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Roboto"/>
      <p:regular r:id="rId44"/>
      <p:bold r:id="rId45"/>
      <p:italic r:id="rId46"/>
      <p:boldItalic r:id="rId47"/>
    </p:embeddedFont>
    <p:embeddedFont>
      <p:font typeface="Proxima Nova"/>
      <p:regular r:id="rId48"/>
      <p:bold r:id="rId49"/>
      <p:italic r:id="rId50"/>
      <p:boldItalic r:id="rId51"/>
    </p:embeddedFont>
    <p:embeddedFont>
      <p:font typeface="Bebas Neue"/>
      <p:regular r:id="rId52"/>
    </p:embeddedFont>
    <p:embeddedFont>
      <p:font typeface="Domine"/>
      <p:regular r:id="rId53"/>
      <p:bold r:id="rId54"/>
    </p:embeddedFont>
    <p:embeddedFont>
      <p:font typeface="Proxima Nova Semibold"/>
      <p:regular r:id="rId55"/>
      <p:bold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CAC387-48CF-4B25-A3F9-B6B037142E8C}">
  <a:tblStyle styleId="{3ECAC387-48CF-4B25-A3F9-B6B037142E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regular.fntdata"/><Relationship Id="rId43" Type="http://schemas.openxmlformats.org/officeDocument/2006/relationships/slide" Target="slides/slide36.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regular.fntdata"/><Relationship Id="rId47" Type="http://schemas.openxmlformats.org/officeDocument/2006/relationships/font" Target="fonts/Roboto-boldItalic.fntdata"/><Relationship Id="rId49"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Domine-regular.fntdata"/><Relationship Id="rId52" Type="http://schemas.openxmlformats.org/officeDocument/2006/relationships/font" Target="fonts/BebasNeue-regular.fntdata"/><Relationship Id="rId11" Type="http://schemas.openxmlformats.org/officeDocument/2006/relationships/slide" Target="slides/slide4.xml"/><Relationship Id="rId55" Type="http://schemas.openxmlformats.org/officeDocument/2006/relationships/font" Target="fonts/ProximaNovaSemibold-regular.fntdata"/><Relationship Id="rId10" Type="http://schemas.openxmlformats.org/officeDocument/2006/relationships/slide" Target="slides/slide3.xml"/><Relationship Id="rId54" Type="http://schemas.openxmlformats.org/officeDocument/2006/relationships/font" Target="fonts/Domine-bold.fntdata"/><Relationship Id="rId13" Type="http://schemas.openxmlformats.org/officeDocument/2006/relationships/slide" Target="slides/slide6.xml"/><Relationship Id="rId57" Type="http://schemas.openxmlformats.org/officeDocument/2006/relationships/font" Target="fonts/ProximaNovaSemibold-boldItalic.fntdata"/><Relationship Id="rId12" Type="http://schemas.openxmlformats.org/officeDocument/2006/relationships/slide" Target="slides/slide5.xml"/><Relationship Id="rId56" Type="http://schemas.openxmlformats.org/officeDocument/2006/relationships/font" Target="fonts/ProximaNovaSemibold-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3b87f2f9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3b87f2f9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3b87f2f9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3b87f2f9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3b87f2f93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3b87f2f93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3b87f2f9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3b87f2f9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3b87f2f930_1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3b87f2f930_1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3b87f2f93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3b87f2f93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3b87f2f93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3b87f2f9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3b87f2f930_1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3b87f2f930_1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3b87f2f93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3b87f2f93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3b87f2f93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3b87f2f93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b1dae34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b1dae34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3b87f2f9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23b87f2f93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3b87f2f93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23b87f2f9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23b87f2f93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23b87f2f93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3b87f2f93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3b87f2f93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3b87f2f930_1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3b87f2f930_1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3b87f2f930_1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3b87f2f930_1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3b87f2f930_1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23b87f2f930_1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3b87f2f93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23b87f2f93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23b87f2f930_1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23b87f2f930_1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3b87f2f930_1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23b87f2f930_1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b1dae34e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b1dae34e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23b87f2f930_1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23b87f2f930_1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23b87f2f930_1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23b87f2f930_1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3b87f2f930_1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23b87f2f930_1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23b87f2f93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23b87f2f93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23b1dae34e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23b1dae34e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23b1dae34e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23b1dae34e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23b1dae34e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23b1dae34e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b1dae34ef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b1dae34e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3b1dae34ef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3b1dae34ef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3b1dae34e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3b1dae34e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3b1dae34e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3b1dae34e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b87f2f9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b87f2f9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3b87f2f93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3b87f2f93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619775" y="5034200"/>
            <a:ext cx="3524117" cy="1091537"/>
          </a:xfrm>
          <a:custGeom>
            <a:rect b="b" l="l" r="r" t="t"/>
            <a:pathLst>
              <a:path extrusionOk="0" h="36421" w="102304">
                <a:moveTo>
                  <a:pt x="102303" y="36420"/>
                </a:moveTo>
                <a:lnTo>
                  <a:pt x="102303" y="7317"/>
                </a:lnTo>
                <a:cubicBezTo>
                  <a:pt x="98391" y="6744"/>
                  <a:pt x="92122" y="5877"/>
                  <a:pt x="90943" y="5958"/>
                </a:cubicBezTo>
                <a:cubicBezTo>
                  <a:pt x="89208" y="6057"/>
                  <a:pt x="89307" y="5435"/>
                  <a:pt x="88194" y="5156"/>
                </a:cubicBezTo>
                <a:cubicBezTo>
                  <a:pt x="87064" y="4878"/>
                  <a:pt x="83987" y="4305"/>
                  <a:pt x="83987" y="4305"/>
                </a:cubicBezTo>
                <a:lnTo>
                  <a:pt x="81319" y="3290"/>
                </a:lnTo>
                <a:lnTo>
                  <a:pt x="79551" y="3290"/>
                </a:lnTo>
                <a:lnTo>
                  <a:pt x="77947" y="3372"/>
                </a:lnTo>
                <a:lnTo>
                  <a:pt x="76392" y="2472"/>
                </a:lnTo>
                <a:lnTo>
                  <a:pt x="74984" y="3290"/>
                </a:lnTo>
                <a:cubicBezTo>
                  <a:pt x="74984" y="3290"/>
                  <a:pt x="73151" y="3749"/>
                  <a:pt x="72840" y="3749"/>
                </a:cubicBezTo>
                <a:lnTo>
                  <a:pt x="71203" y="3749"/>
                </a:lnTo>
                <a:lnTo>
                  <a:pt x="69664" y="4305"/>
                </a:lnTo>
                <a:lnTo>
                  <a:pt x="66636" y="4240"/>
                </a:lnTo>
                <a:lnTo>
                  <a:pt x="64345" y="3994"/>
                </a:lnTo>
                <a:lnTo>
                  <a:pt x="63903" y="3241"/>
                </a:lnTo>
                <a:lnTo>
                  <a:pt x="61677" y="3601"/>
                </a:lnTo>
                <a:lnTo>
                  <a:pt x="59778" y="3798"/>
                </a:lnTo>
                <a:lnTo>
                  <a:pt x="57224" y="4174"/>
                </a:lnTo>
                <a:lnTo>
                  <a:pt x="51152" y="3732"/>
                </a:lnTo>
                <a:lnTo>
                  <a:pt x="45390" y="3732"/>
                </a:lnTo>
                <a:lnTo>
                  <a:pt x="42624" y="2472"/>
                </a:lnTo>
                <a:lnTo>
                  <a:pt x="40856" y="1948"/>
                </a:lnTo>
                <a:lnTo>
                  <a:pt x="36567" y="1948"/>
                </a:lnTo>
                <a:lnTo>
                  <a:pt x="34521" y="1310"/>
                </a:lnTo>
                <a:lnTo>
                  <a:pt x="33359" y="639"/>
                </a:lnTo>
                <a:lnTo>
                  <a:pt x="31820" y="426"/>
                </a:lnTo>
                <a:lnTo>
                  <a:pt x="30691" y="639"/>
                </a:lnTo>
                <a:lnTo>
                  <a:pt x="29529" y="639"/>
                </a:lnTo>
                <a:lnTo>
                  <a:pt x="29152" y="0"/>
                </a:lnTo>
                <a:lnTo>
                  <a:pt x="27826" y="0"/>
                </a:lnTo>
                <a:lnTo>
                  <a:pt x="26190" y="639"/>
                </a:lnTo>
                <a:lnTo>
                  <a:pt x="24766" y="426"/>
                </a:lnTo>
                <a:lnTo>
                  <a:pt x="23947" y="639"/>
                </a:lnTo>
                <a:lnTo>
                  <a:pt x="21148" y="639"/>
                </a:lnTo>
                <a:lnTo>
                  <a:pt x="20510" y="1735"/>
                </a:lnTo>
                <a:lnTo>
                  <a:pt x="18906" y="2472"/>
                </a:lnTo>
                <a:lnTo>
                  <a:pt x="17498" y="3290"/>
                </a:lnTo>
                <a:lnTo>
                  <a:pt x="16172" y="3732"/>
                </a:lnTo>
                <a:lnTo>
                  <a:pt x="14535" y="4813"/>
                </a:lnTo>
                <a:cubicBezTo>
                  <a:pt x="14535" y="4813"/>
                  <a:pt x="13095" y="5533"/>
                  <a:pt x="12784" y="5549"/>
                </a:cubicBezTo>
                <a:cubicBezTo>
                  <a:pt x="12489" y="5566"/>
                  <a:pt x="11147" y="5549"/>
                  <a:pt x="11147" y="5549"/>
                </a:cubicBezTo>
                <a:lnTo>
                  <a:pt x="8757" y="5549"/>
                </a:lnTo>
                <a:lnTo>
                  <a:pt x="7873" y="6057"/>
                </a:lnTo>
                <a:lnTo>
                  <a:pt x="6646" y="6761"/>
                </a:lnTo>
                <a:lnTo>
                  <a:pt x="4600" y="6761"/>
                </a:lnTo>
                <a:lnTo>
                  <a:pt x="4092" y="7284"/>
                </a:lnTo>
                <a:lnTo>
                  <a:pt x="2963" y="7481"/>
                </a:lnTo>
                <a:lnTo>
                  <a:pt x="1735" y="7775"/>
                </a:lnTo>
                <a:lnTo>
                  <a:pt x="868" y="7268"/>
                </a:lnTo>
                <a:lnTo>
                  <a:pt x="0" y="7775"/>
                </a:lnTo>
                <a:lnTo>
                  <a:pt x="0" y="3642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141345" y="4412012"/>
            <a:ext cx="4969730" cy="1172425"/>
          </a:xfrm>
          <a:custGeom>
            <a:rect b="b" l="l" r="r" t="t"/>
            <a:pathLst>
              <a:path extrusionOk="0" h="46897" w="56669">
                <a:moveTo>
                  <a:pt x="56276" y="19447"/>
                </a:moveTo>
                <a:cubicBezTo>
                  <a:pt x="55735" y="19005"/>
                  <a:pt x="55163" y="18595"/>
                  <a:pt x="54557" y="18219"/>
                </a:cubicBezTo>
                <a:cubicBezTo>
                  <a:pt x="53198" y="17319"/>
                  <a:pt x="51774" y="16500"/>
                  <a:pt x="50448" y="15534"/>
                </a:cubicBezTo>
                <a:cubicBezTo>
                  <a:pt x="50121" y="15322"/>
                  <a:pt x="49810" y="15043"/>
                  <a:pt x="49581" y="14732"/>
                </a:cubicBezTo>
                <a:cubicBezTo>
                  <a:pt x="49434" y="14520"/>
                  <a:pt x="49352" y="14209"/>
                  <a:pt x="49172" y="14045"/>
                </a:cubicBezTo>
                <a:lnTo>
                  <a:pt x="47993" y="14389"/>
                </a:lnTo>
                <a:lnTo>
                  <a:pt x="47502" y="14209"/>
                </a:lnTo>
                <a:lnTo>
                  <a:pt x="46978" y="14110"/>
                </a:lnTo>
                <a:lnTo>
                  <a:pt x="46062" y="14160"/>
                </a:lnTo>
                <a:lnTo>
                  <a:pt x="45620" y="13849"/>
                </a:lnTo>
                <a:lnTo>
                  <a:pt x="45014" y="13439"/>
                </a:lnTo>
                <a:lnTo>
                  <a:pt x="44408" y="13407"/>
                </a:lnTo>
                <a:lnTo>
                  <a:pt x="43639" y="13243"/>
                </a:lnTo>
                <a:lnTo>
                  <a:pt x="43066" y="12915"/>
                </a:lnTo>
                <a:lnTo>
                  <a:pt x="42477" y="12441"/>
                </a:lnTo>
                <a:lnTo>
                  <a:pt x="41315" y="11802"/>
                </a:lnTo>
                <a:lnTo>
                  <a:pt x="40660" y="11671"/>
                </a:lnTo>
                <a:cubicBezTo>
                  <a:pt x="40660" y="11671"/>
                  <a:pt x="39940" y="11082"/>
                  <a:pt x="39694" y="10804"/>
                </a:cubicBezTo>
                <a:cubicBezTo>
                  <a:pt x="39449" y="10526"/>
                  <a:pt x="38434" y="9544"/>
                  <a:pt x="38434" y="9544"/>
                </a:cubicBezTo>
                <a:cubicBezTo>
                  <a:pt x="37730" y="9773"/>
                  <a:pt x="37059" y="9167"/>
                  <a:pt x="36797" y="9036"/>
                </a:cubicBezTo>
                <a:cubicBezTo>
                  <a:pt x="36519" y="8905"/>
                  <a:pt x="35373" y="8152"/>
                  <a:pt x="35373" y="8152"/>
                </a:cubicBezTo>
                <a:lnTo>
                  <a:pt x="34751" y="7874"/>
                </a:lnTo>
                <a:lnTo>
                  <a:pt x="33572" y="7350"/>
                </a:lnTo>
                <a:lnTo>
                  <a:pt x="33278" y="6843"/>
                </a:lnTo>
                <a:lnTo>
                  <a:pt x="32918" y="6384"/>
                </a:lnTo>
                <a:lnTo>
                  <a:pt x="32328" y="6270"/>
                </a:lnTo>
                <a:lnTo>
                  <a:pt x="30659" y="5943"/>
                </a:lnTo>
                <a:lnTo>
                  <a:pt x="30544" y="5320"/>
                </a:lnTo>
                <a:lnTo>
                  <a:pt x="29906" y="4895"/>
                </a:lnTo>
                <a:cubicBezTo>
                  <a:pt x="29644" y="4879"/>
                  <a:pt x="29382" y="4829"/>
                  <a:pt x="29153" y="4748"/>
                </a:cubicBezTo>
                <a:cubicBezTo>
                  <a:pt x="28842" y="4584"/>
                  <a:pt x="28547" y="4404"/>
                  <a:pt x="28269" y="4207"/>
                </a:cubicBezTo>
                <a:lnTo>
                  <a:pt x="27762" y="4109"/>
                </a:lnTo>
                <a:lnTo>
                  <a:pt x="27107" y="3978"/>
                </a:lnTo>
                <a:lnTo>
                  <a:pt x="26288" y="3258"/>
                </a:lnTo>
                <a:lnTo>
                  <a:pt x="25536" y="2587"/>
                </a:lnTo>
                <a:lnTo>
                  <a:pt x="24979" y="2096"/>
                </a:lnTo>
                <a:lnTo>
                  <a:pt x="24373" y="1572"/>
                </a:lnTo>
                <a:lnTo>
                  <a:pt x="23915" y="1163"/>
                </a:lnTo>
                <a:lnTo>
                  <a:pt x="23015" y="983"/>
                </a:lnTo>
                <a:lnTo>
                  <a:pt x="22442" y="492"/>
                </a:lnTo>
                <a:lnTo>
                  <a:pt x="21984" y="655"/>
                </a:lnTo>
                <a:cubicBezTo>
                  <a:pt x="21558" y="803"/>
                  <a:pt x="21443" y="1"/>
                  <a:pt x="20969" y="214"/>
                </a:cubicBezTo>
                <a:cubicBezTo>
                  <a:pt x="20478" y="410"/>
                  <a:pt x="19741" y="721"/>
                  <a:pt x="19414" y="803"/>
                </a:cubicBezTo>
                <a:lnTo>
                  <a:pt x="19021" y="1310"/>
                </a:lnTo>
                <a:lnTo>
                  <a:pt x="18693" y="1687"/>
                </a:lnTo>
                <a:lnTo>
                  <a:pt x="18202" y="1834"/>
                </a:lnTo>
                <a:lnTo>
                  <a:pt x="18104" y="2309"/>
                </a:lnTo>
                <a:lnTo>
                  <a:pt x="17793" y="2652"/>
                </a:lnTo>
                <a:cubicBezTo>
                  <a:pt x="17515" y="2980"/>
                  <a:pt x="17957" y="2816"/>
                  <a:pt x="17515" y="2980"/>
                </a:cubicBezTo>
                <a:cubicBezTo>
                  <a:pt x="17073" y="3127"/>
                  <a:pt x="17564" y="2554"/>
                  <a:pt x="17073" y="3127"/>
                </a:cubicBezTo>
                <a:cubicBezTo>
                  <a:pt x="16566" y="3700"/>
                  <a:pt x="16533" y="3536"/>
                  <a:pt x="16533" y="3536"/>
                </a:cubicBezTo>
                <a:cubicBezTo>
                  <a:pt x="16533" y="3536"/>
                  <a:pt x="17057" y="3176"/>
                  <a:pt x="16205" y="3700"/>
                </a:cubicBezTo>
                <a:cubicBezTo>
                  <a:pt x="15338" y="4207"/>
                  <a:pt x="15731" y="4076"/>
                  <a:pt x="15338" y="4207"/>
                </a:cubicBezTo>
                <a:cubicBezTo>
                  <a:pt x="14961" y="4338"/>
                  <a:pt x="15142" y="4142"/>
                  <a:pt x="14945" y="4338"/>
                </a:cubicBezTo>
                <a:lnTo>
                  <a:pt x="14781" y="4551"/>
                </a:lnTo>
                <a:lnTo>
                  <a:pt x="14307" y="4829"/>
                </a:lnTo>
                <a:lnTo>
                  <a:pt x="12719" y="5648"/>
                </a:lnTo>
                <a:lnTo>
                  <a:pt x="11901" y="6008"/>
                </a:lnTo>
                <a:lnTo>
                  <a:pt x="11082" y="6303"/>
                </a:lnTo>
                <a:lnTo>
                  <a:pt x="10215" y="6843"/>
                </a:lnTo>
                <a:lnTo>
                  <a:pt x="9674" y="7317"/>
                </a:lnTo>
                <a:lnTo>
                  <a:pt x="9576" y="7743"/>
                </a:lnTo>
                <a:lnTo>
                  <a:pt x="9494" y="8185"/>
                </a:lnTo>
                <a:lnTo>
                  <a:pt x="9036" y="8725"/>
                </a:lnTo>
                <a:lnTo>
                  <a:pt x="8005" y="8856"/>
                </a:lnTo>
                <a:lnTo>
                  <a:pt x="7547" y="9020"/>
                </a:lnTo>
                <a:lnTo>
                  <a:pt x="7481" y="9380"/>
                </a:lnTo>
                <a:lnTo>
                  <a:pt x="7383" y="9871"/>
                </a:lnTo>
                <a:lnTo>
                  <a:pt x="7055" y="10542"/>
                </a:lnTo>
                <a:lnTo>
                  <a:pt x="6401" y="10771"/>
                </a:lnTo>
                <a:lnTo>
                  <a:pt x="5484" y="11328"/>
                </a:lnTo>
                <a:lnTo>
                  <a:pt x="4944" y="11508"/>
                </a:lnTo>
                <a:lnTo>
                  <a:pt x="4862" y="11999"/>
                </a:lnTo>
                <a:lnTo>
                  <a:pt x="2931" y="11148"/>
                </a:lnTo>
                <a:lnTo>
                  <a:pt x="1965" y="11753"/>
                </a:lnTo>
                <a:lnTo>
                  <a:pt x="737" y="13636"/>
                </a:lnTo>
                <a:lnTo>
                  <a:pt x="181" y="13832"/>
                </a:lnTo>
                <a:lnTo>
                  <a:pt x="1" y="14012"/>
                </a:lnTo>
                <a:lnTo>
                  <a:pt x="1" y="45784"/>
                </a:lnTo>
                <a:cubicBezTo>
                  <a:pt x="164" y="45767"/>
                  <a:pt x="328" y="45784"/>
                  <a:pt x="475" y="45800"/>
                </a:cubicBezTo>
                <a:cubicBezTo>
                  <a:pt x="1146" y="45898"/>
                  <a:pt x="1752" y="46078"/>
                  <a:pt x="2423" y="46095"/>
                </a:cubicBezTo>
                <a:cubicBezTo>
                  <a:pt x="3258" y="46127"/>
                  <a:pt x="4109" y="46275"/>
                  <a:pt x="4944" y="46356"/>
                </a:cubicBezTo>
                <a:cubicBezTo>
                  <a:pt x="6303" y="46504"/>
                  <a:pt x="7563" y="46897"/>
                  <a:pt x="8954" y="46700"/>
                </a:cubicBezTo>
                <a:cubicBezTo>
                  <a:pt x="10247" y="46520"/>
                  <a:pt x="11524" y="46144"/>
                  <a:pt x="12784" y="45833"/>
                </a:cubicBezTo>
                <a:cubicBezTo>
                  <a:pt x="13603" y="45620"/>
                  <a:pt x="14307" y="34244"/>
                  <a:pt x="15092" y="34326"/>
                </a:cubicBezTo>
                <a:cubicBezTo>
                  <a:pt x="17286" y="34555"/>
                  <a:pt x="19283" y="33867"/>
                  <a:pt x="21329" y="33180"/>
                </a:cubicBezTo>
                <a:cubicBezTo>
                  <a:pt x="25552" y="31739"/>
                  <a:pt x="29922" y="30806"/>
                  <a:pt x="34178" y="29513"/>
                </a:cubicBezTo>
                <a:lnTo>
                  <a:pt x="34342" y="29464"/>
                </a:lnTo>
                <a:cubicBezTo>
                  <a:pt x="36650" y="28760"/>
                  <a:pt x="38941" y="27958"/>
                  <a:pt x="41217" y="27107"/>
                </a:cubicBezTo>
                <a:cubicBezTo>
                  <a:pt x="42984" y="26452"/>
                  <a:pt x="44687" y="25781"/>
                  <a:pt x="46291" y="24750"/>
                </a:cubicBezTo>
                <a:cubicBezTo>
                  <a:pt x="47207" y="24177"/>
                  <a:pt x="48059" y="23506"/>
                  <a:pt x="48942" y="22884"/>
                </a:cubicBezTo>
                <a:cubicBezTo>
                  <a:pt x="49843" y="22278"/>
                  <a:pt x="50809" y="21771"/>
                  <a:pt x="51807" y="21345"/>
                </a:cubicBezTo>
                <a:cubicBezTo>
                  <a:pt x="52871" y="20854"/>
                  <a:pt x="53984" y="20461"/>
                  <a:pt x="55113" y="20167"/>
                </a:cubicBezTo>
                <a:cubicBezTo>
                  <a:pt x="55637" y="20036"/>
                  <a:pt x="56161" y="19954"/>
                  <a:pt x="56668" y="19823"/>
                </a:cubicBezTo>
                <a:cubicBezTo>
                  <a:pt x="56537" y="19676"/>
                  <a:pt x="56407" y="19561"/>
                  <a:pt x="56276" y="194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201" y="3894051"/>
            <a:ext cx="6110874" cy="1713400"/>
          </a:xfrm>
          <a:custGeom>
            <a:rect b="b" l="l" r="r" t="t"/>
            <a:pathLst>
              <a:path extrusionOk="0" h="68536" w="102304">
                <a:moveTo>
                  <a:pt x="25060" y="37091"/>
                </a:moveTo>
                <a:lnTo>
                  <a:pt x="23505" y="37091"/>
                </a:lnTo>
                <a:lnTo>
                  <a:pt x="23227" y="37615"/>
                </a:lnTo>
                <a:lnTo>
                  <a:pt x="22883" y="37713"/>
                </a:lnTo>
                <a:lnTo>
                  <a:pt x="22736" y="37975"/>
                </a:lnTo>
                <a:lnTo>
                  <a:pt x="22310" y="38155"/>
                </a:lnTo>
                <a:lnTo>
                  <a:pt x="21967" y="38155"/>
                </a:lnTo>
                <a:lnTo>
                  <a:pt x="21656" y="38532"/>
                </a:lnTo>
                <a:lnTo>
                  <a:pt x="21459" y="38908"/>
                </a:lnTo>
                <a:lnTo>
                  <a:pt x="21148" y="39350"/>
                </a:lnTo>
                <a:lnTo>
                  <a:pt x="20608" y="39514"/>
                </a:lnTo>
                <a:lnTo>
                  <a:pt x="20231" y="39596"/>
                </a:lnTo>
                <a:lnTo>
                  <a:pt x="19822" y="40038"/>
                </a:lnTo>
                <a:lnTo>
                  <a:pt x="19822" y="40610"/>
                </a:lnTo>
                <a:lnTo>
                  <a:pt x="19413" y="40889"/>
                </a:lnTo>
                <a:lnTo>
                  <a:pt x="19233" y="41593"/>
                </a:lnTo>
                <a:lnTo>
                  <a:pt x="19053" y="41904"/>
                </a:lnTo>
                <a:lnTo>
                  <a:pt x="18415" y="42280"/>
                </a:lnTo>
                <a:lnTo>
                  <a:pt x="18071" y="42722"/>
                </a:lnTo>
                <a:lnTo>
                  <a:pt x="17825" y="43164"/>
                </a:lnTo>
                <a:lnTo>
                  <a:pt x="17662" y="43639"/>
                </a:lnTo>
                <a:lnTo>
                  <a:pt x="17072" y="44048"/>
                </a:lnTo>
                <a:lnTo>
                  <a:pt x="16663" y="44604"/>
                </a:lnTo>
                <a:lnTo>
                  <a:pt x="16499" y="44964"/>
                </a:lnTo>
                <a:lnTo>
                  <a:pt x="16090" y="45210"/>
                </a:lnTo>
                <a:cubicBezTo>
                  <a:pt x="16041" y="45439"/>
                  <a:pt x="15927" y="45636"/>
                  <a:pt x="15779" y="45816"/>
                </a:cubicBezTo>
                <a:lnTo>
                  <a:pt x="14421" y="46274"/>
                </a:lnTo>
                <a:lnTo>
                  <a:pt x="13177" y="46290"/>
                </a:lnTo>
                <a:lnTo>
                  <a:pt x="12784" y="46290"/>
                </a:lnTo>
                <a:lnTo>
                  <a:pt x="12309" y="46274"/>
                </a:lnTo>
                <a:lnTo>
                  <a:pt x="10738" y="46274"/>
                </a:lnTo>
                <a:lnTo>
                  <a:pt x="9641" y="45865"/>
                </a:lnTo>
                <a:cubicBezTo>
                  <a:pt x="9641" y="45865"/>
                  <a:pt x="9576" y="46094"/>
                  <a:pt x="9101" y="45652"/>
                </a:cubicBezTo>
                <a:lnTo>
                  <a:pt x="8626" y="45226"/>
                </a:lnTo>
                <a:lnTo>
                  <a:pt x="7890" y="45652"/>
                </a:lnTo>
                <a:lnTo>
                  <a:pt x="6989" y="45652"/>
                </a:lnTo>
                <a:cubicBezTo>
                  <a:pt x="6989" y="45652"/>
                  <a:pt x="6793" y="45292"/>
                  <a:pt x="6236" y="45865"/>
                </a:cubicBezTo>
                <a:cubicBezTo>
                  <a:pt x="5680" y="46438"/>
                  <a:pt x="6482" y="46421"/>
                  <a:pt x="5680" y="46421"/>
                </a:cubicBezTo>
                <a:lnTo>
                  <a:pt x="4878" y="46421"/>
                </a:lnTo>
                <a:lnTo>
                  <a:pt x="3863" y="46634"/>
                </a:lnTo>
                <a:lnTo>
                  <a:pt x="3175" y="47272"/>
                </a:lnTo>
                <a:lnTo>
                  <a:pt x="2946" y="47665"/>
                </a:lnTo>
                <a:lnTo>
                  <a:pt x="2946" y="48451"/>
                </a:lnTo>
                <a:lnTo>
                  <a:pt x="2553" y="49302"/>
                </a:lnTo>
                <a:cubicBezTo>
                  <a:pt x="2242" y="49646"/>
                  <a:pt x="1866" y="49941"/>
                  <a:pt x="1457" y="50170"/>
                </a:cubicBezTo>
                <a:cubicBezTo>
                  <a:pt x="1179" y="50317"/>
                  <a:pt x="1113" y="50415"/>
                  <a:pt x="1113" y="50710"/>
                </a:cubicBezTo>
                <a:lnTo>
                  <a:pt x="1113" y="51185"/>
                </a:lnTo>
                <a:cubicBezTo>
                  <a:pt x="1097" y="51463"/>
                  <a:pt x="998" y="51708"/>
                  <a:pt x="835" y="51937"/>
                </a:cubicBezTo>
                <a:cubicBezTo>
                  <a:pt x="655" y="52248"/>
                  <a:pt x="426" y="52527"/>
                  <a:pt x="180" y="52789"/>
                </a:cubicBezTo>
                <a:cubicBezTo>
                  <a:pt x="98" y="52854"/>
                  <a:pt x="49" y="52920"/>
                  <a:pt x="0" y="53001"/>
                </a:cubicBezTo>
                <a:lnTo>
                  <a:pt x="0" y="61808"/>
                </a:lnTo>
                <a:cubicBezTo>
                  <a:pt x="0" y="63068"/>
                  <a:pt x="49" y="64328"/>
                  <a:pt x="0" y="65572"/>
                </a:cubicBezTo>
                <a:cubicBezTo>
                  <a:pt x="1097" y="64852"/>
                  <a:pt x="2177" y="66113"/>
                  <a:pt x="2210" y="67209"/>
                </a:cubicBezTo>
                <a:cubicBezTo>
                  <a:pt x="2242" y="67733"/>
                  <a:pt x="2193" y="67962"/>
                  <a:pt x="2619" y="68273"/>
                </a:cubicBezTo>
                <a:cubicBezTo>
                  <a:pt x="2979" y="68535"/>
                  <a:pt x="3192" y="68519"/>
                  <a:pt x="3634" y="68519"/>
                </a:cubicBezTo>
                <a:cubicBezTo>
                  <a:pt x="4092" y="68519"/>
                  <a:pt x="4485" y="68388"/>
                  <a:pt x="4927" y="68371"/>
                </a:cubicBezTo>
                <a:cubicBezTo>
                  <a:pt x="5942" y="68339"/>
                  <a:pt x="6924" y="68175"/>
                  <a:pt x="7922" y="68060"/>
                </a:cubicBezTo>
                <a:cubicBezTo>
                  <a:pt x="9887" y="67799"/>
                  <a:pt x="11867" y="67831"/>
                  <a:pt x="13848" y="67831"/>
                </a:cubicBezTo>
                <a:cubicBezTo>
                  <a:pt x="15141" y="67831"/>
                  <a:pt x="16450" y="67880"/>
                  <a:pt x="17743" y="67799"/>
                </a:cubicBezTo>
                <a:cubicBezTo>
                  <a:pt x="18922" y="67733"/>
                  <a:pt x="20133" y="67799"/>
                  <a:pt x="21295" y="67668"/>
                </a:cubicBezTo>
                <a:cubicBezTo>
                  <a:pt x="24078" y="67340"/>
                  <a:pt x="26550" y="66080"/>
                  <a:pt x="28972" y="64754"/>
                </a:cubicBezTo>
                <a:cubicBezTo>
                  <a:pt x="31509" y="63379"/>
                  <a:pt x="34161" y="62201"/>
                  <a:pt x="36469" y="60433"/>
                </a:cubicBezTo>
                <a:cubicBezTo>
                  <a:pt x="37173" y="59860"/>
                  <a:pt x="37926" y="59352"/>
                  <a:pt x="38712" y="58878"/>
                </a:cubicBezTo>
                <a:cubicBezTo>
                  <a:pt x="40168" y="58010"/>
                  <a:pt x="41527" y="56995"/>
                  <a:pt x="42804" y="55882"/>
                </a:cubicBezTo>
                <a:cubicBezTo>
                  <a:pt x="44179" y="54687"/>
                  <a:pt x="45324" y="53296"/>
                  <a:pt x="46536" y="51954"/>
                </a:cubicBezTo>
                <a:cubicBezTo>
                  <a:pt x="48533" y="49760"/>
                  <a:pt x="50611" y="47616"/>
                  <a:pt x="52461" y="45292"/>
                </a:cubicBezTo>
                <a:cubicBezTo>
                  <a:pt x="53869" y="43524"/>
                  <a:pt x="55195" y="41691"/>
                  <a:pt x="56717" y="40021"/>
                </a:cubicBezTo>
                <a:cubicBezTo>
                  <a:pt x="58452" y="38122"/>
                  <a:pt x="60400" y="36404"/>
                  <a:pt x="62495" y="34914"/>
                </a:cubicBezTo>
                <a:cubicBezTo>
                  <a:pt x="63854" y="33965"/>
                  <a:pt x="65278" y="33114"/>
                  <a:pt x="66767" y="32361"/>
                </a:cubicBezTo>
                <a:cubicBezTo>
                  <a:pt x="67373" y="32050"/>
                  <a:pt x="67978" y="31640"/>
                  <a:pt x="68633" y="31493"/>
                </a:cubicBezTo>
                <a:cubicBezTo>
                  <a:pt x="68911" y="31444"/>
                  <a:pt x="69190" y="31329"/>
                  <a:pt x="69419" y="31149"/>
                </a:cubicBezTo>
                <a:cubicBezTo>
                  <a:pt x="71007" y="30085"/>
                  <a:pt x="72463" y="28792"/>
                  <a:pt x="73887" y="27516"/>
                </a:cubicBezTo>
                <a:cubicBezTo>
                  <a:pt x="75492" y="26092"/>
                  <a:pt x="76997" y="24553"/>
                  <a:pt x="78634" y="23162"/>
                </a:cubicBezTo>
                <a:cubicBezTo>
                  <a:pt x="81024" y="21148"/>
                  <a:pt x="83643" y="19462"/>
                  <a:pt x="86098" y="17547"/>
                </a:cubicBezTo>
                <a:cubicBezTo>
                  <a:pt x="87391" y="16516"/>
                  <a:pt x="88652" y="15517"/>
                  <a:pt x="90010" y="14584"/>
                </a:cubicBezTo>
                <a:cubicBezTo>
                  <a:pt x="92728" y="12718"/>
                  <a:pt x="95559" y="28612"/>
                  <a:pt x="97835" y="26190"/>
                </a:cubicBezTo>
                <a:cubicBezTo>
                  <a:pt x="98686" y="25273"/>
                  <a:pt x="99471" y="24291"/>
                  <a:pt x="100143" y="23243"/>
                </a:cubicBezTo>
                <a:cubicBezTo>
                  <a:pt x="100421" y="22851"/>
                  <a:pt x="100683" y="22441"/>
                  <a:pt x="100912" y="22016"/>
                </a:cubicBezTo>
                <a:cubicBezTo>
                  <a:pt x="101141" y="21541"/>
                  <a:pt x="101157" y="24913"/>
                  <a:pt x="101665" y="24602"/>
                </a:cubicBezTo>
                <a:cubicBezTo>
                  <a:pt x="101878" y="24471"/>
                  <a:pt x="102074" y="24324"/>
                  <a:pt x="102303" y="24176"/>
                </a:cubicBezTo>
                <a:lnTo>
                  <a:pt x="102303" y="6826"/>
                </a:lnTo>
                <a:lnTo>
                  <a:pt x="101992" y="6449"/>
                </a:lnTo>
                <a:lnTo>
                  <a:pt x="100994" y="6237"/>
                </a:lnTo>
                <a:lnTo>
                  <a:pt x="99815" y="5533"/>
                </a:lnTo>
                <a:lnTo>
                  <a:pt x="97294" y="5533"/>
                </a:lnTo>
                <a:lnTo>
                  <a:pt x="96394" y="5025"/>
                </a:lnTo>
                <a:lnTo>
                  <a:pt x="95641" y="4976"/>
                </a:lnTo>
                <a:lnTo>
                  <a:pt x="93775" y="4976"/>
                </a:lnTo>
                <a:lnTo>
                  <a:pt x="93382" y="4289"/>
                </a:lnTo>
                <a:lnTo>
                  <a:pt x="92990" y="4059"/>
                </a:lnTo>
                <a:lnTo>
                  <a:pt x="92106" y="3994"/>
                </a:lnTo>
                <a:lnTo>
                  <a:pt x="91484" y="3978"/>
                </a:lnTo>
                <a:lnTo>
                  <a:pt x="90813" y="3585"/>
                </a:lnTo>
                <a:lnTo>
                  <a:pt x="89994" y="2865"/>
                </a:lnTo>
                <a:lnTo>
                  <a:pt x="88619" y="2865"/>
                </a:lnTo>
                <a:lnTo>
                  <a:pt x="87670" y="2554"/>
                </a:lnTo>
                <a:lnTo>
                  <a:pt x="86442" y="2357"/>
                </a:lnTo>
                <a:lnTo>
                  <a:pt x="85345" y="1981"/>
                </a:lnTo>
                <a:cubicBezTo>
                  <a:pt x="84249" y="1621"/>
                  <a:pt x="84151" y="1981"/>
                  <a:pt x="84151" y="1981"/>
                </a:cubicBezTo>
                <a:lnTo>
                  <a:pt x="83250" y="1457"/>
                </a:lnTo>
                <a:lnTo>
                  <a:pt x="82432" y="1457"/>
                </a:lnTo>
                <a:lnTo>
                  <a:pt x="81941" y="917"/>
                </a:lnTo>
                <a:lnTo>
                  <a:pt x="81090" y="573"/>
                </a:lnTo>
                <a:lnTo>
                  <a:pt x="80779" y="753"/>
                </a:lnTo>
                <a:lnTo>
                  <a:pt x="80108" y="573"/>
                </a:lnTo>
                <a:lnTo>
                  <a:pt x="79387" y="573"/>
                </a:lnTo>
                <a:lnTo>
                  <a:pt x="79158" y="164"/>
                </a:lnTo>
                <a:lnTo>
                  <a:pt x="78798" y="164"/>
                </a:lnTo>
                <a:cubicBezTo>
                  <a:pt x="78683" y="180"/>
                  <a:pt x="78552" y="180"/>
                  <a:pt x="78422" y="164"/>
                </a:cubicBezTo>
                <a:cubicBezTo>
                  <a:pt x="78291" y="131"/>
                  <a:pt x="77914" y="0"/>
                  <a:pt x="77914" y="0"/>
                </a:cubicBezTo>
                <a:lnTo>
                  <a:pt x="77276" y="164"/>
                </a:lnTo>
                <a:lnTo>
                  <a:pt x="76719" y="344"/>
                </a:lnTo>
                <a:lnTo>
                  <a:pt x="76523" y="638"/>
                </a:lnTo>
                <a:lnTo>
                  <a:pt x="76114" y="949"/>
                </a:lnTo>
                <a:lnTo>
                  <a:pt x="75803" y="884"/>
                </a:lnTo>
                <a:lnTo>
                  <a:pt x="75475" y="884"/>
                </a:lnTo>
                <a:lnTo>
                  <a:pt x="75164" y="1293"/>
                </a:lnTo>
                <a:lnTo>
                  <a:pt x="74755" y="1637"/>
                </a:lnTo>
                <a:lnTo>
                  <a:pt x="73937" y="1981"/>
                </a:lnTo>
                <a:lnTo>
                  <a:pt x="73626" y="2488"/>
                </a:lnTo>
                <a:lnTo>
                  <a:pt x="73020" y="2865"/>
                </a:lnTo>
                <a:lnTo>
                  <a:pt x="72300" y="2865"/>
                </a:lnTo>
                <a:lnTo>
                  <a:pt x="71678" y="3225"/>
                </a:lnTo>
                <a:lnTo>
                  <a:pt x="70761" y="4125"/>
                </a:lnTo>
                <a:lnTo>
                  <a:pt x="70352" y="4845"/>
                </a:lnTo>
                <a:lnTo>
                  <a:pt x="70270" y="4976"/>
                </a:lnTo>
                <a:lnTo>
                  <a:pt x="70270" y="4976"/>
                </a:lnTo>
                <a:lnTo>
                  <a:pt x="70254" y="4993"/>
                </a:lnTo>
                <a:lnTo>
                  <a:pt x="70254" y="4993"/>
                </a:lnTo>
                <a:lnTo>
                  <a:pt x="70237" y="5025"/>
                </a:lnTo>
                <a:lnTo>
                  <a:pt x="70237" y="5025"/>
                </a:lnTo>
                <a:lnTo>
                  <a:pt x="70237" y="5025"/>
                </a:lnTo>
                <a:lnTo>
                  <a:pt x="70237" y="5058"/>
                </a:lnTo>
                <a:lnTo>
                  <a:pt x="70237" y="5058"/>
                </a:lnTo>
                <a:lnTo>
                  <a:pt x="70237" y="5058"/>
                </a:lnTo>
                <a:lnTo>
                  <a:pt x="70237" y="5058"/>
                </a:lnTo>
                <a:lnTo>
                  <a:pt x="70237" y="5058"/>
                </a:lnTo>
                <a:lnTo>
                  <a:pt x="70237" y="5058"/>
                </a:lnTo>
                <a:cubicBezTo>
                  <a:pt x="70188" y="5123"/>
                  <a:pt x="70106" y="5254"/>
                  <a:pt x="69992" y="5467"/>
                </a:cubicBezTo>
                <a:cubicBezTo>
                  <a:pt x="69370" y="6515"/>
                  <a:pt x="70057" y="6122"/>
                  <a:pt x="69370" y="6515"/>
                </a:cubicBezTo>
                <a:lnTo>
                  <a:pt x="68699" y="6908"/>
                </a:lnTo>
                <a:lnTo>
                  <a:pt x="68044" y="7300"/>
                </a:lnTo>
                <a:lnTo>
                  <a:pt x="67586" y="7562"/>
                </a:lnTo>
                <a:cubicBezTo>
                  <a:pt x="67782" y="7481"/>
                  <a:pt x="67831" y="7579"/>
                  <a:pt x="66767" y="8626"/>
                </a:cubicBezTo>
                <a:cubicBezTo>
                  <a:pt x="66636" y="8757"/>
                  <a:pt x="66538" y="8872"/>
                  <a:pt x="66456" y="8954"/>
                </a:cubicBezTo>
                <a:cubicBezTo>
                  <a:pt x="66374" y="9036"/>
                  <a:pt x="66227" y="9134"/>
                  <a:pt x="66031" y="9314"/>
                </a:cubicBezTo>
                <a:cubicBezTo>
                  <a:pt x="64394" y="10738"/>
                  <a:pt x="66423" y="9559"/>
                  <a:pt x="65081" y="10329"/>
                </a:cubicBezTo>
                <a:cubicBezTo>
                  <a:pt x="63739" y="11114"/>
                  <a:pt x="65621" y="10050"/>
                  <a:pt x="64394" y="10738"/>
                </a:cubicBezTo>
                <a:cubicBezTo>
                  <a:pt x="63182" y="11442"/>
                  <a:pt x="64705" y="10558"/>
                  <a:pt x="63739" y="11114"/>
                </a:cubicBezTo>
                <a:cubicBezTo>
                  <a:pt x="62773" y="11671"/>
                  <a:pt x="63199" y="11458"/>
                  <a:pt x="63199" y="11458"/>
                </a:cubicBezTo>
                <a:lnTo>
                  <a:pt x="62790" y="11671"/>
                </a:lnTo>
                <a:lnTo>
                  <a:pt x="62380" y="12375"/>
                </a:lnTo>
                <a:cubicBezTo>
                  <a:pt x="62086" y="12718"/>
                  <a:pt x="61644" y="12817"/>
                  <a:pt x="61447" y="13242"/>
                </a:cubicBezTo>
                <a:cubicBezTo>
                  <a:pt x="61300" y="13602"/>
                  <a:pt x="61153" y="13946"/>
                  <a:pt x="60973" y="14273"/>
                </a:cubicBezTo>
                <a:cubicBezTo>
                  <a:pt x="60907" y="14454"/>
                  <a:pt x="60727" y="14568"/>
                  <a:pt x="60547" y="14584"/>
                </a:cubicBezTo>
                <a:cubicBezTo>
                  <a:pt x="60498" y="14732"/>
                  <a:pt x="60564" y="14879"/>
                  <a:pt x="60482" y="15010"/>
                </a:cubicBezTo>
                <a:cubicBezTo>
                  <a:pt x="60383" y="15141"/>
                  <a:pt x="60351" y="15108"/>
                  <a:pt x="60318" y="15223"/>
                </a:cubicBezTo>
                <a:cubicBezTo>
                  <a:pt x="60302" y="15370"/>
                  <a:pt x="60302" y="15501"/>
                  <a:pt x="60318" y="15632"/>
                </a:cubicBezTo>
                <a:cubicBezTo>
                  <a:pt x="60334" y="15796"/>
                  <a:pt x="60465" y="15927"/>
                  <a:pt x="60465" y="16090"/>
                </a:cubicBezTo>
                <a:cubicBezTo>
                  <a:pt x="60465" y="16287"/>
                  <a:pt x="60023" y="16401"/>
                  <a:pt x="60023" y="16385"/>
                </a:cubicBezTo>
                <a:lnTo>
                  <a:pt x="58861" y="17122"/>
                </a:lnTo>
                <a:lnTo>
                  <a:pt x="58796" y="17105"/>
                </a:lnTo>
                <a:lnTo>
                  <a:pt x="57732" y="17105"/>
                </a:lnTo>
                <a:lnTo>
                  <a:pt x="56979" y="17514"/>
                </a:lnTo>
                <a:lnTo>
                  <a:pt x="56471" y="17793"/>
                </a:lnTo>
                <a:lnTo>
                  <a:pt x="55686" y="17793"/>
                </a:lnTo>
                <a:lnTo>
                  <a:pt x="55211" y="17433"/>
                </a:lnTo>
                <a:lnTo>
                  <a:pt x="55015" y="17793"/>
                </a:lnTo>
                <a:lnTo>
                  <a:pt x="54196" y="17793"/>
                </a:lnTo>
                <a:lnTo>
                  <a:pt x="53852" y="18382"/>
                </a:lnTo>
                <a:lnTo>
                  <a:pt x="53427" y="18627"/>
                </a:lnTo>
                <a:lnTo>
                  <a:pt x="53034" y="18938"/>
                </a:lnTo>
                <a:lnTo>
                  <a:pt x="52641" y="18267"/>
                </a:lnTo>
                <a:lnTo>
                  <a:pt x="52199" y="18005"/>
                </a:lnTo>
                <a:lnTo>
                  <a:pt x="51152" y="18005"/>
                </a:lnTo>
                <a:lnTo>
                  <a:pt x="50841" y="18300"/>
                </a:lnTo>
                <a:lnTo>
                  <a:pt x="50300" y="18300"/>
                </a:lnTo>
                <a:lnTo>
                  <a:pt x="49891" y="18922"/>
                </a:lnTo>
                <a:lnTo>
                  <a:pt x="49482" y="19593"/>
                </a:lnTo>
                <a:cubicBezTo>
                  <a:pt x="49482" y="19593"/>
                  <a:pt x="49482" y="19806"/>
                  <a:pt x="49007" y="20084"/>
                </a:cubicBezTo>
                <a:cubicBezTo>
                  <a:pt x="48533" y="20346"/>
                  <a:pt x="48189" y="20068"/>
                  <a:pt x="48156" y="20575"/>
                </a:cubicBezTo>
                <a:cubicBezTo>
                  <a:pt x="48156" y="20903"/>
                  <a:pt x="48058" y="21214"/>
                  <a:pt x="47862" y="21492"/>
                </a:cubicBezTo>
                <a:lnTo>
                  <a:pt x="47125" y="22769"/>
                </a:lnTo>
                <a:lnTo>
                  <a:pt x="46896" y="23702"/>
                </a:lnTo>
                <a:lnTo>
                  <a:pt x="46683" y="24062"/>
                </a:lnTo>
                <a:lnTo>
                  <a:pt x="46208" y="24062"/>
                </a:lnTo>
                <a:lnTo>
                  <a:pt x="45341" y="25568"/>
                </a:lnTo>
                <a:lnTo>
                  <a:pt x="44293" y="26239"/>
                </a:lnTo>
                <a:cubicBezTo>
                  <a:pt x="44048" y="26353"/>
                  <a:pt x="43835" y="26501"/>
                  <a:pt x="43638" y="26697"/>
                </a:cubicBezTo>
                <a:lnTo>
                  <a:pt x="42460" y="27925"/>
                </a:lnTo>
                <a:lnTo>
                  <a:pt x="41642" y="28465"/>
                </a:lnTo>
                <a:lnTo>
                  <a:pt x="41101" y="29431"/>
                </a:lnTo>
                <a:lnTo>
                  <a:pt x="40659" y="29676"/>
                </a:lnTo>
                <a:lnTo>
                  <a:pt x="39792" y="30036"/>
                </a:lnTo>
                <a:lnTo>
                  <a:pt x="38810" y="30544"/>
                </a:lnTo>
                <a:lnTo>
                  <a:pt x="38466" y="30544"/>
                </a:lnTo>
                <a:lnTo>
                  <a:pt x="37418" y="30249"/>
                </a:lnTo>
                <a:lnTo>
                  <a:pt x="37042" y="30888"/>
                </a:lnTo>
                <a:lnTo>
                  <a:pt x="36093" y="31428"/>
                </a:lnTo>
                <a:lnTo>
                  <a:pt x="34750" y="31821"/>
                </a:lnTo>
                <a:lnTo>
                  <a:pt x="34341" y="31575"/>
                </a:lnTo>
                <a:cubicBezTo>
                  <a:pt x="34194" y="31493"/>
                  <a:pt x="33244" y="31608"/>
                  <a:pt x="33244" y="31608"/>
                </a:cubicBezTo>
                <a:lnTo>
                  <a:pt x="32639" y="31886"/>
                </a:lnTo>
                <a:lnTo>
                  <a:pt x="31608" y="32492"/>
                </a:lnTo>
                <a:lnTo>
                  <a:pt x="30593" y="32492"/>
                </a:lnTo>
                <a:lnTo>
                  <a:pt x="30249" y="33654"/>
                </a:lnTo>
                <a:lnTo>
                  <a:pt x="29643" y="33752"/>
                </a:lnTo>
                <a:lnTo>
                  <a:pt x="29431" y="34063"/>
                </a:lnTo>
                <a:lnTo>
                  <a:pt x="28923" y="34259"/>
                </a:lnTo>
                <a:lnTo>
                  <a:pt x="28514" y="34440"/>
                </a:lnTo>
                <a:lnTo>
                  <a:pt x="28137" y="35012"/>
                </a:lnTo>
                <a:lnTo>
                  <a:pt x="27483" y="35045"/>
                </a:lnTo>
                <a:lnTo>
                  <a:pt x="27106" y="35274"/>
                </a:lnTo>
                <a:lnTo>
                  <a:pt x="26746" y="35503"/>
                </a:lnTo>
                <a:lnTo>
                  <a:pt x="26222" y="35798"/>
                </a:lnTo>
                <a:lnTo>
                  <a:pt x="26222" y="36256"/>
                </a:lnTo>
                <a:lnTo>
                  <a:pt x="26026" y="36797"/>
                </a:lnTo>
                <a:lnTo>
                  <a:pt x="25338" y="36797"/>
                </a:lnTo>
                <a:close/>
                <a:moveTo>
                  <a:pt x="70270" y="4960"/>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114" y="4054726"/>
            <a:ext cx="9143777" cy="2040825"/>
            <a:chOff x="1" y="3111725"/>
            <a:chExt cx="9143777" cy="2040825"/>
          </a:xfrm>
        </p:grpSpPr>
        <p:sp>
          <p:nvSpPr>
            <p:cNvPr id="14" name="Google Shape;14;p2"/>
            <p:cNvSpPr/>
            <p:nvPr/>
          </p:nvSpPr>
          <p:spPr>
            <a:xfrm flipH="1">
              <a:off x="1" y="3111725"/>
              <a:ext cx="6110874" cy="2031775"/>
            </a:xfrm>
            <a:custGeom>
              <a:rect b="b" l="l" r="r" t="t"/>
              <a:pathLst>
                <a:path extrusionOk="0" h="81271" w="102304">
                  <a:moveTo>
                    <a:pt x="74673" y="14110"/>
                  </a:moveTo>
                  <a:cubicBezTo>
                    <a:pt x="74640" y="14192"/>
                    <a:pt x="74608" y="14258"/>
                    <a:pt x="74575" y="14323"/>
                  </a:cubicBezTo>
                  <a:cubicBezTo>
                    <a:pt x="74575" y="14339"/>
                    <a:pt x="74559" y="14372"/>
                    <a:pt x="74542" y="14405"/>
                  </a:cubicBezTo>
                  <a:cubicBezTo>
                    <a:pt x="74526" y="14421"/>
                    <a:pt x="74477" y="14438"/>
                    <a:pt x="74444" y="14454"/>
                  </a:cubicBezTo>
                  <a:cubicBezTo>
                    <a:pt x="74362" y="14503"/>
                    <a:pt x="74264" y="14536"/>
                    <a:pt x="74182" y="14552"/>
                  </a:cubicBezTo>
                  <a:cubicBezTo>
                    <a:pt x="74149" y="14569"/>
                    <a:pt x="74117" y="14585"/>
                    <a:pt x="74084" y="14601"/>
                  </a:cubicBezTo>
                  <a:cubicBezTo>
                    <a:pt x="74035" y="14650"/>
                    <a:pt x="74002" y="14716"/>
                    <a:pt x="73969" y="14781"/>
                  </a:cubicBezTo>
                  <a:cubicBezTo>
                    <a:pt x="73953" y="14814"/>
                    <a:pt x="73920" y="14863"/>
                    <a:pt x="73904" y="14912"/>
                  </a:cubicBezTo>
                  <a:cubicBezTo>
                    <a:pt x="73904" y="14945"/>
                    <a:pt x="73887" y="14978"/>
                    <a:pt x="73887" y="15011"/>
                  </a:cubicBezTo>
                  <a:cubicBezTo>
                    <a:pt x="73822" y="15011"/>
                    <a:pt x="73740" y="14994"/>
                    <a:pt x="73675" y="14961"/>
                  </a:cubicBezTo>
                  <a:cubicBezTo>
                    <a:pt x="73642" y="14945"/>
                    <a:pt x="73626" y="14912"/>
                    <a:pt x="73593" y="14929"/>
                  </a:cubicBezTo>
                  <a:cubicBezTo>
                    <a:pt x="73544" y="14945"/>
                    <a:pt x="73478" y="15043"/>
                    <a:pt x="73429" y="15092"/>
                  </a:cubicBezTo>
                  <a:cubicBezTo>
                    <a:pt x="73265" y="15289"/>
                    <a:pt x="73118" y="15502"/>
                    <a:pt x="72987" y="15731"/>
                  </a:cubicBezTo>
                  <a:cubicBezTo>
                    <a:pt x="72349" y="16827"/>
                    <a:pt x="72987" y="15731"/>
                    <a:pt x="72840" y="16467"/>
                  </a:cubicBezTo>
                  <a:cubicBezTo>
                    <a:pt x="72693" y="17188"/>
                    <a:pt x="72840" y="16467"/>
                    <a:pt x="72840" y="17073"/>
                  </a:cubicBezTo>
                  <a:cubicBezTo>
                    <a:pt x="72840" y="17695"/>
                    <a:pt x="72840" y="17073"/>
                    <a:pt x="72332" y="17368"/>
                  </a:cubicBezTo>
                  <a:lnTo>
                    <a:pt x="71301" y="17957"/>
                  </a:lnTo>
                  <a:cubicBezTo>
                    <a:pt x="70286" y="18563"/>
                    <a:pt x="71301" y="17957"/>
                    <a:pt x="70417" y="18366"/>
                  </a:cubicBezTo>
                  <a:cubicBezTo>
                    <a:pt x="69533" y="18775"/>
                    <a:pt x="69337" y="19037"/>
                    <a:pt x="69337" y="19037"/>
                  </a:cubicBezTo>
                  <a:lnTo>
                    <a:pt x="69124" y="19381"/>
                  </a:lnTo>
                  <a:lnTo>
                    <a:pt x="68846" y="19872"/>
                  </a:lnTo>
                  <a:lnTo>
                    <a:pt x="68371" y="20150"/>
                  </a:lnTo>
                  <a:lnTo>
                    <a:pt x="67144" y="20429"/>
                  </a:lnTo>
                  <a:lnTo>
                    <a:pt x="66947" y="21001"/>
                  </a:lnTo>
                  <a:lnTo>
                    <a:pt x="65851" y="21656"/>
                  </a:lnTo>
                  <a:lnTo>
                    <a:pt x="65376" y="21198"/>
                  </a:lnTo>
                  <a:lnTo>
                    <a:pt x="64345" y="22425"/>
                  </a:lnTo>
                  <a:lnTo>
                    <a:pt x="63690" y="22802"/>
                  </a:lnTo>
                  <a:cubicBezTo>
                    <a:pt x="63690" y="22802"/>
                    <a:pt x="63232" y="22082"/>
                    <a:pt x="63035" y="23195"/>
                  </a:cubicBezTo>
                  <a:cubicBezTo>
                    <a:pt x="62822" y="24308"/>
                    <a:pt x="63592" y="22982"/>
                    <a:pt x="62822" y="24308"/>
                  </a:cubicBezTo>
                  <a:cubicBezTo>
                    <a:pt x="62053" y="25634"/>
                    <a:pt x="62871" y="24226"/>
                    <a:pt x="62069" y="25634"/>
                  </a:cubicBezTo>
                  <a:lnTo>
                    <a:pt x="61251" y="27025"/>
                  </a:lnTo>
                  <a:lnTo>
                    <a:pt x="60891" y="27221"/>
                  </a:lnTo>
                  <a:cubicBezTo>
                    <a:pt x="60580" y="27860"/>
                    <a:pt x="60236" y="28449"/>
                    <a:pt x="59925" y="29071"/>
                  </a:cubicBezTo>
                  <a:cubicBezTo>
                    <a:pt x="59827" y="29235"/>
                    <a:pt x="59696" y="29382"/>
                    <a:pt x="59565" y="29529"/>
                  </a:cubicBezTo>
                  <a:cubicBezTo>
                    <a:pt x="59221" y="29939"/>
                    <a:pt x="58779" y="30315"/>
                    <a:pt x="58550" y="30806"/>
                  </a:cubicBezTo>
                  <a:cubicBezTo>
                    <a:pt x="58386" y="31150"/>
                    <a:pt x="58206" y="31461"/>
                    <a:pt x="57977" y="31756"/>
                  </a:cubicBezTo>
                  <a:cubicBezTo>
                    <a:pt x="57912" y="31854"/>
                    <a:pt x="57846" y="31968"/>
                    <a:pt x="57781" y="32067"/>
                  </a:cubicBezTo>
                  <a:cubicBezTo>
                    <a:pt x="57683" y="32181"/>
                    <a:pt x="57568" y="32263"/>
                    <a:pt x="57453" y="32345"/>
                  </a:cubicBezTo>
                  <a:cubicBezTo>
                    <a:pt x="57355" y="32427"/>
                    <a:pt x="57273" y="32525"/>
                    <a:pt x="57159" y="32607"/>
                  </a:cubicBezTo>
                  <a:cubicBezTo>
                    <a:pt x="56962" y="32787"/>
                    <a:pt x="56733" y="32950"/>
                    <a:pt x="56488" y="33081"/>
                  </a:cubicBezTo>
                  <a:cubicBezTo>
                    <a:pt x="56242" y="33196"/>
                    <a:pt x="56013" y="33376"/>
                    <a:pt x="55866" y="33605"/>
                  </a:cubicBezTo>
                  <a:cubicBezTo>
                    <a:pt x="55686" y="33883"/>
                    <a:pt x="55489" y="34162"/>
                    <a:pt x="55326" y="34456"/>
                  </a:cubicBezTo>
                  <a:cubicBezTo>
                    <a:pt x="55227" y="34620"/>
                    <a:pt x="55129" y="34784"/>
                    <a:pt x="55015" y="34947"/>
                  </a:cubicBezTo>
                  <a:cubicBezTo>
                    <a:pt x="54916" y="35062"/>
                    <a:pt x="54491" y="35946"/>
                    <a:pt x="54933" y="35619"/>
                  </a:cubicBezTo>
                  <a:lnTo>
                    <a:pt x="54360" y="36060"/>
                  </a:lnTo>
                  <a:lnTo>
                    <a:pt x="53410" y="36682"/>
                  </a:lnTo>
                  <a:lnTo>
                    <a:pt x="53116" y="38172"/>
                  </a:lnTo>
                  <a:cubicBezTo>
                    <a:pt x="53116" y="38172"/>
                    <a:pt x="53410" y="39220"/>
                    <a:pt x="53410" y="39236"/>
                  </a:cubicBezTo>
                  <a:cubicBezTo>
                    <a:pt x="53410" y="39252"/>
                    <a:pt x="53001" y="39547"/>
                    <a:pt x="52985" y="39563"/>
                  </a:cubicBezTo>
                  <a:cubicBezTo>
                    <a:pt x="52936" y="39612"/>
                    <a:pt x="52887" y="39629"/>
                    <a:pt x="52821" y="39629"/>
                  </a:cubicBezTo>
                  <a:cubicBezTo>
                    <a:pt x="52788" y="39629"/>
                    <a:pt x="52739" y="39580"/>
                    <a:pt x="52690" y="39580"/>
                  </a:cubicBezTo>
                  <a:cubicBezTo>
                    <a:pt x="52641" y="39563"/>
                    <a:pt x="52576" y="39563"/>
                    <a:pt x="52527" y="39580"/>
                  </a:cubicBezTo>
                  <a:cubicBezTo>
                    <a:pt x="52396" y="39612"/>
                    <a:pt x="52297" y="39874"/>
                    <a:pt x="52232" y="39973"/>
                  </a:cubicBezTo>
                  <a:cubicBezTo>
                    <a:pt x="52085" y="40202"/>
                    <a:pt x="51970" y="40447"/>
                    <a:pt x="51823" y="40676"/>
                  </a:cubicBezTo>
                  <a:cubicBezTo>
                    <a:pt x="51708" y="40840"/>
                    <a:pt x="51626" y="41004"/>
                    <a:pt x="51528" y="41184"/>
                  </a:cubicBezTo>
                  <a:cubicBezTo>
                    <a:pt x="51495" y="41233"/>
                    <a:pt x="51430" y="41282"/>
                    <a:pt x="51397" y="41331"/>
                  </a:cubicBezTo>
                  <a:cubicBezTo>
                    <a:pt x="51381" y="41380"/>
                    <a:pt x="51414" y="41511"/>
                    <a:pt x="51430" y="41593"/>
                  </a:cubicBezTo>
                  <a:cubicBezTo>
                    <a:pt x="51463" y="41724"/>
                    <a:pt x="51479" y="41724"/>
                    <a:pt x="51364" y="41806"/>
                  </a:cubicBezTo>
                  <a:cubicBezTo>
                    <a:pt x="51070" y="42019"/>
                    <a:pt x="50661" y="42313"/>
                    <a:pt x="50644" y="42706"/>
                  </a:cubicBezTo>
                  <a:cubicBezTo>
                    <a:pt x="50611" y="42821"/>
                    <a:pt x="50579" y="42919"/>
                    <a:pt x="50530" y="43033"/>
                  </a:cubicBezTo>
                  <a:cubicBezTo>
                    <a:pt x="50448" y="43312"/>
                    <a:pt x="50350" y="43590"/>
                    <a:pt x="50202" y="43852"/>
                  </a:cubicBezTo>
                  <a:cubicBezTo>
                    <a:pt x="50169" y="43901"/>
                    <a:pt x="50120" y="43950"/>
                    <a:pt x="50104" y="44016"/>
                  </a:cubicBezTo>
                  <a:cubicBezTo>
                    <a:pt x="49989" y="44212"/>
                    <a:pt x="49908" y="44425"/>
                    <a:pt x="49858" y="44638"/>
                  </a:cubicBezTo>
                  <a:cubicBezTo>
                    <a:pt x="49793" y="44867"/>
                    <a:pt x="49760" y="45080"/>
                    <a:pt x="49695" y="45292"/>
                  </a:cubicBezTo>
                  <a:cubicBezTo>
                    <a:pt x="49662" y="45358"/>
                    <a:pt x="49662" y="45423"/>
                    <a:pt x="49597" y="45440"/>
                  </a:cubicBezTo>
                  <a:cubicBezTo>
                    <a:pt x="49498" y="45243"/>
                    <a:pt x="49351" y="45652"/>
                    <a:pt x="49318" y="45718"/>
                  </a:cubicBezTo>
                  <a:cubicBezTo>
                    <a:pt x="49286" y="45800"/>
                    <a:pt x="49236" y="45898"/>
                    <a:pt x="49171" y="45963"/>
                  </a:cubicBezTo>
                  <a:cubicBezTo>
                    <a:pt x="49106" y="46045"/>
                    <a:pt x="49024" y="46111"/>
                    <a:pt x="48942" y="46176"/>
                  </a:cubicBezTo>
                  <a:cubicBezTo>
                    <a:pt x="48745" y="46324"/>
                    <a:pt x="48565" y="46487"/>
                    <a:pt x="48418" y="46667"/>
                  </a:cubicBezTo>
                  <a:cubicBezTo>
                    <a:pt x="48353" y="46749"/>
                    <a:pt x="48320" y="46847"/>
                    <a:pt x="48320" y="46946"/>
                  </a:cubicBezTo>
                  <a:cubicBezTo>
                    <a:pt x="48254" y="47224"/>
                    <a:pt x="48123" y="47486"/>
                    <a:pt x="47927" y="47682"/>
                  </a:cubicBezTo>
                  <a:cubicBezTo>
                    <a:pt x="47845" y="47797"/>
                    <a:pt x="47763" y="47879"/>
                    <a:pt x="47665" y="47977"/>
                  </a:cubicBezTo>
                  <a:cubicBezTo>
                    <a:pt x="47600" y="48059"/>
                    <a:pt x="47518" y="48140"/>
                    <a:pt x="47436" y="48222"/>
                  </a:cubicBezTo>
                  <a:cubicBezTo>
                    <a:pt x="47289" y="48321"/>
                    <a:pt x="47158" y="48435"/>
                    <a:pt x="47027" y="48566"/>
                  </a:cubicBezTo>
                  <a:cubicBezTo>
                    <a:pt x="46716" y="48910"/>
                    <a:pt x="46405" y="49254"/>
                    <a:pt x="46094" y="49614"/>
                  </a:cubicBezTo>
                  <a:cubicBezTo>
                    <a:pt x="45783" y="49941"/>
                    <a:pt x="45472" y="50285"/>
                    <a:pt x="45177" y="50628"/>
                  </a:cubicBezTo>
                  <a:lnTo>
                    <a:pt x="45079" y="50743"/>
                  </a:lnTo>
                  <a:cubicBezTo>
                    <a:pt x="45144" y="50661"/>
                    <a:pt x="45226" y="50579"/>
                    <a:pt x="45292" y="50498"/>
                  </a:cubicBezTo>
                  <a:cubicBezTo>
                    <a:pt x="45406" y="50367"/>
                    <a:pt x="45521" y="50236"/>
                    <a:pt x="45635" y="50105"/>
                  </a:cubicBezTo>
                  <a:cubicBezTo>
                    <a:pt x="45652" y="50088"/>
                    <a:pt x="45685" y="50039"/>
                    <a:pt x="45701" y="50039"/>
                  </a:cubicBezTo>
                  <a:lnTo>
                    <a:pt x="44326" y="50759"/>
                  </a:lnTo>
                  <a:lnTo>
                    <a:pt x="43720" y="52413"/>
                  </a:lnTo>
                  <a:lnTo>
                    <a:pt x="42640" y="53166"/>
                  </a:lnTo>
                  <a:lnTo>
                    <a:pt x="40823" y="53853"/>
                  </a:lnTo>
                  <a:lnTo>
                    <a:pt x="38008" y="54786"/>
                  </a:lnTo>
                  <a:lnTo>
                    <a:pt x="37369" y="55277"/>
                  </a:lnTo>
                  <a:lnTo>
                    <a:pt x="36240" y="55932"/>
                  </a:lnTo>
                  <a:lnTo>
                    <a:pt x="35241" y="56521"/>
                  </a:lnTo>
                  <a:cubicBezTo>
                    <a:pt x="35241" y="56521"/>
                    <a:pt x="35405" y="56407"/>
                    <a:pt x="34685" y="57225"/>
                  </a:cubicBezTo>
                  <a:cubicBezTo>
                    <a:pt x="33965" y="58043"/>
                    <a:pt x="34734" y="57601"/>
                    <a:pt x="33965" y="58043"/>
                  </a:cubicBezTo>
                  <a:lnTo>
                    <a:pt x="33212" y="58485"/>
                  </a:lnTo>
                  <a:cubicBezTo>
                    <a:pt x="32361" y="58976"/>
                    <a:pt x="34423" y="58976"/>
                    <a:pt x="32361" y="58976"/>
                  </a:cubicBezTo>
                  <a:lnTo>
                    <a:pt x="30282" y="58976"/>
                  </a:lnTo>
                  <a:lnTo>
                    <a:pt x="28645" y="60089"/>
                  </a:lnTo>
                  <a:cubicBezTo>
                    <a:pt x="28645" y="60089"/>
                    <a:pt x="29480" y="61481"/>
                    <a:pt x="27188" y="60924"/>
                  </a:cubicBezTo>
                  <a:cubicBezTo>
                    <a:pt x="24897" y="60384"/>
                    <a:pt x="25240" y="59778"/>
                    <a:pt x="24897" y="60384"/>
                  </a:cubicBezTo>
                  <a:lnTo>
                    <a:pt x="24553" y="60973"/>
                  </a:lnTo>
                  <a:lnTo>
                    <a:pt x="22883" y="61579"/>
                  </a:lnTo>
                  <a:cubicBezTo>
                    <a:pt x="22572" y="61726"/>
                    <a:pt x="22392" y="61906"/>
                    <a:pt x="22016" y="61923"/>
                  </a:cubicBezTo>
                  <a:cubicBezTo>
                    <a:pt x="21688" y="61923"/>
                    <a:pt x="21492" y="61759"/>
                    <a:pt x="21164" y="61874"/>
                  </a:cubicBezTo>
                  <a:cubicBezTo>
                    <a:pt x="20903" y="61939"/>
                    <a:pt x="20690" y="62086"/>
                    <a:pt x="20526" y="62299"/>
                  </a:cubicBezTo>
                  <a:cubicBezTo>
                    <a:pt x="20395" y="62528"/>
                    <a:pt x="20428" y="62610"/>
                    <a:pt x="20133" y="62741"/>
                  </a:cubicBezTo>
                  <a:cubicBezTo>
                    <a:pt x="19888" y="62807"/>
                    <a:pt x="19659" y="62921"/>
                    <a:pt x="19446" y="63069"/>
                  </a:cubicBezTo>
                  <a:cubicBezTo>
                    <a:pt x="19413" y="63085"/>
                    <a:pt x="19429" y="63216"/>
                    <a:pt x="19397" y="63249"/>
                  </a:cubicBezTo>
                  <a:cubicBezTo>
                    <a:pt x="19282" y="63330"/>
                    <a:pt x="19151" y="63396"/>
                    <a:pt x="19020" y="63445"/>
                  </a:cubicBezTo>
                  <a:cubicBezTo>
                    <a:pt x="18791" y="63576"/>
                    <a:pt x="18644" y="63822"/>
                    <a:pt x="18382" y="63871"/>
                  </a:cubicBezTo>
                  <a:cubicBezTo>
                    <a:pt x="18120" y="63903"/>
                    <a:pt x="17858" y="63903"/>
                    <a:pt x="17580" y="63871"/>
                  </a:cubicBezTo>
                  <a:cubicBezTo>
                    <a:pt x="17105" y="63871"/>
                    <a:pt x="17171" y="63985"/>
                    <a:pt x="16925" y="64345"/>
                  </a:cubicBezTo>
                  <a:cubicBezTo>
                    <a:pt x="16712" y="64542"/>
                    <a:pt x="16450" y="64673"/>
                    <a:pt x="16156" y="64689"/>
                  </a:cubicBezTo>
                  <a:cubicBezTo>
                    <a:pt x="15927" y="64722"/>
                    <a:pt x="15828" y="64558"/>
                    <a:pt x="15616" y="64509"/>
                  </a:cubicBezTo>
                  <a:cubicBezTo>
                    <a:pt x="15452" y="64460"/>
                    <a:pt x="15305" y="64509"/>
                    <a:pt x="15141" y="64460"/>
                  </a:cubicBezTo>
                  <a:cubicBezTo>
                    <a:pt x="14863" y="64394"/>
                    <a:pt x="14372" y="63920"/>
                    <a:pt x="14208" y="64378"/>
                  </a:cubicBezTo>
                  <a:cubicBezTo>
                    <a:pt x="14142" y="64607"/>
                    <a:pt x="14241" y="64656"/>
                    <a:pt x="13962" y="64689"/>
                  </a:cubicBezTo>
                  <a:cubicBezTo>
                    <a:pt x="13684" y="64738"/>
                    <a:pt x="13406" y="64689"/>
                    <a:pt x="13111" y="64771"/>
                  </a:cubicBezTo>
                  <a:cubicBezTo>
                    <a:pt x="12784" y="64869"/>
                    <a:pt x="12473" y="65016"/>
                    <a:pt x="12162" y="65180"/>
                  </a:cubicBezTo>
                  <a:cubicBezTo>
                    <a:pt x="11965" y="65262"/>
                    <a:pt x="11622" y="65360"/>
                    <a:pt x="11474" y="65540"/>
                  </a:cubicBezTo>
                  <a:cubicBezTo>
                    <a:pt x="11392" y="65622"/>
                    <a:pt x="11409" y="65753"/>
                    <a:pt x="11294" y="65851"/>
                  </a:cubicBezTo>
                  <a:cubicBezTo>
                    <a:pt x="11131" y="65999"/>
                    <a:pt x="10951" y="66113"/>
                    <a:pt x="10754" y="66211"/>
                  </a:cubicBezTo>
                  <a:cubicBezTo>
                    <a:pt x="10410" y="66391"/>
                    <a:pt x="10001" y="66359"/>
                    <a:pt x="10018" y="66833"/>
                  </a:cubicBezTo>
                  <a:cubicBezTo>
                    <a:pt x="10018" y="67144"/>
                    <a:pt x="9903" y="67439"/>
                    <a:pt x="9690" y="67652"/>
                  </a:cubicBezTo>
                  <a:cubicBezTo>
                    <a:pt x="9281" y="68159"/>
                    <a:pt x="8528" y="68699"/>
                    <a:pt x="7857" y="68405"/>
                  </a:cubicBezTo>
                  <a:cubicBezTo>
                    <a:pt x="7677" y="68323"/>
                    <a:pt x="7497" y="68257"/>
                    <a:pt x="7300" y="68208"/>
                  </a:cubicBezTo>
                  <a:cubicBezTo>
                    <a:pt x="6957" y="68143"/>
                    <a:pt x="6597" y="68094"/>
                    <a:pt x="6236" y="68077"/>
                  </a:cubicBezTo>
                  <a:cubicBezTo>
                    <a:pt x="6040" y="68061"/>
                    <a:pt x="5827" y="67995"/>
                    <a:pt x="5631" y="67979"/>
                  </a:cubicBezTo>
                  <a:cubicBezTo>
                    <a:pt x="5565" y="68176"/>
                    <a:pt x="5467" y="68356"/>
                    <a:pt x="5353" y="68519"/>
                  </a:cubicBezTo>
                  <a:cubicBezTo>
                    <a:pt x="5172" y="68683"/>
                    <a:pt x="4681" y="68634"/>
                    <a:pt x="4452" y="68699"/>
                  </a:cubicBezTo>
                  <a:cubicBezTo>
                    <a:pt x="4125" y="68798"/>
                    <a:pt x="4125" y="69043"/>
                    <a:pt x="3879" y="69240"/>
                  </a:cubicBezTo>
                  <a:cubicBezTo>
                    <a:pt x="3487" y="69551"/>
                    <a:pt x="2963" y="69665"/>
                    <a:pt x="2472" y="69583"/>
                  </a:cubicBezTo>
                  <a:lnTo>
                    <a:pt x="2439" y="69403"/>
                  </a:lnTo>
                  <a:cubicBezTo>
                    <a:pt x="2226" y="69436"/>
                    <a:pt x="2177" y="69763"/>
                    <a:pt x="2062" y="69894"/>
                  </a:cubicBezTo>
                  <a:cubicBezTo>
                    <a:pt x="1981" y="70025"/>
                    <a:pt x="1866" y="70123"/>
                    <a:pt x="1735" y="70205"/>
                  </a:cubicBezTo>
                  <a:cubicBezTo>
                    <a:pt x="1490" y="70353"/>
                    <a:pt x="1113" y="70434"/>
                    <a:pt x="917" y="70631"/>
                  </a:cubicBezTo>
                  <a:cubicBezTo>
                    <a:pt x="704" y="70827"/>
                    <a:pt x="786" y="71106"/>
                    <a:pt x="524" y="71269"/>
                  </a:cubicBezTo>
                  <a:cubicBezTo>
                    <a:pt x="360" y="71367"/>
                    <a:pt x="196" y="71417"/>
                    <a:pt x="0" y="71449"/>
                  </a:cubicBezTo>
                  <a:lnTo>
                    <a:pt x="0" y="81270"/>
                  </a:lnTo>
                  <a:lnTo>
                    <a:pt x="102303" y="81270"/>
                  </a:lnTo>
                  <a:lnTo>
                    <a:pt x="102303" y="1"/>
                  </a:lnTo>
                  <a:lnTo>
                    <a:pt x="101698" y="475"/>
                  </a:lnTo>
                  <a:lnTo>
                    <a:pt x="101534" y="770"/>
                  </a:lnTo>
                  <a:cubicBezTo>
                    <a:pt x="101354" y="1065"/>
                    <a:pt x="101534" y="770"/>
                    <a:pt x="100568" y="1326"/>
                  </a:cubicBezTo>
                  <a:lnTo>
                    <a:pt x="100650" y="1932"/>
                  </a:lnTo>
                  <a:lnTo>
                    <a:pt x="100208" y="1867"/>
                  </a:lnTo>
                  <a:lnTo>
                    <a:pt x="99897" y="1687"/>
                  </a:lnTo>
                  <a:lnTo>
                    <a:pt x="98997" y="1687"/>
                  </a:lnTo>
                  <a:lnTo>
                    <a:pt x="98653" y="2276"/>
                  </a:lnTo>
                  <a:lnTo>
                    <a:pt x="98358" y="2865"/>
                  </a:lnTo>
                  <a:lnTo>
                    <a:pt x="98031" y="3422"/>
                  </a:lnTo>
                  <a:lnTo>
                    <a:pt x="94397" y="3422"/>
                  </a:lnTo>
                  <a:cubicBezTo>
                    <a:pt x="93366" y="3422"/>
                    <a:pt x="94397" y="3422"/>
                    <a:pt x="94004" y="4125"/>
                  </a:cubicBezTo>
                  <a:cubicBezTo>
                    <a:pt x="93612" y="4813"/>
                    <a:pt x="94004" y="4125"/>
                    <a:pt x="93317" y="5140"/>
                  </a:cubicBezTo>
                  <a:cubicBezTo>
                    <a:pt x="92646" y="6172"/>
                    <a:pt x="93317" y="5140"/>
                    <a:pt x="92368" y="5697"/>
                  </a:cubicBezTo>
                  <a:cubicBezTo>
                    <a:pt x="91418" y="6237"/>
                    <a:pt x="92368" y="5697"/>
                    <a:pt x="91615" y="5975"/>
                  </a:cubicBezTo>
                  <a:cubicBezTo>
                    <a:pt x="90878" y="6237"/>
                    <a:pt x="91140" y="6646"/>
                    <a:pt x="91140" y="6646"/>
                  </a:cubicBezTo>
                  <a:lnTo>
                    <a:pt x="90665" y="7677"/>
                  </a:lnTo>
                  <a:lnTo>
                    <a:pt x="89307" y="7874"/>
                  </a:lnTo>
                  <a:lnTo>
                    <a:pt x="88144" y="9102"/>
                  </a:lnTo>
                  <a:cubicBezTo>
                    <a:pt x="88144" y="9102"/>
                    <a:pt x="88374" y="7956"/>
                    <a:pt x="86982" y="9920"/>
                  </a:cubicBezTo>
                  <a:cubicBezTo>
                    <a:pt x="86000" y="11328"/>
                    <a:pt x="85329" y="10575"/>
                    <a:pt x="85329" y="10575"/>
                  </a:cubicBezTo>
                  <a:lnTo>
                    <a:pt x="84216" y="10411"/>
                  </a:lnTo>
                  <a:lnTo>
                    <a:pt x="83299" y="11213"/>
                  </a:lnTo>
                  <a:lnTo>
                    <a:pt x="82350" y="11213"/>
                  </a:lnTo>
                  <a:lnTo>
                    <a:pt x="81253" y="11622"/>
                  </a:lnTo>
                  <a:cubicBezTo>
                    <a:pt x="81106" y="11671"/>
                    <a:pt x="80959" y="11688"/>
                    <a:pt x="80811" y="11704"/>
                  </a:cubicBezTo>
                  <a:cubicBezTo>
                    <a:pt x="80779" y="11704"/>
                    <a:pt x="80730" y="11720"/>
                    <a:pt x="80697" y="11720"/>
                  </a:cubicBezTo>
                  <a:cubicBezTo>
                    <a:pt x="80664" y="11704"/>
                    <a:pt x="80631" y="11720"/>
                    <a:pt x="80615" y="11753"/>
                  </a:cubicBezTo>
                  <a:cubicBezTo>
                    <a:pt x="80599" y="11753"/>
                    <a:pt x="80599" y="11753"/>
                    <a:pt x="80599" y="11770"/>
                  </a:cubicBezTo>
                  <a:lnTo>
                    <a:pt x="80599" y="11802"/>
                  </a:lnTo>
                  <a:cubicBezTo>
                    <a:pt x="80599" y="11802"/>
                    <a:pt x="80124" y="11720"/>
                    <a:pt x="80173" y="11868"/>
                  </a:cubicBezTo>
                  <a:cubicBezTo>
                    <a:pt x="80058" y="11901"/>
                    <a:pt x="79944" y="11917"/>
                    <a:pt x="79829" y="11933"/>
                  </a:cubicBezTo>
                  <a:lnTo>
                    <a:pt x="79486" y="12179"/>
                  </a:lnTo>
                  <a:lnTo>
                    <a:pt x="79256" y="12293"/>
                  </a:lnTo>
                  <a:lnTo>
                    <a:pt x="79027" y="12228"/>
                  </a:lnTo>
                  <a:lnTo>
                    <a:pt x="78847" y="12228"/>
                  </a:lnTo>
                  <a:lnTo>
                    <a:pt x="78667" y="12310"/>
                  </a:lnTo>
                  <a:lnTo>
                    <a:pt x="78422" y="12457"/>
                  </a:lnTo>
                  <a:lnTo>
                    <a:pt x="78225" y="12572"/>
                  </a:lnTo>
                  <a:lnTo>
                    <a:pt x="77816" y="12670"/>
                  </a:lnTo>
                  <a:lnTo>
                    <a:pt x="77538" y="12539"/>
                  </a:lnTo>
                  <a:lnTo>
                    <a:pt x="77308" y="12703"/>
                  </a:lnTo>
                  <a:lnTo>
                    <a:pt x="76965" y="12899"/>
                  </a:lnTo>
                  <a:lnTo>
                    <a:pt x="76670" y="13161"/>
                  </a:lnTo>
                  <a:lnTo>
                    <a:pt x="76359" y="13537"/>
                  </a:lnTo>
                  <a:lnTo>
                    <a:pt x="75950" y="13783"/>
                  </a:lnTo>
                  <a:lnTo>
                    <a:pt x="75573" y="13783"/>
                  </a:lnTo>
                  <a:lnTo>
                    <a:pt x="75410" y="13783"/>
                  </a:lnTo>
                  <a:lnTo>
                    <a:pt x="75115" y="13947"/>
                  </a:lnTo>
                  <a:lnTo>
                    <a:pt x="74935" y="1407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077727" y="4116584"/>
              <a:ext cx="3066051" cy="1026802"/>
            </a:xfrm>
            <a:custGeom>
              <a:rect b="b" l="l" r="r" t="t"/>
              <a:pathLst>
                <a:path extrusionOk="0" h="34261" w="102304">
                  <a:moveTo>
                    <a:pt x="12866" y="10739"/>
                  </a:moveTo>
                  <a:cubicBezTo>
                    <a:pt x="13160" y="10673"/>
                    <a:pt x="13439" y="10591"/>
                    <a:pt x="13717" y="10460"/>
                  </a:cubicBezTo>
                  <a:cubicBezTo>
                    <a:pt x="14421" y="10117"/>
                    <a:pt x="15141" y="9822"/>
                    <a:pt x="15697" y="9233"/>
                  </a:cubicBezTo>
                  <a:cubicBezTo>
                    <a:pt x="16025" y="8905"/>
                    <a:pt x="16303" y="8496"/>
                    <a:pt x="16647" y="8202"/>
                  </a:cubicBezTo>
                  <a:cubicBezTo>
                    <a:pt x="16909" y="7972"/>
                    <a:pt x="17171" y="7776"/>
                    <a:pt x="17465" y="7580"/>
                  </a:cubicBezTo>
                  <a:cubicBezTo>
                    <a:pt x="17825" y="7318"/>
                    <a:pt x="18005" y="6990"/>
                    <a:pt x="18284" y="6630"/>
                  </a:cubicBezTo>
                  <a:cubicBezTo>
                    <a:pt x="18447" y="6417"/>
                    <a:pt x="18660" y="6057"/>
                    <a:pt x="18889" y="5910"/>
                  </a:cubicBezTo>
                  <a:cubicBezTo>
                    <a:pt x="18922" y="5877"/>
                    <a:pt x="18955" y="5861"/>
                    <a:pt x="18987" y="5861"/>
                  </a:cubicBezTo>
                  <a:cubicBezTo>
                    <a:pt x="19315" y="5714"/>
                    <a:pt x="19757" y="5795"/>
                    <a:pt x="20101" y="5648"/>
                  </a:cubicBezTo>
                  <a:cubicBezTo>
                    <a:pt x="20379" y="5534"/>
                    <a:pt x="20624" y="5370"/>
                    <a:pt x="20821" y="5141"/>
                  </a:cubicBezTo>
                  <a:cubicBezTo>
                    <a:pt x="20952" y="4977"/>
                    <a:pt x="20935" y="4715"/>
                    <a:pt x="21050" y="4568"/>
                  </a:cubicBezTo>
                  <a:cubicBezTo>
                    <a:pt x="21263" y="4322"/>
                    <a:pt x="21443" y="4486"/>
                    <a:pt x="21672" y="4551"/>
                  </a:cubicBezTo>
                  <a:cubicBezTo>
                    <a:pt x="22458" y="4764"/>
                    <a:pt x="23260" y="4879"/>
                    <a:pt x="24078" y="4862"/>
                  </a:cubicBezTo>
                  <a:cubicBezTo>
                    <a:pt x="24667" y="4846"/>
                    <a:pt x="24766" y="5223"/>
                    <a:pt x="25257" y="5501"/>
                  </a:cubicBezTo>
                  <a:cubicBezTo>
                    <a:pt x="25469" y="5648"/>
                    <a:pt x="25731" y="5648"/>
                    <a:pt x="25944" y="5812"/>
                  </a:cubicBezTo>
                  <a:cubicBezTo>
                    <a:pt x="26157" y="5976"/>
                    <a:pt x="26304" y="6336"/>
                    <a:pt x="26533" y="6516"/>
                  </a:cubicBezTo>
                  <a:cubicBezTo>
                    <a:pt x="26697" y="6647"/>
                    <a:pt x="26713" y="6614"/>
                    <a:pt x="26959" y="6630"/>
                  </a:cubicBezTo>
                  <a:cubicBezTo>
                    <a:pt x="27286" y="6630"/>
                    <a:pt x="27614" y="6696"/>
                    <a:pt x="27908" y="6827"/>
                  </a:cubicBezTo>
                  <a:cubicBezTo>
                    <a:pt x="28072" y="6925"/>
                    <a:pt x="28170" y="7187"/>
                    <a:pt x="28318" y="7318"/>
                  </a:cubicBezTo>
                  <a:cubicBezTo>
                    <a:pt x="28448" y="7416"/>
                    <a:pt x="28596" y="7481"/>
                    <a:pt x="28759" y="7531"/>
                  </a:cubicBezTo>
                  <a:cubicBezTo>
                    <a:pt x="29365" y="7760"/>
                    <a:pt x="30134" y="7940"/>
                    <a:pt x="30576" y="8447"/>
                  </a:cubicBezTo>
                  <a:cubicBezTo>
                    <a:pt x="30691" y="8578"/>
                    <a:pt x="30740" y="8758"/>
                    <a:pt x="30904" y="8807"/>
                  </a:cubicBezTo>
                  <a:cubicBezTo>
                    <a:pt x="31051" y="8873"/>
                    <a:pt x="31313" y="8791"/>
                    <a:pt x="31477" y="8807"/>
                  </a:cubicBezTo>
                  <a:cubicBezTo>
                    <a:pt x="31886" y="8840"/>
                    <a:pt x="31935" y="9184"/>
                    <a:pt x="32164" y="9495"/>
                  </a:cubicBezTo>
                  <a:cubicBezTo>
                    <a:pt x="32492" y="9920"/>
                    <a:pt x="32868" y="9658"/>
                    <a:pt x="33310" y="9609"/>
                  </a:cubicBezTo>
                  <a:cubicBezTo>
                    <a:pt x="33736" y="9560"/>
                    <a:pt x="34227" y="9266"/>
                    <a:pt x="34603" y="9053"/>
                  </a:cubicBezTo>
                  <a:cubicBezTo>
                    <a:pt x="34767" y="8955"/>
                    <a:pt x="34930" y="8840"/>
                    <a:pt x="35078" y="8725"/>
                  </a:cubicBezTo>
                  <a:cubicBezTo>
                    <a:pt x="35192" y="8627"/>
                    <a:pt x="35241" y="8480"/>
                    <a:pt x="35356" y="8398"/>
                  </a:cubicBezTo>
                  <a:cubicBezTo>
                    <a:pt x="35651" y="8202"/>
                    <a:pt x="36354" y="8185"/>
                    <a:pt x="36715" y="8136"/>
                  </a:cubicBezTo>
                  <a:cubicBezTo>
                    <a:pt x="37091" y="8120"/>
                    <a:pt x="37451" y="8022"/>
                    <a:pt x="37795" y="7858"/>
                  </a:cubicBezTo>
                  <a:cubicBezTo>
                    <a:pt x="37959" y="7727"/>
                    <a:pt x="38106" y="7563"/>
                    <a:pt x="38204" y="7383"/>
                  </a:cubicBezTo>
                  <a:cubicBezTo>
                    <a:pt x="38466" y="7056"/>
                    <a:pt x="38630" y="6925"/>
                    <a:pt x="39023" y="6892"/>
                  </a:cubicBezTo>
                  <a:cubicBezTo>
                    <a:pt x="39612" y="6859"/>
                    <a:pt x="40152" y="6761"/>
                    <a:pt x="40741" y="6761"/>
                  </a:cubicBezTo>
                  <a:cubicBezTo>
                    <a:pt x="41543" y="6761"/>
                    <a:pt x="42329" y="6794"/>
                    <a:pt x="43115" y="6876"/>
                  </a:cubicBezTo>
                  <a:cubicBezTo>
                    <a:pt x="43606" y="6925"/>
                    <a:pt x="44326" y="7170"/>
                    <a:pt x="44817" y="7007"/>
                  </a:cubicBezTo>
                  <a:cubicBezTo>
                    <a:pt x="45177" y="6892"/>
                    <a:pt x="45324" y="6548"/>
                    <a:pt x="45570" y="6352"/>
                  </a:cubicBezTo>
                  <a:lnTo>
                    <a:pt x="45635" y="6303"/>
                  </a:lnTo>
                  <a:cubicBezTo>
                    <a:pt x="45930" y="6106"/>
                    <a:pt x="46536" y="6205"/>
                    <a:pt x="46863" y="6205"/>
                  </a:cubicBezTo>
                  <a:cubicBezTo>
                    <a:pt x="47190" y="6221"/>
                    <a:pt x="47501" y="6188"/>
                    <a:pt x="47812" y="6106"/>
                  </a:cubicBezTo>
                  <a:cubicBezTo>
                    <a:pt x="48058" y="6025"/>
                    <a:pt x="48320" y="5959"/>
                    <a:pt x="48565" y="5943"/>
                  </a:cubicBezTo>
                  <a:cubicBezTo>
                    <a:pt x="48925" y="5926"/>
                    <a:pt x="49187" y="5926"/>
                    <a:pt x="49466" y="5648"/>
                  </a:cubicBezTo>
                  <a:cubicBezTo>
                    <a:pt x="49744" y="5354"/>
                    <a:pt x="49646" y="5206"/>
                    <a:pt x="49711" y="4912"/>
                  </a:cubicBezTo>
                  <a:cubicBezTo>
                    <a:pt x="49777" y="4699"/>
                    <a:pt x="49875" y="4633"/>
                    <a:pt x="50071" y="4502"/>
                  </a:cubicBezTo>
                  <a:cubicBezTo>
                    <a:pt x="50399" y="4273"/>
                    <a:pt x="50628" y="4191"/>
                    <a:pt x="50808" y="3831"/>
                  </a:cubicBezTo>
                  <a:cubicBezTo>
                    <a:pt x="50939" y="3618"/>
                    <a:pt x="51037" y="3406"/>
                    <a:pt x="51102" y="3176"/>
                  </a:cubicBezTo>
                  <a:cubicBezTo>
                    <a:pt x="51102" y="2996"/>
                    <a:pt x="51152" y="2816"/>
                    <a:pt x="51233" y="2653"/>
                  </a:cubicBezTo>
                  <a:cubicBezTo>
                    <a:pt x="51397" y="2424"/>
                    <a:pt x="51692" y="2571"/>
                    <a:pt x="51986" y="2538"/>
                  </a:cubicBezTo>
                  <a:cubicBezTo>
                    <a:pt x="52576" y="2456"/>
                    <a:pt x="52723" y="2014"/>
                    <a:pt x="53165" y="1736"/>
                  </a:cubicBezTo>
                  <a:cubicBezTo>
                    <a:pt x="53640" y="1441"/>
                    <a:pt x="54704" y="1491"/>
                    <a:pt x="55211" y="1605"/>
                  </a:cubicBezTo>
                  <a:cubicBezTo>
                    <a:pt x="55735" y="1720"/>
                    <a:pt x="56079" y="1982"/>
                    <a:pt x="56619" y="1982"/>
                  </a:cubicBezTo>
                  <a:cubicBezTo>
                    <a:pt x="56946" y="1982"/>
                    <a:pt x="57306" y="2031"/>
                    <a:pt x="57617" y="1900"/>
                  </a:cubicBezTo>
                  <a:cubicBezTo>
                    <a:pt x="57846" y="1818"/>
                    <a:pt x="58010" y="1638"/>
                    <a:pt x="58256" y="1589"/>
                  </a:cubicBezTo>
                  <a:cubicBezTo>
                    <a:pt x="58517" y="1556"/>
                    <a:pt x="58796" y="1540"/>
                    <a:pt x="59058" y="1572"/>
                  </a:cubicBezTo>
                  <a:cubicBezTo>
                    <a:pt x="59565" y="1572"/>
                    <a:pt x="60236" y="1687"/>
                    <a:pt x="60711" y="1507"/>
                  </a:cubicBezTo>
                  <a:cubicBezTo>
                    <a:pt x="61316" y="1278"/>
                    <a:pt x="61627" y="1"/>
                    <a:pt x="62462" y="361"/>
                  </a:cubicBezTo>
                  <a:cubicBezTo>
                    <a:pt x="62675" y="443"/>
                    <a:pt x="62790" y="770"/>
                    <a:pt x="62986" y="869"/>
                  </a:cubicBezTo>
                  <a:cubicBezTo>
                    <a:pt x="63248" y="1016"/>
                    <a:pt x="63624" y="967"/>
                    <a:pt x="63903" y="1049"/>
                  </a:cubicBezTo>
                  <a:cubicBezTo>
                    <a:pt x="64312" y="1180"/>
                    <a:pt x="64672" y="1458"/>
                    <a:pt x="65016" y="1703"/>
                  </a:cubicBezTo>
                  <a:cubicBezTo>
                    <a:pt x="65278" y="1867"/>
                    <a:pt x="65556" y="1982"/>
                    <a:pt x="65834" y="2080"/>
                  </a:cubicBezTo>
                  <a:cubicBezTo>
                    <a:pt x="66047" y="2178"/>
                    <a:pt x="66243" y="2342"/>
                    <a:pt x="66374" y="2538"/>
                  </a:cubicBezTo>
                  <a:cubicBezTo>
                    <a:pt x="66767" y="2964"/>
                    <a:pt x="67406" y="2980"/>
                    <a:pt x="67962" y="3078"/>
                  </a:cubicBezTo>
                  <a:cubicBezTo>
                    <a:pt x="68469" y="3176"/>
                    <a:pt x="68813" y="3193"/>
                    <a:pt x="69239" y="3455"/>
                  </a:cubicBezTo>
                  <a:cubicBezTo>
                    <a:pt x="69681" y="3717"/>
                    <a:pt x="70074" y="4060"/>
                    <a:pt x="70597" y="4159"/>
                  </a:cubicBezTo>
                  <a:cubicBezTo>
                    <a:pt x="70990" y="4240"/>
                    <a:pt x="71367" y="4290"/>
                    <a:pt x="71760" y="4306"/>
                  </a:cubicBezTo>
                  <a:cubicBezTo>
                    <a:pt x="72071" y="4306"/>
                    <a:pt x="72365" y="4257"/>
                    <a:pt x="72611" y="4470"/>
                  </a:cubicBezTo>
                  <a:cubicBezTo>
                    <a:pt x="72873" y="4682"/>
                    <a:pt x="73118" y="4846"/>
                    <a:pt x="73396" y="5043"/>
                  </a:cubicBezTo>
                  <a:cubicBezTo>
                    <a:pt x="73495" y="5141"/>
                    <a:pt x="73609" y="5206"/>
                    <a:pt x="73724" y="5272"/>
                  </a:cubicBezTo>
                  <a:cubicBezTo>
                    <a:pt x="73871" y="5304"/>
                    <a:pt x="74002" y="5223"/>
                    <a:pt x="74133" y="5288"/>
                  </a:cubicBezTo>
                  <a:cubicBezTo>
                    <a:pt x="74591" y="5452"/>
                    <a:pt x="74984" y="5746"/>
                    <a:pt x="75262" y="6139"/>
                  </a:cubicBezTo>
                  <a:cubicBezTo>
                    <a:pt x="75541" y="6516"/>
                    <a:pt x="75999" y="7089"/>
                    <a:pt x="76490" y="7138"/>
                  </a:cubicBezTo>
                  <a:cubicBezTo>
                    <a:pt x="76736" y="7138"/>
                    <a:pt x="76997" y="7170"/>
                    <a:pt x="77227" y="7236"/>
                  </a:cubicBezTo>
                  <a:cubicBezTo>
                    <a:pt x="77800" y="7514"/>
                    <a:pt x="78389" y="7727"/>
                    <a:pt x="78994" y="7891"/>
                  </a:cubicBezTo>
                  <a:cubicBezTo>
                    <a:pt x="79191" y="7923"/>
                    <a:pt x="79387" y="7989"/>
                    <a:pt x="79584" y="8054"/>
                  </a:cubicBezTo>
                  <a:cubicBezTo>
                    <a:pt x="79633" y="8103"/>
                    <a:pt x="79649" y="8202"/>
                    <a:pt x="79600" y="8251"/>
                  </a:cubicBezTo>
                  <a:cubicBezTo>
                    <a:pt x="79666" y="8464"/>
                    <a:pt x="79731" y="8464"/>
                    <a:pt x="79944" y="8464"/>
                  </a:cubicBezTo>
                  <a:cubicBezTo>
                    <a:pt x="80451" y="8464"/>
                    <a:pt x="80779" y="8054"/>
                    <a:pt x="81270" y="8038"/>
                  </a:cubicBezTo>
                  <a:cubicBezTo>
                    <a:pt x="81433" y="8038"/>
                    <a:pt x="81597" y="8071"/>
                    <a:pt x="81761" y="8153"/>
                  </a:cubicBezTo>
                  <a:cubicBezTo>
                    <a:pt x="82186" y="8300"/>
                    <a:pt x="82645" y="8251"/>
                    <a:pt x="83103" y="8251"/>
                  </a:cubicBezTo>
                  <a:cubicBezTo>
                    <a:pt x="83381" y="8251"/>
                    <a:pt x="83921" y="8153"/>
                    <a:pt x="84183" y="8267"/>
                  </a:cubicBezTo>
                  <a:cubicBezTo>
                    <a:pt x="84642" y="8447"/>
                    <a:pt x="84560" y="9200"/>
                    <a:pt x="85051" y="9364"/>
                  </a:cubicBezTo>
                  <a:lnTo>
                    <a:pt x="85755" y="9397"/>
                  </a:lnTo>
                  <a:cubicBezTo>
                    <a:pt x="86066" y="9446"/>
                    <a:pt x="86377" y="9462"/>
                    <a:pt x="86671" y="9478"/>
                  </a:cubicBezTo>
                  <a:cubicBezTo>
                    <a:pt x="86835" y="9462"/>
                    <a:pt x="87015" y="9511"/>
                    <a:pt x="87146" y="9593"/>
                  </a:cubicBezTo>
                  <a:cubicBezTo>
                    <a:pt x="87293" y="9708"/>
                    <a:pt x="87408" y="9888"/>
                    <a:pt x="87555" y="9986"/>
                  </a:cubicBezTo>
                  <a:cubicBezTo>
                    <a:pt x="87735" y="10133"/>
                    <a:pt x="87948" y="10231"/>
                    <a:pt x="88194" y="10280"/>
                  </a:cubicBezTo>
                  <a:cubicBezTo>
                    <a:pt x="88521" y="10346"/>
                    <a:pt x="88783" y="10542"/>
                    <a:pt x="89143" y="10608"/>
                  </a:cubicBezTo>
                  <a:cubicBezTo>
                    <a:pt x="89405" y="10657"/>
                    <a:pt x="90289" y="10771"/>
                    <a:pt x="90436" y="10542"/>
                  </a:cubicBezTo>
                  <a:cubicBezTo>
                    <a:pt x="90518" y="10395"/>
                    <a:pt x="90403" y="10248"/>
                    <a:pt x="90534" y="10100"/>
                  </a:cubicBezTo>
                  <a:cubicBezTo>
                    <a:pt x="90649" y="10002"/>
                    <a:pt x="90829" y="9969"/>
                    <a:pt x="90976" y="10035"/>
                  </a:cubicBezTo>
                  <a:cubicBezTo>
                    <a:pt x="91320" y="10133"/>
                    <a:pt x="91402" y="10428"/>
                    <a:pt x="91762" y="10428"/>
                  </a:cubicBezTo>
                  <a:lnTo>
                    <a:pt x="91942" y="10428"/>
                  </a:lnTo>
                  <a:lnTo>
                    <a:pt x="92106" y="10493"/>
                  </a:lnTo>
                  <a:cubicBezTo>
                    <a:pt x="92826" y="10821"/>
                    <a:pt x="93513" y="11246"/>
                    <a:pt x="94135" y="11754"/>
                  </a:cubicBezTo>
                  <a:cubicBezTo>
                    <a:pt x="94299" y="11901"/>
                    <a:pt x="94545" y="12081"/>
                    <a:pt x="94479" y="12327"/>
                  </a:cubicBezTo>
                  <a:cubicBezTo>
                    <a:pt x="95478" y="13047"/>
                    <a:pt x="96754" y="13358"/>
                    <a:pt x="97867" y="13816"/>
                  </a:cubicBezTo>
                  <a:cubicBezTo>
                    <a:pt x="98555" y="14094"/>
                    <a:pt x="98260" y="13931"/>
                    <a:pt x="98408" y="14389"/>
                  </a:cubicBezTo>
                  <a:cubicBezTo>
                    <a:pt x="98473" y="14585"/>
                    <a:pt x="98637" y="14733"/>
                    <a:pt x="98817" y="14815"/>
                  </a:cubicBezTo>
                  <a:cubicBezTo>
                    <a:pt x="99586" y="15175"/>
                    <a:pt x="100437" y="15387"/>
                    <a:pt x="101223" y="15682"/>
                  </a:cubicBezTo>
                  <a:cubicBezTo>
                    <a:pt x="101550" y="15813"/>
                    <a:pt x="102041" y="15944"/>
                    <a:pt x="102303" y="16189"/>
                  </a:cubicBezTo>
                  <a:lnTo>
                    <a:pt x="102303" y="34260"/>
                  </a:lnTo>
                  <a:lnTo>
                    <a:pt x="0" y="34260"/>
                  </a:lnTo>
                  <a:lnTo>
                    <a:pt x="0" y="13194"/>
                  </a:lnTo>
                  <a:cubicBezTo>
                    <a:pt x="327" y="12850"/>
                    <a:pt x="622" y="12507"/>
                    <a:pt x="1097" y="12507"/>
                  </a:cubicBezTo>
                  <a:cubicBezTo>
                    <a:pt x="1391" y="12507"/>
                    <a:pt x="1686" y="12457"/>
                    <a:pt x="1948" y="12327"/>
                  </a:cubicBezTo>
                  <a:cubicBezTo>
                    <a:pt x="2177" y="12245"/>
                    <a:pt x="2423" y="12179"/>
                    <a:pt x="2668" y="12130"/>
                  </a:cubicBezTo>
                  <a:cubicBezTo>
                    <a:pt x="3061" y="11999"/>
                    <a:pt x="3388" y="11917"/>
                    <a:pt x="3650" y="11574"/>
                  </a:cubicBezTo>
                  <a:cubicBezTo>
                    <a:pt x="3814" y="11377"/>
                    <a:pt x="3994" y="11197"/>
                    <a:pt x="4207" y="11033"/>
                  </a:cubicBezTo>
                  <a:cubicBezTo>
                    <a:pt x="4665" y="10690"/>
                    <a:pt x="5451" y="10919"/>
                    <a:pt x="6040" y="10739"/>
                  </a:cubicBezTo>
                  <a:cubicBezTo>
                    <a:pt x="6351" y="10641"/>
                    <a:pt x="6498" y="10428"/>
                    <a:pt x="6744" y="10248"/>
                  </a:cubicBezTo>
                  <a:cubicBezTo>
                    <a:pt x="6908" y="10133"/>
                    <a:pt x="7137" y="10100"/>
                    <a:pt x="7300" y="9969"/>
                  </a:cubicBezTo>
                  <a:cubicBezTo>
                    <a:pt x="7497" y="9806"/>
                    <a:pt x="7628" y="9495"/>
                    <a:pt x="7841" y="9298"/>
                  </a:cubicBezTo>
                  <a:lnTo>
                    <a:pt x="8643" y="9298"/>
                  </a:lnTo>
                  <a:lnTo>
                    <a:pt x="9052" y="9527"/>
                  </a:lnTo>
                  <a:lnTo>
                    <a:pt x="9870" y="9527"/>
                  </a:lnTo>
                  <a:lnTo>
                    <a:pt x="10443" y="9871"/>
                  </a:lnTo>
                  <a:lnTo>
                    <a:pt x="11556" y="9871"/>
                  </a:lnTo>
                  <a:lnTo>
                    <a:pt x="11867" y="10395"/>
                  </a:lnTo>
                  <a:lnTo>
                    <a:pt x="12260" y="1062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1878880" y="4137458"/>
              <a:ext cx="4949520" cy="933075"/>
            </a:xfrm>
            <a:custGeom>
              <a:rect b="b" l="l" r="r" t="t"/>
              <a:pathLst>
                <a:path extrusionOk="0" h="24750" w="65998">
                  <a:moveTo>
                    <a:pt x="31444" y="13897"/>
                  </a:moveTo>
                  <a:cubicBezTo>
                    <a:pt x="31313" y="13930"/>
                    <a:pt x="30625" y="13930"/>
                    <a:pt x="30544" y="14011"/>
                  </a:cubicBezTo>
                  <a:cubicBezTo>
                    <a:pt x="30413" y="14142"/>
                    <a:pt x="30576" y="14453"/>
                    <a:pt x="30527" y="14601"/>
                  </a:cubicBezTo>
                  <a:cubicBezTo>
                    <a:pt x="30413" y="14879"/>
                    <a:pt x="30085" y="14797"/>
                    <a:pt x="29823" y="14895"/>
                  </a:cubicBezTo>
                  <a:cubicBezTo>
                    <a:pt x="29414" y="15043"/>
                    <a:pt x="29169" y="15223"/>
                    <a:pt x="28678" y="15223"/>
                  </a:cubicBezTo>
                  <a:cubicBezTo>
                    <a:pt x="28252" y="15239"/>
                    <a:pt x="27990" y="15059"/>
                    <a:pt x="27581" y="15174"/>
                  </a:cubicBezTo>
                  <a:cubicBezTo>
                    <a:pt x="27270" y="15272"/>
                    <a:pt x="26910" y="15386"/>
                    <a:pt x="26746" y="15616"/>
                  </a:cubicBezTo>
                  <a:cubicBezTo>
                    <a:pt x="26566" y="15845"/>
                    <a:pt x="26615" y="15910"/>
                    <a:pt x="26222" y="16041"/>
                  </a:cubicBezTo>
                  <a:cubicBezTo>
                    <a:pt x="25944" y="16139"/>
                    <a:pt x="25584" y="16205"/>
                    <a:pt x="25338" y="16369"/>
                  </a:cubicBezTo>
                  <a:cubicBezTo>
                    <a:pt x="25306" y="16401"/>
                    <a:pt x="25322" y="16516"/>
                    <a:pt x="25273" y="16549"/>
                  </a:cubicBezTo>
                  <a:cubicBezTo>
                    <a:pt x="25126" y="16647"/>
                    <a:pt x="24962" y="16712"/>
                    <a:pt x="24782" y="16761"/>
                  </a:cubicBezTo>
                  <a:cubicBezTo>
                    <a:pt x="24487" y="16876"/>
                    <a:pt x="24275" y="17138"/>
                    <a:pt x="23947" y="17187"/>
                  </a:cubicBezTo>
                  <a:cubicBezTo>
                    <a:pt x="23603" y="17203"/>
                    <a:pt x="23260" y="17203"/>
                    <a:pt x="22916" y="17187"/>
                  </a:cubicBezTo>
                  <a:cubicBezTo>
                    <a:pt x="22294" y="17187"/>
                    <a:pt x="22359" y="17302"/>
                    <a:pt x="22048" y="17645"/>
                  </a:cubicBezTo>
                  <a:cubicBezTo>
                    <a:pt x="21885" y="17825"/>
                    <a:pt x="21361" y="17989"/>
                    <a:pt x="21050" y="18005"/>
                  </a:cubicBezTo>
                  <a:cubicBezTo>
                    <a:pt x="20755" y="18022"/>
                    <a:pt x="20624" y="17874"/>
                    <a:pt x="20346" y="17809"/>
                  </a:cubicBezTo>
                  <a:cubicBezTo>
                    <a:pt x="20150" y="17776"/>
                    <a:pt x="19937" y="17809"/>
                    <a:pt x="19724" y="17776"/>
                  </a:cubicBezTo>
                  <a:cubicBezTo>
                    <a:pt x="19364" y="17711"/>
                    <a:pt x="18709" y="17220"/>
                    <a:pt x="18513" y="17694"/>
                  </a:cubicBezTo>
                  <a:cubicBezTo>
                    <a:pt x="18415" y="17907"/>
                    <a:pt x="18546" y="17973"/>
                    <a:pt x="18185" y="18005"/>
                  </a:cubicBezTo>
                  <a:cubicBezTo>
                    <a:pt x="17825" y="18055"/>
                    <a:pt x="17465" y="18005"/>
                    <a:pt x="17072" y="18071"/>
                  </a:cubicBezTo>
                  <a:cubicBezTo>
                    <a:pt x="16647" y="18185"/>
                    <a:pt x="16238" y="18316"/>
                    <a:pt x="15845" y="18480"/>
                  </a:cubicBezTo>
                  <a:cubicBezTo>
                    <a:pt x="15566" y="18578"/>
                    <a:pt x="15125" y="18677"/>
                    <a:pt x="14944" y="18840"/>
                  </a:cubicBezTo>
                  <a:cubicBezTo>
                    <a:pt x="14830" y="18938"/>
                    <a:pt x="14846" y="19069"/>
                    <a:pt x="14699" y="19168"/>
                  </a:cubicBezTo>
                  <a:cubicBezTo>
                    <a:pt x="14486" y="19299"/>
                    <a:pt x="14257" y="19429"/>
                    <a:pt x="14011" y="19511"/>
                  </a:cubicBezTo>
                  <a:cubicBezTo>
                    <a:pt x="13553" y="19691"/>
                    <a:pt x="13029" y="19675"/>
                    <a:pt x="13046" y="20150"/>
                  </a:cubicBezTo>
                  <a:cubicBezTo>
                    <a:pt x="13029" y="20477"/>
                    <a:pt x="12866" y="20772"/>
                    <a:pt x="12620" y="20968"/>
                  </a:cubicBezTo>
                  <a:cubicBezTo>
                    <a:pt x="12096" y="21459"/>
                    <a:pt x="11098" y="22016"/>
                    <a:pt x="10230" y="21721"/>
                  </a:cubicBezTo>
                  <a:cubicBezTo>
                    <a:pt x="10001" y="21639"/>
                    <a:pt x="9756" y="21574"/>
                    <a:pt x="9510" y="21525"/>
                  </a:cubicBezTo>
                  <a:cubicBezTo>
                    <a:pt x="9052" y="21443"/>
                    <a:pt x="8577" y="21394"/>
                    <a:pt x="8119" y="21377"/>
                  </a:cubicBezTo>
                  <a:cubicBezTo>
                    <a:pt x="7857" y="21361"/>
                    <a:pt x="7595" y="21295"/>
                    <a:pt x="7333" y="21295"/>
                  </a:cubicBezTo>
                  <a:cubicBezTo>
                    <a:pt x="7235" y="21492"/>
                    <a:pt x="7104" y="21672"/>
                    <a:pt x="6957" y="21819"/>
                  </a:cubicBezTo>
                  <a:cubicBezTo>
                    <a:pt x="6727" y="21983"/>
                    <a:pt x="6089" y="21934"/>
                    <a:pt x="5794" y="22016"/>
                  </a:cubicBezTo>
                  <a:cubicBezTo>
                    <a:pt x="5369" y="22114"/>
                    <a:pt x="5353" y="22343"/>
                    <a:pt x="5058" y="22556"/>
                  </a:cubicBezTo>
                  <a:cubicBezTo>
                    <a:pt x="4501" y="22867"/>
                    <a:pt x="3847" y="22981"/>
                    <a:pt x="3208" y="22900"/>
                  </a:cubicBezTo>
                  <a:lnTo>
                    <a:pt x="3159" y="22720"/>
                  </a:lnTo>
                  <a:cubicBezTo>
                    <a:pt x="2881" y="22752"/>
                    <a:pt x="2832" y="23063"/>
                    <a:pt x="2684" y="23211"/>
                  </a:cubicBezTo>
                  <a:cubicBezTo>
                    <a:pt x="2570" y="23342"/>
                    <a:pt x="2423" y="23440"/>
                    <a:pt x="2259" y="23505"/>
                  </a:cubicBezTo>
                  <a:cubicBezTo>
                    <a:pt x="1931" y="23653"/>
                    <a:pt x="1457" y="23734"/>
                    <a:pt x="1179" y="23931"/>
                  </a:cubicBezTo>
                  <a:cubicBezTo>
                    <a:pt x="917" y="24127"/>
                    <a:pt x="1015" y="24422"/>
                    <a:pt x="671" y="24586"/>
                  </a:cubicBezTo>
                  <a:cubicBezTo>
                    <a:pt x="458" y="24667"/>
                    <a:pt x="229" y="24733"/>
                    <a:pt x="0" y="24749"/>
                  </a:cubicBezTo>
                  <a:lnTo>
                    <a:pt x="0" y="16008"/>
                  </a:lnTo>
                  <a:cubicBezTo>
                    <a:pt x="115" y="15943"/>
                    <a:pt x="246" y="15878"/>
                    <a:pt x="360" y="15812"/>
                  </a:cubicBezTo>
                  <a:cubicBezTo>
                    <a:pt x="769" y="15599"/>
                    <a:pt x="1211" y="15386"/>
                    <a:pt x="1588" y="15157"/>
                  </a:cubicBezTo>
                  <a:cubicBezTo>
                    <a:pt x="1850" y="14994"/>
                    <a:pt x="1997" y="14748"/>
                    <a:pt x="2275" y="14601"/>
                  </a:cubicBezTo>
                  <a:cubicBezTo>
                    <a:pt x="2455" y="14535"/>
                    <a:pt x="2635" y="14470"/>
                    <a:pt x="2815" y="14437"/>
                  </a:cubicBezTo>
                  <a:cubicBezTo>
                    <a:pt x="3405" y="14257"/>
                    <a:pt x="3961" y="14044"/>
                    <a:pt x="4534" y="13848"/>
                  </a:cubicBezTo>
                  <a:cubicBezTo>
                    <a:pt x="4845" y="13733"/>
                    <a:pt x="5123" y="13553"/>
                    <a:pt x="5353" y="13308"/>
                  </a:cubicBezTo>
                  <a:cubicBezTo>
                    <a:pt x="5582" y="13078"/>
                    <a:pt x="5958" y="12800"/>
                    <a:pt x="6089" y="12522"/>
                  </a:cubicBezTo>
                  <a:cubicBezTo>
                    <a:pt x="6236" y="12195"/>
                    <a:pt x="6155" y="11867"/>
                    <a:pt x="6236" y="11540"/>
                  </a:cubicBezTo>
                  <a:cubicBezTo>
                    <a:pt x="6318" y="11212"/>
                    <a:pt x="6727" y="11032"/>
                    <a:pt x="6924" y="10738"/>
                  </a:cubicBezTo>
                  <a:cubicBezTo>
                    <a:pt x="7055" y="10558"/>
                    <a:pt x="7006" y="10361"/>
                    <a:pt x="7202" y="10214"/>
                  </a:cubicBezTo>
                  <a:cubicBezTo>
                    <a:pt x="7480" y="9985"/>
                    <a:pt x="7857" y="9854"/>
                    <a:pt x="8119" y="9592"/>
                  </a:cubicBezTo>
                  <a:cubicBezTo>
                    <a:pt x="8282" y="9445"/>
                    <a:pt x="8463" y="9314"/>
                    <a:pt x="8643" y="9216"/>
                  </a:cubicBezTo>
                  <a:lnTo>
                    <a:pt x="9723" y="8806"/>
                  </a:lnTo>
                  <a:cubicBezTo>
                    <a:pt x="9919" y="8708"/>
                    <a:pt x="10132" y="8659"/>
                    <a:pt x="10329" y="8643"/>
                  </a:cubicBezTo>
                  <a:cubicBezTo>
                    <a:pt x="10607" y="8643"/>
                    <a:pt x="11131" y="8692"/>
                    <a:pt x="11131" y="8692"/>
                  </a:cubicBezTo>
                  <a:lnTo>
                    <a:pt x="12293" y="8168"/>
                  </a:lnTo>
                  <a:cubicBezTo>
                    <a:pt x="12293" y="8168"/>
                    <a:pt x="12997" y="7480"/>
                    <a:pt x="12997" y="7219"/>
                  </a:cubicBezTo>
                  <a:lnTo>
                    <a:pt x="12997" y="6400"/>
                  </a:lnTo>
                  <a:lnTo>
                    <a:pt x="13799" y="5647"/>
                  </a:lnTo>
                  <a:cubicBezTo>
                    <a:pt x="13799" y="5647"/>
                    <a:pt x="15223" y="4354"/>
                    <a:pt x="15305" y="4059"/>
                  </a:cubicBezTo>
                  <a:cubicBezTo>
                    <a:pt x="15403" y="3765"/>
                    <a:pt x="17383" y="2586"/>
                    <a:pt x="17383" y="2586"/>
                  </a:cubicBezTo>
                  <a:lnTo>
                    <a:pt x="18153" y="1571"/>
                  </a:lnTo>
                  <a:lnTo>
                    <a:pt x="18775" y="1571"/>
                  </a:lnTo>
                  <a:lnTo>
                    <a:pt x="20542" y="1293"/>
                  </a:lnTo>
                  <a:lnTo>
                    <a:pt x="21623" y="802"/>
                  </a:lnTo>
                  <a:lnTo>
                    <a:pt x="22409" y="458"/>
                  </a:lnTo>
                  <a:lnTo>
                    <a:pt x="25551" y="458"/>
                  </a:lnTo>
                  <a:cubicBezTo>
                    <a:pt x="25551" y="458"/>
                    <a:pt x="26582" y="0"/>
                    <a:pt x="26861" y="0"/>
                  </a:cubicBezTo>
                  <a:cubicBezTo>
                    <a:pt x="27123" y="0"/>
                    <a:pt x="27925" y="131"/>
                    <a:pt x="27925" y="131"/>
                  </a:cubicBezTo>
                  <a:lnTo>
                    <a:pt x="28367" y="458"/>
                  </a:lnTo>
                  <a:cubicBezTo>
                    <a:pt x="28956" y="507"/>
                    <a:pt x="29545" y="507"/>
                    <a:pt x="30134" y="458"/>
                  </a:cubicBezTo>
                  <a:cubicBezTo>
                    <a:pt x="30593" y="393"/>
                    <a:pt x="31018" y="295"/>
                    <a:pt x="31444" y="131"/>
                  </a:cubicBezTo>
                  <a:lnTo>
                    <a:pt x="32181" y="458"/>
                  </a:lnTo>
                  <a:lnTo>
                    <a:pt x="33572" y="884"/>
                  </a:lnTo>
                  <a:lnTo>
                    <a:pt x="34652" y="1506"/>
                  </a:lnTo>
                  <a:lnTo>
                    <a:pt x="35307" y="1882"/>
                  </a:lnTo>
                  <a:lnTo>
                    <a:pt x="35880" y="1555"/>
                  </a:lnTo>
                  <a:lnTo>
                    <a:pt x="36846" y="1882"/>
                  </a:lnTo>
                  <a:lnTo>
                    <a:pt x="37189" y="2799"/>
                  </a:lnTo>
                  <a:lnTo>
                    <a:pt x="37680" y="2799"/>
                  </a:lnTo>
                  <a:lnTo>
                    <a:pt x="38433" y="2865"/>
                  </a:lnTo>
                  <a:lnTo>
                    <a:pt x="39268" y="2995"/>
                  </a:lnTo>
                  <a:lnTo>
                    <a:pt x="39497" y="3372"/>
                  </a:lnTo>
                  <a:lnTo>
                    <a:pt x="40185" y="3339"/>
                  </a:lnTo>
                  <a:lnTo>
                    <a:pt x="40839" y="3208"/>
                  </a:lnTo>
                  <a:lnTo>
                    <a:pt x="41478" y="3470"/>
                  </a:lnTo>
                  <a:lnTo>
                    <a:pt x="43197" y="4092"/>
                  </a:lnTo>
                  <a:lnTo>
                    <a:pt x="44293" y="4076"/>
                  </a:lnTo>
                  <a:cubicBezTo>
                    <a:pt x="44293" y="4076"/>
                    <a:pt x="44948" y="4158"/>
                    <a:pt x="45046" y="4043"/>
                  </a:cubicBezTo>
                  <a:cubicBezTo>
                    <a:pt x="45144" y="3945"/>
                    <a:pt x="46192" y="4092"/>
                    <a:pt x="46388" y="4223"/>
                  </a:cubicBezTo>
                  <a:cubicBezTo>
                    <a:pt x="46601" y="4354"/>
                    <a:pt x="47698" y="5172"/>
                    <a:pt x="47698" y="5172"/>
                  </a:cubicBezTo>
                  <a:lnTo>
                    <a:pt x="48009" y="5729"/>
                  </a:lnTo>
                  <a:lnTo>
                    <a:pt x="48909" y="5925"/>
                  </a:lnTo>
                  <a:lnTo>
                    <a:pt x="50300" y="5925"/>
                  </a:lnTo>
                  <a:lnTo>
                    <a:pt x="50857" y="6253"/>
                  </a:lnTo>
                  <a:lnTo>
                    <a:pt x="51626" y="6957"/>
                  </a:lnTo>
                  <a:lnTo>
                    <a:pt x="52134" y="7251"/>
                  </a:lnTo>
                  <a:lnTo>
                    <a:pt x="53574" y="7300"/>
                  </a:lnTo>
                  <a:lnTo>
                    <a:pt x="54065" y="7300"/>
                  </a:lnTo>
                  <a:lnTo>
                    <a:pt x="54884" y="7497"/>
                  </a:lnTo>
                  <a:lnTo>
                    <a:pt x="55833" y="8037"/>
                  </a:lnTo>
                  <a:lnTo>
                    <a:pt x="56651" y="8037"/>
                  </a:lnTo>
                  <a:lnTo>
                    <a:pt x="57666" y="8790"/>
                  </a:lnTo>
                  <a:lnTo>
                    <a:pt x="58632" y="9068"/>
                  </a:lnTo>
                  <a:lnTo>
                    <a:pt x="59139" y="9346"/>
                  </a:lnTo>
                  <a:lnTo>
                    <a:pt x="60334" y="9346"/>
                  </a:lnTo>
                  <a:lnTo>
                    <a:pt x="61087" y="9805"/>
                  </a:lnTo>
                  <a:lnTo>
                    <a:pt x="61971" y="9952"/>
                  </a:lnTo>
                  <a:lnTo>
                    <a:pt x="63379" y="10149"/>
                  </a:lnTo>
                  <a:lnTo>
                    <a:pt x="64034" y="10541"/>
                  </a:lnTo>
                  <a:lnTo>
                    <a:pt x="65458" y="10820"/>
                  </a:lnTo>
                  <a:lnTo>
                    <a:pt x="65998" y="12375"/>
                  </a:lnTo>
                  <a:lnTo>
                    <a:pt x="64361" y="14044"/>
                  </a:lnTo>
                  <a:lnTo>
                    <a:pt x="50873" y="17105"/>
                  </a:lnTo>
                  <a:lnTo>
                    <a:pt x="38728" y="16696"/>
                  </a:lnTo>
                  <a:lnTo>
                    <a:pt x="34276" y="1595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a:off x="26780" y="3984133"/>
              <a:ext cx="4949520" cy="933075"/>
            </a:xfrm>
            <a:custGeom>
              <a:rect b="b" l="l" r="r" t="t"/>
              <a:pathLst>
                <a:path extrusionOk="0" h="24750" w="65998">
                  <a:moveTo>
                    <a:pt x="31444" y="13897"/>
                  </a:moveTo>
                  <a:cubicBezTo>
                    <a:pt x="31313" y="13930"/>
                    <a:pt x="30625" y="13930"/>
                    <a:pt x="30544" y="14011"/>
                  </a:cubicBezTo>
                  <a:cubicBezTo>
                    <a:pt x="30413" y="14142"/>
                    <a:pt x="30576" y="14453"/>
                    <a:pt x="30527" y="14601"/>
                  </a:cubicBezTo>
                  <a:cubicBezTo>
                    <a:pt x="30413" y="14879"/>
                    <a:pt x="30085" y="14797"/>
                    <a:pt x="29823" y="14895"/>
                  </a:cubicBezTo>
                  <a:cubicBezTo>
                    <a:pt x="29414" y="15043"/>
                    <a:pt x="29169" y="15223"/>
                    <a:pt x="28678" y="15223"/>
                  </a:cubicBezTo>
                  <a:cubicBezTo>
                    <a:pt x="28252" y="15239"/>
                    <a:pt x="27990" y="15059"/>
                    <a:pt x="27581" y="15174"/>
                  </a:cubicBezTo>
                  <a:cubicBezTo>
                    <a:pt x="27270" y="15272"/>
                    <a:pt x="26910" y="15386"/>
                    <a:pt x="26746" y="15616"/>
                  </a:cubicBezTo>
                  <a:cubicBezTo>
                    <a:pt x="26566" y="15845"/>
                    <a:pt x="26615" y="15910"/>
                    <a:pt x="26222" y="16041"/>
                  </a:cubicBezTo>
                  <a:cubicBezTo>
                    <a:pt x="25944" y="16139"/>
                    <a:pt x="25584" y="16205"/>
                    <a:pt x="25338" y="16369"/>
                  </a:cubicBezTo>
                  <a:cubicBezTo>
                    <a:pt x="25306" y="16401"/>
                    <a:pt x="25322" y="16516"/>
                    <a:pt x="25273" y="16549"/>
                  </a:cubicBezTo>
                  <a:cubicBezTo>
                    <a:pt x="25126" y="16647"/>
                    <a:pt x="24962" y="16712"/>
                    <a:pt x="24782" y="16761"/>
                  </a:cubicBezTo>
                  <a:cubicBezTo>
                    <a:pt x="24487" y="16876"/>
                    <a:pt x="24275" y="17138"/>
                    <a:pt x="23947" y="17187"/>
                  </a:cubicBezTo>
                  <a:cubicBezTo>
                    <a:pt x="23603" y="17203"/>
                    <a:pt x="23260" y="17203"/>
                    <a:pt x="22916" y="17187"/>
                  </a:cubicBezTo>
                  <a:cubicBezTo>
                    <a:pt x="22294" y="17187"/>
                    <a:pt x="22359" y="17302"/>
                    <a:pt x="22048" y="17645"/>
                  </a:cubicBezTo>
                  <a:cubicBezTo>
                    <a:pt x="21885" y="17825"/>
                    <a:pt x="21361" y="17989"/>
                    <a:pt x="21050" y="18005"/>
                  </a:cubicBezTo>
                  <a:cubicBezTo>
                    <a:pt x="20755" y="18022"/>
                    <a:pt x="20624" y="17874"/>
                    <a:pt x="20346" y="17809"/>
                  </a:cubicBezTo>
                  <a:cubicBezTo>
                    <a:pt x="20150" y="17776"/>
                    <a:pt x="19937" y="17809"/>
                    <a:pt x="19724" y="17776"/>
                  </a:cubicBezTo>
                  <a:cubicBezTo>
                    <a:pt x="19364" y="17711"/>
                    <a:pt x="18709" y="17220"/>
                    <a:pt x="18513" y="17694"/>
                  </a:cubicBezTo>
                  <a:cubicBezTo>
                    <a:pt x="18415" y="17907"/>
                    <a:pt x="18546" y="17973"/>
                    <a:pt x="18185" y="18005"/>
                  </a:cubicBezTo>
                  <a:cubicBezTo>
                    <a:pt x="17825" y="18055"/>
                    <a:pt x="17465" y="18005"/>
                    <a:pt x="17072" y="18071"/>
                  </a:cubicBezTo>
                  <a:cubicBezTo>
                    <a:pt x="16647" y="18185"/>
                    <a:pt x="16238" y="18316"/>
                    <a:pt x="15845" y="18480"/>
                  </a:cubicBezTo>
                  <a:cubicBezTo>
                    <a:pt x="15566" y="18578"/>
                    <a:pt x="15125" y="18677"/>
                    <a:pt x="14944" y="18840"/>
                  </a:cubicBezTo>
                  <a:cubicBezTo>
                    <a:pt x="14830" y="18938"/>
                    <a:pt x="14846" y="19069"/>
                    <a:pt x="14699" y="19168"/>
                  </a:cubicBezTo>
                  <a:cubicBezTo>
                    <a:pt x="14486" y="19299"/>
                    <a:pt x="14257" y="19429"/>
                    <a:pt x="14011" y="19511"/>
                  </a:cubicBezTo>
                  <a:cubicBezTo>
                    <a:pt x="13553" y="19691"/>
                    <a:pt x="13029" y="19675"/>
                    <a:pt x="13046" y="20150"/>
                  </a:cubicBezTo>
                  <a:cubicBezTo>
                    <a:pt x="13029" y="20477"/>
                    <a:pt x="12866" y="20772"/>
                    <a:pt x="12620" y="20968"/>
                  </a:cubicBezTo>
                  <a:cubicBezTo>
                    <a:pt x="12096" y="21459"/>
                    <a:pt x="11098" y="22016"/>
                    <a:pt x="10230" y="21721"/>
                  </a:cubicBezTo>
                  <a:cubicBezTo>
                    <a:pt x="10001" y="21639"/>
                    <a:pt x="9756" y="21574"/>
                    <a:pt x="9510" y="21525"/>
                  </a:cubicBezTo>
                  <a:cubicBezTo>
                    <a:pt x="9052" y="21443"/>
                    <a:pt x="8577" y="21394"/>
                    <a:pt x="8119" y="21377"/>
                  </a:cubicBezTo>
                  <a:cubicBezTo>
                    <a:pt x="7857" y="21361"/>
                    <a:pt x="7595" y="21295"/>
                    <a:pt x="7333" y="21295"/>
                  </a:cubicBezTo>
                  <a:cubicBezTo>
                    <a:pt x="7235" y="21492"/>
                    <a:pt x="7104" y="21672"/>
                    <a:pt x="6957" y="21819"/>
                  </a:cubicBezTo>
                  <a:cubicBezTo>
                    <a:pt x="6727" y="21983"/>
                    <a:pt x="6089" y="21934"/>
                    <a:pt x="5794" y="22016"/>
                  </a:cubicBezTo>
                  <a:cubicBezTo>
                    <a:pt x="5369" y="22114"/>
                    <a:pt x="5353" y="22343"/>
                    <a:pt x="5058" y="22556"/>
                  </a:cubicBezTo>
                  <a:cubicBezTo>
                    <a:pt x="4501" y="22867"/>
                    <a:pt x="3847" y="22981"/>
                    <a:pt x="3208" y="22900"/>
                  </a:cubicBezTo>
                  <a:lnTo>
                    <a:pt x="3159" y="22720"/>
                  </a:lnTo>
                  <a:cubicBezTo>
                    <a:pt x="2881" y="22752"/>
                    <a:pt x="2832" y="23063"/>
                    <a:pt x="2684" y="23211"/>
                  </a:cubicBezTo>
                  <a:cubicBezTo>
                    <a:pt x="2570" y="23342"/>
                    <a:pt x="2423" y="23440"/>
                    <a:pt x="2259" y="23505"/>
                  </a:cubicBezTo>
                  <a:cubicBezTo>
                    <a:pt x="1931" y="23653"/>
                    <a:pt x="1457" y="23734"/>
                    <a:pt x="1179" y="23931"/>
                  </a:cubicBezTo>
                  <a:cubicBezTo>
                    <a:pt x="917" y="24127"/>
                    <a:pt x="1015" y="24422"/>
                    <a:pt x="671" y="24586"/>
                  </a:cubicBezTo>
                  <a:cubicBezTo>
                    <a:pt x="458" y="24667"/>
                    <a:pt x="229" y="24733"/>
                    <a:pt x="0" y="24749"/>
                  </a:cubicBezTo>
                  <a:lnTo>
                    <a:pt x="0" y="16008"/>
                  </a:lnTo>
                  <a:cubicBezTo>
                    <a:pt x="115" y="15943"/>
                    <a:pt x="246" y="15878"/>
                    <a:pt x="360" y="15812"/>
                  </a:cubicBezTo>
                  <a:cubicBezTo>
                    <a:pt x="769" y="15599"/>
                    <a:pt x="1211" y="15386"/>
                    <a:pt x="1588" y="15157"/>
                  </a:cubicBezTo>
                  <a:cubicBezTo>
                    <a:pt x="1850" y="14994"/>
                    <a:pt x="1997" y="14748"/>
                    <a:pt x="2275" y="14601"/>
                  </a:cubicBezTo>
                  <a:cubicBezTo>
                    <a:pt x="2455" y="14535"/>
                    <a:pt x="2635" y="14470"/>
                    <a:pt x="2815" y="14437"/>
                  </a:cubicBezTo>
                  <a:cubicBezTo>
                    <a:pt x="3405" y="14257"/>
                    <a:pt x="3961" y="14044"/>
                    <a:pt x="4534" y="13848"/>
                  </a:cubicBezTo>
                  <a:cubicBezTo>
                    <a:pt x="4845" y="13733"/>
                    <a:pt x="5123" y="13553"/>
                    <a:pt x="5353" y="13308"/>
                  </a:cubicBezTo>
                  <a:cubicBezTo>
                    <a:pt x="5582" y="13078"/>
                    <a:pt x="5958" y="12800"/>
                    <a:pt x="6089" y="12522"/>
                  </a:cubicBezTo>
                  <a:cubicBezTo>
                    <a:pt x="6236" y="12195"/>
                    <a:pt x="6155" y="11867"/>
                    <a:pt x="6236" y="11540"/>
                  </a:cubicBezTo>
                  <a:cubicBezTo>
                    <a:pt x="6318" y="11212"/>
                    <a:pt x="6727" y="11032"/>
                    <a:pt x="6924" y="10738"/>
                  </a:cubicBezTo>
                  <a:cubicBezTo>
                    <a:pt x="7055" y="10558"/>
                    <a:pt x="7006" y="10361"/>
                    <a:pt x="7202" y="10214"/>
                  </a:cubicBezTo>
                  <a:cubicBezTo>
                    <a:pt x="7480" y="9985"/>
                    <a:pt x="7857" y="9854"/>
                    <a:pt x="8119" y="9592"/>
                  </a:cubicBezTo>
                  <a:cubicBezTo>
                    <a:pt x="8282" y="9445"/>
                    <a:pt x="8463" y="9314"/>
                    <a:pt x="8643" y="9216"/>
                  </a:cubicBezTo>
                  <a:lnTo>
                    <a:pt x="9723" y="8806"/>
                  </a:lnTo>
                  <a:cubicBezTo>
                    <a:pt x="9919" y="8708"/>
                    <a:pt x="10132" y="8659"/>
                    <a:pt x="10329" y="8643"/>
                  </a:cubicBezTo>
                  <a:cubicBezTo>
                    <a:pt x="10607" y="8643"/>
                    <a:pt x="11131" y="8692"/>
                    <a:pt x="11131" y="8692"/>
                  </a:cubicBezTo>
                  <a:lnTo>
                    <a:pt x="12293" y="8168"/>
                  </a:lnTo>
                  <a:cubicBezTo>
                    <a:pt x="12293" y="8168"/>
                    <a:pt x="12997" y="7480"/>
                    <a:pt x="12997" y="7219"/>
                  </a:cubicBezTo>
                  <a:lnTo>
                    <a:pt x="12997" y="6400"/>
                  </a:lnTo>
                  <a:lnTo>
                    <a:pt x="13799" y="5647"/>
                  </a:lnTo>
                  <a:cubicBezTo>
                    <a:pt x="13799" y="5647"/>
                    <a:pt x="15223" y="4354"/>
                    <a:pt x="15305" y="4059"/>
                  </a:cubicBezTo>
                  <a:cubicBezTo>
                    <a:pt x="15403" y="3765"/>
                    <a:pt x="17383" y="2586"/>
                    <a:pt x="17383" y="2586"/>
                  </a:cubicBezTo>
                  <a:lnTo>
                    <a:pt x="18153" y="1571"/>
                  </a:lnTo>
                  <a:lnTo>
                    <a:pt x="18775" y="1571"/>
                  </a:lnTo>
                  <a:lnTo>
                    <a:pt x="20542" y="1293"/>
                  </a:lnTo>
                  <a:lnTo>
                    <a:pt x="21623" y="802"/>
                  </a:lnTo>
                  <a:lnTo>
                    <a:pt x="22409" y="458"/>
                  </a:lnTo>
                  <a:lnTo>
                    <a:pt x="25551" y="458"/>
                  </a:lnTo>
                  <a:cubicBezTo>
                    <a:pt x="25551" y="458"/>
                    <a:pt x="26582" y="0"/>
                    <a:pt x="26861" y="0"/>
                  </a:cubicBezTo>
                  <a:cubicBezTo>
                    <a:pt x="27123" y="0"/>
                    <a:pt x="27925" y="131"/>
                    <a:pt x="27925" y="131"/>
                  </a:cubicBezTo>
                  <a:lnTo>
                    <a:pt x="28367" y="458"/>
                  </a:lnTo>
                  <a:cubicBezTo>
                    <a:pt x="28956" y="507"/>
                    <a:pt x="29545" y="507"/>
                    <a:pt x="30134" y="458"/>
                  </a:cubicBezTo>
                  <a:cubicBezTo>
                    <a:pt x="30593" y="393"/>
                    <a:pt x="31018" y="295"/>
                    <a:pt x="31444" y="131"/>
                  </a:cubicBezTo>
                  <a:lnTo>
                    <a:pt x="32181" y="458"/>
                  </a:lnTo>
                  <a:lnTo>
                    <a:pt x="33572" y="884"/>
                  </a:lnTo>
                  <a:lnTo>
                    <a:pt x="34652" y="1506"/>
                  </a:lnTo>
                  <a:lnTo>
                    <a:pt x="35307" y="1882"/>
                  </a:lnTo>
                  <a:lnTo>
                    <a:pt x="35880" y="1555"/>
                  </a:lnTo>
                  <a:lnTo>
                    <a:pt x="36846" y="1882"/>
                  </a:lnTo>
                  <a:lnTo>
                    <a:pt x="37189" y="2799"/>
                  </a:lnTo>
                  <a:lnTo>
                    <a:pt x="37680" y="2799"/>
                  </a:lnTo>
                  <a:lnTo>
                    <a:pt x="38433" y="2865"/>
                  </a:lnTo>
                  <a:lnTo>
                    <a:pt x="39268" y="2995"/>
                  </a:lnTo>
                  <a:lnTo>
                    <a:pt x="39497" y="3372"/>
                  </a:lnTo>
                  <a:lnTo>
                    <a:pt x="40185" y="3339"/>
                  </a:lnTo>
                  <a:lnTo>
                    <a:pt x="40839" y="3208"/>
                  </a:lnTo>
                  <a:lnTo>
                    <a:pt x="41478" y="3470"/>
                  </a:lnTo>
                  <a:lnTo>
                    <a:pt x="43197" y="4092"/>
                  </a:lnTo>
                  <a:lnTo>
                    <a:pt x="44293" y="4076"/>
                  </a:lnTo>
                  <a:cubicBezTo>
                    <a:pt x="44293" y="4076"/>
                    <a:pt x="44948" y="4158"/>
                    <a:pt x="45046" y="4043"/>
                  </a:cubicBezTo>
                  <a:cubicBezTo>
                    <a:pt x="45144" y="3945"/>
                    <a:pt x="46192" y="4092"/>
                    <a:pt x="46388" y="4223"/>
                  </a:cubicBezTo>
                  <a:cubicBezTo>
                    <a:pt x="46601" y="4354"/>
                    <a:pt x="47698" y="5172"/>
                    <a:pt x="47698" y="5172"/>
                  </a:cubicBezTo>
                  <a:lnTo>
                    <a:pt x="48009" y="5729"/>
                  </a:lnTo>
                  <a:lnTo>
                    <a:pt x="48909" y="5925"/>
                  </a:lnTo>
                  <a:lnTo>
                    <a:pt x="50300" y="5925"/>
                  </a:lnTo>
                  <a:lnTo>
                    <a:pt x="50857" y="6253"/>
                  </a:lnTo>
                  <a:lnTo>
                    <a:pt x="51626" y="6957"/>
                  </a:lnTo>
                  <a:lnTo>
                    <a:pt x="52134" y="7251"/>
                  </a:lnTo>
                  <a:lnTo>
                    <a:pt x="53574" y="7300"/>
                  </a:lnTo>
                  <a:lnTo>
                    <a:pt x="54065" y="7300"/>
                  </a:lnTo>
                  <a:lnTo>
                    <a:pt x="54884" y="7497"/>
                  </a:lnTo>
                  <a:lnTo>
                    <a:pt x="55833" y="8037"/>
                  </a:lnTo>
                  <a:lnTo>
                    <a:pt x="56651" y="8037"/>
                  </a:lnTo>
                  <a:lnTo>
                    <a:pt x="57666" y="8790"/>
                  </a:lnTo>
                  <a:lnTo>
                    <a:pt x="58632" y="9068"/>
                  </a:lnTo>
                  <a:lnTo>
                    <a:pt x="59139" y="9346"/>
                  </a:lnTo>
                  <a:lnTo>
                    <a:pt x="60334" y="9346"/>
                  </a:lnTo>
                  <a:lnTo>
                    <a:pt x="61087" y="9805"/>
                  </a:lnTo>
                  <a:lnTo>
                    <a:pt x="61971" y="9952"/>
                  </a:lnTo>
                  <a:lnTo>
                    <a:pt x="63379" y="10149"/>
                  </a:lnTo>
                  <a:lnTo>
                    <a:pt x="64034" y="10541"/>
                  </a:lnTo>
                  <a:lnTo>
                    <a:pt x="65458" y="10820"/>
                  </a:lnTo>
                  <a:lnTo>
                    <a:pt x="65998" y="12375"/>
                  </a:lnTo>
                  <a:lnTo>
                    <a:pt x="64361" y="14044"/>
                  </a:lnTo>
                  <a:lnTo>
                    <a:pt x="50873" y="17105"/>
                  </a:lnTo>
                  <a:lnTo>
                    <a:pt x="38728" y="16696"/>
                  </a:lnTo>
                  <a:lnTo>
                    <a:pt x="34276" y="1595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273975" y="4602050"/>
              <a:ext cx="2508300" cy="55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02971" y="177236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92053" y="2778659"/>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235796" y="266678"/>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53800" y="410558"/>
            <a:ext cx="158532" cy="76887"/>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9320" y="570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type="ctrTitle"/>
          </p:nvPr>
        </p:nvSpPr>
        <p:spPr>
          <a:xfrm>
            <a:off x="713225" y="958475"/>
            <a:ext cx="4583700" cy="21861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5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7" name="Google Shape;27;p2"/>
          <p:cNvSpPr txBox="1"/>
          <p:nvPr>
            <p:ph idx="1" type="subTitle"/>
          </p:nvPr>
        </p:nvSpPr>
        <p:spPr>
          <a:xfrm>
            <a:off x="713225" y="3144675"/>
            <a:ext cx="4583700" cy="41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8" name="Google Shape;28;p2"/>
          <p:cNvSpPr/>
          <p:nvPr/>
        </p:nvSpPr>
        <p:spPr>
          <a:xfrm>
            <a:off x="6077727" y="3980953"/>
            <a:ext cx="3066051" cy="2144773"/>
          </a:xfrm>
          <a:custGeom>
            <a:rect b="b" l="l" r="r" t="t"/>
            <a:pathLst>
              <a:path extrusionOk="0" h="71564" w="102304">
                <a:moveTo>
                  <a:pt x="102303" y="71563"/>
                </a:moveTo>
                <a:lnTo>
                  <a:pt x="102303" y="9870"/>
                </a:lnTo>
                <a:lnTo>
                  <a:pt x="99242" y="9870"/>
                </a:lnTo>
                <a:lnTo>
                  <a:pt x="97196" y="8954"/>
                </a:lnTo>
                <a:lnTo>
                  <a:pt x="96378" y="8348"/>
                </a:lnTo>
                <a:lnTo>
                  <a:pt x="95658" y="8348"/>
                </a:lnTo>
                <a:lnTo>
                  <a:pt x="94168" y="8086"/>
                </a:lnTo>
                <a:lnTo>
                  <a:pt x="93039" y="8348"/>
                </a:lnTo>
                <a:lnTo>
                  <a:pt x="91467" y="8348"/>
                </a:lnTo>
                <a:lnTo>
                  <a:pt x="89487" y="7530"/>
                </a:lnTo>
                <a:lnTo>
                  <a:pt x="88292" y="6400"/>
                </a:lnTo>
                <a:lnTo>
                  <a:pt x="86704" y="5173"/>
                </a:lnTo>
                <a:lnTo>
                  <a:pt x="85214" y="5074"/>
                </a:lnTo>
                <a:cubicBezTo>
                  <a:pt x="85214" y="5074"/>
                  <a:pt x="83856" y="4681"/>
                  <a:pt x="83561" y="4469"/>
                </a:cubicBezTo>
                <a:cubicBezTo>
                  <a:pt x="83250" y="4272"/>
                  <a:pt x="82055" y="3045"/>
                  <a:pt x="82055" y="3045"/>
                </a:cubicBezTo>
                <a:lnTo>
                  <a:pt x="80353" y="2063"/>
                </a:lnTo>
                <a:cubicBezTo>
                  <a:pt x="80353" y="2063"/>
                  <a:pt x="77570" y="1391"/>
                  <a:pt x="77243" y="1391"/>
                </a:cubicBezTo>
                <a:cubicBezTo>
                  <a:pt x="76932" y="1391"/>
                  <a:pt x="75803" y="1801"/>
                  <a:pt x="75393" y="1391"/>
                </a:cubicBezTo>
                <a:cubicBezTo>
                  <a:pt x="74984" y="982"/>
                  <a:pt x="72382" y="0"/>
                  <a:pt x="72382" y="0"/>
                </a:cubicBezTo>
                <a:lnTo>
                  <a:pt x="69828" y="311"/>
                </a:lnTo>
                <a:lnTo>
                  <a:pt x="67978" y="0"/>
                </a:lnTo>
                <a:lnTo>
                  <a:pt x="66636" y="638"/>
                </a:lnTo>
                <a:lnTo>
                  <a:pt x="64492" y="1490"/>
                </a:lnTo>
                <a:lnTo>
                  <a:pt x="63690" y="2210"/>
                </a:lnTo>
                <a:lnTo>
                  <a:pt x="61677" y="2717"/>
                </a:lnTo>
                <a:lnTo>
                  <a:pt x="60318" y="3847"/>
                </a:lnTo>
                <a:cubicBezTo>
                  <a:pt x="60318" y="3847"/>
                  <a:pt x="60056" y="4354"/>
                  <a:pt x="59745" y="4452"/>
                </a:cubicBezTo>
                <a:cubicBezTo>
                  <a:pt x="59434" y="4567"/>
                  <a:pt x="57699" y="5467"/>
                  <a:pt x="57699" y="5467"/>
                </a:cubicBezTo>
                <a:lnTo>
                  <a:pt x="56291" y="6286"/>
                </a:lnTo>
                <a:lnTo>
                  <a:pt x="54916" y="7742"/>
                </a:lnTo>
                <a:lnTo>
                  <a:pt x="52739" y="9576"/>
                </a:lnTo>
                <a:lnTo>
                  <a:pt x="49777" y="9576"/>
                </a:lnTo>
                <a:lnTo>
                  <a:pt x="48058" y="10296"/>
                </a:lnTo>
                <a:lnTo>
                  <a:pt x="45963" y="11131"/>
                </a:lnTo>
                <a:lnTo>
                  <a:pt x="44326" y="11524"/>
                </a:lnTo>
                <a:lnTo>
                  <a:pt x="41822" y="13259"/>
                </a:lnTo>
                <a:lnTo>
                  <a:pt x="39874" y="14388"/>
                </a:lnTo>
                <a:lnTo>
                  <a:pt x="38302" y="14388"/>
                </a:lnTo>
                <a:lnTo>
                  <a:pt x="36240" y="14797"/>
                </a:lnTo>
                <a:lnTo>
                  <a:pt x="33654" y="16434"/>
                </a:lnTo>
                <a:lnTo>
                  <a:pt x="31411" y="17564"/>
                </a:lnTo>
                <a:cubicBezTo>
                  <a:pt x="30789" y="17875"/>
                  <a:pt x="27155" y="18480"/>
                  <a:pt x="27155" y="18480"/>
                </a:cubicBezTo>
                <a:lnTo>
                  <a:pt x="21901" y="18480"/>
                </a:lnTo>
                <a:lnTo>
                  <a:pt x="20510" y="19610"/>
                </a:lnTo>
                <a:lnTo>
                  <a:pt x="19086" y="20428"/>
                </a:lnTo>
                <a:lnTo>
                  <a:pt x="16810" y="21738"/>
                </a:lnTo>
                <a:lnTo>
                  <a:pt x="15894" y="23571"/>
                </a:lnTo>
                <a:lnTo>
                  <a:pt x="11933" y="23571"/>
                </a:lnTo>
                <a:cubicBezTo>
                  <a:pt x="11933" y="23571"/>
                  <a:pt x="10705" y="24455"/>
                  <a:pt x="10296" y="24717"/>
                </a:cubicBezTo>
                <a:cubicBezTo>
                  <a:pt x="9887" y="24995"/>
                  <a:pt x="8119" y="24717"/>
                  <a:pt x="8119" y="24717"/>
                </a:cubicBezTo>
                <a:cubicBezTo>
                  <a:pt x="8119" y="24717"/>
                  <a:pt x="6351" y="26894"/>
                  <a:pt x="5942" y="26894"/>
                </a:cubicBezTo>
                <a:lnTo>
                  <a:pt x="3339" y="26894"/>
                </a:lnTo>
                <a:lnTo>
                  <a:pt x="2112" y="26190"/>
                </a:lnTo>
                <a:lnTo>
                  <a:pt x="0" y="26190"/>
                </a:lnTo>
                <a:lnTo>
                  <a:pt x="0" y="7156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875477" y="3658740"/>
            <a:ext cx="3284726" cy="2466980"/>
          </a:xfrm>
          <a:custGeom>
            <a:rect b="b" l="l" r="r" t="t"/>
            <a:pathLst>
              <a:path extrusionOk="0" h="76835" w="102304">
                <a:moveTo>
                  <a:pt x="82170" y="46356"/>
                </a:moveTo>
                <a:cubicBezTo>
                  <a:pt x="82170" y="46372"/>
                  <a:pt x="82154" y="46372"/>
                  <a:pt x="82137" y="46389"/>
                </a:cubicBezTo>
                <a:cubicBezTo>
                  <a:pt x="82137" y="46372"/>
                  <a:pt x="82154" y="46356"/>
                  <a:pt x="82170" y="46356"/>
                </a:cubicBezTo>
                <a:close/>
                <a:moveTo>
                  <a:pt x="81990" y="46422"/>
                </a:moveTo>
                <a:cubicBezTo>
                  <a:pt x="81957" y="46438"/>
                  <a:pt x="81941" y="46454"/>
                  <a:pt x="81924" y="46471"/>
                </a:cubicBezTo>
                <a:lnTo>
                  <a:pt x="81924" y="46454"/>
                </a:lnTo>
                <a:cubicBezTo>
                  <a:pt x="81941" y="46438"/>
                  <a:pt x="81957" y="46438"/>
                  <a:pt x="81990" y="46422"/>
                </a:cubicBezTo>
                <a:close/>
                <a:moveTo>
                  <a:pt x="81760" y="47193"/>
                </a:moveTo>
                <a:lnTo>
                  <a:pt x="81760" y="47193"/>
                </a:lnTo>
                <a:cubicBezTo>
                  <a:pt x="81744" y="47257"/>
                  <a:pt x="81728" y="47306"/>
                  <a:pt x="81712" y="47355"/>
                </a:cubicBezTo>
                <a:lnTo>
                  <a:pt x="81695" y="47355"/>
                </a:lnTo>
                <a:cubicBezTo>
                  <a:pt x="81728" y="47306"/>
                  <a:pt x="81744" y="47257"/>
                  <a:pt x="81760" y="47193"/>
                </a:cubicBezTo>
                <a:close/>
                <a:moveTo>
                  <a:pt x="77796" y="49550"/>
                </a:moveTo>
                <a:lnTo>
                  <a:pt x="77796" y="49550"/>
                </a:lnTo>
                <a:cubicBezTo>
                  <a:pt x="77634" y="49664"/>
                  <a:pt x="77471" y="49778"/>
                  <a:pt x="77325" y="49908"/>
                </a:cubicBezTo>
                <a:lnTo>
                  <a:pt x="77308" y="49892"/>
                </a:lnTo>
                <a:cubicBezTo>
                  <a:pt x="77471" y="49778"/>
                  <a:pt x="77634" y="49664"/>
                  <a:pt x="77796" y="49550"/>
                </a:cubicBezTo>
                <a:close/>
                <a:moveTo>
                  <a:pt x="77243" y="49974"/>
                </a:moveTo>
                <a:lnTo>
                  <a:pt x="77243" y="49974"/>
                </a:lnTo>
                <a:cubicBezTo>
                  <a:pt x="77227" y="49990"/>
                  <a:pt x="77210" y="50023"/>
                  <a:pt x="77210" y="50039"/>
                </a:cubicBezTo>
                <a:lnTo>
                  <a:pt x="77194" y="50039"/>
                </a:lnTo>
                <a:cubicBezTo>
                  <a:pt x="77210" y="50006"/>
                  <a:pt x="77227" y="49990"/>
                  <a:pt x="77243" y="49974"/>
                </a:cubicBezTo>
                <a:close/>
                <a:moveTo>
                  <a:pt x="75852" y="40938"/>
                </a:moveTo>
                <a:cubicBezTo>
                  <a:pt x="77930" y="40938"/>
                  <a:pt x="79616" y="42591"/>
                  <a:pt x="79666" y="44670"/>
                </a:cubicBezTo>
                <a:lnTo>
                  <a:pt x="79666" y="46389"/>
                </a:lnTo>
                <a:cubicBezTo>
                  <a:pt x="79485" y="46503"/>
                  <a:pt x="79338" y="46602"/>
                  <a:pt x="79338" y="46602"/>
                </a:cubicBezTo>
                <a:cubicBezTo>
                  <a:pt x="79338" y="46602"/>
                  <a:pt x="78831" y="46880"/>
                  <a:pt x="78765" y="47175"/>
                </a:cubicBezTo>
                <a:cubicBezTo>
                  <a:pt x="78683" y="47453"/>
                  <a:pt x="78061" y="48009"/>
                  <a:pt x="78061" y="48009"/>
                </a:cubicBezTo>
                <a:cubicBezTo>
                  <a:pt x="78094" y="48271"/>
                  <a:pt x="77947" y="48517"/>
                  <a:pt x="77701" y="48599"/>
                </a:cubicBezTo>
                <a:cubicBezTo>
                  <a:pt x="77276" y="48746"/>
                  <a:pt x="76654" y="50317"/>
                  <a:pt x="76654" y="50317"/>
                </a:cubicBezTo>
                <a:lnTo>
                  <a:pt x="76245" y="50677"/>
                </a:lnTo>
                <a:cubicBezTo>
                  <a:pt x="76228" y="50874"/>
                  <a:pt x="76048" y="51021"/>
                  <a:pt x="75852" y="51021"/>
                </a:cubicBezTo>
                <a:cubicBezTo>
                  <a:pt x="75806" y="51025"/>
                  <a:pt x="75770" y="51027"/>
                  <a:pt x="75740" y="51027"/>
                </a:cubicBezTo>
                <a:cubicBezTo>
                  <a:pt x="75622" y="51027"/>
                  <a:pt x="75605" y="51002"/>
                  <a:pt x="75551" y="51002"/>
                </a:cubicBezTo>
                <a:cubicBezTo>
                  <a:pt x="75505" y="51002"/>
                  <a:pt x="75432" y="51020"/>
                  <a:pt x="75246" y="51087"/>
                </a:cubicBezTo>
                <a:cubicBezTo>
                  <a:pt x="74771" y="51234"/>
                  <a:pt x="74886" y="51070"/>
                  <a:pt x="74591" y="51365"/>
                </a:cubicBezTo>
                <a:cubicBezTo>
                  <a:pt x="74297" y="51676"/>
                  <a:pt x="74493" y="51414"/>
                  <a:pt x="74297" y="51676"/>
                </a:cubicBezTo>
                <a:lnTo>
                  <a:pt x="74084" y="51938"/>
                </a:lnTo>
                <a:lnTo>
                  <a:pt x="73511" y="52756"/>
                </a:lnTo>
                <a:cubicBezTo>
                  <a:pt x="73511" y="52756"/>
                  <a:pt x="73693" y="53169"/>
                  <a:pt x="73389" y="53169"/>
                </a:cubicBezTo>
                <a:cubicBezTo>
                  <a:pt x="73339" y="53169"/>
                  <a:pt x="73277" y="53158"/>
                  <a:pt x="73200" y="53133"/>
                </a:cubicBezTo>
                <a:cubicBezTo>
                  <a:pt x="72800" y="53007"/>
                  <a:pt x="72743" y="52849"/>
                  <a:pt x="72701" y="52849"/>
                </a:cubicBezTo>
                <a:cubicBezTo>
                  <a:pt x="72682" y="52849"/>
                  <a:pt x="72667" y="52879"/>
                  <a:pt x="72627" y="52953"/>
                </a:cubicBezTo>
                <a:cubicBezTo>
                  <a:pt x="72496" y="53182"/>
                  <a:pt x="72693" y="53378"/>
                  <a:pt x="72365" y="53411"/>
                </a:cubicBezTo>
                <a:cubicBezTo>
                  <a:pt x="72251" y="53427"/>
                  <a:pt x="72136" y="53460"/>
                  <a:pt x="72038" y="53493"/>
                </a:cubicBezTo>
                <a:lnTo>
                  <a:pt x="72038" y="44670"/>
                </a:lnTo>
                <a:cubicBezTo>
                  <a:pt x="72071" y="42591"/>
                  <a:pt x="73773" y="40938"/>
                  <a:pt x="75852" y="40938"/>
                </a:cubicBezTo>
                <a:close/>
                <a:moveTo>
                  <a:pt x="49777" y="40938"/>
                </a:moveTo>
                <a:cubicBezTo>
                  <a:pt x="51839" y="40938"/>
                  <a:pt x="53541" y="42591"/>
                  <a:pt x="53591" y="44670"/>
                </a:cubicBezTo>
                <a:lnTo>
                  <a:pt x="53591" y="51725"/>
                </a:lnTo>
                <a:cubicBezTo>
                  <a:pt x="53541" y="51692"/>
                  <a:pt x="53476" y="51660"/>
                  <a:pt x="53410" y="51627"/>
                </a:cubicBezTo>
                <a:cubicBezTo>
                  <a:pt x="53109" y="51498"/>
                  <a:pt x="53324" y="51129"/>
                  <a:pt x="52939" y="51129"/>
                </a:cubicBezTo>
                <a:cubicBezTo>
                  <a:pt x="52885" y="51129"/>
                  <a:pt x="52820" y="51136"/>
                  <a:pt x="52739" y="51152"/>
                </a:cubicBezTo>
                <a:cubicBezTo>
                  <a:pt x="52085" y="51267"/>
                  <a:pt x="52265" y="51267"/>
                  <a:pt x="52085" y="51479"/>
                </a:cubicBezTo>
                <a:cubicBezTo>
                  <a:pt x="51921" y="51692"/>
                  <a:pt x="51495" y="52412"/>
                  <a:pt x="51463" y="52462"/>
                </a:cubicBezTo>
                <a:cubicBezTo>
                  <a:pt x="51414" y="52511"/>
                  <a:pt x="50546" y="52920"/>
                  <a:pt x="50268" y="52920"/>
                </a:cubicBezTo>
                <a:cubicBezTo>
                  <a:pt x="49989" y="52920"/>
                  <a:pt x="49940" y="53002"/>
                  <a:pt x="49777" y="53280"/>
                </a:cubicBezTo>
                <a:cubicBezTo>
                  <a:pt x="49613" y="53575"/>
                  <a:pt x="49515" y="53755"/>
                  <a:pt x="49138" y="53804"/>
                </a:cubicBezTo>
                <a:cubicBezTo>
                  <a:pt x="48900" y="53834"/>
                  <a:pt x="48685" y="53882"/>
                  <a:pt x="48502" y="53882"/>
                </a:cubicBezTo>
                <a:cubicBezTo>
                  <a:pt x="48384" y="53882"/>
                  <a:pt x="48279" y="53862"/>
                  <a:pt x="48189" y="53804"/>
                </a:cubicBezTo>
                <a:cubicBezTo>
                  <a:pt x="47943" y="53656"/>
                  <a:pt x="47698" y="53526"/>
                  <a:pt x="47436" y="53362"/>
                </a:cubicBezTo>
                <a:cubicBezTo>
                  <a:pt x="47298" y="53263"/>
                  <a:pt x="47136" y="53212"/>
                  <a:pt x="46976" y="53212"/>
                </a:cubicBezTo>
                <a:cubicBezTo>
                  <a:pt x="46870" y="53212"/>
                  <a:pt x="46764" y="53234"/>
                  <a:pt x="46667" y="53280"/>
                </a:cubicBezTo>
                <a:cubicBezTo>
                  <a:pt x="46323" y="53395"/>
                  <a:pt x="46716" y="53395"/>
                  <a:pt x="46323" y="53395"/>
                </a:cubicBezTo>
                <a:cubicBezTo>
                  <a:pt x="46176" y="53378"/>
                  <a:pt x="46061" y="53329"/>
                  <a:pt x="45946" y="53247"/>
                </a:cubicBezTo>
                <a:lnTo>
                  <a:pt x="45946" y="44670"/>
                </a:lnTo>
                <a:cubicBezTo>
                  <a:pt x="45996" y="42591"/>
                  <a:pt x="47698" y="40938"/>
                  <a:pt x="49777" y="40938"/>
                </a:cubicBezTo>
                <a:close/>
                <a:moveTo>
                  <a:pt x="62806" y="40840"/>
                </a:moveTo>
                <a:cubicBezTo>
                  <a:pt x="64918" y="40840"/>
                  <a:pt x="66620" y="42559"/>
                  <a:pt x="66620" y="44670"/>
                </a:cubicBezTo>
                <a:lnTo>
                  <a:pt x="66620" y="54017"/>
                </a:lnTo>
                <a:cubicBezTo>
                  <a:pt x="66505" y="54017"/>
                  <a:pt x="66391" y="54049"/>
                  <a:pt x="66276" y="54098"/>
                </a:cubicBezTo>
                <a:lnTo>
                  <a:pt x="66276" y="54082"/>
                </a:lnTo>
                <a:cubicBezTo>
                  <a:pt x="66031" y="54229"/>
                  <a:pt x="65507" y="54524"/>
                  <a:pt x="65458" y="54557"/>
                </a:cubicBezTo>
                <a:cubicBezTo>
                  <a:pt x="65402" y="54585"/>
                  <a:pt x="65658" y="54986"/>
                  <a:pt x="65340" y="54986"/>
                </a:cubicBezTo>
                <a:cubicBezTo>
                  <a:pt x="65287" y="54986"/>
                  <a:pt x="65219" y="54975"/>
                  <a:pt x="65130" y="54950"/>
                </a:cubicBezTo>
                <a:cubicBezTo>
                  <a:pt x="64557" y="54802"/>
                  <a:pt x="63952" y="54753"/>
                  <a:pt x="63363" y="54753"/>
                </a:cubicBezTo>
                <a:cubicBezTo>
                  <a:pt x="63226" y="54685"/>
                  <a:pt x="63067" y="54651"/>
                  <a:pt x="62904" y="54651"/>
                </a:cubicBezTo>
                <a:cubicBezTo>
                  <a:pt x="62871" y="54651"/>
                  <a:pt x="62839" y="54652"/>
                  <a:pt x="62806" y="54655"/>
                </a:cubicBezTo>
                <a:cubicBezTo>
                  <a:pt x="62446" y="54655"/>
                  <a:pt x="62289" y="54873"/>
                  <a:pt x="62123" y="54873"/>
                </a:cubicBezTo>
                <a:cubicBezTo>
                  <a:pt x="62040" y="54873"/>
                  <a:pt x="61955" y="54819"/>
                  <a:pt x="61840" y="54655"/>
                </a:cubicBezTo>
                <a:cubicBezTo>
                  <a:pt x="61660" y="54442"/>
                  <a:pt x="61497" y="54213"/>
                  <a:pt x="61366" y="53984"/>
                </a:cubicBezTo>
                <a:cubicBezTo>
                  <a:pt x="60956" y="53345"/>
                  <a:pt x="61022" y="53395"/>
                  <a:pt x="60793" y="53247"/>
                </a:cubicBezTo>
                <a:cubicBezTo>
                  <a:pt x="60547" y="53116"/>
                  <a:pt x="60351" y="52985"/>
                  <a:pt x="60023" y="52462"/>
                </a:cubicBezTo>
                <a:cubicBezTo>
                  <a:pt x="59696" y="51938"/>
                  <a:pt x="59745" y="51921"/>
                  <a:pt x="59516" y="51856"/>
                </a:cubicBezTo>
                <a:cubicBezTo>
                  <a:pt x="59336" y="51823"/>
                  <a:pt x="59172" y="51807"/>
                  <a:pt x="58992" y="51807"/>
                </a:cubicBezTo>
                <a:lnTo>
                  <a:pt x="58992" y="44670"/>
                </a:lnTo>
                <a:cubicBezTo>
                  <a:pt x="58992" y="42559"/>
                  <a:pt x="60694" y="40840"/>
                  <a:pt x="62806" y="40840"/>
                </a:cubicBezTo>
                <a:close/>
                <a:moveTo>
                  <a:pt x="72791" y="0"/>
                </a:moveTo>
                <a:lnTo>
                  <a:pt x="72791" y="1490"/>
                </a:lnTo>
                <a:lnTo>
                  <a:pt x="73216" y="1490"/>
                </a:lnTo>
                <a:lnTo>
                  <a:pt x="73216" y="4142"/>
                </a:lnTo>
                <a:lnTo>
                  <a:pt x="72087" y="4142"/>
                </a:lnTo>
                <a:lnTo>
                  <a:pt x="72087" y="5909"/>
                </a:lnTo>
                <a:lnTo>
                  <a:pt x="72447" y="5909"/>
                </a:lnTo>
                <a:lnTo>
                  <a:pt x="72447" y="9478"/>
                </a:lnTo>
                <a:lnTo>
                  <a:pt x="71219" y="9478"/>
                </a:lnTo>
                <a:lnTo>
                  <a:pt x="71219" y="10476"/>
                </a:lnTo>
                <a:lnTo>
                  <a:pt x="71891" y="11147"/>
                </a:lnTo>
                <a:lnTo>
                  <a:pt x="71891" y="16451"/>
                </a:lnTo>
                <a:lnTo>
                  <a:pt x="71219" y="16451"/>
                </a:lnTo>
                <a:lnTo>
                  <a:pt x="71219" y="18153"/>
                </a:lnTo>
                <a:lnTo>
                  <a:pt x="71727" y="18153"/>
                </a:lnTo>
                <a:lnTo>
                  <a:pt x="71727" y="23997"/>
                </a:lnTo>
                <a:lnTo>
                  <a:pt x="70516" y="23997"/>
                </a:lnTo>
                <a:lnTo>
                  <a:pt x="70516" y="23015"/>
                </a:lnTo>
                <a:lnTo>
                  <a:pt x="69828" y="23015"/>
                </a:lnTo>
                <a:lnTo>
                  <a:pt x="69828" y="27303"/>
                </a:lnTo>
                <a:lnTo>
                  <a:pt x="71154" y="27303"/>
                </a:lnTo>
                <a:lnTo>
                  <a:pt x="71154" y="28334"/>
                </a:lnTo>
                <a:lnTo>
                  <a:pt x="69239" y="28334"/>
                </a:lnTo>
                <a:lnTo>
                  <a:pt x="69239" y="31199"/>
                </a:lnTo>
                <a:lnTo>
                  <a:pt x="62937" y="31199"/>
                </a:lnTo>
                <a:lnTo>
                  <a:pt x="62249" y="23587"/>
                </a:lnTo>
                <a:lnTo>
                  <a:pt x="59680" y="23587"/>
                </a:lnTo>
                <a:lnTo>
                  <a:pt x="59483" y="21165"/>
                </a:lnTo>
                <a:lnTo>
                  <a:pt x="56897" y="21165"/>
                </a:lnTo>
                <a:lnTo>
                  <a:pt x="56684" y="23587"/>
                </a:lnTo>
                <a:lnTo>
                  <a:pt x="54114" y="23587"/>
                </a:lnTo>
                <a:lnTo>
                  <a:pt x="53443" y="31232"/>
                </a:lnTo>
                <a:lnTo>
                  <a:pt x="44424" y="31232"/>
                </a:lnTo>
                <a:lnTo>
                  <a:pt x="44424" y="29758"/>
                </a:lnTo>
                <a:lnTo>
                  <a:pt x="44752" y="29758"/>
                </a:lnTo>
                <a:lnTo>
                  <a:pt x="44752" y="28547"/>
                </a:lnTo>
                <a:lnTo>
                  <a:pt x="44424" y="28547"/>
                </a:lnTo>
                <a:lnTo>
                  <a:pt x="44424" y="28334"/>
                </a:lnTo>
                <a:cubicBezTo>
                  <a:pt x="44457" y="26943"/>
                  <a:pt x="43344" y="25797"/>
                  <a:pt x="41953" y="25797"/>
                </a:cubicBezTo>
                <a:cubicBezTo>
                  <a:pt x="40545" y="25797"/>
                  <a:pt x="39432" y="26943"/>
                  <a:pt x="39481" y="28334"/>
                </a:cubicBezTo>
                <a:lnTo>
                  <a:pt x="39481" y="28547"/>
                </a:lnTo>
                <a:lnTo>
                  <a:pt x="39137" y="28547"/>
                </a:lnTo>
                <a:lnTo>
                  <a:pt x="39137" y="29758"/>
                </a:lnTo>
                <a:lnTo>
                  <a:pt x="39481" y="29758"/>
                </a:lnTo>
                <a:lnTo>
                  <a:pt x="39481" y="32721"/>
                </a:lnTo>
                <a:lnTo>
                  <a:pt x="40872" y="34112"/>
                </a:lnTo>
                <a:lnTo>
                  <a:pt x="40872" y="36813"/>
                </a:lnTo>
                <a:lnTo>
                  <a:pt x="35143" y="36813"/>
                </a:lnTo>
                <a:lnTo>
                  <a:pt x="35143" y="38908"/>
                </a:lnTo>
                <a:lnTo>
                  <a:pt x="37058" y="40840"/>
                </a:lnTo>
                <a:lnTo>
                  <a:pt x="37058" y="51856"/>
                </a:lnTo>
                <a:cubicBezTo>
                  <a:pt x="36829" y="51889"/>
                  <a:pt x="36584" y="51889"/>
                  <a:pt x="36354" y="51889"/>
                </a:cubicBezTo>
                <a:cubicBezTo>
                  <a:pt x="36087" y="51889"/>
                  <a:pt x="36001" y="52481"/>
                  <a:pt x="35615" y="52481"/>
                </a:cubicBezTo>
                <a:cubicBezTo>
                  <a:pt x="35600" y="52481"/>
                  <a:pt x="35585" y="52480"/>
                  <a:pt x="35569" y="52478"/>
                </a:cubicBezTo>
                <a:cubicBezTo>
                  <a:pt x="35553" y="52476"/>
                  <a:pt x="35537" y="52475"/>
                  <a:pt x="35521" y="52475"/>
                </a:cubicBezTo>
                <a:cubicBezTo>
                  <a:pt x="35113" y="52475"/>
                  <a:pt x="34917" y="53079"/>
                  <a:pt x="34145" y="53378"/>
                </a:cubicBezTo>
                <a:cubicBezTo>
                  <a:pt x="33917" y="53462"/>
                  <a:pt x="33821" y="53482"/>
                  <a:pt x="33777" y="53482"/>
                </a:cubicBezTo>
                <a:cubicBezTo>
                  <a:pt x="33737" y="53482"/>
                  <a:pt x="33742" y="53465"/>
                  <a:pt x="33727" y="53465"/>
                </a:cubicBezTo>
                <a:cubicBezTo>
                  <a:pt x="33701" y="53465"/>
                  <a:pt x="33619" y="53515"/>
                  <a:pt x="33163" y="53787"/>
                </a:cubicBezTo>
                <a:cubicBezTo>
                  <a:pt x="32131" y="54377"/>
                  <a:pt x="32704" y="54229"/>
                  <a:pt x="31608" y="54671"/>
                </a:cubicBezTo>
                <a:cubicBezTo>
                  <a:pt x="30495" y="55130"/>
                  <a:pt x="30462" y="54868"/>
                  <a:pt x="29889" y="55228"/>
                </a:cubicBezTo>
                <a:cubicBezTo>
                  <a:pt x="29332" y="55588"/>
                  <a:pt x="29643" y="55408"/>
                  <a:pt x="29136" y="55703"/>
                </a:cubicBezTo>
                <a:cubicBezTo>
                  <a:pt x="28761" y="55913"/>
                  <a:pt x="28755" y="56091"/>
                  <a:pt x="28500" y="56091"/>
                </a:cubicBezTo>
                <a:cubicBezTo>
                  <a:pt x="28399" y="56091"/>
                  <a:pt x="28258" y="56062"/>
                  <a:pt x="28039" y="55997"/>
                </a:cubicBezTo>
                <a:cubicBezTo>
                  <a:pt x="27286" y="55768"/>
                  <a:pt x="27532" y="55768"/>
                  <a:pt x="27286" y="55768"/>
                </a:cubicBezTo>
                <a:cubicBezTo>
                  <a:pt x="27057" y="55768"/>
                  <a:pt x="26713" y="55932"/>
                  <a:pt x="26681" y="56095"/>
                </a:cubicBezTo>
                <a:cubicBezTo>
                  <a:pt x="26664" y="56259"/>
                  <a:pt x="27188" y="56259"/>
                  <a:pt x="26533" y="56472"/>
                </a:cubicBezTo>
                <a:cubicBezTo>
                  <a:pt x="26321" y="56548"/>
                  <a:pt x="26159" y="56574"/>
                  <a:pt x="26037" y="56574"/>
                </a:cubicBezTo>
                <a:cubicBezTo>
                  <a:pt x="25795" y="56574"/>
                  <a:pt x="25715" y="56472"/>
                  <a:pt x="25715" y="56472"/>
                </a:cubicBezTo>
                <a:cubicBezTo>
                  <a:pt x="25715" y="56472"/>
                  <a:pt x="25060" y="57012"/>
                  <a:pt x="24798" y="57192"/>
                </a:cubicBezTo>
                <a:cubicBezTo>
                  <a:pt x="24536" y="57389"/>
                  <a:pt x="24438" y="57290"/>
                  <a:pt x="23751" y="57634"/>
                </a:cubicBezTo>
                <a:cubicBezTo>
                  <a:pt x="23063" y="57961"/>
                  <a:pt x="22867" y="58305"/>
                  <a:pt x="22801" y="58420"/>
                </a:cubicBezTo>
                <a:cubicBezTo>
                  <a:pt x="22785" y="58420"/>
                  <a:pt x="22769" y="58436"/>
                  <a:pt x="22736" y="58452"/>
                </a:cubicBezTo>
                <a:cubicBezTo>
                  <a:pt x="22683" y="58440"/>
                  <a:pt x="22628" y="58434"/>
                  <a:pt x="22574" y="58434"/>
                </a:cubicBezTo>
                <a:cubicBezTo>
                  <a:pt x="22413" y="58434"/>
                  <a:pt x="22253" y="58489"/>
                  <a:pt x="22130" y="58600"/>
                </a:cubicBezTo>
                <a:lnTo>
                  <a:pt x="22065" y="58600"/>
                </a:lnTo>
                <a:cubicBezTo>
                  <a:pt x="21983" y="58583"/>
                  <a:pt x="21967" y="58502"/>
                  <a:pt x="21885" y="58485"/>
                </a:cubicBezTo>
                <a:cubicBezTo>
                  <a:pt x="21876" y="58484"/>
                  <a:pt x="21867" y="58484"/>
                  <a:pt x="21858" y="58484"/>
                </a:cubicBezTo>
                <a:cubicBezTo>
                  <a:pt x="21748" y="58484"/>
                  <a:pt x="21631" y="58553"/>
                  <a:pt x="21526" y="58553"/>
                </a:cubicBezTo>
                <a:cubicBezTo>
                  <a:pt x="21497" y="58553"/>
                  <a:pt x="21469" y="58548"/>
                  <a:pt x="21443" y="58534"/>
                </a:cubicBezTo>
                <a:cubicBezTo>
                  <a:pt x="21377" y="58502"/>
                  <a:pt x="21361" y="58354"/>
                  <a:pt x="21279" y="58305"/>
                </a:cubicBezTo>
                <a:cubicBezTo>
                  <a:pt x="21262" y="58296"/>
                  <a:pt x="21245" y="58293"/>
                  <a:pt x="21229" y="58293"/>
                </a:cubicBezTo>
                <a:cubicBezTo>
                  <a:pt x="21161" y="58293"/>
                  <a:pt x="21102" y="58356"/>
                  <a:pt x="21010" y="58356"/>
                </a:cubicBezTo>
                <a:cubicBezTo>
                  <a:pt x="21002" y="58356"/>
                  <a:pt x="20993" y="58355"/>
                  <a:pt x="20984" y="58354"/>
                </a:cubicBezTo>
                <a:cubicBezTo>
                  <a:pt x="20788" y="58338"/>
                  <a:pt x="20804" y="58305"/>
                  <a:pt x="20723" y="58109"/>
                </a:cubicBezTo>
                <a:cubicBezTo>
                  <a:pt x="20575" y="58109"/>
                  <a:pt x="20412" y="58141"/>
                  <a:pt x="20264" y="58207"/>
                </a:cubicBezTo>
                <a:cubicBezTo>
                  <a:pt x="20133" y="58240"/>
                  <a:pt x="19806" y="58403"/>
                  <a:pt x="19675" y="58403"/>
                </a:cubicBezTo>
                <a:cubicBezTo>
                  <a:pt x="19429" y="58371"/>
                  <a:pt x="19429" y="57880"/>
                  <a:pt x="19086" y="57847"/>
                </a:cubicBezTo>
                <a:cubicBezTo>
                  <a:pt x="19077" y="57845"/>
                  <a:pt x="19067" y="57844"/>
                  <a:pt x="19057" y="57844"/>
                </a:cubicBezTo>
                <a:cubicBezTo>
                  <a:pt x="18979" y="57844"/>
                  <a:pt x="18880" y="57896"/>
                  <a:pt x="18807" y="57896"/>
                </a:cubicBezTo>
                <a:cubicBezTo>
                  <a:pt x="18726" y="57880"/>
                  <a:pt x="18562" y="57798"/>
                  <a:pt x="18447" y="57798"/>
                </a:cubicBezTo>
                <a:cubicBezTo>
                  <a:pt x="18349" y="57798"/>
                  <a:pt x="18251" y="57880"/>
                  <a:pt x="18136" y="57896"/>
                </a:cubicBezTo>
                <a:cubicBezTo>
                  <a:pt x="18120" y="57898"/>
                  <a:pt x="18102" y="57899"/>
                  <a:pt x="18085" y="57899"/>
                </a:cubicBezTo>
                <a:cubicBezTo>
                  <a:pt x="18001" y="57899"/>
                  <a:pt x="17910" y="57876"/>
                  <a:pt x="17817" y="57876"/>
                </a:cubicBezTo>
                <a:cubicBezTo>
                  <a:pt x="17798" y="57876"/>
                  <a:pt x="17779" y="57877"/>
                  <a:pt x="17760" y="57880"/>
                </a:cubicBezTo>
                <a:cubicBezTo>
                  <a:pt x="17809" y="57945"/>
                  <a:pt x="17776" y="58060"/>
                  <a:pt x="17678" y="58076"/>
                </a:cubicBezTo>
                <a:cubicBezTo>
                  <a:pt x="17760" y="58141"/>
                  <a:pt x="17825" y="58207"/>
                  <a:pt x="17891" y="58289"/>
                </a:cubicBezTo>
                <a:cubicBezTo>
                  <a:pt x="17770" y="58367"/>
                  <a:pt x="17723" y="58402"/>
                  <a:pt x="17681" y="58402"/>
                </a:cubicBezTo>
                <a:cubicBezTo>
                  <a:pt x="17626" y="58402"/>
                  <a:pt x="17578" y="58342"/>
                  <a:pt x="17383" y="58240"/>
                </a:cubicBezTo>
                <a:cubicBezTo>
                  <a:pt x="17343" y="58348"/>
                  <a:pt x="17252" y="58385"/>
                  <a:pt x="17142" y="58385"/>
                </a:cubicBezTo>
                <a:cubicBezTo>
                  <a:pt x="16934" y="58385"/>
                  <a:pt x="16660" y="58255"/>
                  <a:pt x="16532" y="58223"/>
                </a:cubicBezTo>
                <a:cubicBezTo>
                  <a:pt x="16499" y="58305"/>
                  <a:pt x="16008" y="58420"/>
                  <a:pt x="15910" y="58436"/>
                </a:cubicBezTo>
                <a:cubicBezTo>
                  <a:pt x="15900" y="58437"/>
                  <a:pt x="15891" y="58437"/>
                  <a:pt x="15881" y="58437"/>
                </a:cubicBezTo>
                <a:cubicBezTo>
                  <a:pt x="15597" y="58437"/>
                  <a:pt x="15575" y="58203"/>
                  <a:pt x="15845" y="58092"/>
                </a:cubicBezTo>
                <a:cubicBezTo>
                  <a:pt x="15583" y="57978"/>
                  <a:pt x="15403" y="57798"/>
                  <a:pt x="15157" y="57732"/>
                </a:cubicBezTo>
                <a:cubicBezTo>
                  <a:pt x="14797" y="57650"/>
                  <a:pt x="14797" y="57700"/>
                  <a:pt x="14715" y="57389"/>
                </a:cubicBezTo>
                <a:cubicBezTo>
                  <a:pt x="14666" y="57176"/>
                  <a:pt x="14633" y="56996"/>
                  <a:pt x="14470" y="56881"/>
                </a:cubicBezTo>
                <a:cubicBezTo>
                  <a:pt x="14321" y="56796"/>
                  <a:pt x="14150" y="56697"/>
                  <a:pt x="13991" y="56697"/>
                </a:cubicBezTo>
                <a:cubicBezTo>
                  <a:pt x="13906" y="56697"/>
                  <a:pt x="13824" y="56725"/>
                  <a:pt x="13750" y="56799"/>
                </a:cubicBezTo>
                <a:cubicBezTo>
                  <a:pt x="13291" y="57323"/>
                  <a:pt x="12162" y="57896"/>
                  <a:pt x="12162" y="57896"/>
                </a:cubicBezTo>
                <a:lnTo>
                  <a:pt x="11114" y="57290"/>
                </a:lnTo>
                <a:lnTo>
                  <a:pt x="10329" y="57290"/>
                </a:lnTo>
                <a:cubicBezTo>
                  <a:pt x="10034" y="57290"/>
                  <a:pt x="9674" y="57880"/>
                  <a:pt x="9674" y="57896"/>
                </a:cubicBezTo>
                <a:cubicBezTo>
                  <a:pt x="9494" y="58207"/>
                  <a:pt x="9183" y="58256"/>
                  <a:pt x="8872" y="58338"/>
                </a:cubicBezTo>
                <a:cubicBezTo>
                  <a:pt x="8888" y="58420"/>
                  <a:pt x="8904" y="58518"/>
                  <a:pt x="8904" y="58600"/>
                </a:cubicBezTo>
                <a:cubicBezTo>
                  <a:pt x="8757" y="58633"/>
                  <a:pt x="8741" y="58845"/>
                  <a:pt x="8643" y="58960"/>
                </a:cubicBezTo>
                <a:cubicBezTo>
                  <a:pt x="8463" y="59156"/>
                  <a:pt x="8332" y="59009"/>
                  <a:pt x="8070" y="59156"/>
                </a:cubicBezTo>
                <a:cubicBezTo>
                  <a:pt x="8152" y="59533"/>
                  <a:pt x="7922" y="59566"/>
                  <a:pt x="7791" y="59811"/>
                </a:cubicBezTo>
                <a:cubicBezTo>
                  <a:pt x="7742" y="59958"/>
                  <a:pt x="7693" y="60089"/>
                  <a:pt x="7628" y="60220"/>
                </a:cubicBezTo>
                <a:cubicBezTo>
                  <a:pt x="7546" y="60318"/>
                  <a:pt x="7464" y="60417"/>
                  <a:pt x="7366" y="60499"/>
                </a:cubicBezTo>
                <a:lnTo>
                  <a:pt x="5942" y="60499"/>
                </a:lnTo>
                <a:cubicBezTo>
                  <a:pt x="5827" y="60449"/>
                  <a:pt x="5704" y="60425"/>
                  <a:pt x="5582" y="60425"/>
                </a:cubicBezTo>
                <a:cubicBezTo>
                  <a:pt x="5459" y="60425"/>
                  <a:pt x="5336" y="60449"/>
                  <a:pt x="5222" y="60499"/>
                </a:cubicBezTo>
                <a:cubicBezTo>
                  <a:pt x="5118" y="60559"/>
                  <a:pt x="4981" y="60579"/>
                  <a:pt x="4846" y="60579"/>
                </a:cubicBezTo>
                <a:cubicBezTo>
                  <a:pt x="4574" y="60579"/>
                  <a:pt x="4305" y="60499"/>
                  <a:pt x="4305" y="60499"/>
                </a:cubicBezTo>
                <a:lnTo>
                  <a:pt x="3748" y="60810"/>
                </a:lnTo>
                <a:cubicBezTo>
                  <a:pt x="3748" y="60810"/>
                  <a:pt x="3175" y="61284"/>
                  <a:pt x="2864" y="61497"/>
                </a:cubicBezTo>
                <a:cubicBezTo>
                  <a:pt x="2830" y="61519"/>
                  <a:pt x="2792" y="61528"/>
                  <a:pt x="2753" y="61528"/>
                </a:cubicBezTo>
                <a:cubicBezTo>
                  <a:pt x="2542" y="61528"/>
                  <a:pt x="2276" y="61259"/>
                  <a:pt x="2040" y="61259"/>
                </a:cubicBezTo>
                <a:cubicBezTo>
                  <a:pt x="1928" y="61259"/>
                  <a:pt x="1824" y="61320"/>
                  <a:pt x="1735" y="61497"/>
                </a:cubicBezTo>
                <a:lnTo>
                  <a:pt x="1440" y="62103"/>
                </a:lnTo>
                <a:lnTo>
                  <a:pt x="0" y="62103"/>
                </a:lnTo>
                <a:lnTo>
                  <a:pt x="0" y="76834"/>
                </a:lnTo>
                <a:lnTo>
                  <a:pt x="102303" y="76834"/>
                </a:lnTo>
                <a:lnTo>
                  <a:pt x="102303" y="17564"/>
                </a:lnTo>
                <a:cubicBezTo>
                  <a:pt x="102205" y="17695"/>
                  <a:pt x="102107" y="17826"/>
                  <a:pt x="101992" y="17924"/>
                </a:cubicBezTo>
                <a:cubicBezTo>
                  <a:pt x="101681" y="18251"/>
                  <a:pt x="101992" y="19168"/>
                  <a:pt x="101534" y="19446"/>
                </a:cubicBezTo>
                <a:cubicBezTo>
                  <a:pt x="101076" y="19708"/>
                  <a:pt x="101779" y="19872"/>
                  <a:pt x="101501" y="20232"/>
                </a:cubicBezTo>
                <a:cubicBezTo>
                  <a:pt x="101207" y="20592"/>
                  <a:pt x="101665" y="20854"/>
                  <a:pt x="101501" y="21149"/>
                </a:cubicBezTo>
                <a:cubicBezTo>
                  <a:pt x="101239" y="21656"/>
                  <a:pt x="100830" y="22082"/>
                  <a:pt x="100339" y="22360"/>
                </a:cubicBezTo>
                <a:cubicBezTo>
                  <a:pt x="99684" y="22720"/>
                  <a:pt x="99422" y="23931"/>
                  <a:pt x="99422" y="23931"/>
                </a:cubicBezTo>
                <a:cubicBezTo>
                  <a:pt x="99422" y="23931"/>
                  <a:pt x="98997" y="24717"/>
                  <a:pt x="98882" y="24946"/>
                </a:cubicBezTo>
                <a:cubicBezTo>
                  <a:pt x="98768" y="25175"/>
                  <a:pt x="98931" y="26141"/>
                  <a:pt x="98882" y="26730"/>
                </a:cubicBezTo>
                <a:cubicBezTo>
                  <a:pt x="98833" y="27336"/>
                  <a:pt x="97949" y="27107"/>
                  <a:pt x="97524" y="27352"/>
                </a:cubicBezTo>
                <a:cubicBezTo>
                  <a:pt x="97376" y="27434"/>
                  <a:pt x="97278" y="27483"/>
                  <a:pt x="97196" y="27532"/>
                </a:cubicBezTo>
                <a:lnTo>
                  <a:pt x="88603" y="27532"/>
                </a:lnTo>
                <a:lnTo>
                  <a:pt x="84920" y="31215"/>
                </a:lnTo>
                <a:lnTo>
                  <a:pt x="81777" y="31215"/>
                </a:lnTo>
                <a:lnTo>
                  <a:pt x="81777" y="28351"/>
                </a:lnTo>
                <a:lnTo>
                  <a:pt x="79862" y="28351"/>
                </a:lnTo>
                <a:lnTo>
                  <a:pt x="79862" y="27320"/>
                </a:lnTo>
                <a:lnTo>
                  <a:pt x="81171" y="27320"/>
                </a:lnTo>
                <a:lnTo>
                  <a:pt x="81171" y="23031"/>
                </a:lnTo>
                <a:lnTo>
                  <a:pt x="80484" y="23031"/>
                </a:lnTo>
                <a:lnTo>
                  <a:pt x="80484" y="24013"/>
                </a:lnTo>
                <a:lnTo>
                  <a:pt x="79273" y="24013"/>
                </a:lnTo>
                <a:lnTo>
                  <a:pt x="79273" y="18170"/>
                </a:lnTo>
                <a:lnTo>
                  <a:pt x="79780" y="18170"/>
                </a:lnTo>
                <a:lnTo>
                  <a:pt x="79780" y="16451"/>
                </a:lnTo>
                <a:lnTo>
                  <a:pt x="79109" y="16451"/>
                </a:lnTo>
                <a:lnTo>
                  <a:pt x="79109" y="11147"/>
                </a:lnTo>
                <a:lnTo>
                  <a:pt x="79780" y="10476"/>
                </a:lnTo>
                <a:lnTo>
                  <a:pt x="79780" y="9478"/>
                </a:lnTo>
                <a:lnTo>
                  <a:pt x="78552" y="9478"/>
                </a:lnTo>
                <a:lnTo>
                  <a:pt x="78552" y="5909"/>
                </a:lnTo>
                <a:lnTo>
                  <a:pt x="78913" y="5909"/>
                </a:lnTo>
                <a:lnTo>
                  <a:pt x="78913" y="4142"/>
                </a:lnTo>
                <a:lnTo>
                  <a:pt x="77800" y="4142"/>
                </a:lnTo>
                <a:lnTo>
                  <a:pt x="77800" y="1490"/>
                </a:lnTo>
                <a:lnTo>
                  <a:pt x="78225" y="1490"/>
                </a:lnTo>
                <a:lnTo>
                  <a:pt x="782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007675" y="3942105"/>
            <a:ext cx="820100" cy="1115125"/>
          </a:xfrm>
          <a:custGeom>
            <a:rect b="b" l="l" r="r" t="t"/>
            <a:pathLst>
              <a:path extrusionOk="0" h="44605" w="32804">
                <a:moveTo>
                  <a:pt x="21738" y="18513"/>
                </a:moveTo>
                <a:cubicBezTo>
                  <a:pt x="23588" y="18513"/>
                  <a:pt x="23392" y="20084"/>
                  <a:pt x="23392" y="20084"/>
                </a:cubicBezTo>
                <a:lnTo>
                  <a:pt x="23392" y="24176"/>
                </a:lnTo>
                <a:lnTo>
                  <a:pt x="22590" y="21688"/>
                </a:lnTo>
                <a:lnTo>
                  <a:pt x="21198" y="24782"/>
                </a:lnTo>
                <a:lnTo>
                  <a:pt x="21640" y="24782"/>
                </a:lnTo>
                <a:lnTo>
                  <a:pt x="21640" y="26010"/>
                </a:lnTo>
                <a:lnTo>
                  <a:pt x="21100" y="26550"/>
                </a:lnTo>
                <a:lnTo>
                  <a:pt x="20052" y="26550"/>
                </a:lnTo>
                <a:cubicBezTo>
                  <a:pt x="20052" y="26550"/>
                  <a:pt x="20167" y="20133"/>
                  <a:pt x="20134" y="20133"/>
                </a:cubicBezTo>
                <a:cubicBezTo>
                  <a:pt x="20134" y="20133"/>
                  <a:pt x="19905" y="18513"/>
                  <a:pt x="21738" y="18513"/>
                </a:cubicBezTo>
                <a:close/>
                <a:moveTo>
                  <a:pt x="11377" y="20493"/>
                </a:moveTo>
                <a:cubicBezTo>
                  <a:pt x="12261" y="20493"/>
                  <a:pt x="12425" y="21541"/>
                  <a:pt x="12425" y="21541"/>
                </a:cubicBezTo>
                <a:lnTo>
                  <a:pt x="12425" y="24144"/>
                </a:lnTo>
                <a:lnTo>
                  <a:pt x="11934" y="24144"/>
                </a:lnTo>
                <a:lnTo>
                  <a:pt x="11934" y="25338"/>
                </a:lnTo>
                <a:lnTo>
                  <a:pt x="9986" y="27286"/>
                </a:lnTo>
                <a:lnTo>
                  <a:pt x="9986" y="22098"/>
                </a:lnTo>
                <a:cubicBezTo>
                  <a:pt x="9986" y="22098"/>
                  <a:pt x="10346" y="21639"/>
                  <a:pt x="10297" y="21574"/>
                </a:cubicBezTo>
                <a:cubicBezTo>
                  <a:pt x="10297" y="21574"/>
                  <a:pt x="10477" y="20493"/>
                  <a:pt x="11377" y="20493"/>
                </a:cubicBezTo>
                <a:close/>
                <a:moveTo>
                  <a:pt x="14062" y="36076"/>
                </a:moveTo>
                <a:lnTo>
                  <a:pt x="14062" y="38319"/>
                </a:lnTo>
                <a:lnTo>
                  <a:pt x="13800" y="38319"/>
                </a:lnTo>
                <a:lnTo>
                  <a:pt x="13800" y="36322"/>
                </a:lnTo>
                <a:cubicBezTo>
                  <a:pt x="13881" y="36240"/>
                  <a:pt x="13963" y="36158"/>
                  <a:pt x="14062" y="36076"/>
                </a:cubicBezTo>
                <a:close/>
                <a:moveTo>
                  <a:pt x="14585" y="35634"/>
                </a:moveTo>
                <a:lnTo>
                  <a:pt x="14585" y="38319"/>
                </a:lnTo>
                <a:lnTo>
                  <a:pt x="14323" y="38319"/>
                </a:lnTo>
                <a:lnTo>
                  <a:pt x="14323" y="35847"/>
                </a:lnTo>
                <a:lnTo>
                  <a:pt x="14585" y="35634"/>
                </a:lnTo>
                <a:close/>
                <a:moveTo>
                  <a:pt x="15125" y="35209"/>
                </a:moveTo>
                <a:lnTo>
                  <a:pt x="15125" y="38319"/>
                </a:lnTo>
                <a:lnTo>
                  <a:pt x="14864" y="38319"/>
                </a:lnTo>
                <a:lnTo>
                  <a:pt x="14864" y="35422"/>
                </a:lnTo>
                <a:lnTo>
                  <a:pt x="15125" y="35209"/>
                </a:lnTo>
                <a:close/>
                <a:moveTo>
                  <a:pt x="16189" y="34505"/>
                </a:moveTo>
                <a:lnTo>
                  <a:pt x="16189" y="38319"/>
                </a:lnTo>
                <a:lnTo>
                  <a:pt x="15928" y="38319"/>
                </a:lnTo>
                <a:lnTo>
                  <a:pt x="15928" y="34685"/>
                </a:lnTo>
                <a:lnTo>
                  <a:pt x="16189" y="34505"/>
                </a:lnTo>
                <a:close/>
                <a:moveTo>
                  <a:pt x="16566" y="34276"/>
                </a:moveTo>
                <a:lnTo>
                  <a:pt x="16713" y="34374"/>
                </a:lnTo>
                <a:lnTo>
                  <a:pt x="16713" y="38319"/>
                </a:lnTo>
                <a:lnTo>
                  <a:pt x="16451" y="38319"/>
                </a:lnTo>
                <a:lnTo>
                  <a:pt x="16451" y="34341"/>
                </a:lnTo>
                <a:lnTo>
                  <a:pt x="16566" y="34276"/>
                </a:lnTo>
                <a:close/>
                <a:moveTo>
                  <a:pt x="16991" y="34538"/>
                </a:moveTo>
                <a:cubicBezTo>
                  <a:pt x="17057" y="34587"/>
                  <a:pt x="17155" y="34636"/>
                  <a:pt x="17237" y="34701"/>
                </a:cubicBezTo>
                <a:lnTo>
                  <a:pt x="17253" y="34701"/>
                </a:lnTo>
                <a:lnTo>
                  <a:pt x="17253" y="38319"/>
                </a:lnTo>
                <a:lnTo>
                  <a:pt x="16991" y="38319"/>
                </a:lnTo>
                <a:lnTo>
                  <a:pt x="16991" y="34538"/>
                </a:lnTo>
                <a:close/>
                <a:moveTo>
                  <a:pt x="18055" y="35258"/>
                </a:moveTo>
                <a:lnTo>
                  <a:pt x="18317" y="35438"/>
                </a:lnTo>
                <a:lnTo>
                  <a:pt x="18317" y="38319"/>
                </a:lnTo>
                <a:lnTo>
                  <a:pt x="18055" y="38319"/>
                </a:lnTo>
                <a:lnTo>
                  <a:pt x="18055" y="35258"/>
                </a:lnTo>
                <a:close/>
                <a:moveTo>
                  <a:pt x="18579" y="35651"/>
                </a:moveTo>
                <a:lnTo>
                  <a:pt x="18841" y="35863"/>
                </a:lnTo>
                <a:lnTo>
                  <a:pt x="18841" y="38319"/>
                </a:lnTo>
                <a:lnTo>
                  <a:pt x="18579" y="38319"/>
                </a:lnTo>
                <a:lnTo>
                  <a:pt x="18579" y="35651"/>
                </a:lnTo>
                <a:close/>
                <a:moveTo>
                  <a:pt x="19103" y="36093"/>
                </a:moveTo>
                <a:cubicBezTo>
                  <a:pt x="19201" y="36174"/>
                  <a:pt x="19283" y="36273"/>
                  <a:pt x="19365" y="36355"/>
                </a:cubicBezTo>
                <a:lnTo>
                  <a:pt x="19381" y="36355"/>
                </a:lnTo>
                <a:lnTo>
                  <a:pt x="19381" y="38319"/>
                </a:lnTo>
                <a:lnTo>
                  <a:pt x="19103" y="38319"/>
                </a:lnTo>
                <a:lnTo>
                  <a:pt x="19103" y="36093"/>
                </a:lnTo>
                <a:close/>
                <a:moveTo>
                  <a:pt x="19643" y="36633"/>
                </a:moveTo>
                <a:cubicBezTo>
                  <a:pt x="19741" y="36731"/>
                  <a:pt x="19823" y="36846"/>
                  <a:pt x="19905" y="36960"/>
                </a:cubicBezTo>
                <a:lnTo>
                  <a:pt x="19905" y="38319"/>
                </a:lnTo>
                <a:lnTo>
                  <a:pt x="19643" y="38319"/>
                </a:lnTo>
                <a:lnTo>
                  <a:pt x="19643" y="36633"/>
                </a:lnTo>
                <a:close/>
                <a:moveTo>
                  <a:pt x="20167" y="37451"/>
                </a:moveTo>
                <a:cubicBezTo>
                  <a:pt x="20232" y="37566"/>
                  <a:pt x="20249" y="37697"/>
                  <a:pt x="20265" y="37828"/>
                </a:cubicBezTo>
                <a:lnTo>
                  <a:pt x="20265" y="38319"/>
                </a:lnTo>
                <a:lnTo>
                  <a:pt x="20167" y="38319"/>
                </a:lnTo>
                <a:lnTo>
                  <a:pt x="20167" y="37451"/>
                </a:lnTo>
                <a:close/>
                <a:moveTo>
                  <a:pt x="12998" y="37369"/>
                </a:moveTo>
                <a:lnTo>
                  <a:pt x="12998" y="38335"/>
                </a:lnTo>
                <a:lnTo>
                  <a:pt x="12899" y="38335"/>
                </a:lnTo>
                <a:lnTo>
                  <a:pt x="12899" y="37828"/>
                </a:lnTo>
                <a:cubicBezTo>
                  <a:pt x="12899" y="37680"/>
                  <a:pt x="12932" y="37517"/>
                  <a:pt x="12998" y="37369"/>
                </a:cubicBezTo>
                <a:close/>
                <a:moveTo>
                  <a:pt x="13521" y="36617"/>
                </a:moveTo>
                <a:lnTo>
                  <a:pt x="13521" y="38335"/>
                </a:lnTo>
                <a:lnTo>
                  <a:pt x="13259" y="38335"/>
                </a:lnTo>
                <a:lnTo>
                  <a:pt x="13259" y="36927"/>
                </a:lnTo>
                <a:cubicBezTo>
                  <a:pt x="13337" y="36819"/>
                  <a:pt x="13429" y="36711"/>
                  <a:pt x="13521" y="36617"/>
                </a:cubicBezTo>
                <a:close/>
                <a:moveTo>
                  <a:pt x="15649" y="34865"/>
                </a:moveTo>
                <a:lnTo>
                  <a:pt x="15649" y="38335"/>
                </a:lnTo>
                <a:lnTo>
                  <a:pt x="15387" y="38335"/>
                </a:lnTo>
                <a:lnTo>
                  <a:pt x="15387" y="35029"/>
                </a:lnTo>
                <a:lnTo>
                  <a:pt x="15649" y="34865"/>
                </a:lnTo>
                <a:close/>
                <a:moveTo>
                  <a:pt x="17515" y="34881"/>
                </a:moveTo>
                <a:cubicBezTo>
                  <a:pt x="17597" y="34930"/>
                  <a:pt x="17695" y="34996"/>
                  <a:pt x="17777" y="35061"/>
                </a:cubicBezTo>
                <a:lnTo>
                  <a:pt x="17777" y="38335"/>
                </a:lnTo>
                <a:lnTo>
                  <a:pt x="17515" y="38319"/>
                </a:lnTo>
                <a:lnTo>
                  <a:pt x="17515" y="34881"/>
                </a:lnTo>
                <a:close/>
                <a:moveTo>
                  <a:pt x="13014" y="38646"/>
                </a:moveTo>
                <a:lnTo>
                  <a:pt x="13014" y="41887"/>
                </a:lnTo>
                <a:lnTo>
                  <a:pt x="12899" y="41887"/>
                </a:lnTo>
                <a:lnTo>
                  <a:pt x="12899" y="38646"/>
                </a:lnTo>
                <a:close/>
                <a:moveTo>
                  <a:pt x="13538" y="38646"/>
                </a:moveTo>
                <a:lnTo>
                  <a:pt x="13538" y="41887"/>
                </a:lnTo>
                <a:lnTo>
                  <a:pt x="13276" y="41887"/>
                </a:lnTo>
                <a:lnTo>
                  <a:pt x="13276" y="38646"/>
                </a:lnTo>
                <a:close/>
                <a:moveTo>
                  <a:pt x="14062" y="38646"/>
                </a:moveTo>
                <a:lnTo>
                  <a:pt x="14062" y="41887"/>
                </a:lnTo>
                <a:lnTo>
                  <a:pt x="13800" y="41887"/>
                </a:lnTo>
                <a:lnTo>
                  <a:pt x="13800" y="38646"/>
                </a:lnTo>
                <a:close/>
                <a:moveTo>
                  <a:pt x="14602" y="38646"/>
                </a:moveTo>
                <a:lnTo>
                  <a:pt x="14602" y="41887"/>
                </a:lnTo>
                <a:lnTo>
                  <a:pt x="14323" y="41887"/>
                </a:lnTo>
                <a:lnTo>
                  <a:pt x="14340" y="38646"/>
                </a:lnTo>
                <a:close/>
                <a:moveTo>
                  <a:pt x="15125" y="38646"/>
                </a:moveTo>
                <a:lnTo>
                  <a:pt x="15125" y="41887"/>
                </a:lnTo>
                <a:lnTo>
                  <a:pt x="14864" y="41887"/>
                </a:lnTo>
                <a:lnTo>
                  <a:pt x="14864" y="38646"/>
                </a:lnTo>
                <a:close/>
                <a:moveTo>
                  <a:pt x="15666" y="38646"/>
                </a:moveTo>
                <a:lnTo>
                  <a:pt x="15666" y="41887"/>
                </a:lnTo>
                <a:lnTo>
                  <a:pt x="15387" y="41887"/>
                </a:lnTo>
                <a:lnTo>
                  <a:pt x="15404" y="38646"/>
                </a:lnTo>
                <a:close/>
                <a:moveTo>
                  <a:pt x="16189" y="38646"/>
                </a:moveTo>
                <a:lnTo>
                  <a:pt x="16189" y="41887"/>
                </a:lnTo>
                <a:lnTo>
                  <a:pt x="15928" y="41887"/>
                </a:lnTo>
                <a:lnTo>
                  <a:pt x="15928" y="38646"/>
                </a:lnTo>
                <a:close/>
                <a:moveTo>
                  <a:pt x="16730" y="38646"/>
                </a:moveTo>
                <a:lnTo>
                  <a:pt x="16730" y="41887"/>
                </a:lnTo>
                <a:lnTo>
                  <a:pt x="16451" y="41887"/>
                </a:lnTo>
                <a:lnTo>
                  <a:pt x="16451" y="38646"/>
                </a:lnTo>
                <a:close/>
                <a:moveTo>
                  <a:pt x="17253" y="38646"/>
                </a:moveTo>
                <a:lnTo>
                  <a:pt x="17253" y="41887"/>
                </a:lnTo>
                <a:lnTo>
                  <a:pt x="16991" y="41887"/>
                </a:lnTo>
                <a:lnTo>
                  <a:pt x="16991" y="38646"/>
                </a:lnTo>
                <a:close/>
                <a:moveTo>
                  <a:pt x="17777" y="38646"/>
                </a:moveTo>
                <a:lnTo>
                  <a:pt x="17777" y="41887"/>
                </a:lnTo>
                <a:lnTo>
                  <a:pt x="17515" y="41887"/>
                </a:lnTo>
                <a:lnTo>
                  <a:pt x="17515" y="38646"/>
                </a:lnTo>
                <a:close/>
                <a:moveTo>
                  <a:pt x="18317" y="38646"/>
                </a:moveTo>
                <a:lnTo>
                  <a:pt x="18317" y="41887"/>
                </a:lnTo>
                <a:lnTo>
                  <a:pt x="18055" y="41887"/>
                </a:lnTo>
                <a:lnTo>
                  <a:pt x="18055" y="38646"/>
                </a:lnTo>
                <a:close/>
                <a:moveTo>
                  <a:pt x="18841" y="38646"/>
                </a:moveTo>
                <a:lnTo>
                  <a:pt x="18841" y="41887"/>
                </a:lnTo>
                <a:lnTo>
                  <a:pt x="18579" y="41887"/>
                </a:lnTo>
                <a:lnTo>
                  <a:pt x="18579" y="38646"/>
                </a:lnTo>
                <a:close/>
                <a:moveTo>
                  <a:pt x="19381" y="38646"/>
                </a:moveTo>
                <a:lnTo>
                  <a:pt x="19381" y="41887"/>
                </a:lnTo>
                <a:lnTo>
                  <a:pt x="19103" y="41887"/>
                </a:lnTo>
                <a:lnTo>
                  <a:pt x="19103" y="38646"/>
                </a:lnTo>
                <a:close/>
                <a:moveTo>
                  <a:pt x="19905" y="38646"/>
                </a:moveTo>
                <a:lnTo>
                  <a:pt x="19905" y="41887"/>
                </a:lnTo>
                <a:lnTo>
                  <a:pt x="19643" y="41887"/>
                </a:lnTo>
                <a:lnTo>
                  <a:pt x="19643" y="38646"/>
                </a:lnTo>
                <a:close/>
                <a:moveTo>
                  <a:pt x="20265" y="38646"/>
                </a:moveTo>
                <a:lnTo>
                  <a:pt x="20265" y="41887"/>
                </a:lnTo>
                <a:lnTo>
                  <a:pt x="20167" y="41887"/>
                </a:lnTo>
                <a:lnTo>
                  <a:pt x="20167" y="38646"/>
                </a:lnTo>
                <a:close/>
                <a:moveTo>
                  <a:pt x="13014" y="42214"/>
                </a:moveTo>
                <a:lnTo>
                  <a:pt x="13014" y="43328"/>
                </a:lnTo>
                <a:lnTo>
                  <a:pt x="12899" y="43328"/>
                </a:lnTo>
                <a:lnTo>
                  <a:pt x="12899" y="42214"/>
                </a:lnTo>
                <a:close/>
                <a:moveTo>
                  <a:pt x="13538" y="42214"/>
                </a:moveTo>
                <a:lnTo>
                  <a:pt x="13538" y="43328"/>
                </a:lnTo>
                <a:lnTo>
                  <a:pt x="13276" y="43328"/>
                </a:lnTo>
                <a:lnTo>
                  <a:pt x="13276" y="42214"/>
                </a:lnTo>
                <a:close/>
                <a:moveTo>
                  <a:pt x="14062" y="42214"/>
                </a:moveTo>
                <a:lnTo>
                  <a:pt x="14062" y="43328"/>
                </a:lnTo>
                <a:lnTo>
                  <a:pt x="13800" y="43328"/>
                </a:lnTo>
                <a:lnTo>
                  <a:pt x="13800" y="42214"/>
                </a:lnTo>
                <a:close/>
                <a:moveTo>
                  <a:pt x="14602" y="42214"/>
                </a:moveTo>
                <a:lnTo>
                  <a:pt x="14602" y="43328"/>
                </a:lnTo>
                <a:lnTo>
                  <a:pt x="14323" y="43328"/>
                </a:lnTo>
                <a:lnTo>
                  <a:pt x="14323" y="42214"/>
                </a:lnTo>
                <a:close/>
                <a:moveTo>
                  <a:pt x="15125" y="42214"/>
                </a:moveTo>
                <a:lnTo>
                  <a:pt x="15125" y="43328"/>
                </a:lnTo>
                <a:lnTo>
                  <a:pt x="14864" y="43328"/>
                </a:lnTo>
                <a:lnTo>
                  <a:pt x="14864" y="42214"/>
                </a:lnTo>
                <a:close/>
                <a:moveTo>
                  <a:pt x="15666" y="42214"/>
                </a:moveTo>
                <a:lnTo>
                  <a:pt x="15666" y="43328"/>
                </a:lnTo>
                <a:lnTo>
                  <a:pt x="15387" y="43328"/>
                </a:lnTo>
                <a:lnTo>
                  <a:pt x="15404" y="42214"/>
                </a:lnTo>
                <a:close/>
                <a:moveTo>
                  <a:pt x="16189" y="42214"/>
                </a:moveTo>
                <a:lnTo>
                  <a:pt x="16189" y="43328"/>
                </a:lnTo>
                <a:lnTo>
                  <a:pt x="15928" y="43328"/>
                </a:lnTo>
                <a:lnTo>
                  <a:pt x="15928" y="42214"/>
                </a:lnTo>
                <a:close/>
                <a:moveTo>
                  <a:pt x="16730" y="42214"/>
                </a:moveTo>
                <a:lnTo>
                  <a:pt x="16730" y="43328"/>
                </a:lnTo>
                <a:lnTo>
                  <a:pt x="16451" y="43328"/>
                </a:lnTo>
                <a:lnTo>
                  <a:pt x="16451" y="42214"/>
                </a:lnTo>
                <a:close/>
                <a:moveTo>
                  <a:pt x="17253" y="42214"/>
                </a:moveTo>
                <a:lnTo>
                  <a:pt x="17253" y="43328"/>
                </a:lnTo>
                <a:lnTo>
                  <a:pt x="16991" y="43328"/>
                </a:lnTo>
                <a:lnTo>
                  <a:pt x="16991" y="42214"/>
                </a:lnTo>
                <a:close/>
                <a:moveTo>
                  <a:pt x="17777" y="42214"/>
                </a:moveTo>
                <a:lnTo>
                  <a:pt x="17777" y="43328"/>
                </a:lnTo>
                <a:lnTo>
                  <a:pt x="17515" y="43328"/>
                </a:lnTo>
                <a:lnTo>
                  <a:pt x="17515" y="42214"/>
                </a:lnTo>
                <a:close/>
                <a:moveTo>
                  <a:pt x="18317" y="42214"/>
                </a:moveTo>
                <a:lnTo>
                  <a:pt x="18317" y="43328"/>
                </a:lnTo>
                <a:lnTo>
                  <a:pt x="18055" y="43328"/>
                </a:lnTo>
                <a:lnTo>
                  <a:pt x="18055" y="42214"/>
                </a:lnTo>
                <a:close/>
                <a:moveTo>
                  <a:pt x="18841" y="42214"/>
                </a:moveTo>
                <a:lnTo>
                  <a:pt x="18841" y="43328"/>
                </a:lnTo>
                <a:lnTo>
                  <a:pt x="18579" y="43328"/>
                </a:lnTo>
                <a:lnTo>
                  <a:pt x="18579" y="42214"/>
                </a:lnTo>
                <a:close/>
                <a:moveTo>
                  <a:pt x="19381" y="42214"/>
                </a:moveTo>
                <a:lnTo>
                  <a:pt x="19381" y="43328"/>
                </a:lnTo>
                <a:lnTo>
                  <a:pt x="19103" y="43328"/>
                </a:lnTo>
                <a:lnTo>
                  <a:pt x="19103" y="42214"/>
                </a:lnTo>
                <a:close/>
                <a:moveTo>
                  <a:pt x="19905" y="42214"/>
                </a:moveTo>
                <a:lnTo>
                  <a:pt x="19905" y="43328"/>
                </a:lnTo>
                <a:lnTo>
                  <a:pt x="19643" y="43328"/>
                </a:lnTo>
                <a:lnTo>
                  <a:pt x="19643" y="42214"/>
                </a:lnTo>
                <a:close/>
                <a:moveTo>
                  <a:pt x="20265" y="42214"/>
                </a:moveTo>
                <a:lnTo>
                  <a:pt x="20265" y="43328"/>
                </a:lnTo>
                <a:lnTo>
                  <a:pt x="20167" y="43328"/>
                </a:lnTo>
                <a:lnTo>
                  <a:pt x="20167" y="42214"/>
                </a:lnTo>
                <a:close/>
                <a:moveTo>
                  <a:pt x="17319" y="0"/>
                </a:moveTo>
                <a:lnTo>
                  <a:pt x="16288" y="2406"/>
                </a:lnTo>
                <a:lnTo>
                  <a:pt x="16697" y="2406"/>
                </a:lnTo>
                <a:lnTo>
                  <a:pt x="16697" y="6187"/>
                </a:lnTo>
                <a:lnTo>
                  <a:pt x="15862" y="6187"/>
                </a:lnTo>
                <a:lnTo>
                  <a:pt x="15862" y="4829"/>
                </a:lnTo>
                <a:lnTo>
                  <a:pt x="16337" y="4829"/>
                </a:lnTo>
                <a:lnTo>
                  <a:pt x="15240" y="2357"/>
                </a:lnTo>
                <a:lnTo>
                  <a:pt x="14160" y="4829"/>
                </a:lnTo>
                <a:lnTo>
                  <a:pt x="14716" y="4829"/>
                </a:lnTo>
                <a:lnTo>
                  <a:pt x="14716" y="9281"/>
                </a:lnTo>
                <a:lnTo>
                  <a:pt x="14062" y="9281"/>
                </a:lnTo>
                <a:lnTo>
                  <a:pt x="14062" y="9854"/>
                </a:lnTo>
                <a:lnTo>
                  <a:pt x="13554" y="9854"/>
                </a:lnTo>
                <a:lnTo>
                  <a:pt x="13554" y="9281"/>
                </a:lnTo>
                <a:lnTo>
                  <a:pt x="12948" y="9281"/>
                </a:lnTo>
                <a:lnTo>
                  <a:pt x="12948" y="9854"/>
                </a:lnTo>
                <a:lnTo>
                  <a:pt x="12588" y="9854"/>
                </a:lnTo>
                <a:lnTo>
                  <a:pt x="12588" y="9281"/>
                </a:lnTo>
                <a:lnTo>
                  <a:pt x="11983" y="9281"/>
                </a:lnTo>
                <a:lnTo>
                  <a:pt x="11983" y="11802"/>
                </a:lnTo>
                <a:lnTo>
                  <a:pt x="12490" y="12309"/>
                </a:lnTo>
                <a:lnTo>
                  <a:pt x="12490" y="19528"/>
                </a:lnTo>
                <a:lnTo>
                  <a:pt x="10493" y="19528"/>
                </a:lnTo>
                <a:lnTo>
                  <a:pt x="10493" y="17089"/>
                </a:lnTo>
                <a:lnTo>
                  <a:pt x="11115" y="17089"/>
                </a:lnTo>
                <a:lnTo>
                  <a:pt x="8398" y="14355"/>
                </a:lnTo>
                <a:lnTo>
                  <a:pt x="6336" y="16418"/>
                </a:lnTo>
                <a:lnTo>
                  <a:pt x="6336" y="15501"/>
                </a:lnTo>
                <a:lnTo>
                  <a:pt x="6843" y="15501"/>
                </a:lnTo>
                <a:lnTo>
                  <a:pt x="5664" y="12637"/>
                </a:lnTo>
                <a:lnTo>
                  <a:pt x="4535" y="15452"/>
                </a:lnTo>
                <a:lnTo>
                  <a:pt x="4961" y="15452"/>
                </a:lnTo>
                <a:lnTo>
                  <a:pt x="4961" y="17432"/>
                </a:lnTo>
                <a:lnTo>
                  <a:pt x="5894" y="18382"/>
                </a:lnTo>
                <a:lnTo>
                  <a:pt x="5894" y="20984"/>
                </a:lnTo>
                <a:lnTo>
                  <a:pt x="6434" y="21525"/>
                </a:lnTo>
                <a:lnTo>
                  <a:pt x="6434" y="28923"/>
                </a:lnTo>
                <a:lnTo>
                  <a:pt x="5632" y="28923"/>
                </a:lnTo>
                <a:lnTo>
                  <a:pt x="5632" y="27335"/>
                </a:lnTo>
                <a:lnTo>
                  <a:pt x="6123" y="27335"/>
                </a:lnTo>
                <a:lnTo>
                  <a:pt x="4699" y="24209"/>
                </a:lnTo>
                <a:lnTo>
                  <a:pt x="3242" y="27352"/>
                </a:lnTo>
                <a:lnTo>
                  <a:pt x="3897" y="27352"/>
                </a:lnTo>
                <a:lnTo>
                  <a:pt x="3897" y="33817"/>
                </a:lnTo>
                <a:lnTo>
                  <a:pt x="3340" y="33817"/>
                </a:lnTo>
                <a:lnTo>
                  <a:pt x="3340" y="33326"/>
                </a:lnTo>
                <a:lnTo>
                  <a:pt x="2685" y="33326"/>
                </a:lnTo>
                <a:lnTo>
                  <a:pt x="2685" y="33817"/>
                </a:lnTo>
                <a:lnTo>
                  <a:pt x="1998" y="33817"/>
                </a:lnTo>
                <a:lnTo>
                  <a:pt x="1998" y="33326"/>
                </a:lnTo>
                <a:lnTo>
                  <a:pt x="1212" y="33326"/>
                </a:lnTo>
                <a:lnTo>
                  <a:pt x="1212" y="33817"/>
                </a:lnTo>
                <a:lnTo>
                  <a:pt x="738" y="33817"/>
                </a:lnTo>
                <a:lnTo>
                  <a:pt x="738" y="33326"/>
                </a:lnTo>
                <a:lnTo>
                  <a:pt x="1" y="33326"/>
                </a:lnTo>
                <a:lnTo>
                  <a:pt x="1" y="36224"/>
                </a:lnTo>
                <a:lnTo>
                  <a:pt x="459" y="36633"/>
                </a:lnTo>
                <a:lnTo>
                  <a:pt x="459" y="44604"/>
                </a:lnTo>
                <a:lnTo>
                  <a:pt x="32247" y="44604"/>
                </a:lnTo>
                <a:lnTo>
                  <a:pt x="32247" y="36649"/>
                </a:lnTo>
                <a:lnTo>
                  <a:pt x="32803" y="36240"/>
                </a:lnTo>
                <a:lnTo>
                  <a:pt x="32803" y="33326"/>
                </a:lnTo>
                <a:lnTo>
                  <a:pt x="32149" y="33326"/>
                </a:lnTo>
                <a:lnTo>
                  <a:pt x="32149" y="33817"/>
                </a:lnTo>
                <a:lnTo>
                  <a:pt x="31690" y="33817"/>
                </a:lnTo>
                <a:lnTo>
                  <a:pt x="31690" y="33326"/>
                </a:lnTo>
                <a:lnTo>
                  <a:pt x="31003" y="33326"/>
                </a:lnTo>
                <a:lnTo>
                  <a:pt x="31003" y="33817"/>
                </a:lnTo>
                <a:lnTo>
                  <a:pt x="30348" y="33817"/>
                </a:lnTo>
                <a:lnTo>
                  <a:pt x="30348" y="33326"/>
                </a:lnTo>
                <a:lnTo>
                  <a:pt x="29562" y="33326"/>
                </a:lnTo>
                <a:lnTo>
                  <a:pt x="29562" y="33817"/>
                </a:lnTo>
                <a:lnTo>
                  <a:pt x="29006" y="33817"/>
                </a:lnTo>
                <a:lnTo>
                  <a:pt x="29006" y="33326"/>
                </a:lnTo>
                <a:lnTo>
                  <a:pt x="28499" y="33326"/>
                </a:lnTo>
                <a:lnTo>
                  <a:pt x="28499" y="25961"/>
                </a:lnTo>
                <a:lnTo>
                  <a:pt x="29988" y="24471"/>
                </a:lnTo>
                <a:lnTo>
                  <a:pt x="29988" y="19642"/>
                </a:lnTo>
                <a:lnTo>
                  <a:pt x="30234" y="19642"/>
                </a:lnTo>
                <a:lnTo>
                  <a:pt x="29121" y="17531"/>
                </a:lnTo>
                <a:lnTo>
                  <a:pt x="28368" y="19299"/>
                </a:lnTo>
                <a:lnTo>
                  <a:pt x="28368" y="15779"/>
                </a:lnTo>
                <a:lnTo>
                  <a:pt x="28957" y="15174"/>
                </a:lnTo>
                <a:lnTo>
                  <a:pt x="28957" y="12653"/>
                </a:lnTo>
                <a:lnTo>
                  <a:pt x="27991" y="12653"/>
                </a:lnTo>
                <a:lnTo>
                  <a:pt x="27991" y="11474"/>
                </a:lnTo>
                <a:lnTo>
                  <a:pt x="28646" y="11474"/>
                </a:lnTo>
                <a:lnTo>
                  <a:pt x="25863" y="8643"/>
                </a:lnTo>
                <a:lnTo>
                  <a:pt x="23048" y="11474"/>
                </a:lnTo>
                <a:lnTo>
                  <a:pt x="23735" y="11474"/>
                </a:lnTo>
                <a:lnTo>
                  <a:pt x="23735" y="12653"/>
                </a:lnTo>
                <a:lnTo>
                  <a:pt x="22901" y="12653"/>
                </a:lnTo>
                <a:lnTo>
                  <a:pt x="22901" y="15174"/>
                </a:lnTo>
                <a:lnTo>
                  <a:pt x="23408" y="15779"/>
                </a:lnTo>
                <a:lnTo>
                  <a:pt x="23408" y="17432"/>
                </a:lnTo>
                <a:lnTo>
                  <a:pt x="20151" y="17432"/>
                </a:lnTo>
                <a:lnTo>
                  <a:pt x="20151" y="12096"/>
                </a:lnTo>
                <a:lnTo>
                  <a:pt x="20625" y="11605"/>
                </a:lnTo>
                <a:lnTo>
                  <a:pt x="20625" y="9281"/>
                </a:lnTo>
                <a:lnTo>
                  <a:pt x="19889" y="9281"/>
                </a:lnTo>
                <a:lnTo>
                  <a:pt x="19889" y="9854"/>
                </a:lnTo>
                <a:lnTo>
                  <a:pt x="19332" y="9854"/>
                </a:lnTo>
                <a:lnTo>
                  <a:pt x="19332" y="9281"/>
                </a:lnTo>
                <a:lnTo>
                  <a:pt x="18776" y="9281"/>
                </a:lnTo>
                <a:lnTo>
                  <a:pt x="18776" y="9854"/>
                </a:lnTo>
                <a:lnTo>
                  <a:pt x="18465" y="9854"/>
                </a:lnTo>
                <a:lnTo>
                  <a:pt x="18465" y="9281"/>
                </a:lnTo>
                <a:lnTo>
                  <a:pt x="17859" y="9281"/>
                </a:lnTo>
                <a:lnTo>
                  <a:pt x="17859" y="2406"/>
                </a:lnTo>
                <a:lnTo>
                  <a:pt x="18366" y="2406"/>
                </a:lnTo>
                <a:lnTo>
                  <a:pt x="173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83" name="Shape 183"/>
        <p:cNvGrpSpPr/>
        <p:nvPr/>
      </p:nvGrpSpPr>
      <p:grpSpPr>
        <a:xfrm>
          <a:off x="0" y="0"/>
          <a:ext cx="0" cy="0"/>
          <a:chOff x="0" y="0"/>
          <a:chExt cx="0" cy="0"/>
        </a:xfrm>
      </p:grpSpPr>
      <p:sp>
        <p:nvSpPr>
          <p:cNvPr id="184" name="Google Shape;184;p11"/>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sp>
        <p:nvSpPr>
          <p:cNvPr id="185" name="Google Shape;185;p11"/>
          <p:cNvSpPr/>
          <p:nvPr/>
        </p:nvSpPr>
        <p:spPr>
          <a:xfrm>
            <a:off x="191429"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11"/>
          <p:cNvGrpSpPr/>
          <p:nvPr/>
        </p:nvGrpSpPr>
        <p:grpSpPr>
          <a:xfrm>
            <a:off x="-256328" y="239957"/>
            <a:ext cx="9747428" cy="4850977"/>
            <a:chOff x="-256328" y="239957"/>
            <a:chExt cx="9747428" cy="4850977"/>
          </a:xfrm>
        </p:grpSpPr>
        <p:sp>
          <p:nvSpPr>
            <p:cNvPr id="187" name="Google Shape;187;p11"/>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1"/>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7971880" y="-8442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56325" y="4490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txBox="1"/>
          <p:nvPr>
            <p:ph hasCustomPrompt="1" type="title"/>
          </p:nvPr>
        </p:nvSpPr>
        <p:spPr>
          <a:xfrm>
            <a:off x="1284000" y="1767200"/>
            <a:ext cx="6576000" cy="10782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5" name="Google Shape;205;p11"/>
          <p:cNvSpPr txBox="1"/>
          <p:nvPr>
            <p:ph idx="1" type="subTitle"/>
          </p:nvPr>
        </p:nvSpPr>
        <p:spPr>
          <a:xfrm>
            <a:off x="1284000" y="2845400"/>
            <a:ext cx="65760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6" name="Shape 2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0" name="Shape 2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sp>
        <p:nvSpPr>
          <p:cNvPr id="32" name="Google Shape;32;p3"/>
          <p:cNvSpPr/>
          <p:nvPr/>
        </p:nvSpPr>
        <p:spPr>
          <a:xfrm>
            <a:off x="191429"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grpSp>
        <p:nvGrpSpPr>
          <p:cNvPr id="34" name="Google Shape;34;p3"/>
          <p:cNvGrpSpPr/>
          <p:nvPr/>
        </p:nvGrpSpPr>
        <p:grpSpPr>
          <a:xfrm>
            <a:off x="-256328" y="239957"/>
            <a:ext cx="9747428" cy="4850977"/>
            <a:chOff x="-256328" y="239957"/>
            <a:chExt cx="9747428" cy="4850977"/>
          </a:xfrm>
        </p:grpSpPr>
        <p:sp>
          <p:nvSpPr>
            <p:cNvPr id="35" name="Google Shape;35;p3"/>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971880" y="-8442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551419" y="4490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 name="Google Shape;52;p3"/>
          <p:cNvSpPr txBox="1"/>
          <p:nvPr>
            <p:ph type="title"/>
          </p:nvPr>
        </p:nvSpPr>
        <p:spPr>
          <a:xfrm>
            <a:off x="1752948" y="2414400"/>
            <a:ext cx="5067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3" name="Google Shape;53;p3"/>
          <p:cNvSpPr txBox="1"/>
          <p:nvPr>
            <p:ph hasCustomPrompt="1" idx="2" type="title"/>
          </p:nvPr>
        </p:nvSpPr>
        <p:spPr>
          <a:xfrm>
            <a:off x="3836298" y="1601375"/>
            <a:ext cx="9009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4" name="Google Shape;54;p3"/>
          <p:cNvSpPr txBox="1"/>
          <p:nvPr>
            <p:ph idx="1" type="subTitle"/>
          </p:nvPr>
        </p:nvSpPr>
        <p:spPr>
          <a:xfrm>
            <a:off x="1752948" y="3167125"/>
            <a:ext cx="50676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55" name="Shape 55"/>
        <p:cNvGrpSpPr/>
        <p:nvPr/>
      </p:nvGrpSpPr>
      <p:grpSpPr>
        <a:xfrm>
          <a:off x="0" y="0"/>
          <a:ext cx="0" cy="0"/>
          <a:chOff x="0" y="0"/>
          <a:chExt cx="0" cy="0"/>
        </a:xfrm>
      </p:grpSpPr>
      <p:sp>
        <p:nvSpPr>
          <p:cNvPr id="56" name="Google Shape;56;p4"/>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sp>
        <p:nvSpPr>
          <p:cNvPr id="57" name="Google Shape;57;p4"/>
          <p:cNvSpPr/>
          <p:nvPr/>
        </p:nvSpPr>
        <p:spPr>
          <a:xfrm>
            <a:off x="191429"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4"/>
          <p:cNvGrpSpPr/>
          <p:nvPr/>
        </p:nvGrpSpPr>
        <p:grpSpPr>
          <a:xfrm>
            <a:off x="-256328" y="239957"/>
            <a:ext cx="9747428" cy="4850977"/>
            <a:chOff x="-256328" y="239957"/>
            <a:chExt cx="9747428" cy="4850977"/>
          </a:xfrm>
        </p:grpSpPr>
        <p:sp>
          <p:nvSpPr>
            <p:cNvPr id="59" name="Google Shape;59;p4"/>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4"/>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971880" y="-8442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56325" y="4490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txBox="1"/>
          <p:nvPr>
            <p:ph type="title"/>
          </p:nvPr>
        </p:nvSpPr>
        <p:spPr>
          <a:xfrm>
            <a:off x="1223525" y="539500"/>
            <a:ext cx="6696900" cy="106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4"/>
          <p:cNvSpPr txBox="1"/>
          <p:nvPr>
            <p:ph idx="1" type="body"/>
          </p:nvPr>
        </p:nvSpPr>
        <p:spPr>
          <a:xfrm>
            <a:off x="1223550" y="1613250"/>
            <a:ext cx="6696900" cy="2457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500"/>
            </a:lvl1pPr>
            <a:lvl2pPr indent="-317500" lvl="1" marL="914400" rtl="0">
              <a:lnSpc>
                <a:spcPct val="100000"/>
              </a:lnSpc>
              <a:spcBef>
                <a:spcPts val="0"/>
              </a:spcBef>
              <a:spcAft>
                <a:spcPts val="0"/>
              </a:spcAft>
              <a:buSzPts val="1400"/>
              <a:buFont typeface="Roboto Light"/>
              <a:buChar char="○"/>
              <a:defRPr sz="1500"/>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78" name="Shape 78"/>
        <p:cNvGrpSpPr/>
        <p:nvPr/>
      </p:nvGrpSpPr>
      <p:grpSpPr>
        <a:xfrm>
          <a:off x="0" y="0"/>
          <a:ext cx="0" cy="0"/>
          <a:chOff x="0" y="0"/>
          <a:chExt cx="0" cy="0"/>
        </a:xfrm>
      </p:grpSpPr>
      <p:sp>
        <p:nvSpPr>
          <p:cNvPr id="79" name="Google Shape;79;p5"/>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sp>
        <p:nvSpPr>
          <p:cNvPr id="80" name="Google Shape;80;p5"/>
          <p:cNvSpPr/>
          <p:nvPr/>
        </p:nvSpPr>
        <p:spPr>
          <a:xfrm>
            <a:off x="191429"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5"/>
          <p:cNvGrpSpPr/>
          <p:nvPr/>
        </p:nvGrpSpPr>
        <p:grpSpPr>
          <a:xfrm>
            <a:off x="-256328" y="239957"/>
            <a:ext cx="9747428" cy="4850977"/>
            <a:chOff x="-256328" y="239957"/>
            <a:chExt cx="9747428" cy="4850977"/>
          </a:xfrm>
        </p:grpSpPr>
        <p:sp>
          <p:nvSpPr>
            <p:cNvPr id="82" name="Google Shape;82;p5"/>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5"/>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7971880" y="-8442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256325" y="4490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mine"/>
              <a:buNone/>
              <a:defRPr b="1" sz="2000">
                <a:solidFill>
                  <a:schemeClr val="dk1"/>
                </a:solidFill>
                <a:latin typeface="Domine"/>
                <a:ea typeface="Domine"/>
                <a:cs typeface="Domine"/>
                <a:sym typeface="Domine"/>
              </a:defRPr>
            </a:lvl1pPr>
            <a:lvl2pPr lvl="1" rtl="0" algn="ctr">
              <a:lnSpc>
                <a:spcPct val="100000"/>
              </a:lnSpc>
              <a:spcBef>
                <a:spcPts val="0"/>
              </a:spcBef>
              <a:spcAft>
                <a:spcPts val="0"/>
              </a:spcAft>
              <a:buSzPts val="2000"/>
              <a:buFont typeface="Domine"/>
              <a:buNone/>
              <a:defRPr b="1" sz="2000">
                <a:latin typeface="Domine"/>
                <a:ea typeface="Domine"/>
                <a:cs typeface="Domine"/>
                <a:sym typeface="Domine"/>
              </a:defRPr>
            </a:lvl2pPr>
            <a:lvl3pPr lvl="2" rtl="0" algn="ctr">
              <a:lnSpc>
                <a:spcPct val="100000"/>
              </a:lnSpc>
              <a:spcBef>
                <a:spcPts val="0"/>
              </a:spcBef>
              <a:spcAft>
                <a:spcPts val="0"/>
              </a:spcAft>
              <a:buSzPts val="2000"/>
              <a:buFont typeface="Domine"/>
              <a:buNone/>
              <a:defRPr b="1" sz="2000">
                <a:latin typeface="Domine"/>
                <a:ea typeface="Domine"/>
                <a:cs typeface="Domine"/>
                <a:sym typeface="Domine"/>
              </a:defRPr>
            </a:lvl3pPr>
            <a:lvl4pPr lvl="3" rtl="0" algn="ctr">
              <a:lnSpc>
                <a:spcPct val="100000"/>
              </a:lnSpc>
              <a:spcBef>
                <a:spcPts val="0"/>
              </a:spcBef>
              <a:spcAft>
                <a:spcPts val="0"/>
              </a:spcAft>
              <a:buSzPts val="2000"/>
              <a:buFont typeface="Domine"/>
              <a:buNone/>
              <a:defRPr b="1" sz="2000">
                <a:latin typeface="Domine"/>
                <a:ea typeface="Domine"/>
                <a:cs typeface="Domine"/>
                <a:sym typeface="Domine"/>
              </a:defRPr>
            </a:lvl4pPr>
            <a:lvl5pPr lvl="4" rtl="0" algn="ctr">
              <a:lnSpc>
                <a:spcPct val="100000"/>
              </a:lnSpc>
              <a:spcBef>
                <a:spcPts val="0"/>
              </a:spcBef>
              <a:spcAft>
                <a:spcPts val="0"/>
              </a:spcAft>
              <a:buSzPts val="2000"/>
              <a:buFont typeface="Domine"/>
              <a:buNone/>
              <a:defRPr b="1" sz="2000">
                <a:latin typeface="Domine"/>
                <a:ea typeface="Domine"/>
                <a:cs typeface="Domine"/>
                <a:sym typeface="Domine"/>
              </a:defRPr>
            </a:lvl5pPr>
            <a:lvl6pPr lvl="5" rtl="0" algn="ctr">
              <a:lnSpc>
                <a:spcPct val="100000"/>
              </a:lnSpc>
              <a:spcBef>
                <a:spcPts val="0"/>
              </a:spcBef>
              <a:spcAft>
                <a:spcPts val="0"/>
              </a:spcAft>
              <a:buSzPts val="2000"/>
              <a:buFont typeface="Domine"/>
              <a:buNone/>
              <a:defRPr b="1" sz="2000">
                <a:latin typeface="Domine"/>
                <a:ea typeface="Domine"/>
                <a:cs typeface="Domine"/>
                <a:sym typeface="Domine"/>
              </a:defRPr>
            </a:lvl6pPr>
            <a:lvl7pPr lvl="6" rtl="0" algn="ctr">
              <a:lnSpc>
                <a:spcPct val="100000"/>
              </a:lnSpc>
              <a:spcBef>
                <a:spcPts val="0"/>
              </a:spcBef>
              <a:spcAft>
                <a:spcPts val="0"/>
              </a:spcAft>
              <a:buSzPts val="2000"/>
              <a:buFont typeface="Domine"/>
              <a:buNone/>
              <a:defRPr b="1" sz="2000">
                <a:latin typeface="Domine"/>
                <a:ea typeface="Domine"/>
                <a:cs typeface="Domine"/>
                <a:sym typeface="Domine"/>
              </a:defRPr>
            </a:lvl7pPr>
            <a:lvl8pPr lvl="7" rtl="0" algn="ctr">
              <a:lnSpc>
                <a:spcPct val="100000"/>
              </a:lnSpc>
              <a:spcBef>
                <a:spcPts val="0"/>
              </a:spcBef>
              <a:spcAft>
                <a:spcPts val="0"/>
              </a:spcAft>
              <a:buSzPts val="2000"/>
              <a:buFont typeface="Domine"/>
              <a:buNone/>
              <a:defRPr b="1" sz="2000">
                <a:latin typeface="Domine"/>
                <a:ea typeface="Domine"/>
                <a:cs typeface="Domine"/>
                <a:sym typeface="Domine"/>
              </a:defRPr>
            </a:lvl8pPr>
            <a:lvl9pPr lvl="8" rtl="0" algn="ctr">
              <a:lnSpc>
                <a:spcPct val="100000"/>
              </a:lnSpc>
              <a:spcBef>
                <a:spcPts val="0"/>
              </a:spcBef>
              <a:spcAft>
                <a:spcPts val="0"/>
              </a:spcAft>
              <a:buSzPts val="2000"/>
              <a:buFont typeface="Domine"/>
              <a:buNone/>
              <a:defRPr b="1" sz="2000">
                <a:latin typeface="Domine"/>
                <a:ea typeface="Domine"/>
                <a:cs typeface="Domine"/>
                <a:sym typeface="Domine"/>
              </a:defRPr>
            </a:lvl9pPr>
          </a:lstStyle>
          <a:p/>
        </p:txBody>
      </p:sp>
      <p:sp>
        <p:nvSpPr>
          <p:cNvPr id="103" name="Google Shape;103;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mine"/>
              <a:buNone/>
              <a:defRPr b="1" sz="2000">
                <a:solidFill>
                  <a:schemeClr val="dk1"/>
                </a:solidFill>
                <a:latin typeface="Domine"/>
                <a:ea typeface="Domine"/>
                <a:cs typeface="Domine"/>
                <a:sym typeface="Domine"/>
              </a:defRPr>
            </a:lvl1pPr>
            <a:lvl2pPr lvl="1" rtl="0" algn="ctr">
              <a:lnSpc>
                <a:spcPct val="100000"/>
              </a:lnSpc>
              <a:spcBef>
                <a:spcPts val="0"/>
              </a:spcBef>
              <a:spcAft>
                <a:spcPts val="0"/>
              </a:spcAft>
              <a:buSzPts val="2000"/>
              <a:buFont typeface="Domine"/>
              <a:buNone/>
              <a:defRPr b="1" sz="2000">
                <a:latin typeface="Domine"/>
                <a:ea typeface="Domine"/>
                <a:cs typeface="Domine"/>
                <a:sym typeface="Domine"/>
              </a:defRPr>
            </a:lvl2pPr>
            <a:lvl3pPr lvl="2" rtl="0" algn="ctr">
              <a:lnSpc>
                <a:spcPct val="100000"/>
              </a:lnSpc>
              <a:spcBef>
                <a:spcPts val="0"/>
              </a:spcBef>
              <a:spcAft>
                <a:spcPts val="0"/>
              </a:spcAft>
              <a:buSzPts val="2000"/>
              <a:buFont typeface="Domine"/>
              <a:buNone/>
              <a:defRPr b="1" sz="2000">
                <a:latin typeface="Domine"/>
                <a:ea typeface="Domine"/>
                <a:cs typeface="Domine"/>
                <a:sym typeface="Domine"/>
              </a:defRPr>
            </a:lvl3pPr>
            <a:lvl4pPr lvl="3" rtl="0" algn="ctr">
              <a:lnSpc>
                <a:spcPct val="100000"/>
              </a:lnSpc>
              <a:spcBef>
                <a:spcPts val="0"/>
              </a:spcBef>
              <a:spcAft>
                <a:spcPts val="0"/>
              </a:spcAft>
              <a:buSzPts val="2000"/>
              <a:buFont typeface="Domine"/>
              <a:buNone/>
              <a:defRPr b="1" sz="2000">
                <a:latin typeface="Domine"/>
                <a:ea typeface="Domine"/>
                <a:cs typeface="Domine"/>
                <a:sym typeface="Domine"/>
              </a:defRPr>
            </a:lvl4pPr>
            <a:lvl5pPr lvl="4" rtl="0" algn="ctr">
              <a:lnSpc>
                <a:spcPct val="100000"/>
              </a:lnSpc>
              <a:spcBef>
                <a:spcPts val="0"/>
              </a:spcBef>
              <a:spcAft>
                <a:spcPts val="0"/>
              </a:spcAft>
              <a:buSzPts val="2000"/>
              <a:buFont typeface="Domine"/>
              <a:buNone/>
              <a:defRPr b="1" sz="2000">
                <a:latin typeface="Domine"/>
                <a:ea typeface="Domine"/>
                <a:cs typeface="Domine"/>
                <a:sym typeface="Domine"/>
              </a:defRPr>
            </a:lvl5pPr>
            <a:lvl6pPr lvl="5" rtl="0" algn="ctr">
              <a:lnSpc>
                <a:spcPct val="100000"/>
              </a:lnSpc>
              <a:spcBef>
                <a:spcPts val="0"/>
              </a:spcBef>
              <a:spcAft>
                <a:spcPts val="0"/>
              </a:spcAft>
              <a:buSzPts val="2000"/>
              <a:buFont typeface="Domine"/>
              <a:buNone/>
              <a:defRPr b="1" sz="2000">
                <a:latin typeface="Domine"/>
                <a:ea typeface="Domine"/>
                <a:cs typeface="Domine"/>
                <a:sym typeface="Domine"/>
              </a:defRPr>
            </a:lvl6pPr>
            <a:lvl7pPr lvl="6" rtl="0" algn="ctr">
              <a:lnSpc>
                <a:spcPct val="100000"/>
              </a:lnSpc>
              <a:spcBef>
                <a:spcPts val="0"/>
              </a:spcBef>
              <a:spcAft>
                <a:spcPts val="0"/>
              </a:spcAft>
              <a:buSzPts val="2000"/>
              <a:buFont typeface="Domine"/>
              <a:buNone/>
              <a:defRPr b="1" sz="2000">
                <a:latin typeface="Domine"/>
                <a:ea typeface="Domine"/>
                <a:cs typeface="Domine"/>
                <a:sym typeface="Domine"/>
              </a:defRPr>
            </a:lvl7pPr>
            <a:lvl8pPr lvl="7" rtl="0" algn="ctr">
              <a:lnSpc>
                <a:spcPct val="100000"/>
              </a:lnSpc>
              <a:spcBef>
                <a:spcPts val="0"/>
              </a:spcBef>
              <a:spcAft>
                <a:spcPts val="0"/>
              </a:spcAft>
              <a:buSzPts val="2000"/>
              <a:buFont typeface="Domine"/>
              <a:buNone/>
              <a:defRPr b="1" sz="2000">
                <a:latin typeface="Domine"/>
                <a:ea typeface="Domine"/>
                <a:cs typeface="Domine"/>
                <a:sym typeface="Domine"/>
              </a:defRPr>
            </a:lvl8pPr>
            <a:lvl9pPr lvl="8" rtl="0" algn="ctr">
              <a:lnSpc>
                <a:spcPct val="100000"/>
              </a:lnSpc>
              <a:spcBef>
                <a:spcPts val="0"/>
              </a:spcBef>
              <a:spcAft>
                <a:spcPts val="0"/>
              </a:spcAft>
              <a:buSzPts val="2000"/>
              <a:buFont typeface="Domine"/>
              <a:buNone/>
              <a:defRPr b="1" sz="2000">
                <a:latin typeface="Domine"/>
                <a:ea typeface="Domine"/>
                <a:cs typeface="Domine"/>
                <a:sym typeface="Domi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104" name="Shape 104"/>
        <p:cNvGrpSpPr/>
        <p:nvPr/>
      </p:nvGrpSpPr>
      <p:grpSpPr>
        <a:xfrm>
          <a:off x="0" y="0"/>
          <a:ext cx="0" cy="0"/>
          <a:chOff x="0" y="0"/>
          <a:chExt cx="0" cy="0"/>
        </a:xfrm>
      </p:grpSpPr>
      <p:sp>
        <p:nvSpPr>
          <p:cNvPr id="105" name="Google Shape;105;p6"/>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sp>
        <p:nvSpPr>
          <p:cNvPr id="106" name="Google Shape;106;p6"/>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112" name="Shape 112"/>
        <p:cNvGrpSpPr/>
        <p:nvPr/>
      </p:nvGrpSpPr>
      <p:grpSpPr>
        <a:xfrm>
          <a:off x="0" y="0"/>
          <a:ext cx="0" cy="0"/>
          <a:chOff x="0" y="0"/>
          <a:chExt cx="0" cy="0"/>
        </a:xfrm>
      </p:grpSpPr>
      <p:sp>
        <p:nvSpPr>
          <p:cNvPr id="113" name="Google Shape;113;p7"/>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sp>
        <p:nvSpPr>
          <p:cNvPr id="114" name="Google Shape;114;p7"/>
          <p:cNvSpPr/>
          <p:nvPr/>
        </p:nvSpPr>
        <p:spPr>
          <a:xfrm>
            <a:off x="191429"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7"/>
          <p:cNvGrpSpPr/>
          <p:nvPr/>
        </p:nvGrpSpPr>
        <p:grpSpPr>
          <a:xfrm>
            <a:off x="-256328" y="239957"/>
            <a:ext cx="9747428" cy="4850977"/>
            <a:chOff x="-256328" y="239957"/>
            <a:chExt cx="9747428" cy="4850977"/>
          </a:xfrm>
        </p:grpSpPr>
        <p:sp>
          <p:nvSpPr>
            <p:cNvPr id="116" name="Google Shape;116;p7"/>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7"/>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7971880" y="-8442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56325" y="4490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35" name="Shape 135"/>
        <p:cNvGrpSpPr/>
        <p:nvPr/>
      </p:nvGrpSpPr>
      <p:grpSpPr>
        <a:xfrm>
          <a:off x="0" y="0"/>
          <a:ext cx="0" cy="0"/>
          <a:chOff x="0" y="0"/>
          <a:chExt cx="0" cy="0"/>
        </a:xfrm>
      </p:grpSpPr>
      <p:sp>
        <p:nvSpPr>
          <p:cNvPr id="136" name="Google Shape;136;p8"/>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sp>
        <p:nvSpPr>
          <p:cNvPr id="137" name="Google Shape;137;p8"/>
          <p:cNvSpPr/>
          <p:nvPr/>
        </p:nvSpPr>
        <p:spPr>
          <a:xfrm>
            <a:off x="191429"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8"/>
          <p:cNvGrpSpPr/>
          <p:nvPr/>
        </p:nvGrpSpPr>
        <p:grpSpPr>
          <a:xfrm>
            <a:off x="-256328" y="239957"/>
            <a:ext cx="9747428" cy="4850977"/>
            <a:chOff x="-256328" y="239957"/>
            <a:chExt cx="9747428" cy="4850977"/>
          </a:xfrm>
        </p:grpSpPr>
        <p:sp>
          <p:nvSpPr>
            <p:cNvPr id="139" name="Google Shape;139;p8"/>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8"/>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971880" y="-8442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256325" y="4490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txBox="1"/>
          <p:nvPr>
            <p:ph type="title"/>
          </p:nvPr>
        </p:nvSpPr>
        <p:spPr>
          <a:xfrm>
            <a:off x="1969250" y="2047600"/>
            <a:ext cx="5205300" cy="1048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57" name="Shape 157"/>
        <p:cNvGrpSpPr/>
        <p:nvPr/>
      </p:nvGrpSpPr>
      <p:grpSpPr>
        <a:xfrm>
          <a:off x="0" y="0"/>
          <a:ext cx="0" cy="0"/>
          <a:chOff x="0" y="0"/>
          <a:chExt cx="0" cy="0"/>
        </a:xfrm>
      </p:grpSpPr>
      <p:sp>
        <p:nvSpPr>
          <p:cNvPr id="158" name="Google Shape;158;p9"/>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262A29"/>
              </a:solidFill>
              <a:latin typeface="Domine"/>
              <a:ea typeface="Domine"/>
              <a:cs typeface="Domine"/>
              <a:sym typeface="Domine"/>
            </a:endParaRPr>
          </a:p>
        </p:txBody>
      </p:sp>
      <p:sp>
        <p:nvSpPr>
          <p:cNvPr id="159" name="Google Shape;159;p9"/>
          <p:cNvSpPr/>
          <p:nvPr/>
        </p:nvSpPr>
        <p:spPr>
          <a:xfrm>
            <a:off x="191429"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9"/>
          <p:cNvGrpSpPr/>
          <p:nvPr/>
        </p:nvGrpSpPr>
        <p:grpSpPr>
          <a:xfrm>
            <a:off x="-256328" y="239957"/>
            <a:ext cx="9747428" cy="4850977"/>
            <a:chOff x="-256328" y="239957"/>
            <a:chExt cx="9747428" cy="4850977"/>
          </a:xfrm>
        </p:grpSpPr>
        <p:sp>
          <p:nvSpPr>
            <p:cNvPr id="161" name="Google Shape;161;p9"/>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9"/>
          <p:cNvSpPr/>
          <p:nvPr/>
        </p:nvSpPr>
        <p:spPr>
          <a:xfrm>
            <a:off x="311665" y="239746"/>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337569" y="491403"/>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337571" y="75377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51020" y="369749"/>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8491442" y="4703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7971880" y="-8442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256325" y="4490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txBox="1"/>
          <p:nvPr>
            <p:ph type="title"/>
          </p:nvPr>
        </p:nvSpPr>
        <p:spPr>
          <a:xfrm>
            <a:off x="2135550" y="1769100"/>
            <a:ext cx="4872900" cy="146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9" name="Google Shape;179;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sp>
        <p:nvSpPr>
          <p:cNvPr id="181" name="Google Shape;181;p10"/>
          <p:cNvSpPr/>
          <p:nvPr>
            <p:ph idx="2" type="pic"/>
          </p:nvPr>
        </p:nvSpPr>
        <p:spPr>
          <a:xfrm>
            <a:off x="-6725" y="-3600"/>
            <a:ext cx="9178200" cy="5143500"/>
          </a:xfrm>
          <a:prstGeom prst="rect">
            <a:avLst/>
          </a:prstGeom>
          <a:noFill/>
          <a:ln>
            <a:noFill/>
          </a:ln>
        </p:spPr>
      </p:sp>
      <p:sp>
        <p:nvSpPr>
          <p:cNvPr id="182" name="Google Shape;182;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omine"/>
              <a:buNone/>
              <a:defRPr b="1" sz="3000">
                <a:solidFill>
                  <a:schemeClr val="dk1"/>
                </a:solidFill>
                <a:latin typeface="Domine"/>
                <a:ea typeface="Domine"/>
                <a:cs typeface="Domine"/>
                <a:sym typeface="Domi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07" name="Shape 207"/>
        <p:cNvGrpSpPr/>
        <p:nvPr/>
      </p:nvGrpSpPr>
      <p:grpSpPr>
        <a:xfrm>
          <a:off x="0" y="0"/>
          <a:ext cx="0" cy="0"/>
          <a:chOff x="0" y="0"/>
          <a:chExt cx="0" cy="0"/>
        </a:xfrm>
      </p:grpSpPr>
      <p:sp>
        <p:nvSpPr>
          <p:cNvPr id="208" name="Google Shape;208;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09" name="Google Shape;209;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ocs.google.com/spreadsheets/d/19Q8XPedsstNEzxrKNa5vkHh0RvYL9rqTbSVuShZxQQA/copy#gid=1364826426"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docs.google.com/spreadsheets/d/19Q8XPedsstNEzxrKNa5vkHh0RvYL9rqTbSVuShZxQQA/copy#gid=256131517"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middle-earth-fantasy-day#search-medieval&amp;position-2&amp;results-56&amp;rs=search?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9Q8XPedsstNEzxrKNa5vkHh0RvYL9rqTbSVuShZxQQA/copy#gid=523097272" TargetMode="External"/><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ctrTitle"/>
          </p:nvPr>
        </p:nvSpPr>
        <p:spPr>
          <a:xfrm>
            <a:off x="713225" y="958475"/>
            <a:ext cx="4583700" cy="21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Middle Earth Fantasy Day </a:t>
            </a:r>
            <a:r>
              <a:rPr lang="en" sz="3500"/>
              <a:t>Infographics</a:t>
            </a:r>
            <a:endParaRPr sz="9100"/>
          </a:p>
        </p:txBody>
      </p:sp>
      <p:sp>
        <p:nvSpPr>
          <p:cNvPr id="216" name="Google Shape;216;p15"/>
          <p:cNvSpPr txBox="1"/>
          <p:nvPr>
            <p:ph idx="1" type="subTitle"/>
          </p:nvPr>
        </p:nvSpPr>
        <p:spPr>
          <a:xfrm>
            <a:off x="713225" y="3144675"/>
            <a:ext cx="4583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grpSp>
        <p:nvGrpSpPr>
          <p:cNvPr id="217" name="Google Shape;217;p15"/>
          <p:cNvGrpSpPr/>
          <p:nvPr/>
        </p:nvGrpSpPr>
        <p:grpSpPr>
          <a:xfrm>
            <a:off x="5205705" y="427427"/>
            <a:ext cx="3447942" cy="2380020"/>
            <a:chOff x="5205705" y="658577"/>
            <a:chExt cx="3447942" cy="2380020"/>
          </a:xfrm>
        </p:grpSpPr>
        <p:grpSp>
          <p:nvGrpSpPr>
            <p:cNvPr id="218" name="Google Shape;218;p15"/>
            <p:cNvGrpSpPr/>
            <p:nvPr/>
          </p:nvGrpSpPr>
          <p:grpSpPr>
            <a:xfrm>
              <a:off x="6057985" y="1107880"/>
              <a:ext cx="2452677" cy="1670638"/>
              <a:chOff x="6479785" y="1632505"/>
              <a:chExt cx="2452677" cy="1670638"/>
            </a:xfrm>
          </p:grpSpPr>
          <p:sp>
            <p:nvSpPr>
              <p:cNvPr id="219" name="Google Shape;219;p15"/>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8140954" y="210931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8370437" y="2248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5"/>
            <p:cNvSpPr/>
            <p:nvPr/>
          </p:nvSpPr>
          <p:spPr>
            <a:xfrm>
              <a:off x="6828556" y="2536712"/>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7120987" y="2634009"/>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6570738" y="2693402"/>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7516956" y="2207088"/>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rot="-915881">
              <a:off x="6826110" y="861452"/>
              <a:ext cx="1678306" cy="1023574"/>
            </a:xfrm>
            <a:custGeom>
              <a:rect b="b" l="l" r="r" t="t"/>
              <a:pathLst>
                <a:path extrusionOk="0" h="26888" w="44087">
                  <a:moveTo>
                    <a:pt x="9707" y="17633"/>
                  </a:moveTo>
                  <a:cubicBezTo>
                    <a:pt x="9705" y="17634"/>
                    <a:pt x="9703" y="17635"/>
                    <a:pt x="9702" y="17636"/>
                  </a:cubicBezTo>
                  <a:lnTo>
                    <a:pt x="9702" y="17636"/>
                  </a:lnTo>
                  <a:cubicBezTo>
                    <a:pt x="9703" y="17635"/>
                    <a:pt x="9705" y="17634"/>
                    <a:pt x="9707" y="17633"/>
                  </a:cubicBezTo>
                  <a:close/>
                  <a:moveTo>
                    <a:pt x="25549" y="0"/>
                  </a:moveTo>
                  <a:cubicBezTo>
                    <a:pt x="25403" y="0"/>
                    <a:pt x="25265" y="13"/>
                    <a:pt x="25158" y="37"/>
                  </a:cubicBezTo>
                  <a:cubicBezTo>
                    <a:pt x="24847" y="119"/>
                    <a:pt x="24504" y="364"/>
                    <a:pt x="24209" y="528"/>
                  </a:cubicBezTo>
                  <a:cubicBezTo>
                    <a:pt x="23751" y="757"/>
                    <a:pt x="23260" y="954"/>
                    <a:pt x="22785" y="1183"/>
                  </a:cubicBezTo>
                  <a:cubicBezTo>
                    <a:pt x="22098" y="1477"/>
                    <a:pt x="21443" y="1821"/>
                    <a:pt x="20788" y="2165"/>
                  </a:cubicBezTo>
                  <a:cubicBezTo>
                    <a:pt x="20510" y="2312"/>
                    <a:pt x="20264" y="2541"/>
                    <a:pt x="20084" y="2820"/>
                  </a:cubicBezTo>
                  <a:cubicBezTo>
                    <a:pt x="19642" y="3360"/>
                    <a:pt x="19184" y="3867"/>
                    <a:pt x="18807" y="4456"/>
                  </a:cubicBezTo>
                  <a:cubicBezTo>
                    <a:pt x="18529" y="4931"/>
                    <a:pt x="18202" y="5373"/>
                    <a:pt x="17825" y="5782"/>
                  </a:cubicBezTo>
                  <a:cubicBezTo>
                    <a:pt x="17662" y="5635"/>
                    <a:pt x="17531" y="5439"/>
                    <a:pt x="17449" y="5242"/>
                  </a:cubicBezTo>
                  <a:cubicBezTo>
                    <a:pt x="17432" y="4980"/>
                    <a:pt x="17465" y="4735"/>
                    <a:pt x="17563" y="4522"/>
                  </a:cubicBezTo>
                  <a:lnTo>
                    <a:pt x="17563" y="4522"/>
                  </a:lnTo>
                  <a:cubicBezTo>
                    <a:pt x="17040" y="4571"/>
                    <a:pt x="16991" y="5177"/>
                    <a:pt x="16925" y="5602"/>
                  </a:cubicBezTo>
                  <a:cubicBezTo>
                    <a:pt x="16876" y="5831"/>
                    <a:pt x="16925" y="6077"/>
                    <a:pt x="17040" y="6290"/>
                  </a:cubicBezTo>
                  <a:cubicBezTo>
                    <a:pt x="17187" y="6453"/>
                    <a:pt x="17302" y="6650"/>
                    <a:pt x="17383" y="6863"/>
                  </a:cubicBezTo>
                  <a:lnTo>
                    <a:pt x="17400" y="6863"/>
                  </a:lnTo>
                  <a:cubicBezTo>
                    <a:pt x="17383" y="7321"/>
                    <a:pt x="17547" y="7910"/>
                    <a:pt x="17547" y="8434"/>
                  </a:cubicBezTo>
                  <a:cubicBezTo>
                    <a:pt x="17531" y="9416"/>
                    <a:pt x="17416" y="10398"/>
                    <a:pt x="17203" y="11364"/>
                  </a:cubicBezTo>
                  <a:cubicBezTo>
                    <a:pt x="17072" y="11937"/>
                    <a:pt x="17040" y="12461"/>
                    <a:pt x="16696" y="12952"/>
                  </a:cubicBezTo>
                  <a:cubicBezTo>
                    <a:pt x="16156" y="13688"/>
                    <a:pt x="15485" y="14294"/>
                    <a:pt x="14846" y="14965"/>
                  </a:cubicBezTo>
                  <a:cubicBezTo>
                    <a:pt x="14584" y="15227"/>
                    <a:pt x="14290" y="15456"/>
                    <a:pt x="13995" y="15685"/>
                  </a:cubicBezTo>
                  <a:cubicBezTo>
                    <a:pt x="13766" y="15833"/>
                    <a:pt x="13520" y="15964"/>
                    <a:pt x="13275" y="16094"/>
                  </a:cubicBezTo>
                  <a:cubicBezTo>
                    <a:pt x="13455" y="15456"/>
                    <a:pt x="13488" y="14785"/>
                    <a:pt x="13357" y="14130"/>
                  </a:cubicBezTo>
                  <a:cubicBezTo>
                    <a:pt x="13259" y="13557"/>
                    <a:pt x="13078" y="13017"/>
                    <a:pt x="13062" y="12395"/>
                  </a:cubicBezTo>
                  <a:cubicBezTo>
                    <a:pt x="13062" y="12084"/>
                    <a:pt x="13062" y="11397"/>
                    <a:pt x="13177" y="11069"/>
                  </a:cubicBezTo>
                  <a:cubicBezTo>
                    <a:pt x="13259" y="10906"/>
                    <a:pt x="13406" y="10791"/>
                    <a:pt x="13586" y="10775"/>
                  </a:cubicBezTo>
                  <a:cubicBezTo>
                    <a:pt x="13615" y="10771"/>
                    <a:pt x="13642" y="10770"/>
                    <a:pt x="13667" y="10770"/>
                  </a:cubicBezTo>
                  <a:cubicBezTo>
                    <a:pt x="13886" y="10770"/>
                    <a:pt x="13983" y="10890"/>
                    <a:pt x="14159" y="11037"/>
                  </a:cubicBezTo>
                  <a:cubicBezTo>
                    <a:pt x="14192" y="10513"/>
                    <a:pt x="13897" y="10398"/>
                    <a:pt x="13520" y="10284"/>
                  </a:cubicBezTo>
                  <a:cubicBezTo>
                    <a:pt x="13471" y="10136"/>
                    <a:pt x="13406" y="9989"/>
                    <a:pt x="13324" y="9858"/>
                  </a:cubicBezTo>
                  <a:cubicBezTo>
                    <a:pt x="13209" y="9531"/>
                    <a:pt x="13078" y="9220"/>
                    <a:pt x="12964" y="8892"/>
                  </a:cubicBezTo>
                  <a:cubicBezTo>
                    <a:pt x="12833" y="8565"/>
                    <a:pt x="12898" y="8287"/>
                    <a:pt x="12948" y="7927"/>
                  </a:cubicBezTo>
                  <a:cubicBezTo>
                    <a:pt x="12997" y="7550"/>
                    <a:pt x="13209" y="7108"/>
                    <a:pt x="13226" y="6732"/>
                  </a:cubicBezTo>
                  <a:cubicBezTo>
                    <a:pt x="13340" y="6486"/>
                    <a:pt x="13553" y="6290"/>
                    <a:pt x="13831" y="6224"/>
                  </a:cubicBezTo>
                  <a:cubicBezTo>
                    <a:pt x="13909" y="6200"/>
                    <a:pt x="13972" y="6187"/>
                    <a:pt x="14026" y="6187"/>
                  </a:cubicBezTo>
                  <a:cubicBezTo>
                    <a:pt x="14154" y="6187"/>
                    <a:pt x="14230" y="6259"/>
                    <a:pt x="14322" y="6421"/>
                  </a:cubicBezTo>
                  <a:cubicBezTo>
                    <a:pt x="14355" y="6421"/>
                    <a:pt x="14388" y="6404"/>
                    <a:pt x="14421" y="6404"/>
                  </a:cubicBezTo>
                  <a:cubicBezTo>
                    <a:pt x="14372" y="5897"/>
                    <a:pt x="14142" y="5700"/>
                    <a:pt x="13651" y="5569"/>
                  </a:cubicBezTo>
                  <a:cubicBezTo>
                    <a:pt x="13488" y="5406"/>
                    <a:pt x="13373" y="5193"/>
                    <a:pt x="13324" y="4964"/>
                  </a:cubicBezTo>
                  <a:cubicBezTo>
                    <a:pt x="13242" y="4489"/>
                    <a:pt x="13242" y="4031"/>
                    <a:pt x="13324" y="3556"/>
                  </a:cubicBezTo>
                  <a:cubicBezTo>
                    <a:pt x="13373" y="3229"/>
                    <a:pt x="13324" y="2820"/>
                    <a:pt x="13570" y="2590"/>
                  </a:cubicBezTo>
                  <a:cubicBezTo>
                    <a:pt x="13717" y="2459"/>
                    <a:pt x="13897" y="2345"/>
                    <a:pt x="14110" y="2296"/>
                  </a:cubicBezTo>
                  <a:cubicBezTo>
                    <a:pt x="14162" y="2277"/>
                    <a:pt x="14208" y="2270"/>
                    <a:pt x="14251" y="2270"/>
                  </a:cubicBezTo>
                  <a:cubicBezTo>
                    <a:pt x="14396" y="2270"/>
                    <a:pt x="14502" y="2356"/>
                    <a:pt x="14666" y="2394"/>
                  </a:cubicBezTo>
                  <a:cubicBezTo>
                    <a:pt x="14666" y="2108"/>
                    <a:pt x="14180" y="1834"/>
                    <a:pt x="13828" y="1834"/>
                  </a:cubicBezTo>
                  <a:cubicBezTo>
                    <a:pt x="13756" y="1834"/>
                    <a:pt x="13690" y="1845"/>
                    <a:pt x="13635" y="1870"/>
                  </a:cubicBezTo>
                  <a:lnTo>
                    <a:pt x="13619" y="1870"/>
                  </a:lnTo>
                  <a:cubicBezTo>
                    <a:pt x="13308" y="1968"/>
                    <a:pt x="12882" y="2492"/>
                    <a:pt x="12686" y="2656"/>
                  </a:cubicBezTo>
                  <a:cubicBezTo>
                    <a:pt x="11916" y="3376"/>
                    <a:pt x="11278" y="4227"/>
                    <a:pt x="10525" y="4964"/>
                  </a:cubicBezTo>
                  <a:cubicBezTo>
                    <a:pt x="10214" y="5275"/>
                    <a:pt x="9690" y="5635"/>
                    <a:pt x="9461" y="6028"/>
                  </a:cubicBezTo>
                  <a:cubicBezTo>
                    <a:pt x="9346" y="6290"/>
                    <a:pt x="9248" y="6568"/>
                    <a:pt x="9199" y="6846"/>
                  </a:cubicBezTo>
                  <a:cubicBezTo>
                    <a:pt x="8904" y="7747"/>
                    <a:pt x="8675" y="8663"/>
                    <a:pt x="8479" y="9596"/>
                  </a:cubicBezTo>
                  <a:cubicBezTo>
                    <a:pt x="8348" y="10235"/>
                    <a:pt x="8299" y="10906"/>
                    <a:pt x="8152" y="11528"/>
                  </a:cubicBezTo>
                  <a:cubicBezTo>
                    <a:pt x="7710" y="11413"/>
                    <a:pt x="7775" y="10873"/>
                    <a:pt x="7628" y="10480"/>
                  </a:cubicBezTo>
                  <a:cubicBezTo>
                    <a:pt x="7366" y="10611"/>
                    <a:pt x="7415" y="11298"/>
                    <a:pt x="7448" y="11544"/>
                  </a:cubicBezTo>
                  <a:cubicBezTo>
                    <a:pt x="7464" y="11740"/>
                    <a:pt x="7530" y="11920"/>
                    <a:pt x="7660" y="12051"/>
                  </a:cubicBezTo>
                  <a:cubicBezTo>
                    <a:pt x="7710" y="12101"/>
                    <a:pt x="7775" y="12150"/>
                    <a:pt x="7841" y="12199"/>
                  </a:cubicBezTo>
                  <a:cubicBezTo>
                    <a:pt x="7890" y="12215"/>
                    <a:pt x="7922" y="12281"/>
                    <a:pt x="7939" y="12281"/>
                  </a:cubicBezTo>
                  <a:cubicBezTo>
                    <a:pt x="7971" y="12412"/>
                    <a:pt x="8053" y="12379"/>
                    <a:pt x="8135" y="12428"/>
                  </a:cubicBezTo>
                  <a:cubicBezTo>
                    <a:pt x="8266" y="12510"/>
                    <a:pt x="8381" y="12624"/>
                    <a:pt x="8479" y="12739"/>
                  </a:cubicBezTo>
                  <a:cubicBezTo>
                    <a:pt x="8708" y="13034"/>
                    <a:pt x="8986" y="13279"/>
                    <a:pt x="9232" y="13557"/>
                  </a:cubicBezTo>
                  <a:cubicBezTo>
                    <a:pt x="9559" y="13934"/>
                    <a:pt x="9837" y="14343"/>
                    <a:pt x="10067" y="14769"/>
                  </a:cubicBezTo>
                  <a:cubicBezTo>
                    <a:pt x="10329" y="15260"/>
                    <a:pt x="10525" y="15767"/>
                    <a:pt x="10689" y="16291"/>
                  </a:cubicBezTo>
                  <a:cubicBezTo>
                    <a:pt x="10754" y="16504"/>
                    <a:pt x="10803" y="17027"/>
                    <a:pt x="10934" y="17273"/>
                  </a:cubicBezTo>
                  <a:cubicBezTo>
                    <a:pt x="10427" y="17469"/>
                    <a:pt x="10018" y="17960"/>
                    <a:pt x="9576" y="18255"/>
                  </a:cubicBezTo>
                  <a:lnTo>
                    <a:pt x="9559" y="18239"/>
                  </a:lnTo>
                  <a:cubicBezTo>
                    <a:pt x="9543" y="18077"/>
                    <a:pt x="9575" y="17707"/>
                    <a:pt x="9702" y="17636"/>
                  </a:cubicBezTo>
                  <a:lnTo>
                    <a:pt x="9702" y="17636"/>
                  </a:lnTo>
                  <a:cubicBezTo>
                    <a:pt x="9180" y="17914"/>
                    <a:pt x="8756" y="18338"/>
                    <a:pt x="8479" y="18861"/>
                  </a:cubicBezTo>
                  <a:cubicBezTo>
                    <a:pt x="8332" y="19172"/>
                    <a:pt x="8037" y="19597"/>
                    <a:pt x="7939" y="19941"/>
                  </a:cubicBezTo>
                  <a:cubicBezTo>
                    <a:pt x="7841" y="19761"/>
                    <a:pt x="7791" y="19548"/>
                    <a:pt x="7775" y="19352"/>
                  </a:cubicBezTo>
                  <a:cubicBezTo>
                    <a:pt x="7120" y="20039"/>
                    <a:pt x="7104" y="21005"/>
                    <a:pt x="6875" y="21856"/>
                  </a:cubicBezTo>
                  <a:cubicBezTo>
                    <a:pt x="6744" y="21676"/>
                    <a:pt x="6695" y="21463"/>
                    <a:pt x="6760" y="21251"/>
                  </a:cubicBezTo>
                  <a:lnTo>
                    <a:pt x="6760" y="21251"/>
                  </a:lnTo>
                  <a:cubicBezTo>
                    <a:pt x="6220" y="21529"/>
                    <a:pt x="6089" y="22364"/>
                    <a:pt x="5925" y="22887"/>
                  </a:cubicBezTo>
                  <a:cubicBezTo>
                    <a:pt x="5827" y="23166"/>
                    <a:pt x="5680" y="23755"/>
                    <a:pt x="5402" y="24000"/>
                  </a:cubicBezTo>
                  <a:cubicBezTo>
                    <a:pt x="5451" y="23853"/>
                    <a:pt x="5483" y="23689"/>
                    <a:pt x="5516" y="23542"/>
                  </a:cubicBezTo>
                  <a:lnTo>
                    <a:pt x="5516" y="23542"/>
                  </a:lnTo>
                  <a:cubicBezTo>
                    <a:pt x="5271" y="23755"/>
                    <a:pt x="5107" y="24017"/>
                    <a:pt x="4812" y="24197"/>
                  </a:cubicBezTo>
                  <a:cubicBezTo>
                    <a:pt x="4829" y="24082"/>
                    <a:pt x="4878" y="23984"/>
                    <a:pt x="4927" y="23870"/>
                  </a:cubicBezTo>
                  <a:lnTo>
                    <a:pt x="4927" y="23870"/>
                  </a:lnTo>
                  <a:cubicBezTo>
                    <a:pt x="4731" y="23951"/>
                    <a:pt x="4567" y="24131"/>
                    <a:pt x="4370" y="24181"/>
                  </a:cubicBezTo>
                  <a:cubicBezTo>
                    <a:pt x="4436" y="24050"/>
                    <a:pt x="4518" y="23919"/>
                    <a:pt x="4632" y="23820"/>
                  </a:cubicBezTo>
                  <a:lnTo>
                    <a:pt x="4632" y="23820"/>
                  </a:lnTo>
                  <a:cubicBezTo>
                    <a:pt x="4436" y="23935"/>
                    <a:pt x="4223" y="24033"/>
                    <a:pt x="4010" y="24115"/>
                  </a:cubicBezTo>
                  <a:cubicBezTo>
                    <a:pt x="4207" y="23902"/>
                    <a:pt x="4436" y="23722"/>
                    <a:pt x="4714" y="23591"/>
                  </a:cubicBezTo>
                  <a:cubicBezTo>
                    <a:pt x="4894" y="23509"/>
                    <a:pt x="5222" y="23591"/>
                    <a:pt x="5353" y="23444"/>
                  </a:cubicBezTo>
                  <a:cubicBezTo>
                    <a:pt x="5353" y="23351"/>
                    <a:pt x="5256" y="23319"/>
                    <a:pt x="5128" y="23319"/>
                  </a:cubicBezTo>
                  <a:cubicBezTo>
                    <a:pt x="4920" y="23319"/>
                    <a:pt x="4632" y="23403"/>
                    <a:pt x="4550" y="23444"/>
                  </a:cubicBezTo>
                  <a:cubicBezTo>
                    <a:pt x="4274" y="23598"/>
                    <a:pt x="3953" y="23939"/>
                    <a:pt x="3617" y="23939"/>
                  </a:cubicBezTo>
                  <a:cubicBezTo>
                    <a:pt x="3595" y="23939"/>
                    <a:pt x="3574" y="23938"/>
                    <a:pt x="3552" y="23935"/>
                  </a:cubicBezTo>
                  <a:cubicBezTo>
                    <a:pt x="3585" y="23870"/>
                    <a:pt x="3634" y="23739"/>
                    <a:pt x="3667" y="23689"/>
                  </a:cubicBezTo>
                  <a:lnTo>
                    <a:pt x="3667" y="23689"/>
                  </a:lnTo>
                  <a:cubicBezTo>
                    <a:pt x="3503" y="23788"/>
                    <a:pt x="3323" y="23837"/>
                    <a:pt x="3176" y="23935"/>
                  </a:cubicBezTo>
                  <a:cubicBezTo>
                    <a:pt x="3028" y="24050"/>
                    <a:pt x="2897" y="24148"/>
                    <a:pt x="2750" y="24246"/>
                  </a:cubicBezTo>
                  <a:cubicBezTo>
                    <a:pt x="2488" y="24377"/>
                    <a:pt x="2112" y="24361"/>
                    <a:pt x="1899" y="24541"/>
                  </a:cubicBezTo>
                  <a:cubicBezTo>
                    <a:pt x="1637" y="24770"/>
                    <a:pt x="1571" y="24999"/>
                    <a:pt x="1228" y="25130"/>
                  </a:cubicBezTo>
                  <a:cubicBezTo>
                    <a:pt x="917" y="25228"/>
                    <a:pt x="622" y="25294"/>
                    <a:pt x="327" y="25359"/>
                  </a:cubicBezTo>
                  <a:cubicBezTo>
                    <a:pt x="164" y="25392"/>
                    <a:pt x="147" y="25359"/>
                    <a:pt x="131" y="25572"/>
                  </a:cubicBezTo>
                  <a:cubicBezTo>
                    <a:pt x="115" y="25752"/>
                    <a:pt x="147" y="25850"/>
                    <a:pt x="0" y="25965"/>
                  </a:cubicBezTo>
                  <a:cubicBezTo>
                    <a:pt x="98" y="26047"/>
                    <a:pt x="65" y="26177"/>
                    <a:pt x="115" y="26243"/>
                  </a:cubicBezTo>
                  <a:cubicBezTo>
                    <a:pt x="180" y="26308"/>
                    <a:pt x="295" y="26341"/>
                    <a:pt x="360" y="26407"/>
                  </a:cubicBezTo>
                  <a:cubicBezTo>
                    <a:pt x="458" y="26488"/>
                    <a:pt x="491" y="26587"/>
                    <a:pt x="622" y="26619"/>
                  </a:cubicBezTo>
                  <a:cubicBezTo>
                    <a:pt x="666" y="26637"/>
                    <a:pt x="718" y="26644"/>
                    <a:pt x="773" y="26644"/>
                  </a:cubicBezTo>
                  <a:cubicBezTo>
                    <a:pt x="921" y="26644"/>
                    <a:pt x="1092" y="26594"/>
                    <a:pt x="1211" y="26570"/>
                  </a:cubicBezTo>
                  <a:cubicBezTo>
                    <a:pt x="1313" y="26564"/>
                    <a:pt x="1415" y="26560"/>
                    <a:pt x="1518" y="26560"/>
                  </a:cubicBezTo>
                  <a:cubicBezTo>
                    <a:pt x="1663" y="26560"/>
                    <a:pt x="1811" y="26568"/>
                    <a:pt x="1964" y="26587"/>
                  </a:cubicBezTo>
                  <a:cubicBezTo>
                    <a:pt x="2062" y="26701"/>
                    <a:pt x="2193" y="26783"/>
                    <a:pt x="2341" y="26849"/>
                  </a:cubicBezTo>
                  <a:cubicBezTo>
                    <a:pt x="2473" y="26873"/>
                    <a:pt x="2604" y="26888"/>
                    <a:pt x="2730" y="26888"/>
                  </a:cubicBezTo>
                  <a:cubicBezTo>
                    <a:pt x="2776" y="26888"/>
                    <a:pt x="2821" y="26886"/>
                    <a:pt x="2865" y="26881"/>
                  </a:cubicBezTo>
                  <a:cubicBezTo>
                    <a:pt x="2635" y="26832"/>
                    <a:pt x="2423" y="26701"/>
                    <a:pt x="2242" y="26538"/>
                  </a:cubicBezTo>
                  <a:cubicBezTo>
                    <a:pt x="2279" y="26534"/>
                    <a:pt x="2315" y="26533"/>
                    <a:pt x="2350" y="26533"/>
                  </a:cubicBezTo>
                  <a:cubicBezTo>
                    <a:pt x="2494" y="26533"/>
                    <a:pt x="2635" y="26554"/>
                    <a:pt x="2766" y="26554"/>
                  </a:cubicBezTo>
                  <a:cubicBezTo>
                    <a:pt x="2995" y="26538"/>
                    <a:pt x="3208" y="26488"/>
                    <a:pt x="3421" y="26407"/>
                  </a:cubicBezTo>
                  <a:lnTo>
                    <a:pt x="3421" y="26423"/>
                  </a:lnTo>
                  <a:cubicBezTo>
                    <a:pt x="3570" y="26369"/>
                    <a:pt x="3731" y="26337"/>
                    <a:pt x="3893" y="26337"/>
                  </a:cubicBezTo>
                  <a:cubicBezTo>
                    <a:pt x="3927" y="26337"/>
                    <a:pt x="3960" y="26338"/>
                    <a:pt x="3994" y="26341"/>
                  </a:cubicBezTo>
                  <a:cubicBezTo>
                    <a:pt x="4068" y="26346"/>
                    <a:pt x="4144" y="26348"/>
                    <a:pt x="4221" y="26348"/>
                  </a:cubicBezTo>
                  <a:cubicBezTo>
                    <a:pt x="4430" y="26348"/>
                    <a:pt x="4646" y="26332"/>
                    <a:pt x="4861" y="26308"/>
                  </a:cubicBezTo>
                  <a:cubicBezTo>
                    <a:pt x="5025" y="26259"/>
                    <a:pt x="5189" y="26210"/>
                    <a:pt x="5369" y="26177"/>
                  </a:cubicBezTo>
                  <a:cubicBezTo>
                    <a:pt x="5303" y="26128"/>
                    <a:pt x="5254" y="26096"/>
                    <a:pt x="5205" y="26030"/>
                  </a:cubicBezTo>
                  <a:lnTo>
                    <a:pt x="5254" y="26030"/>
                  </a:lnTo>
                  <a:cubicBezTo>
                    <a:pt x="5254" y="26030"/>
                    <a:pt x="5582" y="25997"/>
                    <a:pt x="5696" y="25948"/>
                  </a:cubicBezTo>
                  <a:cubicBezTo>
                    <a:pt x="5909" y="25883"/>
                    <a:pt x="6089" y="25703"/>
                    <a:pt x="6286" y="25654"/>
                  </a:cubicBezTo>
                  <a:cubicBezTo>
                    <a:pt x="6269" y="25621"/>
                    <a:pt x="6236" y="25572"/>
                    <a:pt x="6204" y="25539"/>
                  </a:cubicBezTo>
                  <a:cubicBezTo>
                    <a:pt x="6269" y="25490"/>
                    <a:pt x="6351" y="25441"/>
                    <a:pt x="6433" y="25392"/>
                  </a:cubicBezTo>
                  <a:cubicBezTo>
                    <a:pt x="6564" y="25310"/>
                    <a:pt x="6678" y="25212"/>
                    <a:pt x="6809" y="25114"/>
                  </a:cubicBezTo>
                  <a:cubicBezTo>
                    <a:pt x="7120" y="24819"/>
                    <a:pt x="7415" y="24492"/>
                    <a:pt x="7710" y="24164"/>
                  </a:cubicBezTo>
                  <a:cubicBezTo>
                    <a:pt x="8191" y="23616"/>
                    <a:pt x="8901" y="22621"/>
                    <a:pt x="9733" y="22621"/>
                  </a:cubicBezTo>
                  <a:cubicBezTo>
                    <a:pt x="9920" y="22621"/>
                    <a:pt x="10114" y="22672"/>
                    <a:pt x="10312" y="22789"/>
                  </a:cubicBezTo>
                  <a:cubicBezTo>
                    <a:pt x="10640" y="22986"/>
                    <a:pt x="10918" y="23231"/>
                    <a:pt x="11294" y="23362"/>
                  </a:cubicBezTo>
                  <a:cubicBezTo>
                    <a:pt x="11629" y="23449"/>
                    <a:pt x="11964" y="23489"/>
                    <a:pt x="12306" y="23489"/>
                  </a:cubicBezTo>
                  <a:cubicBezTo>
                    <a:pt x="12415" y="23489"/>
                    <a:pt x="12525" y="23485"/>
                    <a:pt x="12637" y="23477"/>
                  </a:cubicBezTo>
                  <a:cubicBezTo>
                    <a:pt x="12864" y="23465"/>
                    <a:pt x="13153" y="23391"/>
                    <a:pt x="13407" y="23391"/>
                  </a:cubicBezTo>
                  <a:cubicBezTo>
                    <a:pt x="13500" y="23391"/>
                    <a:pt x="13589" y="23401"/>
                    <a:pt x="13668" y="23428"/>
                  </a:cubicBezTo>
                  <a:cubicBezTo>
                    <a:pt x="13979" y="23509"/>
                    <a:pt x="14273" y="23673"/>
                    <a:pt x="14519" y="23870"/>
                  </a:cubicBezTo>
                  <a:lnTo>
                    <a:pt x="14535" y="23870"/>
                  </a:lnTo>
                  <a:cubicBezTo>
                    <a:pt x="14633" y="24033"/>
                    <a:pt x="14764" y="24181"/>
                    <a:pt x="14912" y="24295"/>
                  </a:cubicBezTo>
                  <a:cubicBezTo>
                    <a:pt x="14879" y="24213"/>
                    <a:pt x="14863" y="24131"/>
                    <a:pt x="14863" y="24050"/>
                  </a:cubicBezTo>
                  <a:lnTo>
                    <a:pt x="14863" y="24050"/>
                  </a:lnTo>
                  <a:cubicBezTo>
                    <a:pt x="15092" y="24181"/>
                    <a:pt x="15272" y="24426"/>
                    <a:pt x="15501" y="24508"/>
                  </a:cubicBezTo>
                  <a:lnTo>
                    <a:pt x="15501" y="24442"/>
                  </a:lnTo>
                  <a:cubicBezTo>
                    <a:pt x="15583" y="24508"/>
                    <a:pt x="15665" y="24573"/>
                    <a:pt x="15747" y="24639"/>
                  </a:cubicBezTo>
                  <a:lnTo>
                    <a:pt x="15763" y="24639"/>
                  </a:lnTo>
                  <a:cubicBezTo>
                    <a:pt x="15779" y="24868"/>
                    <a:pt x="16025" y="25163"/>
                    <a:pt x="16205" y="25179"/>
                  </a:cubicBezTo>
                  <a:cubicBezTo>
                    <a:pt x="16270" y="25179"/>
                    <a:pt x="16418" y="25048"/>
                    <a:pt x="16499" y="25032"/>
                  </a:cubicBezTo>
                  <a:cubicBezTo>
                    <a:pt x="16663" y="25032"/>
                    <a:pt x="16827" y="25032"/>
                    <a:pt x="16974" y="25064"/>
                  </a:cubicBezTo>
                  <a:cubicBezTo>
                    <a:pt x="17054" y="25068"/>
                    <a:pt x="17123" y="25070"/>
                    <a:pt x="17185" y="25070"/>
                  </a:cubicBezTo>
                  <a:cubicBezTo>
                    <a:pt x="17441" y="25070"/>
                    <a:pt x="17572" y="25026"/>
                    <a:pt x="17809" y="24803"/>
                  </a:cubicBezTo>
                  <a:cubicBezTo>
                    <a:pt x="18005" y="24590"/>
                    <a:pt x="18169" y="24442"/>
                    <a:pt x="18054" y="24262"/>
                  </a:cubicBezTo>
                  <a:lnTo>
                    <a:pt x="18071" y="24262"/>
                  </a:lnTo>
                  <a:cubicBezTo>
                    <a:pt x="17973" y="24050"/>
                    <a:pt x="17989" y="23837"/>
                    <a:pt x="17858" y="23624"/>
                  </a:cubicBezTo>
                  <a:cubicBezTo>
                    <a:pt x="17793" y="23706"/>
                    <a:pt x="17760" y="23837"/>
                    <a:pt x="17776" y="23951"/>
                  </a:cubicBezTo>
                  <a:cubicBezTo>
                    <a:pt x="17743" y="23935"/>
                    <a:pt x="17727" y="23935"/>
                    <a:pt x="17711" y="23935"/>
                  </a:cubicBezTo>
                  <a:cubicBezTo>
                    <a:pt x="17662" y="23788"/>
                    <a:pt x="17613" y="23640"/>
                    <a:pt x="17563" y="23509"/>
                  </a:cubicBezTo>
                  <a:cubicBezTo>
                    <a:pt x="17531" y="23657"/>
                    <a:pt x="17514" y="23820"/>
                    <a:pt x="17514" y="23968"/>
                  </a:cubicBezTo>
                  <a:cubicBezTo>
                    <a:pt x="17465" y="23968"/>
                    <a:pt x="17416" y="23968"/>
                    <a:pt x="17383" y="23951"/>
                  </a:cubicBezTo>
                  <a:cubicBezTo>
                    <a:pt x="17351" y="23820"/>
                    <a:pt x="17252" y="23706"/>
                    <a:pt x="17138" y="23657"/>
                  </a:cubicBezTo>
                  <a:lnTo>
                    <a:pt x="17138" y="23657"/>
                  </a:lnTo>
                  <a:cubicBezTo>
                    <a:pt x="17171" y="23755"/>
                    <a:pt x="17203" y="23870"/>
                    <a:pt x="17236" y="23968"/>
                  </a:cubicBezTo>
                  <a:lnTo>
                    <a:pt x="17236" y="24000"/>
                  </a:lnTo>
                  <a:cubicBezTo>
                    <a:pt x="17105" y="24050"/>
                    <a:pt x="17138" y="24164"/>
                    <a:pt x="17089" y="24295"/>
                  </a:cubicBezTo>
                  <a:cubicBezTo>
                    <a:pt x="17056" y="24426"/>
                    <a:pt x="17121" y="24377"/>
                    <a:pt x="17040" y="24475"/>
                  </a:cubicBezTo>
                  <a:cubicBezTo>
                    <a:pt x="16974" y="24541"/>
                    <a:pt x="16876" y="24606"/>
                    <a:pt x="16794" y="24639"/>
                  </a:cubicBezTo>
                  <a:cubicBezTo>
                    <a:pt x="16647" y="24573"/>
                    <a:pt x="16434" y="24459"/>
                    <a:pt x="16352" y="24410"/>
                  </a:cubicBezTo>
                  <a:cubicBezTo>
                    <a:pt x="16385" y="24164"/>
                    <a:pt x="16450" y="23919"/>
                    <a:pt x="16516" y="23689"/>
                  </a:cubicBezTo>
                  <a:cubicBezTo>
                    <a:pt x="16598" y="23362"/>
                    <a:pt x="16581" y="22855"/>
                    <a:pt x="16778" y="22593"/>
                  </a:cubicBezTo>
                  <a:cubicBezTo>
                    <a:pt x="16680" y="22413"/>
                    <a:pt x="16647" y="22102"/>
                    <a:pt x="16549" y="21954"/>
                  </a:cubicBezTo>
                  <a:cubicBezTo>
                    <a:pt x="16745" y="21954"/>
                    <a:pt x="16958" y="21905"/>
                    <a:pt x="17154" y="21905"/>
                  </a:cubicBezTo>
                  <a:cubicBezTo>
                    <a:pt x="17121" y="21823"/>
                    <a:pt x="17056" y="21758"/>
                    <a:pt x="16991" y="21693"/>
                  </a:cubicBezTo>
                  <a:cubicBezTo>
                    <a:pt x="17077" y="21620"/>
                    <a:pt x="17217" y="21596"/>
                    <a:pt x="17380" y="21596"/>
                  </a:cubicBezTo>
                  <a:cubicBezTo>
                    <a:pt x="17703" y="21596"/>
                    <a:pt x="18118" y="21690"/>
                    <a:pt x="18402" y="21690"/>
                  </a:cubicBezTo>
                  <a:cubicBezTo>
                    <a:pt x="18462" y="21690"/>
                    <a:pt x="18516" y="21686"/>
                    <a:pt x="18562" y="21676"/>
                  </a:cubicBezTo>
                  <a:cubicBezTo>
                    <a:pt x="18513" y="21611"/>
                    <a:pt x="18464" y="21545"/>
                    <a:pt x="18398" y="21480"/>
                  </a:cubicBezTo>
                  <a:cubicBezTo>
                    <a:pt x="18464" y="21463"/>
                    <a:pt x="18513" y="21463"/>
                    <a:pt x="18578" y="21463"/>
                  </a:cubicBezTo>
                  <a:cubicBezTo>
                    <a:pt x="18635" y="21511"/>
                    <a:pt x="18726" y="21529"/>
                    <a:pt x="18835" y="21529"/>
                  </a:cubicBezTo>
                  <a:cubicBezTo>
                    <a:pt x="19136" y="21529"/>
                    <a:pt x="19573" y="21394"/>
                    <a:pt x="19790" y="21382"/>
                  </a:cubicBezTo>
                  <a:cubicBezTo>
                    <a:pt x="19740" y="21316"/>
                    <a:pt x="19691" y="21251"/>
                    <a:pt x="19626" y="21201"/>
                  </a:cubicBezTo>
                  <a:cubicBezTo>
                    <a:pt x="19672" y="21190"/>
                    <a:pt x="19721" y="21184"/>
                    <a:pt x="19769" y="21184"/>
                  </a:cubicBezTo>
                  <a:cubicBezTo>
                    <a:pt x="19857" y="21184"/>
                    <a:pt x="19945" y="21202"/>
                    <a:pt x="20019" y="21234"/>
                  </a:cubicBezTo>
                  <a:lnTo>
                    <a:pt x="20035" y="21218"/>
                  </a:lnTo>
                  <a:cubicBezTo>
                    <a:pt x="20673" y="21807"/>
                    <a:pt x="21459" y="22216"/>
                    <a:pt x="22294" y="22429"/>
                  </a:cubicBezTo>
                  <a:lnTo>
                    <a:pt x="22785" y="22462"/>
                  </a:lnTo>
                  <a:cubicBezTo>
                    <a:pt x="22849" y="22463"/>
                    <a:pt x="22912" y="22464"/>
                    <a:pt x="22976" y="22464"/>
                  </a:cubicBezTo>
                  <a:cubicBezTo>
                    <a:pt x="23665" y="22464"/>
                    <a:pt x="24353" y="22384"/>
                    <a:pt x="25027" y="22249"/>
                  </a:cubicBezTo>
                  <a:cubicBezTo>
                    <a:pt x="25338" y="22200"/>
                    <a:pt x="25649" y="22102"/>
                    <a:pt x="25944" y="21971"/>
                  </a:cubicBezTo>
                  <a:cubicBezTo>
                    <a:pt x="26075" y="21889"/>
                    <a:pt x="26206" y="21840"/>
                    <a:pt x="26353" y="21791"/>
                  </a:cubicBezTo>
                  <a:cubicBezTo>
                    <a:pt x="26681" y="21905"/>
                    <a:pt x="26992" y="22085"/>
                    <a:pt x="27237" y="22331"/>
                  </a:cubicBezTo>
                  <a:cubicBezTo>
                    <a:pt x="27483" y="22560"/>
                    <a:pt x="27794" y="22969"/>
                    <a:pt x="28121" y="23067"/>
                  </a:cubicBezTo>
                  <a:cubicBezTo>
                    <a:pt x="28145" y="23075"/>
                    <a:pt x="28170" y="23078"/>
                    <a:pt x="28194" y="23078"/>
                  </a:cubicBezTo>
                  <a:cubicBezTo>
                    <a:pt x="28383" y="23078"/>
                    <a:pt x="28573" y="22872"/>
                    <a:pt x="28776" y="22756"/>
                  </a:cubicBezTo>
                  <a:cubicBezTo>
                    <a:pt x="29070" y="22593"/>
                    <a:pt x="29381" y="22445"/>
                    <a:pt x="29709" y="22331"/>
                  </a:cubicBezTo>
                  <a:cubicBezTo>
                    <a:pt x="29840" y="22315"/>
                    <a:pt x="29971" y="22265"/>
                    <a:pt x="30085" y="22216"/>
                  </a:cubicBezTo>
                  <a:cubicBezTo>
                    <a:pt x="30134" y="22184"/>
                    <a:pt x="30134" y="22102"/>
                    <a:pt x="30184" y="22069"/>
                  </a:cubicBezTo>
                  <a:cubicBezTo>
                    <a:pt x="30298" y="21971"/>
                    <a:pt x="30429" y="21987"/>
                    <a:pt x="30544" y="21889"/>
                  </a:cubicBezTo>
                  <a:cubicBezTo>
                    <a:pt x="30822" y="21627"/>
                    <a:pt x="31018" y="21234"/>
                    <a:pt x="30838" y="20890"/>
                  </a:cubicBezTo>
                  <a:lnTo>
                    <a:pt x="30838" y="20890"/>
                  </a:lnTo>
                  <a:cubicBezTo>
                    <a:pt x="30756" y="21103"/>
                    <a:pt x="30625" y="21300"/>
                    <a:pt x="30544" y="21512"/>
                  </a:cubicBezTo>
                  <a:cubicBezTo>
                    <a:pt x="30609" y="21267"/>
                    <a:pt x="30642" y="20841"/>
                    <a:pt x="30413" y="20678"/>
                  </a:cubicBezTo>
                  <a:cubicBezTo>
                    <a:pt x="30365" y="20883"/>
                    <a:pt x="30364" y="21301"/>
                    <a:pt x="30055" y="21301"/>
                  </a:cubicBezTo>
                  <a:cubicBezTo>
                    <a:pt x="30044" y="21301"/>
                    <a:pt x="30032" y="21301"/>
                    <a:pt x="30020" y="21300"/>
                  </a:cubicBezTo>
                  <a:cubicBezTo>
                    <a:pt x="30069" y="21136"/>
                    <a:pt x="30036" y="20956"/>
                    <a:pt x="29938" y="20825"/>
                  </a:cubicBezTo>
                  <a:cubicBezTo>
                    <a:pt x="29905" y="21005"/>
                    <a:pt x="29840" y="21152"/>
                    <a:pt x="29725" y="21283"/>
                  </a:cubicBezTo>
                  <a:cubicBezTo>
                    <a:pt x="29660" y="21332"/>
                    <a:pt x="29594" y="21365"/>
                    <a:pt x="29512" y="21365"/>
                  </a:cubicBezTo>
                  <a:cubicBezTo>
                    <a:pt x="29185" y="21512"/>
                    <a:pt x="28841" y="21594"/>
                    <a:pt x="28481" y="21611"/>
                  </a:cubicBezTo>
                  <a:cubicBezTo>
                    <a:pt x="28203" y="21545"/>
                    <a:pt x="27974" y="21365"/>
                    <a:pt x="27843" y="21120"/>
                  </a:cubicBezTo>
                  <a:cubicBezTo>
                    <a:pt x="27696" y="20907"/>
                    <a:pt x="27630" y="20383"/>
                    <a:pt x="27385" y="20268"/>
                  </a:cubicBezTo>
                  <a:cubicBezTo>
                    <a:pt x="27346" y="20251"/>
                    <a:pt x="27306" y="20244"/>
                    <a:pt x="27264" y="20244"/>
                  </a:cubicBezTo>
                  <a:cubicBezTo>
                    <a:pt x="27109" y="20244"/>
                    <a:pt x="26937" y="20341"/>
                    <a:pt x="26795" y="20367"/>
                  </a:cubicBezTo>
                  <a:cubicBezTo>
                    <a:pt x="26647" y="20398"/>
                    <a:pt x="26492" y="20416"/>
                    <a:pt x="26340" y="20416"/>
                  </a:cubicBezTo>
                  <a:cubicBezTo>
                    <a:pt x="26256" y="20416"/>
                    <a:pt x="26173" y="20411"/>
                    <a:pt x="26091" y="20399"/>
                  </a:cubicBezTo>
                  <a:cubicBezTo>
                    <a:pt x="25944" y="20318"/>
                    <a:pt x="25813" y="20219"/>
                    <a:pt x="25715" y="20105"/>
                  </a:cubicBezTo>
                  <a:cubicBezTo>
                    <a:pt x="25600" y="19941"/>
                    <a:pt x="25502" y="19777"/>
                    <a:pt x="25404" y="19597"/>
                  </a:cubicBezTo>
                  <a:lnTo>
                    <a:pt x="25404" y="19597"/>
                  </a:lnTo>
                  <a:cubicBezTo>
                    <a:pt x="25510" y="19614"/>
                    <a:pt x="25649" y="19614"/>
                    <a:pt x="25780" y="19614"/>
                  </a:cubicBezTo>
                  <a:cubicBezTo>
                    <a:pt x="25911" y="19614"/>
                    <a:pt x="26034" y="19614"/>
                    <a:pt x="26108" y="19630"/>
                  </a:cubicBezTo>
                  <a:cubicBezTo>
                    <a:pt x="26468" y="19679"/>
                    <a:pt x="26844" y="19777"/>
                    <a:pt x="27204" y="19859"/>
                  </a:cubicBezTo>
                  <a:cubicBezTo>
                    <a:pt x="27991" y="20064"/>
                    <a:pt x="28747" y="20253"/>
                    <a:pt x="29560" y="20253"/>
                  </a:cubicBezTo>
                  <a:cubicBezTo>
                    <a:pt x="29593" y="20253"/>
                    <a:pt x="29626" y="20253"/>
                    <a:pt x="29660" y="20252"/>
                  </a:cubicBezTo>
                  <a:cubicBezTo>
                    <a:pt x="30396" y="20252"/>
                    <a:pt x="31149" y="20187"/>
                    <a:pt x="31870" y="20056"/>
                  </a:cubicBezTo>
                  <a:cubicBezTo>
                    <a:pt x="32230" y="19974"/>
                    <a:pt x="32606" y="19859"/>
                    <a:pt x="32966" y="19761"/>
                  </a:cubicBezTo>
                  <a:cubicBezTo>
                    <a:pt x="33621" y="19532"/>
                    <a:pt x="34210" y="19155"/>
                    <a:pt x="34685" y="18648"/>
                  </a:cubicBezTo>
                  <a:cubicBezTo>
                    <a:pt x="35192" y="18124"/>
                    <a:pt x="35651" y="17535"/>
                    <a:pt x="36027" y="16897"/>
                  </a:cubicBezTo>
                  <a:cubicBezTo>
                    <a:pt x="36387" y="16340"/>
                    <a:pt x="36796" y="15816"/>
                    <a:pt x="37157" y="15260"/>
                  </a:cubicBezTo>
                  <a:cubicBezTo>
                    <a:pt x="37353" y="14981"/>
                    <a:pt x="37533" y="14687"/>
                    <a:pt x="37746" y="14409"/>
                  </a:cubicBezTo>
                  <a:cubicBezTo>
                    <a:pt x="37844" y="14294"/>
                    <a:pt x="37926" y="14179"/>
                    <a:pt x="37991" y="14065"/>
                  </a:cubicBezTo>
                  <a:cubicBezTo>
                    <a:pt x="38155" y="13836"/>
                    <a:pt x="38319" y="13606"/>
                    <a:pt x="38499" y="13410"/>
                  </a:cubicBezTo>
                  <a:cubicBezTo>
                    <a:pt x="38679" y="13197"/>
                    <a:pt x="38892" y="13017"/>
                    <a:pt x="39104" y="12853"/>
                  </a:cubicBezTo>
                  <a:cubicBezTo>
                    <a:pt x="39710" y="12395"/>
                    <a:pt x="40414" y="12101"/>
                    <a:pt x="41167" y="11986"/>
                  </a:cubicBezTo>
                  <a:cubicBezTo>
                    <a:pt x="41311" y="11958"/>
                    <a:pt x="41454" y="11945"/>
                    <a:pt x="41597" y="11945"/>
                  </a:cubicBezTo>
                  <a:cubicBezTo>
                    <a:pt x="42555" y="11945"/>
                    <a:pt x="43444" y="12549"/>
                    <a:pt x="43786" y="13476"/>
                  </a:cubicBezTo>
                  <a:cubicBezTo>
                    <a:pt x="44086" y="13143"/>
                    <a:pt x="43439" y="12047"/>
                    <a:pt x="43041" y="12047"/>
                  </a:cubicBezTo>
                  <a:cubicBezTo>
                    <a:pt x="43027" y="12047"/>
                    <a:pt x="43013" y="12049"/>
                    <a:pt x="43000" y="12051"/>
                  </a:cubicBezTo>
                  <a:lnTo>
                    <a:pt x="43000" y="12035"/>
                  </a:lnTo>
                  <a:cubicBezTo>
                    <a:pt x="43115" y="12002"/>
                    <a:pt x="43246" y="12002"/>
                    <a:pt x="43360" y="12002"/>
                  </a:cubicBezTo>
                  <a:cubicBezTo>
                    <a:pt x="42911" y="11718"/>
                    <a:pt x="42392" y="11556"/>
                    <a:pt x="41868" y="11556"/>
                  </a:cubicBezTo>
                  <a:cubicBezTo>
                    <a:pt x="41820" y="11556"/>
                    <a:pt x="41772" y="11558"/>
                    <a:pt x="41723" y="11560"/>
                  </a:cubicBezTo>
                  <a:lnTo>
                    <a:pt x="41723" y="11511"/>
                  </a:lnTo>
                  <a:cubicBezTo>
                    <a:pt x="41707" y="11511"/>
                    <a:pt x="41691" y="11495"/>
                    <a:pt x="41691" y="11479"/>
                  </a:cubicBezTo>
                  <a:cubicBezTo>
                    <a:pt x="41805" y="11429"/>
                    <a:pt x="41887" y="11348"/>
                    <a:pt x="41936" y="11233"/>
                  </a:cubicBezTo>
                  <a:cubicBezTo>
                    <a:pt x="41807" y="11214"/>
                    <a:pt x="41678" y="11205"/>
                    <a:pt x="41550" y="11205"/>
                  </a:cubicBezTo>
                  <a:cubicBezTo>
                    <a:pt x="41239" y="11205"/>
                    <a:pt x="40933" y="11260"/>
                    <a:pt x="40643" y="11364"/>
                  </a:cubicBezTo>
                  <a:cubicBezTo>
                    <a:pt x="40709" y="11266"/>
                    <a:pt x="40807" y="11184"/>
                    <a:pt x="40905" y="11102"/>
                  </a:cubicBezTo>
                  <a:lnTo>
                    <a:pt x="40905" y="11102"/>
                  </a:lnTo>
                  <a:cubicBezTo>
                    <a:pt x="40627" y="11118"/>
                    <a:pt x="40332" y="11200"/>
                    <a:pt x="40086" y="11348"/>
                  </a:cubicBezTo>
                  <a:cubicBezTo>
                    <a:pt x="39825" y="11462"/>
                    <a:pt x="39612" y="11691"/>
                    <a:pt x="39366" y="11822"/>
                  </a:cubicBezTo>
                  <a:cubicBezTo>
                    <a:pt x="39350" y="11659"/>
                    <a:pt x="39366" y="11495"/>
                    <a:pt x="39383" y="11348"/>
                  </a:cubicBezTo>
                  <a:lnTo>
                    <a:pt x="39383" y="11348"/>
                  </a:lnTo>
                  <a:cubicBezTo>
                    <a:pt x="38842" y="11593"/>
                    <a:pt x="38384" y="12281"/>
                    <a:pt x="38040" y="12772"/>
                  </a:cubicBezTo>
                  <a:cubicBezTo>
                    <a:pt x="38024" y="12657"/>
                    <a:pt x="37975" y="12559"/>
                    <a:pt x="37942" y="12444"/>
                  </a:cubicBezTo>
                  <a:cubicBezTo>
                    <a:pt x="37680" y="12542"/>
                    <a:pt x="37533" y="12853"/>
                    <a:pt x="37386" y="13083"/>
                  </a:cubicBezTo>
                  <a:cubicBezTo>
                    <a:pt x="37222" y="13394"/>
                    <a:pt x="37009" y="13672"/>
                    <a:pt x="36780" y="13950"/>
                  </a:cubicBezTo>
                  <a:cubicBezTo>
                    <a:pt x="36780" y="13836"/>
                    <a:pt x="36780" y="13721"/>
                    <a:pt x="36780" y="13606"/>
                  </a:cubicBezTo>
                  <a:cubicBezTo>
                    <a:pt x="36289" y="14065"/>
                    <a:pt x="36158" y="14867"/>
                    <a:pt x="35602" y="15309"/>
                  </a:cubicBezTo>
                  <a:cubicBezTo>
                    <a:pt x="35602" y="15211"/>
                    <a:pt x="35585" y="14998"/>
                    <a:pt x="35585" y="14932"/>
                  </a:cubicBezTo>
                  <a:cubicBezTo>
                    <a:pt x="35372" y="15161"/>
                    <a:pt x="35241" y="15456"/>
                    <a:pt x="35061" y="15702"/>
                  </a:cubicBezTo>
                  <a:cubicBezTo>
                    <a:pt x="34914" y="15914"/>
                    <a:pt x="34701" y="16013"/>
                    <a:pt x="34554" y="16176"/>
                  </a:cubicBezTo>
                  <a:cubicBezTo>
                    <a:pt x="34554" y="16062"/>
                    <a:pt x="34554" y="15931"/>
                    <a:pt x="34603" y="15816"/>
                  </a:cubicBezTo>
                  <a:lnTo>
                    <a:pt x="34603" y="15816"/>
                  </a:lnTo>
                  <a:cubicBezTo>
                    <a:pt x="34308" y="15980"/>
                    <a:pt x="34030" y="16160"/>
                    <a:pt x="33785" y="16389"/>
                  </a:cubicBezTo>
                  <a:cubicBezTo>
                    <a:pt x="33637" y="16504"/>
                    <a:pt x="33212" y="16929"/>
                    <a:pt x="32999" y="16995"/>
                  </a:cubicBezTo>
                  <a:cubicBezTo>
                    <a:pt x="32901" y="16815"/>
                    <a:pt x="33097" y="16684"/>
                    <a:pt x="33114" y="16504"/>
                  </a:cubicBezTo>
                  <a:cubicBezTo>
                    <a:pt x="33087" y="16502"/>
                    <a:pt x="33061" y="16501"/>
                    <a:pt x="33035" y="16501"/>
                  </a:cubicBezTo>
                  <a:cubicBezTo>
                    <a:pt x="32506" y="16501"/>
                    <a:pt x="31992" y="16810"/>
                    <a:pt x="31493" y="17044"/>
                  </a:cubicBezTo>
                  <a:cubicBezTo>
                    <a:pt x="31559" y="16962"/>
                    <a:pt x="31608" y="16864"/>
                    <a:pt x="31640" y="16766"/>
                  </a:cubicBezTo>
                  <a:cubicBezTo>
                    <a:pt x="31531" y="16723"/>
                    <a:pt x="31400" y="16707"/>
                    <a:pt x="31264" y="16707"/>
                  </a:cubicBezTo>
                  <a:cubicBezTo>
                    <a:pt x="31034" y="16707"/>
                    <a:pt x="30788" y="16751"/>
                    <a:pt x="30593" y="16782"/>
                  </a:cubicBezTo>
                  <a:cubicBezTo>
                    <a:pt x="30298" y="16815"/>
                    <a:pt x="30020" y="16880"/>
                    <a:pt x="29742" y="16962"/>
                  </a:cubicBezTo>
                  <a:cubicBezTo>
                    <a:pt x="29823" y="16864"/>
                    <a:pt x="29905" y="16766"/>
                    <a:pt x="30003" y="16684"/>
                  </a:cubicBezTo>
                  <a:cubicBezTo>
                    <a:pt x="29753" y="16613"/>
                    <a:pt x="29451" y="16583"/>
                    <a:pt x="29137" y="16583"/>
                  </a:cubicBezTo>
                  <a:cubicBezTo>
                    <a:pt x="28651" y="16583"/>
                    <a:pt x="28139" y="16656"/>
                    <a:pt x="27761" y="16766"/>
                  </a:cubicBezTo>
                  <a:cubicBezTo>
                    <a:pt x="27810" y="16651"/>
                    <a:pt x="27892" y="16536"/>
                    <a:pt x="27957" y="16438"/>
                  </a:cubicBezTo>
                  <a:cubicBezTo>
                    <a:pt x="27717" y="16373"/>
                    <a:pt x="27461" y="16351"/>
                    <a:pt x="27198" y="16351"/>
                  </a:cubicBezTo>
                  <a:cubicBezTo>
                    <a:pt x="26672" y="16351"/>
                    <a:pt x="26119" y="16438"/>
                    <a:pt x="25617" y="16438"/>
                  </a:cubicBezTo>
                  <a:cubicBezTo>
                    <a:pt x="25715" y="16291"/>
                    <a:pt x="26026" y="16144"/>
                    <a:pt x="26190" y="16078"/>
                  </a:cubicBezTo>
                  <a:cubicBezTo>
                    <a:pt x="25927" y="15989"/>
                    <a:pt x="25658" y="15957"/>
                    <a:pt x="25389" y="15957"/>
                  </a:cubicBezTo>
                  <a:cubicBezTo>
                    <a:pt x="24819" y="15957"/>
                    <a:pt x="24241" y="16099"/>
                    <a:pt x="23685" y="16144"/>
                  </a:cubicBezTo>
                  <a:lnTo>
                    <a:pt x="23636" y="16176"/>
                  </a:lnTo>
                  <a:lnTo>
                    <a:pt x="23636" y="16144"/>
                  </a:lnTo>
                  <a:cubicBezTo>
                    <a:pt x="23685" y="15931"/>
                    <a:pt x="23882" y="15865"/>
                    <a:pt x="24062" y="15783"/>
                  </a:cubicBezTo>
                  <a:cubicBezTo>
                    <a:pt x="23800" y="15685"/>
                    <a:pt x="23505" y="15636"/>
                    <a:pt x="23227" y="15636"/>
                  </a:cubicBezTo>
                  <a:cubicBezTo>
                    <a:pt x="23034" y="15623"/>
                    <a:pt x="22793" y="15604"/>
                    <a:pt x="22547" y="15604"/>
                  </a:cubicBezTo>
                  <a:cubicBezTo>
                    <a:pt x="22187" y="15604"/>
                    <a:pt x="21817" y="15644"/>
                    <a:pt x="21574" y="15800"/>
                  </a:cubicBezTo>
                  <a:cubicBezTo>
                    <a:pt x="21541" y="15636"/>
                    <a:pt x="21836" y="15505"/>
                    <a:pt x="21967" y="15423"/>
                  </a:cubicBezTo>
                  <a:cubicBezTo>
                    <a:pt x="21803" y="15407"/>
                    <a:pt x="21639" y="15374"/>
                    <a:pt x="21492" y="15325"/>
                  </a:cubicBezTo>
                  <a:cubicBezTo>
                    <a:pt x="21402" y="15319"/>
                    <a:pt x="21314" y="15315"/>
                    <a:pt x="21228" y="15315"/>
                  </a:cubicBezTo>
                  <a:cubicBezTo>
                    <a:pt x="21079" y="15315"/>
                    <a:pt x="20933" y="15327"/>
                    <a:pt x="20788" y="15358"/>
                  </a:cubicBezTo>
                  <a:cubicBezTo>
                    <a:pt x="20330" y="15423"/>
                    <a:pt x="19839" y="15571"/>
                    <a:pt x="19397" y="15571"/>
                  </a:cubicBezTo>
                  <a:cubicBezTo>
                    <a:pt x="19495" y="15374"/>
                    <a:pt x="19675" y="15243"/>
                    <a:pt x="19888" y="15211"/>
                  </a:cubicBezTo>
                  <a:lnTo>
                    <a:pt x="19888" y="15211"/>
                  </a:lnTo>
                  <a:cubicBezTo>
                    <a:pt x="19826" y="15212"/>
                    <a:pt x="19764" y="15213"/>
                    <a:pt x="19701" y="15213"/>
                  </a:cubicBezTo>
                  <a:cubicBezTo>
                    <a:pt x="19545" y="15213"/>
                    <a:pt x="19384" y="15209"/>
                    <a:pt x="19223" y="15209"/>
                  </a:cubicBezTo>
                  <a:cubicBezTo>
                    <a:pt x="18843" y="15209"/>
                    <a:pt x="18459" y="15230"/>
                    <a:pt x="18120" y="15374"/>
                  </a:cubicBezTo>
                  <a:cubicBezTo>
                    <a:pt x="18251" y="15194"/>
                    <a:pt x="18415" y="15031"/>
                    <a:pt x="18611" y="14900"/>
                  </a:cubicBezTo>
                  <a:cubicBezTo>
                    <a:pt x="18906" y="14638"/>
                    <a:pt x="19217" y="14376"/>
                    <a:pt x="19544" y="14130"/>
                  </a:cubicBezTo>
                  <a:cubicBezTo>
                    <a:pt x="19970" y="13803"/>
                    <a:pt x="20379" y="13476"/>
                    <a:pt x="20821" y="13181"/>
                  </a:cubicBezTo>
                  <a:cubicBezTo>
                    <a:pt x="21083" y="13001"/>
                    <a:pt x="21394" y="12690"/>
                    <a:pt x="21721" y="12592"/>
                  </a:cubicBezTo>
                  <a:cubicBezTo>
                    <a:pt x="21924" y="12466"/>
                    <a:pt x="22156" y="12403"/>
                    <a:pt x="22389" y="12403"/>
                  </a:cubicBezTo>
                  <a:cubicBezTo>
                    <a:pt x="22551" y="12403"/>
                    <a:pt x="22713" y="12433"/>
                    <a:pt x="22867" y="12493"/>
                  </a:cubicBezTo>
                  <a:cubicBezTo>
                    <a:pt x="22998" y="12526"/>
                    <a:pt x="23129" y="12575"/>
                    <a:pt x="23243" y="12657"/>
                  </a:cubicBezTo>
                  <a:cubicBezTo>
                    <a:pt x="23325" y="12739"/>
                    <a:pt x="23292" y="12870"/>
                    <a:pt x="23391" y="12952"/>
                  </a:cubicBezTo>
                  <a:cubicBezTo>
                    <a:pt x="23456" y="12690"/>
                    <a:pt x="23456" y="12412"/>
                    <a:pt x="23374" y="12166"/>
                  </a:cubicBezTo>
                  <a:cubicBezTo>
                    <a:pt x="23276" y="11953"/>
                    <a:pt x="22998" y="11888"/>
                    <a:pt x="22900" y="11708"/>
                  </a:cubicBezTo>
                  <a:cubicBezTo>
                    <a:pt x="22720" y="11413"/>
                    <a:pt x="22867" y="10758"/>
                    <a:pt x="22900" y="10431"/>
                  </a:cubicBezTo>
                  <a:cubicBezTo>
                    <a:pt x="22981" y="9842"/>
                    <a:pt x="23211" y="9285"/>
                    <a:pt x="23554" y="8794"/>
                  </a:cubicBezTo>
                  <a:cubicBezTo>
                    <a:pt x="23816" y="8418"/>
                    <a:pt x="24144" y="7927"/>
                    <a:pt x="24520" y="7665"/>
                  </a:cubicBezTo>
                  <a:lnTo>
                    <a:pt x="24553" y="7632"/>
                  </a:lnTo>
                  <a:cubicBezTo>
                    <a:pt x="24586" y="7648"/>
                    <a:pt x="24586" y="7648"/>
                    <a:pt x="24569" y="7665"/>
                  </a:cubicBezTo>
                  <a:cubicBezTo>
                    <a:pt x="24620" y="7656"/>
                    <a:pt x="24671" y="7652"/>
                    <a:pt x="24721" y="7652"/>
                  </a:cubicBezTo>
                  <a:cubicBezTo>
                    <a:pt x="24866" y="7652"/>
                    <a:pt x="25009" y="7686"/>
                    <a:pt x="25142" y="7747"/>
                  </a:cubicBezTo>
                  <a:cubicBezTo>
                    <a:pt x="25306" y="7861"/>
                    <a:pt x="25437" y="8008"/>
                    <a:pt x="25551" y="8156"/>
                  </a:cubicBezTo>
                  <a:cubicBezTo>
                    <a:pt x="25584" y="7828"/>
                    <a:pt x="25469" y="7501"/>
                    <a:pt x="25224" y="7255"/>
                  </a:cubicBezTo>
                  <a:cubicBezTo>
                    <a:pt x="25011" y="7075"/>
                    <a:pt x="24733" y="6961"/>
                    <a:pt x="24520" y="6764"/>
                  </a:cubicBezTo>
                  <a:cubicBezTo>
                    <a:pt x="24225" y="6486"/>
                    <a:pt x="24062" y="6044"/>
                    <a:pt x="23914" y="5635"/>
                  </a:cubicBezTo>
                  <a:cubicBezTo>
                    <a:pt x="23767" y="5324"/>
                    <a:pt x="23669" y="4980"/>
                    <a:pt x="23636" y="4636"/>
                  </a:cubicBezTo>
                  <a:cubicBezTo>
                    <a:pt x="23653" y="4325"/>
                    <a:pt x="23702" y="4014"/>
                    <a:pt x="23816" y="3720"/>
                  </a:cubicBezTo>
                  <a:cubicBezTo>
                    <a:pt x="24029" y="2885"/>
                    <a:pt x="24324" y="2083"/>
                    <a:pt x="24684" y="1314"/>
                  </a:cubicBezTo>
                  <a:cubicBezTo>
                    <a:pt x="24962" y="970"/>
                    <a:pt x="25175" y="708"/>
                    <a:pt x="25633" y="561"/>
                  </a:cubicBezTo>
                  <a:cubicBezTo>
                    <a:pt x="25715" y="527"/>
                    <a:pt x="25800" y="510"/>
                    <a:pt x="25884" y="510"/>
                  </a:cubicBezTo>
                  <a:cubicBezTo>
                    <a:pt x="26001" y="510"/>
                    <a:pt x="26117" y="543"/>
                    <a:pt x="26222" y="610"/>
                  </a:cubicBezTo>
                  <a:cubicBezTo>
                    <a:pt x="26337" y="692"/>
                    <a:pt x="26468" y="872"/>
                    <a:pt x="26615" y="872"/>
                  </a:cubicBezTo>
                  <a:cubicBezTo>
                    <a:pt x="26599" y="593"/>
                    <a:pt x="26468" y="332"/>
                    <a:pt x="26255" y="135"/>
                  </a:cubicBezTo>
                  <a:cubicBezTo>
                    <a:pt x="26088" y="41"/>
                    <a:pt x="25807" y="0"/>
                    <a:pt x="25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62A29"/>
                </a:solidFill>
              </a:endParaRPr>
            </a:p>
          </p:txBody>
        </p:sp>
        <p:sp>
          <p:nvSpPr>
            <p:cNvPr id="230" name="Google Shape;230;p15"/>
            <p:cNvSpPr/>
            <p:nvPr/>
          </p:nvSpPr>
          <p:spPr>
            <a:xfrm>
              <a:off x="5205705" y="13413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578" name="Google Shape;578;p24"/>
          <p:cNvGrpSpPr/>
          <p:nvPr/>
        </p:nvGrpSpPr>
        <p:grpSpPr>
          <a:xfrm>
            <a:off x="1082100" y="1962112"/>
            <a:ext cx="1879503" cy="1938276"/>
            <a:chOff x="1196250" y="1928725"/>
            <a:chExt cx="1879503" cy="1938276"/>
          </a:xfrm>
        </p:grpSpPr>
        <p:sp>
          <p:nvSpPr>
            <p:cNvPr id="579" name="Google Shape;579;p24"/>
            <p:cNvSpPr txBox="1"/>
            <p:nvPr/>
          </p:nvSpPr>
          <p:spPr>
            <a:xfrm>
              <a:off x="1196253" y="2376400"/>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580" name="Google Shape;580;p24"/>
            <p:cNvSpPr txBox="1"/>
            <p:nvPr/>
          </p:nvSpPr>
          <p:spPr>
            <a:xfrm>
              <a:off x="1196250" y="2756101"/>
              <a:ext cx="1879500" cy="11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 has a beautiful name and is the second planet from the Sun</a:t>
              </a:r>
              <a:endParaRPr sz="1600">
                <a:solidFill>
                  <a:schemeClr val="dk1"/>
                </a:solidFill>
                <a:latin typeface="Roboto"/>
                <a:ea typeface="Roboto"/>
                <a:cs typeface="Roboto"/>
                <a:sym typeface="Roboto"/>
              </a:endParaRPr>
            </a:p>
          </p:txBody>
        </p:sp>
        <p:sp>
          <p:nvSpPr>
            <p:cNvPr id="581" name="Google Shape;581;p24"/>
            <p:cNvSpPr txBox="1"/>
            <p:nvPr/>
          </p:nvSpPr>
          <p:spPr>
            <a:xfrm>
              <a:off x="1196253" y="1928725"/>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Domine"/>
                  <a:ea typeface="Domine"/>
                  <a:cs typeface="Domine"/>
                  <a:sym typeface="Domine"/>
                </a:rPr>
                <a:t>80%</a:t>
              </a:r>
              <a:endParaRPr b="1" sz="2400">
                <a:solidFill>
                  <a:schemeClr val="dk1"/>
                </a:solidFill>
                <a:latin typeface="Domine"/>
                <a:ea typeface="Domine"/>
                <a:cs typeface="Domine"/>
                <a:sym typeface="Domine"/>
              </a:endParaRPr>
            </a:p>
          </p:txBody>
        </p:sp>
      </p:grpSp>
      <p:grpSp>
        <p:nvGrpSpPr>
          <p:cNvPr id="582" name="Google Shape;582;p24"/>
          <p:cNvGrpSpPr/>
          <p:nvPr/>
        </p:nvGrpSpPr>
        <p:grpSpPr>
          <a:xfrm>
            <a:off x="3813302" y="1962112"/>
            <a:ext cx="1879502" cy="1938276"/>
            <a:chOff x="4121467" y="1928725"/>
            <a:chExt cx="1879502" cy="1938276"/>
          </a:xfrm>
        </p:grpSpPr>
        <p:sp>
          <p:nvSpPr>
            <p:cNvPr id="583" name="Google Shape;583;p24"/>
            <p:cNvSpPr txBox="1"/>
            <p:nvPr/>
          </p:nvSpPr>
          <p:spPr>
            <a:xfrm>
              <a:off x="4121467" y="2376400"/>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584" name="Google Shape;584;p24"/>
            <p:cNvSpPr txBox="1"/>
            <p:nvPr/>
          </p:nvSpPr>
          <p:spPr>
            <a:xfrm>
              <a:off x="4121469" y="2756101"/>
              <a:ext cx="1879500" cy="11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the closest planet to the Sun and the smallest of them all </a:t>
              </a:r>
              <a:endParaRPr sz="1600">
                <a:solidFill>
                  <a:schemeClr val="dk1"/>
                </a:solidFill>
                <a:latin typeface="Roboto"/>
                <a:ea typeface="Roboto"/>
                <a:cs typeface="Roboto"/>
                <a:sym typeface="Roboto"/>
              </a:endParaRPr>
            </a:p>
          </p:txBody>
        </p:sp>
        <p:sp>
          <p:nvSpPr>
            <p:cNvPr id="585" name="Google Shape;585;p24"/>
            <p:cNvSpPr txBox="1"/>
            <p:nvPr/>
          </p:nvSpPr>
          <p:spPr>
            <a:xfrm>
              <a:off x="4121467" y="1928725"/>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Domine"/>
                  <a:ea typeface="Domine"/>
                  <a:cs typeface="Domine"/>
                  <a:sym typeface="Domine"/>
                </a:rPr>
                <a:t>50%</a:t>
              </a:r>
              <a:endParaRPr b="1" sz="2400">
                <a:solidFill>
                  <a:schemeClr val="dk1"/>
                </a:solidFill>
                <a:latin typeface="Domine"/>
                <a:ea typeface="Domine"/>
                <a:cs typeface="Domine"/>
                <a:sym typeface="Domine"/>
              </a:endParaRPr>
            </a:p>
          </p:txBody>
        </p:sp>
      </p:grpSp>
      <p:grpSp>
        <p:nvGrpSpPr>
          <p:cNvPr id="586" name="Google Shape;586;p24"/>
          <p:cNvGrpSpPr/>
          <p:nvPr/>
        </p:nvGrpSpPr>
        <p:grpSpPr>
          <a:xfrm>
            <a:off x="6544504" y="1962112"/>
            <a:ext cx="1879505" cy="1938276"/>
            <a:chOff x="6544504" y="1928725"/>
            <a:chExt cx="1879505" cy="1938276"/>
          </a:xfrm>
        </p:grpSpPr>
        <p:sp>
          <p:nvSpPr>
            <p:cNvPr id="587" name="Google Shape;587;p24"/>
            <p:cNvSpPr txBox="1"/>
            <p:nvPr/>
          </p:nvSpPr>
          <p:spPr>
            <a:xfrm>
              <a:off x="6544504" y="2376400"/>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588" name="Google Shape;588;p24"/>
            <p:cNvSpPr txBox="1"/>
            <p:nvPr/>
          </p:nvSpPr>
          <p:spPr>
            <a:xfrm>
              <a:off x="6544510" y="2756101"/>
              <a:ext cx="1879500" cy="11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a gas giant and the biggest planet in the Solar System</a:t>
              </a:r>
              <a:endParaRPr sz="1600">
                <a:solidFill>
                  <a:schemeClr val="dk1"/>
                </a:solidFill>
                <a:latin typeface="Roboto"/>
                <a:ea typeface="Roboto"/>
                <a:cs typeface="Roboto"/>
                <a:sym typeface="Roboto"/>
              </a:endParaRPr>
            </a:p>
          </p:txBody>
        </p:sp>
        <p:sp>
          <p:nvSpPr>
            <p:cNvPr id="589" name="Google Shape;589;p24"/>
            <p:cNvSpPr txBox="1"/>
            <p:nvPr/>
          </p:nvSpPr>
          <p:spPr>
            <a:xfrm>
              <a:off x="6544504" y="1928725"/>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Domine"/>
                  <a:ea typeface="Domine"/>
                  <a:cs typeface="Domine"/>
                  <a:sym typeface="Domine"/>
                </a:rPr>
                <a:t>30%</a:t>
              </a:r>
              <a:endParaRPr b="1" sz="2400">
                <a:solidFill>
                  <a:schemeClr val="dk1"/>
                </a:solidFill>
                <a:latin typeface="Domine"/>
                <a:ea typeface="Domine"/>
                <a:cs typeface="Domine"/>
                <a:sym typeface="Domine"/>
              </a:endParaRPr>
            </a:p>
          </p:txBody>
        </p:sp>
      </p:grpSp>
      <p:sp>
        <p:nvSpPr>
          <p:cNvPr id="590" name="Google Shape;590;p24"/>
          <p:cNvSpPr/>
          <p:nvPr/>
        </p:nvSpPr>
        <p:spPr>
          <a:xfrm>
            <a:off x="720000" y="1938250"/>
            <a:ext cx="362100" cy="198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3451200" y="1938250"/>
            <a:ext cx="362100" cy="198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6182400" y="1938250"/>
            <a:ext cx="362100" cy="198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720000" y="2326300"/>
            <a:ext cx="362100" cy="1598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451200" y="2964250"/>
            <a:ext cx="362100" cy="9600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6177825" y="3348250"/>
            <a:ext cx="362100" cy="5760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601" name="Google Shape;601;p25"/>
          <p:cNvGrpSpPr/>
          <p:nvPr/>
        </p:nvGrpSpPr>
        <p:grpSpPr>
          <a:xfrm>
            <a:off x="713217" y="2860925"/>
            <a:ext cx="2306403" cy="1743076"/>
            <a:chOff x="713217" y="2834875"/>
            <a:chExt cx="2306403" cy="1743076"/>
          </a:xfrm>
        </p:grpSpPr>
        <p:sp>
          <p:nvSpPr>
            <p:cNvPr id="602" name="Google Shape;602;p25"/>
            <p:cNvSpPr txBox="1"/>
            <p:nvPr/>
          </p:nvSpPr>
          <p:spPr>
            <a:xfrm>
              <a:off x="713220" y="3282550"/>
              <a:ext cx="2306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603" name="Google Shape;603;p25"/>
            <p:cNvSpPr txBox="1"/>
            <p:nvPr/>
          </p:nvSpPr>
          <p:spPr>
            <a:xfrm>
              <a:off x="713217" y="3663551"/>
              <a:ext cx="23064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 has a beautiful name and is the second planet from the Sun</a:t>
              </a:r>
              <a:endParaRPr sz="1600">
                <a:solidFill>
                  <a:schemeClr val="dk1"/>
                </a:solidFill>
                <a:latin typeface="Roboto"/>
                <a:ea typeface="Roboto"/>
                <a:cs typeface="Roboto"/>
                <a:sym typeface="Roboto"/>
              </a:endParaRPr>
            </a:p>
          </p:txBody>
        </p:sp>
        <p:sp>
          <p:nvSpPr>
            <p:cNvPr id="604" name="Google Shape;604;p25"/>
            <p:cNvSpPr txBox="1"/>
            <p:nvPr/>
          </p:nvSpPr>
          <p:spPr>
            <a:xfrm>
              <a:off x="713220" y="2834875"/>
              <a:ext cx="2306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45</a:t>
              </a:r>
              <a:r>
                <a:rPr b="1" lang="en" sz="2400">
                  <a:solidFill>
                    <a:schemeClr val="dk1"/>
                  </a:solidFill>
                  <a:latin typeface="Domine"/>
                  <a:ea typeface="Domine"/>
                  <a:cs typeface="Domine"/>
                  <a:sym typeface="Domine"/>
                </a:rPr>
                <a:t>%</a:t>
              </a:r>
              <a:endParaRPr b="1" sz="2400">
                <a:solidFill>
                  <a:schemeClr val="dk1"/>
                </a:solidFill>
                <a:latin typeface="Domine"/>
                <a:ea typeface="Domine"/>
                <a:cs typeface="Domine"/>
                <a:sym typeface="Domine"/>
              </a:endParaRPr>
            </a:p>
          </p:txBody>
        </p:sp>
      </p:grpSp>
      <p:grpSp>
        <p:nvGrpSpPr>
          <p:cNvPr id="605" name="Google Shape;605;p25"/>
          <p:cNvGrpSpPr/>
          <p:nvPr/>
        </p:nvGrpSpPr>
        <p:grpSpPr>
          <a:xfrm>
            <a:off x="6117470" y="2860925"/>
            <a:ext cx="2306407" cy="1743076"/>
            <a:chOff x="6117470" y="2834875"/>
            <a:chExt cx="2306407" cy="1743076"/>
          </a:xfrm>
        </p:grpSpPr>
        <p:sp>
          <p:nvSpPr>
            <p:cNvPr id="606" name="Google Shape;606;p25"/>
            <p:cNvSpPr txBox="1"/>
            <p:nvPr/>
          </p:nvSpPr>
          <p:spPr>
            <a:xfrm>
              <a:off x="6117470" y="3282550"/>
              <a:ext cx="2306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607" name="Google Shape;607;p25"/>
            <p:cNvSpPr txBox="1"/>
            <p:nvPr/>
          </p:nvSpPr>
          <p:spPr>
            <a:xfrm>
              <a:off x="6117476" y="3663551"/>
              <a:ext cx="23064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Jupiter is a gas giant and the biggest planet in the Solar System</a:t>
              </a:r>
              <a:endParaRPr sz="1600">
                <a:solidFill>
                  <a:schemeClr val="dk1"/>
                </a:solidFill>
                <a:latin typeface="Roboto"/>
                <a:ea typeface="Roboto"/>
                <a:cs typeface="Roboto"/>
                <a:sym typeface="Roboto"/>
              </a:endParaRPr>
            </a:p>
          </p:txBody>
        </p:sp>
        <p:sp>
          <p:nvSpPr>
            <p:cNvPr id="608" name="Google Shape;608;p25"/>
            <p:cNvSpPr txBox="1"/>
            <p:nvPr/>
          </p:nvSpPr>
          <p:spPr>
            <a:xfrm>
              <a:off x="6117470" y="2834875"/>
              <a:ext cx="2306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30%</a:t>
              </a:r>
              <a:endParaRPr b="1" sz="2400">
                <a:solidFill>
                  <a:schemeClr val="dk1"/>
                </a:solidFill>
                <a:latin typeface="Domine"/>
                <a:ea typeface="Domine"/>
                <a:cs typeface="Domine"/>
                <a:sym typeface="Domine"/>
              </a:endParaRPr>
            </a:p>
          </p:txBody>
        </p:sp>
      </p:grpSp>
      <p:sp>
        <p:nvSpPr>
          <p:cNvPr id="609" name="Google Shape;609;p25"/>
          <p:cNvSpPr/>
          <p:nvPr/>
        </p:nvSpPr>
        <p:spPr>
          <a:xfrm rot="5400000">
            <a:off x="4407025" y="-1859730"/>
            <a:ext cx="330000" cy="77175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0" name="Google Shape;610;p25"/>
          <p:cNvCxnSpPr>
            <a:stCxn id="604" idx="0"/>
            <a:endCxn id="611" idx="4"/>
          </p:cNvCxnSpPr>
          <p:nvPr/>
        </p:nvCxnSpPr>
        <p:spPr>
          <a:xfrm rot="-5400000">
            <a:off x="2631270" y="1643975"/>
            <a:ext cx="452100" cy="1981800"/>
          </a:xfrm>
          <a:prstGeom prst="bentConnector3">
            <a:avLst>
              <a:gd fmla="val 50013" name="adj1"/>
            </a:avLst>
          </a:prstGeom>
          <a:noFill/>
          <a:ln cap="flat" cmpd="sng" w="19050">
            <a:solidFill>
              <a:schemeClr val="dk1"/>
            </a:solidFill>
            <a:prstDash val="solid"/>
            <a:round/>
            <a:headEnd len="med" w="med" type="none"/>
            <a:tailEnd len="med" w="med" type="oval"/>
          </a:ln>
        </p:spPr>
      </p:cxnSp>
      <p:sp>
        <p:nvSpPr>
          <p:cNvPr id="612" name="Google Shape;612;p25"/>
          <p:cNvSpPr/>
          <p:nvPr/>
        </p:nvSpPr>
        <p:spPr>
          <a:xfrm rot="5400000">
            <a:off x="3246452" y="-700648"/>
            <a:ext cx="337500" cy="5399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rot="5400000">
            <a:off x="2284050" y="266252"/>
            <a:ext cx="337500" cy="3465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3439365" y="1589405"/>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614" name="Google Shape;614;p25"/>
          <p:cNvSpPr/>
          <p:nvPr/>
        </p:nvSpPr>
        <p:spPr>
          <a:xfrm>
            <a:off x="5299977" y="1589405"/>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615" name="Google Shape;615;p25"/>
          <p:cNvSpPr/>
          <p:nvPr/>
        </p:nvSpPr>
        <p:spPr>
          <a:xfrm>
            <a:off x="7613277" y="1589405"/>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grpSp>
        <p:nvGrpSpPr>
          <p:cNvPr id="616" name="Google Shape;616;p25"/>
          <p:cNvGrpSpPr/>
          <p:nvPr/>
        </p:nvGrpSpPr>
        <p:grpSpPr>
          <a:xfrm>
            <a:off x="3416410" y="2861574"/>
            <a:ext cx="2304270" cy="1741776"/>
            <a:chOff x="4121467" y="1928725"/>
            <a:chExt cx="1879502" cy="1741776"/>
          </a:xfrm>
        </p:grpSpPr>
        <p:sp>
          <p:nvSpPr>
            <p:cNvPr id="617" name="Google Shape;617;p25"/>
            <p:cNvSpPr txBox="1"/>
            <p:nvPr/>
          </p:nvSpPr>
          <p:spPr>
            <a:xfrm>
              <a:off x="4121467" y="2376400"/>
              <a:ext cx="18795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618" name="Google Shape;618;p25"/>
            <p:cNvSpPr txBox="1"/>
            <p:nvPr/>
          </p:nvSpPr>
          <p:spPr>
            <a:xfrm>
              <a:off x="4121469" y="2756101"/>
              <a:ext cx="18795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It’s the closest planet to the Sun and the smallest of them all </a:t>
              </a:r>
              <a:endParaRPr sz="1600">
                <a:solidFill>
                  <a:schemeClr val="dk1"/>
                </a:solidFill>
                <a:latin typeface="Roboto"/>
                <a:ea typeface="Roboto"/>
                <a:cs typeface="Roboto"/>
                <a:sym typeface="Roboto"/>
              </a:endParaRPr>
            </a:p>
          </p:txBody>
        </p:sp>
        <p:sp>
          <p:nvSpPr>
            <p:cNvPr id="619" name="Google Shape;619;p25"/>
            <p:cNvSpPr txBox="1"/>
            <p:nvPr/>
          </p:nvSpPr>
          <p:spPr>
            <a:xfrm>
              <a:off x="4121467" y="1928725"/>
              <a:ext cx="18795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25</a:t>
              </a:r>
              <a:r>
                <a:rPr b="1" lang="en" sz="2400">
                  <a:solidFill>
                    <a:schemeClr val="dk1"/>
                  </a:solidFill>
                  <a:latin typeface="Domine"/>
                  <a:ea typeface="Domine"/>
                  <a:cs typeface="Domine"/>
                  <a:sym typeface="Domine"/>
                </a:rPr>
                <a:t>%</a:t>
              </a:r>
              <a:endParaRPr b="1" sz="2400">
                <a:solidFill>
                  <a:schemeClr val="dk1"/>
                </a:solidFill>
                <a:latin typeface="Domine"/>
                <a:ea typeface="Domine"/>
                <a:cs typeface="Domine"/>
                <a:sym typeface="Domine"/>
              </a:endParaRPr>
            </a:p>
          </p:txBody>
        </p:sp>
      </p:grpSp>
      <p:grpSp>
        <p:nvGrpSpPr>
          <p:cNvPr id="620" name="Google Shape;620;p25"/>
          <p:cNvGrpSpPr/>
          <p:nvPr/>
        </p:nvGrpSpPr>
        <p:grpSpPr>
          <a:xfrm>
            <a:off x="5506013" y="1769205"/>
            <a:ext cx="405400" cy="459700"/>
            <a:chOff x="1286175" y="1197450"/>
            <a:chExt cx="405400" cy="459700"/>
          </a:xfrm>
        </p:grpSpPr>
        <p:sp>
          <p:nvSpPr>
            <p:cNvPr id="621" name="Google Shape;621;p25"/>
            <p:cNvSpPr/>
            <p:nvPr/>
          </p:nvSpPr>
          <p:spPr>
            <a:xfrm>
              <a:off x="1286175" y="1522275"/>
              <a:ext cx="405400" cy="134875"/>
            </a:xfrm>
            <a:custGeom>
              <a:rect b="b" l="l" r="r" t="t"/>
              <a:pathLst>
                <a:path extrusionOk="0" h="5395" w="16216">
                  <a:moveTo>
                    <a:pt x="4843" y="1"/>
                  </a:moveTo>
                  <a:cubicBezTo>
                    <a:pt x="2171" y="1"/>
                    <a:pt x="0" y="2172"/>
                    <a:pt x="0" y="4860"/>
                  </a:cubicBezTo>
                  <a:lnTo>
                    <a:pt x="0" y="5395"/>
                  </a:lnTo>
                  <a:lnTo>
                    <a:pt x="16216" y="5395"/>
                  </a:lnTo>
                  <a:lnTo>
                    <a:pt x="16216" y="4860"/>
                  </a:lnTo>
                  <a:cubicBezTo>
                    <a:pt x="16216" y="2172"/>
                    <a:pt x="14045" y="1"/>
                    <a:pt x="11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1380950" y="1332300"/>
              <a:ext cx="215850" cy="163300"/>
            </a:xfrm>
            <a:custGeom>
              <a:rect b="b" l="l" r="r" t="t"/>
              <a:pathLst>
                <a:path extrusionOk="0" h="6532" w="8634">
                  <a:moveTo>
                    <a:pt x="2706" y="0"/>
                  </a:moveTo>
                  <a:lnTo>
                    <a:pt x="2706" y="1069"/>
                  </a:lnTo>
                  <a:lnTo>
                    <a:pt x="0" y="1069"/>
                  </a:lnTo>
                  <a:lnTo>
                    <a:pt x="0" y="2154"/>
                  </a:lnTo>
                  <a:lnTo>
                    <a:pt x="1620" y="2154"/>
                  </a:lnTo>
                  <a:lnTo>
                    <a:pt x="1620" y="6531"/>
                  </a:lnTo>
                  <a:lnTo>
                    <a:pt x="3774" y="6531"/>
                  </a:lnTo>
                  <a:lnTo>
                    <a:pt x="3774" y="2154"/>
                  </a:lnTo>
                  <a:lnTo>
                    <a:pt x="4860" y="2154"/>
                  </a:lnTo>
                  <a:lnTo>
                    <a:pt x="4860" y="6531"/>
                  </a:lnTo>
                  <a:lnTo>
                    <a:pt x="7014" y="6531"/>
                  </a:lnTo>
                  <a:lnTo>
                    <a:pt x="7014" y="2154"/>
                  </a:lnTo>
                  <a:lnTo>
                    <a:pt x="8634" y="2154"/>
                  </a:lnTo>
                  <a:lnTo>
                    <a:pt x="8634" y="1069"/>
                  </a:lnTo>
                  <a:lnTo>
                    <a:pt x="5928" y="1069"/>
                  </a:lnTo>
                  <a:lnTo>
                    <a:pt x="5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1421450" y="1197450"/>
              <a:ext cx="134850" cy="53875"/>
            </a:xfrm>
            <a:custGeom>
              <a:rect b="b" l="l" r="r" t="t"/>
              <a:pathLst>
                <a:path extrusionOk="0" h="2155" w="5394">
                  <a:moveTo>
                    <a:pt x="0" y="0"/>
                  </a:moveTo>
                  <a:lnTo>
                    <a:pt x="0" y="1086"/>
                  </a:lnTo>
                  <a:lnTo>
                    <a:pt x="1086" y="1086"/>
                  </a:lnTo>
                  <a:lnTo>
                    <a:pt x="1086" y="2155"/>
                  </a:lnTo>
                  <a:lnTo>
                    <a:pt x="4308" y="2155"/>
                  </a:lnTo>
                  <a:lnTo>
                    <a:pt x="4308" y="1086"/>
                  </a:lnTo>
                  <a:lnTo>
                    <a:pt x="5394" y="1086"/>
                  </a:lnTo>
                  <a:lnTo>
                    <a:pt x="53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1448575" y="1278450"/>
              <a:ext cx="80600" cy="26725"/>
            </a:xfrm>
            <a:custGeom>
              <a:rect b="b" l="l" r="r" t="t"/>
              <a:pathLst>
                <a:path extrusionOk="0" h="1069" w="3224">
                  <a:moveTo>
                    <a:pt x="1" y="0"/>
                  </a:moveTo>
                  <a:lnTo>
                    <a:pt x="1" y="1069"/>
                  </a:lnTo>
                  <a:lnTo>
                    <a:pt x="3223" y="1069"/>
                  </a:lnTo>
                  <a:lnTo>
                    <a:pt x="32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5"/>
          <p:cNvGrpSpPr/>
          <p:nvPr/>
        </p:nvGrpSpPr>
        <p:grpSpPr>
          <a:xfrm>
            <a:off x="7792588" y="1769205"/>
            <a:ext cx="458850" cy="459700"/>
            <a:chOff x="1259450" y="3084400"/>
            <a:chExt cx="458850" cy="459700"/>
          </a:xfrm>
        </p:grpSpPr>
        <p:sp>
          <p:nvSpPr>
            <p:cNvPr id="626" name="Google Shape;626;p25"/>
            <p:cNvSpPr/>
            <p:nvPr/>
          </p:nvSpPr>
          <p:spPr>
            <a:xfrm>
              <a:off x="1324950" y="3388550"/>
              <a:ext cx="327875" cy="155550"/>
            </a:xfrm>
            <a:custGeom>
              <a:rect b="b" l="l" r="r" t="t"/>
              <a:pathLst>
                <a:path extrusionOk="0" h="6222" w="13115">
                  <a:moveTo>
                    <a:pt x="620" y="1"/>
                  </a:moveTo>
                  <a:cubicBezTo>
                    <a:pt x="138" y="2327"/>
                    <a:pt x="17" y="5084"/>
                    <a:pt x="0" y="6222"/>
                  </a:cubicBezTo>
                  <a:lnTo>
                    <a:pt x="3791" y="6222"/>
                  </a:lnTo>
                  <a:lnTo>
                    <a:pt x="3791" y="4102"/>
                  </a:lnTo>
                  <a:cubicBezTo>
                    <a:pt x="3791" y="2586"/>
                    <a:pt x="5032" y="1345"/>
                    <a:pt x="6548" y="1345"/>
                  </a:cubicBezTo>
                  <a:cubicBezTo>
                    <a:pt x="8082" y="1345"/>
                    <a:pt x="9323" y="2586"/>
                    <a:pt x="9323" y="4102"/>
                  </a:cubicBezTo>
                  <a:lnTo>
                    <a:pt x="9323" y="6222"/>
                  </a:lnTo>
                  <a:lnTo>
                    <a:pt x="13114" y="6222"/>
                  </a:lnTo>
                  <a:cubicBezTo>
                    <a:pt x="13080" y="5084"/>
                    <a:pt x="12976" y="2327"/>
                    <a:pt x="12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1346900" y="3327825"/>
              <a:ext cx="283500" cy="33625"/>
            </a:xfrm>
            <a:custGeom>
              <a:rect b="b" l="l" r="r" t="t"/>
              <a:pathLst>
                <a:path extrusionOk="0" h="1345" w="11340">
                  <a:moveTo>
                    <a:pt x="518" y="0"/>
                  </a:moveTo>
                  <a:cubicBezTo>
                    <a:pt x="311" y="396"/>
                    <a:pt x="156" y="844"/>
                    <a:pt x="1" y="1344"/>
                  </a:cubicBezTo>
                  <a:lnTo>
                    <a:pt x="11340" y="1344"/>
                  </a:lnTo>
                  <a:cubicBezTo>
                    <a:pt x="11202" y="844"/>
                    <a:pt x="11030" y="396"/>
                    <a:pt x="10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1446850" y="3448875"/>
              <a:ext cx="84050" cy="95225"/>
            </a:xfrm>
            <a:custGeom>
              <a:rect b="b" l="l" r="r" t="t"/>
              <a:pathLst>
                <a:path extrusionOk="0" h="3809" w="3362">
                  <a:moveTo>
                    <a:pt x="1672" y="0"/>
                  </a:moveTo>
                  <a:cubicBezTo>
                    <a:pt x="742" y="0"/>
                    <a:pt x="1" y="759"/>
                    <a:pt x="1" y="1689"/>
                  </a:cubicBezTo>
                  <a:lnTo>
                    <a:pt x="1" y="3809"/>
                  </a:lnTo>
                  <a:lnTo>
                    <a:pt x="3361" y="3809"/>
                  </a:lnTo>
                  <a:lnTo>
                    <a:pt x="3361" y="1689"/>
                  </a:lnTo>
                  <a:cubicBezTo>
                    <a:pt x="3361" y="759"/>
                    <a:pt x="2603" y="0"/>
                    <a:pt x="1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1324500" y="3256725"/>
              <a:ext cx="74575" cy="44400"/>
            </a:xfrm>
            <a:custGeom>
              <a:rect b="b" l="l" r="r" t="t"/>
              <a:pathLst>
                <a:path extrusionOk="0" h="1776" w="2983">
                  <a:moveTo>
                    <a:pt x="1483" y="1"/>
                  </a:moveTo>
                  <a:cubicBezTo>
                    <a:pt x="673" y="1"/>
                    <a:pt x="1" y="673"/>
                    <a:pt x="1" y="1500"/>
                  </a:cubicBezTo>
                  <a:cubicBezTo>
                    <a:pt x="1" y="1586"/>
                    <a:pt x="1" y="1672"/>
                    <a:pt x="18" y="1776"/>
                  </a:cubicBezTo>
                  <a:lnTo>
                    <a:pt x="2965" y="1776"/>
                  </a:lnTo>
                  <a:cubicBezTo>
                    <a:pt x="2982" y="1672"/>
                    <a:pt x="2982" y="1586"/>
                    <a:pt x="2982" y="1500"/>
                  </a:cubicBezTo>
                  <a:cubicBezTo>
                    <a:pt x="2982" y="673"/>
                    <a:pt x="2310" y="1"/>
                    <a:pt x="1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1456350" y="3145150"/>
              <a:ext cx="65075" cy="64650"/>
            </a:xfrm>
            <a:custGeom>
              <a:rect b="b" l="l" r="r" t="t"/>
              <a:pathLst>
                <a:path extrusionOk="0" h="2586" w="2603">
                  <a:moveTo>
                    <a:pt x="1292" y="0"/>
                  </a:moveTo>
                  <a:cubicBezTo>
                    <a:pt x="586" y="0"/>
                    <a:pt x="0" y="586"/>
                    <a:pt x="0" y="1293"/>
                  </a:cubicBezTo>
                  <a:cubicBezTo>
                    <a:pt x="0" y="2017"/>
                    <a:pt x="586" y="2585"/>
                    <a:pt x="1292" y="2585"/>
                  </a:cubicBezTo>
                  <a:cubicBezTo>
                    <a:pt x="2016" y="2585"/>
                    <a:pt x="2602" y="2017"/>
                    <a:pt x="2602" y="1293"/>
                  </a:cubicBezTo>
                  <a:cubicBezTo>
                    <a:pt x="2602" y="586"/>
                    <a:pt x="2016" y="0"/>
                    <a:pt x="1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1259450" y="3084400"/>
              <a:ext cx="458850" cy="216725"/>
            </a:xfrm>
            <a:custGeom>
              <a:rect b="b" l="l" r="r" t="t"/>
              <a:pathLst>
                <a:path extrusionOk="0" h="8669" w="18354">
                  <a:moveTo>
                    <a:pt x="9168" y="1362"/>
                  </a:moveTo>
                  <a:cubicBezTo>
                    <a:pt x="10478" y="1362"/>
                    <a:pt x="11547" y="2413"/>
                    <a:pt x="11547" y="3723"/>
                  </a:cubicBezTo>
                  <a:cubicBezTo>
                    <a:pt x="11547" y="5033"/>
                    <a:pt x="10478" y="6101"/>
                    <a:pt x="9168" y="6101"/>
                  </a:cubicBezTo>
                  <a:cubicBezTo>
                    <a:pt x="7859" y="6101"/>
                    <a:pt x="6808" y="5033"/>
                    <a:pt x="6808" y="3723"/>
                  </a:cubicBezTo>
                  <a:cubicBezTo>
                    <a:pt x="6808" y="2413"/>
                    <a:pt x="7859" y="1362"/>
                    <a:pt x="9168" y="1362"/>
                  </a:cubicBezTo>
                  <a:close/>
                  <a:moveTo>
                    <a:pt x="9168" y="1"/>
                  </a:moveTo>
                  <a:cubicBezTo>
                    <a:pt x="6721" y="1"/>
                    <a:pt x="4412" y="966"/>
                    <a:pt x="2672" y="2706"/>
                  </a:cubicBezTo>
                  <a:cubicBezTo>
                    <a:pt x="1069" y="4309"/>
                    <a:pt x="121" y="6411"/>
                    <a:pt x="1" y="8669"/>
                  </a:cubicBezTo>
                  <a:lnTo>
                    <a:pt x="1534" y="8669"/>
                  </a:lnTo>
                  <a:cubicBezTo>
                    <a:pt x="1517" y="8565"/>
                    <a:pt x="1517" y="8479"/>
                    <a:pt x="1517" y="8393"/>
                  </a:cubicBezTo>
                  <a:cubicBezTo>
                    <a:pt x="1517" y="6980"/>
                    <a:pt x="2672" y="5825"/>
                    <a:pt x="4085" y="5825"/>
                  </a:cubicBezTo>
                  <a:cubicBezTo>
                    <a:pt x="5515" y="5825"/>
                    <a:pt x="6670" y="6980"/>
                    <a:pt x="6670" y="8393"/>
                  </a:cubicBezTo>
                  <a:cubicBezTo>
                    <a:pt x="6670" y="8479"/>
                    <a:pt x="6653" y="8565"/>
                    <a:pt x="6653" y="8669"/>
                  </a:cubicBezTo>
                  <a:lnTo>
                    <a:pt x="18353" y="8669"/>
                  </a:lnTo>
                  <a:cubicBezTo>
                    <a:pt x="18302" y="7928"/>
                    <a:pt x="18181" y="7204"/>
                    <a:pt x="17957" y="6497"/>
                  </a:cubicBezTo>
                  <a:cubicBezTo>
                    <a:pt x="17492" y="6808"/>
                    <a:pt x="16940" y="6963"/>
                    <a:pt x="16389" y="6963"/>
                  </a:cubicBezTo>
                  <a:cubicBezTo>
                    <a:pt x="14752" y="6963"/>
                    <a:pt x="13442" y="5636"/>
                    <a:pt x="13442" y="4016"/>
                  </a:cubicBezTo>
                  <a:cubicBezTo>
                    <a:pt x="13442" y="3103"/>
                    <a:pt x="13856" y="2275"/>
                    <a:pt x="14528" y="1724"/>
                  </a:cubicBezTo>
                  <a:cubicBezTo>
                    <a:pt x="12977" y="604"/>
                    <a:pt x="11116" y="1"/>
                    <a:pt x="9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1622200" y="3145150"/>
              <a:ext cx="76700" cy="86175"/>
            </a:xfrm>
            <a:custGeom>
              <a:rect b="b" l="l" r="r" t="t"/>
              <a:pathLst>
                <a:path extrusionOk="0" h="3447" w="3068">
                  <a:moveTo>
                    <a:pt x="879" y="0"/>
                  </a:moveTo>
                  <a:cubicBezTo>
                    <a:pt x="345" y="345"/>
                    <a:pt x="1" y="931"/>
                    <a:pt x="1" y="1586"/>
                  </a:cubicBezTo>
                  <a:cubicBezTo>
                    <a:pt x="1" y="2620"/>
                    <a:pt x="845" y="3447"/>
                    <a:pt x="1879" y="3447"/>
                  </a:cubicBezTo>
                  <a:cubicBezTo>
                    <a:pt x="2310" y="3447"/>
                    <a:pt x="2723" y="3309"/>
                    <a:pt x="3068" y="3016"/>
                  </a:cubicBezTo>
                  <a:cubicBezTo>
                    <a:pt x="2620" y="2017"/>
                    <a:pt x="1965" y="1086"/>
                    <a:pt x="1172" y="276"/>
                  </a:cubicBezTo>
                  <a:cubicBezTo>
                    <a:pt x="1069" y="173"/>
                    <a:pt x="983" y="87"/>
                    <a:pt x="8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5"/>
          <p:cNvGrpSpPr/>
          <p:nvPr/>
        </p:nvGrpSpPr>
        <p:grpSpPr>
          <a:xfrm>
            <a:off x="3618238" y="1769205"/>
            <a:ext cx="459725" cy="459700"/>
            <a:chOff x="3314425" y="1197450"/>
            <a:chExt cx="459725" cy="459700"/>
          </a:xfrm>
        </p:grpSpPr>
        <p:sp>
          <p:nvSpPr>
            <p:cNvPr id="634" name="Google Shape;634;p25"/>
            <p:cNvSpPr/>
            <p:nvPr/>
          </p:nvSpPr>
          <p:spPr>
            <a:xfrm>
              <a:off x="3510025" y="1197450"/>
              <a:ext cx="68525" cy="46550"/>
            </a:xfrm>
            <a:custGeom>
              <a:rect b="b" l="l" r="r" t="t"/>
              <a:pathLst>
                <a:path extrusionOk="0" h="1862" w="2741">
                  <a:moveTo>
                    <a:pt x="1379" y="0"/>
                  </a:moveTo>
                  <a:lnTo>
                    <a:pt x="1" y="1862"/>
                  </a:lnTo>
                  <a:lnTo>
                    <a:pt x="2741" y="1862"/>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3497100" y="1270700"/>
              <a:ext cx="94375" cy="122800"/>
            </a:xfrm>
            <a:custGeom>
              <a:rect b="b" l="l" r="r" t="t"/>
              <a:pathLst>
                <a:path extrusionOk="0" h="4912" w="3775">
                  <a:moveTo>
                    <a:pt x="2430" y="1275"/>
                  </a:moveTo>
                  <a:lnTo>
                    <a:pt x="2430" y="3309"/>
                  </a:lnTo>
                  <a:lnTo>
                    <a:pt x="1345" y="3309"/>
                  </a:lnTo>
                  <a:lnTo>
                    <a:pt x="1345" y="1275"/>
                  </a:lnTo>
                  <a:close/>
                  <a:moveTo>
                    <a:pt x="1" y="0"/>
                  </a:moveTo>
                  <a:lnTo>
                    <a:pt x="1" y="4911"/>
                  </a:lnTo>
                  <a:lnTo>
                    <a:pt x="3775" y="4911"/>
                  </a:lnTo>
                  <a:lnTo>
                    <a:pt x="3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3557850" y="1543400"/>
              <a:ext cx="34475" cy="113750"/>
            </a:xfrm>
            <a:custGeom>
              <a:rect b="b" l="l" r="r" t="t"/>
              <a:pathLst>
                <a:path extrusionOk="0" h="4550" w="1379">
                  <a:moveTo>
                    <a:pt x="0" y="0"/>
                  </a:moveTo>
                  <a:lnTo>
                    <a:pt x="0" y="4550"/>
                  </a:lnTo>
                  <a:lnTo>
                    <a:pt x="1379" y="4550"/>
                  </a:lnTo>
                  <a:lnTo>
                    <a:pt x="1379" y="1844"/>
                  </a:lnTo>
                  <a:cubicBezTo>
                    <a:pt x="1379" y="965"/>
                    <a:pt x="793" y="24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3496250" y="1543400"/>
              <a:ext cx="34475" cy="113750"/>
            </a:xfrm>
            <a:custGeom>
              <a:rect b="b" l="l" r="r" t="t"/>
              <a:pathLst>
                <a:path extrusionOk="0" h="4550" w="1379">
                  <a:moveTo>
                    <a:pt x="1379" y="0"/>
                  </a:moveTo>
                  <a:cubicBezTo>
                    <a:pt x="586" y="241"/>
                    <a:pt x="0" y="965"/>
                    <a:pt x="0" y="1844"/>
                  </a:cubicBezTo>
                  <a:lnTo>
                    <a:pt x="0" y="4550"/>
                  </a:lnTo>
                  <a:lnTo>
                    <a:pt x="1379" y="4550"/>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3435925" y="1420175"/>
              <a:ext cx="217150" cy="33625"/>
            </a:xfrm>
            <a:custGeom>
              <a:rect b="b" l="l" r="r" t="t"/>
              <a:pathLst>
                <a:path extrusionOk="0" h="1345" w="8686">
                  <a:moveTo>
                    <a:pt x="1" y="1"/>
                  </a:moveTo>
                  <a:lnTo>
                    <a:pt x="1" y="1345"/>
                  </a:lnTo>
                  <a:lnTo>
                    <a:pt x="8686" y="1345"/>
                  </a:lnTo>
                  <a:lnTo>
                    <a:pt x="8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3435925" y="1480925"/>
              <a:ext cx="217150" cy="176225"/>
            </a:xfrm>
            <a:custGeom>
              <a:rect b="b" l="l" r="r" t="t"/>
              <a:pathLst>
                <a:path extrusionOk="0" h="7049" w="8686">
                  <a:moveTo>
                    <a:pt x="1" y="0"/>
                  </a:moveTo>
                  <a:lnTo>
                    <a:pt x="1" y="7049"/>
                  </a:lnTo>
                  <a:lnTo>
                    <a:pt x="1345" y="7049"/>
                  </a:lnTo>
                  <a:lnTo>
                    <a:pt x="1345" y="4343"/>
                  </a:lnTo>
                  <a:cubicBezTo>
                    <a:pt x="1345" y="2689"/>
                    <a:pt x="2689" y="1345"/>
                    <a:pt x="4343" y="1345"/>
                  </a:cubicBezTo>
                  <a:cubicBezTo>
                    <a:pt x="5980" y="1345"/>
                    <a:pt x="7324" y="2689"/>
                    <a:pt x="7324" y="4343"/>
                  </a:cubicBezTo>
                  <a:lnTo>
                    <a:pt x="7324" y="7049"/>
                  </a:lnTo>
                  <a:lnTo>
                    <a:pt x="8686" y="7049"/>
                  </a:lnTo>
                  <a:lnTo>
                    <a:pt x="8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33278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3314425" y="1379675"/>
              <a:ext cx="94375" cy="277475"/>
            </a:xfrm>
            <a:custGeom>
              <a:rect b="b" l="l" r="r" t="t"/>
              <a:pathLst>
                <a:path extrusionOk="0" h="11099" w="3775">
                  <a:moveTo>
                    <a:pt x="2431" y="1293"/>
                  </a:moveTo>
                  <a:lnTo>
                    <a:pt x="2431" y="3309"/>
                  </a:lnTo>
                  <a:lnTo>
                    <a:pt x="1345" y="3309"/>
                  </a:lnTo>
                  <a:lnTo>
                    <a:pt x="1345" y="1293"/>
                  </a:lnTo>
                  <a:close/>
                  <a:moveTo>
                    <a:pt x="1" y="1"/>
                  </a:moveTo>
                  <a:lnTo>
                    <a:pt x="1" y="11099"/>
                  </a:lnTo>
                  <a:lnTo>
                    <a:pt x="3775" y="11099"/>
                  </a:lnTo>
                  <a:lnTo>
                    <a:pt x="3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3679775" y="1379675"/>
              <a:ext cx="94375" cy="277475"/>
            </a:xfrm>
            <a:custGeom>
              <a:rect b="b" l="l" r="r" t="t"/>
              <a:pathLst>
                <a:path extrusionOk="0" h="11099" w="3775">
                  <a:moveTo>
                    <a:pt x="2430" y="1293"/>
                  </a:moveTo>
                  <a:lnTo>
                    <a:pt x="2430" y="3309"/>
                  </a:lnTo>
                  <a:lnTo>
                    <a:pt x="1344" y="3309"/>
                  </a:lnTo>
                  <a:lnTo>
                    <a:pt x="1344" y="1293"/>
                  </a:lnTo>
                  <a:close/>
                  <a:moveTo>
                    <a:pt x="0" y="1"/>
                  </a:moveTo>
                  <a:lnTo>
                    <a:pt x="0" y="11099"/>
                  </a:lnTo>
                  <a:lnTo>
                    <a:pt x="3774" y="11099"/>
                  </a:lnTo>
                  <a:lnTo>
                    <a:pt x="37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36927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4" name="Google Shape;644;p25"/>
          <p:cNvCxnSpPr>
            <a:stCxn id="619" idx="0"/>
            <a:endCxn id="614" idx="4"/>
          </p:cNvCxnSpPr>
          <p:nvPr/>
        </p:nvCxnSpPr>
        <p:spPr>
          <a:xfrm rot="-5400000">
            <a:off x="4912193" y="2064924"/>
            <a:ext cx="453000" cy="1140300"/>
          </a:xfrm>
          <a:prstGeom prst="bentConnector3">
            <a:avLst>
              <a:gd fmla="val 49986" name="adj1"/>
            </a:avLst>
          </a:prstGeom>
          <a:noFill/>
          <a:ln cap="flat" cmpd="sng" w="19050">
            <a:solidFill>
              <a:schemeClr val="dk1"/>
            </a:solidFill>
            <a:prstDash val="solid"/>
            <a:round/>
            <a:headEnd len="med" w="med" type="none"/>
            <a:tailEnd len="med" w="med" type="oval"/>
          </a:ln>
        </p:spPr>
      </p:cxnSp>
      <p:cxnSp>
        <p:nvCxnSpPr>
          <p:cNvPr id="645" name="Google Shape;645;p25"/>
          <p:cNvCxnSpPr>
            <a:stCxn id="608" idx="0"/>
            <a:endCxn id="615" idx="4"/>
          </p:cNvCxnSpPr>
          <p:nvPr/>
        </p:nvCxnSpPr>
        <p:spPr>
          <a:xfrm rot="-5400000">
            <a:off x="7420370" y="2259125"/>
            <a:ext cx="452100" cy="751500"/>
          </a:xfrm>
          <a:prstGeom prst="bentConnector3">
            <a:avLst>
              <a:gd fmla="val 50013" name="adj1"/>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pic>
        <p:nvPicPr>
          <p:cNvPr id="651" name="Google Shape;651;p26" title="Points scored">
            <a:hlinkClick r:id="rId3"/>
          </p:cNvPr>
          <p:cNvPicPr preferRelativeResize="0"/>
          <p:nvPr/>
        </p:nvPicPr>
        <p:blipFill>
          <a:blip r:embed="rId4">
            <a:alphaModFix/>
          </a:blip>
          <a:stretch>
            <a:fillRect/>
          </a:stretch>
        </p:blipFill>
        <p:spPr>
          <a:xfrm>
            <a:off x="4004400" y="1343900"/>
            <a:ext cx="4419600" cy="2732790"/>
          </a:xfrm>
          <a:prstGeom prst="rect">
            <a:avLst/>
          </a:prstGeom>
          <a:noFill/>
          <a:ln>
            <a:noFill/>
          </a:ln>
        </p:spPr>
      </p:pic>
      <p:sp>
        <p:nvSpPr>
          <p:cNvPr id="652" name="Google Shape;652;p26"/>
          <p:cNvSpPr txBox="1"/>
          <p:nvPr/>
        </p:nvSpPr>
        <p:spPr>
          <a:xfrm>
            <a:off x="4009800" y="4076700"/>
            <a:ext cx="4419600" cy="5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For more info, click here</a:t>
            </a:r>
            <a:endParaRPr b="1" sz="1200">
              <a:solidFill>
                <a:schemeClr val="dk1"/>
              </a:solidFill>
              <a:latin typeface="Roboto"/>
              <a:ea typeface="Roboto"/>
              <a:cs typeface="Roboto"/>
              <a:sym typeface="Roboto"/>
            </a:endParaRPr>
          </a:p>
        </p:txBody>
      </p:sp>
      <p:grpSp>
        <p:nvGrpSpPr>
          <p:cNvPr id="653" name="Google Shape;653;p26"/>
          <p:cNvGrpSpPr/>
          <p:nvPr/>
        </p:nvGrpSpPr>
        <p:grpSpPr>
          <a:xfrm>
            <a:off x="1377679" y="2062002"/>
            <a:ext cx="2631994" cy="782537"/>
            <a:chOff x="720002" y="2470299"/>
            <a:chExt cx="1793400" cy="782537"/>
          </a:xfrm>
        </p:grpSpPr>
        <p:sp>
          <p:nvSpPr>
            <p:cNvPr id="654" name="Google Shape;654;p26"/>
            <p:cNvSpPr txBox="1"/>
            <p:nvPr/>
          </p:nvSpPr>
          <p:spPr>
            <a:xfrm>
              <a:off x="720002" y="2470299"/>
              <a:ext cx="17934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655" name="Google Shape;655;p26"/>
            <p:cNvSpPr txBox="1"/>
            <p:nvPr/>
          </p:nvSpPr>
          <p:spPr>
            <a:xfrm>
              <a:off x="720002" y="2859536"/>
              <a:ext cx="17934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is a very hot planet</a:t>
              </a:r>
              <a:endParaRPr sz="1600">
                <a:solidFill>
                  <a:schemeClr val="dk1"/>
                </a:solidFill>
                <a:latin typeface="Roboto"/>
                <a:ea typeface="Roboto"/>
                <a:cs typeface="Roboto"/>
                <a:sym typeface="Roboto"/>
              </a:endParaRPr>
            </a:p>
          </p:txBody>
        </p:sp>
      </p:grpSp>
      <p:grpSp>
        <p:nvGrpSpPr>
          <p:cNvPr id="656" name="Google Shape;656;p26"/>
          <p:cNvGrpSpPr/>
          <p:nvPr/>
        </p:nvGrpSpPr>
        <p:grpSpPr>
          <a:xfrm>
            <a:off x="1377721" y="1178850"/>
            <a:ext cx="2631900" cy="782538"/>
            <a:chOff x="1282746" y="1264575"/>
            <a:chExt cx="2631900" cy="782538"/>
          </a:xfrm>
        </p:grpSpPr>
        <p:sp>
          <p:nvSpPr>
            <p:cNvPr id="657" name="Google Shape;657;p26"/>
            <p:cNvSpPr txBox="1"/>
            <p:nvPr/>
          </p:nvSpPr>
          <p:spPr>
            <a:xfrm>
              <a:off x="1282746" y="1264575"/>
              <a:ext cx="2631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658" name="Google Shape;658;p26"/>
            <p:cNvSpPr txBox="1"/>
            <p:nvPr/>
          </p:nvSpPr>
          <p:spPr>
            <a:xfrm>
              <a:off x="1282746" y="1653813"/>
              <a:ext cx="26319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Mars is a cold planet</a:t>
              </a:r>
              <a:endParaRPr sz="1600">
                <a:solidFill>
                  <a:schemeClr val="dk1"/>
                </a:solidFill>
                <a:latin typeface="Roboto"/>
                <a:ea typeface="Roboto"/>
                <a:cs typeface="Roboto"/>
                <a:sym typeface="Roboto"/>
              </a:endParaRPr>
            </a:p>
          </p:txBody>
        </p:sp>
      </p:grpSp>
      <p:grpSp>
        <p:nvGrpSpPr>
          <p:cNvPr id="659" name="Google Shape;659;p26"/>
          <p:cNvGrpSpPr/>
          <p:nvPr/>
        </p:nvGrpSpPr>
        <p:grpSpPr>
          <a:xfrm>
            <a:off x="1377798" y="2945154"/>
            <a:ext cx="2631994" cy="782537"/>
            <a:chOff x="4664769" y="2470299"/>
            <a:chExt cx="1793400" cy="782537"/>
          </a:xfrm>
        </p:grpSpPr>
        <p:sp>
          <p:nvSpPr>
            <p:cNvPr id="660" name="Google Shape;660;p26"/>
            <p:cNvSpPr txBox="1"/>
            <p:nvPr/>
          </p:nvSpPr>
          <p:spPr>
            <a:xfrm>
              <a:off x="4664769" y="2470299"/>
              <a:ext cx="17934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661" name="Google Shape;661;p26"/>
            <p:cNvSpPr txBox="1"/>
            <p:nvPr/>
          </p:nvSpPr>
          <p:spPr>
            <a:xfrm>
              <a:off x="4664769" y="2859536"/>
              <a:ext cx="17934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a big planet</a:t>
              </a:r>
              <a:endParaRPr sz="1600">
                <a:solidFill>
                  <a:schemeClr val="dk1"/>
                </a:solidFill>
                <a:latin typeface="Roboto"/>
                <a:ea typeface="Roboto"/>
                <a:cs typeface="Roboto"/>
                <a:sym typeface="Roboto"/>
              </a:endParaRPr>
            </a:p>
          </p:txBody>
        </p:sp>
      </p:grpSp>
      <p:grpSp>
        <p:nvGrpSpPr>
          <p:cNvPr id="662" name="Google Shape;662;p26"/>
          <p:cNvGrpSpPr/>
          <p:nvPr/>
        </p:nvGrpSpPr>
        <p:grpSpPr>
          <a:xfrm>
            <a:off x="1377798" y="3828306"/>
            <a:ext cx="2631994" cy="782537"/>
            <a:chOff x="4664769" y="2470299"/>
            <a:chExt cx="1793400" cy="782537"/>
          </a:xfrm>
        </p:grpSpPr>
        <p:sp>
          <p:nvSpPr>
            <p:cNvPr id="663" name="Google Shape;663;p26"/>
            <p:cNvSpPr txBox="1"/>
            <p:nvPr/>
          </p:nvSpPr>
          <p:spPr>
            <a:xfrm>
              <a:off x="4664769" y="2470299"/>
              <a:ext cx="17934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664" name="Google Shape;664;p26"/>
            <p:cNvSpPr txBox="1"/>
            <p:nvPr/>
          </p:nvSpPr>
          <p:spPr>
            <a:xfrm>
              <a:off x="4664769" y="2859536"/>
              <a:ext cx="17934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Saturn has several rings</a:t>
              </a:r>
              <a:endParaRPr sz="1600">
                <a:solidFill>
                  <a:schemeClr val="dk1"/>
                </a:solidFill>
                <a:latin typeface="Roboto"/>
                <a:ea typeface="Roboto"/>
                <a:cs typeface="Roboto"/>
                <a:sym typeface="Roboto"/>
              </a:endParaRPr>
            </a:p>
          </p:txBody>
        </p:sp>
      </p:grpSp>
      <p:sp>
        <p:nvSpPr>
          <p:cNvPr id="665" name="Google Shape;665;p26"/>
          <p:cNvSpPr/>
          <p:nvPr/>
        </p:nvSpPr>
        <p:spPr>
          <a:xfrm>
            <a:off x="720000" y="1241319"/>
            <a:ext cx="657600" cy="657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720000" y="2124469"/>
            <a:ext cx="657600" cy="657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720000" y="3007617"/>
            <a:ext cx="657600" cy="657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720000" y="3890774"/>
            <a:ext cx="657600" cy="65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26"/>
          <p:cNvGrpSpPr/>
          <p:nvPr/>
        </p:nvGrpSpPr>
        <p:grpSpPr>
          <a:xfrm>
            <a:off x="830989" y="1352322"/>
            <a:ext cx="435623" cy="435594"/>
            <a:chOff x="912359" y="1324009"/>
            <a:chExt cx="485104" cy="485071"/>
          </a:xfrm>
        </p:grpSpPr>
        <p:sp>
          <p:nvSpPr>
            <p:cNvPr id="670" name="Google Shape;670;p26"/>
            <p:cNvSpPr/>
            <p:nvPr/>
          </p:nvSpPr>
          <p:spPr>
            <a:xfrm>
              <a:off x="1017620" y="1429237"/>
              <a:ext cx="261683" cy="379842"/>
            </a:xfrm>
            <a:custGeom>
              <a:rect b="b" l="l" r="r" t="t"/>
              <a:pathLst>
                <a:path extrusionOk="0" h="11486" w="7913">
                  <a:moveTo>
                    <a:pt x="5326" y="2179"/>
                  </a:moveTo>
                  <a:cubicBezTo>
                    <a:pt x="6050" y="2179"/>
                    <a:pt x="6638" y="2768"/>
                    <a:pt x="6638" y="3492"/>
                  </a:cubicBezTo>
                  <a:lnTo>
                    <a:pt x="5779" y="3492"/>
                  </a:lnTo>
                  <a:cubicBezTo>
                    <a:pt x="5779" y="3242"/>
                    <a:pt x="5576" y="3038"/>
                    <a:pt x="5326" y="3038"/>
                  </a:cubicBezTo>
                  <a:cubicBezTo>
                    <a:pt x="5076" y="3038"/>
                    <a:pt x="4873" y="3242"/>
                    <a:pt x="4873" y="3492"/>
                  </a:cubicBezTo>
                  <a:lnTo>
                    <a:pt x="4013" y="3492"/>
                  </a:lnTo>
                  <a:cubicBezTo>
                    <a:pt x="4013" y="2768"/>
                    <a:pt x="4602" y="2179"/>
                    <a:pt x="5326" y="2179"/>
                  </a:cubicBezTo>
                  <a:close/>
                  <a:moveTo>
                    <a:pt x="6317" y="1"/>
                  </a:moveTo>
                  <a:cubicBezTo>
                    <a:pt x="4615" y="1"/>
                    <a:pt x="3031" y="673"/>
                    <a:pt x="1856" y="1892"/>
                  </a:cubicBezTo>
                  <a:cubicBezTo>
                    <a:pt x="659" y="3134"/>
                    <a:pt x="0" y="4838"/>
                    <a:pt x="0" y="6688"/>
                  </a:cubicBezTo>
                  <a:lnTo>
                    <a:pt x="0" y="11486"/>
                  </a:lnTo>
                  <a:lnTo>
                    <a:pt x="4730" y="11486"/>
                  </a:lnTo>
                  <a:lnTo>
                    <a:pt x="4730" y="7699"/>
                  </a:lnTo>
                  <a:lnTo>
                    <a:pt x="4624" y="7699"/>
                  </a:lnTo>
                  <a:cubicBezTo>
                    <a:pt x="3367" y="7699"/>
                    <a:pt x="2342" y="6676"/>
                    <a:pt x="2342" y="5418"/>
                  </a:cubicBezTo>
                  <a:lnTo>
                    <a:pt x="2342" y="4441"/>
                  </a:lnTo>
                  <a:lnTo>
                    <a:pt x="3203" y="4441"/>
                  </a:lnTo>
                  <a:lnTo>
                    <a:pt x="3203" y="5418"/>
                  </a:lnTo>
                  <a:cubicBezTo>
                    <a:pt x="3203" y="6202"/>
                    <a:pt x="3840" y="6840"/>
                    <a:pt x="4624" y="6840"/>
                  </a:cubicBezTo>
                  <a:lnTo>
                    <a:pt x="5589" y="6840"/>
                  </a:lnTo>
                  <a:lnTo>
                    <a:pt x="5589" y="7356"/>
                  </a:lnTo>
                  <a:cubicBezTo>
                    <a:pt x="5589" y="8140"/>
                    <a:pt x="6227" y="8779"/>
                    <a:pt x="7011" y="8779"/>
                  </a:cubicBezTo>
                  <a:lnTo>
                    <a:pt x="7912" y="8779"/>
                  </a:lnTo>
                  <a:lnTo>
                    <a:pt x="79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912359" y="1324009"/>
              <a:ext cx="366945" cy="485071"/>
            </a:xfrm>
            <a:custGeom>
              <a:rect b="b" l="l" r="r" t="t"/>
              <a:pathLst>
                <a:path extrusionOk="0" h="14668" w="11096">
                  <a:moveTo>
                    <a:pt x="9500" y="0"/>
                  </a:moveTo>
                  <a:cubicBezTo>
                    <a:pt x="4173" y="0"/>
                    <a:pt x="1" y="4336"/>
                    <a:pt x="1" y="9870"/>
                  </a:cubicBezTo>
                  <a:lnTo>
                    <a:pt x="1" y="14668"/>
                  </a:lnTo>
                  <a:lnTo>
                    <a:pt x="2323" y="14668"/>
                  </a:lnTo>
                  <a:lnTo>
                    <a:pt x="2323" y="9870"/>
                  </a:lnTo>
                  <a:cubicBezTo>
                    <a:pt x="2323" y="7796"/>
                    <a:pt x="3068" y="5880"/>
                    <a:pt x="4420" y="4478"/>
                  </a:cubicBezTo>
                  <a:cubicBezTo>
                    <a:pt x="5759" y="3088"/>
                    <a:pt x="7563" y="2324"/>
                    <a:pt x="9500" y="2324"/>
                  </a:cubicBezTo>
                  <a:lnTo>
                    <a:pt x="11095" y="2324"/>
                  </a:lnTo>
                  <a:lnTo>
                    <a:pt x="110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1307677" y="1429237"/>
              <a:ext cx="89785" cy="72423"/>
            </a:xfrm>
            <a:custGeom>
              <a:rect b="b" l="l" r="r" t="t"/>
              <a:pathLst>
                <a:path extrusionOk="0" h="2190" w="2715">
                  <a:moveTo>
                    <a:pt x="0" y="1"/>
                  </a:moveTo>
                  <a:lnTo>
                    <a:pt x="0" y="2189"/>
                  </a:lnTo>
                  <a:lnTo>
                    <a:pt x="2714" y="1177"/>
                  </a:lnTo>
                  <a:lnTo>
                    <a:pt x="2714" y="101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6"/>
          <p:cNvGrpSpPr/>
          <p:nvPr/>
        </p:nvGrpSpPr>
        <p:grpSpPr>
          <a:xfrm>
            <a:off x="831449" y="2235472"/>
            <a:ext cx="434703" cy="435594"/>
            <a:chOff x="2558947" y="1324009"/>
            <a:chExt cx="484079" cy="485071"/>
          </a:xfrm>
        </p:grpSpPr>
        <p:sp>
          <p:nvSpPr>
            <p:cNvPr id="674" name="Google Shape;674;p26"/>
            <p:cNvSpPr/>
            <p:nvPr/>
          </p:nvSpPr>
          <p:spPr>
            <a:xfrm>
              <a:off x="2558947" y="1421830"/>
              <a:ext cx="68852" cy="54169"/>
            </a:xfrm>
            <a:custGeom>
              <a:rect b="b" l="l" r="r" t="t"/>
              <a:pathLst>
                <a:path extrusionOk="0" h="1638" w="2082">
                  <a:moveTo>
                    <a:pt x="1" y="1"/>
                  </a:moveTo>
                  <a:lnTo>
                    <a:pt x="1" y="448"/>
                  </a:lnTo>
                  <a:cubicBezTo>
                    <a:pt x="1" y="1104"/>
                    <a:pt x="534" y="1637"/>
                    <a:pt x="1190" y="1637"/>
                  </a:cubicBezTo>
                  <a:lnTo>
                    <a:pt x="2082" y="1637"/>
                  </a:lnTo>
                  <a:lnTo>
                    <a:pt x="2082" y="381"/>
                  </a:lnTo>
                  <a:lnTo>
                    <a:pt x="1190" y="381"/>
                  </a:lnTo>
                  <a:cubicBezTo>
                    <a:pt x="746" y="381"/>
                    <a:pt x="336" y="240"/>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2656206" y="1324009"/>
              <a:ext cx="289528" cy="420287"/>
            </a:xfrm>
            <a:custGeom>
              <a:rect b="b" l="l" r="r" t="t"/>
              <a:pathLst>
                <a:path extrusionOk="0" h="12709" w="8755">
                  <a:moveTo>
                    <a:pt x="2508" y="4093"/>
                  </a:moveTo>
                  <a:cubicBezTo>
                    <a:pt x="3231" y="4093"/>
                    <a:pt x="3820" y="4681"/>
                    <a:pt x="3820" y="5404"/>
                  </a:cubicBezTo>
                  <a:lnTo>
                    <a:pt x="2960" y="5404"/>
                  </a:lnTo>
                  <a:cubicBezTo>
                    <a:pt x="2960" y="5154"/>
                    <a:pt x="2758" y="4952"/>
                    <a:pt x="2508" y="4952"/>
                  </a:cubicBezTo>
                  <a:cubicBezTo>
                    <a:pt x="2260" y="4952"/>
                    <a:pt x="2057" y="5154"/>
                    <a:pt x="2057" y="5404"/>
                  </a:cubicBezTo>
                  <a:lnTo>
                    <a:pt x="1197" y="5404"/>
                  </a:lnTo>
                  <a:cubicBezTo>
                    <a:pt x="1197" y="4681"/>
                    <a:pt x="1786" y="4093"/>
                    <a:pt x="2508" y="4093"/>
                  </a:cubicBezTo>
                  <a:close/>
                  <a:moveTo>
                    <a:pt x="6251" y="4093"/>
                  </a:moveTo>
                  <a:cubicBezTo>
                    <a:pt x="6973" y="4093"/>
                    <a:pt x="7561" y="4681"/>
                    <a:pt x="7561" y="5404"/>
                  </a:cubicBezTo>
                  <a:lnTo>
                    <a:pt x="6702" y="5404"/>
                  </a:lnTo>
                  <a:cubicBezTo>
                    <a:pt x="6702" y="5154"/>
                    <a:pt x="6499" y="4952"/>
                    <a:pt x="6251" y="4952"/>
                  </a:cubicBezTo>
                  <a:cubicBezTo>
                    <a:pt x="6001" y="4952"/>
                    <a:pt x="5799" y="5154"/>
                    <a:pt x="5799" y="5404"/>
                  </a:cubicBezTo>
                  <a:lnTo>
                    <a:pt x="4939" y="5404"/>
                  </a:lnTo>
                  <a:cubicBezTo>
                    <a:pt x="4939" y="4681"/>
                    <a:pt x="5528" y="4093"/>
                    <a:pt x="6251" y="4093"/>
                  </a:cubicBezTo>
                  <a:close/>
                  <a:moveTo>
                    <a:pt x="6815" y="7447"/>
                  </a:moveTo>
                  <a:lnTo>
                    <a:pt x="6815" y="8306"/>
                  </a:lnTo>
                  <a:lnTo>
                    <a:pt x="6238" y="8306"/>
                  </a:lnTo>
                  <a:lnTo>
                    <a:pt x="6238" y="9166"/>
                  </a:lnTo>
                  <a:lnTo>
                    <a:pt x="5378" y="9166"/>
                  </a:lnTo>
                  <a:lnTo>
                    <a:pt x="5378" y="8306"/>
                  </a:lnTo>
                  <a:lnTo>
                    <a:pt x="3377" y="8306"/>
                  </a:lnTo>
                  <a:lnTo>
                    <a:pt x="3377" y="9166"/>
                  </a:lnTo>
                  <a:lnTo>
                    <a:pt x="2518" y="9166"/>
                  </a:lnTo>
                  <a:lnTo>
                    <a:pt x="2518" y="8306"/>
                  </a:lnTo>
                  <a:lnTo>
                    <a:pt x="1941" y="8306"/>
                  </a:lnTo>
                  <a:lnTo>
                    <a:pt x="1941" y="7447"/>
                  </a:lnTo>
                  <a:close/>
                  <a:moveTo>
                    <a:pt x="2326" y="0"/>
                  </a:moveTo>
                  <a:lnTo>
                    <a:pt x="1454" y="1415"/>
                  </a:lnTo>
                  <a:lnTo>
                    <a:pt x="750" y="8"/>
                  </a:lnTo>
                  <a:cubicBezTo>
                    <a:pt x="328" y="62"/>
                    <a:pt x="0" y="425"/>
                    <a:pt x="0" y="862"/>
                  </a:cubicBezTo>
                  <a:lnTo>
                    <a:pt x="0" y="9730"/>
                  </a:lnTo>
                  <a:cubicBezTo>
                    <a:pt x="0" y="10458"/>
                    <a:pt x="257" y="11146"/>
                    <a:pt x="728" y="11692"/>
                  </a:cubicBezTo>
                  <a:lnTo>
                    <a:pt x="2026" y="10118"/>
                  </a:lnTo>
                  <a:lnTo>
                    <a:pt x="2341" y="10634"/>
                  </a:lnTo>
                  <a:cubicBezTo>
                    <a:pt x="2350" y="10648"/>
                    <a:pt x="3201" y="12023"/>
                    <a:pt x="4377" y="12709"/>
                  </a:cubicBezTo>
                  <a:cubicBezTo>
                    <a:pt x="5553" y="12023"/>
                    <a:pt x="6406" y="10648"/>
                    <a:pt x="6415" y="10633"/>
                  </a:cubicBezTo>
                  <a:lnTo>
                    <a:pt x="6729" y="10119"/>
                  </a:lnTo>
                  <a:lnTo>
                    <a:pt x="8026" y="11692"/>
                  </a:lnTo>
                  <a:cubicBezTo>
                    <a:pt x="8498" y="11146"/>
                    <a:pt x="8755" y="10458"/>
                    <a:pt x="8755" y="9730"/>
                  </a:cubicBezTo>
                  <a:lnTo>
                    <a:pt x="8755" y="11"/>
                  </a:lnTo>
                  <a:cubicBezTo>
                    <a:pt x="8482" y="53"/>
                    <a:pt x="8233" y="214"/>
                    <a:pt x="8087" y="453"/>
                  </a:cubicBezTo>
                  <a:lnTo>
                    <a:pt x="7494" y="1415"/>
                  </a:lnTo>
                  <a:lnTo>
                    <a:pt x="67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2974141" y="1421830"/>
              <a:ext cx="68885" cy="54169"/>
            </a:xfrm>
            <a:custGeom>
              <a:rect b="b" l="l" r="r" t="t"/>
              <a:pathLst>
                <a:path extrusionOk="0" h="1638" w="2083">
                  <a:moveTo>
                    <a:pt x="2082" y="1"/>
                  </a:moveTo>
                  <a:cubicBezTo>
                    <a:pt x="1747" y="240"/>
                    <a:pt x="1336" y="381"/>
                    <a:pt x="893" y="381"/>
                  </a:cubicBezTo>
                  <a:lnTo>
                    <a:pt x="1" y="381"/>
                  </a:lnTo>
                  <a:lnTo>
                    <a:pt x="1" y="1637"/>
                  </a:lnTo>
                  <a:lnTo>
                    <a:pt x="893" y="1637"/>
                  </a:lnTo>
                  <a:cubicBezTo>
                    <a:pt x="1549" y="1637"/>
                    <a:pt x="2082" y="1104"/>
                    <a:pt x="2082" y="448"/>
                  </a:cubicBezTo>
                  <a:lnTo>
                    <a:pt x="20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2559542" y="1685331"/>
              <a:ext cx="482954" cy="123748"/>
            </a:xfrm>
            <a:custGeom>
              <a:rect b="b" l="l" r="r" t="t"/>
              <a:pathLst>
                <a:path extrusionOk="0" h="3742" w="14604">
                  <a:moveTo>
                    <a:pt x="2252" y="0"/>
                  </a:moveTo>
                  <a:cubicBezTo>
                    <a:pt x="1655" y="90"/>
                    <a:pt x="1031" y="489"/>
                    <a:pt x="645" y="932"/>
                  </a:cubicBezTo>
                  <a:lnTo>
                    <a:pt x="1559" y="1483"/>
                  </a:lnTo>
                  <a:lnTo>
                    <a:pt x="1060" y="1867"/>
                  </a:lnTo>
                  <a:cubicBezTo>
                    <a:pt x="1020" y="1897"/>
                    <a:pt x="176" y="2569"/>
                    <a:pt x="0" y="3742"/>
                  </a:cubicBezTo>
                  <a:lnTo>
                    <a:pt x="14604" y="3742"/>
                  </a:lnTo>
                  <a:cubicBezTo>
                    <a:pt x="14424" y="2555"/>
                    <a:pt x="13555" y="1875"/>
                    <a:pt x="13545" y="1867"/>
                  </a:cubicBezTo>
                  <a:lnTo>
                    <a:pt x="13046" y="1484"/>
                  </a:lnTo>
                  <a:lnTo>
                    <a:pt x="13960" y="932"/>
                  </a:lnTo>
                  <a:cubicBezTo>
                    <a:pt x="13573" y="489"/>
                    <a:pt x="12948" y="88"/>
                    <a:pt x="12350" y="0"/>
                  </a:cubicBezTo>
                  <a:cubicBezTo>
                    <a:pt x="12164" y="574"/>
                    <a:pt x="11844" y="1099"/>
                    <a:pt x="11405" y="1537"/>
                  </a:cubicBezTo>
                  <a:lnTo>
                    <a:pt x="10894" y="2049"/>
                  </a:lnTo>
                  <a:lnTo>
                    <a:pt x="9735" y="644"/>
                  </a:lnTo>
                  <a:cubicBezTo>
                    <a:pt x="9308" y="1216"/>
                    <a:pt x="8506" y="2149"/>
                    <a:pt x="7493" y="2655"/>
                  </a:cubicBezTo>
                  <a:lnTo>
                    <a:pt x="7300" y="2752"/>
                  </a:lnTo>
                  <a:lnTo>
                    <a:pt x="7109" y="2655"/>
                  </a:lnTo>
                  <a:cubicBezTo>
                    <a:pt x="6096" y="2149"/>
                    <a:pt x="5293" y="1216"/>
                    <a:pt x="4867" y="644"/>
                  </a:cubicBezTo>
                  <a:lnTo>
                    <a:pt x="3707" y="2049"/>
                  </a:lnTo>
                  <a:lnTo>
                    <a:pt x="3197" y="1537"/>
                  </a:lnTo>
                  <a:cubicBezTo>
                    <a:pt x="2758" y="1099"/>
                    <a:pt x="2438" y="574"/>
                    <a:pt x="22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6"/>
          <p:cNvGrpSpPr/>
          <p:nvPr/>
        </p:nvGrpSpPr>
        <p:grpSpPr>
          <a:xfrm>
            <a:off x="830974" y="3118650"/>
            <a:ext cx="435653" cy="435534"/>
            <a:chOff x="3355736" y="1324042"/>
            <a:chExt cx="485137" cy="485005"/>
          </a:xfrm>
        </p:grpSpPr>
        <p:sp>
          <p:nvSpPr>
            <p:cNvPr id="679" name="Google Shape;679;p26"/>
            <p:cNvSpPr/>
            <p:nvPr/>
          </p:nvSpPr>
          <p:spPr>
            <a:xfrm>
              <a:off x="3428225" y="1649351"/>
              <a:ext cx="87206" cy="87206"/>
            </a:xfrm>
            <a:custGeom>
              <a:rect b="b" l="l" r="r" t="t"/>
              <a:pathLst>
                <a:path extrusionOk="0" h="2637" w="2637">
                  <a:moveTo>
                    <a:pt x="788" y="0"/>
                  </a:moveTo>
                  <a:lnTo>
                    <a:pt x="1" y="787"/>
                  </a:lnTo>
                  <a:lnTo>
                    <a:pt x="1850" y="2636"/>
                  </a:lnTo>
                  <a:lnTo>
                    <a:pt x="2637" y="1850"/>
                  </a:lnTo>
                  <a:lnTo>
                    <a:pt x="7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3473762" y="1604442"/>
              <a:ext cx="86577" cy="86643"/>
            </a:xfrm>
            <a:custGeom>
              <a:rect b="b" l="l" r="r" t="t"/>
              <a:pathLst>
                <a:path extrusionOk="0" h="2620" w="2618">
                  <a:moveTo>
                    <a:pt x="768" y="1"/>
                  </a:moveTo>
                  <a:lnTo>
                    <a:pt x="0" y="770"/>
                  </a:lnTo>
                  <a:lnTo>
                    <a:pt x="1849" y="2619"/>
                  </a:lnTo>
                  <a:lnTo>
                    <a:pt x="2617" y="1850"/>
                  </a:lnTo>
                  <a:lnTo>
                    <a:pt x="7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3355736" y="1663141"/>
              <a:ext cx="145905" cy="145905"/>
            </a:xfrm>
            <a:custGeom>
              <a:rect b="b" l="l" r="r" t="t"/>
              <a:pathLst>
                <a:path extrusionOk="0" h="4412" w="4412">
                  <a:moveTo>
                    <a:pt x="608" y="0"/>
                  </a:moveTo>
                  <a:lnTo>
                    <a:pt x="1" y="608"/>
                  </a:lnTo>
                  <a:lnTo>
                    <a:pt x="3805" y="4412"/>
                  </a:lnTo>
                  <a:lnTo>
                    <a:pt x="4412" y="3804"/>
                  </a:lnTo>
                  <a:lnTo>
                    <a:pt x="6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470555" y="1324042"/>
              <a:ext cx="370318" cy="370285"/>
            </a:xfrm>
            <a:custGeom>
              <a:rect b="b" l="l" r="r" t="t"/>
              <a:pathLst>
                <a:path extrusionOk="0" h="11197" w="11198">
                  <a:moveTo>
                    <a:pt x="5327" y="5262"/>
                  </a:moveTo>
                  <a:lnTo>
                    <a:pt x="5935" y="5869"/>
                  </a:lnTo>
                  <a:lnTo>
                    <a:pt x="3311" y="8494"/>
                  </a:lnTo>
                  <a:lnTo>
                    <a:pt x="2703" y="7886"/>
                  </a:lnTo>
                  <a:lnTo>
                    <a:pt x="5327" y="5262"/>
                  </a:lnTo>
                  <a:close/>
                  <a:moveTo>
                    <a:pt x="8723" y="1"/>
                  </a:moveTo>
                  <a:lnTo>
                    <a:pt x="1840" y="6884"/>
                  </a:lnTo>
                  <a:lnTo>
                    <a:pt x="1136" y="5867"/>
                  </a:lnTo>
                  <a:lnTo>
                    <a:pt x="1730" y="5273"/>
                  </a:lnTo>
                  <a:lnTo>
                    <a:pt x="1122" y="4666"/>
                  </a:lnTo>
                  <a:lnTo>
                    <a:pt x="0" y="5787"/>
                  </a:lnTo>
                  <a:lnTo>
                    <a:pt x="1501" y="7899"/>
                  </a:lnTo>
                  <a:lnTo>
                    <a:pt x="3298" y="9697"/>
                  </a:lnTo>
                  <a:lnTo>
                    <a:pt x="5411" y="11196"/>
                  </a:lnTo>
                  <a:lnTo>
                    <a:pt x="6532" y="10075"/>
                  </a:lnTo>
                  <a:lnTo>
                    <a:pt x="5924" y="9468"/>
                  </a:lnTo>
                  <a:lnTo>
                    <a:pt x="5330" y="10061"/>
                  </a:lnTo>
                  <a:lnTo>
                    <a:pt x="4313" y="9358"/>
                  </a:lnTo>
                  <a:lnTo>
                    <a:pt x="11197" y="2474"/>
                  </a:lnTo>
                  <a:lnTo>
                    <a:pt x="111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6"/>
          <p:cNvGrpSpPr/>
          <p:nvPr/>
        </p:nvGrpSpPr>
        <p:grpSpPr>
          <a:xfrm>
            <a:off x="827262" y="4040593"/>
            <a:ext cx="443077" cy="357966"/>
            <a:chOff x="6297411" y="1367231"/>
            <a:chExt cx="493404" cy="398626"/>
          </a:xfrm>
        </p:grpSpPr>
        <p:sp>
          <p:nvSpPr>
            <p:cNvPr id="684" name="Google Shape;684;p26"/>
            <p:cNvSpPr/>
            <p:nvPr/>
          </p:nvSpPr>
          <p:spPr>
            <a:xfrm>
              <a:off x="6326612" y="1592405"/>
              <a:ext cx="64817" cy="173452"/>
            </a:xfrm>
            <a:custGeom>
              <a:rect b="b" l="l" r="r" t="t"/>
              <a:pathLst>
                <a:path extrusionOk="0" h="5245" w="1960">
                  <a:moveTo>
                    <a:pt x="0" y="1"/>
                  </a:moveTo>
                  <a:cubicBezTo>
                    <a:pt x="271" y="1483"/>
                    <a:pt x="491" y="3270"/>
                    <a:pt x="520" y="5245"/>
                  </a:cubicBezTo>
                  <a:lnTo>
                    <a:pt x="1481" y="5245"/>
                  </a:lnTo>
                  <a:cubicBezTo>
                    <a:pt x="1501" y="2805"/>
                    <a:pt x="1684" y="1310"/>
                    <a:pt x="19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6297411" y="1367231"/>
              <a:ext cx="493404" cy="398626"/>
            </a:xfrm>
            <a:custGeom>
              <a:rect b="b" l="l" r="r" t="t"/>
              <a:pathLst>
                <a:path extrusionOk="0" h="12054" w="14920">
                  <a:moveTo>
                    <a:pt x="2494" y="0"/>
                  </a:moveTo>
                  <a:lnTo>
                    <a:pt x="1666" y="656"/>
                  </a:lnTo>
                  <a:cubicBezTo>
                    <a:pt x="507" y="1572"/>
                    <a:pt x="0" y="3086"/>
                    <a:pt x="374" y="4513"/>
                  </a:cubicBezTo>
                  <a:cubicBezTo>
                    <a:pt x="485" y="4936"/>
                    <a:pt x="602" y="5417"/>
                    <a:pt x="714" y="5950"/>
                  </a:cubicBezTo>
                  <a:lnTo>
                    <a:pt x="2834" y="5950"/>
                  </a:lnTo>
                  <a:cubicBezTo>
                    <a:pt x="3444" y="5950"/>
                    <a:pt x="4029" y="6211"/>
                    <a:pt x="4436" y="6667"/>
                  </a:cubicBezTo>
                  <a:lnTo>
                    <a:pt x="9246" y="12054"/>
                  </a:lnTo>
                  <a:lnTo>
                    <a:pt x="14919" y="12054"/>
                  </a:lnTo>
                  <a:lnTo>
                    <a:pt x="14919" y="11123"/>
                  </a:lnTo>
                  <a:cubicBezTo>
                    <a:pt x="14919" y="9596"/>
                    <a:pt x="13677" y="8353"/>
                    <a:pt x="12149" y="8353"/>
                  </a:cubicBezTo>
                  <a:lnTo>
                    <a:pt x="11505" y="8353"/>
                  </a:lnTo>
                  <a:cubicBezTo>
                    <a:pt x="10042" y="8353"/>
                    <a:pt x="8676" y="7699"/>
                    <a:pt x="7760" y="6558"/>
                  </a:cubicBezTo>
                  <a:lnTo>
                    <a:pt x="24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691" name="Google Shape;691;p27"/>
          <p:cNvGrpSpPr/>
          <p:nvPr/>
        </p:nvGrpSpPr>
        <p:grpSpPr>
          <a:xfrm>
            <a:off x="720000" y="2471274"/>
            <a:ext cx="1879503" cy="1490601"/>
            <a:chOff x="1196250" y="2376400"/>
            <a:chExt cx="1879503" cy="1490601"/>
          </a:xfrm>
        </p:grpSpPr>
        <p:sp>
          <p:nvSpPr>
            <p:cNvPr id="692" name="Google Shape;692;p27"/>
            <p:cNvSpPr txBox="1"/>
            <p:nvPr/>
          </p:nvSpPr>
          <p:spPr>
            <a:xfrm>
              <a:off x="1196253" y="2376400"/>
              <a:ext cx="18795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693" name="Google Shape;693;p27"/>
            <p:cNvSpPr txBox="1"/>
            <p:nvPr/>
          </p:nvSpPr>
          <p:spPr>
            <a:xfrm>
              <a:off x="1196250" y="2756101"/>
              <a:ext cx="1879500" cy="111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 has a beautiful name and is the second planet from the Sun</a:t>
              </a:r>
              <a:endParaRPr sz="1600">
                <a:solidFill>
                  <a:schemeClr val="dk1"/>
                </a:solidFill>
                <a:latin typeface="Roboto"/>
                <a:ea typeface="Roboto"/>
                <a:cs typeface="Roboto"/>
                <a:sym typeface="Roboto"/>
              </a:endParaRPr>
            </a:p>
          </p:txBody>
        </p:sp>
      </p:grpSp>
      <p:grpSp>
        <p:nvGrpSpPr>
          <p:cNvPr id="694" name="Google Shape;694;p27"/>
          <p:cNvGrpSpPr/>
          <p:nvPr/>
        </p:nvGrpSpPr>
        <p:grpSpPr>
          <a:xfrm>
            <a:off x="6544527" y="2471274"/>
            <a:ext cx="1879502" cy="1490601"/>
            <a:chOff x="4121467" y="2376400"/>
            <a:chExt cx="1879502" cy="1490601"/>
          </a:xfrm>
        </p:grpSpPr>
        <p:sp>
          <p:nvSpPr>
            <p:cNvPr id="695" name="Google Shape;695;p27"/>
            <p:cNvSpPr txBox="1"/>
            <p:nvPr/>
          </p:nvSpPr>
          <p:spPr>
            <a:xfrm>
              <a:off x="4121467" y="2376400"/>
              <a:ext cx="18795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696" name="Google Shape;696;p27"/>
            <p:cNvSpPr txBox="1"/>
            <p:nvPr/>
          </p:nvSpPr>
          <p:spPr>
            <a:xfrm>
              <a:off x="4121469" y="2756101"/>
              <a:ext cx="1879500" cy="111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It’s the closest planet to the Sun and the smallest of them all </a:t>
              </a:r>
              <a:endParaRPr sz="1600">
                <a:solidFill>
                  <a:schemeClr val="dk1"/>
                </a:solidFill>
                <a:latin typeface="Roboto"/>
                <a:ea typeface="Roboto"/>
                <a:cs typeface="Roboto"/>
                <a:sym typeface="Roboto"/>
              </a:endParaRPr>
            </a:p>
          </p:txBody>
        </p:sp>
      </p:grpSp>
      <p:sp>
        <p:nvSpPr>
          <p:cNvPr id="697" name="Google Shape;697;p27"/>
          <p:cNvSpPr/>
          <p:nvPr/>
        </p:nvSpPr>
        <p:spPr>
          <a:xfrm>
            <a:off x="1277701" y="1707174"/>
            <a:ext cx="764100" cy="764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7102228" y="1707174"/>
            <a:ext cx="764100" cy="76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7"/>
          <p:cNvGrpSpPr/>
          <p:nvPr/>
        </p:nvGrpSpPr>
        <p:grpSpPr>
          <a:xfrm>
            <a:off x="7304793" y="1910017"/>
            <a:ext cx="358971" cy="358408"/>
            <a:chOff x="-52043575" y="3983125"/>
            <a:chExt cx="319000" cy="318500"/>
          </a:xfrm>
        </p:grpSpPr>
        <p:sp>
          <p:nvSpPr>
            <p:cNvPr id="700" name="Google Shape;700;p27"/>
            <p:cNvSpPr/>
            <p:nvPr/>
          </p:nvSpPr>
          <p:spPr>
            <a:xfrm>
              <a:off x="-52043575" y="3983200"/>
              <a:ext cx="55150" cy="105750"/>
            </a:xfrm>
            <a:custGeom>
              <a:rect b="b" l="l" r="r" t="t"/>
              <a:pathLst>
                <a:path extrusionOk="0" h="4230" w="2206">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51985300" y="3983400"/>
              <a:ext cx="204800" cy="129975"/>
            </a:xfrm>
            <a:custGeom>
              <a:rect b="b" l="l" r="r" t="t"/>
              <a:pathLst>
                <a:path extrusionOk="0" h="5199" w="8192">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51855350" y="3987325"/>
              <a:ext cx="74075" cy="89825"/>
            </a:xfrm>
            <a:custGeom>
              <a:rect b="b" l="l" r="r" t="t"/>
              <a:pathLst>
                <a:path extrusionOk="0" h="3593" w="2963">
                  <a:moveTo>
                    <a:pt x="1" y="1"/>
                  </a:moveTo>
                  <a:lnTo>
                    <a:pt x="1" y="3592"/>
                  </a:lnTo>
                  <a:lnTo>
                    <a:pt x="2962" y="3592"/>
                  </a:lnTo>
                  <a:cubicBezTo>
                    <a:pt x="2836" y="2647"/>
                    <a:pt x="2427" y="1733"/>
                    <a:pt x="1765" y="1009"/>
                  </a:cubicBezTo>
                  <a:cubicBezTo>
                    <a:pt x="1261" y="505"/>
                    <a:pt x="663" y="190"/>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51985300" y="3987325"/>
              <a:ext cx="74050" cy="89825"/>
            </a:xfrm>
            <a:custGeom>
              <a:rect b="b" l="l" r="r" t="t"/>
              <a:pathLst>
                <a:path extrusionOk="0" h="3593" w="2962">
                  <a:moveTo>
                    <a:pt x="2962" y="1"/>
                  </a:moveTo>
                  <a:cubicBezTo>
                    <a:pt x="1324" y="473"/>
                    <a:pt x="158" y="1891"/>
                    <a:pt x="1" y="3592"/>
                  </a:cubicBezTo>
                  <a:lnTo>
                    <a:pt x="2962" y="3592"/>
                  </a:lnTo>
                  <a:lnTo>
                    <a:pt x="29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51985300" y="4190350"/>
              <a:ext cx="204800" cy="111275"/>
            </a:xfrm>
            <a:custGeom>
              <a:rect b="b" l="l" r="r" t="t"/>
              <a:pathLst>
                <a:path extrusionOk="0" h="4451" w="8192">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51985300" y="4133050"/>
              <a:ext cx="204800" cy="55925"/>
            </a:xfrm>
            <a:custGeom>
              <a:rect b="b" l="l" r="r" t="t"/>
              <a:pathLst>
                <a:path extrusionOk="0" h="2237" w="8192">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51780525" y="3983125"/>
              <a:ext cx="55950" cy="105825"/>
            </a:xfrm>
            <a:custGeom>
              <a:rect b="b" l="l" r="r" t="t"/>
              <a:pathLst>
                <a:path extrusionOk="0" h="4233" w="2238">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52023900" y="4139350"/>
              <a:ext cx="18925" cy="63800"/>
            </a:xfrm>
            <a:custGeom>
              <a:rect b="b" l="l" r="r" t="t"/>
              <a:pathLst>
                <a:path extrusionOk="0" h="2552" w="757">
                  <a:moveTo>
                    <a:pt x="757" y="0"/>
                  </a:moveTo>
                  <a:cubicBezTo>
                    <a:pt x="316" y="221"/>
                    <a:pt x="1" y="693"/>
                    <a:pt x="1" y="1260"/>
                  </a:cubicBezTo>
                  <a:cubicBezTo>
                    <a:pt x="1" y="1796"/>
                    <a:pt x="316" y="2268"/>
                    <a:pt x="757" y="2552"/>
                  </a:cubicBezTo>
                  <a:lnTo>
                    <a:pt x="7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51763200" y="4139350"/>
              <a:ext cx="18925" cy="63800"/>
            </a:xfrm>
            <a:custGeom>
              <a:rect b="b" l="l" r="r" t="t"/>
              <a:pathLst>
                <a:path extrusionOk="0" h="2552" w="757">
                  <a:moveTo>
                    <a:pt x="1" y="0"/>
                  </a:moveTo>
                  <a:lnTo>
                    <a:pt x="1" y="2552"/>
                  </a:lnTo>
                  <a:cubicBezTo>
                    <a:pt x="442" y="2268"/>
                    <a:pt x="757" y="1796"/>
                    <a:pt x="757" y="1260"/>
                  </a:cubicBezTo>
                  <a:cubicBezTo>
                    <a:pt x="757" y="693"/>
                    <a:pt x="442" y="22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7"/>
          <p:cNvGrpSpPr/>
          <p:nvPr/>
        </p:nvGrpSpPr>
        <p:grpSpPr>
          <a:xfrm>
            <a:off x="1523688" y="1910155"/>
            <a:ext cx="272126" cy="358099"/>
            <a:chOff x="-56747275" y="3982600"/>
            <a:chExt cx="241825" cy="318225"/>
          </a:xfrm>
        </p:grpSpPr>
        <p:sp>
          <p:nvSpPr>
            <p:cNvPr id="710" name="Google Shape;710;p27"/>
            <p:cNvSpPr/>
            <p:nvPr/>
          </p:nvSpPr>
          <p:spPr>
            <a:xfrm>
              <a:off x="-56635425" y="4076325"/>
              <a:ext cx="18125" cy="37050"/>
            </a:xfrm>
            <a:custGeom>
              <a:rect b="b" l="l" r="r" t="t"/>
              <a:pathLst>
                <a:path extrusionOk="0" h="1482" w="725">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56618900" y="3991275"/>
              <a:ext cx="113450" cy="136250"/>
            </a:xfrm>
            <a:custGeom>
              <a:rect b="b" l="l" r="r" t="t"/>
              <a:pathLst>
                <a:path extrusionOk="0" h="5450" w="4538">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56601550" y="4094450"/>
              <a:ext cx="31525" cy="19700"/>
            </a:xfrm>
            <a:custGeom>
              <a:rect b="b" l="l" r="r" t="t"/>
              <a:pathLst>
                <a:path extrusionOk="0" h="788" w="1261">
                  <a:moveTo>
                    <a:pt x="158" y="0"/>
                  </a:moveTo>
                  <a:lnTo>
                    <a:pt x="158" y="63"/>
                  </a:lnTo>
                  <a:cubicBezTo>
                    <a:pt x="158" y="315"/>
                    <a:pt x="95" y="567"/>
                    <a:pt x="0" y="788"/>
                  </a:cubicBezTo>
                  <a:lnTo>
                    <a:pt x="1260" y="788"/>
                  </a:lnTo>
                  <a:lnTo>
                    <a:pt x="1260" y="756"/>
                  </a:lnTo>
                  <a:lnTo>
                    <a:pt x="1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56688200" y="4085775"/>
              <a:ext cx="37050" cy="27600"/>
            </a:xfrm>
            <a:custGeom>
              <a:rect b="b" l="l" r="r" t="t"/>
              <a:pathLst>
                <a:path extrusionOk="0" h="1104" w="1482">
                  <a:moveTo>
                    <a:pt x="1355" y="1"/>
                  </a:moveTo>
                  <a:lnTo>
                    <a:pt x="1" y="1103"/>
                  </a:lnTo>
                  <a:lnTo>
                    <a:pt x="1481" y="1103"/>
                  </a:lnTo>
                  <a:cubicBezTo>
                    <a:pt x="1418" y="883"/>
                    <a:pt x="1324" y="631"/>
                    <a:pt x="1324" y="347"/>
                  </a:cubicBezTo>
                  <a:cubicBezTo>
                    <a:pt x="1324" y="253"/>
                    <a:pt x="1324" y="127"/>
                    <a:pt x="1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56747275" y="3982600"/>
              <a:ext cx="189850" cy="143850"/>
            </a:xfrm>
            <a:custGeom>
              <a:rect b="b" l="l" r="r" t="t"/>
              <a:pathLst>
                <a:path extrusionOk="0" h="5754" w="7594">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56654325" y="4217500"/>
              <a:ext cx="55150" cy="83325"/>
            </a:xfrm>
            <a:custGeom>
              <a:rect b="b" l="l" r="r" t="t"/>
              <a:pathLst>
                <a:path extrusionOk="0" h="3333" w="2206">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56729150" y="4132250"/>
              <a:ext cx="204800" cy="157550"/>
            </a:xfrm>
            <a:custGeom>
              <a:rect b="b" l="l" r="r" t="t"/>
              <a:pathLst>
                <a:path extrusionOk="0" h="6302" w="8192">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17" name="Google Shape;717;p27" title="Gráfico">
            <a:hlinkClick r:id="rId3"/>
          </p:cNvPr>
          <p:cNvPicPr preferRelativeResize="0"/>
          <p:nvPr/>
        </p:nvPicPr>
        <p:blipFill>
          <a:blip r:embed="rId4">
            <a:alphaModFix/>
          </a:blip>
          <a:stretch>
            <a:fillRect/>
          </a:stretch>
        </p:blipFill>
        <p:spPr>
          <a:xfrm>
            <a:off x="2732501" y="1391175"/>
            <a:ext cx="3549165" cy="2685526"/>
          </a:xfrm>
          <a:prstGeom prst="rect">
            <a:avLst/>
          </a:prstGeom>
          <a:noFill/>
          <a:ln>
            <a:noFill/>
          </a:ln>
        </p:spPr>
      </p:pic>
      <p:sp>
        <p:nvSpPr>
          <p:cNvPr id="718" name="Google Shape;718;p27"/>
          <p:cNvSpPr txBox="1"/>
          <p:nvPr/>
        </p:nvSpPr>
        <p:spPr>
          <a:xfrm>
            <a:off x="2362200" y="4076700"/>
            <a:ext cx="4419600" cy="5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map to modify its data and then paste the new one here.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For more info, click here</a:t>
            </a:r>
            <a:endParaRPr b="1" sz="12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2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724" name="Google Shape;724;p28"/>
          <p:cNvSpPr/>
          <p:nvPr/>
        </p:nvSpPr>
        <p:spPr>
          <a:xfrm>
            <a:off x="1310265" y="3839905"/>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2587415" y="3839905"/>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3864565" y="3839905"/>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719990" y="1855880"/>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1964940" y="1855880"/>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3209890" y="1855880"/>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4454840" y="1855880"/>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28"/>
          <p:cNvCxnSpPr>
            <a:stCxn id="727" idx="4"/>
            <a:endCxn id="728" idx="4"/>
          </p:cNvCxnSpPr>
          <p:nvPr/>
        </p:nvCxnSpPr>
        <p:spPr>
          <a:xfrm flipH="1" rot="-5400000">
            <a:off x="1724240" y="1997780"/>
            <a:ext cx="600" cy="1245000"/>
          </a:xfrm>
          <a:prstGeom prst="bentConnector3">
            <a:avLst>
              <a:gd fmla="val 39687500" name="adj1"/>
            </a:avLst>
          </a:prstGeom>
          <a:noFill/>
          <a:ln cap="flat" cmpd="sng" w="19050">
            <a:solidFill>
              <a:schemeClr val="dk1"/>
            </a:solidFill>
            <a:prstDash val="solid"/>
            <a:round/>
            <a:headEnd len="med" w="med" type="oval"/>
            <a:tailEnd len="med" w="med" type="oval"/>
          </a:ln>
        </p:spPr>
      </p:cxnSp>
      <p:cxnSp>
        <p:nvCxnSpPr>
          <p:cNvPr id="732" name="Google Shape;732;p28"/>
          <p:cNvCxnSpPr>
            <a:stCxn id="728" idx="4"/>
            <a:endCxn id="729" idx="4"/>
          </p:cNvCxnSpPr>
          <p:nvPr/>
        </p:nvCxnSpPr>
        <p:spPr>
          <a:xfrm flipH="1" rot="-5400000">
            <a:off x="2969190" y="1997780"/>
            <a:ext cx="600" cy="1245000"/>
          </a:xfrm>
          <a:prstGeom prst="bentConnector3">
            <a:avLst>
              <a:gd fmla="val 39687500" name="adj1"/>
            </a:avLst>
          </a:prstGeom>
          <a:noFill/>
          <a:ln cap="flat" cmpd="sng" w="19050">
            <a:solidFill>
              <a:schemeClr val="dk1"/>
            </a:solidFill>
            <a:prstDash val="solid"/>
            <a:round/>
            <a:headEnd len="med" w="med" type="none"/>
            <a:tailEnd len="med" w="med" type="oval"/>
          </a:ln>
        </p:spPr>
      </p:cxnSp>
      <p:cxnSp>
        <p:nvCxnSpPr>
          <p:cNvPr id="733" name="Google Shape;733;p28"/>
          <p:cNvCxnSpPr>
            <a:stCxn id="729" idx="4"/>
            <a:endCxn id="730" idx="4"/>
          </p:cNvCxnSpPr>
          <p:nvPr/>
        </p:nvCxnSpPr>
        <p:spPr>
          <a:xfrm flipH="1" rot="-5400000">
            <a:off x="4214140" y="1997780"/>
            <a:ext cx="600" cy="1245000"/>
          </a:xfrm>
          <a:prstGeom prst="bentConnector3">
            <a:avLst>
              <a:gd fmla="val 39687500" name="adj1"/>
            </a:avLst>
          </a:prstGeom>
          <a:noFill/>
          <a:ln cap="flat" cmpd="sng" w="19050">
            <a:solidFill>
              <a:schemeClr val="dk1"/>
            </a:solidFill>
            <a:prstDash val="solid"/>
            <a:round/>
            <a:headEnd len="med" w="med" type="none"/>
            <a:tailEnd len="med" w="med" type="oval"/>
          </a:ln>
        </p:spPr>
      </p:cxnSp>
      <p:cxnSp>
        <p:nvCxnSpPr>
          <p:cNvPr id="734" name="Google Shape;734;p28"/>
          <p:cNvCxnSpPr>
            <a:stCxn id="724" idx="0"/>
            <a:endCxn id="725" idx="0"/>
          </p:cNvCxnSpPr>
          <p:nvPr/>
        </p:nvCxnSpPr>
        <p:spPr>
          <a:xfrm flipH="1" rot="-5400000">
            <a:off x="2330565" y="3201655"/>
            <a:ext cx="600" cy="1277100"/>
          </a:xfrm>
          <a:prstGeom prst="bentConnector3">
            <a:avLst>
              <a:gd fmla="val -39687500" name="adj1"/>
            </a:avLst>
          </a:prstGeom>
          <a:noFill/>
          <a:ln cap="flat" cmpd="sng" w="19050">
            <a:solidFill>
              <a:schemeClr val="dk1"/>
            </a:solidFill>
            <a:prstDash val="solid"/>
            <a:round/>
            <a:headEnd len="med" w="med" type="oval"/>
            <a:tailEnd len="med" w="med" type="oval"/>
          </a:ln>
        </p:spPr>
      </p:cxnSp>
      <p:cxnSp>
        <p:nvCxnSpPr>
          <p:cNvPr id="735" name="Google Shape;735;p28"/>
          <p:cNvCxnSpPr>
            <a:stCxn id="725" idx="0"/>
            <a:endCxn id="726" idx="0"/>
          </p:cNvCxnSpPr>
          <p:nvPr/>
        </p:nvCxnSpPr>
        <p:spPr>
          <a:xfrm flipH="1" rot="-5400000">
            <a:off x="3607715" y="3201655"/>
            <a:ext cx="600" cy="1277100"/>
          </a:xfrm>
          <a:prstGeom prst="bentConnector3">
            <a:avLst>
              <a:gd fmla="val -39687500" name="adj1"/>
            </a:avLst>
          </a:prstGeom>
          <a:noFill/>
          <a:ln cap="flat" cmpd="sng" w="19050">
            <a:solidFill>
              <a:schemeClr val="dk1"/>
            </a:solidFill>
            <a:prstDash val="solid"/>
            <a:round/>
            <a:headEnd len="med" w="med" type="oval"/>
            <a:tailEnd len="med" w="med" type="oval"/>
          </a:ln>
        </p:spPr>
      </p:cxnSp>
      <p:grpSp>
        <p:nvGrpSpPr>
          <p:cNvPr id="736" name="Google Shape;736;p28"/>
          <p:cNvGrpSpPr/>
          <p:nvPr/>
        </p:nvGrpSpPr>
        <p:grpSpPr>
          <a:xfrm>
            <a:off x="1973615" y="1398675"/>
            <a:ext cx="1991700" cy="2203100"/>
            <a:chOff x="1973615" y="1398675"/>
            <a:chExt cx="1991700" cy="2203100"/>
          </a:xfrm>
        </p:grpSpPr>
        <p:sp>
          <p:nvSpPr>
            <p:cNvPr id="737" name="Google Shape;737;p28"/>
            <p:cNvSpPr txBox="1"/>
            <p:nvPr/>
          </p:nvSpPr>
          <p:spPr>
            <a:xfrm>
              <a:off x="1973615" y="1398675"/>
              <a:ext cx="19917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4"/>
                  </a:solidFill>
                  <a:latin typeface="Domine"/>
                  <a:ea typeface="Domine"/>
                  <a:cs typeface="Domine"/>
                  <a:sym typeface="Domine"/>
                </a:rPr>
                <a:t>Option 1</a:t>
              </a:r>
              <a:endParaRPr b="1" sz="2000">
                <a:solidFill>
                  <a:schemeClr val="accent4"/>
                </a:solidFill>
                <a:latin typeface="Domine"/>
                <a:ea typeface="Domine"/>
                <a:cs typeface="Domine"/>
                <a:sym typeface="Domine"/>
              </a:endParaRPr>
            </a:p>
          </p:txBody>
        </p:sp>
        <p:sp>
          <p:nvSpPr>
            <p:cNvPr id="738" name="Google Shape;738;p28"/>
            <p:cNvSpPr txBox="1"/>
            <p:nvPr/>
          </p:nvSpPr>
          <p:spPr>
            <a:xfrm>
              <a:off x="1973615" y="3144575"/>
              <a:ext cx="19917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Domine"/>
                  <a:ea typeface="Domine"/>
                  <a:cs typeface="Domine"/>
                  <a:sym typeface="Domine"/>
                </a:rPr>
                <a:t>Option 2</a:t>
              </a:r>
              <a:endParaRPr b="1" sz="2000">
                <a:solidFill>
                  <a:schemeClr val="accent5"/>
                </a:solidFill>
                <a:latin typeface="Domine"/>
                <a:ea typeface="Domine"/>
                <a:cs typeface="Domine"/>
                <a:sym typeface="Domine"/>
              </a:endParaRPr>
            </a:p>
          </p:txBody>
        </p:sp>
      </p:grpSp>
      <p:grpSp>
        <p:nvGrpSpPr>
          <p:cNvPr id="739" name="Google Shape;739;p28"/>
          <p:cNvGrpSpPr/>
          <p:nvPr/>
        </p:nvGrpSpPr>
        <p:grpSpPr>
          <a:xfrm>
            <a:off x="872190" y="2008080"/>
            <a:ext cx="459700" cy="459700"/>
            <a:chOff x="5369850" y="2455425"/>
            <a:chExt cx="459700" cy="459700"/>
          </a:xfrm>
        </p:grpSpPr>
        <p:sp>
          <p:nvSpPr>
            <p:cNvPr id="740" name="Google Shape;740;p28"/>
            <p:cNvSpPr/>
            <p:nvPr/>
          </p:nvSpPr>
          <p:spPr>
            <a:xfrm>
              <a:off x="5369850" y="2709175"/>
              <a:ext cx="205950" cy="205950"/>
            </a:xfrm>
            <a:custGeom>
              <a:rect b="b" l="l" r="r" t="t"/>
              <a:pathLst>
                <a:path extrusionOk="0" h="8238" w="8238">
                  <a:moveTo>
                    <a:pt x="6532" y="0"/>
                  </a:moveTo>
                  <a:lnTo>
                    <a:pt x="0" y="2430"/>
                  </a:lnTo>
                  <a:lnTo>
                    <a:pt x="5808" y="8237"/>
                  </a:lnTo>
                  <a:lnTo>
                    <a:pt x="8238" y="1706"/>
                  </a:lnTo>
                  <a:lnTo>
                    <a:pt x="65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5552525" y="2667375"/>
              <a:ext cx="65075" cy="65075"/>
            </a:xfrm>
            <a:custGeom>
              <a:rect b="b" l="l" r="r" t="t"/>
              <a:pathLst>
                <a:path extrusionOk="0" h="2603" w="2603">
                  <a:moveTo>
                    <a:pt x="913" y="1"/>
                  </a:moveTo>
                  <a:lnTo>
                    <a:pt x="0" y="931"/>
                  </a:lnTo>
                  <a:lnTo>
                    <a:pt x="1672" y="2603"/>
                  </a:lnTo>
                  <a:lnTo>
                    <a:pt x="2602" y="1689"/>
                  </a:lnTo>
                  <a:lnTo>
                    <a:pt x="9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5594300" y="2455425"/>
              <a:ext cx="235250" cy="235250"/>
            </a:xfrm>
            <a:custGeom>
              <a:rect b="b" l="l" r="r" t="t"/>
              <a:pathLst>
                <a:path extrusionOk="0" h="9410" w="9410">
                  <a:moveTo>
                    <a:pt x="7721" y="0"/>
                  </a:moveTo>
                  <a:lnTo>
                    <a:pt x="1" y="7720"/>
                  </a:lnTo>
                  <a:lnTo>
                    <a:pt x="1689" y="9409"/>
                  </a:lnTo>
                  <a:lnTo>
                    <a:pt x="9410" y="1689"/>
                  </a:lnTo>
                  <a:lnTo>
                    <a:pt x="77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28"/>
          <p:cNvGrpSpPr/>
          <p:nvPr/>
        </p:nvGrpSpPr>
        <p:grpSpPr>
          <a:xfrm>
            <a:off x="2117353" y="2008080"/>
            <a:ext cx="459275" cy="459700"/>
            <a:chOff x="6055275" y="2455425"/>
            <a:chExt cx="459275" cy="459700"/>
          </a:xfrm>
        </p:grpSpPr>
        <p:sp>
          <p:nvSpPr>
            <p:cNvPr id="744" name="Google Shape;744;p28"/>
            <p:cNvSpPr/>
            <p:nvPr/>
          </p:nvSpPr>
          <p:spPr>
            <a:xfrm>
              <a:off x="6257750" y="2816450"/>
              <a:ext cx="54300" cy="98675"/>
            </a:xfrm>
            <a:custGeom>
              <a:rect b="b" l="l" r="r" t="t"/>
              <a:pathLst>
                <a:path extrusionOk="0" h="3947" w="2172">
                  <a:moveTo>
                    <a:pt x="1086" y="0"/>
                  </a:moveTo>
                  <a:cubicBezTo>
                    <a:pt x="500" y="0"/>
                    <a:pt x="1" y="483"/>
                    <a:pt x="1" y="1069"/>
                  </a:cubicBezTo>
                  <a:lnTo>
                    <a:pt x="1" y="3946"/>
                  </a:lnTo>
                  <a:lnTo>
                    <a:pt x="2172" y="3946"/>
                  </a:lnTo>
                  <a:lnTo>
                    <a:pt x="2172" y="1069"/>
                  </a:lnTo>
                  <a:cubicBezTo>
                    <a:pt x="2172" y="483"/>
                    <a:pt x="1689" y="0"/>
                    <a:pt x="10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6143600" y="2743625"/>
              <a:ext cx="282625" cy="171500"/>
            </a:xfrm>
            <a:custGeom>
              <a:rect b="b" l="l" r="r" t="t"/>
              <a:pathLst>
                <a:path extrusionOk="0" h="6860" w="11305">
                  <a:moveTo>
                    <a:pt x="1344" y="1"/>
                  </a:moveTo>
                  <a:lnTo>
                    <a:pt x="1344" y="1586"/>
                  </a:lnTo>
                  <a:cubicBezTo>
                    <a:pt x="1344" y="2896"/>
                    <a:pt x="1086" y="4171"/>
                    <a:pt x="603" y="5395"/>
                  </a:cubicBezTo>
                  <a:lnTo>
                    <a:pt x="0" y="6859"/>
                  </a:lnTo>
                  <a:lnTo>
                    <a:pt x="3498" y="6859"/>
                  </a:lnTo>
                  <a:lnTo>
                    <a:pt x="3498" y="3982"/>
                  </a:lnTo>
                  <a:cubicBezTo>
                    <a:pt x="3498" y="2792"/>
                    <a:pt x="4463" y="1827"/>
                    <a:pt x="5652" y="1827"/>
                  </a:cubicBezTo>
                  <a:cubicBezTo>
                    <a:pt x="6841" y="1827"/>
                    <a:pt x="7806" y="2792"/>
                    <a:pt x="7806" y="3982"/>
                  </a:cubicBezTo>
                  <a:lnTo>
                    <a:pt x="7806" y="6859"/>
                  </a:lnTo>
                  <a:lnTo>
                    <a:pt x="11305" y="6859"/>
                  </a:lnTo>
                  <a:lnTo>
                    <a:pt x="10701" y="5395"/>
                  </a:lnTo>
                  <a:cubicBezTo>
                    <a:pt x="10219" y="4171"/>
                    <a:pt x="9960" y="2896"/>
                    <a:pt x="9960" y="1586"/>
                  </a:cubicBezTo>
                  <a:lnTo>
                    <a:pt x="9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6055275" y="2455425"/>
              <a:ext cx="459275" cy="261525"/>
            </a:xfrm>
            <a:custGeom>
              <a:rect b="b" l="l" r="r" t="t"/>
              <a:pathLst>
                <a:path extrusionOk="0" h="10461" w="18371">
                  <a:moveTo>
                    <a:pt x="9185" y="0"/>
                  </a:moveTo>
                  <a:cubicBezTo>
                    <a:pt x="7721" y="0"/>
                    <a:pt x="6394" y="827"/>
                    <a:pt x="5739" y="2103"/>
                  </a:cubicBezTo>
                  <a:cubicBezTo>
                    <a:pt x="5067" y="2154"/>
                    <a:pt x="4429" y="2396"/>
                    <a:pt x="3878" y="2809"/>
                  </a:cubicBezTo>
                  <a:cubicBezTo>
                    <a:pt x="3361" y="3188"/>
                    <a:pt x="2964" y="3740"/>
                    <a:pt x="2723" y="4343"/>
                  </a:cubicBezTo>
                  <a:cubicBezTo>
                    <a:pt x="2017" y="4412"/>
                    <a:pt x="1362" y="4739"/>
                    <a:pt x="862" y="5239"/>
                  </a:cubicBezTo>
                  <a:cubicBezTo>
                    <a:pt x="311" y="5825"/>
                    <a:pt x="0" y="6583"/>
                    <a:pt x="0" y="7393"/>
                  </a:cubicBezTo>
                  <a:cubicBezTo>
                    <a:pt x="0" y="9082"/>
                    <a:pt x="1379" y="10460"/>
                    <a:pt x="3068" y="10460"/>
                  </a:cubicBezTo>
                  <a:lnTo>
                    <a:pt x="15303" y="10460"/>
                  </a:lnTo>
                  <a:cubicBezTo>
                    <a:pt x="17009" y="10460"/>
                    <a:pt x="18370" y="9082"/>
                    <a:pt x="18370" y="7393"/>
                  </a:cubicBezTo>
                  <a:cubicBezTo>
                    <a:pt x="18370" y="6583"/>
                    <a:pt x="18060" y="5825"/>
                    <a:pt x="17509" y="5239"/>
                  </a:cubicBezTo>
                  <a:cubicBezTo>
                    <a:pt x="17009" y="4739"/>
                    <a:pt x="16354" y="4412"/>
                    <a:pt x="15648" y="4343"/>
                  </a:cubicBezTo>
                  <a:cubicBezTo>
                    <a:pt x="15406" y="3740"/>
                    <a:pt x="15010" y="3188"/>
                    <a:pt x="14493" y="2809"/>
                  </a:cubicBezTo>
                  <a:cubicBezTo>
                    <a:pt x="13942" y="2396"/>
                    <a:pt x="13304" y="2154"/>
                    <a:pt x="12632" y="2103"/>
                  </a:cubicBezTo>
                  <a:cubicBezTo>
                    <a:pt x="11977" y="827"/>
                    <a:pt x="10650" y="0"/>
                    <a:pt x="91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28"/>
          <p:cNvGrpSpPr/>
          <p:nvPr/>
        </p:nvGrpSpPr>
        <p:grpSpPr>
          <a:xfrm>
            <a:off x="3362090" y="2046205"/>
            <a:ext cx="459700" cy="383450"/>
            <a:chOff x="6740275" y="2493750"/>
            <a:chExt cx="459700" cy="383450"/>
          </a:xfrm>
        </p:grpSpPr>
        <p:sp>
          <p:nvSpPr>
            <p:cNvPr id="748" name="Google Shape;748;p28"/>
            <p:cNvSpPr/>
            <p:nvPr/>
          </p:nvSpPr>
          <p:spPr>
            <a:xfrm>
              <a:off x="6846675" y="2844875"/>
              <a:ext cx="27175" cy="32325"/>
            </a:xfrm>
            <a:custGeom>
              <a:rect b="b" l="l" r="r" t="t"/>
              <a:pathLst>
                <a:path extrusionOk="0" h="1293" w="1087">
                  <a:moveTo>
                    <a:pt x="1" y="0"/>
                  </a:moveTo>
                  <a:lnTo>
                    <a:pt x="1" y="1293"/>
                  </a:lnTo>
                  <a:lnTo>
                    <a:pt x="1086" y="1293"/>
                  </a:lnTo>
                  <a:lnTo>
                    <a:pt x="10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6750600" y="2844875"/>
              <a:ext cx="26750" cy="32325"/>
            </a:xfrm>
            <a:custGeom>
              <a:rect b="b" l="l" r="r" t="t"/>
              <a:pathLst>
                <a:path extrusionOk="0" h="1293" w="1070">
                  <a:moveTo>
                    <a:pt x="1" y="0"/>
                  </a:moveTo>
                  <a:lnTo>
                    <a:pt x="1" y="1293"/>
                  </a:lnTo>
                  <a:lnTo>
                    <a:pt x="1069" y="1293"/>
                  </a:lnTo>
                  <a:lnTo>
                    <a:pt x="10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7162900" y="2844875"/>
              <a:ext cx="26725" cy="32325"/>
            </a:xfrm>
            <a:custGeom>
              <a:rect b="b" l="l" r="r" t="t"/>
              <a:pathLst>
                <a:path extrusionOk="0" h="1293" w="1069">
                  <a:moveTo>
                    <a:pt x="0" y="0"/>
                  </a:moveTo>
                  <a:lnTo>
                    <a:pt x="0" y="1293"/>
                  </a:lnTo>
                  <a:lnTo>
                    <a:pt x="1069" y="1293"/>
                  </a:lnTo>
                  <a:lnTo>
                    <a:pt x="10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7066400" y="2844875"/>
              <a:ext cx="27150" cy="32325"/>
            </a:xfrm>
            <a:custGeom>
              <a:rect b="b" l="l" r="r" t="t"/>
              <a:pathLst>
                <a:path extrusionOk="0" h="1293" w="1086">
                  <a:moveTo>
                    <a:pt x="0" y="0"/>
                  </a:moveTo>
                  <a:lnTo>
                    <a:pt x="0" y="1293"/>
                  </a:lnTo>
                  <a:lnTo>
                    <a:pt x="1086" y="1293"/>
                  </a:lnTo>
                  <a:lnTo>
                    <a:pt x="10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6956525" y="2844875"/>
              <a:ext cx="27175" cy="32325"/>
            </a:xfrm>
            <a:custGeom>
              <a:rect b="b" l="l" r="r" t="t"/>
              <a:pathLst>
                <a:path extrusionOk="0" h="1293" w="1087">
                  <a:moveTo>
                    <a:pt x="1" y="0"/>
                  </a:moveTo>
                  <a:lnTo>
                    <a:pt x="1" y="1293"/>
                  </a:lnTo>
                  <a:lnTo>
                    <a:pt x="1087" y="1293"/>
                  </a:lnTo>
                  <a:lnTo>
                    <a:pt x="10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6839775" y="2493750"/>
              <a:ext cx="260675" cy="324450"/>
            </a:xfrm>
            <a:custGeom>
              <a:rect b="b" l="l" r="r" t="t"/>
              <a:pathLst>
                <a:path extrusionOk="0" h="12978" w="10427">
                  <a:moveTo>
                    <a:pt x="5205" y="1"/>
                  </a:moveTo>
                  <a:lnTo>
                    <a:pt x="1" y="12977"/>
                  </a:lnTo>
                  <a:lnTo>
                    <a:pt x="10427" y="12977"/>
                  </a:lnTo>
                  <a:lnTo>
                    <a:pt x="5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6740275" y="2543725"/>
              <a:ext cx="55600" cy="218450"/>
            </a:xfrm>
            <a:custGeom>
              <a:rect b="b" l="l" r="r" t="t"/>
              <a:pathLst>
                <a:path extrusionOk="0" h="8738" w="2224">
                  <a:moveTo>
                    <a:pt x="948" y="1"/>
                  </a:moveTo>
                  <a:lnTo>
                    <a:pt x="0" y="2362"/>
                  </a:lnTo>
                  <a:lnTo>
                    <a:pt x="0" y="8738"/>
                  </a:lnTo>
                  <a:lnTo>
                    <a:pt x="2223" y="3189"/>
                  </a:lnTo>
                  <a:lnTo>
                    <a:pt x="9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7144375" y="2543725"/>
              <a:ext cx="55600" cy="218450"/>
            </a:xfrm>
            <a:custGeom>
              <a:rect b="b" l="l" r="r" t="t"/>
              <a:pathLst>
                <a:path extrusionOk="0" h="8738" w="2224">
                  <a:moveTo>
                    <a:pt x="1275" y="1"/>
                  </a:moveTo>
                  <a:lnTo>
                    <a:pt x="0" y="3189"/>
                  </a:lnTo>
                  <a:lnTo>
                    <a:pt x="2223" y="8738"/>
                  </a:lnTo>
                  <a:lnTo>
                    <a:pt x="2223" y="2362"/>
                  </a:lnTo>
                  <a:lnTo>
                    <a:pt x="1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7051325" y="2543725"/>
              <a:ext cx="142175" cy="274475"/>
            </a:xfrm>
            <a:custGeom>
              <a:rect b="b" l="l" r="r" t="t"/>
              <a:pathLst>
                <a:path extrusionOk="0" h="10979" w="5687">
                  <a:moveTo>
                    <a:pt x="1275" y="1"/>
                  </a:moveTo>
                  <a:lnTo>
                    <a:pt x="0" y="3189"/>
                  </a:lnTo>
                  <a:lnTo>
                    <a:pt x="3119" y="10978"/>
                  </a:lnTo>
                  <a:lnTo>
                    <a:pt x="5687" y="10978"/>
                  </a:lnTo>
                  <a:lnTo>
                    <a:pt x="1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6746725" y="2543725"/>
              <a:ext cx="142200" cy="274475"/>
            </a:xfrm>
            <a:custGeom>
              <a:rect b="b" l="l" r="r" t="t"/>
              <a:pathLst>
                <a:path extrusionOk="0" h="10979" w="5688">
                  <a:moveTo>
                    <a:pt x="4412" y="1"/>
                  </a:moveTo>
                  <a:lnTo>
                    <a:pt x="1" y="10978"/>
                  </a:lnTo>
                  <a:lnTo>
                    <a:pt x="2568" y="10978"/>
                  </a:lnTo>
                  <a:lnTo>
                    <a:pt x="5687" y="3189"/>
                  </a:lnTo>
                  <a:lnTo>
                    <a:pt x="44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28"/>
          <p:cNvGrpSpPr/>
          <p:nvPr/>
        </p:nvGrpSpPr>
        <p:grpSpPr>
          <a:xfrm>
            <a:off x="4607040" y="2055043"/>
            <a:ext cx="459700" cy="365775"/>
            <a:chOff x="6740275" y="3131375"/>
            <a:chExt cx="459700" cy="365775"/>
          </a:xfrm>
        </p:grpSpPr>
        <p:sp>
          <p:nvSpPr>
            <p:cNvPr id="759" name="Google Shape;759;p28"/>
            <p:cNvSpPr/>
            <p:nvPr/>
          </p:nvSpPr>
          <p:spPr>
            <a:xfrm>
              <a:off x="6984550" y="3131375"/>
              <a:ext cx="65925" cy="117625"/>
            </a:xfrm>
            <a:custGeom>
              <a:rect b="b" l="l" r="r" t="t"/>
              <a:pathLst>
                <a:path extrusionOk="0" h="4705" w="2637">
                  <a:moveTo>
                    <a:pt x="982" y="0"/>
                  </a:moveTo>
                  <a:lnTo>
                    <a:pt x="0" y="2361"/>
                  </a:lnTo>
                  <a:lnTo>
                    <a:pt x="982" y="4704"/>
                  </a:lnTo>
                  <a:lnTo>
                    <a:pt x="2637" y="689"/>
                  </a:lnTo>
                  <a:lnTo>
                    <a:pt x="9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6864775" y="3319200"/>
              <a:ext cx="90925" cy="177950"/>
            </a:xfrm>
            <a:custGeom>
              <a:rect b="b" l="l" r="r" t="t"/>
              <a:pathLst>
                <a:path extrusionOk="0" h="7118" w="3637">
                  <a:moveTo>
                    <a:pt x="2654" y="0"/>
                  </a:moveTo>
                  <a:lnTo>
                    <a:pt x="0" y="6428"/>
                  </a:lnTo>
                  <a:lnTo>
                    <a:pt x="1655" y="7117"/>
                  </a:lnTo>
                  <a:lnTo>
                    <a:pt x="3636" y="2344"/>
                  </a:lnTo>
                  <a:lnTo>
                    <a:pt x="26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7025025" y="3158925"/>
              <a:ext cx="174950" cy="173650"/>
            </a:xfrm>
            <a:custGeom>
              <a:rect b="b" l="l" r="r" t="t"/>
              <a:pathLst>
                <a:path extrusionOk="0" h="6946" w="6998">
                  <a:moveTo>
                    <a:pt x="2017" y="1"/>
                  </a:moveTo>
                  <a:lnTo>
                    <a:pt x="1" y="4878"/>
                  </a:lnTo>
                  <a:lnTo>
                    <a:pt x="4981" y="6946"/>
                  </a:lnTo>
                  <a:lnTo>
                    <a:pt x="4757" y="3999"/>
                  </a:lnTo>
                  <a:lnTo>
                    <a:pt x="6997" y="2069"/>
                  </a:lnTo>
                  <a:lnTo>
                    <a:pt x="20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6889750" y="3131375"/>
              <a:ext cx="185725" cy="365775"/>
            </a:xfrm>
            <a:custGeom>
              <a:rect b="b" l="l" r="r" t="t"/>
              <a:pathLst>
                <a:path extrusionOk="0" h="14631" w="7429">
                  <a:moveTo>
                    <a:pt x="1655" y="0"/>
                  </a:moveTo>
                  <a:lnTo>
                    <a:pt x="1" y="689"/>
                  </a:lnTo>
                  <a:lnTo>
                    <a:pt x="5774" y="14630"/>
                  </a:lnTo>
                  <a:lnTo>
                    <a:pt x="7428" y="13941"/>
                  </a:lnTo>
                  <a:lnTo>
                    <a:pt x="16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6740275" y="3158925"/>
              <a:ext cx="174925" cy="173650"/>
            </a:xfrm>
            <a:custGeom>
              <a:rect b="b" l="l" r="r" t="t"/>
              <a:pathLst>
                <a:path extrusionOk="0" h="6946" w="6997">
                  <a:moveTo>
                    <a:pt x="4980" y="1"/>
                  </a:moveTo>
                  <a:lnTo>
                    <a:pt x="0" y="2069"/>
                  </a:lnTo>
                  <a:lnTo>
                    <a:pt x="2240" y="3999"/>
                  </a:lnTo>
                  <a:lnTo>
                    <a:pt x="2016" y="6946"/>
                  </a:lnTo>
                  <a:lnTo>
                    <a:pt x="6997" y="4878"/>
                  </a:lnTo>
                  <a:lnTo>
                    <a:pt x="49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28"/>
          <p:cNvGrpSpPr/>
          <p:nvPr/>
        </p:nvGrpSpPr>
        <p:grpSpPr>
          <a:xfrm>
            <a:off x="1462463" y="3992100"/>
            <a:ext cx="459700" cy="459700"/>
            <a:chOff x="4684850" y="3713400"/>
            <a:chExt cx="459700" cy="459700"/>
          </a:xfrm>
        </p:grpSpPr>
        <p:sp>
          <p:nvSpPr>
            <p:cNvPr id="765" name="Google Shape;765;p28"/>
            <p:cNvSpPr/>
            <p:nvPr/>
          </p:nvSpPr>
          <p:spPr>
            <a:xfrm>
              <a:off x="4684850" y="3781025"/>
              <a:ext cx="459700" cy="392075"/>
            </a:xfrm>
            <a:custGeom>
              <a:rect b="b" l="l" r="r" t="t"/>
              <a:pathLst>
                <a:path extrusionOk="0" h="15683" w="18388">
                  <a:moveTo>
                    <a:pt x="13752" y="1"/>
                  </a:moveTo>
                  <a:cubicBezTo>
                    <a:pt x="13218" y="1052"/>
                    <a:pt x="12115" y="1776"/>
                    <a:pt x="10840" y="1776"/>
                  </a:cubicBezTo>
                  <a:lnTo>
                    <a:pt x="7187" y="1776"/>
                  </a:lnTo>
                  <a:cubicBezTo>
                    <a:pt x="5946" y="1776"/>
                    <a:pt x="4878" y="1103"/>
                    <a:pt x="4309" y="87"/>
                  </a:cubicBezTo>
                  <a:cubicBezTo>
                    <a:pt x="3844" y="242"/>
                    <a:pt x="3378" y="466"/>
                    <a:pt x="2965" y="724"/>
                  </a:cubicBezTo>
                  <a:cubicBezTo>
                    <a:pt x="3171" y="1069"/>
                    <a:pt x="3292" y="1483"/>
                    <a:pt x="3292" y="1931"/>
                  </a:cubicBezTo>
                  <a:cubicBezTo>
                    <a:pt x="3292" y="3223"/>
                    <a:pt x="2241" y="4274"/>
                    <a:pt x="948" y="4274"/>
                  </a:cubicBezTo>
                  <a:cubicBezTo>
                    <a:pt x="707" y="4274"/>
                    <a:pt x="483" y="4240"/>
                    <a:pt x="259" y="4171"/>
                  </a:cubicBezTo>
                  <a:cubicBezTo>
                    <a:pt x="87" y="4722"/>
                    <a:pt x="1" y="5308"/>
                    <a:pt x="1" y="5929"/>
                  </a:cubicBezTo>
                  <a:cubicBezTo>
                    <a:pt x="1" y="9341"/>
                    <a:pt x="2517" y="15682"/>
                    <a:pt x="7290" y="15682"/>
                  </a:cubicBezTo>
                  <a:cubicBezTo>
                    <a:pt x="8014" y="15682"/>
                    <a:pt x="8583" y="15596"/>
                    <a:pt x="9186" y="15234"/>
                  </a:cubicBezTo>
                  <a:cubicBezTo>
                    <a:pt x="9789" y="15596"/>
                    <a:pt x="10375" y="15682"/>
                    <a:pt x="11098" y="15682"/>
                  </a:cubicBezTo>
                  <a:cubicBezTo>
                    <a:pt x="15872" y="15682"/>
                    <a:pt x="18388" y="9341"/>
                    <a:pt x="18388" y="5929"/>
                  </a:cubicBezTo>
                  <a:cubicBezTo>
                    <a:pt x="18388" y="3120"/>
                    <a:pt x="16423" y="742"/>
                    <a:pt x="13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4809350" y="3713400"/>
              <a:ext cx="201650" cy="85325"/>
            </a:xfrm>
            <a:custGeom>
              <a:rect b="b" l="l" r="r" t="t"/>
              <a:pathLst>
                <a:path extrusionOk="0" h="3413" w="8066">
                  <a:moveTo>
                    <a:pt x="1" y="0"/>
                  </a:moveTo>
                  <a:lnTo>
                    <a:pt x="1" y="1206"/>
                  </a:lnTo>
                  <a:cubicBezTo>
                    <a:pt x="1" y="2413"/>
                    <a:pt x="983" y="3412"/>
                    <a:pt x="2207" y="3412"/>
                  </a:cubicBezTo>
                  <a:lnTo>
                    <a:pt x="5860" y="3412"/>
                  </a:lnTo>
                  <a:cubicBezTo>
                    <a:pt x="7083" y="3412"/>
                    <a:pt x="8066" y="2413"/>
                    <a:pt x="8066" y="1206"/>
                  </a:cubicBezTo>
                  <a:lnTo>
                    <a:pt x="8066" y="0"/>
                  </a:lnTo>
                  <a:lnTo>
                    <a:pt x="6015" y="0"/>
                  </a:lnTo>
                  <a:cubicBezTo>
                    <a:pt x="5136" y="0"/>
                    <a:pt x="4378" y="517"/>
                    <a:pt x="4033" y="1258"/>
                  </a:cubicBezTo>
                  <a:cubicBezTo>
                    <a:pt x="3671" y="517"/>
                    <a:pt x="2913" y="0"/>
                    <a:pt x="2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8"/>
          <p:cNvGrpSpPr/>
          <p:nvPr/>
        </p:nvGrpSpPr>
        <p:grpSpPr>
          <a:xfrm>
            <a:off x="2739615" y="3992105"/>
            <a:ext cx="459700" cy="459700"/>
            <a:chOff x="5369850" y="3713400"/>
            <a:chExt cx="459700" cy="459700"/>
          </a:xfrm>
        </p:grpSpPr>
        <p:sp>
          <p:nvSpPr>
            <p:cNvPr id="768" name="Google Shape;768;p28"/>
            <p:cNvSpPr/>
            <p:nvPr/>
          </p:nvSpPr>
          <p:spPr>
            <a:xfrm>
              <a:off x="5491350" y="3888725"/>
              <a:ext cx="217150" cy="212425"/>
            </a:xfrm>
            <a:custGeom>
              <a:rect b="b" l="l" r="r" t="t"/>
              <a:pathLst>
                <a:path extrusionOk="0" h="8497" w="8686">
                  <a:moveTo>
                    <a:pt x="0" y="1"/>
                  </a:moveTo>
                  <a:lnTo>
                    <a:pt x="0" y="6842"/>
                  </a:lnTo>
                  <a:lnTo>
                    <a:pt x="4343" y="8496"/>
                  </a:lnTo>
                  <a:lnTo>
                    <a:pt x="8685" y="6842"/>
                  </a:lnTo>
                  <a:lnTo>
                    <a:pt x="86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5504700" y="3713400"/>
              <a:ext cx="190000" cy="71950"/>
            </a:xfrm>
            <a:custGeom>
              <a:rect b="b" l="l" r="r" t="t"/>
              <a:pathLst>
                <a:path extrusionOk="0" h="2878" w="7600">
                  <a:moveTo>
                    <a:pt x="0" y="0"/>
                  </a:moveTo>
                  <a:lnTo>
                    <a:pt x="0" y="2878"/>
                  </a:lnTo>
                  <a:lnTo>
                    <a:pt x="7600" y="2878"/>
                  </a:lnTo>
                  <a:lnTo>
                    <a:pt x="76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5369850" y="3713400"/>
              <a:ext cx="107725" cy="71950"/>
            </a:xfrm>
            <a:custGeom>
              <a:rect b="b" l="l" r="r" t="t"/>
              <a:pathLst>
                <a:path extrusionOk="0" h="2878" w="4309">
                  <a:moveTo>
                    <a:pt x="0" y="0"/>
                  </a:moveTo>
                  <a:lnTo>
                    <a:pt x="0" y="2878"/>
                  </a:lnTo>
                  <a:lnTo>
                    <a:pt x="4309" y="2878"/>
                  </a:lnTo>
                  <a:lnTo>
                    <a:pt x="4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5721825" y="3713400"/>
              <a:ext cx="107725" cy="71950"/>
            </a:xfrm>
            <a:custGeom>
              <a:rect b="b" l="l" r="r" t="t"/>
              <a:pathLst>
                <a:path extrusionOk="0" h="2878" w="4309">
                  <a:moveTo>
                    <a:pt x="0" y="0"/>
                  </a:moveTo>
                  <a:lnTo>
                    <a:pt x="0" y="2878"/>
                  </a:lnTo>
                  <a:lnTo>
                    <a:pt x="4309" y="2878"/>
                  </a:lnTo>
                  <a:lnTo>
                    <a:pt x="4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5423700" y="3785325"/>
              <a:ext cx="352000" cy="387775"/>
            </a:xfrm>
            <a:custGeom>
              <a:rect b="b" l="l" r="r" t="t"/>
              <a:pathLst>
                <a:path extrusionOk="0" h="15511" w="14080">
                  <a:moveTo>
                    <a:pt x="12460" y="3051"/>
                  </a:moveTo>
                  <a:lnTo>
                    <a:pt x="12460" y="11719"/>
                  </a:lnTo>
                  <a:lnTo>
                    <a:pt x="7049" y="13787"/>
                  </a:lnTo>
                  <a:lnTo>
                    <a:pt x="1620" y="11719"/>
                  </a:lnTo>
                  <a:lnTo>
                    <a:pt x="1620" y="3051"/>
                  </a:lnTo>
                  <a:close/>
                  <a:moveTo>
                    <a:pt x="2155" y="1"/>
                  </a:moveTo>
                  <a:lnTo>
                    <a:pt x="2155" y="1448"/>
                  </a:lnTo>
                  <a:lnTo>
                    <a:pt x="1" y="1448"/>
                  </a:lnTo>
                  <a:lnTo>
                    <a:pt x="1" y="12839"/>
                  </a:lnTo>
                  <a:lnTo>
                    <a:pt x="7049" y="15510"/>
                  </a:lnTo>
                  <a:lnTo>
                    <a:pt x="14079" y="12839"/>
                  </a:lnTo>
                  <a:lnTo>
                    <a:pt x="14079" y="1448"/>
                  </a:lnTo>
                  <a:lnTo>
                    <a:pt x="11925" y="1448"/>
                  </a:lnTo>
                  <a:lnTo>
                    <a:pt x="11925" y="1"/>
                  </a:lnTo>
                  <a:lnTo>
                    <a:pt x="10840" y="1"/>
                  </a:lnTo>
                  <a:lnTo>
                    <a:pt x="10840" y="1448"/>
                  </a:lnTo>
                  <a:lnTo>
                    <a:pt x="3240" y="1448"/>
                  </a:lnTo>
                  <a:lnTo>
                    <a:pt x="32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28"/>
          <p:cNvGrpSpPr/>
          <p:nvPr/>
        </p:nvGrpSpPr>
        <p:grpSpPr>
          <a:xfrm>
            <a:off x="4079450" y="3992100"/>
            <a:ext cx="334325" cy="459700"/>
            <a:chOff x="6117750" y="3713400"/>
            <a:chExt cx="334325" cy="459700"/>
          </a:xfrm>
        </p:grpSpPr>
        <p:sp>
          <p:nvSpPr>
            <p:cNvPr id="774" name="Google Shape;774;p28"/>
            <p:cNvSpPr/>
            <p:nvPr/>
          </p:nvSpPr>
          <p:spPr>
            <a:xfrm>
              <a:off x="6213375" y="3713400"/>
              <a:ext cx="143050" cy="71950"/>
            </a:xfrm>
            <a:custGeom>
              <a:rect b="b" l="l" r="r" t="t"/>
              <a:pathLst>
                <a:path extrusionOk="0" h="2878" w="5722">
                  <a:moveTo>
                    <a:pt x="1" y="0"/>
                  </a:moveTo>
                  <a:lnTo>
                    <a:pt x="966" y="2878"/>
                  </a:lnTo>
                  <a:lnTo>
                    <a:pt x="4774" y="2878"/>
                  </a:lnTo>
                  <a:lnTo>
                    <a:pt x="57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6117750" y="3812475"/>
              <a:ext cx="334325" cy="360625"/>
            </a:xfrm>
            <a:custGeom>
              <a:rect b="b" l="l" r="r" t="t"/>
              <a:pathLst>
                <a:path extrusionOk="0" h="14425" w="13373">
                  <a:moveTo>
                    <a:pt x="6686" y="2637"/>
                  </a:moveTo>
                  <a:lnTo>
                    <a:pt x="7962" y="5222"/>
                  </a:lnTo>
                  <a:lnTo>
                    <a:pt x="10822" y="5636"/>
                  </a:lnTo>
                  <a:lnTo>
                    <a:pt x="8754" y="7635"/>
                  </a:lnTo>
                  <a:lnTo>
                    <a:pt x="9237" y="10478"/>
                  </a:lnTo>
                  <a:lnTo>
                    <a:pt x="6686" y="9134"/>
                  </a:lnTo>
                  <a:lnTo>
                    <a:pt x="4136" y="10478"/>
                  </a:lnTo>
                  <a:lnTo>
                    <a:pt x="4618" y="7635"/>
                  </a:lnTo>
                  <a:lnTo>
                    <a:pt x="2568" y="5636"/>
                  </a:lnTo>
                  <a:lnTo>
                    <a:pt x="5411" y="5222"/>
                  </a:lnTo>
                  <a:lnTo>
                    <a:pt x="6686" y="2637"/>
                  </a:lnTo>
                  <a:close/>
                  <a:moveTo>
                    <a:pt x="4067" y="1"/>
                  </a:moveTo>
                  <a:cubicBezTo>
                    <a:pt x="1723" y="1534"/>
                    <a:pt x="0" y="4136"/>
                    <a:pt x="0" y="6928"/>
                  </a:cubicBezTo>
                  <a:lnTo>
                    <a:pt x="0" y="14424"/>
                  </a:lnTo>
                  <a:lnTo>
                    <a:pt x="13373" y="14424"/>
                  </a:lnTo>
                  <a:lnTo>
                    <a:pt x="13373" y="6928"/>
                  </a:lnTo>
                  <a:cubicBezTo>
                    <a:pt x="13373" y="4136"/>
                    <a:pt x="11667" y="1534"/>
                    <a:pt x="9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6239650" y="3939125"/>
              <a:ext cx="90500" cy="86200"/>
            </a:xfrm>
            <a:custGeom>
              <a:rect b="b" l="l" r="r" t="t"/>
              <a:pathLst>
                <a:path extrusionOk="0" h="3448" w="3620">
                  <a:moveTo>
                    <a:pt x="1810" y="1"/>
                  </a:moveTo>
                  <a:lnTo>
                    <a:pt x="1259" y="1138"/>
                  </a:lnTo>
                  <a:lnTo>
                    <a:pt x="1" y="1311"/>
                  </a:lnTo>
                  <a:lnTo>
                    <a:pt x="897" y="2207"/>
                  </a:lnTo>
                  <a:lnTo>
                    <a:pt x="690" y="3447"/>
                  </a:lnTo>
                  <a:lnTo>
                    <a:pt x="1810" y="2861"/>
                  </a:lnTo>
                  <a:lnTo>
                    <a:pt x="2930" y="3447"/>
                  </a:lnTo>
                  <a:lnTo>
                    <a:pt x="2724" y="2207"/>
                  </a:lnTo>
                  <a:lnTo>
                    <a:pt x="3620" y="1311"/>
                  </a:lnTo>
                  <a:lnTo>
                    <a:pt x="2379" y="1138"/>
                  </a:lnTo>
                  <a:lnTo>
                    <a:pt x="18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28"/>
          <p:cNvGrpSpPr/>
          <p:nvPr/>
        </p:nvGrpSpPr>
        <p:grpSpPr>
          <a:xfrm>
            <a:off x="5798871" y="1587425"/>
            <a:ext cx="2631904" cy="1225349"/>
            <a:chOff x="4928146" y="1587425"/>
            <a:chExt cx="2631904" cy="1225349"/>
          </a:xfrm>
        </p:grpSpPr>
        <p:sp>
          <p:nvSpPr>
            <p:cNvPr id="778" name="Google Shape;778;p28"/>
            <p:cNvSpPr txBox="1"/>
            <p:nvPr/>
          </p:nvSpPr>
          <p:spPr>
            <a:xfrm>
              <a:off x="4928146" y="1587425"/>
              <a:ext cx="2631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accent4"/>
                  </a:solidFill>
                  <a:latin typeface="Domine"/>
                  <a:ea typeface="Domine"/>
                  <a:cs typeface="Domine"/>
                  <a:sym typeface="Domine"/>
                </a:rPr>
                <a:t>Option 1</a:t>
              </a:r>
              <a:endParaRPr b="1" sz="2000">
                <a:solidFill>
                  <a:schemeClr val="accent4"/>
                </a:solidFill>
                <a:latin typeface="Domine"/>
                <a:ea typeface="Domine"/>
                <a:cs typeface="Domine"/>
                <a:sym typeface="Domine"/>
              </a:endParaRPr>
            </a:p>
          </p:txBody>
        </p:sp>
        <p:sp>
          <p:nvSpPr>
            <p:cNvPr id="779" name="Google Shape;779;p28"/>
            <p:cNvSpPr txBox="1"/>
            <p:nvPr/>
          </p:nvSpPr>
          <p:spPr>
            <a:xfrm>
              <a:off x="4928150" y="1976674"/>
              <a:ext cx="26319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has a beautiful name and is the second planet from the Sun</a:t>
              </a:r>
              <a:endParaRPr sz="1600">
                <a:solidFill>
                  <a:schemeClr val="dk1"/>
                </a:solidFill>
                <a:latin typeface="Roboto"/>
                <a:ea typeface="Roboto"/>
                <a:cs typeface="Roboto"/>
                <a:sym typeface="Roboto"/>
              </a:endParaRPr>
            </a:p>
          </p:txBody>
        </p:sp>
      </p:grpSp>
      <p:grpSp>
        <p:nvGrpSpPr>
          <p:cNvPr id="780" name="Google Shape;780;p28"/>
          <p:cNvGrpSpPr/>
          <p:nvPr/>
        </p:nvGrpSpPr>
        <p:grpSpPr>
          <a:xfrm>
            <a:off x="5798823" y="3203461"/>
            <a:ext cx="2631902" cy="1225339"/>
            <a:chOff x="4928098" y="3203461"/>
            <a:chExt cx="2631902" cy="1225339"/>
          </a:xfrm>
        </p:grpSpPr>
        <p:sp>
          <p:nvSpPr>
            <p:cNvPr id="781" name="Google Shape;781;p28"/>
            <p:cNvSpPr txBox="1"/>
            <p:nvPr/>
          </p:nvSpPr>
          <p:spPr>
            <a:xfrm>
              <a:off x="4928098" y="3203461"/>
              <a:ext cx="2631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accent5"/>
                  </a:solidFill>
                  <a:latin typeface="Domine"/>
                  <a:ea typeface="Domine"/>
                  <a:cs typeface="Domine"/>
                  <a:sym typeface="Domine"/>
                </a:rPr>
                <a:t>Option 2</a:t>
              </a:r>
              <a:endParaRPr b="1" sz="2000">
                <a:solidFill>
                  <a:schemeClr val="accent5"/>
                </a:solidFill>
                <a:latin typeface="Domine"/>
                <a:ea typeface="Domine"/>
                <a:cs typeface="Domine"/>
                <a:sym typeface="Domine"/>
              </a:endParaRPr>
            </a:p>
          </p:txBody>
        </p:sp>
        <p:sp>
          <p:nvSpPr>
            <p:cNvPr id="782" name="Google Shape;782;p28"/>
            <p:cNvSpPr txBox="1"/>
            <p:nvPr/>
          </p:nvSpPr>
          <p:spPr>
            <a:xfrm>
              <a:off x="4928100" y="3592700"/>
              <a:ext cx="26319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a gas giant and the biggest planet in the Solar System</a:t>
              </a:r>
              <a:endParaRPr sz="1600">
                <a:solidFill>
                  <a:schemeClr val="dk1"/>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2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sp>
        <p:nvSpPr>
          <p:cNvPr id="788" name="Google Shape;788;p29"/>
          <p:cNvSpPr/>
          <p:nvPr/>
        </p:nvSpPr>
        <p:spPr>
          <a:xfrm>
            <a:off x="4052170" y="1440550"/>
            <a:ext cx="1047022" cy="1423680"/>
          </a:xfrm>
          <a:custGeom>
            <a:rect b="b" l="l" r="r" t="t"/>
            <a:pathLst>
              <a:path extrusionOk="0" h="44605" w="32804">
                <a:moveTo>
                  <a:pt x="21738" y="18513"/>
                </a:moveTo>
                <a:cubicBezTo>
                  <a:pt x="23588" y="18513"/>
                  <a:pt x="23392" y="20084"/>
                  <a:pt x="23392" y="20084"/>
                </a:cubicBezTo>
                <a:lnTo>
                  <a:pt x="23392" y="24176"/>
                </a:lnTo>
                <a:lnTo>
                  <a:pt x="22590" y="21688"/>
                </a:lnTo>
                <a:lnTo>
                  <a:pt x="21198" y="24782"/>
                </a:lnTo>
                <a:lnTo>
                  <a:pt x="21640" y="24782"/>
                </a:lnTo>
                <a:lnTo>
                  <a:pt x="21640" y="26010"/>
                </a:lnTo>
                <a:lnTo>
                  <a:pt x="21100" y="26550"/>
                </a:lnTo>
                <a:lnTo>
                  <a:pt x="20052" y="26550"/>
                </a:lnTo>
                <a:cubicBezTo>
                  <a:pt x="20052" y="26550"/>
                  <a:pt x="20167" y="20133"/>
                  <a:pt x="20134" y="20133"/>
                </a:cubicBezTo>
                <a:cubicBezTo>
                  <a:pt x="20134" y="20133"/>
                  <a:pt x="19905" y="18513"/>
                  <a:pt x="21738" y="18513"/>
                </a:cubicBezTo>
                <a:close/>
                <a:moveTo>
                  <a:pt x="11377" y="20493"/>
                </a:moveTo>
                <a:cubicBezTo>
                  <a:pt x="12261" y="20493"/>
                  <a:pt x="12425" y="21541"/>
                  <a:pt x="12425" y="21541"/>
                </a:cubicBezTo>
                <a:lnTo>
                  <a:pt x="12425" y="24144"/>
                </a:lnTo>
                <a:lnTo>
                  <a:pt x="11934" y="24144"/>
                </a:lnTo>
                <a:lnTo>
                  <a:pt x="11934" y="25338"/>
                </a:lnTo>
                <a:lnTo>
                  <a:pt x="9986" y="27286"/>
                </a:lnTo>
                <a:lnTo>
                  <a:pt x="9986" y="22098"/>
                </a:lnTo>
                <a:cubicBezTo>
                  <a:pt x="9986" y="22098"/>
                  <a:pt x="10346" y="21639"/>
                  <a:pt x="10297" y="21574"/>
                </a:cubicBezTo>
                <a:cubicBezTo>
                  <a:pt x="10297" y="21574"/>
                  <a:pt x="10477" y="20493"/>
                  <a:pt x="11377" y="20493"/>
                </a:cubicBezTo>
                <a:close/>
                <a:moveTo>
                  <a:pt x="14062" y="36076"/>
                </a:moveTo>
                <a:lnTo>
                  <a:pt x="14062" y="38319"/>
                </a:lnTo>
                <a:lnTo>
                  <a:pt x="13800" y="38319"/>
                </a:lnTo>
                <a:lnTo>
                  <a:pt x="13800" y="36322"/>
                </a:lnTo>
                <a:cubicBezTo>
                  <a:pt x="13881" y="36240"/>
                  <a:pt x="13963" y="36158"/>
                  <a:pt x="14062" y="36076"/>
                </a:cubicBezTo>
                <a:close/>
                <a:moveTo>
                  <a:pt x="14585" y="35634"/>
                </a:moveTo>
                <a:lnTo>
                  <a:pt x="14585" y="38319"/>
                </a:lnTo>
                <a:lnTo>
                  <a:pt x="14323" y="38319"/>
                </a:lnTo>
                <a:lnTo>
                  <a:pt x="14323" y="35847"/>
                </a:lnTo>
                <a:lnTo>
                  <a:pt x="14585" y="35634"/>
                </a:lnTo>
                <a:close/>
                <a:moveTo>
                  <a:pt x="15125" y="35209"/>
                </a:moveTo>
                <a:lnTo>
                  <a:pt x="15125" y="38319"/>
                </a:lnTo>
                <a:lnTo>
                  <a:pt x="14864" y="38319"/>
                </a:lnTo>
                <a:lnTo>
                  <a:pt x="14864" y="35422"/>
                </a:lnTo>
                <a:lnTo>
                  <a:pt x="15125" y="35209"/>
                </a:lnTo>
                <a:close/>
                <a:moveTo>
                  <a:pt x="16189" y="34505"/>
                </a:moveTo>
                <a:lnTo>
                  <a:pt x="16189" y="38319"/>
                </a:lnTo>
                <a:lnTo>
                  <a:pt x="15928" y="38319"/>
                </a:lnTo>
                <a:lnTo>
                  <a:pt x="15928" y="34685"/>
                </a:lnTo>
                <a:lnTo>
                  <a:pt x="16189" y="34505"/>
                </a:lnTo>
                <a:close/>
                <a:moveTo>
                  <a:pt x="16566" y="34276"/>
                </a:moveTo>
                <a:lnTo>
                  <a:pt x="16713" y="34374"/>
                </a:lnTo>
                <a:lnTo>
                  <a:pt x="16713" y="38319"/>
                </a:lnTo>
                <a:lnTo>
                  <a:pt x="16451" y="38319"/>
                </a:lnTo>
                <a:lnTo>
                  <a:pt x="16451" y="34341"/>
                </a:lnTo>
                <a:lnTo>
                  <a:pt x="16566" y="34276"/>
                </a:lnTo>
                <a:close/>
                <a:moveTo>
                  <a:pt x="16991" y="34538"/>
                </a:moveTo>
                <a:cubicBezTo>
                  <a:pt x="17057" y="34587"/>
                  <a:pt x="17155" y="34636"/>
                  <a:pt x="17237" y="34701"/>
                </a:cubicBezTo>
                <a:lnTo>
                  <a:pt x="17253" y="34701"/>
                </a:lnTo>
                <a:lnTo>
                  <a:pt x="17253" y="38319"/>
                </a:lnTo>
                <a:lnTo>
                  <a:pt x="16991" y="38319"/>
                </a:lnTo>
                <a:lnTo>
                  <a:pt x="16991" y="34538"/>
                </a:lnTo>
                <a:close/>
                <a:moveTo>
                  <a:pt x="18055" y="35258"/>
                </a:moveTo>
                <a:lnTo>
                  <a:pt x="18317" y="35438"/>
                </a:lnTo>
                <a:lnTo>
                  <a:pt x="18317" y="38319"/>
                </a:lnTo>
                <a:lnTo>
                  <a:pt x="18055" y="38319"/>
                </a:lnTo>
                <a:lnTo>
                  <a:pt x="18055" y="35258"/>
                </a:lnTo>
                <a:close/>
                <a:moveTo>
                  <a:pt x="18579" y="35651"/>
                </a:moveTo>
                <a:lnTo>
                  <a:pt x="18841" y="35863"/>
                </a:lnTo>
                <a:lnTo>
                  <a:pt x="18841" y="38319"/>
                </a:lnTo>
                <a:lnTo>
                  <a:pt x="18579" y="38319"/>
                </a:lnTo>
                <a:lnTo>
                  <a:pt x="18579" y="35651"/>
                </a:lnTo>
                <a:close/>
                <a:moveTo>
                  <a:pt x="19103" y="36093"/>
                </a:moveTo>
                <a:cubicBezTo>
                  <a:pt x="19201" y="36174"/>
                  <a:pt x="19283" y="36273"/>
                  <a:pt x="19365" y="36355"/>
                </a:cubicBezTo>
                <a:lnTo>
                  <a:pt x="19381" y="36355"/>
                </a:lnTo>
                <a:lnTo>
                  <a:pt x="19381" y="38319"/>
                </a:lnTo>
                <a:lnTo>
                  <a:pt x="19103" y="38319"/>
                </a:lnTo>
                <a:lnTo>
                  <a:pt x="19103" y="36093"/>
                </a:lnTo>
                <a:close/>
                <a:moveTo>
                  <a:pt x="19643" y="36633"/>
                </a:moveTo>
                <a:cubicBezTo>
                  <a:pt x="19741" y="36731"/>
                  <a:pt x="19823" y="36846"/>
                  <a:pt x="19905" y="36960"/>
                </a:cubicBezTo>
                <a:lnTo>
                  <a:pt x="19905" y="38319"/>
                </a:lnTo>
                <a:lnTo>
                  <a:pt x="19643" y="38319"/>
                </a:lnTo>
                <a:lnTo>
                  <a:pt x="19643" y="36633"/>
                </a:lnTo>
                <a:close/>
                <a:moveTo>
                  <a:pt x="20167" y="37451"/>
                </a:moveTo>
                <a:cubicBezTo>
                  <a:pt x="20232" y="37566"/>
                  <a:pt x="20249" y="37697"/>
                  <a:pt x="20265" y="37828"/>
                </a:cubicBezTo>
                <a:lnTo>
                  <a:pt x="20265" y="38319"/>
                </a:lnTo>
                <a:lnTo>
                  <a:pt x="20167" y="38319"/>
                </a:lnTo>
                <a:lnTo>
                  <a:pt x="20167" y="37451"/>
                </a:lnTo>
                <a:close/>
                <a:moveTo>
                  <a:pt x="12998" y="37369"/>
                </a:moveTo>
                <a:lnTo>
                  <a:pt x="12998" y="38335"/>
                </a:lnTo>
                <a:lnTo>
                  <a:pt x="12899" y="38335"/>
                </a:lnTo>
                <a:lnTo>
                  <a:pt x="12899" y="37828"/>
                </a:lnTo>
                <a:cubicBezTo>
                  <a:pt x="12899" y="37680"/>
                  <a:pt x="12932" y="37517"/>
                  <a:pt x="12998" y="37369"/>
                </a:cubicBezTo>
                <a:close/>
                <a:moveTo>
                  <a:pt x="13521" y="36617"/>
                </a:moveTo>
                <a:lnTo>
                  <a:pt x="13521" y="38335"/>
                </a:lnTo>
                <a:lnTo>
                  <a:pt x="13259" y="38335"/>
                </a:lnTo>
                <a:lnTo>
                  <a:pt x="13259" y="36927"/>
                </a:lnTo>
                <a:cubicBezTo>
                  <a:pt x="13337" y="36819"/>
                  <a:pt x="13429" y="36711"/>
                  <a:pt x="13521" y="36617"/>
                </a:cubicBezTo>
                <a:close/>
                <a:moveTo>
                  <a:pt x="15649" y="34865"/>
                </a:moveTo>
                <a:lnTo>
                  <a:pt x="15649" y="38335"/>
                </a:lnTo>
                <a:lnTo>
                  <a:pt x="15387" y="38335"/>
                </a:lnTo>
                <a:lnTo>
                  <a:pt x="15387" y="35029"/>
                </a:lnTo>
                <a:lnTo>
                  <a:pt x="15649" y="34865"/>
                </a:lnTo>
                <a:close/>
                <a:moveTo>
                  <a:pt x="17515" y="34881"/>
                </a:moveTo>
                <a:cubicBezTo>
                  <a:pt x="17597" y="34930"/>
                  <a:pt x="17695" y="34996"/>
                  <a:pt x="17777" y="35061"/>
                </a:cubicBezTo>
                <a:lnTo>
                  <a:pt x="17777" y="38335"/>
                </a:lnTo>
                <a:lnTo>
                  <a:pt x="17515" y="38319"/>
                </a:lnTo>
                <a:lnTo>
                  <a:pt x="17515" y="34881"/>
                </a:lnTo>
                <a:close/>
                <a:moveTo>
                  <a:pt x="13014" y="38646"/>
                </a:moveTo>
                <a:lnTo>
                  <a:pt x="13014" y="41887"/>
                </a:lnTo>
                <a:lnTo>
                  <a:pt x="12899" y="41887"/>
                </a:lnTo>
                <a:lnTo>
                  <a:pt x="12899" y="38646"/>
                </a:lnTo>
                <a:close/>
                <a:moveTo>
                  <a:pt x="13538" y="38646"/>
                </a:moveTo>
                <a:lnTo>
                  <a:pt x="13538" y="41887"/>
                </a:lnTo>
                <a:lnTo>
                  <a:pt x="13276" y="41887"/>
                </a:lnTo>
                <a:lnTo>
                  <a:pt x="13276" y="38646"/>
                </a:lnTo>
                <a:close/>
                <a:moveTo>
                  <a:pt x="14062" y="38646"/>
                </a:moveTo>
                <a:lnTo>
                  <a:pt x="14062" y="41887"/>
                </a:lnTo>
                <a:lnTo>
                  <a:pt x="13800" y="41887"/>
                </a:lnTo>
                <a:lnTo>
                  <a:pt x="13800" y="38646"/>
                </a:lnTo>
                <a:close/>
                <a:moveTo>
                  <a:pt x="14602" y="38646"/>
                </a:moveTo>
                <a:lnTo>
                  <a:pt x="14602" y="41887"/>
                </a:lnTo>
                <a:lnTo>
                  <a:pt x="14323" y="41887"/>
                </a:lnTo>
                <a:lnTo>
                  <a:pt x="14340" y="38646"/>
                </a:lnTo>
                <a:close/>
                <a:moveTo>
                  <a:pt x="15125" y="38646"/>
                </a:moveTo>
                <a:lnTo>
                  <a:pt x="15125" y="41887"/>
                </a:lnTo>
                <a:lnTo>
                  <a:pt x="14864" y="41887"/>
                </a:lnTo>
                <a:lnTo>
                  <a:pt x="14864" y="38646"/>
                </a:lnTo>
                <a:close/>
                <a:moveTo>
                  <a:pt x="15666" y="38646"/>
                </a:moveTo>
                <a:lnTo>
                  <a:pt x="15666" y="41887"/>
                </a:lnTo>
                <a:lnTo>
                  <a:pt x="15387" y="41887"/>
                </a:lnTo>
                <a:lnTo>
                  <a:pt x="15404" y="38646"/>
                </a:lnTo>
                <a:close/>
                <a:moveTo>
                  <a:pt x="16189" y="38646"/>
                </a:moveTo>
                <a:lnTo>
                  <a:pt x="16189" y="41887"/>
                </a:lnTo>
                <a:lnTo>
                  <a:pt x="15928" y="41887"/>
                </a:lnTo>
                <a:lnTo>
                  <a:pt x="15928" y="38646"/>
                </a:lnTo>
                <a:close/>
                <a:moveTo>
                  <a:pt x="16730" y="38646"/>
                </a:moveTo>
                <a:lnTo>
                  <a:pt x="16730" y="41887"/>
                </a:lnTo>
                <a:lnTo>
                  <a:pt x="16451" y="41887"/>
                </a:lnTo>
                <a:lnTo>
                  <a:pt x="16451" y="38646"/>
                </a:lnTo>
                <a:close/>
                <a:moveTo>
                  <a:pt x="17253" y="38646"/>
                </a:moveTo>
                <a:lnTo>
                  <a:pt x="17253" y="41887"/>
                </a:lnTo>
                <a:lnTo>
                  <a:pt x="16991" y="41887"/>
                </a:lnTo>
                <a:lnTo>
                  <a:pt x="16991" y="38646"/>
                </a:lnTo>
                <a:close/>
                <a:moveTo>
                  <a:pt x="17777" y="38646"/>
                </a:moveTo>
                <a:lnTo>
                  <a:pt x="17777" y="41887"/>
                </a:lnTo>
                <a:lnTo>
                  <a:pt x="17515" y="41887"/>
                </a:lnTo>
                <a:lnTo>
                  <a:pt x="17515" y="38646"/>
                </a:lnTo>
                <a:close/>
                <a:moveTo>
                  <a:pt x="18317" y="38646"/>
                </a:moveTo>
                <a:lnTo>
                  <a:pt x="18317" y="41887"/>
                </a:lnTo>
                <a:lnTo>
                  <a:pt x="18055" y="41887"/>
                </a:lnTo>
                <a:lnTo>
                  <a:pt x="18055" y="38646"/>
                </a:lnTo>
                <a:close/>
                <a:moveTo>
                  <a:pt x="18841" y="38646"/>
                </a:moveTo>
                <a:lnTo>
                  <a:pt x="18841" y="41887"/>
                </a:lnTo>
                <a:lnTo>
                  <a:pt x="18579" y="41887"/>
                </a:lnTo>
                <a:lnTo>
                  <a:pt x="18579" y="38646"/>
                </a:lnTo>
                <a:close/>
                <a:moveTo>
                  <a:pt x="19381" y="38646"/>
                </a:moveTo>
                <a:lnTo>
                  <a:pt x="19381" y="41887"/>
                </a:lnTo>
                <a:lnTo>
                  <a:pt x="19103" y="41887"/>
                </a:lnTo>
                <a:lnTo>
                  <a:pt x="19103" y="38646"/>
                </a:lnTo>
                <a:close/>
                <a:moveTo>
                  <a:pt x="19905" y="38646"/>
                </a:moveTo>
                <a:lnTo>
                  <a:pt x="19905" y="41887"/>
                </a:lnTo>
                <a:lnTo>
                  <a:pt x="19643" y="41887"/>
                </a:lnTo>
                <a:lnTo>
                  <a:pt x="19643" y="38646"/>
                </a:lnTo>
                <a:close/>
                <a:moveTo>
                  <a:pt x="20265" y="38646"/>
                </a:moveTo>
                <a:lnTo>
                  <a:pt x="20265" y="41887"/>
                </a:lnTo>
                <a:lnTo>
                  <a:pt x="20167" y="41887"/>
                </a:lnTo>
                <a:lnTo>
                  <a:pt x="20167" y="38646"/>
                </a:lnTo>
                <a:close/>
                <a:moveTo>
                  <a:pt x="13014" y="42214"/>
                </a:moveTo>
                <a:lnTo>
                  <a:pt x="13014" y="43328"/>
                </a:lnTo>
                <a:lnTo>
                  <a:pt x="12899" y="43328"/>
                </a:lnTo>
                <a:lnTo>
                  <a:pt x="12899" y="42214"/>
                </a:lnTo>
                <a:close/>
                <a:moveTo>
                  <a:pt x="13538" y="42214"/>
                </a:moveTo>
                <a:lnTo>
                  <a:pt x="13538" y="43328"/>
                </a:lnTo>
                <a:lnTo>
                  <a:pt x="13276" y="43328"/>
                </a:lnTo>
                <a:lnTo>
                  <a:pt x="13276" y="42214"/>
                </a:lnTo>
                <a:close/>
                <a:moveTo>
                  <a:pt x="14062" y="42214"/>
                </a:moveTo>
                <a:lnTo>
                  <a:pt x="14062" y="43328"/>
                </a:lnTo>
                <a:lnTo>
                  <a:pt x="13800" y="43328"/>
                </a:lnTo>
                <a:lnTo>
                  <a:pt x="13800" y="42214"/>
                </a:lnTo>
                <a:close/>
                <a:moveTo>
                  <a:pt x="14602" y="42214"/>
                </a:moveTo>
                <a:lnTo>
                  <a:pt x="14602" y="43328"/>
                </a:lnTo>
                <a:lnTo>
                  <a:pt x="14323" y="43328"/>
                </a:lnTo>
                <a:lnTo>
                  <a:pt x="14323" y="42214"/>
                </a:lnTo>
                <a:close/>
                <a:moveTo>
                  <a:pt x="15125" y="42214"/>
                </a:moveTo>
                <a:lnTo>
                  <a:pt x="15125" y="43328"/>
                </a:lnTo>
                <a:lnTo>
                  <a:pt x="14864" y="43328"/>
                </a:lnTo>
                <a:lnTo>
                  <a:pt x="14864" y="42214"/>
                </a:lnTo>
                <a:close/>
                <a:moveTo>
                  <a:pt x="15666" y="42214"/>
                </a:moveTo>
                <a:lnTo>
                  <a:pt x="15666" y="43328"/>
                </a:lnTo>
                <a:lnTo>
                  <a:pt x="15387" y="43328"/>
                </a:lnTo>
                <a:lnTo>
                  <a:pt x="15404" y="42214"/>
                </a:lnTo>
                <a:close/>
                <a:moveTo>
                  <a:pt x="16189" y="42214"/>
                </a:moveTo>
                <a:lnTo>
                  <a:pt x="16189" y="43328"/>
                </a:lnTo>
                <a:lnTo>
                  <a:pt x="15928" y="43328"/>
                </a:lnTo>
                <a:lnTo>
                  <a:pt x="15928" y="42214"/>
                </a:lnTo>
                <a:close/>
                <a:moveTo>
                  <a:pt x="16730" y="42214"/>
                </a:moveTo>
                <a:lnTo>
                  <a:pt x="16730" y="43328"/>
                </a:lnTo>
                <a:lnTo>
                  <a:pt x="16451" y="43328"/>
                </a:lnTo>
                <a:lnTo>
                  <a:pt x="16451" y="42214"/>
                </a:lnTo>
                <a:close/>
                <a:moveTo>
                  <a:pt x="17253" y="42214"/>
                </a:moveTo>
                <a:lnTo>
                  <a:pt x="17253" y="43328"/>
                </a:lnTo>
                <a:lnTo>
                  <a:pt x="16991" y="43328"/>
                </a:lnTo>
                <a:lnTo>
                  <a:pt x="16991" y="42214"/>
                </a:lnTo>
                <a:close/>
                <a:moveTo>
                  <a:pt x="17777" y="42214"/>
                </a:moveTo>
                <a:lnTo>
                  <a:pt x="17777" y="43328"/>
                </a:lnTo>
                <a:lnTo>
                  <a:pt x="17515" y="43328"/>
                </a:lnTo>
                <a:lnTo>
                  <a:pt x="17515" y="42214"/>
                </a:lnTo>
                <a:close/>
                <a:moveTo>
                  <a:pt x="18317" y="42214"/>
                </a:moveTo>
                <a:lnTo>
                  <a:pt x="18317" y="43328"/>
                </a:lnTo>
                <a:lnTo>
                  <a:pt x="18055" y="43328"/>
                </a:lnTo>
                <a:lnTo>
                  <a:pt x="18055" y="42214"/>
                </a:lnTo>
                <a:close/>
                <a:moveTo>
                  <a:pt x="18841" y="42214"/>
                </a:moveTo>
                <a:lnTo>
                  <a:pt x="18841" y="43328"/>
                </a:lnTo>
                <a:lnTo>
                  <a:pt x="18579" y="43328"/>
                </a:lnTo>
                <a:lnTo>
                  <a:pt x="18579" y="42214"/>
                </a:lnTo>
                <a:close/>
                <a:moveTo>
                  <a:pt x="19381" y="42214"/>
                </a:moveTo>
                <a:lnTo>
                  <a:pt x="19381" y="43328"/>
                </a:lnTo>
                <a:lnTo>
                  <a:pt x="19103" y="43328"/>
                </a:lnTo>
                <a:lnTo>
                  <a:pt x="19103" y="42214"/>
                </a:lnTo>
                <a:close/>
                <a:moveTo>
                  <a:pt x="19905" y="42214"/>
                </a:moveTo>
                <a:lnTo>
                  <a:pt x="19905" y="43328"/>
                </a:lnTo>
                <a:lnTo>
                  <a:pt x="19643" y="43328"/>
                </a:lnTo>
                <a:lnTo>
                  <a:pt x="19643" y="42214"/>
                </a:lnTo>
                <a:close/>
                <a:moveTo>
                  <a:pt x="20265" y="42214"/>
                </a:moveTo>
                <a:lnTo>
                  <a:pt x="20265" y="43328"/>
                </a:lnTo>
                <a:lnTo>
                  <a:pt x="20167" y="43328"/>
                </a:lnTo>
                <a:lnTo>
                  <a:pt x="20167" y="42214"/>
                </a:lnTo>
                <a:close/>
                <a:moveTo>
                  <a:pt x="17319" y="0"/>
                </a:moveTo>
                <a:lnTo>
                  <a:pt x="16288" y="2406"/>
                </a:lnTo>
                <a:lnTo>
                  <a:pt x="16697" y="2406"/>
                </a:lnTo>
                <a:lnTo>
                  <a:pt x="16697" y="6187"/>
                </a:lnTo>
                <a:lnTo>
                  <a:pt x="15862" y="6187"/>
                </a:lnTo>
                <a:lnTo>
                  <a:pt x="15862" y="4829"/>
                </a:lnTo>
                <a:lnTo>
                  <a:pt x="16337" y="4829"/>
                </a:lnTo>
                <a:lnTo>
                  <a:pt x="15240" y="2357"/>
                </a:lnTo>
                <a:lnTo>
                  <a:pt x="14160" y="4829"/>
                </a:lnTo>
                <a:lnTo>
                  <a:pt x="14716" y="4829"/>
                </a:lnTo>
                <a:lnTo>
                  <a:pt x="14716" y="9281"/>
                </a:lnTo>
                <a:lnTo>
                  <a:pt x="14062" y="9281"/>
                </a:lnTo>
                <a:lnTo>
                  <a:pt x="14062" y="9854"/>
                </a:lnTo>
                <a:lnTo>
                  <a:pt x="13554" y="9854"/>
                </a:lnTo>
                <a:lnTo>
                  <a:pt x="13554" y="9281"/>
                </a:lnTo>
                <a:lnTo>
                  <a:pt x="12948" y="9281"/>
                </a:lnTo>
                <a:lnTo>
                  <a:pt x="12948" y="9854"/>
                </a:lnTo>
                <a:lnTo>
                  <a:pt x="12588" y="9854"/>
                </a:lnTo>
                <a:lnTo>
                  <a:pt x="12588" y="9281"/>
                </a:lnTo>
                <a:lnTo>
                  <a:pt x="11983" y="9281"/>
                </a:lnTo>
                <a:lnTo>
                  <a:pt x="11983" y="11802"/>
                </a:lnTo>
                <a:lnTo>
                  <a:pt x="12490" y="12309"/>
                </a:lnTo>
                <a:lnTo>
                  <a:pt x="12490" y="19528"/>
                </a:lnTo>
                <a:lnTo>
                  <a:pt x="10493" y="19528"/>
                </a:lnTo>
                <a:lnTo>
                  <a:pt x="10493" y="17089"/>
                </a:lnTo>
                <a:lnTo>
                  <a:pt x="11115" y="17089"/>
                </a:lnTo>
                <a:lnTo>
                  <a:pt x="8398" y="14355"/>
                </a:lnTo>
                <a:lnTo>
                  <a:pt x="6336" y="16418"/>
                </a:lnTo>
                <a:lnTo>
                  <a:pt x="6336" y="15501"/>
                </a:lnTo>
                <a:lnTo>
                  <a:pt x="6843" y="15501"/>
                </a:lnTo>
                <a:lnTo>
                  <a:pt x="5664" y="12637"/>
                </a:lnTo>
                <a:lnTo>
                  <a:pt x="4535" y="15452"/>
                </a:lnTo>
                <a:lnTo>
                  <a:pt x="4961" y="15452"/>
                </a:lnTo>
                <a:lnTo>
                  <a:pt x="4961" y="17432"/>
                </a:lnTo>
                <a:lnTo>
                  <a:pt x="5894" y="18382"/>
                </a:lnTo>
                <a:lnTo>
                  <a:pt x="5894" y="20984"/>
                </a:lnTo>
                <a:lnTo>
                  <a:pt x="6434" y="21525"/>
                </a:lnTo>
                <a:lnTo>
                  <a:pt x="6434" y="28923"/>
                </a:lnTo>
                <a:lnTo>
                  <a:pt x="5632" y="28923"/>
                </a:lnTo>
                <a:lnTo>
                  <a:pt x="5632" y="27335"/>
                </a:lnTo>
                <a:lnTo>
                  <a:pt x="6123" y="27335"/>
                </a:lnTo>
                <a:lnTo>
                  <a:pt x="4699" y="24209"/>
                </a:lnTo>
                <a:lnTo>
                  <a:pt x="3242" y="27352"/>
                </a:lnTo>
                <a:lnTo>
                  <a:pt x="3897" y="27352"/>
                </a:lnTo>
                <a:lnTo>
                  <a:pt x="3897" y="33817"/>
                </a:lnTo>
                <a:lnTo>
                  <a:pt x="3340" y="33817"/>
                </a:lnTo>
                <a:lnTo>
                  <a:pt x="3340" y="33326"/>
                </a:lnTo>
                <a:lnTo>
                  <a:pt x="2685" y="33326"/>
                </a:lnTo>
                <a:lnTo>
                  <a:pt x="2685" y="33817"/>
                </a:lnTo>
                <a:lnTo>
                  <a:pt x="1998" y="33817"/>
                </a:lnTo>
                <a:lnTo>
                  <a:pt x="1998" y="33326"/>
                </a:lnTo>
                <a:lnTo>
                  <a:pt x="1212" y="33326"/>
                </a:lnTo>
                <a:lnTo>
                  <a:pt x="1212" y="33817"/>
                </a:lnTo>
                <a:lnTo>
                  <a:pt x="738" y="33817"/>
                </a:lnTo>
                <a:lnTo>
                  <a:pt x="738" y="33326"/>
                </a:lnTo>
                <a:lnTo>
                  <a:pt x="1" y="33326"/>
                </a:lnTo>
                <a:lnTo>
                  <a:pt x="1" y="36224"/>
                </a:lnTo>
                <a:lnTo>
                  <a:pt x="459" y="36633"/>
                </a:lnTo>
                <a:lnTo>
                  <a:pt x="459" y="44604"/>
                </a:lnTo>
                <a:lnTo>
                  <a:pt x="32247" y="44604"/>
                </a:lnTo>
                <a:lnTo>
                  <a:pt x="32247" y="36649"/>
                </a:lnTo>
                <a:lnTo>
                  <a:pt x="32803" y="36240"/>
                </a:lnTo>
                <a:lnTo>
                  <a:pt x="32803" y="33326"/>
                </a:lnTo>
                <a:lnTo>
                  <a:pt x="32149" y="33326"/>
                </a:lnTo>
                <a:lnTo>
                  <a:pt x="32149" y="33817"/>
                </a:lnTo>
                <a:lnTo>
                  <a:pt x="31690" y="33817"/>
                </a:lnTo>
                <a:lnTo>
                  <a:pt x="31690" y="33326"/>
                </a:lnTo>
                <a:lnTo>
                  <a:pt x="31003" y="33326"/>
                </a:lnTo>
                <a:lnTo>
                  <a:pt x="31003" y="33817"/>
                </a:lnTo>
                <a:lnTo>
                  <a:pt x="30348" y="33817"/>
                </a:lnTo>
                <a:lnTo>
                  <a:pt x="30348" y="33326"/>
                </a:lnTo>
                <a:lnTo>
                  <a:pt x="29562" y="33326"/>
                </a:lnTo>
                <a:lnTo>
                  <a:pt x="29562" y="33817"/>
                </a:lnTo>
                <a:lnTo>
                  <a:pt x="29006" y="33817"/>
                </a:lnTo>
                <a:lnTo>
                  <a:pt x="29006" y="33326"/>
                </a:lnTo>
                <a:lnTo>
                  <a:pt x="28499" y="33326"/>
                </a:lnTo>
                <a:lnTo>
                  <a:pt x="28499" y="25961"/>
                </a:lnTo>
                <a:lnTo>
                  <a:pt x="29988" y="24471"/>
                </a:lnTo>
                <a:lnTo>
                  <a:pt x="29988" y="19642"/>
                </a:lnTo>
                <a:lnTo>
                  <a:pt x="30234" y="19642"/>
                </a:lnTo>
                <a:lnTo>
                  <a:pt x="29121" y="17531"/>
                </a:lnTo>
                <a:lnTo>
                  <a:pt x="28368" y="19299"/>
                </a:lnTo>
                <a:lnTo>
                  <a:pt x="28368" y="15779"/>
                </a:lnTo>
                <a:lnTo>
                  <a:pt x="28957" y="15174"/>
                </a:lnTo>
                <a:lnTo>
                  <a:pt x="28957" y="12653"/>
                </a:lnTo>
                <a:lnTo>
                  <a:pt x="27991" y="12653"/>
                </a:lnTo>
                <a:lnTo>
                  <a:pt x="27991" y="11474"/>
                </a:lnTo>
                <a:lnTo>
                  <a:pt x="28646" y="11474"/>
                </a:lnTo>
                <a:lnTo>
                  <a:pt x="25863" y="8643"/>
                </a:lnTo>
                <a:lnTo>
                  <a:pt x="23048" y="11474"/>
                </a:lnTo>
                <a:lnTo>
                  <a:pt x="23735" y="11474"/>
                </a:lnTo>
                <a:lnTo>
                  <a:pt x="23735" y="12653"/>
                </a:lnTo>
                <a:lnTo>
                  <a:pt x="22901" y="12653"/>
                </a:lnTo>
                <a:lnTo>
                  <a:pt x="22901" y="15174"/>
                </a:lnTo>
                <a:lnTo>
                  <a:pt x="23408" y="15779"/>
                </a:lnTo>
                <a:lnTo>
                  <a:pt x="23408" y="17432"/>
                </a:lnTo>
                <a:lnTo>
                  <a:pt x="20151" y="17432"/>
                </a:lnTo>
                <a:lnTo>
                  <a:pt x="20151" y="12096"/>
                </a:lnTo>
                <a:lnTo>
                  <a:pt x="20625" y="11605"/>
                </a:lnTo>
                <a:lnTo>
                  <a:pt x="20625" y="9281"/>
                </a:lnTo>
                <a:lnTo>
                  <a:pt x="19889" y="9281"/>
                </a:lnTo>
                <a:lnTo>
                  <a:pt x="19889" y="9854"/>
                </a:lnTo>
                <a:lnTo>
                  <a:pt x="19332" y="9854"/>
                </a:lnTo>
                <a:lnTo>
                  <a:pt x="19332" y="9281"/>
                </a:lnTo>
                <a:lnTo>
                  <a:pt x="18776" y="9281"/>
                </a:lnTo>
                <a:lnTo>
                  <a:pt x="18776" y="9854"/>
                </a:lnTo>
                <a:lnTo>
                  <a:pt x="18465" y="9854"/>
                </a:lnTo>
                <a:lnTo>
                  <a:pt x="18465" y="9281"/>
                </a:lnTo>
                <a:lnTo>
                  <a:pt x="17859" y="9281"/>
                </a:lnTo>
                <a:lnTo>
                  <a:pt x="17859" y="2406"/>
                </a:lnTo>
                <a:lnTo>
                  <a:pt x="18366" y="2406"/>
                </a:lnTo>
                <a:lnTo>
                  <a:pt x="173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9"/>
          <p:cNvGrpSpPr/>
          <p:nvPr/>
        </p:nvGrpSpPr>
        <p:grpSpPr>
          <a:xfrm>
            <a:off x="3767889" y="2906912"/>
            <a:ext cx="1608821" cy="519093"/>
            <a:chOff x="3661022" y="2419592"/>
            <a:chExt cx="1822614" cy="588074"/>
          </a:xfrm>
        </p:grpSpPr>
        <p:sp>
          <p:nvSpPr>
            <p:cNvPr id="790" name="Google Shape;790;p29"/>
            <p:cNvSpPr/>
            <p:nvPr/>
          </p:nvSpPr>
          <p:spPr>
            <a:xfrm>
              <a:off x="4454729" y="2596029"/>
              <a:ext cx="235200" cy="235200"/>
            </a:xfrm>
            <a:prstGeom prst="ellipse">
              <a:avLst/>
            </a:prstGeom>
            <a:solidFill>
              <a:schemeClr val="accent5"/>
            </a:solidFill>
            <a:ln cap="flat" cmpd="sng" w="9525">
              <a:solidFill>
                <a:srgbClr val="921D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3661022" y="2419592"/>
              <a:ext cx="1822614" cy="588074"/>
            </a:xfrm>
            <a:custGeom>
              <a:rect b="b" l="l" r="r" t="t"/>
              <a:pathLst>
                <a:path extrusionOk="0" h="40494" w="125546">
                  <a:moveTo>
                    <a:pt x="22196" y="1"/>
                  </a:moveTo>
                  <a:lnTo>
                    <a:pt x="8133" y="25661"/>
                  </a:lnTo>
                  <a:lnTo>
                    <a:pt x="1" y="40494"/>
                  </a:lnTo>
                  <a:lnTo>
                    <a:pt x="125545" y="40494"/>
                  </a:lnTo>
                  <a:lnTo>
                    <a:pt x="117413" y="25661"/>
                  </a:lnTo>
                  <a:lnTo>
                    <a:pt x="1033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29"/>
          <p:cNvGrpSpPr/>
          <p:nvPr/>
        </p:nvGrpSpPr>
        <p:grpSpPr>
          <a:xfrm>
            <a:off x="3097019" y="4032934"/>
            <a:ext cx="2949972" cy="571215"/>
            <a:chOff x="2901002" y="3695249"/>
            <a:chExt cx="3341987" cy="647123"/>
          </a:xfrm>
        </p:grpSpPr>
        <p:sp>
          <p:nvSpPr>
            <p:cNvPr id="793" name="Google Shape;793;p29"/>
            <p:cNvSpPr/>
            <p:nvPr/>
          </p:nvSpPr>
          <p:spPr>
            <a:xfrm>
              <a:off x="4454395" y="3901210"/>
              <a:ext cx="235200" cy="235200"/>
            </a:xfrm>
            <a:prstGeom prst="ellipse">
              <a:avLst/>
            </a:prstGeom>
            <a:solidFill>
              <a:schemeClr val="accent3"/>
            </a:solidFill>
            <a:ln cap="flat" cmpd="sng" w="9525">
              <a:solidFill>
                <a:srgbClr val="921D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2901002" y="3695249"/>
              <a:ext cx="3341987" cy="647123"/>
            </a:xfrm>
            <a:custGeom>
              <a:rect b="b" l="l" r="r" t="t"/>
              <a:pathLst>
                <a:path extrusionOk="0" h="44560" w="230204">
                  <a:moveTo>
                    <a:pt x="25737" y="1"/>
                  </a:moveTo>
                  <a:lnTo>
                    <a:pt x="0" y="44560"/>
                  </a:lnTo>
                  <a:lnTo>
                    <a:pt x="230204" y="44560"/>
                  </a:lnTo>
                  <a:lnTo>
                    <a:pt x="2044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29"/>
          <p:cNvGrpSpPr/>
          <p:nvPr/>
        </p:nvGrpSpPr>
        <p:grpSpPr>
          <a:xfrm>
            <a:off x="3453278" y="3468641"/>
            <a:ext cx="2240017" cy="516324"/>
            <a:chOff x="3304603" y="3055968"/>
            <a:chExt cx="2537688" cy="584937"/>
          </a:xfrm>
        </p:grpSpPr>
        <p:sp>
          <p:nvSpPr>
            <p:cNvPr id="796" name="Google Shape;796;p29"/>
            <p:cNvSpPr/>
            <p:nvPr/>
          </p:nvSpPr>
          <p:spPr>
            <a:xfrm>
              <a:off x="4455847" y="3230837"/>
              <a:ext cx="235200" cy="235200"/>
            </a:xfrm>
            <a:prstGeom prst="ellipse">
              <a:avLst/>
            </a:prstGeom>
            <a:solidFill>
              <a:schemeClr val="accent4"/>
            </a:solidFill>
            <a:ln cap="flat" cmpd="sng" w="9525">
              <a:solidFill>
                <a:srgbClr val="921D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3304603" y="3055968"/>
              <a:ext cx="2537688" cy="584937"/>
            </a:xfrm>
            <a:custGeom>
              <a:rect b="b" l="l" r="r" t="t"/>
              <a:pathLst>
                <a:path extrusionOk="0" h="40278" w="174802">
                  <a:moveTo>
                    <a:pt x="22750" y="1"/>
                  </a:moveTo>
                  <a:lnTo>
                    <a:pt x="0" y="40278"/>
                  </a:lnTo>
                  <a:lnTo>
                    <a:pt x="174802" y="40278"/>
                  </a:lnTo>
                  <a:lnTo>
                    <a:pt x="1520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9"/>
          <p:cNvGrpSpPr/>
          <p:nvPr/>
        </p:nvGrpSpPr>
        <p:grpSpPr>
          <a:xfrm>
            <a:off x="726760" y="3644400"/>
            <a:ext cx="2037300" cy="959612"/>
            <a:chOff x="720000" y="3587250"/>
            <a:chExt cx="2037300" cy="959612"/>
          </a:xfrm>
        </p:grpSpPr>
        <p:sp>
          <p:nvSpPr>
            <p:cNvPr id="799" name="Google Shape;799;p29"/>
            <p:cNvSpPr txBox="1"/>
            <p:nvPr/>
          </p:nvSpPr>
          <p:spPr>
            <a:xfrm>
              <a:off x="720000" y="358725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800" name="Google Shape;800;p29"/>
            <p:cNvSpPr txBox="1"/>
            <p:nvPr/>
          </p:nvSpPr>
          <p:spPr>
            <a:xfrm>
              <a:off x="720000" y="3974162"/>
              <a:ext cx="2037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Jupiter is an enormous planet</a:t>
              </a:r>
              <a:endParaRPr sz="1600">
                <a:solidFill>
                  <a:schemeClr val="dk1"/>
                </a:solidFill>
                <a:latin typeface="Roboto"/>
                <a:ea typeface="Roboto"/>
                <a:cs typeface="Roboto"/>
                <a:sym typeface="Roboto"/>
              </a:endParaRPr>
            </a:p>
          </p:txBody>
        </p:sp>
      </p:grpSp>
      <p:grpSp>
        <p:nvGrpSpPr>
          <p:cNvPr id="801" name="Google Shape;801;p29"/>
          <p:cNvGrpSpPr/>
          <p:nvPr/>
        </p:nvGrpSpPr>
        <p:grpSpPr>
          <a:xfrm>
            <a:off x="726760" y="1846804"/>
            <a:ext cx="2037300" cy="959128"/>
            <a:chOff x="720000" y="1561100"/>
            <a:chExt cx="2037300" cy="959128"/>
          </a:xfrm>
        </p:grpSpPr>
        <p:sp>
          <p:nvSpPr>
            <p:cNvPr id="802" name="Google Shape;802;p29"/>
            <p:cNvSpPr txBox="1"/>
            <p:nvPr/>
          </p:nvSpPr>
          <p:spPr>
            <a:xfrm>
              <a:off x="720000" y="156110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803" name="Google Shape;803;p29"/>
            <p:cNvSpPr txBox="1"/>
            <p:nvPr/>
          </p:nvSpPr>
          <p:spPr>
            <a:xfrm>
              <a:off x="720000" y="1944228"/>
              <a:ext cx="2037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It’s the smallest planet of them all</a:t>
              </a:r>
              <a:endParaRPr sz="1600">
                <a:solidFill>
                  <a:schemeClr val="dk1"/>
                </a:solidFill>
                <a:latin typeface="Roboto"/>
                <a:ea typeface="Roboto"/>
                <a:cs typeface="Roboto"/>
                <a:sym typeface="Roboto"/>
              </a:endParaRPr>
            </a:p>
          </p:txBody>
        </p:sp>
      </p:grpSp>
      <p:grpSp>
        <p:nvGrpSpPr>
          <p:cNvPr id="804" name="Google Shape;804;p29"/>
          <p:cNvGrpSpPr/>
          <p:nvPr/>
        </p:nvGrpSpPr>
        <p:grpSpPr>
          <a:xfrm>
            <a:off x="6383624" y="1846804"/>
            <a:ext cx="2037300" cy="959128"/>
            <a:chOff x="6386700" y="1561100"/>
            <a:chExt cx="2037300" cy="959128"/>
          </a:xfrm>
        </p:grpSpPr>
        <p:sp>
          <p:nvSpPr>
            <p:cNvPr id="805" name="Google Shape;805;p29"/>
            <p:cNvSpPr txBox="1"/>
            <p:nvPr/>
          </p:nvSpPr>
          <p:spPr>
            <a:xfrm>
              <a:off x="6386700" y="156110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806" name="Google Shape;806;p29"/>
            <p:cNvSpPr txBox="1"/>
            <p:nvPr/>
          </p:nvSpPr>
          <p:spPr>
            <a:xfrm>
              <a:off x="6386700" y="1944228"/>
              <a:ext cx="2037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It’s the second planet from the Sun</a:t>
              </a:r>
              <a:endParaRPr sz="1600">
                <a:solidFill>
                  <a:schemeClr val="dk1"/>
                </a:solidFill>
                <a:latin typeface="Roboto"/>
                <a:ea typeface="Roboto"/>
                <a:cs typeface="Roboto"/>
                <a:sym typeface="Roboto"/>
              </a:endParaRPr>
            </a:p>
          </p:txBody>
        </p:sp>
      </p:grpSp>
      <p:grpSp>
        <p:nvGrpSpPr>
          <p:cNvPr id="807" name="Google Shape;807;p29"/>
          <p:cNvGrpSpPr/>
          <p:nvPr/>
        </p:nvGrpSpPr>
        <p:grpSpPr>
          <a:xfrm>
            <a:off x="6383624" y="3644400"/>
            <a:ext cx="2037300" cy="959612"/>
            <a:chOff x="6209625" y="3587250"/>
            <a:chExt cx="2037300" cy="959612"/>
          </a:xfrm>
        </p:grpSpPr>
        <p:sp>
          <p:nvSpPr>
            <p:cNvPr id="808" name="Google Shape;808;p29"/>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809" name="Google Shape;809;p29"/>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sp>
        <p:nvSpPr>
          <p:cNvPr id="810" name="Google Shape;810;p29"/>
          <p:cNvSpPr/>
          <p:nvPr/>
        </p:nvSpPr>
        <p:spPr>
          <a:xfrm>
            <a:off x="1363360" y="108269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7020224" y="108269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1363360" y="2885412"/>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3" name="Google Shape;813;p29"/>
          <p:cNvSpPr/>
          <p:nvPr/>
        </p:nvSpPr>
        <p:spPr>
          <a:xfrm>
            <a:off x="7020224" y="2885412"/>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29"/>
          <p:cNvCxnSpPr>
            <a:stCxn id="810" idx="6"/>
            <a:endCxn id="815" idx="2"/>
          </p:cNvCxnSpPr>
          <p:nvPr/>
        </p:nvCxnSpPr>
        <p:spPr>
          <a:xfrm>
            <a:off x="2127460" y="1464749"/>
            <a:ext cx="1872300" cy="1185900"/>
          </a:xfrm>
          <a:prstGeom prst="bentConnector3">
            <a:avLst>
              <a:gd fmla="val 50000" name="adj1"/>
            </a:avLst>
          </a:prstGeom>
          <a:noFill/>
          <a:ln cap="flat" cmpd="sng" w="19050">
            <a:solidFill>
              <a:schemeClr val="dk1"/>
            </a:solidFill>
            <a:prstDash val="solid"/>
            <a:round/>
            <a:headEnd len="med" w="med" type="none"/>
            <a:tailEnd len="med" w="med" type="oval"/>
          </a:ln>
        </p:spPr>
      </p:cxnSp>
      <p:cxnSp>
        <p:nvCxnSpPr>
          <p:cNvPr id="816" name="Google Shape;816;p29"/>
          <p:cNvCxnSpPr>
            <a:stCxn id="812" idx="6"/>
            <a:endCxn id="817" idx="2"/>
          </p:cNvCxnSpPr>
          <p:nvPr/>
        </p:nvCxnSpPr>
        <p:spPr>
          <a:xfrm>
            <a:off x="2127460" y="3267462"/>
            <a:ext cx="1392600" cy="462000"/>
          </a:xfrm>
          <a:prstGeom prst="bentConnector3">
            <a:avLst>
              <a:gd fmla="val 50005" name="adj1"/>
            </a:avLst>
          </a:prstGeom>
          <a:noFill/>
          <a:ln cap="flat" cmpd="sng" w="19050">
            <a:solidFill>
              <a:schemeClr val="dk1"/>
            </a:solidFill>
            <a:prstDash val="solid"/>
            <a:round/>
            <a:headEnd len="med" w="med" type="none"/>
            <a:tailEnd len="med" w="med" type="oval"/>
          </a:ln>
        </p:spPr>
      </p:cxnSp>
      <p:cxnSp>
        <p:nvCxnSpPr>
          <p:cNvPr id="818" name="Google Shape;818;p29"/>
          <p:cNvCxnSpPr>
            <a:stCxn id="819" idx="6"/>
            <a:endCxn id="811" idx="2"/>
          </p:cNvCxnSpPr>
          <p:nvPr/>
        </p:nvCxnSpPr>
        <p:spPr>
          <a:xfrm flipH="1" rot="10800000">
            <a:off x="5322825" y="1464838"/>
            <a:ext cx="1697400" cy="1701600"/>
          </a:xfrm>
          <a:prstGeom prst="bentConnector3">
            <a:avLst>
              <a:gd fmla="val 50000" name="adj1"/>
            </a:avLst>
          </a:prstGeom>
          <a:noFill/>
          <a:ln cap="flat" cmpd="sng" w="19050">
            <a:solidFill>
              <a:schemeClr val="dk1"/>
            </a:solidFill>
            <a:prstDash val="solid"/>
            <a:round/>
            <a:headEnd len="med" w="med" type="oval"/>
            <a:tailEnd len="med" w="med" type="none"/>
          </a:ln>
        </p:spPr>
      </p:cxnSp>
      <p:cxnSp>
        <p:nvCxnSpPr>
          <p:cNvPr id="820" name="Google Shape;820;p29"/>
          <p:cNvCxnSpPr>
            <a:stCxn id="821" idx="6"/>
            <a:endCxn id="813" idx="2"/>
          </p:cNvCxnSpPr>
          <p:nvPr/>
        </p:nvCxnSpPr>
        <p:spPr>
          <a:xfrm flipH="1" rot="10800000">
            <a:off x="5975450" y="3267338"/>
            <a:ext cx="1044900" cy="1051200"/>
          </a:xfrm>
          <a:prstGeom prst="bentConnector3">
            <a:avLst>
              <a:gd fmla="val 49994" name="adj1"/>
            </a:avLst>
          </a:prstGeom>
          <a:noFill/>
          <a:ln cap="flat" cmpd="sng" w="19050">
            <a:solidFill>
              <a:schemeClr val="dk1"/>
            </a:solidFill>
            <a:prstDash val="solid"/>
            <a:round/>
            <a:headEnd len="med" w="med" type="oval"/>
            <a:tailEnd len="med" w="med" type="none"/>
          </a:ln>
        </p:spPr>
      </p:cxnSp>
      <p:sp>
        <p:nvSpPr>
          <p:cNvPr id="815" name="Google Shape;815;p29"/>
          <p:cNvSpPr/>
          <p:nvPr/>
        </p:nvSpPr>
        <p:spPr>
          <a:xfrm>
            <a:off x="3999750" y="2571750"/>
            <a:ext cx="157500" cy="15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5165325" y="3087688"/>
            <a:ext cx="157500" cy="15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3520200" y="3650700"/>
            <a:ext cx="157500" cy="15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5817950" y="4239788"/>
            <a:ext cx="157500" cy="15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29"/>
          <p:cNvGrpSpPr/>
          <p:nvPr/>
        </p:nvGrpSpPr>
        <p:grpSpPr>
          <a:xfrm>
            <a:off x="7238739" y="3088842"/>
            <a:ext cx="327068" cy="357198"/>
            <a:chOff x="-56379450" y="3983400"/>
            <a:chExt cx="290650" cy="317425"/>
          </a:xfrm>
        </p:grpSpPr>
        <p:sp>
          <p:nvSpPr>
            <p:cNvPr id="823" name="Google Shape;823;p29"/>
            <p:cNvSpPr/>
            <p:nvPr/>
          </p:nvSpPr>
          <p:spPr>
            <a:xfrm>
              <a:off x="-56330625" y="3983400"/>
              <a:ext cx="241825" cy="111075"/>
            </a:xfrm>
            <a:custGeom>
              <a:rect b="b" l="l" r="r" t="t"/>
              <a:pathLst>
                <a:path extrusionOk="0" h="4443" w="9673">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56350300" y="4058225"/>
              <a:ext cx="186675" cy="55150"/>
            </a:xfrm>
            <a:custGeom>
              <a:rect b="b" l="l" r="r" t="t"/>
              <a:pathLst>
                <a:path extrusionOk="0" h="2206" w="7467">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56245550" y="4168275"/>
              <a:ext cx="78000" cy="26600"/>
            </a:xfrm>
            <a:custGeom>
              <a:rect b="b" l="l" r="r" t="t"/>
              <a:pathLst>
                <a:path extrusionOk="0" h="1064" w="312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56359750" y="4112550"/>
              <a:ext cx="204800" cy="53100"/>
            </a:xfrm>
            <a:custGeom>
              <a:rect b="b" l="l" r="r" t="t"/>
              <a:pathLst>
                <a:path extrusionOk="0" h="2124" w="8192">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56345575" y="4169000"/>
              <a:ext cx="77200" cy="26325"/>
            </a:xfrm>
            <a:custGeom>
              <a:rect b="b" l="l" r="r" t="t"/>
              <a:pathLst>
                <a:path extrusionOk="0" h="1053" w="3088">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56379450" y="4180300"/>
              <a:ext cx="242600" cy="120525"/>
            </a:xfrm>
            <a:custGeom>
              <a:rect b="b" l="l" r="r" t="t"/>
              <a:pathLst>
                <a:path extrusionOk="0" h="4821" w="9704">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56181750" y="4039300"/>
              <a:ext cx="0" cy="25"/>
            </a:xfrm>
            <a:custGeom>
              <a:rect b="b" l="l" r="r" t="t"/>
              <a:pathLst>
                <a:path extrusionOk="0" h="1" w="0">
                  <a:moveTo>
                    <a:pt x="0"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56332200" y="4039300"/>
              <a:ext cx="25" cy="25"/>
            </a:xfrm>
            <a:custGeom>
              <a:rect b="b" l="l" r="r" t="t"/>
              <a:pathLst>
                <a:path extrusionOk="0" h="1" w="1">
                  <a:moveTo>
                    <a:pt x="1"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29"/>
          <p:cNvGrpSpPr/>
          <p:nvPr/>
        </p:nvGrpSpPr>
        <p:grpSpPr>
          <a:xfrm>
            <a:off x="1588079" y="1285252"/>
            <a:ext cx="314662" cy="358999"/>
            <a:chOff x="-51623775" y="3584850"/>
            <a:chExt cx="279625" cy="319025"/>
          </a:xfrm>
        </p:grpSpPr>
        <p:sp>
          <p:nvSpPr>
            <p:cNvPr id="832" name="Google Shape;832;p29"/>
            <p:cNvSpPr/>
            <p:nvPr/>
          </p:nvSpPr>
          <p:spPr>
            <a:xfrm>
              <a:off x="-51497750" y="3832175"/>
              <a:ext cx="26000" cy="13200"/>
            </a:xfrm>
            <a:custGeom>
              <a:rect b="b" l="l" r="r" t="t"/>
              <a:pathLst>
                <a:path extrusionOk="0" h="528" w="104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51574150" y="3809300"/>
              <a:ext cx="78000" cy="26550"/>
            </a:xfrm>
            <a:custGeom>
              <a:rect b="b" l="l" r="r" t="t"/>
              <a:pathLst>
                <a:path extrusionOk="0" h="1062" w="312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51579675" y="3837675"/>
              <a:ext cx="190625" cy="66200"/>
            </a:xfrm>
            <a:custGeom>
              <a:rect b="b" l="l" r="r" t="t"/>
              <a:pathLst>
                <a:path extrusionOk="0" h="2648" w="7625">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51473350" y="3809250"/>
              <a:ext cx="78000" cy="26500"/>
            </a:xfrm>
            <a:custGeom>
              <a:rect b="b" l="l" r="r" t="t"/>
              <a:pathLst>
                <a:path extrusionOk="0" h="1060" w="312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51598575" y="3584850"/>
              <a:ext cx="226850" cy="111875"/>
            </a:xfrm>
            <a:custGeom>
              <a:rect b="b" l="l" r="r" t="t"/>
              <a:pathLst>
                <a:path extrusionOk="0" h="4475" w="9074">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51623775" y="3703775"/>
              <a:ext cx="18125" cy="63825"/>
            </a:xfrm>
            <a:custGeom>
              <a:rect b="b" l="l" r="r" t="t"/>
              <a:pathLst>
                <a:path extrusionOk="0" h="2553" w="725">
                  <a:moveTo>
                    <a:pt x="725" y="1"/>
                  </a:moveTo>
                  <a:cubicBezTo>
                    <a:pt x="252" y="190"/>
                    <a:pt x="0" y="726"/>
                    <a:pt x="0" y="1261"/>
                  </a:cubicBezTo>
                  <a:cubicBezTo>
                    <a:pt x="0" y="1797"/>
                    <a:pt x="315" y="2301"/>
                    <a:pt x="725" y="2553"/>
                  </a:cubicBezTo>
                  <a:lnTo>
                    <a:pt x="7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51363075" y="3703000"/>
              <a:ext cx="18925" cy="63825"/>
            </a:xfrm>
            <a:custGeom>
              <a:rect b="b" l="l" r="r" t="t"/>
              <a:pathLst>
                <a:path extrusionOk="0" h="2553" w="757">
                  <a:moveTo>
                    <a:pt x="1" y="0"/>
                  </a:moveTo>
                  <a:lnTo>
                    <a:pt x="1" y="2552"/>
                  </a:lnTo>
                  <a:cubicBezTo>
                    <a:pt x="442" y="2269"/>
                    <a:pt x="757" y="1796"/>
                    <a:pt x="757" y="1261"/>
                  </a:cubicBezTo>
                  <a:cubicBezTo>
                    <a:pt x="757" y="757"/>
                    <a:pt x="442" y="22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51586750" y="3716375"/>
              <a:ext cx="207150" cy="89775"/>
            </a:xfrm>
            <a:custGeom>
              <a:rect b="b" l="l" r="r" t="t"/>
              <a:pathLst>
                <a:path extrusionOk="0" h="3591" w="8286">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51497750" y="3666775"/>
              <a:ext cx="26000" cy="26800"/>
            </a:xfrm>
            <a:custGeom>
              <a:rect b="b" l="l" r="r" t="t"/>
              <a:pathLst>
                <a:path extrusionOk="0" h="1072" w="1040">
                  <a:moveTo>
                    <a:pt x="536" y="0"/>
                  </a:moveTo>
                  <a:lnTo>
                    <a:pt x="0" y="536"/>
                  </a:lnTo>
                  <a:lnTo>
                    <a:pt x="536" y="1071"/>
                  </a:lnTo>
                  <a:lnTo>
                    <a:pt x="1040" y="536"/>
                  </a:lnTo>
                  <a:lnTo>
                    <a:pt x="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29"/>
          <p:cNvGrpSpPr/>
          <p:nvPr/>
        </p:nvGrpSpPr>
        <p:grpSpPr>
          <a:xfrm>
            <a:off x="1565910" y="3088399"/>
            <a:ext cx="358999" cy="358099"/>
            <a:chOff x="-53635375" y="3192625"/>
            <a:chExt cx="319025" cy="318225"/>
          </a:xfrm>
        </p:grpSpPr>
        <p:sp>
          <p:nvSpPr>
            <p:cNvPr id="842" name="Google Shape;842;p29"/>
            <p:cNvSpPr/>
            <p:nvPr/>
          </p:nvSpPr>
          <p:spPr>
            <a:xfrm>
              <a:off x="-53560550" y="3342275"/>
              <a:ext cx="167000" cy="151250"/>
            </a:xfrm>
            <a:custGeom>
              <a:rect b="b" l="l" r="r" t="t"/>
              <a:pathLst>
                <a:path extrusionOk="0" h="6050" w="668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53559750" y="3305250"/>
              <a:ext cx="168575" cy="18150"/>
            </a:xfrm>
            <a:custGeom>
              <a:rect b="b" l="l" r="r" t="t"/>
              <a:pathLst>
                <a:path extrusionOk="0" h="726" w="6743">
                  <a:moveTo>
                    <a:pt x="0" y="0"/>
                  </a:moveTo>
                  <a:lnTo>
                    <a:pt x="0" y="725"/>
                  </a:lnTo>
                  <a:lnTo>
                    <a:pt x="6742" y="725"/>
                  </a:lnTo>
                  <a:lnTo>
                    <a:pt x="67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53635375" y="3192625"/>
              <a:ext cx="319025" cy="318225"/>
            </a:xfrm>
            <a:custGeom>
              <a:rect b="b" l="l" r="r" t="t"/>
              <a:pathLst>
                <a:path extrusionOk="0" h="12729" w="12761">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29"/>
          <p:cNvGrpSpPr/>
          <p:nvPr/>
        </p:nvGrpSpPr>
        <p:grpSpPr>
          <a:xfrm>
            <a:off x="7222774" y="1293255"/>
            <a:ext cx="358999" cy="342991"/>
            <a:chOff x="-54812875" y="3596675"/>
            <a:chExt cx="319025" cy="304800"/>
          </a:xfrm>
        </p:grpSpPr>
        <p:sp>
          <p:nvSpPr>
            <p:cNvPr id="846" name="Google Shape;846;p29"/>
            <p:cNvSpPr/>
            <p:nvPr/>
          </p:nvSpPr>
          <p:spPr>
            <a:xfrm>
              <a:off x="-54812875" y="3607700"/>
              <a:ext cx="74850" cy="293775"/>
            </a:xfrm>
            <a:custGeom>
              <a:rect b="b" l="l" r="r" t="t"/>
              <a:pathLst>
                <a:path extrusionOk="0" h="11751" w="2994">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54662425" y="3621875"/>
              <a:ext cx="18125" cy="61450"/>
            </a:xfrm>
            <a:custGeom>
              <a:rect b="b" l="l" r="r" t="t"/>
              <a:pathLst>
                <a:path extrusionOk="0" h="2458" w="725">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54737250" y="3652600"/>
              <a:ext cx="66175" cy="37825"/>
            </a:xfrm>
            <a:custGeom>
              <a:rect b="b" l="l" r="r" t="t"/>
              <a:pathLst>
                <a:path extrusionOk="0" h="1513" w="2647">
                  <a:moveTo>
                    <a:pt x="0" y="0"/>
                  </a:moveTo>
                  <a:lnTo>
                    <a:pt x="599" y="1512"/>
                  </a:lnTo>
                  <a:lnTo>
                    <a:pt x="2647" y="1512"/>
                  </a:lnTo>
                  <a:cubicBezTo>
                    <a:pt x="2458" y="1103"/>
                    <a:pt x="2206" y="599"/>
                    <a:pt x="2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54568700" y="3608475"/>
              <a:ext cx="74850" cy="293000"/>
            </a:xfrm>
            <a:custGeom>
              <a:rect b="b" l="l" r="r" t="t"/>
              <a:pathLst>
                <a:path extrusionOk="0" h="11720" w="2994">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54636450" y="3652600"/>
              <a:ext cx="66975" cy="37825"/>
            </a:xfrm>
            <a:custGeom>
              <a:rect b="b" l="l" r="r" t="t"/>
              <a:pathLst>
                <a:path extrusionOk="0" h="1513" w="2679">
                  <a:moveTo>
                    <a:pt x="411" y="0"/>
                  </a:moveTo>
                  <a:cubicBezTo>
                    <a:pt x="411" y="599"/>
                    <a:pt x="221" y="1103"/>
                    <a:pt x="1" y="1512"/>
                  </a:cubicBezTo>
                  <a:lnTo>
                    <a:pt x="2080" y="1512"/>
                  </a:lnTo>
                  <a:lnTo>
                    <a:pt x="2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54760100" y="3596675"/>
              <a:ext cx="212675" cy="37025"/>
            </a:xfrm>
            <a:custGeom>
              <a:rect b="b" l="l" r="r" t="t"/>
              <a:pathLst>
                <a:path extrusionOk="0" h="1481" w="8507">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54738050" y="3708500"/>
              <a:ext cx="169375" cy="186700"/>
            </a:xfrm>
            <a:custGeom>
              <a:rect b="b" l="l" r="r" t="t"/>
              <a:pathLst>
                <a:path extrusionOk="0" h="7468" w="6775">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aphicFrame>
        <p:nvGraphicFramePr>
          <p:cNvPr id="858" name="Google Shape;858;p30"/>
          <p:cNvGraphicFramePr/>
          <p:nvPr/>
        </p:nvGraphicFramePr>
        <p:xfrm>
          <a:off x="720000" y="1554250"/>
          <a:ext cx="3000000" cy="3000000"/>
        </p:xfrm>
        <a:graphic>
          <a:graphicData uri="http://schemas.openxmlformats.org/drawingml/2006/table">
            <a:tbl>
              <a:tblPr>
                <a:noFill/>
                <a:tableStyleId>{3ECAC387-48CF-4B25-A3F9-B6B037142E8C}</a:tableStyleId>
              </a:tblPr>
              <a:tblGrid>
                <a:gridCol w="1540800"/>
                <a:gridCol w="1540800"/>
                <a:gridCol w="1540800"/>
                <a:gridCol w="1540800"/>
                <a:gridCol w="1540800"/>
              </a:tblGrid>
              <a:tr h="611025">
                <a:tc>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Books</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Pages</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Genre</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Author</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Sales</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5875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Venus</a:t>
                      </a:r>
                      <a:endParaRPr>
                        <a:solidFill>
                          <a:schemeClr val="dk1"/>
                        </a:solidFill>
                        <a:latin typeface="Roboto"/>
                        <a:ea typeface="Roboto"/>
                        <a:cs typeface="Roboto"/>
                        <a:sym typeface="Robo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1,003</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Neptune</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Timmy Jimmy</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899,222</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102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Mars</a:t>
                      </a:r>
                      <a:endParaRPr>
                        <a:solidFill>
                          <a:schemeClr val="dk1"/>
                        </a:solidFill>
                        <a:latin typeface="Roboto"/>
                        <a:ea typeface="Roboto"/>
                        <a:cs typeface="Roboto"/>
                        <a:sym typeface="Robo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728</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Earth</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Carl Bed</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278,982</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875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a:t>
                      </a:r>
                      <a:endParaRPr>
                        <a:solidFill>
                          <a:schemeClr val="dk1"/>
                        </a:solidFill>
                        <a:latin typeface="Roboto"/>
                        <a:ea typeface="Roboto"/>
                        <a:cs typeface="Roboto"/>
                        <a:sym typeface="Robo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398</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Moon</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Anna Janna</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80,882</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875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Saturn</a:t>
                      </a:r>
                      <a:endParaRPr>
                        <a:solidFill>
                          <a:schemeClr val="dk1"/>
                        </a:solidFill>
                        <a:latin typeface="Roboto"/>
                        <a:ea typeface="Roboto"/>
                        <a:cs typeface="Roboto"/>
                        <a:sym typeface="Roboto"/>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502</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Pluto</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Susan Bold</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173,819</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1"/>
          <p:cNvSpPr/>
          <p:nvPr/>
        </p:nvSpPr>
        <p:spPr>
          <a:xfrm>
            <a:off x="1538300" y="1649750"/>
            <a:ext cx="2264700" cy="2264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865" name="Google Shape;865;p31"/>
          <p:cNvSpPr/>
          <p:nvPr/>
        </p:nvSpPr>
        <p:spPr>
          <a:xfrm>
            <a:off x="1899800" y="2011250"/>
            <a:ext cx="1541700" cy="1541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4163915" y="1598157"/>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4163903" y="3201943"/>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8" name="Google Shape;868;p31"/>
          <p:cNvCxnSpPr>
            <a:stCxn id="863" idx="7"/>
            <a:endCxn id="866" idx="2"/>
          </p:cNvCxnSpPr>
          <p:nvPr/>
        </p:nvCxnSpPr>
        <p:spPr>
          <a:xfrm flipH="1" rot="10800000">
            <a:off x="3471342" y="1980208"/>
            <a:ext cx="692700" cy="1200"/>
          </a:xfrm>
          <a:prstGeom prst="straightConnector1">
            <a:avLst/>
          </a:prstGeom>
          <a:noFill/>
          <a:ln cap="flat" cmpd="sng" w="19050">
            <a:solidFill>
              <a:schemeClr val="dk1"/>
            </a:solidFill>
            <a:prstDash val="solid"/>
            <a:round/>
            <a:headEnd len="med" w="med" type="none"/>
            <a:tailEnd len="med" w="med" type="oval"/>
          </a:ln>
        </p:spPr>
      </p:cxnSp>
      <p:cxnSp>
        <p:nvCxnSpPr>
          <p:cNvPr id="869" name="Google Shape;869;p31"/>
          <p:cNvCxnSpPr>
            <a:stCxn id="867" idx="2"/>
            <a:endCxn id="863" idx="5"/>
          </p:cNvCxnSpPr>
          <p:nvPr/>
        </p:nvCxnSpPr>
        <p:spPr>
          <a:xfrm rot="10800000">
            <a:off x="3471203" y="3582793"/>
            <a:ext cx="692700" cy="1200"/>
          </a:xfrm>
          <a:prstGeom prst="straightConnector1">
            <a:avLst/>
          </a:prstGeom>
          <a:noFill/>
          <a:ln cap="flat" cmpd="sng" w="19050">
            <a:solidFill>
              <a:schemeClr val="dk1"/>
            </a:solidFill>
            <a:prstDash val="solid"/>
            <a:round/>
            <a:headEnd len="med" w="med" type="oval"/>
            <a:tailEnd len="med" w="med" type="none"/>
          </a:ln>
        </p:spPr>
      </p:cxnSp>
      <p:grpSp>
        <p:nvGrpSpPr>
          <p:cNvPr id="870" name="Google Shape;870;p31"/>
          <p:cNvGrpSpPr/>
          <p:nvPr/>
        </p:nvGrpSpPr>
        <p:grpSpPr>
          <a:xfrm>
            <a:off x="4928146" y="1598157"/>
            <a:ext cx="2631904" cy="1225349"/>
            <a:chOff x="4928146" y="1587425"/>
            <a:chExt cx="2631904" cy="1225349"/>
          </a:xfrm>
        </p:grpSpPr>
        <p:sp>
          <p:nvSpPr>
            <p:cNvPr id="871" name="Google Shape;871;p31"/>
            <p:cNvSpPr txBox="1"/>
            <p:nvPr/>
          </p:nvSpPr>
          <p:spPr>
            <a:xfrm>
              <a:off x="4928146" y="1587425"/>
              <a:ext cx="2631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872" name="Google Shape;872;p31"/>
            <p:cNvSpPr txBox="1"/>
            <p:nvPr/>
          </p:nvSpPr>
          <p:spPr>
            <a:xfrm>
              <a:off x="4928150" y="1976674"/>
              <a:ext cx="26319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has a beautiful name and is the second planet from the Sun</a:t>
              </a:r>
              <a:endParaRPr sz="1600">
                <a:solidFill>
                  <a:schemeClr val="dk1"/>
                </a:solidFill>
                <a:latin typeface="Roboto"/>
                <a:ea typeface="Roboto"/>
                <a:cs typeface="Roboto"/>
                <a:sym typeface="Roboto"/>
              </a:endParaRPr>
            </a:p>
          </p:txBody>
        </p:sp>
      </p:grpSp>
      <p:grpSp>
        <p:nvGrpSpPr>
          <p:cNvPr id="873" name="Google Shape;873;p31"/>
          <p:cNvGrpSpPr/>
          <p:nvPr/>
        </p:nvGrpSpPr>
        <p:grpSpPr>
          <a:xfrm>
            <a:off x="4928098" y="3192729"/>
            <a:ext cx="2631994" cy="1225339"/>
            <a:chOff x="4928098" y="3203461"/>
            <a:chExt cx="2631994" cy="1225339"/>
          </a:xfrm>
        </p:grpSpPr>
        <p:sp>
          <p:nvSpPr>
            <p:cNvPr id="874" name="Google Shape;874;p31"/>
            <p:cNvSpPr txBox="1"/>
            <p:nvPr/>
          </p:nvSpPr>
          <p:spPr>
            <a:xfrm>
              <a:off x="4928098" y="3203461"/>
              <a:ext cx="2631994"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875" name="Google Shape;875;p31"/>
            <p:cNvSpPr txBox="1"/>
            <p:nvPr/>
          </p:nvSpPr>
          <p:spPr>
            <a:xfrm>
              <a:off x="4928100" y="3592700"/>
              <a:ext cx="26319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a gas giant and the biggest planet in the Solar System</a:t>
              </a:r>
              <a:endParaRPr sz="1600">
                <a:solidFill>
                  <a:schemeClr val="dk1"/>
                </a:solidFill>
                <a:latin typeface="Roboto"/>
                <a:ea typeface="Roboto"/>
                <a:cs typeface="Roboto"/>
                <a:sym typeface="Roboto"/>
              </a:endParaRPr>
            </a:p>
          </p:txBody>
        </p:sp>
      </p:grpSp>
      <p:grpSp>
        <p:nvGrpSpPr>
          <p:cNvPr id="876" name="Google Shape;876;p31"/>
          <p:cNvGrpSpPr/>
          <p:nvPr/>
        </p:nvGrpSpPr>
        <p:grpSpPr>
          <a:xfrm>
            <a:off x="2288609" y="2454634"/>
            <a:ext cx="764080" cy="654940"/>
            <a:chOff x="5476978" y="2082634"/>
            <a:chExt cx="485038" cy="415756"/>
          </a:xfrm>
        </p:grpSpPr>
        <p:sp>
          <p:nvSpPr>
            <p:cNvPr id="877" name="Google Shape;877;p31"/>
            <p:cNvSpPr/>
            <p:nvPr/>
          </p:nvSpPr>
          <p:spPr>
            <a:xfrm>
              <a:off x="5476978" y="2082634"/>
              <a:ext cx="485038" cy="159927"/>
            </a:xfrm>
            <a:custGeom>
              <a:rect b="b" l="l" r="r" t="t"/>
              <a:pathLst>
                <a:path extrusionOk="0" h="4836" w="14667">
                  <a:moveTo>
                    <a:pt x="1113" y="0"/>
                  </a:moveTo>
                  <a:cubicBezTo>
                    <a:pt x="498" y="0"/>
                    <a:pt x="0" y="499"/>
                    <a:pt x="0" y="1114"/>
                  </a:cubicBezTo>
                  <a:cubicBezTo>
                    <a:pt x="0" y="1729"/>
                    <a:pt x="498" y="2227"/>
                    <a:pt x="1113" y="2227"/>
                  </a:cubicBezTo>
                  <a:lnTo>
                    <a:pt x="1113" y="4835"/>
                  </a:lnTo>
                  <a:lnTo>
                    <a:pt x="13553" y="4835"/>
                  </a:lnTo>
                  <a:lnTo>
                    <a:pt x="13553" y="2227"/>
                  </a:lnTo>
                  <a:cubicBezTo>
                    <a:pt x="14168" y="2227"/>
                    <a:pt x="14666" y="1729"/>
                    <a:pt x="14666" y="1114"/>
                  </a:cubicBezTo>
                  <a:cubicBezTo>
                    <a:pt x="14666" y="499"/>
                    <a:pt x="14168" y="0"/>
                    <a:pt x="13553" y="0"/>
                  </a:cubicBezTo>
                  <a:cubicBezTo>
                    <a:pt x="12938" y="0"/>
                    <a:pt x="12439" y="499"/>
                    <a:pt x="12439" y="1114"/>
                  </a:cubicBezTo>
                  <a:cubicBezTo>
                    <a:pt x="12439" y="1691"/>
                    <a:pt x="12879" y="2167"/>
                    <a:pt x="13441" y="2222"/>
                  </a:cubicBezTo>
                  <a:cubicBezTo>
                    <a:pt x="13163" y="3038"/>
                    <a:pt x="12389" y="3624"/>
                    <a:pt x="11479" y="3624"/>
                  </a:cubicBezTo>
                  <a:cubicBezTo>
                    <a:pt x="10570" y="3624"/>
                    <a:pt x="9796" y="3038"/>
                    <a:pt x="9518" y="2222"/>
                  </a:cubicBezTo>
                  <a:cubicBezTo>
                    <a:pt x="10080" y="2167"/>
                    <a:pt x="10520" y="1691"/>
                    <a:pt x="10520" y="1114"/>
                  </a:cubicBezTo>
                  <a:cubicBezTo>
                    <a:pt x="10520" y="499"/>
                    <a:pt x="10022" y="0"/>
                    <a:pt x="9406" y="0"/>
                  </a:cubicBezTo>
                  <a:cubicBezTo>
                    <a:pt x="8791" y="0"/>
                    <a:pt x="8292" y="499"/>
                    <a:pt x="8292" y="1114"/>
                  </a:cubicBezTo>
                  <a:cubicBezTo>
                    <a:pt x="8292" y="1691"/>
                    <a:pt x="8731" y="2167"/>
                    <a:pt x="9295" y="2222"/>
                  </a:cubicBezTo>
                  <a:cubicBezTo>
                    <a:pt x="9015" y="3038"/>
                    <a:pt x="8243" y="3624"/>
                    <a:pt x="7333" y="3624"/>
                  </a:cubicBezTo>
                  <a:cubicBezTo>
                    <a:pt x="6422" y="3624"/>
                    <a:pt x="5650" y="3038"/>
                    <a:pt x="5372" y="2222"/>
                  </a:cubicBezTo>
                  <a:cubicBezTo>
                    <a:pt x="5934" y="2167"/>
                    <a:pt x="6373" y="1691"/>
                    <a:pt x="6373" y="1114"/>
                  </a:cubicBezTo>
                  <a:cubicBezTo>
                    <a:pt x="6373" y="499"/>
                    <a:pt x="5874" y="0"/>
                    <a:pt x="5260" y="0"/>
                  </a:cubicBezTo>
                  <a:cubicBezTo>
                    <a:pt x="4645" y="0"/>
                    <a:pt x="4146" y="499"/>
                    <a:pt x="4146" y="1114"/>
                  </a:cubicBezTo>
                  <a:cubicBezTo>
                    <a:pt x="4146" y="1691"/>
                    <a:pt x="4585" y="2167"/>
                    <a:pt x="5148" y="2222"/>
                  </a:cubicBezTo>
                  <a:cubicBezTo>
                    <a:pt x="4869" y="3038"/>
                    <a:pt x="4097" y="3624"/>
                    <a:pt x="3187" y="3624"/>
                  </a:cubicBezTo>
                  <a:cubicBezTo>
                    <a:pt x="2276" y="3624"/>
                    <a:pt x="1504" y="3038"/>
                    <a:pt x="1224" y="2222"/>
                  </a:cubicBezTo>
                  <a:cubicBezTo>
                    <a:pt x="1788" y="2167"/>
                    <a:pt x="2227" y="1691"/>
                    <a:pt x="2227" y="1114"/>
                  </a:cubicBezTo>
                  <a:cubicBezTo>
                    <a:pt x="2227" y="499"/>
                    <a:pt x="1728" y="0"/>
                    <a:pt x="1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5513752" y="2362473"/>
              <a:ext cx="411457" cy="44215"/>
            </a:xfrm>
            <a:custGeom>
              <a:rect b="b" l="l" r="r" t="t"/>
              <a:pathLst>
                <a:path extrusionOk="0" h="1337" w="12442">
                  <a:moveTo>
                    <a:pt x="0" y="0"/>
                  </a:moveTo>
                  <a:lnTo>
                    <a:pt x="0" y="1337"/>
                  </a:lnTo>
                  <a:lnTo>
                    <a:pt x="12441" y="1337"/>
                  </a:lnTo>
                  <a:lnTo>
                    <a:pt x="12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5489478" y="2270935"/>
              <a:ext cx="459971" cy="63164"/>
            </a:xfrm>
            <a:custGeom>
              <a:rect b="b" l="l" r="r" t="t"/>
              <a:pathLst>
                <a:path extrusionOk="0" h="1910" w="13909">
                  <a:moveTo>
                    <a:pt x="0" y="0"/>
                  </a:moveTo>
                  <a:lnTo>
                    <a:pt x="0" y="1909"/>
                  </a:lnTo>
                  <a:lnTo>
                    <a:pt x="13909" y="1909"/>
                  </a:lnTo>
                  <a:lnTo>
                    <a:pt x="139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5489478" y="2435094"/>
              <a:ext cx="459971" cy="63296"/>
            </a:xfrm>
            <a:custGeom>
              <a:rect b="b" l="l" r="r" t="t"/>
              <a:pathLst>
                <a:path extrusionOk="0" h="1914" w="13909">
                  <a:moveTo>
                    <a:pt x="0" y="0"/>
                  </a:moveTo>
                  <a:lnTo>
                    <a:pt x="0" y="1913"/>
                  </a:lnTo>
                  <a:lnTo>
                    <a:pt x="13909" y="1913"/>
                  </a:lnTo>
                  <a:lnTo>
                    <a:pt x="139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31"/>
          <p:cNvGrpSpPr/>
          <p:nvPr/>
        </p:nvGrpSpPr>
        <p:grpSpPr>
          <a:xfrm>
            <a:off x="4362129" y="1737689"/>
            <a:ext cx="367672" cy="485038"/>
            <a:chOff x="3414468" y="4119019"/>
            <a:chExt cx="367672" cy="485038"/>
          </a:xfrm>
        </p:grpSpPr>
        <p:sp>
          <p:nvSpPr>
            <p:cNvPr id="882" name="Google Shape;882;p31"/>
            <p:cNvSpPr/>
            <p:nvPr/>
          </p:nvSpPr>
          <p:spPr>
            <a:xfrm>
              <a:off x="3515431" y="4119019"/>
              <a:ext cx="165714" cy="110917"/>
            </a:xfrm>
            <a:custGeom>
              <a:rect b="b" l="l" r="r" t="t"/>
              <a:pathLst>
                <a:path extrusionOk="0" h="3354" w="5011">
                  <a:moveTo>
                    <a:pt x="2076" y="1"/>
                  </a:moveTo>
                  <a:lnTo>
                    <a:pt x="2076" y="521"/>
                  </a:lnTo>
                  <a:cubicBezTo>
                    <a:pt x="2076" y="856"/>
                    <a:pt x="1803" y="1128"/>
                    <a:pt x="1468" y="1128"/>
                  </a:cubicBezTo>
                  <a:cubicBezTo>
                    <a:pt x="1133" y="1128"/>
                    <a:pt x="860" y="856"/>
                    <a:pt x="860" y="521"/>
                  </a:cubicBezTo>
                  <a:lnTo>
                    <a:pt x="860" y="346"/>
                  </a:lnTo>
                  <a:lnTo>
                    <a:pt x="1" y="346"/>
                  </a:lnTo>
                  <a:lnTo>
                    <a:pt x="1" y="3354"/>
                  </a:lnTo>
                  <a:lnTo>
                    <a:pt x="5011" y="3354"/>
                  </a:lnTo>
                  <a:lnTo>
                    <a:pt x="5011" y="346"/>
                  </a:lnTo>
                  <a:lnTo>
                    <a:pt x="4150" y="346"/>
                  </a:lnTo>
                  <a:lnTo>
                    <a:pt x="4150" y="521"/>
                  </a:lnTo>
                  <a:cubicBezTo>
                    <a:pt x="4150" y="856"/>
                    <a:pt x="3878" y="1128"/>
                    <a:pt x="3543" y="1128"/>
                  </a:cubicBezTo>
                  <a:cubicBezTo>
                    <a:pt x="3208" y="1128"/>
                    <a:pt x="2935" y="856"/>
                    <a:pt x="2935" y="521"/>
                  </a:cubicBezTo>
                  <a:lnTo>
                    <a:pt x="29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3414468" y="4519364"/>
              <a:ext cx="59757" cy="35087"/>
            </a:xfrm>
            <a:custGeom>
              <a:rect b="b" l="l" r="r" t="t"/>
              <a:pathLst>
                <a:path extrusionOk="0" h="1061" w="1807">
                  <a:moveTo>
                    <a:pt x="529" y="1"/>
                  </a:moveTo>
                  <a:cubicBezTo>
                    <a:pt x="238" y="1"/>
                    <a:pt x="0" y="239"/>
                    <a:pt x="0" y="530"/>
                  </a:cubicBezTo>
                  <a:cubicBezTo>
                    <a:pt x="0" y="823"/>
                    <a:pt x="238" y="1060"/>
                    <a:pt x="529" y="1060"/>
                  </a:cubicBezTo>
                  <a:lnTo>
                    <a:pt x="1806" y="1060"/>
                  </a:lnTo>
                  <a:lnTo>
                    <a:pt x="18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3433715" y="4528260"/>
              <a:ext cx="150369" cy="75796"/>
            </a:xfrm>
            <a:custGeom>
              <a:rect b="b" l="l" r="r" t="t"/>
              <a:pathLst>
                <a:path extrusionOk="0" h="2292" w="4547">
                  <a:moveTo>
                    <a:pt x="2084" y="0"/>
                  </a:moveTo>
                  <a:lnTo>
                    <a:pt x="2084" y="1651"/>
                  </a:lnTo>
                  <a:lnTo>
                    <a:pt x="17" y="1651"/>
                  </a:lnTo>
                  <a:cubicBezTo>
                    <a:pt x="6" y="1739"/>
                    <a:pt x="0" y="1829"/>
                    <a:pt x="0" y="1918"/>
                  </a:cubicBezTo>
                  <a:lnTo>
                    <a:pt x="0" y="2292"/>
                  </a:lnTo>
                  <a:lnTo>
                    <a:pt x="4547" y="2292"/>
                  </a:lnTo>
                  <a:lnTo>
                    <a:pt x="4547" y="1445"/>
                  </a:lnTo>
                  <a:cubicBezTo>
                    <a:pt x="4040" y="1330"/>
                    <a:pt x="3597" y="1016"/>
                    <a:pt x="3322" y="570"/>
                  </a:cubicBezTo>
                  <a:cubicBezTo>
                    <a:pt x="2840" y="535"/>
                    <a:pt x="2406" y="326"/>
                    <a:pt x="2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3481203" y="4258310"/>
              <a:ext cx="234169" cy="87900"/>
            </a:xfrm>
            <a:custGeom>
              <a:rect b="b" l="l" r="r" t="t"/>
              <a:pathLst>
                <a:path extrusionOk="0" h="2658" w="7081">
                  <a:moveTo>
                    <a:pt x="1036" y="1"/>
                  </a:moveTo>
                  <a:lnTo>
                    <a:pt x="1036" y="1289"/>
                  </a:lnTo>
                  <a:lnTo>
                    <a:pt x="632" y="1313"/>
                  </a:lnTo>
                  <a:cubicBezTo>
                    <a:pt x="278" y="1334"/>
                    <a:pt x="1" y="1630"/>
                    <a:pt x="1" y="1985"/>
                  </a:cubicBezTo>
                  <a:cubicBezTo>
                    <a:pt x="1" y="2345"/>
                    <a:pt x="280" y="2639"/>
                    <a:pt x="639" y="2657"/>
                  </a:cubicBezTo>
                  <a:lnTo>
                    <a:pt x="1462" y="2657"/>
                  </a:lnTo>
                  <a:cubicBezTo>
                    <a:pt x="1752" y="2657"/>
                    <a:pt x="2041" y="2585"/>
                    <a:pt x="2299" y="2447"/>
                  </a:cubicBezTo>
                  <a:cubicBezTo>
                    <a:pt x="2688" y="2241"/>
                    <a:pt x="3114" y="2137"/>
                    <a:pt x="3541" y="2137"/>
                  </a:cubicBezTo>
                  <a:cubicBezTo>
                    <a:pt x="3967" y="2137"/>
                    <a:pt x="4393" y="2241"/>
                    <a:pt x="4782" y="2447"/>
                  </a:cubicBezTo>
                  <a:cubicBezTo>
                    <a:pt x="5039" y="2585"/>
                    <a:pt x="5328" y="2657"/>
                    <a:pt x="5620" y="2657"/>
                  </a:cubicBezTo>
                  <a:lnTo>
                    <a:pt x="6442" y="2657"/>
                  </a:lnTo>
                  <a:cubicBezTo>
                    <a:pt x="6800" y="2639"/>
                    <a:pt x="7081" y="2345"/>
                    <a:pt x="7081" y="1985"/>
                  </a:cubicBezTo>
                  <a:cubicBezTo>
                    <a:pt x="7081" y="1630"/>
                    <a:pt x="6803" y="1334"/>
                    <a:pt x="6448" y="1313"/>
                  </a:cubicBezTo>
                  <a:lnTo>
                    <a:pt x="6045" y="1289"/>
                  </a:lnTo>
                  <a:lnTo>
                    <a:pt x="60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3722383" y="4519364"/>
              <a:ext cx="59757" cy="35087"/>
            </a:xfrm>
            <a:custGeom>
              <a:rect b="b" l="l" r="r" t="t"/>
              <a:pathLst>
                <a:path extrusionOk="0" h="1061" w="1807">
                  <a:moveTo>
                    <a:pt x="0" y="1"/>
                  </a:moveTo>
                  <a:lnTo>
                    <a:pt x="0" y="1060"/>
                  </a:lnTo>
                  <a:lnTo>
                    <a:pt x="1276" y="1060"/>
                  </a:lnTo>
                  <a:cubicBezTo>
                    <a:pt x="1569" y="1060"/>
                    <a:pt x="1806" y="823"/>
                    <a:pt x="1806" y="530"/>
                  </a:cubicBezTo>
                  <a:cubicBezTo>
                    <a:pt x="1806" y="239"/>
                    <a:pt x="1569" y="1"/>
                    <a:pt x="1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3472936" y="4357387"/>
              <a:ext cx="250704" cy="191806"/>
            </a:xfrm>
            <a:custGeom>
              <a:rect b="b" l="l" r="r" t="t"/>
              <a:pathLst>
                <a:path extrusionOk="0" h="5800" w="7581">
                  <a:moveTo>
                    <a:pt x="5300" y="1362"/>
                  </a:moveTo>
                  <a:cubicBezTo>
                    <a:pt x="5300" y="2195"/>
                    <a:pt x="4624" y="2872"/>
                    <a:pt x="3791" y="2872"/>
                  </a:cubicBezTo>
                  <a:cubicBezTo>
                    <a:pt x="3790" y="2872"/>
                    <a:pt x="3789" y="2872"/>
                    <a:pt x="3789" y="2872"/>
                  </a:cubicBezTo>
                  <a:cubicBezTo>
                    <a:pt x="2957" y="2872"/>
                    <a:pt x="2281" y="2194"/>
                    <a:pt x="2281" y="1362"/>
                  </a:cubicBezTo>
                  <a:lnTo>
                    <a:pt x="3141" y="1362"/>
                  </a:lnTo>
                  <a:cubicBezTo>
                    <a:pt x="3141" y="1721"/>
                    <a:pt x="3432" y="2012"/>
                    <a:pt x="3791" y="2012"/>
                  </a:cubicBezTo>
                  <a:cubicBezTo>
                    <a:pt x="4149" y="2012"/>
                    <a:pt x="4441" y="1721"/>
                    <a:pt x="4441" y="1362"/>
                  </a:cubicBezTo>
                  <a:close/>
                  <a:moveTo>
                    <a:pt x="3791" y="1"/>
                  </a:moveTo>
                  <a:cubicBezTo>
                    <a:pt x="3503" y="1"/>
                    <a:pt x="3215" y="71"/>
                    <a:pt x="2953" y="210"/>
                  </a:cubicBezTo>
                  <a:cubicBezTo>
                    <a:pt x="2572" y="413"/>
                    <a:pt x="2143" y="521"/>
                    <a:pt x="1712" y="521"/>
                  </a:cubicBezTo>
                  <a:lnTo>
                    <a:pt x="1215" y="521"/>
                  </a:lnTo>
                  <a:cubicBezTo>
                    <a:pt x="1096" y="791"/>
                    <a:pt x="877" y="998"/>
                    <a:pt x="675" y="1188"/>
                  </a:cubicBezTo>
                  <a:cubicBezTo>
                    <a:pt x="329" y="1515"/>
                    <a:pt x="1" y="1823"/>
                    <a:pt x="1" y="2482"/>
                  </a:cubicBezTo>
                  <a:cubicBezTo>
                    <a:pt x="1" y="2993"/>
                    <a:pt x="363" y="3439"/>
                    <a:pt x="861" y="3543"/>
                  </a:cubicBezTo>
                  <a:lnTo>
                    <a:pt x="1167" y="3606"/>
                  </a:lnTo>
                  <a:lnTo>
                    <a:pt x="1201" y="3918"/>
                  </a:lnTo>
                  <a:cubicBezTo>
                    <a:pt x="1261" y="4468"/>
                    <a:pt x="1723" y="4882"/>
                    <a:pt x="2277" y="4882"/>
                  </a:cubicBezTo>
                  <a:cubicBezTo>
                    <a:pt x="2302" y="4882"/>
                    <a:pt x="2330" y="4881"/>
                    <a:pt x="2364" y="4879"/>
                  </a:cubicBezTo>
                  <a:lnTo>
                    <a:pt x="2672" y="4855"/>
                  </a:lnTo>
                  <a:lnTo>
                    <a:pt x="2793" y="5139"/>
                  </a:lnTo>
                  <a:cubicBezTo>
                    <a:pt x="2962" y="5540"/>
                    <a:pt x="3354" y="5800"/>
                    <a:pt x="3791" y="5800"/>
                  </a:cubicBezTo>
                  <a:cubicBezTo>
                    <a:pt x="4226" y="5800"/>
                    <a:pt x="4618" y="5540"/>
                    <a:pt x="4789" y="5139"/>
                  </a:cubicBezTo>
                  <a:lnTo>
                    <a:pt x="4910" y="4855"/>
                  </a:lnTo>
                  <a:lnTo>
                    <a:pt x="5218" y="4878"/>
                  </a:lnTo>
                  <a:cubicBezTo>
                    <a:pt x="5252" y="4881"/>
                    <a:pt x="5278" y="4882"/>
                    <a:pt x="5303" y="4882"/>
                  </a:cubicBezTo>
                  <a:cubicBezTo>
                    <a:pt x="5858" y="4882"/>
                    <a:pt x="6321" y="4468"/>
                    <a:pt x="6380" y="3918"/>
                  </a:cubicBezTo>
                  <a:lnTo>
                    <a:pt x="6413" y="3606"/>
                  </a:lnTo>
                  <a:lnTo>
                    <a:pt x="6720" y="3543"/>
                  </a:lnTo>
                  <a:cubicBezTo>
                    <a:pt x="7219" y="3439"/>
                    <a:pt x="7581" y="2993"/>
                    <a:pt x="7581" y="2482"/>
                  </a:cubicBezTo>
                  <a:cubicBezTo>
                    <a:pt x="7581" y="1823"/>
                    <a:pt x="7253" y="1515"/>
                    <a:pt x="6906" y="1188"/>
                  </a:cubicBezTo>
                  <a:cubicBezTo>
                    <a:pt x="6705" y="998"/>
                    <a:pt x="6485" y="791"/>
                    <a:pt x="6365" y="521"/>
                  </a:cubicBezTo>
                  <a:lnTo>
                    <a:pt x="5870" y="521"/>
                  </a:lnTo>
                  <a:cubicBezTo>
                    <a:pt x="5439" y="521"/>
                    <a:pt x="5009" y="413"/>
                    <a:pt x="4628" y="210"/>
                  </a:cubicBezTo>
                  <a:cubicBezTo>
                    <a:pt x="4366" y="71"/>
                    <a:pt x="4078" y="1"/>
                    <a:pt x="3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3612458" y="4528260"/>
              <a:ext cx="150435" cy="75796"/>
            </a:xfrm>
            <a:custGeom>
              <a:rect b="b" l="l" r="r" t="t"/>
              <a:pathLst>
                <a:path extrusionOk="0" h="2292" w="4549">
                  <a:moveTo>
                    <a:pt x="2465" y="0"/>
                  </a:moveTo>
                  <a:cubicBezTo>
                    <a:pt x="2143" y="326"/>
                    <a:pt x="1707" y="535"/>
                    <a:pt x="1225" y="570"/>
                  </a:cubicBezTo>
                  <a:cubicBezTo>
                    <a:pt x="950" y="1016"/>
                    <a:pt x="509" y="1330"/>
                    <a:pt x="1" y="1445"/>
                  </a:cubicBezTo>
                  <a:lnTo>
                    <a:pt x="1" y="2292"/>
                  </a:lnTo>
                  <a:lnTo>
                    <a:pt x="4549" y="2292"/>
                  </a:lnTo>
                  <a:lnTo>
                    <a:pt x="4549" y="1918"/>
                  </a:lnTo>
                  <a:cubicBezTo>
                    <a:pt x="4549" y="1829"/>
                    <a:pt x="4543" y="1739"/>
                    <a:pt x="4532" y="1651"/>
                  </a:cubicBezTo>
                  <a:lnTo>
                    <a:pt x="2465" y="1651"/>
                  </a:lnTo>
                  <a:lnTo>
                    <a:pt x="24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31"/>
          <p:cNvGrpSpPr/>
          <p:nvPr/>
        </p:nvGrpSpPr>
        <p:grpSpPr>
          <a:xfrm>
            <a:off x="4381347" y="3341474"/>
            <a:ext cx="329212" cy="485038"/>
            <a:chOff x="4178716" y="4119019"/>
            <a:chExt cx="329212" cy="485038"/>
          </a:xfrm>
        </p:grpSpPr>
        <p:sp>
          <p:nvSpPr>
            <p:cNvPr id="890" name="Google Shape;890;p31"/>
            <p:cNvSpPr/>
            <p:nvPr/>
          </p:nvSpPr>
          <p:spPr>
            <a:xfrm>
              <a:off x="4357558" y="4258310"/>
              <a:ext cx="68587" cy="43189"/>
            </a:xfrm>
            <a:custGeom>
              <a:rect b="b" l="l" r="r" t="t"/>
              <a:pathLst>
                <a:path extrusionOk="0" h="1306" w="2074">
                  <a:moveTo>
                    <a:pt x="1" y="1"/>
                  </a:moveTo>
                  <a:cubicBezTo>
                    <a:pt x="29" y="726"/>
                    <a:pt x="628" y="1305"/>
                    <a:pt x="1359" y="1305"/>
                  </a:cubicBezTo>
                  <a:lnTo>
                    <a:pt x="2073" y="1305"/>
                  </a:lnTo>
                  <a:lnTo>
                    <a:pt x="20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4260465" y="4258310"/>
              <a:ext cx="68620" cy="43189"/>
            </a:xfrm>
            <a:custGeom>
              <a:rect b="b" l="l" r="r" t="t"/>
              <a:pathLst>
                <a:path extrusionOk="0" h="1306" w="2075">
                  <a:moveTo>
                    <a:pt x="0" y="1"/>
                  </a:moveTo>
                  <a:lnTo>
                    <a:pt x="0" y="1305"/>
                  </a:lnTo>
                  <a:lnTo>
                    <a:pt x="715" y="1305"/>
                  </a:lnTo>
                  <a:cubicBezTo>
                    <a:pt x="1447" y="1305"/>
                    <a:pt x="2044" y="726"/>
                    <a:pt x="2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4226237" y="4299812"/>
              <a:ext cx="234169" cy="160257"/>
            </a:xfrm>
            <a:custGeom>
              <a:rect b="b" l="l" r="r" t="t"/>
              <a:pathLst>
                <a:path extrusionOk="0" h="4846" w="7081">
                  <a:moveTo>
                    <a:pt x="5050" y="2283"/>
                  </a:moveTo>
                  <a:cubicBezTo>
                    <a:pt x="5050" y="3114"/>
                    <a:pt x="4372" y="3792"/>
                    <a:pt x="3540" y="3792"/>
                  </a:cubicBezTo>
                  <a:cubicBezTo>
                    <a:pt x="2708" y="3792"/>
                    <a:pt x="2031" y="3114"/>
                    <a:pt x="2031" y="2283"/>
                  </a:cubicBezTo>
                  <a:lnTo>
                    <a:pt x="2890" y="2283"/>
                  </a:lnTo>
                  <a:cubicBezTo>
                    <a:pt x="2890" y="2641"/>
                    <a:pt x="3182" y="2933"/>
                    <a:pt x="3540" y="2933"/>
                  </a:cubicBezTo>
                  <a:cubicBezTo>
                    <a:pt x="3899" y="2933"/>
                    <a:pt x="4190" y="2641"/>
                    <a:pt x="4190" y="2283"/>
                  </a:cubicBezTo>
                  <a:close/>
                  <a:moveTo>
                    <a:pt x="3540" y="1"/>
                  </a:moveTo>
                  <a:cubicBezTo>
                    <a:pt x="3135" y="552"/>
                    <a:pt x="2484" y="911"/>
                    <a:pt x="1749" y="911"/>
                  </a:cubicBezTo>
                  <a:lnTo>
                    <a:pt x="624" y="911"/>
                  </a:lnTo>
                  <a:cubicBezTo>
                    <a:pt x="273" y="935"/>
                    <a:pt x="0" y="1229"/>
                    <a:pt x="0" y="1582"/>
                  </a:cubicBezTo>
                  <a:cubicBezTo>
                    <a:pt x="0" y="1944"/>
                    <a:pt x="283" y="2239"/>
                    <a:pt x="645" y="2254"/>
                  </a:cubicBezTo>
                  <a:lnTo>
                    <a:pt x="1011" y="2269"/>
                  </a:lnTo>
                  <a:lnTo>
                    <a:pt x="1053" y="2633"/>
                  </a:lnTo>
                  <a:cubicBezTo>
                    <a:pt x="1199" y="3895"/>
                    <a:pt x="2269" y="4846"/>
                    <a:pt x="3540" y="4846"/>
                  </a:cubicBezTo>
                  <a:cubicBezTo>
                    <a:pt x="4811" y="4846"/>
                    <a:pt x="5880" y="3895"/>
                    <a:pt x="6027" y="2633"/>
                  </a:cubicBezTo>
                  <a:lnTo>
                    <a:pt x="6069" y="2269"/>
                  </a:lnTo>
                  <a:lnTo>
                    <a:pt x="6436" y="2254"/>
                  </a:lnTo>
                  <a:cubicBezTo>
                    <a:pt x="6797" y="2239"/>
                    <a:pt x="7080" y="1944"/>
                    <a:pt x="7080" y="1582"/>
                  </a:cubicBezTo>
                  <a:cubicBezTo>
                    <a:pt x="7080" y="1229"/>
                    <a:pt x="6806" y="935"/>
                    <a:pt x="6456" y="911"/>
                  </a:cubicBezTo>
                  <a:lnTo>
                    <a:pt x="5330" y="911"/>
                  </a:lnTo>
                  <a:cubicBezTo>
                    <a:pt x="4595" y="911"/>
                    <a:pt x="3944" y="552"/>
                    <a:pt x="3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4398466" y="4411523"/>
              <a:ext cx="78707" cy="80691"/>
            </a:xfrm>
            <a:custGeom>
              <a:rect b="b" l="l" r="r" t="t"/>
              <a:pathLst>
                <a:path extrusionOk="0" h="2440" w="2380">
                  <a:moveTo>
                    <a:pt x="1532" y="0"/>
                  </a:moveTo>
                  <a:cubicBezTo>
                    <a:pt x="1272" y="808"/>
                    <a:pt x="717" y="1475"/>
                    <a:pt x="0" y="1885"/>
                  </a:cubicBezTo>
                  <a:lnTo>
                    <a:pt x="0" y="2403"/>
                  </a:lnTo>
                  <a:lnTo>
                    <a:pt x="1122" y="2403"/>
                  </a:lnTo>
                  <a:cubicBezTo>
                    <a:pt x="1284" y="2403"/>
                    <a:pt x="1442" y="2415"/>
                    <a:pt x="1597" y="2439"/>
                  </a:cubicBezTo>
                  <a:lnTo>
                    <a:pt x="1991" y="2046"/>
                  </a:lnTo>
                  <a:cubicBezTo>
                    <a:pt x="2252" y="1786"/>
                    <a:pt x="2380" y="1425"/>
                    <a:pt x="2341" y="1059"/>
                  </a:cubicBezTo>
                  <a:cubicBezTo>
                    <a:pt x="2301" y="691"/>
                    <a:pt x="2101" y="367"/>
                    <a:pt x="1791" y="166"/>
                  </a:cubicBezTo>
                  <a:lnTo>
                    <a:pt x="15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4178716" y="4577700"/>
              <a:ext cx="136546" cy="26357"/>
            </a:xfrm>
            <a:custGeom>
              <a:rect b="b" l="l" r="r" t="t"/>
              <a:pathLst>
                <a:path extrusionOk="0" h="797" w="4129">
                  <a:moveTo>
                    <a:pt x="42" y="0"/>
                  </a:moveTo>
                  <a:cubicBezTo>
                    <a:pt x="15" y="137"/>
                    <a:pt x="1" y="279"/>
                    <a:pt x="1" y="423"/>
                  </a:cubicBezTo>
                  <a:lnTo>
                    <a:pt x="1" y="797"/>
                  </a:lnTo>
                  <a:lnTo>
                    <a:pt x="4128" y="797"/>
                  </a:lnTo>
                  <a:cubicBezTo>
                    <a:pt x="3558" y="288"/>
                    <a:pt x="2816" y="0"/>
                    <a:pt x="20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4192506" y="4485203"/>
              <a:ext cx="301598" cy="103079"/>
            </a:xfrm>
            <a:custGeom>
              <a:rect b="b" l="l" r="r" t="t"/>
              <a:pathLst>
                <a:path extrusionOk="0" h="3117" w="9120">
                  <a:moveTo>
                    <a:pt x="3751" y="1"/>
                  </a:moveTo>
                  <a:lnTo>
                    <a:pt x="3751" y="1034"/>
                  </a:lnTo>
                  <a:lnTo>
                    <a:pt x="1769" y="1034"/>
                  </a:lnTo>
                  <a:cubicBezTo>
                    <a:pt x="1043" y="1034"/>
                    <a:pt x="399" y="1390"/>
                    <a:pt x="0" y="1937"/>
                  </a:cubicBezTo>
                  <a:lnTo>
                    <a:pt x="1626" y="1937"/>
                  </a:lnTo>
                  <a:cubicBezTo>
                    <a:pt x="2690" y="1937"/>
                    <a:pt x="3710" y="2365"/>
                    <a:pt x="4455" y="3116"/>
                  </a:cubicBezTo>
                  <a:lnTo>
                    <a:pt x="4665" y="3116"/>
                  </a:lnTo>
                  <a:cubicBezTo>
                    <a:pt x="5411" y="2365"/>
                    <a:pt x="6430" y="1937"/>
                    <a:pt x="7493" y="1937"/>
                  </a:cubicBezTo>
                  <a:lnTo>
                    <a:pt x="9119" y="1937"/>
                  </a:lnTo>
                  <a:cubicBezTo>
                    <a:pt x="8722" y="1390"/>
                    <a:pt x="8077" y="1034"/>
                    <a:pt x="7350" y="1034"/>
                  </a:cubicBezTo>
                  <a:lnTo>
                    <a:pt x="5369" y="1034"/>
                  </a:lnTo>
                  <a:lnTo>
                    <a:pt x="5369" y="1"/>
                  </a:lnTo>
                  <a:cubicBezTo>
                    <a:pt x="5109" y="65"/>
                    <a:pt x="4839" y="99"/>
                    <a:pt x="4560" y="99"/>
                  </a:cubicBezTo>
                  <a:cubicBezTo>
                    <a:pt x="4282" y="99"/>
                    <a:pt x="4010" y="65"/>
                    <a:pt x="3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4371348" y="4577700"/>
              <a:ext cx="136579" cy="26357"/>
            </a:xfrm>
            <a:custGeom>
              <a:rect b="b" l="l" r="r" t="t"/>
              <a:pathLst>
                <a:path extrusionOk="0" h="797" w="4130">
                  <a:moveTo>
                    <a:pt x="2085" y="0"/>
                  </a:moveTo>
                  <a:cubicBezTo>
                    <a:pt x="1313" y="0"/>
                    <a:pt x="570" y="288"/>
                    <a:pt x="0" y="797"/>
                  </a:cubicBezTo>
                  <a:lnTo>
                    <a:pt x="4129" y="797"/>
                  </a:lnTo>
                  <a:lnTo>
                    <a:pt x="4129" y="423"/>
                  </a:lnTo>
                  <a:cubicBezTo>
                    <a:pt x="4129" y="279"/>
                    <a:pt x="4115" y="137"/>
                    <a:pt x="40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4209438" y="4411523"/>
              <a:ext cx="78707" cy="80691"/>
            </a:xfrm>
            <a:custGeom>
              <a:rect b="b" l="l" r="r" t="t"/>
              <a:pathLst>
                <a:path extrusionOk="0" h="2440" w="2380">
                  <a:moveTo>
                    <a:pt x="847" y="0"/>
                  </a:moveTo>
                  <a:lnTo>
                    <a:pt x="590" y="166"/>
                  </a:lnTo>
                  <a:cubicBezTo>
                    <a:pt x="279" y="367"/>
                    <a:pt x="78" y="691"/>
                    <a:pt x="40" y="1059"/>
                  </a:cubicBezTo>
                  <a:cubicBezTo>
                    <a:pt x="0" y="1425"/>
                    <a:pt x="128" y="1785"/>
                    <a:pt x="388" y="2045"/>
                  </a:cubicBezTo>
                  <a:lnTo>
                    <a:pt x="783" y="2439"/>
                  </a:lnTo>
                  <a:cubicBezTo>
                    <a:pt x="937" y="2415"/>
                    <a:pt x="1097" y="2403"/>
                    <a:pt x="1257" y="2403"/>
                  </a:cubicBezTo>
                  <a:lnTo>
                    <a:pt x="2380" y="2403"/>
                  </a:lnTo>
                  <a:lnTo>
                    <a:pt x="2380" y="1885"/>
                  </a:lnTo>
                  <a:cubicBezTo>
                    <a:pt x="1662" y="1475"/>
                    <a:pt x="1108" y="808"/>
                    <a:pt x="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4260465" y="4119019"/>
              <a:ext cx="165681" cy="110917"/>
            </a:xfrm>
            <a:custGeom>
              <a:rect b="b" l="l" r="r" t="t"/>
              <a:pathLst>
                <a:path extrusionOk="0" h="3354" w="5010">
                  <a:moveTo>
                    <a:pt x="2075" y="1"/>
                  </a:moveTo>
                  <a:lnTo>
                    <a:pt x="2075" y="521"/>
                  </a:lnTo>
                  <a:cubicBezTo>
                    <a:pt x="2075" y="856"/>
                    <a:pt x="1802" y="1128"/>
                    <a:pt x="1468" y="1128"/>
                  </a:cubicBezTo>
                  <a:cubicBezTo>
                    <a:pt x="1132" y="1128"/>
                    <a:pt x="860" y="856"/>
                    <a:pt x="860" y="521"/>
                  </a:cubicBezTo>
                  <a:lnTo>
                    <a:pt x="860" y="346"/>
                  </a:lnTo>
                  <a:lnTo>
                    <a:pt x="0" y="346"/>
                  </a:lnTo>
                  <a:lnTo>
                    <a:pt x="0" y="3354"/>
                  </a:lnTo>
                  <a:lnTo>
                    <a:pt x="5009" y="3354"/>
                  </a:lnTo>
                  <a:lnTo>
                    <a:pt x="5009" y="346"/>
                  </a:lnTo>
                  <a:lnTo>
                    <a:pt x="4150" y="346"/>
                  </a:lnTo>
                  <a:lnTo>
                    <a:pt x="4150" y="521"/>
                  </a:lnTo>
                  <a:cubicBezTo>
                    <a:pt x="4150" y="856"/>
                    <a:pt x="3877" y="1128"/>
                    <a:pt x="3543" y="1128"/>
                  </a:cubicBezTo>
                  <a:cubicBezTo>
                    <a:pt x="3207" y="1128"/>
                    <a:pt x="2934" y="856"/>
                    <a:pt x="2934" y="521"/>
                  </a:cubicBezTo>
                  <a:lnTo>
                    <a:pt x="29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904" name="Google Shape;904;p32"/>
          <p:cNvGrpSpPr/>
          <p:nvPr/>
        </p:nvGrpSpPr>
        <p:grpSpPr>
          <a:xfrm>
            <a:off x="720000" y="1640650"/>
            <a:ext cx="2932800" cy="2802125"/>
            <a:chOff x="720000" y="1640650"/>
            <a:chExt cx="2932800" cy="2802125"/>
          </a:xfrm>
        </p:grpSpPr>
        <p:sp>
          <p:nvSpPr>
            <p:cNvPr id="905" name="Google Shape;905;p32"/>
            <p:cNvSpPr txBox="1"/>
            <p:nvPr/>
          </p:nvSpPr>
          <p:spPr>
            <a:xfrm>
              <a:off x="720000" y="1640650"/>
              <a:ext cx="2932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Fiction</a:t>
              </a:r>
              <a:endParaRPr b="1" sz="2000">
                <a:solidFill>
                  <a:schemeClr val="dk1"/>
                </a:solidFill>
                <a:latin typeface="Domine"/>
                <a:ea typeface="Domine"/>
                <a:cs typeface="Domine"/>
                <a:sym typeface="Domine"/>
              </a:endParaRPr>
            </a:p>
          </p:txBody>
        </p:sp>
        <p:sp>
          <p:nvSpPr>
            <p:cNvPr id="906" name="Google Shape;906;p32"/>
            <p:cNvSpPr txBox="1"/>
            <p:nvPr/>
          </p:nvSpPr>
          <p:spPr>
            <a:xfrm>
              <a:off x="720000" y="2178450"/>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Venus is a very hot planet</a:t>
              </a:r>
              <a:endParaRPr sz="1600">
                <a:solidFill>
                  <a:schemeClr val="dk1"/>
                </a:solidFill>
                <a:latin typeface="Roboto"/>
                <a:ea typeface="Roboto"/>
                <a:cs typeface="Roboto"/>
                <a:sym typeface="Roboto"/>
              </a:endParaRPr>
            </a:p>
          </p:txBody>
        </p:sp>
        <p:sp>
          <p:nvSpPr>
            <p:cNvPr id="907" name="Google Shape;907;p32"/>
            <p:cNvSpPr txBox="1"/>
            <p:nvPr/>
          </p:nvSpPr>
          <p:spPr>
            <a:xfrm>
              <a:off x="720000" y="2802125"/>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We all live on Earth</a:t>
              </a:r>
              <a:endParaRPr sz="1600">
                <a:solidFill>
                  <a:schemeClr val="dk1"/>
                </a:solidFill>
                <a:latin typeface="Roboto"/>
                <a:ea typeface="Roboto"/>
                <a:cs typeface="Roboto"/>
                <a:sym typeface="Roboto"/>
              </a:endParaRPr>
            </a:p>
          </p:txBody>
        </p:sp>
        <p:sp>
          <p:nvSpPr>
            <p:cNvPr id="908" name="Google Shape;908;p32"/>
            <p:cNvSpPr txBox="1"/>
            <p:nvPr/>
          </p:nvSpPr>
          <p:spPr>
            <a:xfrm>
              <a:off x="720000" y="3425800"/>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Jupiter is a big planet</a:t>
              </a:r>
              <a:endParaRPr sz="1600">
                <a:solidFill>
                  <a:schemeClr val="dk1"/>
                </a:solidFill>
                <a:latin typeface="Roboto"/>
                <a:ea typeface="Roboto"/>
                <a:cs typeface="Roboto"/>
                <a:sym typeface="Roboto"/>
              </a:endParaRPr>
            </a:p>
          </p:txBody>
        </p:sp>
        <p:sp>
          <p:nvSpPr>
            <p:cNvPr id="909" name="Google Shape;909;p32"/>
            <p:cNvSpPr txBox="1"/>
            <p:nvPr/>
          </p:nvSpPr>
          <p:spPr>
            <a:xfrm>
              <a:off x="720000" y="4049475"/>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Neptune is an ice giant</a:t>
              </a:r>
              <a:endParaRPr sz="1600">
                <a:solidFill>
                  <a:schemeClr val="dk1"/>
                </a:solidFill>
                <a:latin typeface="Roboto"/>
                <a:ea typeface="Roboto"/>
                <a:cs typeface="Roboto"/>
                <a:sym typeface="Roboto"/>
              </a:endParaRPr>
            </a:p>
          </p:txBody>
        </p:sp>
      </p:grpSp>
      <p:grpSp>
        <p:nvGrpSpPr>
          <p:cNvPr id="910" name="Google Shape;910;p32"/>
          <p:cNvGrpSpPr/>
          <p:nvPr/>
        </p:nvGrpSpPr>
        <p:grpSpPr>
          <a:xfrm>
            <a:off x="5497985" y="1640650"/>
            <a:ext cx="2932800" cy="2802125"/>
            <a:chOff x="5497985" y="1640650"/>
            <a:chExt cx="2932800" cy="2802125"/>
          </a:xfrm>
        </p:grpSpPr>
        <p:sp>
          <p:nvSpPr>
            <p:cNvPr id="911" name="Google Shape;911;p32"/>
            <p:cNvSpPr txBox="1"/>
            <p:nvPr/>
          </p:nvSpPr>
          <p:spPr>
            <a:xfrm>
              <a:off x="5497985" y="1640650"/>
              <a:ext cx="2932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Nonfiction</a:t>
              </a:r>
              <a:endParaRPr b="1" sz="2000">
                <a:solidFill>
                  <a:schemeClr val="dk1"/>
                </a:solidFill>
                <a:latin typeface="Domine"/>
                <a:ea typeface="Domine"/>
                <a:cs typeface="Domine"/>
                <a:sym typeface="Domine"/>
              </a:endParaRPr>
            </a:p>
          </p:txBody>
        </p:sp>
        <p:sp>
          <p:nvSpPr>
            <p:cNvPr id="912" name="Google Shape;912;p32"/>
            <p:cNvSpPr txBox="1"/>
            <p:nvPr/>
          </p:nvSpPr>
          <p:spPr>
            <a:xfrm>
              <a:off x="5497985" y="2178450"/>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Mercury is a small planet</a:t>
              </a:r>
              <a:endParaRPr sz="1600">
                <a:solidFill>
                  <a:schemeClr val="dk1"/>
                </a:solidFill>
                <a:latin typeface="Roboto"/>
                <a:ea typeface="Roboto"/>
                <a:cs typeface="Roboto"/>
                <a:sym typeface="Roboto"/>
              </a:endParaRPr>
            </a:p>
          </p:txBody>
        </p:sp>
        <p:sp>
          <p:nvSpPr>
            <p:cNvPr id="913" name="Google Shape;913;p32"/>
            <p:cNvSpPr txBox="1"/>
            <p:nvPr/>
          </p:nvSpPr>
          <p:spPr>
            <a:xfrm>
              <a:off x="5497985" y="2802125"/>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Mars is made of basalt</a:t>
              </a:r>
              <a:endParaRPr sz="1600">
                <a:solidFill>
                  <a:schemeClr val="dk1"/>
                </a:solidFill>
                <a:latin typeface="Roboto"/>
                <a:ea typeface="Roboto"/>
                <a:cs typeface="Roboto"/>
                <a:sym typeface="Roboto"/>
              </a:endParaRPr>
            </a:p>
          </p:txBody>
        </p:sp>
        <p:sp>
          <p:nvSpPr>
            <p:cNvPr id="914" name="Google Shape;914;p32"/>
            <p:cNvSpPr txBox="1"/>
            <p:nvPr/>
          </p:nvSpPr>
          <p:spPr>
            <a:xfrm>
              <a:off x="5497985" y="3425800"/>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Saturn is a gas giant</a:t>
              </a:r>
              <a:endParaRPr sz="1600">
                <a:solidFill>
                  <a:schemeClr val="dk1"/>
                </a:solidFill>
                <a:latin typeface="Roboto"/>
                <a:ea typeface="Roboto"/>
                <a:cs typeface="Roboto"/>
                <a:sym typeface="Roboto"/>
              </a:endParaRPr>
            </a:p>
          </p:txBody>
        </p:sp>
        <p:sp>
          <p:nvSpPr>
            <p:cNvPr id="915" name="Google Shape;915;p32"/>
            <p:cNvSpPr txBox="1"/>
            <p:nvPr/>
          </p:nvSpPr>
          <p:spPr>
            <a:xfrm>
              <a:off x="5497985" y="4049475"/>
              <a:ext cx="29328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Pluto is a dwarf planet</a:t>
              </a:r>
              <a:endParaRPr sz="1600">
                <a:solidFill>
                  <a:schemeClr val="dk1"/>
                </a:solidFill>
                <a:latin typeface="Roboto"/>
                <a:ea typeface="Roboto"/>
                <a:cs typeface="Roboto"/>
                <a:sym typeface="Roboto"/>
              </a:endParaRPr>
            </a:p>
          </p:txBody>
        </p:sp>
      </p:grpSp>
      <p:sp>
        <p:nvSpPr>
          <p:cNvPr id="916" name="Google Shape;916;p32"/>
          <p:cNvSpPr/>
          <p:nvPr/>
        </p:nvSpPr>
        <p:spPr>
          <a:xfrm>
            <a:off x="4289040" y="2088750"/>
            <a:ext cx="572700" cy="57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4289040" y="3959775"/>
            <a:ext cx="572700" cy="57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4289040" y="3336100"/>
            <a:ext cx="572700" cy="57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4289040" y="2712425"/>
            <a:ext cx="572700" cy="57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32"/>
          <p:cNvCxnSpPr>
            <a:stCxn id="916" idx="2"/>
            <a:endCxn id="906" idx="3"/>
          </p:cNvCxnSpPr>
          <p:nvPr/>
        </p:nvCxnSpPr>
        <p:spPr>
          <a:xfrm rot="10800000">
            <a:off x="3652740" y="2375100"/>
            <a:ext cx="636300" cy="0"/>
          </a:xfrm>
          <a:prstGeom prst="straightConnector1">
            <a:avLst/>
          </a:prstGeom>
          <a:noFill/>
          <a:ln cap="flat" cmpd="sng" w="19050">
            <a:solidFill>
              <a:schemeClr val="dk1"/>
            </a:solidFill>
            <a:prstDash val="solid"/>
            <a:round/>
            <a:headEnd len="med" w="med" type="oval"/>
            <a:tailEnd len="med" w="med" type="none"/>
          </a:ln>
        </p:spPr>
      </p:cxnSp>
      <p:cxnSp>
        <p:nvCxnSpPr>
          <p:cNvPr id="921" name="Google Shape;921;p32"/>
          <p:cNvCxnSpPr>
            <a:stCxn id="916" idx="6"/>
            <a:endCxn id="912" idx="1"/>
          </p:cNvCxnSpPr>
          <p:nvPr/>
        </p:nvCxnSpPr>
        <p:spPr>
          <a:xfrm>
            <a:off x="4861740" y="2375100"/>
            <a:ext cx="636300" cy="0"/>
          </a:xfrm>
          <a:prstGeom prst="straightConnector1">
            <a:avLst/>
          </a:prstGeom>
          <a:noFill/>
          <a:ln cap="flat" cmpd="sng" w="19050">
            <a:solidFill>
              <a:schemeClr val="dk1"/>
            </a:solidFill>
            <a:prstDash val="solid"/>
            <a:round/>
            <a:headEnd len="med" w="med" type="oval"/>
            <a:tailEnd len="med" w="med" type="none"/>
          </a:ln>
        </p:spPr>
      </p:cxnSp>
      <p:cxnSp>
        <p:nvCxnSpPr>
          <p:cNvPr id="922" name="Google Shape;922;p32"/>
          <p:cNvCxnSpPr>
            <a:stCxn id="919" idx="2"/>
            <a:endCxn id="907" idx="3"/>
          </p:cNvCxnSpPr>
          <p:nvPr/>
        </p:nvCxnSpPr>
        <p:spPr>
          <a:xfrm rot="10800000">
            <a:off x="3652740" y="2998775"/>
            <a:ext cx="636300" cy="0"/>
          </a:xfrm>
          <a:prstGeom prst="straightConnector1">
            <a:avLst/>
          </a:prstGeom>
          <a:noFill/>
          <a:ln cap="flat" cmpd="sng" w="19050">
            <a:solidFill>
              <a:schemeClr val="dk1"/>
            </a:solidFill>
            <a:prstDash val="solid"/>
            <a:round/>
            <a:headEnd len="med" w="med" type="oval"/>
            <a:tailEnd len="med" w="med" type="none"/>
          </a:ln>
        </p:spPr>
      </p:cxnSp>
      <p:cxnSp>
        <p:nvCxnSpPr>
          <p:cNvPr id="923" name="Google Shape;923;p32"/>
          <p:cNvCxnSpPr>
            <a:stCxn id="919" idx="6"/>
            <a:endCxn id="913" idx="1"/>
          </p:cNvCxnSpPr>
          <p:nvPr/>
        </p:nvCxnSpPr>
        <p:spPr>
          <a:xfrm>
            <a:off x="4861740" y="2998775"/>
            <a:ext cx="636300" cy="0"/>
          </a:xfrm>
          <a:prstGeom prst="straightConnector1">
            <a:avLst/>
          </a:prstGeom>
          <a:noFill/>
          <a:ln cap="flat" cmpd="sng" w="19050">
            <a:solidFill>
              <a:schemeClr val="dk1"/>
            </a:solidFill>
            <a:prstDash val="solid"/>
            <a:round/>
            <a:headEnd len="med" w="med" type="oval"/>
            <a:tailEnd len="med" w="med" type="none"/>
          </a:ln>
        </p:spPr>
      </p:cxnSp>
      <p:cxnSp>
        <p:nvCxnSpPr>
          <p:cNvPr id="924" name="Google Shape;924;p32"/>
          <p:cNvCxnSpPr>
            <a:stCxn id="918" idx="2"/>
            <a:endCxn id="908" idx="3"/>
          </p:cNvCxnSpPr>
          <p:nvPr/>
        </p:nvCxnSpPr>
        <p:spPr>
          <a:xfrm rot="10800000">
            <a:off x="3652740" y="3622450"/>
            <a:ext cx="636300" cy="0"/>
          </a:xfrm>
          <a:prstGeom prst="straightConnector1">
            <a:avLst/>
          </a:prstGeom>
          <a:noFill/>
          <a:ln cap="flat" cmpd="sng" w="19050">
            <a:solidFill>
              <a:schemeClr val="dk1"/>
            </a:solidFill>
            <a:prstDash val="solid"/>
            <a:round/>
            <a:headEnd len="med" w="med" type="oval"/>
            <a:tailEnd len="med" w="med" type="none"/>
          </a:ln>
        </p:spPr>
      </p:cxnSp>
      <p:cxnSp>
        <p:nvCxnSpPr>
          <p:cNvPr id="925" name="Google Shape;925;p32"/>
          <p:cNvCxnSpPr>
            <a:stCxn id="918" idx="6"/>
            <a:endCxn id="914" idx="1"/>
          </p:cNvCxnSpPr>
          <p:nvPr/>
        </p:nvCxnSpPr>
        <p:spPr>
          <a:xfrm>
            <a:off x="4861740" y="3622450"/>
            <a:ext cx="636300" cy="0"/>
          </a:xfrm>
          <a:prstGeom prst="straightConnector1">
            <a:avLst/>
          </a:prstGeom>
          <a:noFill/>
          <a:ln cap="flat" cmpd="sng" w="19050">
            <a:solidFill>
              <a:schemeClr val="dk1"/>
            </a:solidFill>
            <a:prstDash val="solid"/>
            <a:round/>
            <a:headEnd len="med" w="med" type="oval"/>
            <a:tailEnd len="med" w="med" type="none"/>
          </a:ln>
        </p:spPr>
      </p:cxnSp>
      <p:cxnSp>
        <p:nvCxnSpPr>
          <p:cNvPr id="926" name="Google Shape;926;p32"/>
          <p:cNvCxnSpPr>
            <a:stCxn id="917" idx="2"/>
            <a:endCxn id="909" idx="3"/>
          </p:cNvCxnSpPr>
          <p:nvPr/>
        </p:nvCxnSpPr>
        <p:spPr>
          <a:xfrm rot="10800000">
            <a:off x="3652740" y="4246125"/>
            <a:ext cx="636300" cy="0"/>
          </a:xfrm>
          <a:prstGeom prst="straightConnector1">
            <a:avLst/>
          </a:prstGeom>
          <a:noFill/>
          <a:ln cap="flat" cmpd="sng" w="19050">
            <a:solidFill>
              <a:schemeClr val="dk1"/>
            </a:solidFill>
            <a:prstDash val="solid"/>
            <a:round/>
            <a:headEnd len="med" w="med" type="oval"/>
            <a:tailEnd len="med" w="med" type="none"/>
          </a:ln>
        </p:spPr>
      </p:cxnSp>
      <p:cxnSp>
        <p:nvCxnSpPr>
          <p:cNvPr id="927" name="Google Shape;927;p32"/>
          <p:cNvCxnSpPr>
            <a:stCxn id="917" idx="6"/>
            <a:endCxn id="915" idx="1"/>
          </p:cNvCxnSpPr>
          <p:nvPr/>
        </p:nvCxnSpPr>
        <p:spPr>
          <a:xfrm>
            <a:off x="4861740" y="4246125"/>
            <a:ext cx="636300" cy="0"/>
          </a:xfrm>
          <a:prstGeom prst="straightConnector1">
            <a:avLst/>
          </a:prstGeom>
          <a:noFill/>
          <a:ln cap="flat" cmpd="sng" w="19050">
            <a:solidFill>
              <a:schemeClr val="dk1"/>
            </a:solidFill>
            <a:prstDash val="solid"/>
            <a:round/>
            <a:headEnd len="med" w="med" type="oval"/>
            <a:tailEnd len="med" w="med" type="none"/>
          </a:ln>
        </p:spPr>
      </p:cxnSp>
      <p:grpSp>
        <p:nvGrpSpPr>
          <p:cNvPr id="928" name="Google Shape;928;p32"/>
          <p:cNvGrpSpPr/>
          <p:nvPr/>
        </p:nvGrpSpPr>
        <p:grpSpPr>
          <a:xfrm>
            <a:off x="4402217" y="2205298"/>
            <a:ext cx="346347" cy="339623"/>
            <a:chOff x="1490050" y="3805975"/>
            <a:chExt cx="491900" cy="482350"/>
          </a:xfrm>
        </p:grpSpPr>
        <p:sp>
          <p:nvSpPr>
            <p:cNvPr id="929" name="Google Shape;929;p32"/>
            <p:cNvSpPr/>
            <p:nvPr/>
          </p:nvSpPr>
          <p:spPr>
            <a:xfrm>
              <a:off x="1541775" y="3877050"/>
              <a:ext cx="302500" cy="277225"/>
            </a:xfrm>
            <a:custGeom>
              <a:rect b="b" l="l" r="r" t="t"/>
              <a:pathLst>
                <a:path extrusionOk="0" h="11089" w="1210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0" name="Google Shape;930;p32"/>
            <p:cNvSpPr/>
            <p:nvPr/>
          </p:nvSpPr>
          <p:spPr>
            <a:xfrm>
              <a:off x="1824450" y="3805975"/>
              <a:ext cx="157500" cy="150525"/>
            </a:xfrm>
            <a:custGeom>
              <a:rect b="b" l="l" r="r" t="t"/>
              <a:pathLst>
                <a:path extrusionOk="0" h="6021" w="630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1" name="Google Shape;931;p32"/>
            <p:cNvSpPr/>
            <p:nvPr/>
          </p:nvSpPr>
          <p:spPr>
            <a:xfrm>
              <a:off x="1626675" y="3936600"/>
              <a:ext cx="277225" cy="302600"/>
            </a:xfrm>
            <a:custGeom>
              <a:rect b="b" l="l" r="r" t="t"/>
              <a:pathLst>
                <a:path extrusionOk="0" h="12104" w="11089">
                  <a:moveTo>
                    <a:pt x="9501" y="1"/>
                  </a:moveTo>
                  <a:lnTo>
                    <a:pt x="1" y="9501"/>
                  </a:lnTo>
                  <a:cubicBezTo>
                    <a:pt x="537" y="10254"/>
                    <a:pt x="745" y="11194"/>
                    <a:pt x="576" y="12103"/>
                  </a:cubicBezTo>
                  <a:lnTo>
                    <a:pt x="11088" y="1591"/>
                  </a:lnTo>
                  <a:lnTo>
                    <a:pt x="9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2" name="Google Shape;932;p32"/>
            <p:cNvSpPr/>
            <p:nvPr/>
          </p:nvSpPr>
          <p:spPr>
            <a:xfrm>
              <a:off x="1490050" y="4166500"/>
              <a:ext cx="129950" cy="121825"/>
            </a:xfrm>
            <a:custGeom>
              <a:rect b="b" l="l" r="r" t="t"/>
              <a:pathLst>
                <a:path extrusionOk="0" h="4873" w="5198">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33" name="Google Shape;933;p32"/>
          <p:cNvGrpSpPr/>
          <p:nvPr/>
        </p:nvGrpSpPr>
        <p:grpSpPr>
          <a:xfrm>
            <a:off x="4440019" y="2831183"/>
            <a:ext cx="270743" cy="335184"/>
            <a:chOff x="7791349" y="2047977"/>
            <a:chExt cx="391813" cy="485071"/>
          </a:xfrm>
        </p:grpSpPr>
        <p:sp>
          <p:nvSpPr>
            <p:cNvPr id="934" name="Google Shape;934;p32"/>
            <p:cNvSpPr/>
            <p:nvPr/>
          </p:nvSpPr>
          <p:spPr>
            <a:xfrm>
              <a:off x="7950283" y="2256483"/>
              <a:ext cx="135951" cy="75499"/>
            </a:xfrm>
            <a:custGeom>
              <a:rect b="b" l="l" r="r" t="t"/>
              <a:pathLst>
                <a:path extrusionOk="0" h="2283" w="4111">
                  <a:moveTo>
                    <a:pt x="2055" y="1"/>
                  </a:moveTo>
                  <a:lnTo>
                    <a:pt x="1200" y="985"/>
                  </a:lnTo>
                  <a:lnTo>
                    <a:pt x="0" y="593"/>
                  </a:lnTo>
                  <a:lnTo>
                    <a:pt x="0" y="593"/>
                  </a:lnTo>
                  <a:lnTo>
                    <a:pt x="347" y="2282"/>
                  </a:lnTo>
                  <a:lnTo>
                    <a:pt x="3764" y="2282"/>
                  </a:lnTo>
                  <a:lnTo>
                    <a:pt x="4110" y="593"/>
                  </a:lnTo>
                  <a:lnTo>
                    <a:pt x="4110" y="593"/>
                  </a:lnTo>
                  <a:lnTo>
                    <a:pt x="2910" y="985"/>
                  </a:lnTo>
                  <a:lnTo>
                    <a:pt x="20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7791349" y="2140441"/>
              <a:ext cx="49572" cy="300077"/>
            </a:xfrm>
            <a:custGeom>
              <a:rect b="b" l="l" r="r" t="t"/>
              <a:pathLst>
                <a:path extrusionOk="0" h="9074" w="1499">
                  <a:moveTo>
                    <a:pt x="1" y="0"/>
                  </a:moveTo>
                  <a:lnTo>
                    <a:pt x="1" y="9074"/>
                  </a:lnTo>
                  <a:lnTo>
                    <a:pt x="1498" y="9074"/>
                  </a:lnTo>
                  <a:lnTo>
                    <a:pt x="14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7791349" y="2063950"/>
              <a:ext cx="49572" cy="48117"/>
            </a:xfrm>
            <a:custGeom>
              <a:rect b="b" l="l" r="r" t="t"/>
              <a:pathLst>
                <a:path extrusionOk="0" h="1455" w="1499">
                  <a:moveTo>
                    <a:pt x="1" y="0"/>
                  </a:moveTo>
                  <a:lnTo>
                    <a:pt x="1" y="1454"/>
                  </a:lnTo>
                  <a:lnTo>
                    <a:pt x="1498" y="1454"/>
                  </a:lnTo>
                  <a:lnTo>
                    <a:pt x="14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7791349" y="2468958"/>
              <a:ext cx="49572" cy="48117"/>
            </a:xfrm>
            <a:custGeom>
              <a:rect b="b" l="l" r="r" t="t"/>
              <a:pathLst>
                <a:path extrusionOk="0" h="1455" w="1499">
                  <a:moveTo>
                    <a:pt x="1" y="0"/>
                  </a:moveTo>
                  <a:lnTo>
                    <a:pt x="1" y="1455"/>
                  </a:lnTo>
                  <a:lnTo>
                    <a:pt x="1498" y="1455"/>
                  </a:lnTo>
                  <a:lnTo>
                    <a:pt x="14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8089309" y="2047977"/>
              <a:ext cx="93853" cy="93853"/>
            </a:xfrm>
            <a:custGeom>
              <a:rect b="b" l="l" r="r" t="t"/>
              <a:pathLst>
                <a:path extrusionOk="0" h="2838" w="2838">
                  <a:moveTo>
                    <a:pt x="1" y="0"/>
                  </a:moveTo>
                  <a:lnTo>
                    <a:pt x="1" y="1085"/>
                  </a:lnTo>
                  <a:lnTo>
                    <a:pt x="1753" y="1085"/>
                  </a:lnTo>
                  <a:lnTo>
                    <a:pt x="1753" y="2837"/>
                  </a:lnTo>
                  <a:lnTo>
                    <a:pt x="2838" y="2837"/>
                  </a:lnTo>
                  <a:lnTo>
                    <a:pt x="28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7869295" y="2063950"/>
              <a:ext cx="297895" cy="453125"/>
            </a:xfrm>
            <a:custGeom>
              <a:rect b="b" l="l" r="r" t="t"/>
              <a:pathLst>
                <a:path extrusionOk="0" h="13702" w="9008">
                  <a:moveTo>
                    <a:pt x="4504" y="4513"/>
                  </a:moveTo>
                  <a:lnTo>
                    <a:pt x="5634" y="5813"/>
                  </a:lnTo>
                  <a:lnTo>
                    <a:pt x="7698" y="5138"/>
                  </a:lnTo>
                  <a:lnTo>
                    <a:pt x="6913" y="8963"/>
                  </a:lnTo>
                  <a:lnTo>
                    <a:pt x="2094" y="8963"/>
                  </a:lnTo>
                  <a:lnTo>
                    <a:pt x="1311" y="5138"/>
                  </a:lnTo>
                  <a:lnTo>
                    <a:pt x="3374" y="5813"/>
                  </a:lnTo>
                  <a:lnTo>
                    <a:pt x="4504" y="4513"/>
                  </a:lnTo>
                  <a:close/>
                  <a:moveTo>
                    <a:pt x="0" y="0"/>
                  </a:moveTo>
                  <a:lnTo>
                    <a:pt x="0" y="13702"/>
                  </a:lnTo>
                  <a:lnTo>
                    <a:pt x="5794" y="13702"/>
                  </a:lnTo>
                  <a:lnTo>
                    <a:pt x="5794" y="12241"/>
                  </a:lnTo>
                  <a:lnTo>
                    <a:pt x="7547" y="12241"/>
                  </a:lnTo>
                  <a:lnTo>
                    <a:pt x="7547" y="10487"/>
                  </a:lnTo>
                  <a:lnTo>
                    <a:pt x="9008" y="10487"/>
                  </a:lnTo>
                  <a:lnTo>
                    <a:pt x="9008" y="3214"/>
                  </a:lnTo>
                  <a:lnTo>
                    <a:pt x="7547" y="3214"/>
                  </a:lnTo>
                  <a:lnTo>
                    <a:pt x="7547" y="1461"/>
                  </a:lnTo>
                  <a:lnTo>
                    <a:pt x="5794" y="1461"/>
                  </a:lnTo>
                  <a:lnTo>
                    <a:pt x="5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8089309" y="2439162"/>
              <a:ext cx="93853" cy="93886"/>
            </a:xfrm>
            <a:custGeom>
              <a:rect b="b" l="l" r="r" t="t"/>
              <a:pathLst>
                <a:path extrusionOk="0" h="2839" w="2838">
                  <a:moveTo>
                    <a:pt x="1753" y="0"/>
                  </a:moveTo>
                  <a:lnTo>
                    <a:pt x="1753" y="1754"/>
                  </a:lnTo>
                  <a:lnTo>
                    <a:pt x="1" y="1754"/>
                  </a:lnTo>
                  <a:lnTo>
                    <a:pt x="1" y="2838"/>
                  </a:lnTo>
                  <a:lnTo>
                    <a:pt x="2838" y="2838"/>
                  </a:lnTo>
                  <a:lnTo>
                    <a:pt x="28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32"/>
          <p:cNvGrpSpPr/>
          <p:nvPr/>
        </p:nvGrpSpPr>
        <p:grpSpPr>
          <a:xfrm>
            <a:off x="4440037" y="3425802"/>
            <a:ext cx="270706" cy="393295"/>
            <a:chOff x="4822456" y="2695355"/>
            <a:chExt cx="333875" cy="485071"/>
          </a:xfrm>
        </p:grpSpPr>
        <p:sp>
          <p:nvSpPr>
            <p:cNvPr id="942" name="Google Shape;942;p32"/>
            <p:cNvSpPr/>
            <p:nvPr/>
          </p:nvSpPr>
          <p:spPr>
            <a:xfrm>
              <a:off x="4870573" y="2885342"/>
              <a:ext cx="237641" cy="149212"/>
            </a:xfrm>
            <a:custGeom>
              <a:rect b="b" l="l" r="r" t="t"/>
              <a:pathLst>
                <a:path extrusionOk="0" h="4512" w="7186">
                  <a:moveTo>
                    <a:pt x="5116" y="1908"/>
                  </a:moveTo>
                  <a:cubicBezTo>
                    <a:pt x="5116" y="2748"/>
                    <a:pt x="4433" y="3432"/>
                    <a:pt x="3593" y="3432"/>
                  </a:cubicBezTo>
                  <a:cubicBezTo>
                    <a:pt x="2753" y="3432"/>
                    <a:pt x="2069" y="2748"/>
                    <a:pt x="2069" y="1908"/>
                  </a:cubicBezTo>
                  <a:lnTo>
                    <a:pt x="2929" y="1908"/>
                  </a:lnTo>
                  <a:cubicBezTo>
                    <a:pt x="2929" y="2273"/>
                    <a:pt x="3227" y="2572"/>
                    <a:pt x="3593" y="2572"/>
                  </a:cubicBezTo>
                  <a:cubicBezTo>
                    <a:pt x="3959" y="2572"/>
                    <a:pt x="4257" y="2273"/>
                    <a:pt x="4257" y="1908"/>
                  </a:cubicBezTo>
                  <a:close/>
                  <a:moveTo>
                    <a:pt x="3593" y="1"/>
                  </a:moveTo>
                  <a:cubicBezTo>
                    <a:pt x="3300" y="315"/>
                    <a:pt x="2883" y="512"/>
                    <a:pt x="2421" y="512"/>
                  </a:cubicBezTo>
                  <a:lnTo>
                    <a:pt x="637" y="512"/>
                  </a:lnTo>
                  <a:cubicBezTo>
                    <a:pt x="279" y="539"/>
                    <a:pt x="1" y="838"/>
                    <a:pt x="1" y="1198"/>
                  </a:cubicBezTo>
                  <a:cubicBezTo>
                    <a:pt x="1" y="1567"/>
                    <a:pt x="290" y="1869"/>
                    <a:pt x="659" y="1885"/>
                  </a:cubicBezTo>
                  <a:lnTo>
                    <a:pt x="1025" y="1901"/>
                  </a:lnTo>
                  <a:lnTo>
                    <a:pt x="1068" y="2265"/>
                  </a:lnTo>
                  <a:cubicBezTo>
                    <a:pt x="1216" y="3545"/>
                    <a:pt x="2302" y="4511"/>
                    <a:pt x="3593" y="4511"/>
                  </a:cubicBezTo>
                  <a:cubicBezTo>
                    <a:pt x="4884" y="4511"/>
                    <a:pt x="5970" y="3545"/>
                    <a:pt x="6118" y="2265"/>
                  </a:cubicBezTo>
                  <a:lnTo>
                    <a:pt x="6160" y="1901"/>
                  </a:lnTo>
                  <a:lnTo>
                    <a:pt x="6528" y="1885"/>
                  </a:lnTo>
                  <a:cubicBezTo>
                    <a:pt x="6896" y="1869"/>
                    <a:pt x="7186" y="1567"/>
                    <a:pt x="7186" y="1198"/>
                  </a:cubicBezTo>
                  <a:cubicBezTo>
                    <a:pt x="7186" y="838"/>
                    <a:pt x="6906" y="539"/>
                    <a:pt x="6550" y="512"/>
                  </a:cubicBezTo>
                  <a:lnTo>
                    <a:pt x="4765" y="512"/>
                  </a:lnTo>
                  <a:cubicBezTo>
                    <a:pt x="4303" y="512"/>
                    <a:pt x="3885" y="315"/>
                    <a:pt x="3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4936845" y="2695355"/>
              <a:ext cx="105130" cy="64057"/>
            </a:xfrm>
            <a:custGeom>
              <a:rect b="b" l="l" r="r" t="t"/>
              <a:pathLst>
                <a:path extrusionOk="0" h="1937" w="3179">
                  <a:moveTo>
                    <a:pt x="1589" y="0"/>
                  </a:moveTo>
                  <a:lnTo>
                    <a:pt x="910" y="778"/>
                  </a:lnTo>
                  <a:lnTo>
                    <a:pt x="0" y="481"/>
                  </a:lnTo>
                  <a:lnTo>
                    <a:pt x="298" y="1936"/>
                  </a:lnTo>
                  <a:cubicBezTo>
                    <a:pt x="696" y="1771"/>
                    <a:pt x="1132" y="1681"/>
                    <a:pt x="1589" y="1681"/>
                  </a:cubicBezTo>
                  <a:cubicBezTo>
                    <a:pt x="2046" y="1681"/>
                    <a:pt x="2482" y="1771"/>
                    <a:pt x="2880" y="1936"/>
                  </a:cubicBezTo>
                  <a:lnTo>
                    <a:pt x="3178" y="481"/>
                  </a:lnTo>
                  <a:lnTo>
                    <a:pt x="2269" y="778"/>
                  </a:lnTo>
                  <a:lnTo>
                    <a:pt x="15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5045083" y="3009057"/>
              <a:ext cx="61179" cy="59493"/>
            </a:xfrm>
            <a:custGeom>
              <a:rect b="b" l="l" r="r" t="t"/>
              <a:pathLst>
                <a:path extrusionOk="0" h="1799" w="1850">
                  <a:moveTo>
                    <a:pt x="1221" y="0"/>
                  </a:moveTo>
                  <a:cubicBezTo>
                    <a:pt x="921" y="492"/>
                    <a:pt x="499" y="899"/>
                    <a:pt x="1" y="1184"/>
                  </a:cubicBezTo>
                  <a:lnTo>
                    <a:pt x="1" y="1716"/>
                  </a:lnTo>
                  <a:lnTo>
                    <a:pt x="1143" y="1716"/>
                  </a:lnTo>
                  <a:cubicBezTo>
                    <a:pt x="1386" y="1716"/>
                    <a:pt x="1623" y="1745"/>
                    <a:pt x="1849" y="1799"/>
                  </a:cubicBezTo>
                  <a:lnTo>
                    <a:pt x="1849" y="1605"/>
                  </a:lnTo>
                  <a:cubicBezTo>
                    <a:pt x="1849" y="1247"/>
                    <a:pt x="1752" y="897"/>
                    <a:pt x="1570" y="590"/>
                  </a:cubicBezTo>
                  <a:lnTo>
                    <a:pt x="1237" y="29"/>
                  </a:lnTo>
                  <a:cubicBezTo>
                    <a:pt x="1232" y="19"/>
                    <a:pt x="1226" y="10"/>
                    <a:pt x="1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4905297" y="2779353"/>
              <a:ext cx="168227" cy="94547"/>
            </a:xfrm>
            <a:custGeom>
              <a:rect b="b" l="l" r="r" t="t"/>
              <a:pathLst>
                <a:path extrusionOk="0" h="2859" w="5087">
                  <a:moveTo>
                    <a:pt x="2543" y="0"/>
                  </a:moveTo>
                  <a:cubicBezTo>
                    <a:pt x="1141" y="0"/>
                    <a:pt x="0" y="1141"/>
                    <a:pt x="0" y="2543"/>
                  </a:cubicBezTo>
                  <a:lnTo>
                    <a:pt x="0" y="2858"/>
                  </a:lnTo>
                  <a:lnTo>
                    <a:pt x="1371" y="2858"/>
                  </a:lnTo>
                  <a:cubicBezTo>
                    <a:pt x="1780" y="2858"/>
                    <a:pt x="2114" y="2525"/>
                    <a:pt x="2114" y="2116"/>
                  </a:cubicBezTo>
                  <a:lnTo>
                    <a:pt x="2114" y="2019"/>
                  </a:lnTo>
                  <a:lnTo>
                    <a:pt x="2973" y="2019"/>
                  </a:lnTo>
                  <a:lnTo>
                    <a:pt x="2973" y="2116"/>
                  </a:lnTo>
                  <a:cubicBezTo>
                    <a:pt x="2973" y="2525"/>
                    <a:pt x="3306" y="2858"/>
                    <a:pt x="3715" y="2858"/>
                  </a:cubicBezTo>
                  <a:lnTo>
                    <a:pt x="5086" y="2858"/>
                  </a:lnTo>
                  <a:lnTo>
                    <a:pt x="5086" y="2543"/>
                  </a:lnTo>
                  <a:cubicBezTo>
                    <a:pt x="5086" y="1141"/>
                    <a:pt x="3945" y="0"/>
                    <a:pt x="2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4836246" y="3059588"/>
              <a:ext cx="306261" cy="104799"/>
            </a:xfrm>
            <a:custGeom>
              <a:rect b="b" l="l" r="r" t="t"/>
              <a:pathLst>
                <a:path extrusionOk="0" h="3169" w="9261">
                  <a:moveTo>
                    <a:pt x="3806" y="0"/>
                  </a:moveTo>
                  <a:lnTo>
                    <a:pt x="3806" y="1048"/>
                  </a:lnTo>
                  <a:lnTo>
                    <a:pt x="1805" y="1048"/>
                  </a:lnTo>
                  <a:cubicBezTo>
                    <a:pt x="1062" y="1048"/>
                    <a:pt x="404" y="1414"/>
                    <a:pt x="0" y="1975"/>
                  </a:cubicBezTo>
                  <a:lnTo>
                    <a:pt x="1659" y="1975"/>
                  </a:lnTo>
                  <a:cubicBezTo>
                    <a:pt x="2735" y="1975"/>
                    <a:pt x="3768" y="2408"/>
                    <a:pt x="4522" y="3168"/>
                  </a:cubicBezTo>
                  <a:lnTo>
                    <a:pt x="4741" y="3168"/>
                  </a:lnTo>
                  <a:cubicBezTo>
                    <a:pt x="5494" y="2408"/>
                    <a:pt x="6527" y="1975"/>
                    <a:pt x="7603" y="1975"/>
                  </a:cubicBezTo>
                  <a:lnTo>
                    <a:pt x="9261" y="1975"/>
                  </a:lnTo>
                  <a:cubicBezTo>
                    <a:pt x="8858" y="1414"/>
                    <a:pt x="8200" y="1048"/>
                    <a:pt x="7458" y="1048"/>
                  </a:cubicBezTo>
                  <a:lnTo>
                    <a:pt x="5457" y="1048"/>
                  </a:lnTo>
                  <a:lnTo>
                    <a:pt x="5457" y="0"/>
                  </a:lnTo>
                  <a:cubicBezTo>
                    <a:pt x="5192" y="66"/>
                    <a:pt x="4916" y="101"/>
                    <a:pt x="4631" y="101"/>
                  </a:cubicBezTo>
                  <a:cubicBezTo>
                    <a:pt x="4347" y="101"/>
                    <a:pt x="4071" y="66"/>
                    <a:pt x="3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4872557" y="3009057"/>
              <a:ext cx="61146" cy="59460"/>
            </a:xfrm>
            <a:custGeom>
              <a:rect b="b" l="l" r="r" t="t"/>
              <a:pathLst>
                <a:path extrusionOk="0" h="1798" w="1849">
                  <a:moveTo>
                    <a:pt x="628" y="0"/>
                  </a:moveTo>
                  <a:cubicBezTo>
                    <a:pt x="623" y="10"/>
                    <a:pt x="617" y="20"/>
                    <a:pt x="612" y="29"/>
                  </a:cubicBezTo>
                  <a:lnTo>
                    <a:pt x="279" y="590"/>
                  </a:lnTo>
                  <a:cubicBezTo>
                    <a:pt x="97" y="897"/>
                    <a:pt x="0" y="1247"/>
                    <a:pt x="0" y="1605"/>
                  </a:cubicBezTo>
                  <a:lnTo>
                    <a:pt x="0" y="1798"/>
                  </a:lnTo>
                  <a:cubicBezTo>
                    <a:pt x="227" y="1745"/>
                    <a:pt x="463" y="1716"/>
                    <a:pt x="707" y="1716"/>
                  </a:cubicBezTo>
                  <a:lnTo>
                    <a:pt x="1848" y="1716"/>
                  </a:lnTo>
                  <a:lnTo>
                    <a:pt x="1848" y="1184"/>
                  </a:lnTo>
                  <a:cubicBezTo>
                    <a:pt x="1350" y="899"/>
                    <a:pt x="929" y="492"/>
                    <a:pt x="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5017338" y="3153276"/>
              <a:ext cx="138993" cy="27150"/>
            </a:xfrm>
            <a:custGeom>
              <a:rect b="b" l="l" r="r" t="t"/>
              <a:pathLst>
                <a:path extrusionOk="0" h="821" w="4203">
                  <a:moveTo>
                    <a:pt x="2127" y="1"/>
                  </a:moveTo>
                  <a:cubicBezTo>
                    <a:pt x="1338" y="1"/>
                    <a:pt x="580" y="297"/>
                    <a:pt x="1" y="820"/>
                  </a:cubicBezTo>
                  <a:lnTo>
                    <a:pt x="4203" y="820"/>
                  </a:lnTo>
                  <a:lnTo>
                    <a:pt x="4203" y="435"/>
                  </a:lnTo>
                  <a:cubicBezTo>
                    <a:pt x="4203" y="287"/>
                    <a:pt x="4188" y="142"/>
                    <a:pt x="4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4822456" y="3153276"/>
              <a:ext cx="138993" cy="27150"/>
            </a:xfrm>
            <a:custGeom>
              <a:rect b="b" l="l" r="r" t="t"/>
              <a:pathLst>
                <a:path extrusionOk="0" h="821" w="4203">
                  <a:moveTo>
                    <a:pt x="43" y="1"/>
                  </a:moveTo>
                  <a:cubicBezTo>
                    <a:pt x="15" y="142"/>
                    <a:pt x="0" y="287"/>
                    <a:pt x="0" y="435"/>
                  </a:cubicBezTo>
                  <a:lnTo>
                    <a:pt x="0" y="820"/>
                  </a:lnTo>
                  <a:lnTo>
                    <a:pt x="4203" y="820"/>
                  </a:lnTo>
                  <a:cubicBezTo>
                    <a:pt x="3623" y="297"/>
                    <a:pt x="2865" y="1"/>
                    <a:pt x="2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32"/>
          <p:cNvGrpSpPr/>
          <p:nvPr/>
        </p:nvGrpSpPr>
        <p:grpSpPr>
          <a:xfrm>
            <a:off x="4402220" y="4072966"/>
            <a:ext cx="346341" cy="346317"/>
            <a:chOff x="2558451" y="4119019"/>
            <a:chExt cx="485071" cy="485038"/>
          </a:xfrm>
        </p:grpSpPr>
        <p:sp>
          <p:nvSpPr>
            <p:cNvPr id="951" name="Google Shape;951;p32"/>
            <p:cNvSpPr/>
            <p:nvPr/>
          </p:nvSpPr>
          <p:spPr>
            <a:xfrm>
              <a:off x="2630246" y="4393897"/>
              <a:ext cx="341448" cy="210160"/>
            </a:xfrm>
            <a:custGeom>
              <a:rect b="b" l="l" r="r" t="t"/>
              <a:pathLst>
                <a:path extrusionOk="0" h="6355" w="10325">
                  <a:moveTo>
                    <a:pt x="5162" y="1348"/>
                  </a:moveTo>
                  <a:cubicBezTo>
                    <a:pt x="5932" y="1348"/>
                    <a:pt x="6558" y="1974"/>
                    <a:pt x="6558" y="2744"/>
                  </a:cubicBezTo>
                  <a:cubicBezTo>
                    <a:pt x="6559" y="3364"/>
                    <a:pt x="6152" y="3891"/>
                    <a:pt x="5592" y="4072"/>
                  </a:cubicBezTo>
                  <a:lnTo>
                    <a:pt x="5592" y="5111"/>
                  </a:lnTo>
                  <a:lnTo>
                    <a:pt x="4733" y="5111"/>
                  </a:lnTo>
                  <a:lnTo>
                    <a:pt x="4733" y="4072"/>
                  </a:lnTo>
                  <a:cubicBezTo>
                    <a:pt x="4173" y="3891"/>
                    <a:pt x="3766" y="3364"/>
                    <a:pt x="3766" y="2744"/>
                  </a:cubicBezTo>
                  <a:cubicBezTo>
                    <a:pt x="3766" y="1974"/>
                    <a:pt x="4393" y="1348"/>
                    <a:pt x="5162" y="1348"/>
                  </a:cubicBezTo>
                  <a:close/>
                  <a:moveTo>
                    <a:pt x="1" y="1"/>
                  </a:moveTo>
                  <a:lnTo>
                    <a:pt x="1" y="6355"/>
                  </a:lnTo>
                  <a:lnTo>
                    <a:pt x="10325" y="6355"/>
                  </a:lnTo>
                  <a:lnTo>
                    <a:pt x="103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2558451" y="4393897"/>
              <a:ext cx="43421" cy="210160"/>
            </a:xfrm>
            <a:custGeom>
              <a:rect b="b" l="l" r="r" t="t"/>
              <a:pathLst>
                <a:path extrusionOk="0" h="6355" w="1313">
                  <a:moveTo>
                    <a:pt x="0" y="1"/>
                  </a:moveTo>
                  <a:lnTo>
                    <a:pt x="0" y="6355"/>
                  </a:lnTo>
                  <a:lnTo>
                    <a:pt x="1313" y="6355"/>
                  </a:lnTo>
                  <a:lnTo>
                    <a:pt x="13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2780946" y="4466948"/>
              <a:ext cx="40345" cy="35550"/>
            </a:xfrm>
            <a:custGeom>
              <a:rect b="b" l="l" r="r" t="t"/>
              <a:pathLst>
                <a:path extrusionOk="0" h="1075" w="1220">
                  <a:moveTo>
                    <a:pt x="609" y="0"/>
                  </a:moveTo>
                  <a:cubicBezTo>
                    <a:pt x="541" y="0"/>
                    <a:pt x="471" y="14"/>
                    <a:pt x="404" y="41"/>
                  </a:cubicBezTo>
                  <a:cubicBezTo>
                    <a:pt x="130" y="155"/>
                    <a:pt x="0" y="468"/>
                    <a:pt x="114" y="742"/>
                  </a:cubicBezTo>
                  <a:cubicBezTo>
                    <a:pt x="199" y="949"/>
                    <a:pt x="399" y="1074"/>
                    <a:pt x="610" y="1074"/>
                  </a:cubicBezTo>
                  <a:cubicBezTo>
                    <a:pt x="678" y="1074"/>
                    <a:pt x="748" y="1061"/>
                    <a:pt x="815" y="1033"/>
                  </a:cubicBezTo>
                  <a:cubicBezTo>
                    <a:pt x="1088" y="919"/>
                    <a:pt x="1219" y="606"/>
                    <a:pt x="1106" y="332"/>
                  </a:cubicBezTo>
                  <a:cubicBezTo>
                    <a:pt x="1019" y="125"/>
                    <a:pt x="820"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2777242" y="4192467"/>
              <a:ext cx="47489" cy="44644"/>
            </a:xfrm>
            <a:custGeom>
              <a:rect b="b" l="l" r="r" t="t"/>
              <a:pathLst>
                <a:path extrusionOk="0" h="1350" w="1436">
                  <a:moveTo>
                    <a:pt x="0" y="1"/>
                  </a:moveTo>
                  <a:lnTo>
                    <a:pt x="0" y="1349"/>
                  </a:lnTo>
                  <a:lnTo>
                    <a:pt x="1436" y="1349"/>
                  </a:lnTo>
                  <a:lnTo>
                    <a:pt x="1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2558451" y="4119019"/>
              <a:ext cx="43421" cy="83303"/>
            </a:xfrm>
            <a:custGeom>
              <a:rect b="b" l="l" r="r" t="t"/>
              <a:pathLst>
                <a:path extrusionOk="0" h="2519" w="1313">
                  <a:moveTo>
                    <a:pt x="1153" y="1"/>
                  </a:moveTo>
                  <a:cubicBezTo>
                    <a:pt x="517" y="1"/>
                    <a:pt x="0" y="518"/>
                    <a:pt x="0" y="1152"/>
                  </a:cubicBezTo>
                  <a:lnTo>
                    <a:pt x="0" y="2519"/>
                  </a:lnTo>
                  <a:lnTo>
                    <a:pt x="1313" y="2519"/>
                  </a:lnTo>
                  <a:lnTo>
                    <a:pt x="13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2630246" y="4119019"/>
              <a:ext cx="341448" cy="83303"/>
            </a:xfrm>
            <a:custGeom>
              <a:rect b="b" l="l" r="r" t="t"/>
              <a:pathLst>
                <a:path extrusionOk="0" h="2519" w="10325">
                  <a:moveTo>
                    <a:pt x="1" y="1"/>
                  </a:moveTo>
                  <a:lnTo>
                    <a:pt x="1" y="2519"/>
                  </a:lnTo>
                  <a:lnTo>
                    <a:pt x="3586" y="2519"/>
                  </a:lnTo>
                  <a:lnTo>
                    <a:pt x="3586" y="1362"/>
                  </a:lnTo>
                  <a:lnTo>
                    <a:pt x="6740" y="1362"/>
                  </a:lnTo>
                  <a:lnTo>
                    <a:pt x="6740" y="2519"/>
                  </a:lnTo>
                  <a:lnTo>
                    <a:pt x="10325" y="2519"/>
                  </a:lnTo>
                  <a:lnTo>
                    <a:pt x="103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2868350" y="4330237"/>
              <a:ext cx="77979" cy="35286"/>
            </a:xfrm>
            <a:custGeom>
              <a:rect b="b" l="l" r="r" t="t"/>
              <a:pathLst>
                <a:path extrusionOk="0" h="1067" w="2358">
                  <a:moveTo>
                    <a:pt x="1" y="1"/>
                  </a:moveTo>
                  <a:lnTo>
                    <a:pt x="1" y="1067"/>
                  </a:lnTo>
                  <a:lnTo>
                    <a:pt x="2357" y="1067"/>
                  </a:lnTo>
                  <a:lnTo>
                    <a:pt x="2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2561196" y="4230696"/>
              <a:ext cx="479515" cy="134826"/>
            </a:xfrm>
            <a:custGeom>
              <a:rect b="b" l="l" r="r" t="t"/>
              <a:pathLst>
                <a:path extrusionOk="0" h="4077" w="14500">
                  <a:moveTo>
                    <a:pt x="1" y="1"/>
                  </a:moveTo>
                  <a:lnTo>
                    <a:pt x="732" y="4077"/>
                  </a:lnTo>
                  <a:lnTo>
                    <a:pt x="1996" y="4077"/>
                  </a:lnTo>
                  <a:lnTo>
                    <a:pt x="1996" y="2150"/>
                  </a:lnTo>
                  <a:lnTo>
                    <a:pt x="12505" y="2150"/>
                  </a:lnTo>
                  <a:lnTo>
                    <a:pt x="12505" y="4077"/>
                  </a:lnTo>
                  <a:lnTo>
                    <a:pt x="13769" y="4077"/>
                  </a:lnTo>
                  <a:lnTo>
                    <a:pt x="14500" y="1"/>
                  </a:lnTo>
                  <a:lnTo>
                    <a:pt x="8828" y="1"/>
                  </a:lnTo>
                  <a:lnTo>
                    <a:pt x="8828" y="1053"/>
                  </a:lnTo>
                  <a:lnTo>
                    <a:pt x="5674" y="1053"/>
                  </a:lnTo>
                  <a:lnTo>
                    <a:pt x="56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3000101" y="4393897"/>
              <a:ext cx="43421" cy="210160"/>
            </a:xfrm>
            <a:custGeom>
              <a:rect b="b" l="l" r="r" t="t"/>
              <a:pathLst>
                <a:path extrusionOk="0" h="6355" w="1313">
                  <a:moveTo>
                    <a:pt x="0" y="1"/>
                  </a:moveTo>
                  <a:lnTo>
                    <a:pt x="0" y="6355"/>
                  </a:lnTo>
                  <a:lnTo>
                    <a:pt x="1313" y="6355"/>
                  </a:lnTo>
                  <a:lnTo>
                    <a:pt x="13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3000101" y="4119019"/>
              <a:ext cx="43421" cy="83303"/>
            </a:xfrm>
            <a:custGeom>
              <a:rect b="b" l="l" r="r" t="t"/>
              <a:pathLst>
                <a:path extrusionOk="0" h="2519" w="1313">
                  <a:moveTo>
                    <a:pt x="0" y="1"/>
                  </a:moveTo>
                  <a:lnTo>
                    <a:pt x="0" y="2519"/>
                  </a:lnTo>
                  <a:lnTo>
                    <a:pt x="1313" y="2519"/>
                  </a:lnTo>
                  <a:lnTo>
                    <a:pt x="1313" y="1152"/>
                  </a:lnTo>
                  <a:cubicBezTo>
                    <a:pt x="1313" y="518"/>
                    <a:pt x="796"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2761997" y="4330237"/>
              <a:ext cx="77979" cy="35286"/>
            </a:xfrm>
            <a:custGeom>
              <a:rect b="b" l="l" r="r" t="t"/>
              <a:pathLst>
                <a:path extrusionOk="0" h="1067" w="2358">
                  <a:moveTo>
                    <a:pt x="0" y="1"/>
                  </a:moveTo>
                  <a:lnTo>
                    <a:pt x="0" y="1067"/>
                  </a:lnTo>
                  <a:lnTo>
                    <a:pt x="2358" y="1067"/>
                  </a:lnTo>
                  <a:lnTo>
                    <a:pt x="2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2655611" y="4330237"/>
              <a:ext cx="77979" cy="35286"/>
            </a:xfrm>
            <a:custGeom>
              <a:rect b="b" l="l" r="r" t="t"/>
              <a:pathLst>
                <a:path extrusionOk="0" h="1067" w="2358">
                  <a:moveTo>
                    <a:pt x="0" y="1"/>
                  </a:moveTo>
                  <a:lnTo>
                    <a:pt x="0" y="1067"/>
                  </a:lnTo>
                  <a:lnTo>
                    <a:pt x="2358" y="1067"/>
                  </a:lnTo>
                  <a:lnTo>
                    <a:pt x="2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aphicFrame>
        <p:nvGraphicFramePr>
          <p:cNvPr id="968" name="Google Shape;968;p33"/>
          <p:cNvGraphicFramePr/>
          <p:nvPr/>
        </p:nvGraphicFramePr>
        <p:xfrm>
          <a:off x="713100" y="1619250"/>
          <a:ext cx="3000000" cy="3000000"/>
        </p:xfrm>
        <a:graphic>
          <a:graphicData uri="http://schemas.openxmlformats.org/drawingml/2006/table">
            <a:tbl>
              <a:tblPr>
                <a:noFill/>
                <a:tableStyleId>{3ECAC387-48CF-4B25-A3F9-B6B037142E8C}</a:tableStyleId>
              </a:tblPr>
              <a:tblGrid>
                <a:gridCol w="802400"/>
                <a:gridCol w="575125"/>
                <a:gridCol w="575125"/>
                <a:gridCol w="575125"/>
                <a:gridCol w="575125"/>
                <a:gridCol w="575125"/>
                <a:gridCol w="575125"/>
                <a:gridCol w="575125"/>
                <a:gridCol w="575125"/>
                <a:gridCol w="575125"/>
                <a:gridCol w="575125"/>
                <a:gridCol w="575125"/>
                <a:gridCol w="575125"/>
              </a:tblGrid>
              <a:tr h="438525">
                <a:tc>
                  <a:txBody>
                    <a:bodyPr/>
                    <a:lstStyle/>
                    <a:p>
                      <a:pPr indent="0" lvl="0" marL="0" rtl="0" algn="ctr">
                        <a:spcBef>
                          <a:spcPts val="0"/>
                        </a:spcBef>
                        <a:spcAft>
                          <a:spcPts val="0"/>
                        </a:spcAft>
                        <a:buNone/>
                      </a:pPr>
                      <a:r>
                        <a:t/>
                      </a:r>
                      <a:endParaRPr b="1">
                        <a:solidFill>
                          <a:schemeClr val="dk1"/>
                        </a:solidFill>
                        <a:latin typeface="Domine"/>
                        <a:ea typeface="Domine"/>
                        <a:cs typeface="Domine"/>
                        <a:sym typeface="Domi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Jun</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Feb</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Mar</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Apr</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May</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Jun</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Jul</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Aug</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Sep</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Oct</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Nov</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Domine"/>
                          <a:ea typeface="Domine"/>
                          <a:cs typeface="Domine"/>
                          <a:sym typeface="Domine"/>
                        </a:rPr>
                        <a:t>Dec</a:t>
                      </a:r>
                      <a:endParaRPr b="1">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438525">
                <a:tc>
                  <a:txBody>
                    <a:bodyPr/>
                    <a:lstStyle/>
                    <a:p>
                      <a:pPr indent="0" lvl="0" marL="0" rtl="0" algn="ctr">
                        <a:spcBef>
                          <a:spcPts val="0"/>
                        </a:spcBef>
                        <a:spcAft>
                          <a:spcPts val="0"/>
                        </a:spcAft>
                        <a:buNone/>
                      </a:pPr>
                      <a:r>
                        <a:rPr b="1" lang="en" sz="1300">
                          <a:solidFill>
                            <a:schemeClr val="dk1"/>
                          </a:solidFill>
                          <a:latin typeface="Domine"/>
                          <a:ea typeface="Domine"/>
                          <a:cs typeface="Domine"/>
                          <a:sym typeface="Domine"/>
                        </a:rPr>
                        <a:t>Book 1</a:t>
                      </a:r>
                      <a:endParaRPr b="1" sz="1300">
                        <a:solidFill>
                          <a:schemeClr val="dk1"/>
                        </a:solidFill>
                        <a:latin typeface="Domine"/>
                        <a:ea typeface="Domine"/>
                        <a:cs typeface="Domine"/>
                        <a:sym typeface="Domi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38525">
                <a:tc>
                  <a:txBody>
                    <a:bodyPr/>
                    <a:lstStyle/>
                    <a:p>
                      <a:pPr indent="0" lvl="0" marL="0" rtl="0" algn="ctr">
                        <a:spcBef>
                          <a:spcPts val="0"/>
                        </a:spcBef>
                        <a:spcAft>
                          <a:spcPts val="0"/>
                        </a:spcAft>
                        <a:buNone/>
                      </a:pPr>
                      <a:r>
                        <a:rPr b="1" lang="en" sz="1300">
                          <a:solidFill>
                            <a:schemeClr val="dk1"/>
                          </a:solidFill>
                          <a:latin typeface="Domine"/>
                          <a:ea typeface="Domine"/>
                          <a:cs typeface="Domine"/>
                          <a:sym typeface="Domine"/>
                        </a:rPr>
                        <a:t>Book 2</a:t>
                      </a:r>
                      <a:endParaRPr b="1" sz="1300">
                        <a:solidFill>
                          <a:schemeClr val="dk1"/>
                        </a:solidFill>
                        <a:latin typeface="Domine"/>
                        <a:ea typeface="Domine"/>
                        <a:cs typeface="Domine"/>
                        <a:sym typeface="Domi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38525">
                <a:tc>
                  <a:txBody>
                    <a:bodyPr/>
                    <a:lstStyle/>
                    <a:p>
                      <a:pPr indent="0" lvl="0" marL="0" rtl="0" algn="ctr">
                        <a:spcBef>
                          <a:spcPts val="0"/>
                        </a:spcBef>
                        <a:spcAft>
                          <a:spcPts val="0"/>
                        </a:spcAft>
                        <a:buNone/>
                      </a:pPr>
                      <a:r>
                        <a:rPr b="1" lang="en" sz="1300">
                          <a:solidFill>
                            <a:schemeClr val="dk1"/>
                          </a:solidFill>
                          <a:latin typeface="Domine"/>
                          <a:ea typeface="Domine"/>
                          <a:cs typeface="Domine"/>
                          <a:sym typeface="Domine"/>
                        </a:rPr>
                        <a:t>Book 3</a:t>
                      </a:r>
                      <a:endParaRPr b="1" sz="1300">
                        <a:solidFill>
                          <a:schemeClr val="dk1"/>
                        </a:solidFill>
                        <a:latin typeface="Domine"/>
                        <a:ea typeface="Domine"/>
                        <a:cs typeface="Domine"/>
                        <a:sym typeface="Domi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38525">
                <a:tc>
                  <a:txBody>
                    <a:bodyPr/>
                    <a:lstStyle/>
                    <a:p>
                      <a:pPr indent="0" lvl="0" marL="0" rtl="0" algn="ctr">
                        <a:spcBef>
                          <a:spcPts val="0"/>
                        </a:spcBef>
                        <a:spcAft>
                          <a:spcPts val="0"/>
                        </a:spcAft>
                        <a:buNone/>
                      </a:pPr>
                      <a:r>
                        <a:rPr b="1" lang="en" sz="1300">
                          <a:solidFill>
                            <a:schemeClr val="dk1"/>
                          </a:solidFill>
                          <a:latin typeface="Domine"/>
                          <a:ea typeface="Domine"/>
                          <a:cs typeface="Domine"/>
                          <a:sym typeface="Domine"/>
                        </a:rPr>
                        <a:t>Book 4</a:t>
                      </a:r>
                      <a:endParaRPr b="1" sz="1300">
                        <a:solidFill>
                          <a:schemeClr val="dk1"/>
                        </a:solidFill>
                        <a:latin typeface="Domine"/>
                        <a:ea typeface="Domine"/>
                        <a:cs typeface="Domine"/>
                        <a:sym typeface="Domi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69" name="Google Shape;969;p33"/>
          <p:cNvSpPr/>
          <p:nvPr/>
        </p:nvSpPr>
        <p:spPr>
          <a:xfrm>
            <a:off x="1587400" y="2166633"/>
            <a:ext cx="2181900" cy="228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3359475" y="2602645"/>
            <a:ext cx="2181900" cy="228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6242100" y="3043325"/>
            <a:ext cx="2181900" cy="228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2250325" y="3480633"/>
            <a:ext cx="4809600" cy="228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1757650" y="4228650"/>
            <a:ext cx="228600" cy="228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3188229" y="4228650"/>
            <a:ext cx="228600" cy="228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4616458" y="4228650"/>
            <a:ext cx="228600" cy="228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txBox="1"/>
          <p:nvPr/>
        </p:nvSpPr>
        <p:spPr>
          <a:xfrm>
            <a:off x="1986244" y="4114350"/>
            <a:ext cx="1113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Venus</a:t>
            </a:r>
            <a:endParaRPr b="1" sz="1500">
              <a:solidFill>
                <a:schemeClr val="dk1"/>
              </a:solidFill>
              <a:latin typeface="Domine"/>
              <a:ea typeface="Domine"/>
              <a:cs typeface="Domine"/>
              <a:sym typeface="Domine"/>
            </a:endParaRPr>
          </a:p>
        </p:txBody>
      </p:sp>
      <p:sp>
        <p:nvSpPr>
          <p:cNvPr id="977" name="Google Shape;977;p33"/>
          <p:cNvSpPr txBox="1"/>
          <p:nvPr/>
        </p:nvSpPr>
        <p:spPr>
          <a:xfrm>
            <a:off x="3415595" y="4114350"/>
            <a:ext cx="1113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Mars</a:t>
            </a:r>
            <a:endParaRPr b="1" sz="1500">
              <a:solidFill>
                <a:schemeClr val="dk1"/>
              </a:solidFill>
              <a:latin typeface="Domine"/>
              <a:ea typeface="Domine"/>
              <a:cs typeface="Domine"/>
              <a:sym typeface="Domine"/>
            </a:endParaRPr>
          </a:p>
        </p:txBody>
      </p:sp>
      <p:sp>
        <p:nvSpPr>
          <p:cNvPr id="978" name="Google Shape;978;p33"/>
          <p:cNvSpPr txBox="1"/>
          <p:nvPr/>
        </p:nvSpPr>
        <p:spPr>
          <a:xfrm>
            <a:off x="4845068" y="4114350"/>
            <a:ext cx="1113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Jupiter</a:t>
            </a:r>
            <a:endParaRPr b="1" sz="1500">
              <a:solidFill>
                <a:schemeClr val="dk1"/>
              </a:solidFill>
              <a:latin typeface="Domine"/>
              <a:ea typeface="Domine"/>
              <a:cs typeface="Domine"/>
              <a:sym typeface="Domine"/>
            </a:endParaRPr>
          </a:p>
        </p:txBody>
      </p:sp>
      <p:sp>
        <p:nvSpPr>
          <p:cNvPr id="979" name="Google Shape;979;p33"/>
          <p:cNvSpPr txBox="1"/>
          <p:nvPr/>
        </p:nvSpPr>
        <p:spPr>
          <a:xfrm>
            <a:off x="6273051" y="4114350"/>
            <a:ext cx="1113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Saturn</a:t>
            </a:r>
            <a:endParaRPr b="1" sz="1500">
              <a:solidFill>
                <a:schemeClr val="dk1"/>
              </a:solidFill>
              <a:latin typeface="Domine"/>
              <a:ea typeface="Domine"/>
              <a:cs typeface="Domine"/>
              <a:sym typeface="Domine"/>
            </a:endParaRPr>
          </a:p>
        </p:txBody>
      </p:sp>
      <p:sp>
        <p:nvSpPr>
          <p:cNvPr id="980" name="Google Shape;980;p33"/>
          <p:cNvSpPr/>
          <p:nvPr/>
        </p:nvSpPr>
        <p:spPr>
          <a:xfrm>
            <a:off x="6044149" y="4228500"/>
            <a:ext cx="228900" cy="22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1223525" y="539500"/>
            <a:ext cx="6696900" cy="10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Middle Earth Fantasy</a:t>
            </a:r>
            <a:endParaRPr/>
          </a:p>
          <a:p>
            <a:pPr indent="0" lvl="0" marL="0" rtl="0" algn="ctr">
              <a:spcBef>
                <a:spcPts val="0"/>
              </a:spcBef>
              <a:spcAft>
                <a:spcPts val="0"/>
              </a:spcAft>
              <a:buNone/>
            </a:pPr>
            <a:r>
              <a:rPr lang="en"/>
              <a:t>Day infographics</a:t>
            </a:r>
            <a:endParaRPr/>
          </a:p>
        </p:txBody>
      </p:sp>
      <p:sp>
        <p:nvSpPr>
          <p:cNvPr id="236" name="Google Shape;236;p16"/>
          <p:cNvSpPr txBox="1"/>
          <p:nvPr>
            <p:ph idx="1" type="body"/>
          </p:nvPr>
        </p:nvSpPr>
        <p:spPr>
          <a:xfrm>
            <a:off x="1223550" y="1613250"/>
            <a:ext cx="6696900" cy="245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This template contains an assortment of complementary infographic resources for the </a:t>
            </a:r>
            <a:r>
              <a:rPr b="1" lang="en">
                <a:uFill>
                  <a:noFill/>
                </a:uFill>
                <a:hlinkClick r:id="rId3"/>
              </a:rPr>
              <a:t>Middle Earth Fantasy Day</a:t>
            </a:r>
            <a:r>
              <a:rPr lang="en"/>
              <a:t> presentation</a:t>
            </a:r>
            <a:endParaRPr/>
          </a:p>
          <a:p>
            <a:pPr indent="-323850" lvl="0" marL="457200" rtl="0" algn="l">
              <a:spcBef>
                <a:spcPts val="1000"/>
              </a:spcBef>
              <a:spcAft>
                <a:spcPts val="0"/>
              </a:spcAft>
              <a:buSzPts val="1500"/>
              <a:buChar char="●"/>
            </a:pPr>
            <a:r>
              <a:rPr lang="en"/>
              <a:t>These infographics are adapted to the style of the aforementioned presentation, so you can insert them easily and have them completely integrated at once. You just need to do the following:</a:t>
            </a:r>
            <a:endParaRPr/>
          </a:p>
          <a:p>
            <a:pPr indent="-323850" lvl="1" marL="914400" rtl="0" algn="l">
              <a:spcBef>
                <a:spcPts val="0"/>
              </a:spcBef>
              <a:spcAft>
                <a:spcPts val="0"/>
              </a:spcAft>
              <a:buSzPts val="1500"/>
              <a:buFont typeface="Roboto"/>
              <a:buChar char="○"/>
            </a:pPr>
            <a:r>
              <a:rPr lang="en"/>
              <a:t>Select the element that you want to copy</a:t>
            </a:r>
            <a:endParaRPr/>
          </a:p>
          <a:p>
            <a:pPr indent="-323850" lvl="1" marL="914400" rtl="0" algn="l">
              <a:spcBef>
                <a:spcPts val="0"/>
              </a:spcBef>
              <a:spcAft>
                <a:spcPts val="0"/>
              </a:spcAft>
              <a:buSzPts val="1500"/>
              <a:buFont typeface="Roboto"/>
              <a:buChar char="○"/>
            </a:pPr>
            <a:r>
              <a:rPr lang="en"/>
              <a:t>Right-click and choose “Copy”</a:t>
            </a:r>
            <a:endParaRPr/>
          </a:p>
          <a:p>
            <a:pPr indent="-323850" lvl="1" marL="914400" rtl="0" algn="l">
              <a:spcBef>
                <a:spcPts val="0"/>
              </a:spcBef>
              <a:spcAft>
                <a:spcPts val="0"/>
              </a:spcAft>
              <a:buSzPts val="1500"/>
              <a:buFont typeface="Roboto"/>
              <a:buChar char="○"/>
            </a:pPr>
            <a:r>
              <a:rPr lang="en"/>
              <a:t>Go to the slide where you want the element to appear</a:t>
            </a:r>
            <a:endParaRPr/>
          </a:p>
          <a:p>
            <a:pPr indent="-323850" lvl="1" marL="914400" rtl="0" algn="l">
              <a:spcBef>
                <a:spcPts val="0"/>
              </a:spcBef>
              <a:spcAft>
                <a:spcPts val="0"/>
              </a:spcAft>
              <a:buSzPts val="1500"/>
              <a:buFont typeface="Roboto"/>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3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986" name="Google Shape;986;p34"/>
          <p:cNvGrpSpPr/>
          <p:nvPr/>
        </p:nvGrpSpPr>
        <p:grpSpPr>
          <a:xfrm>
            <a:off x="720010" y="1193154"/>
            <a:ext cx="3599930" cy="959128"/>
            <a:chOff x="720010" y="1193154"/>
            <a:chExt cx="3599930" cy="959128"/>
          </a:xfrm>
        </p:grpSpPr>
        <p:sp>
          <p:nvSpPr>
            <p:cNvPr id="987" name="Google Shape;987;p34"/>
            <p:cNvSpPr/>
            <p:nvPr/>
          </p:nvSpPr>
          <p:spPr>
            <a:xfrm>
              <a:off x="3502440" y="1263067"/>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01</a:t>
              </a:r>
              <a:endParaRPr b="1" sz="2400">
                <a:solidFill>
                  <a:schemeClr val="dk1"/>
                </a:solidFill>
                <a:latin typeface="Domine"/>
                <a:ea typeface="Domine"/>
                <a:cs typeface="Domine"/>
                <a:sym typeface="Domine"/>
              </a:endParaRPr>
            </a:p>
          </p:txBody>
        </p:sp>
        <p:grpSp>
          <p:nvGrpSpPr>
            <p:cNvPr id="988" name="Google Shape;988;p34"/>
            <p:cNvGrpSpPr/>
            <p:nvPr/>
          </p:nvGrpSpPr>
          <p:grpSpPr>
            <a:xfrm>
              <a:off x="720010" y="1193154"/>
              <a:ext cx="2037300" cy="959128"/>
              <a:chOff x="720000" y="1561100"/>
              <a:chExt cx="2037300" cy="959128"/>
            </a:xfrm>
          </p:grpSpPr>
          <p:sp>
            <p:nvSpPr>
              <p:cNvPr id="989" name="Google Shape;989;p34"/>
              <p:cNvSpPr txBox="1"/>
              <p:nvPr/>
            </p:nvSpPr>
            <p:spPr>
              <a:xfrm>
                <a:off x="720000" y="1561100"/>
                <a:ext cx="20373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990" name="Google Shape;990;p34"/>
              <p:cNvSpPr txBox="1"/>
              <p:nvPr/>
            </p:nvSpPr>
            <p:spPr>
              <a:xfrm>
                <a:off x="720000" y="1944228"/>
                <a:ext cx="20373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It’s the smallest planet of them all</a:t>
                </a:r>
                <a:endParaRPr sz="1600">
                  <a:solidFill>
                    <a:schemeClr val="dk1"/>
                  </a:solidFill>
                  <a:latin typeface="Roboto"/>
                  <a:ea typeface="Roboto"/>
                  <a:cs typeface="Roboto"/>
                  <a:sym typeface="Roboto"/>
                </a:endParaRPr>
              </a:p>
            </p:txBody>
          </p:sp>
        </p:grpSp>
      </p:grpSp>
      <p:grpSp>
        <p:nvGrpSpPr>
          <p:cNvPr id="991" name="Google Shape;991;p34"/>
          <p:cNvGrpSpPr/>
          <p:nvPr/>
        </p:nvGrpSpPr>
        <p:grpSpPr>
          <a:xfrm>
            <a:off x="720010" y="2826995"/>
            <a:ext cx="3599930" cy="959612"/>
            <a:chOff x="720010" y="2827225"/>
            <a:chExt cx="3599930" cy="959612"/>
          </a:xfrm>
        </p:grpSpPr>
        <p:grpSp>
          <p:nvGrpSpPr>
            <p:cNvPr id="992" name="Google Shape;992;p34"/>
            <p:cNvGrpSpPr/>
            <p:nvPr/>
          </p:nvGrpSpPr>
          <p:grpSpPr>
            <a:xfrm>
              <a:off x="720010" y="2827225"/>
              <a:ext cx="2037300" cy="959612"/>
              <a:chOff x="720000" y="3587250"/>
              <a:chExt cx="2037300" cy="959612"/>
            </a:xfrm>
          </p:grpSpPr>
          <p:sp>
            <p:nvSpPr>
              <p:cNvPr id="993" name="Google Shape;993;p34"/>
              <p:cNvSpPr txBox="1"/>
              <p:nvPr/>
            </p:nvSpPr>
            <p:spPr>
              <a:xfrm>
                <a:off x="720000" y="3587250"/>
                <a:ext cx="20373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994" name="Google Shape;994;p34"/>
              <p:cNvSpPr txBox="1"/>
              <p:nvPr/>
            </p:nvSpPr>
            <p:spPr>
              <a:xfrm>
                <a:off x="720000" y="3974162"/>
                <a:ext cx="2037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Jupiter is an enormous planet</a:t>
                </a:r>
                <a:endParaRPr sz="1600">
                  <a:solidFill>
                    <a:schemeClr val="dk1"/>
                  </a:solidFill>
                  <a:latin typeface="Roboto"/>
                  <a:ea typeface="Roboto"/>
                  <a:cs typeface="Roboto"/>
                  <a:sym typeface="Roboto"/>
                </a:endParaRPr>
              </a:p>
            </p:txBody>
          </p:sp>
        </p:grpSp>
        <p:sp>
          <p:nvSpPr>
            <p:cNvPr id="995" name="Google Shape;995;p34"/>
            <p:cNvSpPr/>
            <p:nvPr/>
          </p:nvSpPr>
          <p:spPr>
            <a:xfrm>
              <a:off x="3502440" y="2897384"/>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03</a:t>
              </a:r>
              <a:endParaRPr b="1" sz="2400">
                <a:solidFill>
                  <a:schemeClr val="dk1"/>
                </a:solidFill>
                <a:latin typeface="Domine"/>
                <a:ea typeface="Domine"/>
                <a:cs typeface="Domine"/>
                <a:sym typeface="Domine"/>
              </a:endParaRPr>
            </a:p>
          </p:txBody>
        </p:sp>
      </p:grpSp>
      <p:grpSp>
        <p:nvGrpSpPr>
          <p:cNvPr id="996" name="Google Shape;996;p34"/>
          <p:cNvGrpSpPr/>
          <p:nvPr/>
        </p:nvGrpSpPr>
        <p:grpSpPr>
          <a:xfrm>
            <a:off x="4759065" y="3644400"/>
            <a:ext cx="3600519" cy="959612"/>
            <a:chOff x="4759065" y="3644400"/>
            <a:chExt cx="3600519" cy="959612"/>
          </a:xfrm>
        </p:grpSpPr>
        <p:grpSp>
          <p:nvGrpSpPr>
            <p:cNvPr id="997" name="Google Shape;997;p34"/>
            <p:cNvGrpSpPr/>
            <p:nvPr/>
          </p:nvGrpSpPr>
          <p:grpSpPr>
            <a:xfrm>
              <a:off x="6322284" y="3644400"/>
              <a:ext cx="2037300" cy="959612"/>
              <a:chOff x="6209625" y="3587250"/>
              <a:chExt cx="2037300" cy="959612"/>
            </a:xfrm>
          </p:grpSpPr>
          <p:sp>
            <p:nvSpPr>
              <p:cNvPr id="998" name="Google Shape;998;p34"/>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999" name="Google Shape;999;p34"/>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sp>
          <p:nvSpPr>
            <p:cNvPr id="1000" name="Google Shape;1000;p34"/>
            <p:cNvSpPr/>
            <p:nvPr/>
          </p:nvSpPr>
          <p:spPr>
            <a:xfrm>
              <a:off x="4759065" y="3714542"/>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04</a:t>
              </a:r>
              <a:endParaRPr b="1" sz="2400">
                <a:solidFill>
                  <a:schemeClr val="dk1"/>
                </a:solidFill>
                <a:latin typeface="Domine"/>
                <a:ea typeface="Domine"/>
                <a:cs typeface="Domine"/>
                <a:sym typeface="Domine"/>
              </a:endParaRPr>
            </a:p>
          </p:txBody>
        </p:sp>
      </p:grpSp>
      <p:grpSp>
        <p:nvGrpSpPr>
          <p:cNvPr id="1001" name="Google Shape;1001;p34"/>
          <p:cNvGrpSpPr/>
          <p:nvPr/>
        </p:nvGrpSpPr>
        <p:grpSpPr>
          <a:xfrm>
            <a:off x="4759065" y="2010075"/>
            <a:ext cx="3600519" cy="959128"/>
            <a:chOff x="4759065" y="2010316"/>
            <a:chExt cx="3600519" cy="959128"/>
          </a:xfrm>
        </p:grpSpPr>
        <p:grpSp>
          <p:nvGrpSpPr>
            <p:cNvPr id="1002" name="Google Shape;1002;p34"/>
            <p:cNvGrpSpPr/>
            <p:nvPr/>
          </p:nvGrpSpPr>
          <p:grpSpPr>
            <a:xfrm>
              <a:off x="6322284" y="2010316"/>
              <a:ext cx="2037300" cy="959128"/>
              <a:chOff x="6386700" y="1561100"/>
              <a:chExt cx="2037300" cy="959128"/>
            </a:xfrm>
          </p:grpSpPr>
          <p:sp>
            <p:nvSpPr>
              <p:cNvPr id="1003" name="Google Shape;1003;p34"/>
              <p:cNvSpPr txBox="1"/>
              <p:nvPr/>
            </p:nvSpPr>
            <p:spPr>
              <a:xfrm>
                <a:off x="6386700" y="156110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1004" name="Google Shape;1004;p34"/>
              <p:cNvSpPr txBox="1"/>
              <p:nvPr/>
            </p:nvSpPr>
            <p:spPr>
              <a:xfrm>
                <a:off x="6386700" y="1944228"/>
                <a:ext cx="20373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the second planet from the Sun</a:t>
                </a:r>
                <a:endParaRPr sz="1600">
                  <a:solidFill>
                    <a:schemeClr val="dk1"/>
                  </a:solidFill>
                  <a:latin typeface="Roboto"/>
                  <a:ea typeface="Roboto"/>
                  <a:cs typeface="Roboto"/>
                  <a:sym typeface="Roboto"/>
                </a:endParaRPr>
              </a:p>
            </p:txBody>
          </p:sp>
        </p:grpSp>
        <p:sp>
          <p:nvSpPr>
            <p:cNvPr id="1005" name="Google Shape;1005;p34"/>
            <p:cNvSpPr/>
            <p:nvPr/>
          </p:nvSpPr>
          <p:spPr>
            <a:xfrm>
              <a:off x="4759065" y="2080226"/>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02</a:t>
              </a:r>
              <a:endParaRPr b="1" sz="2400">
                <a:solidFill>
                  <a:schemeClr val="dk1"/>
                </a:solidFill>
                <a:latin typeface="Domine"/>
                <a:ea typeface="Domine"/>
                <a:cs typeface="Domine"/>
                <a:sym typeface="Domine"/>
              </a:endParaRPr>
            </a:p>
          </p:txBody>
        </p:sp>
      </p:grpSp>
      <p:cxnSp>
        <p:nvCxnSpPr>
          <p:cNvPr id="1006" name="Google Shape;1006;p34"/>
          <p:cNvCxnSpPr>
            <a:stCxn id="987" idx="6"/>
            <a:endCxn id="1005" idx="2"/>
          </p:cNvCxnSpPr>
          <p:nvPr/>
        </p:nvCxnSpPr>
        <p:spPr>
          <a:xfrm>
            <a:off x="4319940" y="1672717"/>
            <a:ext cx="439200" cy="816900"/>
          </a:xfrm>
          <a:prstGeom prst="bentConnector3">
            <a:avLst>
              <a:gd fmla="val 49991" name="adj1"/>
            </a:avLst>
          </a:prstGeom>
          <a:noFill/>
          <a:ln cap="flat" cmpd="sng" w="19050">
            <a:solidFill>
              <a:schemeClr val="dk1"/>
            </a:solidFill>
            <a:prstDash val="solid"/>
            <a:round/>
            <a:headEnd len="med" w="med" type="none"/>
            <a:tailEnd len="med" w="med" type="oval"/>
          </a:ln>
        </p:spPr>
      </p:cxnSp>
      <p:cxnSp>
        <p:nvCxnSpPr>
          <p:cNvPr id="1007" name="Google Shape;1007;p34"/>
          <p:cNvCxnSpPr>
            <a:stCxn id="1005" idx="2"/>
            <a:endCxn id="995" idx="6"/>
          </p:cNvCxnSpPr>
          <p:nvPr/>
        </p:nvCxnSpPr>
        <p:spPr>
          <a:xfrm flipH="1">
            <a:off x="4319865" y="2489634"/>
            <a:ext cx="439200" cy="817200"/>
          </a:xfrm>
          <a:prstGeom prst="bentConnector3">
            <a:avLst>
              <a:gd fmla="val 49991" name="adj1"/>
            </a:avLst>
          </a:prstGeom>
          <a:noFill/>
          <a:ln cap="flat" cmpd="sng" w="19050">
            <a:solidFill>
              <a:schemeClr val="dk1"/>
            </a:solidFill>
            <a:prstDash val="solid"/>
            <a:round/>
            <a:headEnd len="med" w="med" type="none"/>
            <a:tailEnd len="med" w="med" type="oval"/>
          </a:ln>
        </p:spPr>
      </p:cxnSp>
      <p:cxnSp>
        <p:nvCxnSpPr>
          <p:cNvPr id="1008" name="Google Shape;1008;p34"/>
          <p:cNvCxnSpPr>
            <a:stCxn id="995" idx="6"/>
            <a:endCxn id="1000" idx="2"/>
          </p:cNvCxnSpPr>
          <p:nvPr/>
        </p:nvCxnSpPr>
        <p:spPr>
          <a:xfrm>
            <a:off x="4319940" y="3306804"/>
            <a:ext cx="439200" cy="817500"/>
          </a:xfrm>
          <a:prstGeom prst="bentConnector3">
            <a:avLst>
              <a:gd fmla="val 49991" name="adj1"/>
            </a:avLst>
          </a:prstGeom>
          <a:noFill/>
          <a:ln cap="flat" cmpd="sng" w="19050">
            <a:solidFill>
              <a:schemeClr val="dk1"/>
            </a:solidFill>
            <a:prstDash val="solid"/>
            <a:round/>
            <a:headEnd len="med" w="med" type="none"/>
            <a:tailEnd len="med" w="med" type="oval"/>
          </a:ln>
        </p:spPr>
      </p:cxnSp>
      <p:cxnSp>
        <p:nvCxnSpPr>
          <p:cNvPr id="1009" name="Google Shape;1009;p34"/>
          <p:cNvCxnSpPr>
            <a:stCxn id="989" idx="3"/>
            <a:endCxn id="987" idx="2"/>
          </p:cNvCxnSpPr>
          <p:nvPr/>
        </p:nvCxnSpPr>
        <p:spPr>
          <a:xfrm>
            <a:off x="2757310" y="1421754"/>
            <a:ext cx="745200" cy="251100"/>
          </a:xfrm>
          <a:prstGeom prst="bentConnector3">
            <a:avLst>
              <a:gd fmla="val 49995" name="adj1"/>
            </a:avLst>
          </a:prstGeom>
          <a:noFill/>
          <a:ln cap="flat" cmpd="sng" w="19050">
            <a:solidFill>
              <a:schemeClr val="dk1"/>
            </a:solidFill>
            <a:prstDash val="solid"/>
            <a:round/>
            <a:headEnd len="med" w="med" type="none"/>
            <a:tailEnd len="med" w="med" type="oval"/>
          </a:ln>
        </p:spPr>
      </p:cxnSp>
      <p:cxnSp>
        <p:nvCxnSpPr>
          <p:cNvPr id="1010" name="Google Shape;1010;p34"/>
          <p:cNvCxnSpPr>
            <a:stCxn id="1005" idx="6"/>
            <a:endCxn id="1003" idx="1"/>
          </p:cNvCxnSpPr>
          <p:nvPr/>
        </p:nvCxnSpPr>
        <p:spPr>
          <a:xfrm flipH="1" rot="10800000">
            <a:off x="5576565" y="2238534"/>
            <a:ext cx="745800" cy="251100"/>
          </a:xfrm>
          <a:prstGeom prst="bentConnector3">
            <a:avLst>
              <a:gd fmla="val 49995" name="adj1"/>
            </a:avLst>
          </a:prstGeom>
          <a:noFill/>
          <a:ln cap="flat" cmpd="sng" w="19050">
            <a:solidFill>
              <a:schemeClr val="dk1"/>
            </a:solidFill>
            <a:prstDash val="solid"/>
            <a:round/>
            <a:headEnd len="med" w="med" type="oval"/>
            <a:tailEnd len="med" w="med" type="none"/>
          </a:ln>
        </p:spPr>
      </p:cxnSp>
      <p:cxnSp>
        <p:nvCxnSpPr>
          <p:cNvPr id="1011" name="Google Shape;1011;p34"/>
          <p:cNvCxnSpPr>
            <a:stCxn id="993" idx="3"/>
            <a:endCxn id="995" idx="2"/>
          </p:cNvCxnSpPr>
          <p:nvPr/>
        </p:nvCxnSpPr>
        <p:spPr>
          <a:xfrm>
            <a:off x="2757310" y="3055595"/>
            <a:ext cx="745200" cy="251100"/>
          </a:xfrm>
          <a:prstGeom prst="bentConnector3">
            <a:avLst>
              <a:gd fmla="val 49995" name="adj1"/>
            </a:avLst>
          </a:prstGeom>
          <a:noFill/>
          <a:ln cap="flat" cmpd="sng" w="19050">
            <a:solidFill>
              <a:schemeClr val="dk1"/>
            </a:solidFill>
            <a:prstDash val="solid"/>
            <a:round/>
            <a:headEnd len="med" w="med" type="none"/>
            <a:tailEnd len="med" w="med" type="oval"/>
          </a:ln>
        </p:spPr>
      </p:cxnSp>
      <p:cxnSp>
        <p:nvCxnSpPr>
          <p:cNvPr id="1012" name="Google Shape;1012;p34"/>
          <p:cNvCxnSpPr>
            <a:stCxn id="1000" idx="6"/>
            <a:endCxn id="998" idx="1"/>
          </p:cNvCxnSpPr>
          <p:nvPr/>
        </p:nvCxnSpPr>
        <p:spPr>
          <a:xfrm flipH="1" rot="10800000">
            <a:off x="5576565" y="3873092"/>
            <a:ext cx="745800" cy="251100"/>
          </a:xfrm>
          <a:prstGeom prst="bentConnector3">
            <a:avLst>
              <a:gd fmla="val 49995" name="adj1"/>
            </a:avLst>
          </a:prstGeom>
          <a:noFill/>
          <a:ln cap="flat" cmpd="sng" w="19050">
            <a:solidFill>
              <a:schemeClr val="dk1"/>
            </a:solidFill>
            <a:prstDash val="solid"/>
            <a:round/>
            <a:headEnd len="med" w="med" type="oval"/>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3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1018" name="Google Shape;1018;p35"/>
          <p:cNvGrpSpPr/>
          <p:nvPr/>
        </p:nvGrpSpPr>
        <p:grpSpPr>
          <a:xfrm>
            <a:off x="5139014" y="1705482"/>
            <a:ext cx="3291760" cy="1019901"/>
            <a:chOff x="3813302" y="2409787"/>
            <a:chExt cx="1879502" cy="1019901"/>
          </a:xfrm>
        </p:grpSpPr>
        <p:sp>
          <p:nvSpPr>
            <p:cNvPr id="1019" name="Google Shape;1019;p35"/>
            <p:cNvSpPr txBox="1"/>
            <p:nvPr/>
          </p:nvSpPr>
          <p:spPr>
            <a:xfrm>
              <a:off x="3813302" y="2409787"/>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Phy</a:t>
              </a:r>
              <a:r>
                <a:rPr b="1" lang="en" sz="2000">
                  <a:solidFill>
                    <a:schemeClr val="dk1"/>
                  </a:solidFill>
                  <a:latin typeface="Domine"/>
                  <a:ea typeface="Domine"/>
                  <a:cs typeface="Domine"/>
                  <a:sym typeface="Domine"/>
                </a:rPr>
                <a:t>sical</a:t>
              </a:r>
              <a:endParaRPr b="1" sz="2000">
                <a:solidFill>
                  <a:schemeClr val="dk1"/>
                </a:solidFill>
                <a:latin typeface="Domine"/>
                <a:ea typeface="Domine"/>
                <a:cs typeface="Domine"/>
                <a:sym typeface="Domine"/>
              </a:endParaRPr>
            </a:p>
          </p:txBody>
        </p:sp>
        <p:sp>
          <p:nvSpPr>
            <p:cNvPr id="1020" name="Google Shape;1020;p35"/>
            <p:cNvSpPr txBox="1"/>
            <p:nvPr/>
          </p:nvSpPr>
          <p:spPr>
            <a:xfrm>
              <a:off x="3813305" y="2789488"/>
              <a:ext cx="1879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Mercury is the smallest planet in the Solar System</a:t>
              </a:r>
              <a:endParaRPr sz="1600">
                <a:solidFill>
                  <a:schemeClr val="dk1"/>
                </a:solidFill>
                <a:latin typeface="Roboto"/>
                <a:ea typeface="Roboto"/>
                <a:cs typeface="Roboto"/>
                <a:sym typeface="Roboto"/>
              </a:endParaRPr>
            </a:p>
          </p:txBody>
        </p:sp>
      </p:grpSp>
      <p:grpSp>
        <p:nvGrpSpPr>
          <p:cNvPr id="1021" name="Google Shape;1021;p35"/>
          <p:cNvGrpSpPr/>
          <p:nvPr/>
        </p:nvGrpSpPr>
        <p:grpSpPr>
          <a:xfrm>
            <a:off x="5138902" y="2891098"/>
            <a:ext cx="3291766" cy="1019901"/>
            <a:chOff x="6544504" y="2409787"/>
            <a:chExt cx="1879505" cy="1019901"/>
          </a:xfrm>
        </p:grpSpPr>
        <p:sp>
          <p:nvSpPr>
            <p:cNvPr id="1022" name="Google Shape;1022;p35"/>
            <p:cNvSpPr txBox="1"/>
            <p:nvPr/>
          </p:nvSpPr>
          <p:spPr>
            <a:xfrm>
              <a:off x="6544504" y="2409787"/>
              <a:ext cx="1879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Digital</a:t>
              </a:r>
              <a:endParaRPr b="1" sz="2000">
                <a:solidFill>
                  <a:schemeClr val="dk1"/>
                </a:solidFill>
                <a:latin typeface="Domine"/>
                <a:ea typeface="Domine"/>
                <a:cs typeface="Domine"/>
                <a:sym typeface="Domine"/>
              </a:endParaRPr>
            </a:p>
          </p:txBody>
        </p:sp>
        <p:sp>
          <p:nvSpPr>
            <p:cNvPr id="1023" name="Google Shape;1023;p35"/>
            <p:cNvSpPr txBox="1"/>
            <p:nvPr/>
          </p:nvSpPr>
          <p:spPr>
            <a:xfrm>
              <a:off x="6544510" y="2789488"/>
              <a:ext cx="1879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is extremely hot, even more than Mercury</a:t>
              </a:r>
              <a:endParaRPr sz="1600">
                <a:solidFill>
                  <a:schemeClr val="dk1"/>
                </a:solidFill>
                <a:latin typeface="Roboto"/>
                <a:ea typeface="Roboto"/>
                <a:cs typeface="Roboto"/>
                <a:sym typeface="Roboto"/>
              </a:endParaRPr>
            </a:p>
          </p:txBody>
        </p:sp>
      </p:grpSp>
      <p:sp>
        <p:nvSpPr>
          <p:cNvPr id="1024" name="Google Shape;1024;p35"/>
          <p:cNvSpPr/>
          <p:nvPr/>
        </p:nvSpPr>
        <p:spPr>
          <a:xfrm>
            <a:off x="4321390" y="1805767"/>
            <a:ext cx="817500" cy="81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25" name="Google Shape;1025;p35"/>
          <p:cNvSpPr/>
          <p:nvPr/>
        </p:nvSpPr>
        <p:spPr>
          <a:xfrm>
            <a:off x="4321390" y="2991380"/>
            <a:ext cx="817500" cy="819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26" name="Google Shape;1026;p35"/>
          <p:cNvSpPr/>
          <p:nvPr/>
        </p:nvSpPr>
        <p:spPr>
          <a:xfrm>
            <a:off x="4572761" y="2029519"/>
            <a:ext cx="314767" cy="371814"/>
          </a:xfrm>
          <a:custGeom>
            <a:rect b="b" l="l" r="r" t="t"/>
            <a:pathLst>
              <a:path extrusionOk="0" h="12729" w="10776">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35"/>
          <p:cNvGrpSpPr/>
          <p:nvPr/>
        </p:nvGrpSpPr>
        <p:grpSpPr>
          <a:xfrm>
            <a:off x="4552525" y="3223392"/>
            <a:ext cx="355258" cy="355288"/>
            <a:chOff x="-44924250" y="3206000"/>
            <a:chExt cx="300100" cy="300125"/>
          </a:xfrm>
        </p:grpSpPr>
        <p:sp>
          <p:nvSpPr>
            <p:cNvPr id="1028" name="Google Shape;1028;p35"/>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35"/>
          <p:cNvSpPr txBox="1"/>
          <p:nvPr/>
        </p:nvSpPr>
        <p:spPr>
          <a:xfrm>
            <a:off x="720000" y="4210700"/>
            <a:ext cx="77040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For more info, click here</a:t>
            </a:r>
            <a:endParaRPr b="1" sz="1200">
              <a:solidFill>
                <a:schemeClr val="dk1"/>
              </a:solidFill>
              <a:latin typeface="Roboto"/>
              <a:ea typeface="Roboto"/>
              <a:cs typeface="Roboto"/>
              <a:sym typeface="Roboto"/>
            </a:endParaRPr>
          </a:p>
        </p:txBody>
      </p:sp>
      <p:pic>
        <p:nvPicPr>
          <p:cNvPr id="1034" name="Google Shape;1034;p35" title="Gráfico">
            <a:hlinkClick r:id="rId4"/>
          </p:cNvPr>
          <p:cNvPicPr preferRelativeResize="0"/>
          <p:nvPr/>
        </p:nvPicPr>
        <p:blipFill>
          <a:blip r:embed="rId5">
            <a:alphaModFix/>
          </a:blip>
          <a:stretch>
            <a:fillRect/>
          </a:stretch>
        </p:blipFill>
        <p:spPr>
          <a:xfrm>
            <a:off x="720000" y="1417000"/>
            <a:ext cx="3410669" cy="2793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3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1040" name="Google Shape;1040;p36"/>
          <p:cNvGrpSpPr/>
          <p:nvPr/>
        </p:nvGrpSpPr>
        <p:grpSpPr>
          <a:xfrm>
            <a:off x="726760" y="3644400"/>
            <a:ext cx="2037300" cy="959612"/>
            <a:chOff x="720000" y="3587250"/>
            <a:chExt cx="2037300" cy="959612"/>
          </a:xfrm>
        </p:grpSpPr>
        <p:sp>
          <p:nvSpPr>
            <p:cNvPr id="1041" name="Google Shape;1041;p36"/>
            <p:cNvSpPr txBox="1"/>
            <p:nvPr/>
          </p:nvSpPr>
          <p:spPr>
            <a:xfrm>
              <a:off x="720000" y="3587250"/>
              <a:ext cx="20373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042" name="Google Shape;1042;p36"/>
            <p:cNvSpPr txBox="1"/>
            <p:nvPr/>
          </p:nvSpPr>
          <p:spPr>
            <a:xfrm>
              <a:off x="720000" y="3974162"/>
              <a:ext cx="2037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Jupiter is an enormous planet</a:t>
              </a:r>
              <a:endParaRPr sz="1600">
                <a:solidFill>
                  <a:schemeClr val="dk1"/>
                </a:solidFill>
                <a:latin typeface="Roboto"/>
                <a:ea typeface="Roboto"/>
                <a:cs typeface="Roboto"/>
                <a:sym typeface="Roboto"/>
              </a:endParaRPr>
            </a:p>
          </p:txBody>
        </p:sp>
      </p:grpSp>
      <p:grpSp>
        <p:nvGrpSpPr>
          <p:cNvPr id="1043" name="Google Shape;1043;p36"/>
          <p:cNvGrpSpPr/>
          <p:nvPr/>
        </p:nvGrpSpPr>
        <p:grpSpPr>
          <a:xfrm>
            <a:off x="726760" y="1247229"/>
            <a:ext cx="2037300" cy="959128"/>
            <a:chOff x="720000" y="1561100"/>
            <a:chExt cx="2037300" cy="959128"/>
          </a:xfrm>
        </p:grpSpPr>
        <p:sp>
          <p:nvSpPr>
            <p:cNvPr id="1044" name="Google Shape;1044;p36"/>
            <p:cNvSpPr txBox="1"/>
            <p:nvPr/>
          </p:nvSpPr>
          <p:spPr>
            <a:xfrm>
              <a:off x="720000" y="1561100"/>
              <a:ext cx="20373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1045" name="Google Shape;1045;p36"/>
            <p:cNvSpPr txBox="1"/>
            <p:nvPr/>
          </p:nvSpPr>
          <p:spPr>
            <a:xfrm>
              <a:off x="720000" y="1944228"/>
              <a:ext cx="20373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It’s the smallest planet of them all</a:t>
              </a:r>
              <a:endParaRPr sz="1600">
                <a:solidFill>
                  <a:schemeClr val="dk1"/>
                </a:solidFill>
                <a:latin typeface="Roboto"/>
                <a:ea typeface="Roboto"/>
                <a:cs typeface="Roboto"/>
                <a:sym typeface="Roboto"/>
              </a:endParaRPr>
            </a:p>
          </p:txBody>
        </p:sp>
      </p:grpSp>
      <p:grpSp>
        <p:nvGrpSpPr>
          <p:cNvPr id="1046" name="Google Shape;1046;p36"/>
          <p:cNvGrpSpPr/>
          <p:nvPr/>
        </p:nvGrpSpPr>
        <p:grpSpPr>
          <a:xfrm>
            <a:off x="6383624" y="1247229"/>
            <a:ext cx="2037300" cy="959128"/>
            <a:chOff x="6386700" y="1561100"/>
            <a:chExt cx="2037300" cy="959128"/>
          </a:xfrm>
        </p:grpSpPr>
        <p:sp>
          <p:nvSpPr>
            <p:cNvPr id="1047" name="Google Shape;1047;p36"/>
            <p:cNvSpPr txBox="1"/>
            <p:nvPr/>
          </p:nvSpPr>
          <p:spPr>
            <a:xfrm>
              <a:off x="6386700" y="156110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1048" name="Google Shape;1048;p36"/>
            <p:cNvSpPr txBox="1"/>
            <p:nvPr/>
          </p:nvSpPr>
          <p:spPr>
            <a:xfrm>
              <a:off x="6386700" y="1944228"/>
              <a:ext cx="20373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the second planet from the Sun</a:t>
              </a:r>
              <a:endParaRPr sz="1600">
                <a:solidFill>
                  <a:schemeClr val="dk1"/>
                </a:solidFill>
                <a:latin typeface="Roboto"/>
                <a:ea typeface="Roboto"/>
                <a:cs typeface="Roboto"/>
                <a:sym typeface="Roboto"/>
              </a:endParaRPr>
            </a:p>
          </p:txBody>
        </p:sp>
      </p:grpSp>
      <p:grpSp>
        <p:nvGrpSpPr>
          <p:cNvPr id="1049" name="Google Shape;1049;p36"/>
          <p:cNvGrpSpPr/>
          <p:nvPr/>
        </p:nvGrpSpPr>
        <p:grpSpPr>
          <a:xfrm>
            <a:off x="6383624" y="3644400"/>
            <a:ext cx="2037300" cy="959612"/>
            <a:chOff x="6209625" y="3587250"/>
            <a:chExt cx="2037300" cy="959612"/>
          </a:xfrm>
        </p:grpSpPr>
        <p:sp>
          <p:nvSpPr>
            <p:cNvPr id="1050" name="Google Shape;1050;p36"/>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1051" name="Google Shape;1051;p36"/>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grpSp>
        <p:nvGrpSpPr>
          <p:cNvPr id="1052" name="Google Shape;1052;p36"/>
          <p:cNvGrpSpPr/>
          <p:nvPr/>
        </p:nvGrpSpPr>
        <p:grpSpPr>
          <a:xfrm>
            <a:off x="726760" y="2445814"/>
            <a:ext cx="2037300" cy="959128"/>
            <a:chOff x="720000" y="1561100"/>
            <a:chExt cx="2037300" cy="959128"/>
          </a:xfrm>
        </p:grpSpPr>
        <p:sp>
          <p:nvSpPr>
            <p:cNvPr id="1053" name="Google Shape;1053;p36"/>
            <p:cNvSpPr txBox="1"/>
            <p:nvPr/>
          </p:nvSpPr>
          <p:spPr>
            <a:xfrm>
              <a:off x="720000" y="1561100"/>
              <a:ext cx="20373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054" name="Google Shape;1054;p36"/>
            <p:cNvSpPr txBox="1"/>
            <p:nvPr/>
          </p:nvSpPr>
          <p:spPr>
            <a:xfrm>
              <a:off x="720000" y="1944228"/>
              <a:ext cx="20373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It was named after a Roman god</a:t>
              </a:r>
              <a:endParaRPr sz="1600">
                <a:solidFill>
                  <a:schemeClr val="dk1"/>
                </a:solidFill>
                <a:latin typeface="Roboto"/>
                <a:ea typeface="Roboto"/>
                <a:cs typeface="Roboto"/>
                <a:sym typeface="Roboto"/>
              </a:endParaRPr>
            </a:p>
          </p:txBody>
        </p:sp>
      </p:grpSp>
      <p:grpSp>
        <p:nvGrpSpPr>
          <p:cNvPr id="1055" name="Google Shape;1055;p36"/>
          <p:cNvGrpSpPr/>
          <p:nvPr/>
        </p:nvGrpSpPr>
        <p:grpSpPr>
          <a:xfrm>
            <a:off x="6383624" y="2445814"/>
            <a:ext cx="2037300" cy="959128"/>
            <a:chOff x="6386700" y="1561100"/>
            <a:chExt cx="2037300" cy="959128"/>
          </a:xfrm>
        </p:grpSpPr>
        <p:sp>
          <p:nvSpPr>
            <p:cNvPr id="1056" name="Google Shape;1056;p36"/>
            <p:cNvSpPr txBox="1"/>
            <p:nvPr/>
          </p:nvSpPr>
          <p:spPr>
            <a:xfrm>
              <a:off x="6386700" y="156110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Neptune</a:t>
              </a:r>
              <a:endParaRPr b="1" sz="2000">
                <a:solidFill>
                  <a:schemeClr val="dk1"/>
                </a:solidFill>
                <a:latin typeface="Domine"/>
                <a:ea typeface="Domine"/>
                <a:cs typeface="Domine"/>
                <a:sym typeface="Domine"/>
              </a:endParaRPr>
            </a:p>
          </p:txBody>
        </p:sp>
        <p:sp>
          <p:nvSpPr>
            <p:cNvPr id="1057" name="Google Shape;1057;p36"/>
            <p:cNvSpPr txBox="1"/>
            <p:nvPr/>
          </p:nvSpPr>
          <p:spPr>
            <a:xfrm>
              <a:off x="6386700" y="1944228"/>
              <a:ext cx="20373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Neptune is very far from the Sun</a:t>
              </a:r>
              <a:endParaRPr sz="1600">
                <a:solidFill>
                  <a:schemeClr val="dk1"/>
                </a:solidFill>
                <a:latin typeface="Roboto"/>
                <a:ea typeface="Roboto"/>
                <a:cs typeface="Roboto"/>
                <a:sym typeface="Roboto"/>
              </a:endParaRPr>
            </a:p>
          </p:txBody>
        </p:sp>
      </p:grpSp>
      <p:sp>
        <p:nvSpPr>
          <p:cNvPr id="1058" name="Google Shape;1058;p36"/>
          <p:cNvSpPr/>
          <p:nvPr/>
        </p:nvSpPr>
        <p:spPr>
          <a:xfrm>
            <a:off x="4062128" y="2379978"/>
            <a:ext cx="1088400" cy="1090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59" name="Google Shape;1059;p36"/>
          <p:cNvSpPr/>
          <p:nvPr/>
        </p:nvSpPr>
        <p:spPr>
          <a:xfrm>
            <a:off x="5593564" y="2567028"/>
            <a:ext cx="715200" cy="7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60" name="Google Shape;1060;p36"/>
          <p:cNvSpPr/>
          <p:nvPr/>
        </p:nvSpPr>
        <p:spPr>
          <a:xfrm>
            <a:off x="5593564" y="1368443"/>
            <a:ext cx="715200" cy="7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61" name="Google Shape;1061;p36"/>
          <p:cNvSpPr/>
          <p:nvPr/>
        </p:nvSpPr>
        <p:spPr>
          <a:xfrm>
            <a:off x="5593564" y="3765856"/>
            <a:ext cx="715200" cy="7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62" name="Google Shape;1062;p36"/>
          <p:cNvSpPr/>
          <p:nvPr/>
        </p:nvSpPr>
        <p:spPr>
          <a:xfrm>
            <a:off x="2838914" y="2567028"/>
            <a:ext cx="715200" cy="7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63" name="Google Shape;1063;p36"/>
          <p:cNvSpPr/>
          <p:nvPr/>
        </p:nvSpPr>
        <p:spPr>
          <a:xfrm>
            <a:off x="2838914" y="1368443"/>
            <a:ext cx="715200" cy="7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sp>
        <p:nvSpPr>
          <p:cNvPr id="1064" name="Google Shape;1064;p36"/>
          <p:cNvSpPr/>
          <p:nvPr/>
        </p:nvSpPr>
        <p:spPr>
          <a:xfrm>
            <a:off x="2838914" y="3765856"/>
            <a:ext cx="715200" cy="7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grpSp>
        <p:nvGrpSpPr>
          <p:cNvPr id="1065" name="Google Shape;1065;p36"/>
          <p:cNvGrpSpPr/>
          <p:nvPr/>
        </p:nvGrpSpPr>
        <p:grpSpPr>
          <a:xfrm>
            <a:off x="2953978" y="1526077"/>
            <a:ext cx="485071" cy="401437"/>
            <a:chOff x="3355736" y="2089777"/>
            <a:chExt cx="485071" cy="401437"/>
          </a:xfrm>
        </p:grpSpPr>
        <p:sp>
          <p:nvSpPr>
            <p:cNvPr id="1066" name="Google Shape;1066;p36"/>
            <p:cNvSpPr/>
            <p:nvPr/>
          </p:nvSpPr>
          <p:spPr>
            <a:xfrm>
              <a:off x="3355736" y="2147518"/>
              <a:ext cx="214790" cy="120772"/>
            </a:xfrm>
            <a:custGeom>
              <a:rect b="b" l="l" r="r" t="t"/>
              <a:pathLst>
                <a:path extrusionOk="0" h="3652" w="6495">
                  <a:moveTo>
                    <a:pt x="4121" y="1"/>
                  </a:moveTo>
                  <a:cubicBezTo>
                    <a:pt x="3756" y="1"/>
                    <a:pt x="3402" y="131"/>
                    <a:pt x="3124" y="368"/>
                  </a:cubicBezTo>
                  <a:lnTo>
                    <a:pt x="2925" y="538"/>
                  </a:lnTo>
                  <a:lnTo>
                    <a:pt x="2683" y="439"/>
                  </a:lnTo>
                  <a:cubicBezTo>
                    <a:pt x="2533" y="378"/>
                    <a:pt x="2376" y="348"/>
                    <a:pt x="2214" y="348"/>
                  </a:cubicBezTo>
                  <a:cubicBezTo>
                    <a:pt x="1558" y="348"/>
                    <a:pt x="1013" y="859"/>
                    <a:pt x="972" y="1513"/>
                  </a:cubicBezTo>
                  <a:lnTo>
                    <a:pt x="953" y="1819"/>
                  </a:lnTo>
                  <a:lnTo>
                    <a:pt x="656" y="1901"/>
                  </a:lnTo>
                  <a:cubicBezTo>
                    <a:pt x="270" y="2006"/>
                    <a:pt x="1" y="2360"/>
                    <a:pt x="1" y="2760"/>
                  </a:cubicBezTo>
                  <a:cubicBezTo>
                    <a:pt x="1" y="3252"/>
                    <a:pt x="401" y="3651"/>
                    <a:pt x="893" y="3651"/>
                  </a:cubicBezTo>
                  <a:lnTo>
                    <a:pt x="5762" y="3651"/>
                  </a:lnTo>
                  <a:cubicBezTo>
                    <a:pt x="6166" y="3651"/>
                    <a:pt x="6494" y="3323"/>
                    <a:pt x="6494" y="2920"/>
                  </a:cubicBezTo>
                  <a:cubicBezTo>
                    <a:pt x="6494" y="2592"/>
                    <a:pt x="6274" y="2302"/>
                    <a:pt x="5961" y="2214"/>
                  </a:cubicBezTo>
                  <a:lnTo>
                    <a:pt x="5602" y="2113"/>
                  </a:lnTo>
                  <a:lnTo>
                    <a:pt x="5651" y="1745"/>
                  </a:lnTo>
                  <a:cubicBezTo>
                    <a:pt x="5659" y="1674"/>
                    <a:pt x="5664" y="1608"/>
                    <a:pt x="5664" y="1543"/>
                  </a:cubicBezTo>
                  <a:cubicBezTo>
                    <a:pt x="5664" y="693"/>
                    <a:pt x="4972" y="1"/>
                    <a:pt x="4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3626083" y="2296696"/>
              <a:ext cx="214724" cy="120739"/>
            </a:xfrm>
            <a:custGeom>
              <a:rect b="b" l="l" r="r" t="t"/>
              <a:pathLst>
                <a:path extrusionOk="0" h="3651" w="6493">
                  <a:moveTo>
                    <a:pt x="2372" y="0"/>
                  </a:moveTo>
                  <a:cubicBezTo>
                    <a:pt x="1522" y="0"/>
                    <a:pt x="830" y="691"/>
                    <a:pt x="830" y="1543"/>
                  </a:cubicBezTo>
                  <a:cubicBezTo>
                    <a:pt x="830" y="1608"/>
                    <a:pt x="834" y="1674"/>
                    <a:pt x="844" y="1744"/>
                  </a:cubicBezTo>
                  <a:lnTo>
                    <a:pt x="891" y="2112"/>
                  </a:lnTo>
                  <a:lnTo>
                    <a:pt x="534" y="2214"/>
                  </a:lnTo>
                  <a:cubicBezTo>
                    <a:pt x="219" y="2302"/>
                    <a:pt x="0" y="2591"/>
                    <a:pt x="0" y="2918"/>
                  </a:cubicBezTo>
                  <a:cubicBezTo>
                    <a:pt x="0" y="3323"/>
                    <a:pt x="328" y="3650"/>
                    <a:pt x="732" y="3650"/>
                  </a:cubicBezTo>
                  <a:lnTo>
                    <a:pt x="5602" y="3650"/>
                  </a:lnTo>
                  <a:cubicBezTo>
                    <a:pt x="6094" y="3650"/>
                    <a:pt x="6493" y="3251"/>
                    <a:pt x="6493" y="2759"/>
                  </a:cubicBezTo>
                  <a:cubicBezTo>
                    <a:pt x="6493" y="2359"/>
                    <a:pt x="6223" y="2005"/>
                    <a:pt x="5837" y="1900"/>
                  </a:cubicBezTo>
                  <a:lnTo>
                    <a:pt x="5541" y="1819"/>
                  </a:lnTo>
                  <a:lnTo>
                    <a:pt x="5523" y="1512"/>
                  </a:lnTo>
                  <a:cubicBezTo>
                    <a:pt x="5482" y="858"/>
                    <a:pt x="4936" y="346"/>
                    <a:pt x="4281" y="346"/>
                  </a:cubicBezTo>
                  <a:cubicBezTo>
                    <a:pt x="4119" y="346"/>
                    <a:pt x="3961" y="377"/>
                    <a:pt x="3812" y="438"/>
                  </a:cubicBezTo>
                  <a:lnTo>
                    <a:pt x="3570" y="536"/>
                  </a:lnTo>
                  <a:lnTo>
                    <a:pt x="3371" y="368"/>
                  </a:lnTo>
                  <a:cubicBezTo>
                    <a:pt x="3093" y="130"/>
                    <a:pt x="2738" y="0"/>
                    <a:pt x="2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3420586" y="2089777"/>
              <a:ext cx="401304" cy="401437"/>
            </a:xfrm>
            <a:custGeom>
              <a:rect b="b" l="l" r="r" t="t"/>
              <a:pathLst>
                <a:path extrusionOk="0" h="12139" w="12135">
                  <a:moveTo>
                    <a:pt x="7295" y="1510"/>
                  </a:moveTo>
                  <a:lnTo>
                    <a:pt x="7295" y="2370"/>
                  </a:lnTo>
                  <a:lnTo>
                    <a:pt x="6435" y="2370"/>
                  </a:lnTo>
                  <a:lnTo>
                    <a:pt x="6435" y="1510"/>
                  </a:lnTo>
                  <a:close/>
                  <a:moveTo>
                    <a:pt x="9407" y="3142"/>
                  </a:moveTo>
                  <a:lnTo>
                    <a:pt x="9407" y="4002"/>
                  </a:lnTo>
                  <a:lnTo>
                    <a:pt x="8548" y="4002"/>
                  </a:lnTo>
                  <a:lnTo>
                    <a:pt x="8548" y="3142"/>
                  </a:lnTo>
                  <a:close/>
                  <a:moveTo>
                    <a:pt x="3422" y="8191"/>
                  </a:moveTo>
                  <a:lnTo>
                    <a:pt x="3422" y="9050"/>
                  </a:lnTo>
                  <a:lnTo>
                    <a:pt x="2562" y="9050"/>
                  </a:lnTo>
                  <a:lnTo>
                    <a:pt x="2562" y="8191"/>
                  </a:lnTo>
                  <a:close/>
                  <a:moveTo>
                    <a:pt x="6066" y="0"/>
                  </a:moveTo>
                  <a:cubicBezTo>
                    <a:pt x="4883" y="0"/>
                    <a:pt x="3750" y="339"/>
                    <a:pt x="2778" y="968"/>
                  </a:cubicBezTo>
                  <a:cubicBezTo>
                    <a:pt x="3797" y="1239"/>
                    <a:pt x="4553" y="2165"/>
                    <a:pt x="4562" y="3267"/>
                  </a:cubicBezTo>
                  <a:cubicBezTo>
                    <a:pt x="5065" y="3541"/>
                    <a:pt x="5392" y="4076"/>
                    <a:pt x="5392" y="4664"/>
                  </a:cubicBezTo>
                  <a:cubicBezTo>
                    <a:pt x="5392" y="5542"/>
                    <a:pt x="4679" y="6256"/>
                    <a:pt x="3802" y="6256"/>
                  </a:cubicBezTo>
                  <a:lnTo>
                    <a:pt x="1" y="6256"/>
                  </a:lnTo>
                  <a:cubicBezTo>
                    <a:pt x="100" y="9517"/>
                    <a:pt x="2782" y="12138"/>
                    <a:pt x="6066" y="12138"/>
                  </a:cubicBezTo>
                  <a:cubicBezTo>
                    <a:pt x="7477" y="12138"/>
                    <a:pt x="8831" y="11647"/>
                    <a:pt x="9907" y="10767"/>
                  </a:cubicBezTo>
                  <a:lnTo>
                    <a:pt x="6946" y="10767"/>
                  </a:lnTo>
                  <a:cubicBezTo>
                    <a:pt x="6068" y="10767"/>
                    <a:pt x="5354" y="10053"/>
                    <a:pt x="5354" y="9176"/>
                  </a:cubicBezTo>
                  <a:cubicBezTo>
                    <a:pt x="5354" y="8586"/>
                    <a:pt x="5683" y="8053"/>
                    <a:pt x="6185" y="7778"/>
                  </a:cubicBezTo>
                  <a:cubicBezTo>
                    <a:pt x="6197" y="6463"/>
                    <a:pt x="7269" y="5397"/>
                    <a:pt x="8586" y="5397"/>
                  </a:cubicBezTo>
                  <a:cubicBezTo>
                    <a:pt x="9072" y="5397"/>
                    <a:pt x="9545" y="5544"/>
                    <a:pt x="9942" y="5817"/>
                  </a:cubicBezTo>
                  <a:cubicBezTo>
                    <a:pt x="10122" y="5768"/>
                    <a:pt x="10307" y="5744"/>
                    <a:pt x="10495" y="5744"/>
                  </a:cubicBezTo>
                  <a:cubicBezTo>
                    <a:pt x="11145" y="5744"/>
                    <a:pt x="11731" y="6042"/>
                    <a:pt x="12118" y="6513"/>
                  </a:cubicBezTo>
                  <a:cubicBezTo>
                    <a:pt x="12129" y="6365"/>
                    <a:pt x="12135" y="6218"/>
                    <a:pt x="12135" y="6069"/>
                  </a:cubicBezTo>
                  <a:cubicBezTo>
                    <a:pt x="12135" y="2723"/>
                    <a:pt x="9412" y="0"/>
                    <a:pt x="6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36"/>
          <p:cNvGrpSpPr/>
          <p:nvPr/>
        </p:nvGrpSpPr>
        <p:grpSpPr>
          <a:xfrm>
            <a:off x="5743230" y="1484255"/>
            <a:ext cx="415888" cy="485071"/>
            <a:chOff x="2593042" y="2695355"/>
            <a:chExt cx="415888" cy="485071"/>
          </a:xfrm>
        </p:grpSpPr>
        <p:sp>
          <p:nvSpPr>
            <p:cNvPr id="1070" name="Google Shape;1070;p36"/>
            <p:cNvSpPr/>
            <p:nvPr/>
          </p:nvSpPr>
          <p:spPr>
            <a:xfrm>
              <a:off x="2593042" y="2802866"/>
              <a:ext cx="415888" cy="377560"/>
            </a:xfrm>
            <a:custGeom>
              <a:rect b="b" l="l" r="r" t="t"/>
              <a:pathLst>
                <a:path extrusionOk="0" h="11417" w="12576">
                  <a:moveTo>
                    <a:pt x="7372" y="1"/>
                  </a:moveTo>
                  <a:cubicBezTo>
                    <a:pt x="7195" y="289"/>
                    <a:pt x="6929" y="519"/>
                    <a:pt x="6607" y="651"/>
                  </a:cubicBezTo>
                  <a:cubicBezTo>
                    <a:pt x="6000" y="897"/>
                    <a:pt x="5604" y="1487"/>
                    <a:pt x="5604" y="2143"/>
                  </a:cubicBezTo>
                  <a:lnTo>
                    <a:pt x="5604" y="2600"/>
                  </a:lnTo>
                  <a:lnTo>
                    <a:pt x="8660" y="2600"/>
                  </a:lnTo>
                  <a:lnTo>
                    <a:pt x="8660" y="4818"/>
                  </a:lnTo>
                  <a:cubicBezTo>
                    <a:pt x="8660" y="5407"/>
                    <a:pt x="8541" y="5980"/>
                    <a:pt x="8307" y="6520"/>
                  </a:cubicBezTo>
                  <a:lnTo>
                    <a:pt x="7931" y="7387"/>
                  </a:lnTo>
                  <a:lnTo>
                    <a:pt x="7649" y="6736"/>
                  </a:lnTo>
                  <a:lnTo>
                    <a:pt x="6860" y="7077"/>
                  </a:lnTo>
                  <a:lnTo>
                    <a:pt x="7187" y="7832"/>
                  </a:lnTo>
                  <a:cubicBezTo>
                    <a:pt x="6923" y="7791"/>
                    <a:pt x="6655" y="7769"/>
                    <a:pt x="6386" y="7769"/>
                  </a:cubicBezTo>
                  <a:lnTo>
                    <a:pt x="6189" y="7769"/>
                  </a:lnTo>
                  <a:cubicBezTo>
                    <a:pt x="5880" y="7769"/>
                    <a:pt x="5572" y="7797"/>
                    <a:pt x="5269" y="7853"/>
                  </a:cubicBezTo>
                  <a:lnTo>
                    <a:pt x="5394" y="6831"/>
                  </a:lnTo>
                  <a:lnTo>
                    <a:pt x="4540" y="6726"/>
                  </a:lnTo>
                  <a:lnTo>
                    <a:pt x="4451" y="7454"/>
                  </a:lnTo>
                  <a:cubicBezTo>
                    <a:pt x="4106" y="7027"/>
                    <a:pt x="3916" y="6492"/>
                    <a:pt x="3916" y="5942"/>
                  </a:cubicBezTo>
                  <a:lnTo>
                    <a:pt x="3916" y="5084"/>
                  </a:lnTo>
                  <a:lnTo>
                    <a:pt x="6972" y="5084"/>
                  </a:lnTo>
                  <a:lnTo>
                    <a:pt x="6972" y="4627"/>
                  </a:lnTo>
                  <a:cubicBezTo>
                    <a:pt x="6972" y="4177"/>
                    <a:pt x="6785" y="3758"/>
                    <a:pt x="6470" y="3460"/>
                  </a:cubicBezTo>
                  <a:lnTo>
                    <a:pt x="4745" y="3460"/>
                  </a:lnTo>
                  <a:lnTo>
                    <a:pt x="4745" y="2485"/>
                  </a:lnTo>
                  <a:lnTo>
                    <a:pt x="1767" y="2485"/>
                  </a:lnTo>
                  <a:cubicBezTo>
                    <a:pt x="1590" y="2774"/>
                    <a:pt x="1325" y="3004"/>
                    <a:pt x="1003" y="3135"/>
                  </a:cubicBezTo>
                  <a:cubicBezTo>
                    <a:pt x="396" y="3382"/>
                    <a:pt x="0" y="3972"/>
                    <a:pt x="0" y="4627"/>
                  </a:cubicBezTo>
                  <a:lnTo>
                    <a:pt x="0" y="5084"/>
                  </a:lnTo>
                  <a:lnTo>
                    <a:pt x="3056" y="5084"/>
                  </a:lnTo>
                  <a:lnTo>
                    <a:pt x="3056" y="5942"/>
                  </a:lnTo>
                  <a:cubicBezTo>
                    <a:pt x="3056" y="6656"/>
                    <a:pt x="3292" y="7350"/>
                    <a:pt x="3723" y="7917"/>
                  </a:cubicBezTo>
                  <a:lnTo>
                    <a:pt x="2776" y="7800"/>
                  </a:lnTo>
                  <a:lnTo>
                    <a:pt x="2671" y="8654"/>
                  </a:lnTo>
                  <a:lnTo>
                    <a:pt x="3213" y="8720"/>
                  </a:lnTo>
                  <a:cubicBezTo>
                    <a:pt x="2664" y="9111"/>
                    <a:pt x="2194" y="9607"/>
                    <a:pt x="1835" y="10180"/>
                  </a:cubicBezTo>
                  <a:lnTo>
                    <a:pt x="1599" y="10557"/>
                  </a:lnTo>
                  <a:lnTo>
                    <a:pt x="820" y="10557"/>
                  </a:lnTo>
                  <a:lnTo>
                    <a:pt x="820" y="11416"/>
                  </a:lnTo>
                  <a:lnTo>
                    <a:pt x="11757" y="11416"/>
                  </a:lnTo>
                  <a:lnTo>
                    <a:pt x="11757" y="10557"/>
                  </a:lnTo>
                  <a:lnTo>
                    <a:pt x="10978" y="10557"/>
                  </a:lnTo>
                  <a:lnTo>
                    <a:pt x="10742" y="10180"/>
                  </a:lnTo>
                  <a:cubicBezTo>
                    <a:pt x="10306" y="9485"/>
                    <a:pt x="9706" y="8901"/>
                    <a:pt x="9001" y="8484"/>
                  </a:cubicBezTo>
                  <a:lnTo>
                    <a:pt x="9676" y="8192"/>
                  </a:lnTo>
                  <a:lnTo>
                    <a:pt x="9335" y="7403"/>
                  </a:lnTo>
                  <a:lnTo>
                    <a:pt x="8751" y="7655"/>
                  </a:lnTo>
                  <a:lnTo>
                    <a:pt x="8751" y="7655"/>
                  </a:lnTo>
                  <a:lnTo>
                    <a:pt x="9096" y="6862"/>
                  </a:lnTo>
                  <a:cubicBezTo>
                    <a:pt x="9377" y="6213"/>
                    <a:pt x="9519" y="5525"/>
                    <a:pt x="9519" y="4818"/>
                  </a:cubicBezTo>
                  <a:lnTo>
                    <a:pt x="9519" y="2600"/>
                  </a:lnTo>
                  <a:lnTo>
                    <a:pt x="12575" y="2600"/>
                  </a:lnTo>
                  <a:lnTo>
                    <a:pt x="12575" y="2143"/>
                  </a:lnTo>
                  <a:cubicBezTo>
                    <a:pt x="12575" y="1488"/>
                    <a:pt x="12179" y="899"/>
                    <a:pt x="11573" y="651"/>
                  </a:cubicBezTo>
                  <a:cubicBezTo>
                    <a:pt x="11251" y="519"/>
                    <a:pt x="10986" y="289"/>
                    <a:pt x="10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2660703" y="2777534"/>
              <a:ext cx="95242" cy="79103"/>
            </a:xfrm>
            <a:custGeom>
              <a:rect b="b" l="l" r="r" t="t"/>
              <a:pathLst>
                <a:path extrusionOk="0" h="2392" w="2880">
                  <a:moveTo>
                    <a:pt x="1439" y="0"/>
                  </a:moveTo>
                  <a:cubicBezTo>
                    <a:pt x="901" y="0"/>
                    <a:pt x="437" y="375"/>
                    <a:pt x="323" y="901"/>
                  </a:cubicBezTo>
                  <a:lnTo>
                    <a:pt x="0" y="2392"/>
                  </a:lnTo>
                  <a:lnTo>
                    <a:pt x="2879" y="2392"/>
                  </a:lnTo>
                  <a:lnTo>
                    <a:pt x="2556" y="901"/>
                  </a:lnTo>
                  <a:cubicBezTo>
                    <a:pt x="2443" y="375"/>
                    <a:pt x="1977" y="0"/>
                    <a:pt x="1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2846028" y="2695355"/>
              <a:ext cx="95242" cy="79137"/>
            </a:xfrm>
            <a:custGeom>
              <a:rect b="b" l="l" r="r" t="t"/>
              <a:pathLst>
                <a:path extrusionOk="0" h="2393" w="2880">
                  <a:moveTo>
                    <a:pt x="1440" y="0"/>
                  </a:moveTo>
                  <a:cubicBezTo>
                    <a:pt x="902" y="0"/>
                    <a:pt x="437" y="375"/>
                    <a:pt x="324" y="901"/>
                  </a:cubicBezTo>
                  <a:lnTo>
                    <a:pt x="0" y="2393"/>
                  </a:lnTo>
                  <a:lnTo>
                    <a:pt x="2879" y="2393"/>
                  </a:lnTo>
                  <a:lnTo>
                    <a:pt x="2557" y="901"/>
                  </a:lnTo>
                  <a:cubicBezTo>
                    <a:pt x="2442" y="375"/>
                    <a:pt x="1978" y="0"/>
                    <a:pt x="1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36"/>
          <p:cNvGrpSpPr/>
          <p:nvPr/>
        </p:nvGrpSpPr>
        <p:grpSpPr>
          <a:xfrm>
            <a:off x="5781741" y="3881671"/>
            <a:ext cx="338868" cy="485071"/>
            <a:chOff x="3428853" y="2695355"/>
            <a:chExt cx="338868" cy="485071"/>
          </a:xfrm>
        </p:grpSpPr>
        <p:sp>
          <p:nvSpPr>
            <p:cNvPr id="1074" name="Google Shape;1074;p36"/>
            <p:cNvSpPr/>
            <p:nvPr/>
          </p:nvSpPr>
          <p:spPr>
            <a:xfrm>
              <a:off x="3428953" y="2695355"/>
              <a:ext cx="338670" cy="338670"/>
            </a:xfrm>
            <a:custGeom>
              <a:rect b="b" l="l" r="r" t="t"/>
              <a:pathLst>
                <a:path extrusionOk="0" h="10241" w="10241">
                  <a:moveTo>
                    <a:pt x="6266" y="2244"/>
                  </a:moveTo>
                  <a:lnTo>
                    <a:pt x="6266" y="3104"/>
                  </a:lnTo>
                  <a:lnTo>
                    <a:pt x="5407" y="3104"/>
                  </a:lnTo>
                  <a:lnTo>
                    <a:pt x="5407" y="2244"/>
                  </a:lnTo>
                  <a:close/>
                  <a:moveTo>
                    <a:pt x="7858" y="3933"/>
                  </a:moveTo>
                  <a:lnTo>
                    <a:pt x="7858" y="4792"/>
                  </a:lnTo>
                  <a:lnTo>
                    <a:pt x="6999" y="4792"/>
                  </a:lnTo>
                  <a:lnTo>
                    <a:pt x="6999" y="3933"/>
                  </a:lnTo>
                  <a:close/>
                  <a:moveTo>
                    <a:pt x="2901" y="4254"/>
                  </a:moveTo>
                  <a:lnTo>
                    <a:pt x="2901" y="5114"/>
                  </a:lnTo>
                  <a:lnTo>
                    <a:pt x="2042" y="5114"/>
                  </a:lnTo>
                  <a:lnTo>
                    <a:pt x="2042" y="4254"/>
                  </a:lnTo>
                  <a:close/>
                  <a:moveTo>
                    <a:pt x="7961" y="7173"/>
                  </a:moveTo>
                  <a:lnTo>
                    <a:pt x="7961" y="8032"/>
                  </a:lnTo>
                  <a:lnTo>
                    <a:pt x="7102" y="8032"/>
                  </a:lnTo>
                  <a:lnTo>
                    <a:pt x="7102" y="7173"/>
                  </a:lnTo>
                  <a:close/>
                  <a:moveTo>
                    <a:pt x="3790" y="7465"/>
                  </a:moveTo>
                  <a:lnTo>
                    <a:pt x="3790" y="8324"/>
                  </a:lnTo>
                  <a:lnTo>
                    <a:pt x="2931" y="8324"/>
                  </a:lnTo>
                  <a:lnTo>
                    <a:pt x="2931" y="7465"/>
                  </a:lnTo>
                  <a:close/>
                  <a:moveTo>
                    <a:pt x="5121" y="0"/>
                  </a:moveTo>
                  <a:cubicBezTo>
                    <a:pt x="2297" y="0"/>
                    <a:pt x="1" y="2297"/>
                    <a:pt x="1" y="5121"/>
                  </a:cubicBezTo>
                  <a:cubicBezTo>
                    <a:pt x="1" y="7944"/>
                    <a:pt x="2297" y="10241"/>
                    <a:pt x="5121" y="10241"/>
                  </a:cubicBezTo>
                  <a:cubicBezTo>
                    <a:pt x="7944" y="10241"/>
                    <a:pt x="10241" y="7944"/>
                    <a:pt x="10241" y="5121"/>
                  </a:cubicBezTo>
                  <a:cubicBezTo>
                    <a:pt x="10241" y="2297"/>
                    <a:pt x="7944" y="0"/>
                    <a:pt x="5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3461527" y="3025526"/>
              <a:ext cx="273489" cy="69216"/>
            </a:xfrm>
            <a:custGeom>
              <a:rect b="b" l="l" r="r" t="t"/>
              <a:pathLst>
                <a:path extrusionOk="0" h="2093" w="8270">
                  <a:moveTo>
                    <a:pt x="499" y="0"/>
                  </a:moveTo>
                  <a:cubicBezTo>
                    <a:pt x="373" y="0"/>
                    <a:pt x="248" y="48"/>
                    <a:pt x="155" y="142"/>
                  </a:cubicBezTo>
                  <a:cubicBezTo>
                    <a:pt x="52" y="245"/>
                    <a:pt x="1" y="388"/>
                    <a:pt x="14" y="533"/>
                  </a:cubicBezTo>
                  <a:cubicBezTo>
                    <a:pt x="28" y="678"/>
                    <a:pt x="104" y="809"/>
                    <a:pt x="225" y="891"/>
                  </a:cubicBezTo>
                  <a:cubicBezTo>
                    <a:pt x="1376" y="1677"/>
                    <a:pt x="2728" y="2093"/>
                    <a:pt x="4135" y="2093"/>
                  </a:cubicBezTo>
                  <a:cubicBezTo>
                    <a:pt x="5543" y="2093"/>
                    <a:pt x="6895" y="1677"/>
                    <a:pt x="8045" y="891"/>
                  </a:cubicBezTo>
                  <a:cubicBezTo>
                    <a:pt x="8166" y="809"/>
                    <a:pt x="8242" y="678"/>
                    <a:pt x="8257" y="533"/>
                  </a:cubicBezTo>
                  <a:cubicBezTo>
                    <a:pt x="8270" y="388"/>
                    <a:pt x="8218" y="245"/>
                    <a:pt x="8116" y="142"/>
                  </a:cubicBezTo>
                  <a:cubicBezTo>
                    <a:pt x="8022" y="48"/>
                    <a:pt x="7897" y="0"/>
                    <a:pt x="7771" y="0"/>
                  </a:cubicBezTo>
                  <a:cubicBezTo>
                    <a:pt x="7674" y="0"/>
                    <a:pt x="7576" y="29"/>
                    <a:pt x="7490" y="87"/>
                  </a:cubicBezTo>
                  <a:lnTo>
                    <a:pt x="7489" y="85"/>
                  </a:lnTo>
                  <a:cubicBezTo>
                    <a:pt x="6532" y="735"/>
                    <a:pt x="5377" y="1116"/>
                    <a:pt x="4136" y="1116"/>
                  </a:cubicBezTo>
                  <a:cubicBezTo>
                    <a:pt x="2894" y="1116"/>
                    <a:pt x="1740" y="735"/>
                    <a:pt x="783" y="85"/>
                  </a:cubicBezTo>
                  <a:lnTo>
                    <a:pt x="781" y="87"/>
                  </a:lnTo>
                  <a:cubicBezTo>
                    <a:pt x="695" y="29"/>
                    <a:pt x="597" y="0"/>
                    <a:pt x="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3428853" y="3105787"/>
              <a:ext cx="338868" cy="74639"/>
            </a:xfrm>
            <a:custGeom>
              <a:rect b="b" l="l" r="r" t="t"/>
              <a:pathLst>
                <a:path extrusionOk="0" h="2257" w="10247">
                  <a:moveTo>
                    <a:pt x="2298" y="0"/>
                  </a:moveTo>
                  <a:lnTo>
                    <a:pt x="1898" y="1397"/>
                  </a:lnTo>
                  <a:lnTo>
                    <a:pt x="1" y="1397"/>
                  </a:lnTo>
                  <a:lnTo>
                    <a:pt x="1" y="2256"/>
                  </a:lnTo>
                  <a:lnTo>
                    <a:pt x="10247" y="2256"/>
                  </a:lnTo>
                  <a:lnTo>
                    <a:pt x="10247" y="1397"/>
                  </a:lnTo>
                  <a:lnTo>
                    <a:pt x="8349" y="1397"/>
                  </a:lnTo>
                  <a:lnTo>
                    <a:pt x="7949" y="0"/>
                  </a:lnTo>
                  <a:cubicBezTo>
                    <a:pt x="7057" y="346"/>
                    <a:pt x="6102" y="525"/>
                    <a:pt x="5124" y="525"/>
                  </a:cubicBezTo>
                  <a:cubicBezTo>
                    <a:pt x="4145" y="525"/>
                    <a:pt x="3190" y="346"/>
                    <a:pt x="2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36"/>
          <p:cNvGrpSpPr/>
          <p:nvPr/>
        </p:nvGrpSpPr>
        <p:grpSpPr>
          <a:xfrm>
            <a:off x="2953978" y="2724197"/>
            <a:ext cx="485071" cy="402363"/>
            <a:chOff x="4100770" y="2736693"/>
            <a:chExt cx="485071" cy="402363"/>
          </a:xfrm>
        </p:grpSpPr>
        <p:sp>
          <p:nvSpPr>
            <p:cNvPr id="1078" name="Google Shape;1078;p36"/>
            <p:cNvSpPr/>
            <p:nvPr/>
          </p:nvSpPr>
          <p:spPr>
            <a:xfrm>
              <a:off x="4278521" y="2736693"/>
              <a:ext cx="307320" cy="255069"/>
            </a:xfrm>
            <a:custGeom>
              <a:rect b="b" l="l" r="r" t="t"/>
              <a:pathLst>
                <a:path extrusionOk="0" h="7713" w="9293">
                  <a:moveTo>
                    <a:pt x="8685" y="1"/>
                  </a:moveTo>
                  <a:lnTo>
                    <a:pt x="7923" y="763"/>
                  </a:lnTo>
                  <a:cubicBezTo>
                    <a:pt x="7430" y="1256"/>
                    <a:pt x="6817" y="1626"/>
                    <a:pt x="6151" y="1831"/>
                  </a:cubicBezTo>
                  <a:cubicBezTo>
                    <a:pt x="5351" y="2078"/>
                    <a:pt x="4615" y="2521"/>
                    <a:pt x="4023" y="3113"/>
                  </a:cubicBezTo>
                  <a:lnTo>
                    <a:pt x="2035" y="5101"/>
                  </a:lnTo>
                  <a:lnTo>
                    <a:pt x="1780" y="4846"/>
                  </a:lnTo>
                  <a:cubicBezTo>
                    <a:pt x="1588" y="4653"/>
                    <a:pt x="1335" y="4557"/>
                    <a:pt x="1083" y="4557"/>
                  </a:cubicBezTo>
                  <a:cubicBezTo>
                    <a:pt x="830" y="4557"/>
                    <a:pt x="578" y="4653"/>
                    <a:pt x="385" y="4846"/>
                  </a:cubicBezTo>
                  <a:cubicBezTo>
                    <a:pt x="0" y="5231"/>
                    <a:pt x="0" y="5855"/>
                    <a:pt x="385" y="6242"/>
                  </a:cubicBezTo>
                  <a:lnTo>
                    <a:pt x="1569" y="7424"/>
                  </a:lnTo>
                  <a:cubicBezTo>
                    <a:pt x="1761" y="7617"/>
                    <a:pt x="2014" y="7713"/>
                    <a:pt x="2266" y="7713"/>
                  </a:cubicBezTo>
                  <a:cubicBezTo>
                    <a:pt x="2519" y="7713"/>
                    <a:pt x="2771" y="7617"/>
                    <a:pt x="2964" y="7424"/>
                  </a:cubicBezTo>
                  <a:cubicBezTo>
                    <a:pt x="3349" y="7039"/>
                    <a:pt x="3349" y="6414"/>
                    <a:pt x="2964" y="6029"/>
                  </a:cubicBezTo>
                  <a:lnTo>
                    <a:pt x="2644" y="5708"/>
                  </a:lnTo>
                  <a:lnTo>
                    <a:pt x="4631" y="3720"/>
                  </a:lnTo>
                  <a:cubicBezTo>
                    <a:pt x="5124" y="3227"/>
                    <a:pt x="5737" y="2858"/>
                    <a:pt x="6404" y="2652"/>
                  </a:cubicBezTo>
                  <a:cubicBezTo>
                    <a:pt x="7203" y="2406"/>
                    <a:pt x="7939" y="1962"/>
                    <a:pt x="8531" y="1370"/>
                  </a:cubicBezTo>
                  <a:lnTo>
                    <a:pt x="9292" y="608"/>
                  </a:lnTo>
                  <a:lnTo>
                    <a:pt x="86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4526910" y="2878199"/>
              <a:ext cx="28440" cy="28440"/>
            </a:xfrm>
            <a:custGeom>
              <a:rect b="b" l="l" r="r" t="t"/>
              <a:pathLst>
                <a:path extrusionOk="0" h="860" w="860">
                  <a:moveTo>
                    <a:pt x="0" y="0"/>
                  </a:moveTo>
                  <a:lnTo>
                    <a:pt x="0"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4357955" y="2759346"/>
              <a:ext cx="28440" cy="28473"/>
            </a:xfrm>
            <a:custGeom>
              <a:rect b="b" l="l" r="r" t="t"/>
              <a:pathLst>
                <a:path extrusionOk="0" h="861" w="860">
                  <a:moveTo>
                    <a:pt x="1" y="0"/>
                  </a:moveTo>
                  <a:lnTo>
                    <a:pt x="1" y="860"/>
                  </a:lnTo>
                  <a:lnTo>
                    <a:pt x="860" y="860"/>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4441787" y="2911600"/>
              <a:ext cx="28440" cy="28473"/>
            </a:xfrm>
            <a:custGeom>
              <a:rect b="b" l="l" r="r" t="t"/>
              <a:pathLst>
                <a:path extrusionOk="0" h="861" w="860">
                  <a:moveTo>
                    <a:pt x="0" y="1"/>
                  </a:moveTo>
                  <a:lnTo>
                    <a:pt x="0" y="860"/>
                  </a:lnTo>
                  <a:lnTo>
                    <a:pt x="859" y="860"/>
                  </a:lnTo>
                  <a:lnTo>
                    <a:pt x="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4298131" y="2820658"/>
              <a:ext cx="28440" cy="28440"/>
            </a:xfrm>
            <a:custGeom>
              <a:rect b="b" l="l" r="r" t="t"/>
              <a:pathLst>
                <a:path extrusionOk="0" h="860" w="860">
                  <a:moveTo>
                    <a:pt x="0" y="1"/>
                  </a:moveTo>
                  <a:lnTo>
                    <a:pt x="0" y="860"/>
                  </a:lnTo>
                  <a:lnTo>
                    <a:pt x="859" y="860"/>
                  </a:lnTo>
                  <a:lnTo>
                    <a:pt x="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4366421" y="3061771"/>
              <a:ext cx="28473" cy="28440"/>
            </a:xfrm>
            <a:custGeom>
              <a:rect b="b" l="l" r="r" t="t"/>
              <a:pathLst>
                <a:path extrusionOk="0" h="860" w="861">
                  <a:moveTo>
                    <a:pt x="1" y="0"/>
                  </a:moveTo>
                  <a:lnTo>
                    <a:pt x="1"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4441787" y="3011008"/>
              <a:ext cx="28440" cy="28440"/>
            </a:xfrm>
            <a:custGeom>
              <a:rect b="b" l="l" r="r" t="t"/>
              <a:pathLst>
                <a:path extrusionOk="0" h="860" w="860">
                  <a:moveTo>
                    <a:pt x="0" y="0"/>
                  </a:moveTo>
                  <a:lnTo>
                    <a:pt x="0" y="860"/>
                  </a:lnTo>
                  <a:lnTo>
                    <a:pt x="859" y="860"/>
                  </a:lnTo>
                  <a:lnTo>
                    <a:pt x="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4153384" y="2891857"/>
              <a:ext cx="28473" cy="28440"/>
            </a:xfrm>
            <a:custGeom>
              <a:rect b="b" l="l" r="r" t="t"/>
              <a:pathLst>
                <a:path extrusionOk="0" h="860" w="861">
                  <a:moveTo>
                    <a:pt x="1" y="1"/>
                  </a:moveTo>
                  <a:lnTo>
                    <a:pt x="1" y="860"/>
                  </a:lnTo>
                  <a:lnTo>
                    <a:pt x="860" y="860"/>
                  </a:ln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4100770" y="2942587"/>
              <a:ext cx="229208" cy="196469"/>
            </a:xfrm>
            <a:custGeom>
              <a:rect b="b" l="l" r="r" t="t"/>
              <a:pathLst>
                <a:path extrusionOk="0" h="5941" w="6931">
                  <a:moveTo>
                    <a:pt x="4743" y="0"/>
                  </a:moveTo>
                  <a:lnTo>
                    <a:pt x="3656" y="231"/>
                  </a:lnTo>
                  <a:cubicBezTo>
                    <a:pt x="2003" y="581"/>
                    <a:pt x="812" y="2024"/>
                    <a:pt x="779" y="3713"/>
                  </a:cubicBezTo>
                  <a:cubicBezTo>
                    <a:pt x="767" y="4393"/>
                    <a:pt x="563" y="5056"/>
                    <a:pt x="192" y="5626"/>
                  </a:cubicBezTo>
                  <a:lnTo>
                    <a:pt x="0" y="5919"/>
                  </a:lnTo>
                  <a:lnTo>
                    <a:pt x="22" y="5941"/>
                  </a:lnTo>
                  <a:lnTo>
                    <a:pt x="3535" y="5703"/>
                  </a:lnTo>
                  <a:cubicBezTo>
                    <a:pt x="5277" y="5584"/>
                    <a:pt x="6689" y="4243"/>
                    <a:pt x="6895" y="2509"/>
                  </a:cubicBezTo>
                  <a:lnTo>
                    <a:pt x="6931" y="2206"/>
                  </a:lnTo>
                  <a:cubicBezTo>
                    <a:pt x="6711" y="2113"/>
                    <a:pt x="6509" y="1979"/>
                    <a:pt x="6335" y="1805"/>
                  </a:cubicBezTo>
                  <a:lnTo>
                    <a:pt x="5153" y="623"/>
                  </a:lnTo>
                  <a:cubicBezTo>
                    <a:pt x="4969" y="439"/>
                    <a:pt x="4833" y="227"/>
                    <a:pt x="47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36"/>
          <p:cNvGrpSpPr/>
          <p:nvPr/>
        </p:nvGrpSpPr>
        <p:grpSpPr>
          <a:xfrm>
            <a:off x="5764857" y="2682843"/>
            <a:ext cx="372633" cy="485071"/>
            <a:chOff x="7105907" y="2695355"/>
            <a:chExt cx="372633" cy="485071"/>
          </a:xfrm>
        </p:grpSpPr>
        <p:sp>
          <p:nvSpPr>
            <p:cNvPr id="1088" name="Google Shape;1088;p36"/>
            <p:cNvSpPr/>
            <p:nvPr/>
          </p:nvSpPr>
          <p:spPr>
            <a:xfrm>
              <a:off x="7105907" y="2697042"/>
              <a:ext cx="372633" cy="372666"/>
            </a:xfrm>
            <a:custGeom>
              <a:rect b="b" l="l" r="r" t="t"/>
              <a:pathLst>
                <a:path extrusionOk="0" h="11269" w="11268">
                  <a:moveTo>
                    <a:pt x="3055" y="1"/>
                  </a:moveTo>
                  <a:lnTo>
                    <a:pt x="2799" y="820"/>
                  </a:lnTo>
                  <a:cubicBezTo>
                    <a:pt x="2804" y="822"/>
                    <a:pt x="3423" y="1023"/>
                    <a:pt x="4024" y="1551"/>
                  </a:cubicBezTo>
                  <a:cubicBezTo>
                    <a:pt x="4797" y="2227"/>
                    <a:pt x="5194" y="3115"/>
                    <a:pt x="5205" y="4188"/>
                  </a:cubicBezTo>
                  <a:cubicBezTo>
                    <a:pt x="5040" y="4157"/>
                    <a:pt x="4876" y="4111"/>
                    <a:pt x="4720" y="4046"/>
                  </a:cubicBezTo>
                  <a:cubicBezTo>
                    <a:pt x="4303" y="3872"/>
                    <a:pt x="3866" y="3786"/>
                    <a:pt x="3429" y="3786"/>
                  </a:cubicBezTo>
                  <a:cubicBezTo>
                    <a:pt x="2976" y="3786"/>
                    <a:pt x="2523" y="3879"/>
                    <a:pt x="2093" y="4066"/>
                  </a:cubicBezTo>
                  <a:cubicBezTo>
                    <a:pt x="1249" y="4431"/>
                    <a:pt x="606" y="5107"/>
                    <a:pt x="283" y="5969"/>
                  </a:cubicBezTo>
                  <a:cubicBezTo>
                    <a:pt x="21" y="6668"/>
                    <a:pt x="0" y="7447"/>
                    <a:pt x="226" y="8160"/>
                  </a:cubicBezTo>
                  <a:lnTo>
                    <a:pt x="232" y="8182"/>
                  </a:lnTo>
                  <a:cubicBezTo>
                    <a:pt x="486" y="7746"/>
                    <a:pt x="958" y="7453"/>
                    <a:pt x="1497" y="7453"/>
                  </a:cubicBezTo>
                  <a:cubicBezTo>
                    <a:pt x="2305" y="7453"/>
                    <a:pt x="2962" y="8109"/>
                    <a:pt x="2962" y="8917"/>
                  </a:cubicBezTo>
                  <a:lnTo>
                    <a:pt x="2962" y="10664"/>
                  </a:lnTo>
                  <a:cubicBezTo>
                    <a:pt x="2962" y="10998"/>
                    <a:pt x="3233" y="11269"/>
                    <a:pt x="3567" y="11269"/>
                  </a:cubicBezTo>
                  <a:cubicBezTo>
                    <a:pt x="3900" y="11269"/>
                    <a:pt x="4172" y="10998"/>
                    <a:pt x="4172" y="10664"/>
                  </a:cubicBezTo>
                  <a:lnTo>
                    <a:pt x="4172" y="8340"/>
                  </a:lnTo>
                  <a:cubicBezTo>
                    <a:pt x="4172" y="7533"/>
                    <a:pt x="4829" y="6876"/>
                    <a:pt x="5636" y="6876"/>
                  </a:cubicBezTo>
                  <a:cubicBezTo>
                    <a:pt x="6443" y="6876"/>
                    <a:pt x="7100" y="7533"/>
                    <a:pt x="7100" y="8340"/>
                  </a:cubicBezTo>
                  <a:lnTo>
                    <a:pt x="7100" y="9541"/>
                  </a:lnTo>
                  <a:cubicBezTo>
                    <a:pt x="7100" y="9875"/>
                    <a:pt x="7372" y="10146"/>
                    <a:pt x="7705" y="10146"/>
                  </a:cubicBezTo>
                  <a:cubicBezTo>
                    <a:pt x="8039" y="10146"/>
                    <a:pt x="8310" y="9875"/>
                    <a:pt x="8310" y="9541"/>
                  </a:cubicBezTo>
                  <a:lnTo>
                    <a:pt x="8310" y="8797"/>
                  </a:lnTo>
                  <a:cubicBezTo>
                    <a:pt x="8310" y="7989"/>
                    <a:pt x="8967" y="7333"/>
                    <a:pt x="9774" y="7333"/>
                  </a:cubicBezTo>
                  <a:cubicBezTo>
                    <a:pt x="10330" y="7333"/>
                    <a:pt x="10814" y="7644"/>
                    <a:pt x="11062" y="8101"/>
                  </a:cubicBezTo>
                  <a:cubicBezTo>
                    <a:pt x="11267" y="7404"/>
                    <a:pt x="11242" y="6650"/>
                    <a:pt x="10987" y="5969"/>
                  </a:cubicBezTo>
                  <a:cubicBezTo>
                    <a:pt x="10664" y="5107"/>
                    <a:pt x="10021" y="4431"/>
                    <a:pt x="9177" y="4066"/>
                  </a:cubicBezTo>
                  <a:cubicBezTo>
                    <a:pt x="8747" y="3879"/>
                    <a:pt x="8294" y="3786"/>
                    <a:pt x="7841" y="3786"/>
                  </a:cubicBezTo>
                  <a:cubicBezTo>
                    <a:pt x="7405" y="3786"/>
                    <a:pt x="6968" y="3872"/>
                    <a:pt x="6550" y="4046"/>
                  </a:cubicBezTo>
                  <a:cubicBezTo>
                    <a:pt x="6394" y="4111"/>
                    <a:pt x="6230" y="4158"/>
                    <a:pt x="6064" y="4188"/>
                  </a:cubicBezTo>
                  <a:cubicBezTo>
                    <a:pt x="6050" y="2512"/>
                    <a:pt x="5241" y="1465"/>
                    <a:pt x="4562" y="880"/>
                  </a:cubicBezTo>
                  <a:cubicBezTo>
                    <a:pt x="3826" y="245"/>
                    <a:pt x="3086" y="10"/>
                    <a:pt x="3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7135438" y="2952838"/>
              <a:ext cx="313735" cy="227588"/>
            </a:xfrm>
            <a:custGeom>
              <a:rect b="b" l="l" r="r" t="t"/>
              <a:pathLst>
                <a:path extrusionOk="0" h="6882" w="9487">
                  <a:moveTo>
                    <a:pt x="4743" y="0"/>
                  </a:moveTo>
                  <a:cubicBezTo>
                    <a:pt x="4410" y="0"/>
                    <a:pt x="4138" y="272"/>
                    <a:pt x="4138" y="605"/>
                  </a:cubicBezTo>
                  <a:lnTo>
                    <a:pt x="4138" y="2930"/>
                  </a:lnTo>
                  <a:cubicBezTo>
                    <a:pt x="4138" y="3737"/>
                    <a:pt x="3481" y="4394"/>
                    <a:pt x="2674" y="4394"/>
                  </a:cubicBezTo>
                  <a:cubicBezTo>
                    <a:pt x="1866" y="4394"/>
                    <a:pt x="1210" y="3737"/>
                    <a:pt x="1210" y="2930"/>
                  </a:cubicBezTo>
                  <a:lnTo>
                    <a:pt x="1210" y="1182"/>
                  </a:lnTo>
                  <a:cubicBezTo>
                    <a:pt x="1210" y="849"/>
                    <a:pt x="939" y="577"/>
                    <a:pt x="604" y="577"/>
                  </a:cubicBezTo>
                  <a:cubicBezTo>
                    <a:pt x="271" y="577"/>
                    <a:pt x="1" y="849"/>
                    <a:pt x="1" y="1182"/>
                  </a:cubicBezTo>
                  <a:lnTo>
                    <a:pt x="1" y="2539"/>
                  </a:lnTo>
                  <a:lnTo>
                    <a:pt x="1023" y="5778"/>
                  </a:lnTo>
                  <a:cubicBezTo>
                    <a:pt x="1173" y="6254"/>
                    <a:pt x="1530" y="6623"/>
                    <a:pt x="2000" y="6790"/>
                  </a:cubicBezTo>
                  <a:cubicBezTo>
                    <a:pt x="2174" y="6851"/>
                    <a:pt x="2352" y="6881"/>
                    <a:pt x="2529" y="6881"/>
                  </a:cubicBezTo>
                  <a:cubicBezTo>
                    <a:pt x="2834" y="6881"/>
                    <a:pt x="3134" y="6792"/>
                    <a:pt x="3398" y="6618"/>
                  </a:cubicBezTo>
                  <a:cubicBezTo>
                    <a:pt x="3806" y="6348"/>
                    <a:pt x="4274" y="6213"/>
                    <a:pt x="4742" y="6213"/>
                  </a:cubicBezTo>
                  <a:cubicBezTo>
                    <a:pt x="5211" y="6213"/>
                    <a:pt x="5678" y="6348"/>
                    <a:pt x="6087" y="6618"/>
                  </a:cubicBezTo>
                  <a:cubicBezTo>
                    <a:pt x="6350" y="6792"/>
                    <a:pt x="6650" y="6881"/>
                    <a:pt x="6955" y="6881"/>
                  </a:cubicBezTo>
                  <a:cubicBezTo>
                    <a:pt x="7132" y="6881"/>
                    <a:pt x="7310" y="6851"/>
                    <a:pt x="7483" y="6790"/>
                  </a:cubicBezTo>
                  <a:cubicBezTo>
                    <a:pt x="7954" y="6623"/>
                    <a:pt x="8311" y="6254"/>
                    <a:pt x="8461" y="5778"/>
                  </a:cubicBezTo>
                  <a:lnTo>
                    <a:pt x="9487" y="2533"/>
                  </a:lnTo>
                  <a:lnTo>
                    <a:pt x="9487" y="1062"/>
                  </a:lnTo>
                  <a:cubicBezTo>
                    <a:pt x="9487" y="729"/>
                    <a:pt x="9215" y="458"/>
                    <a:pt x="8881" y="458"/>
                  </a:cubicBezTo>
                  <a:cubicBezTo>
                    <a:pt x="8548" y="458"/>
                    <a:pt x="8276" y="729"/>
                    <a:pt x="8276" y="1062"/>
                  </a:cubicBezTo>
                  <a:lnTo>
                    <a:pt x="8276" y="1807"/>
                  </a:lnTo>
                  <a:cubicBezTo>
                    <a:pt x="8276" y="2614"/>
                    <a:pt x="7620" y="3271"/>
                    <a:pt x="6812" y="3271"/>
                  </a:cubicBezTo>
                  <a:cubicBezTo>
                    <a:pt x="6005" y="3271"/>
                    <a:pt x="5348" y="2614"/>
                    <a:pt x="5348" y="1807"/>
                  </a:cubicBezTo>
                  <a:lnTo>
                    <a:pt x="5348" y="605"/>
                  </a:lnTo>
                  <a:cubicBezTo>
                    <a:pt x="5348" y="272"/>
                    <a:pt x="5076" y="0"/>
                    <a:pt x="47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7309155" y="2695355"/>
              <a:ext cx="128675" cy="106849"/>
            </a:xfrm>
            <a:custGeom>
              <a:rect b="b" l="l" r="r" t="t"/>
              <a:pathLst>
                <a:path extrusionOk="0" h="3231" w="3891">
                  <a:moveTo>
                    <a:pt x="3327" y="1"/>
                  </a:moveTo>
                  <a:cubicBezTo>
                    <a:pt x="2445" y="1"/>
                    <a:pt x="1178" y="153"/>
                    <a:pt x="410" y="921"/>
                  </a:cubicBezTo>
                  <a:cubicBezTo>
                    <a:pt x="247" y="1084"/>
                    <a:pt x="112" y="1270"/>
                    <a:pt x="0" y="1469"/>
                  </a:cubicBezTo>
                  <a:cubicBezTo>
                    <a:pt x="62" y="1568"/>
                    <a:pt x="120" y="1670"/>
                    <a:pt x="175" y="1773"/>
                  </a:cubicBezTo>
                  <a:cubicBezTo>
                    <a:pt x="398" y="2191"/>
                    <a:pt x="558" y="2638"/>
                    <a:pt x="657" y="3108"/>
                  </a:cubicBezTo>
                  <a:cubicBezTo>
                    <a:pt x="997" y="3021"/>
                    <a:pt x="1344" y="2977"/>
                    <a:pt x="1695" y="2977"/>
                  </a:cubicBezTo>
                  <a:cubicBezTo>
                    <a:pt x="2184" y="2977"/>
                    <a:pt x="2665" y="3063"/>
                    <a:pt x="3128" y="3231"/>
                  </a:cubicBezTo>
                  <a:cubicBezTo>
                    <a:pt x="3875" y="2271"/>
                    <a:pt x="3890" y="774"/>
                    <a:pt x="3841" y="18"/>
                  </a:cubicBezTo>
                  <a:cubicBezTo>
                    <a:pt x="3694" y="8"/>
                    <a:pt x="3520" y="1"/>
                    <a:pt x="3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36"/>
          <p:cNvSpPr/>
          <p:nvPr/>
        </p:nvSpPr>
        <p:spPr>
          <a:xfrm>
            <a:off x="2979643" y="3881687"/>
            <a:ext cx="433779" cy="485038"/>
          </a:xfrm>
          <a:custGeom>
            <a:rect b="b" l="l" r="r" t="t"/>
            <a:pathLst>
              <a:path extrusionOk="0" h="14667" w="13117">
                <a:moveTo>
                  <a:pt x="8767" y="1851"/>
                </a:moveTo>
                <a:cubicBezTo>
                  <a:pt x="9457" y="1851"/>
                  <a:pt x="10017" y="2410"/>
                  <a:pt x="10017" y="3101"/>
                </a:cubicBezTo>
                <a:cubicBezTo>
                  <a:pt x="10707" y="3101"/>
                  <a:pt x="11267" y="3659"/>
                  <a:pt x="11267" y="4349"/>
                </a:cubicBezTo>
                <a:cubicBezTo>
                  <a:pt x="11267" y="5040"/>
                  <a:pt x="10707" y="5599"/>
                  <a:pt x="10017" y="5599"/>
                </a:cubicBezTo>
                <a:lnTo>
                  <a:pt x="7518" y="5599"/>
                </a:lnTo>
                <a:lnTo>
                  <a:pt x="7518" y="3101"/>
                </a:lnTo>
                <a:cubicBezTo>
                  <a:pt x="7518" y="2410"/>
                  <a:pt x="8078" y="1851"/>
                  <a:pt x="8767" y="1851"/>
                </a:cubicBezTo>
                <a:close/>
                <a:moveTo>
                  <a:pt x="8767" y="1"/>
                </a:moveTo>
                <a:cubicBezTo>
                  <a:pt x="7939" y="1"/>
                  <a:pt x="7161" y="323"/>
                  <a:pt x="6576" y="908"/>
                </a:cubicBezTo>
                <a:cubicBezTo>
                  <a:pt x="5990" y="1493"/>
                  <a:pt x="5667" y="2272"/>
                  <a:pt x="5667" y="3100"/>
                </a:cubicBezTo>
                <a:lnTo>
                  <a:pt x="5667" y="6141"/>
                </a:lnTo>
                <a:lnTo>
                  <a:pt x="1" y="11808"/>
                </a:lnTo>
                <a:lnTo>
                  <a:pt x="2860" y="14667"/>
                </a:lnTo>
                <a:lnTo>
                  <a:pt x="4169" y="13359"/>
                </a:lnTo>
                <a:lnTo>
                  <a:pt x="2618" y="11808"/>
                </a:lnTo>
                <a:lnTo>
                  <a:pt x="3926" y="10500"/>
                </a:lnTo>
                <a:lnTo>
                  <a:pt x="5477" y="12051"/>
                </a:lnTo>
                <a:lnTo>
                  <a:pt x="6786" y="10742"/>
                </a:lnTo>
                <a:lnTo>
                  <a:pt x="5234" y="9191"/>
                </a:lnTo>
                <a:lnTo>
                  <a:pt x="6976" y="7449"/>
                </a:lnTo>
                <a:lnTo>
                  <a:pt x="10017" y="7449"/>
                </a:lnTo>
                <a:cubicBezTo>
                  <a:pt x="11726" y="7449"/>
                  <a:pt x="13117" y="6059"/>
                  <a:pt x="13117" y="4349"/>
                </a:cubicBezTo>
                <a:cubicBezTo>
                  <a:pt x="13117" y="3522"/>
                  <a:pt x="12795" y="2743"/>
                  <a:pt x="12208" y="2158"/>
                </a:cubicBezTo>
                <a:cubicBezTo>
                  <a:pt x="11994" y="1943"/>
                  <a:pt x="11754" y="1764"/>
                  <a:pt x="11494" y="1623"/>
                </a:cubicBezTo>
                <a:cubicBezTo>
                  <a:pt x="11354" y="1364"/>
                  <a:pt x="11174" y="1123"/>
                  <a:pt x="10960" y="908"/>
                </a:cubicBezTo>
                <a:cubicBezTo>
                  <a:pt x="10373" y="323"/>
                  <a:pt x="9596" y="1"/>
                  <a:pt x="8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36"/>
          <p:cNvGrpSpPr/>
          <p:nvPr/>
        </p:nvGrpSpPr>
        <p:grpSpPr>
          <a:xfrm>
            <a:off x="4301174" y="2621264"/>
            <a:ext cx="610309" cy="608229"/>
            <a:chOff x="5476912" y="3403351"/>
            <a:chExt cx="485104" cy="483450"/>
          </a:xfrm>
        </p:grpSpPr>
        <p:sp>
          <p:nvSpPr>
            <p:cNvPr id="1093" name="Google Shape;1093;p36"/>
            <p:cNvSpPr/>
            <p:nvPr/>
          </p:nvSpPr>
          <p:spPr>
            <a:xfrm>
              <a:off x="5597452" y="3403351"/>
              <a:ext cx="270380" cy="295414"/>
            </a:xfrm>
            <a:custGeom>
              <a:rect b="b" l="l" r="r" t="t"/>
              <a:pathLst>
                <a:path extrusionOk="0" h="8933" w="8176">
                  <a:moveTo>
                    <a:pt x="8175" y="1"/>
                  </a:moveTo>
                  <a:lnTo>
                    <a:pt x="3944" y="972"/>
                  </a:lnTo>
                  <a:lnTo>
                    <a:pt x="2083" y="3560"/>
                  </a:lnTo>
                  <a:lnTo>
                    <a:pt x="4282" y="3560"/>
                  </a:lnTo>
                  <a:lnTo>
                    <a:pt x="4282" y="4420"/>
                  </a:lnTo>
                  <a:lnTo>
                    <a:pt x="1552" y="4420"/>
                  </a:lnTo>
                  <a:lnTo>
                    <a:pt x="1" y="8932"/>
                  </a:lnTo>
                  <a:lnTo>
                    <a:pt x="7303" y="8932"/>
                  </a:lnTo>
                  <a:lnTo>
                    <a:pt x="6528" y="6827"/>
                  </a:lnTo>
                  <a:lnTo>
                    <a:pt x="4324" y="6827"/>
                  </a:lnTo>
                  <a:lnTo>
                    <a:pt x="4324" y="5967"/>
                  </a:lnTo>
                  <a:lnTo>
                    <a:pt x="6437" y="5967"/>
                  </a:lnTo>
                  <a:lnTo>
                    <a:pt x="6830" y="1843"/>
                  </a:lnTo>
                  <a:lnTo>
                    <a:pt x="8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5690742" y="3727172"/>
              <a:ext cx="57509" cy="57509"/>
            </a:xfrm>
            <a:custGeom>
              <a:rect b="b" l="l" r="r" t="t"/>
              <a:pathLst>
                <a:path extrusionOk="0" h="1739" w="1739">
                  <a:moveTo>
                    <a:pt x="0" y="1"/>
                  </a:moveTo>
                  <a:lnTo>
                    <a:pt x="0" y="1739"/>
                  </a:lnTo>
                  <a:lnTo>
                    <a:pt x="1738" y="1739"/>
                  </a:lnTo>
                  <a:lnTo>
                    <a:pt x="17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5776625" y="3727172"/>
              <a:ext cx="93919" cy="57509"/>
            </a:xfrm>
            <a:custGeom>
              <a:rect b="b" l="l" r="r" t="t"/>
              <a:pathLst>
                <a:path extrusionOk="0" h="1739" w="2840">
                  <a:moveTo>
                    <a:pt x="0" y="1"/>
                  </a:moveTo>
                  <a:lnTo>
                    <a:pt x="0" y="1739"/>
                  </a:lnTo>
                  <a:lnTo>
                    <a:pt x="2840" y="1739"/>
                  </a:lnTo>
                  <a:lnTo>
                    <a:pt x="22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5567953" y="3727172"/>
              <a:ext cx="94349" cy="57509"/>
            </a:xfrm>
            <a:custGeom>
              <a:rect b="b" l="l" r="r" t="t"/>
              <a:pathLst>
                <a:path extrusionOk="0" h="1739" w="2853">
                  <a:moveTo>
                    <a:pt x="598" y="1"/>
                  </a:moveTo>
                  <a:lnTo>
                    <a:pt x="0" y="1739"/>
                  </a:lnTo>
                  <a:lnTo>
                    <a:pt x="2853" y="1739"/>
                  </a:lnTo>
                  <a:lnTo>
                    <a:pt x="28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5476912" y="3813088"/>
              <a:ext cx="485104" cy="73713"/>
            </a:xfrm>
            <a:custGeom>
              <a:rect b="b" l="l" r="r" t="t"/>
              <a:pathLst>
                <a:path extrusionOk="0" h="2229" w="14669">
                  <a:moveTo>
                    <a:pt x="2280" y="1"/>
                  </a:moveTo>
                  <a:lnTo>
                    <a:pt x="674" y="1063"/>
                  </a:lnTo>
                  <a:cubicBezTo>
                    <a:pt x="276" y="1325"/>
                    <a:pt x="30" y="1757"/>
                    <a:pt x="1" y="2229"/>
                  </a:cubicBezTo>
                  <a:lnTo>
                    <a:pt x="14668" y="2229"/>
                  </a:lnTo>
                  <a:cubicBezTo>
                    <a:pt x="14641" y="1757"/>
                    <a:pt x="14393" y="1325"/>
                    <a:pt x="13996" y="1063"/>
                  </a:cubicBezTo>
                  <a:lnTo>
                    <a:pt x="12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8" name="Google Shape;1098;p36"/>
          <p:cNvCxnSpPr>
            <a:stCxn id="1063" idx="4"/>
            <a:endCxn id="1062" idx="0"/>
          </p:cNvCxnSpPr>
          <p:nvPr/>
        </p:nvCxnSpPr>
        <p:spPr>
          <a:xfrm>
            <a:off x="3196514" y="2085143"/>
            <a:ext cx="0" cy="481800"/>
          </a:xfrm>
          <a:prstGeom prst="straightConnector1">
            <a:avLst/>
          </a:prstGeom>
          <a:noFill/>
          <a:ln cap="flat" cmpd="sng" w="19050">
            <a:solidFill>
              <a:schemeClr val="dk1"/>
            </a:solidFill>
            <a:prstDash val="solid"/>
            <a:round/>
            <a:headEnd len="med" w="med" type="none"/>
            <a:tailEnd len="med" w="med" type="none"/>
          </a:ln>
        </p:spPr>
      </p:cxnSp>
      <p:cxnSp>
        <p:nvCxnSpPr>
          <p:cNvPr id="1099" name="Google Shape;1099;p36"/>
          <p:cNvCxnSpPr>
            <a:stCxn id="1062" idx="4"/>
            <a:endCxn id="1064" idx="0"/>
          </p:cNvCxnSpPr>
          <p:nvPr/>
        </p:nvCxnSpPr>
        <p:spPr>
          <a:xfrm>
            <a:off x="3196514" y="3283728"/>
            <a:ext cx="0" cy="482100"/>
          </a:xfrm>
          <a:prstGeom prst="straightConnector1">
            <a:avLst/>
          </a:prstGeom>
          <a:noFill/>
          <a:ln cap="flat" cmpd="sng" w="19050">
            <a:solidFill>
              <a:schemeClr val="dk1"/>
            </a:solidFill>
            <a:prstDash val="solid"/>
            <a:round/>
            <a:headEnd len="med" w="med" type="none"/>
            <a:tailEnd len="med" w="med" type="none"/>
          </a:ln>
        </p:spPr>
      </p:cxnSp>
      <p:cxnSp>
        <p:nvCxnSpPr>
          <p:cNvPr id="1100" name="Google Shape;1100;p36"/>
          <p:cNvCxnSpPr>
            <a:stCxn id="1060" idx="4"/>
            <a:endCxn id="1059" idx="0"/>
          </p:cNvCxnSpPr>
          <p:nvPr/>
        </p:nvCxnSpPr>
        <p:spPr>
          <a:xfrm>
            <a:off x="5951164" y="2085143"/>
            <a:ext cx="0" cy="481800"/>
          </a:xfrm>
          <a:prstGeom prst="straightConnector1">
            <a:avLst/>
          </a:prstGeom>
          <a:noFill/>
          <a:ln cap="flat" cmpd="sng" w="19050">
            <a:solidFill>
              <a:schemeClr val="dk1"/>
            </a:solidFill>
            <a:prstDash val="solid"/>
            <a:round/>
            <a:headEnd len="med" w="med" type="none"/>
            <a:tailEnd len="med" w="med" type="none"/>
          </a:ln>
        </p:spPr>
      </p:cxnSp>
      <p:cxnSp>
        <p:nvCxnSpPr>
          <p:cNvPr id="1101" name="Google Shape;1101;p36"/>
          <p:cNvCxnSpPr>
            <a:stCxn id="1059" idx="4"/>
            <a:endCxn id="1061" idx="0"/>
          </p:cNvCxnSpPr>
          <p:nvPr/>
        </p:nvCxnSpPr>
        <p:spPr>
          <a:xfrm>
            <a:off x="5951164" y="3283728"/>
            <a:ext cx="0" cy="482100"/>
          </a:xfrm>
          <a:prstGeom prst="straightConnector1">
            <a:avLst/>
          </a:prstGeom>
          <a:noFill/>
          <a:ln cap="flat" cmpd="sng" w="19050">
            <a:solidFill>
              <a:schemeClr val="dk1"/>
            </a:solidFill>
            <a:prstDash val="solid"/>
            <a:round/>
            <a:headEnd len="med" w="med" type="none"/>
            <a:tailEnd len="med" w="med" type="none"/>
          </a:ln>
        </p:spPr>
      </p:cxnSp>
      <p:cxnSp>
        <p:nvCxnSpPr>
          <p:cNvPr id="1102" name="Google Shape;1102;p36"/>
          <p:cNvCxnSpPr>
            <a:stCxn id="1062" idx="6"/>
            <a:endCxn id="1058" idx="2"/>
          </p:cNvCxnSpPr>
          <p:nvPr/>
        </p:nvCxnSpPr>
        <p:spPr>
          <a:xfrm>
            <a:off x="3554114" y="2925378"/>
            <a:ext cx="507900" cy="0"/>
          </a:xfrm>
          <a:prstGeom prst="straightConnector1">
            <a:avLst/>
          </a:prstGeom>
          <a:noFill/>
          <a:ln cap="flat" cmpd="sng" w="19050">
            <a:solidFill>
              <a:schemeClr val="dk1"/>
            </a:solidFill>
            <a:prstDash val="solid"/>
            <a:round/>
            <a:headEnd len="med" w="med" type="none"/>
            <a:tailEnd len="med" w="med" type="oval"/>
          </a:ln>
        </p:spPr>
      </p:cxnSp>
      <p:cxnSp>
        <p:nvCxnSpPr>
          <p:cNvPr id="1103" name="Google Shape;1103;p36"/>
          <p:cNvCxnSpPr>
            <a:stCxn id="1059" idx="2"/>
            <a:endCxn id="1058" idx="6"/>
          </p:cNvCxnSpPr>
          <p:nvPr/>
        </p:nvCxnSpPr>
        <p:spPr>
          <a:xfrm rot="10800000">
            <a:off x="5150464" y="2925378"/>
            <a:ext cx="443100" cy="0"/>
          </a:xfrm>
          <a:prstGeom prst="straightConnector1">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3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sp>
        <p:nvSpPr>
          <p:cNvPr id="1109" name="Google Shape;1109;p37"/>
          <p:cNvSpPr/>
          <p:nvPr/>
        </p:nvSpPr>
        <p:spPr>
          <a:xfrm>
            <a:off x="2446293" y="139534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5826290" y="139534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txBox="1"/>
          <p:nvPr/>
        </p:nvSpPr>
        <p:spPr>
          <a:xfrm>
            <a:off x="4064023" y="1548800"/>
            <a:ext cx="1016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vs.</a:t>
            </a:r>
            <a:endParaRPr b="1" sz="2000">
              <a:solidFill>
                <a:schemeClr val="dk1"/>
              </a:solidFill>
              <a:latin typeface="Domine"/>
              <a:ea typeface="Domine"/>
              <a:cs typeface="Domine"/>
              <a:sym typeface="Domine"/>
            </a:endParaRPr>
          </a:p>
        </p:txBody>
      </p:sp>
      <p:cxnSp>
        <p:nvCxnSpPr>
          <p:cNvPr id="1112" name="Google Shape;1112;p37"/>
          <p:cNvCxnSpPr>
            <a:stCxn id="1111" idx="1"/>
            <a:endCxn id="1109" idx="6"/>
          </p:cNvCxnSpPr>
          <p:nvPr/>
        </p:nvCxnSpPr>
        <p:spPr>
          <a:xfrm rot="10800000">
            <a:off x="3210523" y="1777400"/>
            <a:ext cx="853500" cy="0"/>
          </a:xfrm>
          <a:prstGeom prst="straightConnector1">
            <a:avLst/>
          </a:prstGeom>
          <a:noFill/>
          <a:ln cap="flat" cmpd="sng" w="19050">
            <a:solidFill>
              <a:schemeClr val="dk1"/>
            </a:solidFill>
            <a:prstDash val="solid"/>
            <a:round/>
            <a:headEnd len="med" w="med" type="none"/>
            <a:tailEnd len="med" w="med" type="none"/>
          </a:ln>
        </p:spPr>
      </p:cxnSp>
      <p:cxnSp>
        <p:nvCxnSpPr>
          <p:cNvPr id="1113" name="Google Shape;1113;p37"/>
          <p:cNvCxnSpPr>
            <a:stCxn id="1111" idx="3"/>
            <a:endCxn id="1110" idx="2"/>
          </p:cNvCxnSpPr>
          <p:nvPr/>
        </p:nvCxnSpPr>
        <p:spPr>
          <a:xfrm>
            <a:off x="5080123" y="1777400"/>
            <a:ext cx="746100" cy="0"/>
          </a:xfrm>
          <a:prstGeom prst="straightConnector1">
            <a:avLst/>
          </a:prstGeom>
          <a:noFill/>
          <a:ln cap="flat" cmpd="sng" w="19050">
            <a:solidFill>
              <a:schemeClr val="dk1"/>
            </a:solidFill>
            <a:prstDash val="solid"/>
            <a:round/>
            <a:headEnd len="med" w="med" type="none"/>
            <a:tailEnd len="med" w="med" type="none"/>
          </a:ln>
        </p:spPr>
      </p:cxnSp>
      <p:sp>
        <p:nvSpPr>
          <p:cNvPr id="1114" name="Google Shape;1114;p37"/>
          <p:cNvSpPr/>
          <p:nvPr/>
        </p:nvSpPr>
        <p:spPr>
          <a:xfrm rot="5400000">
            <a:off x="2647300" y="2173825"/>
            <a:ext cx="362100" cy="198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rot="5400000">
            <a:off x="2036150" y="2784775"/>
            <a:ext cx="362100" cy="764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rot="5400000">
            <a:off x="6027290" y="2173825"/>
            <a:ext cx="362100" cy="198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rot="5400000">
            <a:off x="5705315" y="2494675"/>
            <a:ext cx="362100" cy="1344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37"/>
          <p:cNvGrpSpPr/>
          <p:nvPr/>
        </p:nvGrpSpPr>
        <p:grpSpPr>
          <a:xfrm>
            <a:off x="1661043" y="2525075"/>
            <a:ext cx="2334607" cy="2078925"/>
            <a:chOff x="1661043" y="2525075"/>
            <a:chExt cx="2334607" cy="2078925"/>
          </a:xfrm>
        </p:grpSpPr>
        <p:sp>
          <p:nvSpPr>
            <p:cNvPr id="1119" name="Google Shape;1119;p37"/>
            <p:cNvSpPr txBox="1"/>
            <p:nvPr/>
          </p:nvSpPr>
          <p:spPr>
            <a:xfrm>
              <a:off x="1661043" y="3347864"/>
              <a:ext cx="2334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1120" name="Google Shape;1120;p37"/>
            <p:cNvSpPr txBox="1"/>
            <p:nvPr/>
          </p:nvSpPr>
          <p:spPr>
            <a:xfrm>
              <a:off x="1661050" y="3731000"/>
              <a:ext cx="2334600" cy="873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Mercury is small</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It’s the closest planet to the Sun</a:t>
              </a:r>
              <a:endParaRPr sz="1600">
                <a:solidFill>
                  <a:schemeClr val="dk1"/>
                </a:solidFill>
                <a:latin typeface="Roboto"/>
                <a:ea typeface="Roboto"/>
                <a:cs typeface="Roboto"/>
                <a:sym typeface="Roboto"/>
              </a:endParaRPr>
            </a:p>
          </p:txBody>
        </p:sp>
        <p:sp>
          <p:nvSpPr>
            <p:cNvPr id="1121" name="Google Shape;1121;p37"/>
            <p:cNvSpPr txBox="1"/>
            <p:nvPr/>
          </p:nvSpPr>
          <p:spPr>
            <a:xfrm>
              <a:off x="2386879" y="2525075"/>
              <a:ext cx="882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30%</a:t>
              </a:r>
              <a:endParaRPr b="1" sz="2400">
                <a:solidFill>
                  <a:schemeClr val="dk1"/>
                </a:solidFill>
                <a:latin typeface="Domine"/>
                <a:ea typeface="Domine"/>
                <a:cs typeface="Domine"/>
                <a:sym typeface="Domine"/>
              </a:endParaRPr>
            </a:p>
          </p:txBody>
        </p:sp>
      </p:grpSp>
      <p:grpSp>
        <p:nvGrpSpPr>
          <p:cNvPr id="1122" name="Google Shape;1122;p37"/>
          <p:cNvGrpSpPr/>
          <p:nvPr/>
        </p:nvGrpSpPr>
        <p:grpSpPr>
          <a:xfrm>
            <a:off x="5041040" y="2525050"/>
            <a:ext cx="2334600" cy="2078928"/>
            <a:chOff x="5041040" y="2525050"/>
            <a:chExt cx="2334600" cy="2078928"/>
          </a:xfrm>
        </p:grpSpPr>
        <p:sp>
          <p:nvSpPr>
            <p:cNvPr id="1123" name="Google Shape;1123;p37"/>
            <p:cNvSpPr txBox="1"/>
            <p:nvPr/>
          </p:nvSpPr>
          <p:spPr>
            <a:xfrm>
              <a:off x="5041040" y="3347850"/>
              <a:ext cx="2334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124" name="Google Shape;1124;p37"/>
            <p:cNvSpPr txBox="1"/>
            <p:nvPr/>
          </p:nvSpPr>
          <p:spPr>
            <a:xfrm>
              <a:off x="5041040" y="3730978"/>
              <a:ext cx="2334600" cy="873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Saturn has rings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It was named after a Roman god</a:t>
              </a:r>
              <a:endParaRPr sz="1600">
                <a:solidFill>
                  <a:schemeClr val="dk1"/>
                </a:solidFill>
                <a:latin typeface="Roboto"/>
                <a:ea typeface="Roboto"/>
                <a:cs typeface="Roboto"/>
                <a:sym typeface="Roboto"/>
              </a:endParaRPr>
            </a:p>
          </p:txBody>
        </p:sp>
        <p:sp>
          <p:nvSpPr>
            <p:cNvPr id="1125" name="Google Shape;1125;p37"/>
            <p:cNvSpPr txBox="1"/>
            <p:nvPr/>
          </p:nvSpPr>
          <p:spPr>
            <a:xfrm>
              <a:off x="5764790" y="2525050"/>
              <a:ext cx="887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70%</a:t>
              </a:r>
              <a:endParaRPr b="1" sz="2400">
                <a:solidFill>
                  <a:schemeClr val="dk1"/>
                </a:solidFill>
                <a:latin typeface="Domine"/>
                <a:ea typeface="Domine"/>
                <a:cs typeface="Domine"/>
                <a:sym typeface="Domine"/>
              </a:endParaRPr>
            </a:p>
          </p:txBody>
        </p:sp>
      </p:grpSp>
      <p:cxnSp>
        <p:nvCxnSpPr>
          <p:cNvPr id="1126" name="Google Shape;1126;p37"/>
          <p:cNvCxnSpPr>
            <a:stCxn id="1109" idx="4"/>
            <a:endCxn id="1121" idx="0"/>
          </p:cNvCxnSpPr>
          <p:nvPr/>
        </p:nvCxnSpPr>
        <p:spPr>
          <a:xfrm>
            <a:off x="2828343" y="2159449"/>
            <a:ext cx="0" cy="365700"/>
          </a:xfrm>
          <a:prstGeom prst="straightConnector1">
            <a:avLst/>
          </a:prstGeom>
          <a:noFill/>
          <a:ln cap="flat" cmpd="sng" w="19050">
            <a:solidFill>
              <a:schemeClr val="dk1"/>
            </a:solidFill>
            <a:prstDash val="solid"/>
            <a:round/>
            <a:headEnd len="med" w="med" type="none"/>
            <a:tailEnd len="med" w="med" type="oval"/>
          </a:ln>
        </p:spPr>
      </p:cxnSp>
      <p:cxnSp>
        <p:nvCxnSpPr>
          <p:cNvPr id="1127" name="Google Shape;1127;p37"/>
          <p:cNvCxnSpPr>
            <a:stCxn id="1110" idx="4"/>
            <a:endCxn id="1125" idx="0"/>
          </p:cNvCxnSpPr>
          <p:nvPr/>
        </p:nvCxnSpPr>
        <p:spPr>
          <a:xfrm>
            <a:off x="6208340" y="2159449"/>
            <a:ext cx="0" cy="365700"/>
          </a:xfrm>
          <a:prstGeom prst="straightConnector1">
            <a:avLst/>
          </a:prstGeom>
          <a:noFill/>
          <a:ln cap="flat" cmpd="sng" w="19050">
            <a:solidFill>
              <a:schemeClr val="dk1"/>
            </a:solidFill>
            <a:prstDash val="solid"/>
            <a:round/>
            <a:headEnd len="med" w="med" type="none"/>
            <a:tailEnd len="med" w="med" type="oval"/>
          </a:ln>
        </p:spPr>
      </p:cxnSp>
      <p:grpSp>
        <p:nvGrpSpPr>
          <p:cNvPr id="1128" name="Google Shape;1128;p37"/>
          <p:cNvGrpSpPr/>
          <p:nvPr/>
        </p:nvGrpSpPr>
        <p:grpSpPr>
          <a:xfrm>
            <a:off x="5965795" y="1534868"/>
            <a:ext cx="485104" cy="485071"/>
            <a:chOff x="7744720" y="2695355"/>
            <a:chExt cx="485104" cy="485071"/>
          </a:xfrm>
        </p:grpSpPr>
        <p:sp>
          <p:nvSpPr>
            <p:cNvPr id="1129" name="Google Shape;1129;p37"/>
            <p:cNvSpPr/>
            <p:nvPr/>
          </p:nvSpPr>
          <p:spPr>
            <a:xfrm>
              <a:off x="8001442" y="2844236"/>
              <a:ext cx="45041" cy="123649"/>
            </a:xfrm>
            <a:custGeom>
              <a:rect b="b" l="l" r="r" t="t"/>
              <a:pathLst>
                <a:path extrusionOk="0" h="3739" w="1362">
                  <a:moveTo>
                    <a:pt x="1" y="1"/>
                  </a:moveTo>
                  <a:lnTo>
                    <a:pt x="1" y="3739"/>
                  </a:lnTo>
                  <a:lnTo>
                    <a:pt x="1362" y="3302"/>
                  </a:lnTo>
                  <a:lnTo>
                    <a:pt x="1362" y="43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7854678" y="2867815"/>
              <a:ext cx="45008" cy="76491"/>
            </a:xfrm>
            <a:custGeom>
              <a:rect b="b" l="l" r="r" t="t"/>
              <a:pathLst>
                <a:path extrusionOk="0" h="2313" w="1361">
                  <a:moveTo>
                    <a:pt x="1361" y="0"/>
                  </a:moveTo>
                  <a:lnTo>
                    <a:pt x="0" y="437"/>
                  </a:lnTo>
                  <a:lnTo>
                    <a:pt x="0" y="1875"/>
                  </a:lnTo>
                  <a:lnTo>
                    <a:pt x="1361" y="2313"/>
                  </a:lnTo>
                  <a:lnTo>
                    <a:pt x="13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7928093" y="2844236"/>
              <a:ext cx="44975" cy="123649"/>
            </a:xfrm>
            <a:custGeom>
              <a:rect b="b" l="l" r="r" t="t"/>
              <a:pathLst>
                <a:path extrusionOk="0" h="3739" w="1360">
                  <a:moveTo>
                    <a:pt x="1360" y="1"/>
                  </a:moveTo>
                  <a:lnTo>
                    <a:pt x="0" y="437"/>
                  </a:lnTo>
                  <a:lnTo>
                    <a:pt x="0" y="3301"/>
                  </a:lnTo>
                  <a:lnTo>
                    <a:pt x="1360" y="3739"/>
                  </a:lnTo>
                  <a:lnTo>
                    <a:pt x="1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8074858" y="2867815"/>
              <a:ext cx="45008" cy="76491"/>
            </a:xfrm>
            <a:custGeom>
              <a:rect b="b" l="l" r="r" t="t"/>
              <a:pathLst>
                <a:path extrusionOk="0" h="2313" w="1361">
                  <a:moveTo>
                    <a:pt x="1" y="0"/>
                  </a:moveTo>
                  <a:lnTo>
                    <a:pt x="1" y="2313"/>
                  </a:lnTo>
                  <a:lnTo>
                    <a:pt x="1361" y="1875"/>
                  </a:lnTo>
                  <a:lnTo>
                    <a:pt x="1361" y="43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7874024" y="2759445"/>
              <a:ext cx="226529" cy="86809"/>
            </a:xfrm>
            <a:custGeom>
              <a:rect b="b" l="l" r="r" t="t"/>
              <a:pathLst>
                <a:path extrusionOk="0" h="2625" w="6850">
                  <a:moveTo>
                    <a:pt x="3425" y="0"/>
                  </a:moveTo>
                  <a:cubicBezTo>
                    <a:pt x="2524" y="0"/>
                    <a:pt x="1665" y="339"/>
                    <a:pt x="1007" y="953"/>
                  </a:cubicBezTo>
                  <a:cubicBezTo>
                    <a:pt x="516" y="1411"/>
                    <a:pt x="171" y="1989"/>
                    <a:pt x="0" y="2624"/>
                  </a:cubicBezTo>
                  <a:lnTo>
                    <a:pt x="3425" y="1524"/>
                  </a:lnTo>
                  <a:lnTo>
                    <a:pt x="6849" y="2624"/>
                  </a:lnTo>
                  <a:cubicBezTo>
                    <a:pt x="6679" y="1989"/>
                    <a:pt x="6334" y="1411"/>
                    <a:pt x="5843" y="953"/>
                  </a:cubicBezTo>
                  <a:cubicBezTo>
                    <a:pt x="5184" y="339"/>
                    <a:pt x="4326" y="0"/>
                    <a:pt x="34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7744720" y="3108201"/>
              <a:ext cx="93125" cy="72225"/>
            </a:xfrm>
            <a:custGeom>
              <a:rect b="b" l="l" r="r" t="t"/>
              <a:pathLst>
                <a:path extrusionOk="0" h="2184" w="2816">
                  <a:moveTo>
                    <a:pt x="1324" y="1"/>
                  </a:moveTo>
                  <a:cubicBezTo>
                    <a:pt x="595" y="1"/>
                    <a:pt x="1" y="594"/>
                    <a:pt x="1" y="1323"/>
                  </a:cubicBezTo>
                  <a:lnTo>
                    <a:pt x="1" y="2183"/>
                  </a:lnTo>
                  <a:lnTo>
                    <a:pt x="1492" y="2183"/>
                  </a:lnTo>
                  <a:cubicBezTo>
                    <a:pt x="2222" y="2183"/>
                    <a:pt x="2816" y="1590"/>
                    <a:pt x="2816" y="861"/>
                  </a:cubicBezTo>
                  <a:lnTo>
                    <a:pt x="28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8136732" y="3108201"/>
              <a:ext cx="93092" cy="72225"/>
            </a:xfrm>
            <a:custGeom>
              <a:rect b="b" l="l" r="r" t="t"/>
              <a:pathLst>
                <a:path extrusionOk="0" h="2184" w="2815">
                  <a:moveTo>
                    <a:pt x="0" y="1"/>
                  </a:moveTo>
                  <a:lnTo>
                    <a:pt x="0" y="861"/>
                  </a:lnTo>
                  <a:cubicBezTo>
                    <a:pt x="0" y="1590"/>
                    <a:pt x="593" y="2183"/>
                    <a:pt x="1322" y="2183"/>
                  </a:cubicBezTo>
                  <a:lnTo>
                    <a:pt x="2814" y="2183"/>
                  </a:lnTo>
                  <a:lnTo>
                    <a:pt x="2814" y="1323"/>
                  </a:lnTo>
                  <a:cubicBezTo>
                    <a:pt x="2814" y="594"/>
                    <a:pt x="2221" y="1"/>
                    <a:pt x="14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8001508" y="2695355"/>
              <a:ext cx="123516" cy="35716"/>
            </a:xfrm>
            <a:custGeom>
              <a:rect b="b" l="l" r="r" t="t"/>
              <a:pathLst>
                <a:path extrusionOk="0" h="1080" w="3735">
                  <a:moveTo>
                    <a:pt x="1100" y="0"/>
                  </a:moveTo>
                  <a:cubicBezTo>
                    <a:pt x="501" y="0"/>
                    <a:pt x="12" y="482"/>
                    <a:pt x="0" y="1079"/>
                  </a:cubicBezTo>
                  <a:lnTo>
                    <a:pt x="2635" y="1079"/>
                  </a:lnTo>
                  <a:cubicBezTo>
                    <a:pt x="3234" y="1079"/>
                    <a:pt x="3723" y="597"/>
                    <a:pt x="3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7874024" y="2965901"/>
              <a:ext cx="226529" cy="86776"/>
            </a:xfrm>
            <a:custGeom>
              <a:rect b="b" l="l" r="r" t="t"/>
              <a:pathLst>
                <a:path extrusionOk="0" h="2624" w="6850">
                  <a:moveTo>
                    <a:pt x="0" y="0"/>
                  </a:moveTo>
                  <a:lnTo>
                    <a:pt x="0" y="0"/>
                  </a:lnTo>
                  <a:cubicBezTo>
                    <a:pt x="170" y="635"/>
                    <a:pt x="516" y="1214"/>
                    <a:pt x="1007" y="1671"/>
                  </a:cubicBezTo>
                  <a:cubicBezTo>
                    <a:pt x="1665" y="2285"/>
                    <a:pt x="2524" y="2624"/>
                    <a:pt x="3425" y="2624"/>
                  </a:cubicBezTo>
                  <a:cubicBezTo>
                    <a:pt x="4326" y="2624"/>
                    <a:pt x="5185" y="2285"/>
                    <a:pt x="5844" y="1670"/>
                  </a:cubicBezTo>
                  <a:cubicBezTo>
                    <a:pt x="6334" y="1213"/>
                    <a:pt x="6679" y="635"/>
                    <a:pt x="6849" y="0"/>
                  </a:cubicBezTo>
                  <a:lnTo>
                    <a:pt x="6849" y="0"/>
                  </a:lnTo>
                  <a:lnTo>
                    <a:pt x="3425" y="110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8001508" y="3063292"/>
              <a:ext cx="121631" cy="117134"/>
            </a:xfrm>
            <a:custGeom>
              <a:rect b="b" l="l" r="r" t="t"/>
              <a:pathLst>
                <a:path extrusionOk="0" h="3542" w="3678">
                  <a:moveTo>
                    <a:pt x="1681" y="0"/>
                  </a:moveTo>
                  <a:cubicBezTo>
                    <a:pt x="1163" y="283"/>
                    <a:pt x="593" y="460"/>
                    <a:pt x="0" y="517"/>
                  </a:cubicBezTo>
                  <a:lnTo>
                    <a:pt x="0" y="3541"/>
                  </a:lnTo>
                  <a:lnTo>
                    <a:pt x="3678" y="3541"/>
                  </a:lnTo>
                  <a:cubicBezTo>
                    <a:pt x="3397" y="3174"/>
                    <a:pt x="3230" y="2716"/>
                    <a:pt x="3230" y="2219"/>
                  </a:cubicBezTo>
                  <a:lnTo>
                    <a:pt x="3230" y="1145"/>
                  </a:lnTo>
                  <a:lnTo>
                    <a:pt x="16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7851404" y="3063292"/>
              <a:ext cx="121665" cy="117134"/>
            </a:xfrm>
            <a:custGeom>
              <a:rect b="b" l="l" r="r" t="t"/>
              <a:pathLst>
                <a:path extrusionOk="0" h="3542" w="3679">
                  <a:moveTo>
                    <a:pt x="1998" y="0"/>
                  </a:moveTo>
                  <a:lnTo>
                    <a:pt x="449" y="1145"/>
                  </a:lnTo>
                  <a:lnTo>
                    <a:pt x="449" y="2219"/>
                  </a:lnTo>
                  <a:cubicBezTo>
                    <a:pt x="449" y="2715"/>
                    <a:pt x="282" y="3174"/>
                    <a:pt x="0" y="3541"/>
                  </a:cubicBezTo>
                  <a:lnTo>
                    <a:pt x="3679" y="3541"/>
                  </a:lnTo>
                  <a:lnTo>
                    <a:pt x="3679" y="517"/>
                  </a:lnTo>
                  <a:cubicBezTo>
                    <a:pt x="3086" y="459"/>
                    <a:pt x="2515" y="283"/>
                    <a:pt x="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37"/>
          <p:cNvGrpSpPr/>
          <p:nvPr/>
        </p:nvGrpSpPr>
        <p:grpSpPr>
          <a:xfrm>
            <a:off x="2613280" y="1534890"/>
            <a:ext cx="430141" cy="485005"/>
            <a:chOff x="4128218" y="3402590"/>
            <a:chExt cx="430141" cy="485005"/>
          </a:xfrm>
        </p:grpSpPr>
        <p:sp>
          <p:nvSpPr>
            <p:cNvPr id="1141" name="Google Shape;1141;p37"/>
            <p:cNvSpPr/>
            <p:nvPr/>
          </p:nvSpPr>
          <p:spPr>
            <a:xfrm>
              <a:off x="4383816" y="3503718"/>
              <a:ext cx="138266" cy="87867"/>
            </a:xfrm>
            <a:custGeom>
              <a:rect b="b" l="l" r="r" t="t"/>
              <a:pathLst>
                <a:path extrusionOk="0" h="2657" w="4181">
                  <a:moveTo>
                    <a:pt x="1984" y="1"/>
                  </a:moveTo>
                  <a:cubicBezTo>
                    <a:pt x="1508" y="1"/>
                    <a:pt x="1058" y="184"/>
                    <a:pt x="718" y="509"/>
                  </a:cubicBezTo>
                  <a:lnTo>
                    <a:pt x="718" y="559"/>
                  </a:lnTo>
                  <a:cubicBezTo>
                    <a:pt x="718" y="1166"/>
                    <a:pt x="439" y="1708"/>
                    <a:pt x="1" y="2065"/>
                  </a:cubicBezTo>
                  <a:cubicBezTo>
                    <a:pt x="123" y="2163"/>
                    <a:pt x="235" y="2276"/>
                    <a:pt x="334" y="2402"/>
                  </a:cubicBezTo>
                  <a:cubicBezTo>
                    <a:pt x="397" y="2484"/>
                    <a:pt x="453" y="2568"/>
                    <a:pt x="501" y="2657"/>
                  </a:cubicBezTo>
                  <a:lnTo>
                    <a:pt x="2348" y="2657"/>
                  </a:lnTo>
                  <a:cubicBezTo>
                    <a:pt x="3358" y="2657"/>
                    <a:pt x="4180" y="1835"/>
                    <a:pt x="4180" y="825"/>
                  </a:cubicBezTo>
                  <a:lnTo>
                    <a:pt x="41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4322405" y="3402590"/>
              <a:ext cx="41966" cy="37568"/>
            </a:xfrm>
            <a:custGeom>
              <a:rect b="b" l="l" r="r" t="t"/>
              <a:pathLst>
                <a:path extrusionOk="0" h="1136" w="1269">
                  <a:moveTo>
                    <a:pt x="634" y="0"/>
                  </a:moveTo>
                  <a:cubicBezTo>
                    <a:pt x="391" y="0"/>
                    <a:pt x="166" y="158"/>
                    <a:pt x="91" y="403"/>
                  </a:cubicBezTo>
                  <a:cubicBezTo>
                    <a:pt x="1" y="704"/>
                    <a:pt x="170" y="1020"/>
                    <a:pt x="471" y="1111"/>
                  </a:cubicBezTo>
                  <a:cubicBezTo>
                    <a:pt x="526" y="1127"/>
                    <a:pt x="581" y="1135"/>
                    <a:pt x="636" y="1135"/>
                  </a:cubicBezTo>
                  <a:cubicBezTo>
                    <a:pt x="879" y="1135"/>
                    <a:pt x="1103" y="977"/>
                    <a:pt x="1178" y="732"/>
                  </a:cubicBezTo>
                  <a:cubicBezTo>
                    <a:pt x="1268" y="432"/>
                    <a:pt x="1099" y="115"/>
                    <a:pt x="800" y="25"/>
                  </a:cubicBezTo>
                  <a:cubicBezTo>
                    <a:pt x="744" y="8"/>
                    <a:pt x="689"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4307589" y="3468631"/>
              <a:ext cx="71464" cy="89289"/>
            </a:xfrm>
            <a:custGeom>
              <a:rect b="b" l="l" r="r" t="t"/>
              <a:pathLst>
                <a:path extrusionOk="0" h="2700" w="2161">
                  <a:moveTo>
                    <a:pt x="1080" y="0"/>
                  </a:moveTo>
                  <a:cubicBezTo>
                    <a:pt x="484" y="0"/>
                    <a:pt x="0" y="484"/>
                    <a:pt x="0" y="1081"/>
                  </a:cubicBezTo>
                  <a:lnTo>
                    <a:pt x="0" y="1620"/>
                  </a:lnTo>
                  <a:cubicBezTo>
                    <a:pt x="0" y="2216"/>
                    <a:pt x="484" y="2700"/>
                    <a:pt x="1080" y="2700"/>
                  </a:cubicBezTo>
                  <a:cubicBezTo>
                    <a:pt x="1675" y="2700"/>
                    <a:pt x="2161" y="2216"/>
                    <a:pt x="2161" y="1620"/>
                  </a:cubicBezTo>
                  <a:lnTo>
                    <a:pt x="2161" y="1081"/>
                  </a:lnTo>
                  <a:cubicBezTo>
                    <a:pt x="2161" y="484"/>
                    <a:pt x="1675" y="0"/>
                    <a:pt x="1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4240788" y="3586426"/>
              <a:ext cx="205067" cy="301168"/>
            </a:xfrm>
            <a:custGeom>
              <a:rect b="b" l="l" r="r" t="t"/>
              <a:pathLst>
                <a:path extrusionOk="0" h="9107" w="6201">
                  <a:moveTo>
                    <a:pt x="3100" y="0"/>
                  </a:moveTo>
                  <a:cubicBezTo>
                    <a:pt x="2755" y="0"/>
                    <a:pt x="2435" y="158"/>
                    <a:pt x="2224" y="431"/>
                  </a:cubicBezTo>
                  <a:cubicBezTo>
                    <a:pt x="2011" y="703"/>
                    <a:pt x="1940" y="1052"/>
                    <a:pt x="2026" y="1386"/>
                  </a:cubicBezTo>
                  <a:lnTo>
                    <a:pt x="2284" y="2395"/>
                  </a:lnTo>
                  <a:lnTo>
                    <a:pt x="1934" y="2537"/>
                  </a:lnTo>
                  <a:cubicBezTo>
                    <a:pt x="759" y="3014"/>
                    <a:pt x="0" y="4141"/>
                    <a:pt x="0" y="5409"/>
                  </a:cubicBezTo>
                  <a:lnTo>
                    <a:pt x="0" y="6544"/>
                  </a:lnTo>
                  <a:lnTo>
                    <a:pt x="1733" y="6544"/>
                  </a:lnTo>
                  <a:lnTo>
                    <a:pt x="1733" y="7889"/>
                  </a:lnTo>
                  <a:lnTo>
                    <a:pt x="1043" y="8426"/>
                  </a:lnTo>
                  <a:lnTo>
                    <a:pt x="1572" y="9107"/>
                  </a:lnTo>
                  <a:lnTo>
                    <a:pt x="2596" y="8310"/>
                  </a:lnTo>
                  <a:lnTo>
                    <a:pt x="2596" y="6545"/>
                  </a:lnTo>
                  <a:lnTo>
                    <a:pt x="3603" y="6545"/>
                  </a:lnTo>
                  <a:lnTo>
                    <a:pt x="3603" y="8310"/>
                  </a:lnTo>
                  <a:lnTo>
                    <a:pt x="4627" y="9107"/>
                  </a:lnTo>
                  <a:lnTo>
                    <a:pt x="5157" y="8426"/>
                  </a:lnTo>
                  <a:lnTo>
                    <a:pt x="4467" y="7889"/>
                  </a:lnTo>
                  <a:lnTo>
                    <a:pt x="4467" y="6544"/>
                  </a:lnTo>
                  <a:lnTo>
                    <a:pt x="6200" y="6544"/>
                  </a:lnTo>
                  <a:lnTo>
                    <a:pt x="6200" y="5409"/>
                  </a:lnTo>
                  <a:cubicBezTo>
                    <a:pt x="6200" y="4141"/>
                    <a:pt x="5440" y="3014"/>
                    <a:pt x="4265" y="2537"/>
                  </a:cubicBezTo>
                  <a:lnTo>
                    <a:pt x="3915" y="2395"/>
                  </a:lnTo>
                  <a:lnTo>
                    <a:pt x="4175" y="1386"/>
                  </a:lnTo>
                  <a:cubicBezTo>
                    <a:pt x="4261" y="1052"/>
                    <a:pt x="4188" y="703"/>
                    <a:pt x="3977" y="431"/>
                  </a:cubicBezTo>
                  <a:cubicBezTo>
                    <a:pt x="3765" y="158"/>
                    <a:pt x="3446" y="0"/>
                    <a:pt x="3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4403988" y="3620125"/>
              <a:ext cx="154371" cy="162142"/>
            </a:xfrm>
            <a:custGeom>
              <a:rect b="b" l="l" r="r" t="t"/>
              <a:pathLst>
                <a:path extrusionOk="0" h="4903" w="4668">
                  <a:moveTo>
                    <a:pt x="137" y="0"/>
                  </a:moveTo>
                  <a:cubicBezTo>
                    <a:pt x="145" y="194"/>
                    <a:pt x="126" y="389"/>
                    <a:pt x="76" y="583"/>
                  </a:cubicBezTo>
                  <a:lnTo>
                    <a:pt x="0" y="878"/>
                  </a:lnTo>
                  <a:cubicBezTo>
                    <a:pt x="573" y="1177"/>
                    <a:pt x="1065" y="1613"/>
                    <a:pt x="1435" y="2152"/>
                  </a:cubicBezTo>
                  <a:cubicBezTo>
                    <a:pt x="1888" y="2813"/>
                    <a:pt x="2128" y="3586"/>
                    <a:pt x="2128" y="4390"/>
                  </a:cubicBezTo>
                  <a:lnTo>
                    <a:pt x="2128" y="4902"/>
                  </a:lnTo>
                  <a:lnTo>
                    <a:pt x="2217" y="4902"/>
                  </a:lnTo>
                  <a:cubicBezTo>
                    <a:pt x="3569" y="4902"/>
                    <a:pt x="4668" y="3803"/>
                    <a:pt x="4668" y="2451"/>
                  </a:cubicBezTo>
                  <a:cubicBezTo>
                    <a:pt x="4668" y="1099"/>
                    <a:pt x="3569" y="0"/>
                    <a:pt x="2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4128218" y="3620125"/>
              <a:ext cx="154437" cy="162142"/>
            </a:xfrm>
            <a:custGeom>
              <a:rect b="b" l="l" r="r" t="t"/>
              <a:pathLst>
                <a:path extrusionOk="0" h="4903" w="4670">
                  <a:moveTo>
                    <a:pt x="2452" y="0"/>
                  </a:moveTo>
                  <a:cubicBezTo>
                    <a:pt x="1101" y="0"/>
                    <a:pt x="1" y="1099"/>
                    <a:pt x="1" y="2451"/>
                  </a:cubicBezTo>
                  <a:cubicBezTo>
                    <a:pt x="1" y="3803"/>
                    <a:pt x="1101" y="4902"/>
                    <a:pt x="2452" y="4902"/>
                  </a:cubicBezTo>
                  <a:lnTo>
                    <a:pt x="2541" y="4902"/>
                  </a:lnTo>
                  <a:lnTo>
                    <a:pt x="2541" y="4392"/>
                  </a:lnTo>
                  <a:cubicBezTo>
                    <a:pt x="2541" y="3587"/>
                    <a:pt x="2781" y="2813"/>
                    <a:pt x="3234" y="2152"/>
                  </a:cubicBezTo>
                  <a:cubicBezTo>
                    <a:pt x="3605" y="1612"/>
                    <a:pt x="4095" y="1177"/>
                    <a:pt x="4669" y="878"/>
                  </a:cubicBezTo>
                  <a:lnTo>
                    <a:pt x="4593" y="583"/>
                  </a:lnTo>
                  <a:cubicBezTo>
                    <a:pt x="4544" y="389"/>
                    <a:pt x="4523" y="193"/>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4164529" y="3503718"/>
              <a:ext cx="138233" cy="87867"/>
            </a:xfrm>
            <a:custGeom>
              <a:rect b="b" l="l" r="r" t="t"/>
              <a:pathLst>
                <a:path extrusionOk="0" h="2657" w="4180">
                  <a:moveTo>
                    <a:pt x="1" y="1"/>
                  </a:moveTo>
                  <a:lnTo>
                    <a:pt x="1" y="825"/>
                  </a:lnTo>
                  <a:cubicBezTo>
                    <a:pt x="1" y="1835"/>
                    <a:pt x="822" y="2657"/>
                    <a:pt x="1833" y="2657"/>
                  </a:cubicBezTo>
                  <a:lnTo>
                    <a:pt x="3679" y="2657"/>
                  </a:lnTo>
                  <a:cubicBezTo>
                    <a:pt x="3729" y="2568"/>
                    <a:pt x="3784" y="2484"/>
                    <a:pt x="3846" y="2402"/>
                  </a:cubicBezTo>
                  <a:cubicBezTo>
                    <a:pt x="3945" y="2276"/>
                    <a:pt x="4058" y="2163"/>
                    <a:pt x="4180" y="2066"/>
                  </a:cubicBezTo>
                  <a:cubicBezTo>
                    <a:pt x="3743" y="1708"/>
                    <a:pt x="3462" y="1166"/>
                    <a:pt x="3462" y="559"/>
                  </a:cubicBezTo>
                  <a:lnTo>
                    <a:pt x="3462" y="509"/>
                  </a:lnTo>
                  <a:cubicBezTo>
                    <a:pt x="3124" y="184"/>
                    <a:pt x="2673" y="1"/>
                    <a:pt x="2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3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grpSp>
        <p:nvGrpSpPr>
          <p:cNvPr id="1153" name="Google Shape;1153;p38"/>
          <p:cNvGrpSpPr/>
          <p:nvPr/>
        </p:nvGrpSpPr>
        <p:grpSpPr>
          <a:xfrm>
            <a:off x="726748" y="3965742"/>
            <a:ext cx="6657937" cy="457200"/>
            <a:chOff x="726748" y="3965742"/>
            <a:chExt cx="6657937" cy="457200"/>
          </a:xfrm>
        </p:grpSpPr>
        <p:sp>
          <p:nvSpPr>
            <p:cNvPr id="1154" name="Google Shape;1154;p38"/>
            <p:cNvSpPr txBox="1"/>
            <p:nvPr/>
          </p:nvSpPr>
          <p:spPr>
            <a:xfrm>
              <a:off x="5921585" y="3965742"/>
              <a:ext cx="14631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155" name="Google Shape;1155;p38"/>
            <p:cNvSpPr txBox="1"/>
            <p:nvPr/>
          </p:nvSpPr>
          <p:spPr>
            <a:xfrm>
              <a:off x="726748" y="3967092"/>
              <a:ext cx="3218400" cy="45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 doesn’t have a solid surface</a:t>
              </a:r>
              <a:endParaRPr sz="1600">
                <a:solidFill>
                  <a:schemeClr val="dk1"/>
                </a:solidFill>
                <a:latin typeface="Roboto"/>
                <a:ea typeface="Roboto"/>
                <a:cs typeface="Roboto"/>
                <a:sym typeface="Roboto"/>
              </a:endParaRPr>
            </a:p>
          </p:txBody>
        </p:sp>
      </p:grpSp>
      <p:grpSp>
        <p:nvGrpSpPr>
          <p:cNvPr id="1156" name="Google Shape;1156;p38"/>
          <p:cNvGrpSpPr/>
          <p:nvPr/>
        </p:nvGrpSpPr>
        <p:grpSpPr>
          <a:xfrm>
            <a:off x="726740" y="1689742"/>
            <a:ext cx="6657937" cy="457200"/>
            <a:chOff x="726748" y="1689742"/>
            <a:chExt cx="6657937" cy="457200"/>
          </a:xfrm>
        </p:grpSpPr>
        <p:sp>
          <p:nvSpPr>
            <p:cNvPr id="1157" name="Google Shape;1157;p38"/>
            <p:cNvSpPr txBox="1"/>
            <p:nvPr/>
          </p:nvSpPr>
          <p:spPr>
            <a:xfrm>
              <a:off x="5921585" y="1689742"/>
              <a:ext cx="14631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Earth</a:t>
              </a:r>
              <a:endParaRPr b="1" sz="2000">
                <a:solidFill>
                  <a:schemeClr val="dk1"/>
                </a:solidFill>
                <a:latin typeface="Domine"/>
                <a:ea typeface="Domine"/>
                <a:cs typeface="Domine"/>
                <a:sym typeface="Domine"/>
              </a:endParaRPr>
            </a:p>
          </p:txBody>
        </p:sp>
        <p:sp>
          <p:nvSpPr>
            <p:cNvPr id="1158" name="Google Shape;1158;p38"/>
            <p:cNvSpPr txBox="1"/>
            <p:nvPr/>
          </p:nvSpPr>
          <p:spPr>
            <a:xfrm>
              <a:off x="726748" y="1689742"/>
              <a:ext cx="3218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Earth is the planet with life</a:t>
              </a:r>
              <a:endParaRPr sz="1600">
                <a:solidFill>
                  <a:schemeClr val="dk1"/>
                </a:solidFill>
                <a:latin typeface="Roboto"/>
                <a:ea typeface="Roboto"/>
                <a:cs typeface="Roboto"/>
                <a:sym typeface="Roboto"/>
              </a:endParaRPr>
            </a:p>
          </p:txBody>
        </p:sp>
      </p:grpSp>
      <p:grpSp>
        <p:nvGrpSpPr>
          <p:cNvPr id="1159" name="Google Shape;1159;p38"/>
          <p:cNvGrpSpPr/>
          <p:nvPr/>
        </p:nvGrpSpPr>
        <p:grpSpPr>
          <a:xfrm>
            <a:off x="1773630" y="2827742"/>
            <a:ext cx="6657135" cy="457200"/>
            <a:chOff x="1783581" y="2827742"/>
            <a:chExt cx="6651149" cy="457200"/>
          </a:xfrm>
        </p:grpSpPr>
        <p:sp>
          <p:nvSpPr>
            <p:cNvPr id="1160" name="Google Shape;1160;p38"/>
            <p:cNvSpPr txBox="1"/>
            <p:nvPr/>
          </p:nvSpPr>
          <p:spPr>
            <a:xfrm>
              <a:off x="1783581" y="2827742"/>
              <a:ext cx="14631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Neptune</a:t>
              </a:r>
              <a:endParaRPr b="1" sz="2000">
                <a:solidFill>
                  <a:schemeClr val="dk1"/>
                </a:solidFill>
                <a:latin typeface="Domine"/>
                <a:ea typeface="Domine"/>
                <a:cs typeface="Domine"/>
                <a:sym typeface="Domine"/>
              </a:endParaRPr>
            </a:p>
          </p:txBody>
        </p:sp>
        <p:sp>
          <p:nvSpPr>
            <p:cNvPr id="1161" name="Google Shape;1161;p38"/>
            <p:cNvSpPr txBox="1"/>
            <p:nvPr/>
          </p:nvSpPr>
          <p:spPr>
            <a:xfrm>
              <a:off x="5216330" y="2827742"/>
              <a:ext cx="3218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Neptune is very far from us</a:t>
              </a:r>
              <a:endParaRPr sz="1600">
                <a:solidFill>
                  <a:schemeClr val="dk1"/>
                </a:solidFill>
                <a:latin typeface="Roboto"/>
                <a:ea typeface="Roboto"/>
                <a:cs typeface="Roboto"/>
                <a:sym typeface="Roboto"/>
              </a:endParaRPr>
            </a:p>
          </p:txBody>
        </p:sp>
      </p:grpSp>
      <p:sp>
        <p:nvSpPr>
          <p:cNvPr id="1162" name="Google Shape;1162;p38"/>
          <p:cNvSpPr/>
          <p:nvPr/>
        </p:nvSpPr>
        <p:spPr>
          <a:xfrm>
            <a:off x="7613265" y="1508692"/>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Domine"/>
              <a:ea typeface="Domine"/>
              <a:cs typeface="Domine"/>
              <a:sym typeface="Domine"/>
            </a:endParaRPr>
          </a:p>
        </p:txBody>
      </p:sp>
      <p:sp>
        <p:nvSpPr>
          <p:cNvPr id="1163" name="Google Shape;1163;p38"/>
          <p:cNvSpPr/>
          <p:nvPr/>
        </p:nvSpPr>
        <p:spPr>
          <a:xfrm>
            <a:off x="726740" y="2646692"/>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Domine"/>
              <a:ea typeface="Domine"/>
              <a:cs typeface="Domine"/>
              <a:sym typeface="Domine"/>
            </a:endParaRPr>
          </a:p>
        </p:txBody>
      </p:sp>
      <p:sp>
        <p:nvSpPr>
          <p:cNvPr id="1164" name="Google Shape;1164;p38"/>
          <p:cNvSpPr/>
          <p:nvPr/>
        </p:nvSpPr>
        <p:spPr>
          <a:xfrm>
            <a:off x="7613265" y="3784692"/>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Domine"/>
              <a:ea typeface="Domine"/>
              <a:cs typeface="Domine"/>
              <a:sym typeface="Domine"/>
            </a:endParaRPr>
          </a:p>
        </p:txBody>
      </p:sp>
      <p:cxnSp>
        <p:nvCxnSpPr>
          <p:cNvPr id="1165" name="Google Shape;1165;p38"/>
          <p:cNvCxnSpPr>
            <a:stCxn id="1158" idx="3"/>
            <a:endCxn id="1157" idx="1"/>
          </p:cNvCxnSpPr>
          <p:nvPr/>
        </p:nvCxnSpPr>
        <p:spPr>
          <a:xfrm>
            <a:off x="3945140" y="1918342"/>
            <a:ext cx="1976400" cy="0"/>
          </a:xfrm>
          <a:prstGeom prst="straightConnector1">
            <a:avLst/>
          </a:prstGeom>
          <a:noFill/>
          <a:ln cap="flat" cmpd="sng" w="19050">
            <a:solidFill>
              <a:schemeClr val="dk1"/>
            </a:solidFill>
            <a:prstDash val="solid"/>
            <a:round/>
            <a:headEnd len="med" w="med" type="oval"/>
            <a:tailEnd len="med" w="med" type="oval"/>
          </a:ln>
        </p:spPr>
      </p:cxnSp>
      <p:cxnSp>
        <p:nvCxnSpPr>
          <p:cNvPr id="1166" name="Google Shape;1166;p38"/>
          <p:cNvCxnSpPr>
            <a:stCxn id="1160" idx="3"/>
            <a:endCxn id="1161" idx="1"/>
          </p:cNvCxnSpPr>
          <p:nvPr/>
        </p:nvCxnSpPr>
        <p:spPr>
          <a:xfrm>
            <a:off x="3238047" y="3056342"/>
            <a:ext cx="1971300" cy="0"/>
          </a:xfrm>
          <a:prstGeom prst="straightConnector1">
            <a:avLst/>
          </a:prstGeom>
          <a:noFill/>
          <a:ln cap="flat" cmpd="sng" w="19050">
            <a:solidFill>
              <a:schemeClr val="dk1"/>
            </a:solidFill>
            <a:prstDash val="solid"/>
            <a:round/>
            <a:headEnd len="med" w="med" type="oval"/>
            <a:tailEnd len="med" w="med" type="oval"/>
          </a:ln>
        </p:spPr>
      </p:cxnSp>
      <p:cxnSp>
        <p:nvCxnSpPr>
          <p:cNvPr id="1167" name="Google Shape;1167;p38"/>
          <p:cNvCxnSpPr>
            <a:stCxn id="1155" idx="3"/>
            <a:endCxn id="1154" idx="1"/>
          </p:cNvCxnSpPr>
          <p:nvPr/>
        </p:nvCxnSpPr>
        <p:spPr>
          <a:xfrm>
            <a:off x="3945148" y="4194342"/>
            <a:ext cx="1976400" cy="0"/>
          </a:xfrm>
          <a:prstGeom prst="straightConnector1">
            <a:avLst/>
          </a:prstGeom>
          <a:noFill/>
          <a:ln cap="flat" cmpd="sng" w="19050">
            <a:solidFill>
              <a:schemeClr val="dk1"/>
            </a:solidFill>
            <a:prstDash val="solid"/>
            <a:round/>
            <a:headEnd len="med" w="med" type="oval"/>
            <a:tailEnd len="med" w="med" type="oval"/>
          </a:ln>
        </p:spPr>
      </p:cxnSp>
      <p:grpSp>
        <p:nvGrpSpPr>
          <p:cNvPr id="1168" name="Google Shape;1168;p38"/>
          <p:cNvGrpSpPr/>
          <p:nvPr/>
        </p:nvGrpSpPr>
        <p:grpSpPr>
          <a:xfrm>
            <a:off x="7779926" y="3951807"/>
            <a:ext cx="484178" cy="485071"/>
            <a:chOff x="1732991" y="2695355"/>
            <a:chExt cx="484178" cy="485071"/>
          </a:xfrm>
        </p:grpSpPr>
        <p:sp>
          <p:nvSpPr>
            <p:cNvPr id="1169" name="Google Shape;1169;p38"/>
            <p:cNvSpPr/>
            <p:nvPr/>
          </p:nvSpPr>
          <p:spPr>
            <a:xfrm>
              <a:off x="1732991" y="3035150"/>
              <a:ext cx="484178" cy="145277"/>
            </a:xfrm>
            <a:custGeom>
              <a:rect b="b" l="l" r="r" t="t"/>
              <a:pathLst>
                <a:path extrusionOk="0" h="4393" w="14641">
                  <a:moveTo>
                    <a:pt x="2439" y="1"/>
                  </a:moveTo>
                  <a:lnTo>
                    <a:pt x="2018" y="3032"/>
                  </a:lnTo>
                  <a:cubicBezTo>
                    <a:pt x="1978" y="3319"/>
                    <a:pt x="1730" y="3534"/>
                    <a:pt x="1440" y="3534"/>
                  </a:cubicBezTo>
                  <a:cubicBezTo>
                    <a:pt x="1119" y="3534"/>
                    <a:pt x="858" y="3274"/>
                    <a:pt x="858" y="2952"/>
                  </a:cubicBezTo>
                  <a:lnTo>
                    <a:pt x="858" y="2465"/>
                  </a:lnTo>
                  <a:lnTo>
                    <a:pt x="0" y="2465"/>
                  </a:lnTo>
                  <a:lnTo>
                    <a:pt x="0" y="2952"/>
                  </a:lnTo>
                  <a:cubicBezTo>
                    <a:pt x="0" y="3747"/>
                    <a:pt x="646" y="4392"/>
                    <a:pt x="1440" y="4392"/>
                  </a:cubicBezTo>
                  <a:cubicBezTo>
                    <a:pt x="2155" y="4392"/>
                    <a:pt x="2769" y="3859"/>
                    <a:pt x="2867" y="3150"/>
                  </a:cubicBezTo>
                  <a:lnTo>
                    <a:pt x="3186" y="859"/>
                  </a:lnTo>
                  <a:lnTo>
                    <a:pt x="6891" y="859"/>
                  </a:lnTo>
                  <a:lnTo>
                    <a:pt x="6891" y="4392"/>
                  </a:lnTo>
                  <a:lnTo>
                    <a:pt x="7749" y="4392"/>
                  </a:lnTo>
                  <a:lnTo>
                    <a:pt x="7749" y="859"/>
                  </a:lnTo>
                  <a:lnTo>
                    <a:pt x="11454" y="859"/>
                  </a:lnTo>
                  <a:lnTo>
                    <a:pt x="11773" y="3150"/>
                  </a:lnTo>
                  <a:cubicBezTo>
                    <a:pt x="11871" y="3859"/>
                    <a:pt x="12485" y="4392"/>
                    <a:pt x="13200" y="4392"/>
                  </a:cubicBezTo>
                  <a:cubicBezTo>
                    <a:pt x="13994" y="4392"/>
                    <a:pt x="14640" y="3747"/>
                    <a:pt x="14640" y="2952"/>
                  </a:cubicBezTo>
                  <a:lnTo>
                    <a:pt x="14640" y="2465"/>
                  </a:lnTo>
                  <a:lnTo>
                    <a:pt x="13783" y="2465"/>
                  </a:lnTo>
                  <a:lnTo>
                    <a:pt x="13783" y="2952"/>
                  </a:lnTo>
                  <a:cubicBezTo>
                    <a:pt x="13783" y="3274"/>
                    <a:pt x="13521" y="3534"/>
                    <a:pt x="13200" y="3534"/>
                  </a:cubicBezTo>
                  <a:cubicBezTo>
                    <a:pt x="12911" y="3534"/>
                    <a:pt x="12663" y="3319"/>
                    <a:pt x="12623" y="3032"/>
                  </a:cubicBezTo>
                  <a:lnTo>
                    <a:pt x="122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2017624" y="3091898"/>
              <a:ext cx="70340" cy="38328"/>
            </a:xfrm>
            <a:custGeom>
              <a:rect b="b" l="l" r="r" t="t"/>
              <a:pathLst>
                <a:path extrusionOk="0" h="1159" w="2127">
                  <a:moveTo>
                    <a:pt x="0" y="1"/>
                  </a:moveTo>
                  <a:lnTo>
                    <a:pt x="0" y="1158"/>
                  </a:lnTo>
                  <a:cubicBezTo>
                    <a:pt x="780" y="979"/>
                    <a:pt x="1501" y="642"/>
                    <a:pt x="2127" y="183"/>
                  </a:cubicBezTo>
                  <a:lnTo>
                    <a:pt x="2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1862195" y="3091898"/>
              <a:ext cx="70340" cy="38328"/>
            </a:xfrm>
            <a:custGeom>
              <a:rect b="b" l="l" r="r" t="t"/>
              <a:pathLst>
                <a:path extrusionOk="0" h="1159" w="2127">
                  <a:moveTo>
                    <a:pt x="26" y="1"/>
                  </a:moveTo>
                  <a:lnTo>
                    <a:pt x="1" y="183"/>
                  </a:lnTo>
                  <a:cubicBezTo>
                    <a:pt x="626" y="642"/>
                    <a:pt x="1346" y="979"/>
                    <a:pt x="2126" y="1158"/>
                  </a:cubicBezTo>
                  <a:lnTo>
                    <a:pt x="2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1819965" y="2695355"/>
              <a:ext cx="310197" cy="127386"/>
            </a:xfrm>
            <a:custGeom>
              <a:rect b="b" l="l" r="r" t="t"/>
              <a:pathLst>
                <a:path extrusionOk="0" h="3852" w="9380">
                  <a:moveTo>
                    <a:pt x="2862" y="0"/>
                  </a:moveTo>
                  <a:cubicBezTo>
                    <a:pt x="2009" y="0"/>
                    <a:pt x="1316" y="693"/>
                    <a:pt x="1316" y="1546"/>
                  </a:cubicBezTo>
                  <a:cubicBezTo>
                    <a:pt x="1316" y="1572"/>
                    <a:pt x="1317" y="1601"/>
                    <a:pt x="1320" y="1634"/>
                  </a:cubicBezTo>
                  <a:lnTo>
                    <a:pt x="1337" y="1955"/>
                  </a:lnTo>
                  <a:lnTo>
                    <a:pt x="1034" y="2062"/>
                  </a:lnTo>
                  <a:cubicBezTo>
                    <a:pt x="416" y="2279"/>
                    <a:pt x="1" y="2865"/>
                    <a:pt x="1" y="3519"/>
                  </a:cubicBezTo>
                  <a:lnTo>
                    <a:pt x="1" y="3851"/>
                  </a:lnTo>
                  <a:lnTo>
                    <a:pt x="9380" y="3851"/>
                  </a:lnTo>
                  <a:lnTo>
                    <a:pt x="9380" y="3334"/>
                  </a:lnTo>
                  <a:cubicBezTo>
                    <a:pt x="9380" y="2986"/>
                    <a:pt x="9096" y="2702"/>
                    <a:pt x="8747" y="2702"/>
                  </a:cubicBezTo>
                  <a:cubicBezTo>
                    <a:pt x="8681" y="2702"/>
                    <a:pt x="8615" y="2713"/>
                    <a:pt x="8553" y="2733"/>
                  </a:cubicBezTo>
                  <a:lnTo>
                    <a:pt x="8230" y="2837"/>
                  </a:lnTo>
                  <a:lnTo>
                    <a:pt x="8054" y="2548"/>
                  </a:lnTo>
                  <a:cubicBezTo>
                    <a:pt x="7862" y="2234"/>
                    <a:pt x="7528" y="2046"/>
                    <a:pt x="7161" y="2046"/>
                  </a:cubicBezTo>
                  <a:cubicBezTo>
                    <a:pt x="7013" y="2046"/>
                    <a:pt x="6868" y="2077"/>
                    <a:pt x="6733" y="2139"/>
                  </a:cubicBezTo>
                  <a:lnTo>
                    <a:pt x="6388" y="2294"/>
                  </a:lnTo>
                  <a:lnTo>
                    <a:pt x="6191" y="1970"/>
                  </a:lnTo>
                  <a:cubicBezTo>
                    <a:pt x="5907" y="1507"/>
                    <a:pt x="5414" y="1231"/>
                    <a:pt x="4872" y="1231"/>
                  </a:cubicBezTo>
                  <a:cubicBezTo>
                    <a:pt x="4828" y="1231"/>
                    <a:pt x="4783" y="1233"/>
                    <a:pt x="4732" y="1238"/>
                  </a:cubicBezTo>
                  <a:lnTo>
                    <a:pt x="4415" y="1265"/>
                  </a:lnTo>
                  <a:lnTo>
                    <a:pt x="4296" y="970"/>
                  </a:lnTo>
                  <a:cubicBezTo>
                    <a:pt x="4059" y="381"/>
                    <a:pt x="3497" y="0"/>
                    <a:pt x="2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1784084" y="2851082"/>
              <a:ext cx="381958" cy="155727"/>
            </a:xfrm>
            <a:custGeom>
              <a:rect b="b" l="l" r="r" t="t"/>
              <a:pathLst>
                <a:path extrusionOk="0" h="4709" w="11550">
                  <a:moveTo>
                    <a:pt x="730" y="0"/>
                  </a:moveTo>
                  <a:cubicBezTo>
                    <a:pt x="253" y="856"/>
                    <a:pt x="1" y="1823"/>
                    <a:pt x="1" y="2810"/>
                  </a:cubicBezTo>
                  <a:cubicBezTo>
                    <a:pt x="1" y="3476"/>
                    <a:pt x="114" y="4114"/>
                    <a:pt x="322" y="4709"/>
                  </a:cubicBezTo>
                  <a:lnTo>
                    <a:pt x="11228" y="4709"/>
                  </a:lnTo>
                  <a:cubicBezTo>
                    <a:pt x="11436" y="4115"/>
                    <a:pt x="11550" y="3476"/>
                    <a:pt x="11550" y="2810"/>
                  </a:cubicBezTo>
                  <a:cubicBezTo>
                    <a:pt x="11550" y="1823"/>
                    <a:pt x="11299" y="856"/>
                    <a:pt x="10821" y="0"/>
                  </a:cubicBezTo>
                  <a:lnTo>
                    <a:pt x="10488" y="0"/>
                  </a:lnTo>
                  <a:cubicBezTo>
                    <a:pt x="10090" y="0"/>
                    <a:pt x="9765" y="325"/>
                    <a:pt x="9765" y="723"/>
                  </a:cubicBezTo>
                  <a:lnTo>
                    <a:pt x="9765" y="2668"/>
                  </a:lnTo>
                  <a:cubicBezTo>
                    <a:pt x="9765" y="3539"/>
                    <a:pt x="9057" y="4248"/>
                    <a:pt x="8186" y="4248"/>
                  </a:cubicBezTo>
                  <a:cubicBezTo>
                    <a:pt x="7313" y="4248"/>
                    <a:pt x="6605" y="3539"/>
                    <a:pt x="6605" y="2668"/>
                  </a:cubicBezTo>
                  <a:lnTo>
                    <a:pt x="6605" y="723"/>
                  </a:lnTo>
                  <a:cubicBezTo>
                    <a:pt x="6605" y="325"/>
                    <a:pt x="6280" y="0"/>
                    <a:pt x="5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8"/>
            <p:cNvSpPr/>
            <p:nvPr/>
          </p:nvSpPr>
          <p:spPr>
            <a:xfrm>
              <a:off x="2025032" y="2851082"/>
              <a:ext cx="59460" cy="112107"/>
            </a:xfrm>
            <a:custGeom>
              <a:rect b="b" l="l" r="r" t="t"/>
              <a:pathLst>
                <a:path extrusionOk="0" h="3390" w="1798">
                  <a:moveTo>
                    <a:pt x="1" y="0"/>
                  </a:moveTo>
                  <a:cubicBezTo>
                    <a:pt x="113" y="217"/>
                    <a:pt x="177" y="462"/>
                    <a:pt x="177" y="723"/>
                  </a:cubicBezTo>
                  <a:lnTo>
                    <a:pt x="177" y="2668"/>
                  </a:lnTo>
                  <a:cubicBezTo>
                    <a:pt x="177" y="3066"/>
                    <a:pt x="501" y="3390"/>
                    <a:pt x="900" y="3390"/>
                  </a:cubicBezTo>
                  <a:cubicBezTo>
                    <a:pt x="1298" y="3390"/>
                    <a:pt x="1621" y="3066"/>
                    <a:pt x="1621" y="2668"/>
                  </a:cubicBezTo>
                  <a:lnTo>
                    <a:pt x="1621" y="723"/>
                  </a:lnTo>
                  <a:cubicBezTo>
                    <a:pt x="1621" y="462"/>
                    <a:pt x="1685" y="217"/>
                    <a:pt x="1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38"/>
          <p:cNvGrpSpPr/>
          <p:nvPr/>
        </p:nvGrpSpPr>
        <p:grpSpPr>
          <a:xfrm>
            <a:off x="974538" y="2813823"/>
            <a:ext cx="321903" cy="485038"/>
            <a:chOff x="1814144" y="4119019"/>
            <a:chExt cx="321903" cy="485038"/>
          </a:xfrm>
        </p:grpSpPr>
        <p:sp>
          <p:nvSpPr>
            <p:cNvPr id="1176" name="Google Shape;1176;p38"/>
            <p:cNvSpPr/>
            <p:nvPr/>
          </p:nvSpPr>
          <p:spPr>
            <a:xfrm>
              <a:off x="1860674" y="4322168"/>
              <a:ext cx="228844" cy="140845"/>
            </a:xfrm>
            <a:custGeom>
              <a:rect b="b" l="l" r="r" t="t"/>
              <a:pathLst>
                <a:path extrusionOk="0" h="4259" w="6920">
                  <a:moveTo>
                    <a:pt x="4947" y="1756"/>
                  </a:moveTo>
                  <a:cubicBezTo>
                    <a:pt x="4947" y="2577"/>
                    <a:pt x="4280" y="3243"/>
                    <a:pt x="3459" y="3243"/>
                  </a:cubicBezTo>
                  <a:cubicBezTo>
                    <a:pt x="2640" y="3243"/>
                    <a:pt x="1972" y="2577"/>
                    <a:pt x="1972" y="1756"/>
                  </a:cubicBezTo>
                  <a:lnTo>
                    <a:pt x="2831" y="1756"/>
                  </a:lnTo>
                  <a:cubicBezTo>
                    <a:pt x="2831" y="2103"/>
                    <a:pt x="3113" y="2384"/>
                    <a:pt x="3459" y="2384"/>
                  </a:cubicBezTo>
                  <a:cubicBezTo>
                    <a:pt x="3806" y="2384"/>
                    <a:pt x="4087" y="2103"/>
                    <a:pt x="4087" y="1756"/>
                  </a:cubicBezTo>
                  <a:close/>
                  <a:moveTo>
                    <a:pt x="1015" y="0"/>
                  </a:moveTo>
                  <a:lnTo>
                    <a:pt x="1015" y="395"/>
                  </a:lnTo>
                  <a:lnTo>
                    <a:pt x="611" y="421"/>
                  </a:lnTo>
                  <a:cubicBezTo>
                    <a:pt x="269" y="442"/>
                    <a:pt x="1" y="726"/>
                    <a:pt x="1" y="1070"/>
                  </a:cubicBezTo>
                  <a:cubicBezTo>
                    <a:pt x="1" y="1420"/>
                    <a:pt x="275" y="1704"/>
                    <a:pt x="623" y="1720"/>
                  </a:cubicBezTo>
                  <a:lnTo>
                    <a:pt x="990" y="1735"/>
                  </a:lnTo>
                  <a:lnTo>
                    <a:pt x="1032" y="2099"/>
                  </a:lnTo>
                  <a:cubicBezTo>
                    <a:pt x="1176" y="3330"/>
                    <a:pt x="2218" y="4259"/>
                    <a:pt x="3459" y="4259"/>
                  </a:cubicBezTo>
                  <a:cubicBezTo>
                    <a:pt x="4700" y="4259"/>
                    <a:pt x="5744" y="3330"/>
                    <a:pt x="5887" y="2099"/>
                  </a:cubicBezTo>
                  <a:lnTo>
                    <a:pt x="5929" y="1735"/>
                  </a:lnTo>
                  <a:lnTo>
                    <a:pt x="6296" y="1720"/>
                  </a:lnTo>
                  <a:cubicBezTo>
                    <a:pt x="6645" y="1704"/>
                    <a:pt x="6919" y="1420"/>
                    <a:pt x="6919" y="1070"/>
                  </a:cubicBezTo>
                  <a:cubicBezTo>
                    <a:pt x="6918" y="726"/>
                    <a:pt x="6651" y="442"/>
                    <a:pt x="6307" y="421"/>
                  </a:cubicBezTo>
                  <a:lnTo>
                    <a:pt x="5904" y="395"/>
                  </a:lnTo>
                  <a:lnTo>
                    <a:pt x="59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8"/>
            <p:cNvSpPr/>
            <p:nvPr/>
          </p:nvSpPr>
          <p:spPr>
            <a:xfrm>
              <a:off x="1928600" y="4119019"/>
              <a:ext cx="111876" cy="94216"/>
            </a:xfrm>
            <a:custGeom>
              <a:rect b="b" l="l" r="r" t="t"/>
              <a:pathLst>
                <a:path extrusionOk="0" h="2849" w="3383">
                  <a:moveTo>
                    <a:pt x="3382" y="1"/>
                  </a:moveTo>
                  <a:lnTo>
                    <a:pt x="763" y="1091"/>
                  </a:lnTo>
                  <a:lnTo>
                    <a:pt x="0" y="2849"/>
                  </a:lnTo>
                  <a:lnTo>
                    <a:pt x="3004" y="2849"/>
                  </a:lnTo>
                  <a:lnTo>
                    <a:pt x="2607" y="1061"/>
                  </a:lnTo>
                  <a:lnTo>
                    <a:pt x="3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8"/>
            <p:cNvSpPr/>
            <p:nvPr/>
          </p:nvSpPr>
          <p:spPr>
            <a:xfrm>
              <a:off x="2029397" y="4439765"/>
              <a:ext cx="58170" cy="55988"/>
            </a:xfrm>
            <a:custGeom>
              <a:rect b="b" l="l" r="r" t="t"/>
              <a:pathLst>
                <a:path extrusionOk="0" h="1693" w="1759">
                  <a:moveTo>
                    <a:pt x="1166" y="1"/>
                  </a:moveTo>
                  <a:cubicBezTo>
                    <a:pt x="876" y="466"/>
                    <a:pt x="475" y="852"/>
                    <a:pt x="1" y="1124"/>
                  </a:cubicBezTo>
                  <a:lnTo>
                    <a:pt x="1" y="1618"/>
                  </a:lnTo>
                  <a:lnTo>
                    <a:pt x="1091" y="1618"/>
                  </a:lnTo>
                  <a:cubicBezTo>
                    <a:pt x="1320" y="1618"/>
                    <a:pt x="1544" y="1645"/>
                    <a:pt x="1759" y="1693"/>
                  </a:cubicBezTo>
                  <a:lnTo>
                    <a:pt x="1759" y="1525"/>
                  </a:lnTo>
                  <a:cubicBezTo>
                    <a:pt x="1759" y="1181"/>
                    <a:pt x="1666" y="845"/>
                    <a:pt x="1491" y="550"/>
                  </a:cubicBezTo>
                  <a:lnTo>
                    <a:pt x="1170" y="8"/>
                  </a:lnTo>
                  <a:cubicBezTo>
                    <a:pt x="1169" y="5"/>
                    <a:pt x="1167" y="3"/>
                    <a:pt x="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8"/>
            <p:cNvSpPr/>
            <p:nvPr/>
          </p:nvSpPr>
          <p:spPr>
            <a:xfrm>
              <a:off x="1989283" y="4521679"/>
              <a:ext cx="146765" cy="82377"/>
            </a:xfrm>
            <a:custGeom>
              <a:rect b="b" l="l" r="r" t="t"/>
              <a:pathLst>
                <a:path extrusionOk="0" h="2491" w="4438">
                  <a:moveTo>
                    <a:pt x="1185" y="0"/>
                  </a:moveTo>
                  <a:lnTo>
                    <a:pt x="0" y="2092"/>
                  </a:lnTo>
                  <a:lnTo>
                    <a:pt x="0" y="2491"/>
                  </a:lnTo>
                  <a:lnTo>
                    <a:pt x="4437" y="2491"/>
                  </a:lnTo>
                  <a:lnTo>
                    <a:pt x="4437" y="2133"/>
                  </a:lnTo>
                  <a:cubicBezTo>
                    <a:pt x="4437" y="957"/>
                    <a:pt x="3480" y="0"/>
                    <a:pt x="2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8"/>
            <p:cNvSpPr/>
            <p:nvPr/>
          </p:nvSpPr>
          <p:spPr>
            <a:xfrm>
              <a:off x="1949169" y="4488278"/>
              <a:ext cx="51854" cy="69976"/>
            </a:xfrm>
            <a:custGeom>
              <a:rect b="b" l="l" r="r" t="t"/>
              <a:pathLst>
                <a:path extrusionOk="0" h="2116" w="1568">
                  <a:moveTo>
                    <a:pt x="0" y="0"/>
                  </a:moveTo>
                  <a:lnTo>
                    <a:pt x="0" y="733"/>
                  </a:lnTo>
                  <a:lnTo>
                    <a:pt x="783" y="2116"/>
                  </a:lnTo>
                  <a:lnTo>
                    <a:pt x="1568" y="733"/>
                  </a:lnTo>
                  <a:lnTo>
                    <a:pt x="1568" y="0"/>
                  </a:lnTo>
                  <a:cubicBezTo>
                    <a:pt x="1316" y="62"/>
                    <a:pt x="1053" y="95"/>
                    <a:pt x="783" y="95"/>
                  </a:cubicBezTo>
                  <a:cubicBezTo>
                    <a:pt x="514" y="95"/>
                    <a:pt x="252" y="6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8"/>
            <p:cNvSpPr/>
            <p:nvPr/>
          </p:nvSpPr>
          <p:spPr>
            <a:xfrm>
              <a:off x="1814144" y="4521679"/>
              <a:ext cx="146765" cy="82377"/>
            </a:xfrm>
            <a:custGeom>
              <a:rect b="b" l="l" r="r" t="t"/>
              <a:pathLst>
                <a:path extrusionOk="0" h="2491" w="4438">
                  <a:moveTo>
                    <a:pt x="2134" y="0"/>
                  </a:moveTo>
                  <a:cubicBezTo>
                    <a:pt x="957" y="0"/>
                    <a:pt x="1" y="957"/>
                    <a:pt x="1" y="2133"/>
                  </a:cubicBezTo>
                  <a:lnTo>
                    <a:pt x="1" y="2491"/>
                  </a:lnTo>
                  <a:lnTo>
                    <a:pt x="4437" y="2491"/>
                  </a:lnTo>
                  <a:lnTo>
                    <a:pt x="4437" y="2092"/>
                  </a:lnTo>
                  <a:lnTo>
                    <a:pt x="32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8"/>
            <p:cNvSpPr/>
            <p:nvPr/>
          </p:nvSpPr>
          <p:spPr>
            <a:xfrm>
              <a:off x="1862559" y="4439765"/>
              <a:ext cx="58170" cy="56021"/>
            </a:xfrm>
            <a:custGeom>
              <a:rect b="b" l="l" r="r" t="t"/>
              <a:pathLst>
                <a:path extrusionOk="0" h="1694" w="1759">
                  <a:moveTo>
                    <a:pt x="595" y="1"/>
                  </a:moveTo>
                  <a:cubicBezTo>
                    <a:pt x="593" y="3"/>
                    <a:pt x="592" y="5"/>
                    <a:pt x="590" y="8"/>
                  </a:cubicBezTo>
                  <a:lnTo>
                    <a:pt x="268" y="550"/>
                  </a:lnTo>
                  <a:cubicBezTo>
                    <a:pt x="93" y="845"/>
                    <a:pt x="1" y="1181"/>
                    <a:pt x="1" y="1525"/>
                  </a:cubicBezTo>
                  <a:lnTo>
                    <a:pt x="1" y="1694"/>
                  </a:lnTo>
                  <a:cubicBezTo>
                    <a:pt x="216" y="1645"/>
                    <a:pt x="440" y="1618"/>
                    <a:pt x="670" y="1618"/>
                  </a:cubicBezTo>
                  <a:lnTo>
                    <a:pt x="1759" y="1618"/>
                  </a:lnTo>
                  <a:lnTo>
                    <a:pt x="1759" y="1125"/>
                  </a:lnTo>
                  <a:cubicBezTo>
                    <a:pt x="1286" y="852"/>
                    <a:pt x="884" y="466"/>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8"/>
            <p:cNvSpPr/>
            <p:nvPr/>
          </p:nvSpPr>
          <p:spPr>
            <a:xfrm>
              <a:off x="1850687" y="4241609"/>
              <a:ext cx="248786" cy="52184"/>
            </a:xfrm>
            <a:custGeom>
              <a:rect b="b" l="l" r="r" t="t"/>
              <a:pathLst>
                <a:path extrusionOk="0" h="1578" w="7523">
                  <a:moveTo>
                    <a:pt x="1984" y="1"/>
                  </a:moveTo>
                  <a:lnTo>
                    <a:pt x="1618" y="718"/>
                  </a:lnTo>
                  <a:lnTo>
                    <a:pt x="0" y="718"/>
                  </a:lnTo>
                  <a:lnTo>
                    <a:pt x="0" y="1577"/>
                  </a:lnTo>
                  <a:lnTo>
                    <a:pt x="7522" y="1577"/>
                  </a:lnTo>
                  <a:lnTo>
                    <a:pt x="7522" y="718"/>
                  </a:lnTo>
                  <a:lnTo>
                    <a:pt x="5980" y="718"/>
                  </a:lnTo>
                  <a:lnTo>
                    <a:pt x="56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38"/>
          <p:cNvGrpSpPr/>
          <p:nvPr/>
        </p:nvGrpSpPr>
        <p:grpSpPr>
          <a:xfrm>
            <a:off x="7792165" y="1688492"/>
            <a:ext cx="459700" cy="459700"/>
            <a:chOff x="4684850" y="1826425"/>
            <a:chExt cx="459700" cy="459700"/>
          </a:xfrm>
        </p:grpSpPr>
        <p:sp>
          <p:nvSpPr>
            <p:cNvPr id="1185" name="Google Shape;1185;p38"/>
            <p:cNvSpPr/>
            <p:nvPr/>
          </p:nvSpPr>
          <p:spPr>
            <a:xfrm>
              <a:off x="4779200" y="2059075"/>
              <a:ext cx="140900" cy="137450"/>
            </a:xfrm>
            <a:custGeom>
              <a:rect b="b" l="l" r="r" t="t"/>
              <a:pathLst>
                <a:path extrusionOk="0" h="5498" w="5636">
                  <a:moveTo>
                    <a:pt x="1" y="0"/>
                  </a:moveTo>
                  <a:lnTo>
                    <a:pt x="1" y="5498"/>
                  </a:lnTo>
                  <a:lnTo>
                    <a:pt x="2827" y="4688"/>
                  </a:lnTo>
                  <a:lnTo>
                    <a:pt x="5636" y="5498"/>
                  </a:lnTo>
                  <a:lnTo>
                    <a:pt x="5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8"/>
            <p:cNvSpPr/>
            <p:nvPr/>
          </p:nvSpPr>
          <p:spPr>
            <a:xfrm>
              <a:off x="4960575" y="1826425"/>
              <a:ext cx="183975" cy="194325"/>
            </a:xfrm>
            <a:custGeom>
              <a:rect b="b" l="l" r="r" t="t"/>
              <a:pathLst>
                <a:path extrusionOk="0" h="7773" w="7359">
                  <a:moveTo>
                    <a:pt x="6497" y="1"/>
                  </a:moveTo>
                  <a:lnTo>
                    <a:pt x="6015" y="414"/>
                  </a:lnTo>
                  <a:cubicBezTo>
                    <a:pt x="4343" y="1810"/>
                    <a:pt x="2241" y="2586"/>
                    <a:pt x="52" y="2586"/>
                  </a:cubicBezTo>
                  <a:lnTo>
                    <a:pt x="1" y="2586"/>
                  </a:lnTo>
                  <a:lnTo>
                    <a:pt x="1" y="5188"/>
                  </a:lnTo>
                  <a:lnTo>
                    <a:pt x="52" y="5188"/>
                  </a:lnTo>
                  <a:cubicBezTo>
                    <a:pt x="2241" y="5188"/>
                    <a:pt x="4343" y="5963"/>
                    <a:pt x="6015" y="7359"/>
                  </a:cubicBezTo>
                  <a:lnTo>
                    <a:pt x="6497" y="7773"/>
                  </a:lnTo>
                  <a:cubicBezTo>
                    <a:pt x="6497" y="7773"/>
                    <a:pt x="7359" y="6894"/>
                    <a:pt x="7359" y="3878"/>
                  </a:cubicBezTo>
                  <a:cubicBezTo>
                    <a:pt x="7359" y="880"/>
                    <a:pt x="6497" y="1"/>
                    <a:pt x="64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4765850" y="1891050"/>
              <a:ext cx="168050" cy="65075"/>
            </a:xfrm>
            <a:custGeom>
              <a:rect b="b" l="l" r="r" t="t"/>
              <a:pathLst>
                <a:path extrusionOk="0" h="2603" w="6722">
                  <a:moveTo>
                    <a:pt x="0" y="1"/>
                  </a:moveTo>
                  <a:lnTo>
                    <a:pt x="0" y="2603"/>
                  </a:lnTo>
                  <a:lnTo>
                    <a:pt x="6721" y="2603"/>
                  </a:lnTo>
                  <a:lnTo>
                    <a:pt x="67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4684850" y="1891050"/>
              <a:ext cx="53875" cy="65075"/>
            </a:xfrm>
            <a:custGeom>
              <a:rect b="b" l="l" r="r" t="t"/>
              <a:pathLst>
                <a:path extrusionOk="0" h="2603" w="2155">
                  <a:moveTo>
                    <a:pt x="1" y="1"/>
                  </a:moveTo>
                  <a:lnTo>
                    <a:pt x="1" y="2603"/>
                  </a:lnTo>
                  <a:lnTo>
                    <a:pt x="2155" y="2603"/>
                  </a:lnTo>
                  <a:lnTo>
                    <a:pt x="2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4711575" y="1956100"/>
              <a:ext cx="276175" cy="330025"/>
            </a:xfrm>
            <a:custGeom>
              <a:rect b="b" l="l" r="r" t="t"/>
              <a:pathLst>
                <a:path extrusionOk="0" h="13201" w="11047">
                  <a:moveTo>
                    <a:pt x="9426" y="3034"/>
                  </a:moveTo>
                  <a:lnTo>
                    <a:pt x="9426" y="11047"/>
                  </a:lnTo>
                  <a:lnTo>
                    <a:pt x="5532" y="9927"/>
                  </a:lnTo>
                  <a:lnTo>
                    <a:pt x="1620" y="11047"/>
                  </a:lnTo>
                  <a:lnTo>
                    <a:pt x="1620" y="3034"/>
                  </a:lnTo>
                  <a:close/>
                  <a:moveTo>
                    <a:pt x="1086" y="1"/>
                  </a:moveTo>
                  <a:lnTo>
                    <a:pt x="1086" y="1431"/>
                  </a:lnTo>
                  <a:lnTo>
                    <a:pt x="0" y="1431"/>
                  </a:lnTo>
                  <a:lnTo>
                    <a:pt x="0" y="13201"/>
                  </a:lnTo>
                  <a:lnTo>
                    <a:pt x="5532" y="11598"/>
                  </a:lnTo>
                  <a:lnTo>
                    <a:pt x="11046" y="13201"/>
                  </a:lnTo>
                  <a:lnTo>
                    <a:pt x="11046" y="1431"/>
                  </a:lnTo>
                  <a:lnTo>
                    <a:pt x="9961" y="1431"/>
                  </a:lnTo>
                  <a:lnTo>
                    <a:pt x="9961" y="1"/>
                  </a:lnTo>
                  <a:lnTo>
                    <a:pt x="8892" y="1"/>
                  </a:lnTo>
                  <a:lnTo>
                    <a:pt x="8892" y="1431"/>
                  </a:lnTo>
                  <a:lnTo>
                    <a:pt x="2171" y="1431"/>
                  </a:lnTo>
                  <a:lnTo>
                    <a:pt x="2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39"/>
          <p:cNvSpPr/>
          <p:nvPr/>
        </p:nvSpPr>
        <p:spPr>
          <a:xfrm flipH="1">
            <a:off x="3347387" y="1629267"/>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Domine"/>
              <a:ea typeface="Domine"/>
              <a:cs typeface="Domine"/>
              <a:sym typeface="Domine"/>
            </a:endParaRPr>
          </a:p>
        </p:txBody>
      </p:sp>
      <p:sp>
        <p:nvSpPr>
          <p:cNvPr id="1195" name="Google Shape;1195;p39"/>
          <p:cNvSpPr/>
          <p:nvPr/>
        </p:nvSpPr>
        <p:spPr>
          <a:xfrm flipH="1">
            <a:off x="3347387" y="3371278"/>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Domine"/>
              <a:ea typeface="Domine"/>
              <a:cs typeface="Domine"/>
              <a:sym typeface="Domine"/>
            </a:endParaRPr>
          </a:p>
        </p:txBody>
      </p:sp>
      <p:sp>
        <p:nvSpPr>
          <p:cNvPr id="1196" name="Google Shape;1196;p39"/>
          <p:cNvSpPr/>
          <p:nvPr/>
        </p:nvSpPr>
        <p:spPr>
          <a:xfrm>
            <a:off x="4861032" y="1629267"/>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Domine"/>
              <a:ea typeface="Domine"/>
              <a:cs typeface="Domine"/>
              <a:sym typeface="Domine"/>
            </a:endParaRPr>
          </a:p>
        </p:txBody>
      </p:sp>
      <p:sp>
        <p:nvSpPr>
          <p:cNvPr id="1197" name="Google Shape;1197;p39"/>
          <p:cNvSpPr/>
          <p:nvPr/>
        </p:nvSpPr>
        <p:spPr>
          <a:xfrm>
            <a:off x="4861032" y="3371278"/>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Domine"/>
              <a:ea typeface="Domine"/>
              <a:cs typeface="Domine"/>
              <a:sym typeface="Domine"/>
            </a:endParaRPr>
          </a:p>
        </p:txBody>
      </p:sp>
      <p:sp>
        <p:nvSpPr>
          <p:cNvPr id="1198" name="Google Shape;1198;p3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grpSp>
        <p:nvGrpSpPr>
          <p:cNvPr id="1199" name="Google Shape;1199;p39"/>
          <p:cNvGrpSpPr/>
          <p:nvPr/>
        </p:nvGrpSpPr>
        <p:grpSpPr>
          <a:xfrm>
            <a:off x="6123287" y="3321157"/>
            <a:ext cx="1658400" cy="919518"/>
            <a:chOff x="6123287" y="3291940"/>
            <a:chExt cx="1658400" cy="919518"/>
          </a:xfrm>
        </p:grpSpPr>
        <p:sp>
          <p:nvSpPr>
            <p:cNvPr id="1200" name="Google Shape;1200;p39"/>
            <p:cNvSpPr txBox="1"/>
            <p:nvPr/>
          </p:nvSpPr>
          <p:spPr>
            <a:xfrm>
              <a:off x="6123287" y="3291940"/>
              <a:ext cx="16584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201" name="Google Shape;1201;p39"/>
            <p:cNvSpPr txBox="1"/>
            <p:nvPr/>
          </p:nvSpPr>
          <p:spPr>
            <a:xfrm>
              <a:off x="6123287" y="3635458"/>
              <a:ext cx="16584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 doesn’t have a solid surface</a:t>
              </a:r>
              <a:endParaRPr sz="1600">
                <a:solidFill>
                  <a:schemeClr val="dk1"/>
                </a:solidFill>
                <a:latin typeface="Roboto"/>
                <a:ea typeface="Roboto"/>
                <a:cs typeface="Roboto"/>
                <a:sym typeface="Roboto"/>
              </a:endParaRPr>
            </a:p>
          </p:txBody>
        </p:sp>
      </p:grpSp>
      <p:grpSp>
        <p:nvGrpSpPr>
          <p:cNvPr id="1202" name="Google Shape;1202;p39"/>
          <p:cNvGrpSpPr/>
          <p:nvPr/>
        </p:nvGrpSpPr>
        <p:grpSpPr>
          <a:xfrm>
            <a:off x="6123278" y="1579165"/>
            <a:ext cx="1658400" cy="919518"/>
            <a:chOff x="6123278" y="1549940"/>
            <a:chExt cx="1658400" cy="919518"/>
          </a:xfrm>
        </p:grpSpPr>
        <p:sp>
          <p:nvSpPr>
            <p:cNvPr id="1203" name="Google Shape;1203;p39"/>
            <p:cNvSpPr txBox="1"/>
            <p:nvPr/>
          </p:nvSpPr>
          <p:spPr>
            <a:xfrm>
              <a:off x="6123278" y="1549940"/>
              <a:ext cx="16584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204" name="Google Shape;1204;p39"/>
            <p:cNvSpPr txBox="1"/>
            <p:nvPr/>
          </p:nvSpPr>
          <p:spPr>
            <a:xfrm>
              <a:off x="6123278" y="1893458"/>
              <a:ext cx="16584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Saturn has several rings</a:t>
              </a:r>
              <a:endParaRPr sz="1600">
                <a:solidFill>
                  <a:schemeClr val="dk1"/>
                </a:solidFill>
                <a:latin typeface="Roboto"/>
                <a:ea typeface="Roboto"/>
                <a:cs typeface="Roboto"/>
                <a:sym typeface="Roboto"/>
              </a:endParaRPr>
            </a:p>
          </p:txBody>
        </p:sp>
      </p:grpSp>
      <p:grpSp>
        <p:nvGrpSpPr>
          <p:cNvPr id="1205" name="Google Shape;1205;p39"/>
          <p:cNvGrpSpPr/>
          <p:nvPr/>
        </p:nvGrpSpPr>
        <p:grpSpPr>
          <a:xfrm>
            <a:off x="3607570" y="1768867"/>
            <a:ext cx="297132" cy="540102"/>
            <a:chOff x="2047425" y="1826425"/>
            <a:chExt cx="252900" cy="459700"/>
          </a:xfrm>
        </p:grpSpPr>
        <p:sp>
          <p:nvSpPr>
            <p:cNvPr id="1206" name="Google Shape;1206;p39"/>
            <p:cNvSpPr/>
            <p:nvPr/>
          </p:nvSpPr>
          <p:spPr>
            <a:xfrm>
              <a:off x="2115050" y="2137050"/>
              <a:ext cx="118075" cy="81875"/>
            </a:xfrm>
            <a:custGeom>
              <a:rect b="b" l="l" r="r" t="t"/>
              <a:pathLst>
                <a:path extrusionOk="0" h="3275" w="4723">
                  <a:moveTo>
                    <a:pt x="1" y="0"/>
                  </a:moveTo>
                  <a:lnTo>
                    <a:pt x="1" y="3275"/>
                  </a:lnTo>
                  <a:lnTo>
                    <a:pt x="4722" y="3275"/>
                  </a:lnTo>
                  <a:lnTo>
                    <a:pt x="4722" y="362"/>
                  </a:lnTo>
                  <a:cubicBezTo>
                    <a:pt x="2361" y="362"/>
                    <a:pt x="236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2047425" y="1934150"/>
              <a:ext cx="252900" cy="351975"/>
            </a:xfrm>
            <a:custGeom>
              <a:rect b="b" l="l" r="r" t="t"/>
              <a:pathLst>
                <a:path extrusionOk="0" h="14079" w="10116">
                  <a:moveTo>
                    <a:pt x="2706" y="7031"/>
                  </a:moveTo>
                  <a:cubicBezTo>
                    <a:pt x="3964" y="7031"/>
                    <a:pt x="4601" y="7134"/>
                    <a:pt x="5222" y="7220"/>
                  </a:cubicBezTo>
                  <a:cubicBezTo>
                    <a:pt x="5790" y="7307"/>
                    <a:pt x="6324" y="7393"/>
                    <a:pt x="7427" y="7393"/>
                  </a:cubicBezTo>
                  <a:lnTo>
                    <a:pt x="8496" y="7393"/>
                  </a:lnTo>
                  <a:lnTo>
                    <a:pt x="8496" y="12459"/>
                  </a:lnTo>
                  <a:lnTo>
                    <a:pt x="1620" y="12459"/>
                  </a:lnTo>
                  <a:lnTo>
                    <a:pt x="1620" y="7031"/>
                  </a:lnTo>
                  <a:close/>
                  <a:moveTo>
                    <a:pt x="2016" y="0"/>
                  </a:moveTo>
                  <a:lnTo>
                    <a:pt x="2016" y="1086"/>
                  </a:lnTo>
                  <a:lnTo>
                    <a:pt x="3085" y="1086"/>
                  </a:lnTo>
                  <a:lnTo>
                    <a:pt x="3085" y="3274"/>
                  </a:lnTo>
                  <a:cubicBezTo>
                    <a:pt x="1224" y="4067"/>
                    <a:pt x="0" y="5894"/>
                    <a:pt x="0" y="7927"/>
                  </a:cubicBezTo>
                  <a:lnTo>
                    <a:pt x="0" y="14079"/>
                  </a:lnTo>
                  <a:lnTo>
                    <a:pt x="10116" y="14079"/>
                  </a:lnTo>
                  <a:lnTo>
                    <a:pt x="10116" y="7927"/>
                  </a:lnTo>
                  <a:cubicBezTo>
                    <a:pt x="10116" y="5894"/>
                    <a:pt x="8892" y="4067"/>
                    <a:pt x="7031" y="3274"/>
                  </a:cubicBezTo>
                  <a:lnTo>
                    <a:pt x="7031" y="1086"/>
                  </a:lnTo>
                  <a:lnTo>
                    <a:pt x="8117" y="1086"/>
                  </a:lnTo>
                  <a:lnTo>
                    <a:pt x="81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2160300" y="1880275"/>
              <a:ext cx="27150" cy="27175"/>
            </a:xfrm>
            <a:custGeom>
              <a:rect b="b" l="l" r="r" t="t"/>
              <a:pathLst>
                <a:path extrusionOk="0" h="1087" w="1086">
                  <a:moveTo>
                    <a:pt x="0" y="1"/>
                  </a:moveTo>
                  <a:lnTo>
                    <a:pt x="0" y="1087"/>
                  </a:lnTo>
                  <a:lnTo>
                    <a:pt x="1086" y="1087"/>
                  </a:lnTo>
                  <a:lnTo>
                    <a:pt x="10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2214575" y="1826425"/>
              <a:ext cx="26725" cy="27175"/>
            </a:xfrm>
            <a:custGeom>
              <a:rect b="b" l="l" r="r" t="t"/>
              <a:pathLst>
                <a:path extrusionOk="0" h="1087" w="1069">
                  <a:moveTo>
                    <a:pt x="0" y="1"/>
                  </a:moveTo>
                  <a:lnTo>
                    <a:pt x="0" y="1087"/>
                  </a:lnTo>
                  <a:lnTo>
                    <a:pt x="1069" y="1087"/>
                  </a:lnTo>
                  <a:lnTo>
                    <a:pt x="1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2268425" y="1853575"/>
              <a:ext cx="26725" cy="26725"/>
            </a:xfrm>
            <a:custGeom>
              <a:rect b="b" l="l" r="r" t="t"/>
              <a:pathLst>
                <a:path extrusionOk="0" h="1069" w="1069">
                  <a:moveTo>
                    <a:pt x="0" y="1"/>
                  </a:moveTo>
                  <a:lnTo>
                    <a:pt x="0" y="1069"/>
                  </a:lnTo>
                  <a:lnTo>
                    <a:pt x="1069" y="1069"/>
                  </a:lnTo>
                  <a:lnTo>
                    <a:pt x="1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39"/>
          <p:cNvGrpSpPr/>
          <p:nvPr/>
        </p:nvGrpSpPr>
        <p:grpSpPr>
          <a:xfrm>
            <a:off x="5040471" y="1768867"/>
            <a:ext cx="458622" cy="540102"/>
            <a:chOff x="2663900" y="1826425"/>
            <a:chExt cx="390350" cy="459700"/>
          </a:xfrm>
        </p:grpSpPr>
        <p:sp>
          <p:nvSpPr>
            <p:cNvPr id="1212" name="Google Shape;1212;p39"/>
            <p:cNvSpPr/>
            <p:nvPr/>
          </p:nvSpPr>
          <p:spPr>
            <a:xfrm>
              <a:off x="2663900" y="2222350"/>
              <a:ext cx="64225" cy="63775"/>
            </a:xfrm>
            <a:custGeom>
              <a:rect b="b" l="l" r="r" t="t"/>
              <a:pathLst>
                <a:path extrusionOk="0" h="2551" w="2569">
                  <a:moveTo>
                    <a:pt x="1793" y="1"/>
                  </a:moveTo>
                  <a:lnTo>
                    <a:pt x="1" y="1793"/>
                  </a:lnTo>
                  <a:lnTo>
                    <a:pt x="759" y="2551"/>
                  </a:lnTo>
                  <a:lnTo>
                    <a:pt x="2568" y="759"/>
                  </a:lnTo>
                  <a:cubicBezTo>
                    <a:pt x="2482" y="742"/>
                    <a:pt x="2396" y="742"/>
                    <a:pt x="2327" y="724"/>
                  </a:cubicBezTo>
                  <a:lnTo>
                    <a:pt x="1983" y="690"/>
                  </a:lnTo>
                  <a:lnTo>
                    <a:pt x="1879" y="345"/>
                  </a:lnTo>
                  <a:cubicBezTo>
                    <a:pt x="1862" y="328"/>
                    <a:pt x="1827" y="207"/>
                    <a:pt x="1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9"/>
            <p:cNvSpPr/>
            <p:nvPr/>
          </p:nvSpPr>
          <p:spPr>
            <a:xfrm>
              <a:off x="2701825" y="1826425"/>
              <a:ext cx="352425" cy="416200"/>
            </a:xfrm>
            <a:custGeom>
              <a:rect b="b" l="l" r="r" t="t"/>
              <a:pathLst>
                <a:path extrusionOk="0" h="16648" w="14097">
                  <a:moveTo>
                    <a:pt x="11822" y="1"/>
                  </a:moveTo>
                  <a:lnTo>
                    <a:pt x="11494" y="1069"/>
                  </a:lnTo>
                  <a:cubicBezTo>
                    <a:pt x="11064" y="2413"/>
                    <a:pt x="10030" y="2982"/>
                    <a:pt x="9237" y="3223"/>
                  </a:cubicBezTo>
                  <a:cubicBezTo>
                    <a:pt x="7945" y="3620"/>
                    <a:pt x="6755" y="4188"/>
                    <a:pt x="5722" y="4929"/>
                  </a:cubicBezTo>
                  <a:cubicBezTo>
                    <a:pt x="4084" y="6067"/>
                    <a:pt x="2792" y="7359"/>
                    <a:pt x="1861" y="8772"/>
                  </a:cubicBezTo>
                  <a:cubicBezTo>
                    <a:pt x="1103" y="9910"/>
                    <a:pt x="586" y="11133"/>
                    <a:pt x="328" y="12391"/>
                  </a:cubicBezTo>
                  <a:cubicBezTo>
                    <a:pt x="0" y="13994"/>
                    <a:pt x="155" y="15252"/>
                    <a:pt x="276" y="15838"/>
                  </a:cubicBezTo>
                  <a:lnTo>
                    <a:pt x="5859" y="10254"/>
                  </a:lnTo>
                  <a:lnTo>
                    <a:pt x="6635" y="11012"/>
                  </a:lnTo>
                  <a:lnTo>
                    <a:pt x="1051" y="16596"/>
                  </a:lnTo>
                  <a:cubicBezTo>
                    <a:pt x="1396" y="16630"/>
                    <a:pt x="1758" y="16647"/>
                    <a:pt x="2120" y="16647"/>
                  </a:cubicBezTo>
                  <a:cubicBezTo>
                    <a:pt x="3378" y="16647"/>
                    <a:pt x="4670" y="16423"/>
                    <a:pt x="5928" y="15975"/>
                  </a:cubicBezTo>
                  <a:cubicBezTo>
                    <a:pt x="7290" y="15510"/>
                    <a:pt x="8634" y="14786"/>
                    <a:pt x="9926" y="13839"/>
                  </a:cubicBezTo>
                  <a:cubicBezTo>
                    <a:pt x="12132" y="12236"/>
                    <a:pt x="13424" y="10530"/>
                    <a:pt x="13476" y="10461"/>
                  </a:cubicBezTo>
                  <a:lnTo>
                    <a:pt x="14097" y="9634"/>
                  </a:lnTo>
                  <a:lnTo>
                    <a:pt x="11460" y="9530"/>
                  </a:lnTo>
                  <a:cubicBezTo>
                    <a:pt x="12149" y="8686"/>
                    <a:pt x="12649" y="7807"/>
                    <a:pt x="12976" y="6894"/>
                  </a:cubicBezTo>
                  <a:cubicBezTo>
                    <a:pt x="13321" y="5894"/>
                    <a:pt x="13459" y="4878"/>
                    <a:pt x="13373" y="3861"/>
                  </a:cubicBezTo>
                  <a:cubicBezTo>
                    <a:pt x="13218" y="2120"/>
                    <a:pt x="12477" y="983"/>
                    <a:pt x="12442" y="931"/>
                  </a:cubicBezTo>
                  <a:lnTo>
                    <a:pt x="11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39"/>
          <p:cNvGrpSpPr/>
          <p:nvPr/>
        </p:nvGrpSpPr>
        <p:grpSpPr>
          <a:xfrm>
            <a:off x="5116899" y="3510878"/>
            <a:ext cx="305768" cy="540102"/>
            <a:chOff x="4099375" y="3084400"/>
            <a:chExt cx="260250" cy="459700"/>
          </a:xfrm>
        </p:grpSpPr>
        <p:sp>
          <p:nvSpPr>
            <p:cNvPr id="1215" name="Google Shape;1215;p39"/>
            <p:cNvSpPr/>
            <p:nvPr/>
          </p:nvSpPr>
          <p:spPr>
            <a:xfrm>
              <a:off x="4144175" y="3220975"/>
              <a:ext cx="170625" cy="152525"/>
            </a:xfrm>
            <a:custGeom>
              <a:rect b="b" l="l" r="r" t="t"/>
              <a:pathLst>
                <a:path extrusionOk="0" h="6101" w="6825">
                  <a:moveTo>
                    <a:pt x="1" y="0"/>
                  </a:moveTo>
                  <a:lnTo>
                    <a:pt x="1" y="1793"/>
                  </a:lnTo>
                  <a:lnTo>
                    <a:pt x="1069" y="1793"/>
                  </a:lnTo>
                  <a:lnTo>
                    <a:pt x="1069" y="6101"/>
                  </a:lnTo>
                  <a:lnTo>
                    <a:pt x="5739" y="6101"/>
                  </a:lnTo>
                  <a:lnTo>
                    <a:pt x="5739" y="1793"/>
                  </a:lnTo>
                  <a:lnTo>
                    <a:pt x="6825" y="1793"/>
                  </a:lnTo>
                  <a:lnTo>
                    <a:pt x="68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4099375" y="3400200"/>
              <a:ext cx="260250" cy="63350"/>
            </a:xfrm>
            <a:custGeom>
              <a:rect b="b" l="l" r="r" t="t"/>
              <a:pathLst>
                <a:path extrusionOk="0" h="2534" w="10410">
                  <a:moveTo>
                    <a:pt x="707" y="0"/>
                  </a:moveTo>
                  <a:lnTo>
                    <a:pt x="1" y="1275"/>
                  </a:lnTo>
                  <a:lnTo>
                    <a:pt x="707" y="2533"/>
                  </a:lnTo>
                  <a:lnTo>
                    <a:pt x="9703" y="2533"/>
                  </a:lnTo>
                  <a:lnTo>
                    <a:pt x="10409" y="1275"/>
                  </a:lnTo>
                  <a:lnTo>
                    <a:pt x="97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4099375" y="3490225"/>
              <a:ext cx="260250" cy="53875"/>
            </a:xfrm>
            <a:custGeom>
              <a:rect b="b" l="l" r="r" t="t"/>
              <a:pathLst>
                <a:path extrusionOk="0" h="2155" w="10410">
                  <a:moveTo>
                    <a:pt x="1069" y="1"/>
                  </a:moveTo>
                  <a:lnTo>
                    <a:pt x="1069" y="1086"/>
                  </a:lnTo>
                  <a:lnTo>
                    <a:pt x="1" y="1086"/>
                  </a:lnTo>
                  <a:lnTo>
                    <a:pt x="1" y="2155"/>
                  </a:lnTo>
                  <a:lnTo>
                    <a:pt x="10409" y="2155"/>
                  </a:lnTo>
                  <a:lnTo>
                    <a:pt x="10409" y="1086"/>
                  </a:lnTo>
                  <a:lnTo>
                    <a:pt x="9341" y="1086"/>
                  </a:lnTo>
                  <a:lnTo>
                    <a:pt x="93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4185550" y="3084400"/>
              <a:ext cx="87475" cy="107300"/>
            </a:xfrm>
            <a:custGeom>
              <a:rect b="b" l="l" r="r" t="t"/>
              <a:pathLst>
                <a:path extrusionOk="0" h="4292" w="3499">
                  <a:moveTo>
                    <a:pt x="1758" y="1"/>
                  </a:moveTo>
                  <a:cubicBezTo>
                    <a:pt x="1758" y="1"/>
                    <a:pt x="0" y="1104"/>
                    <a:pt x="0" y="2534"/>
                  </a:cubicBezTo>
                  <a:cubicBezTo>
                    <a:pt x="0" y="3516"/>
                    <a:pt x="793" y="4292"/>
                    <a:pt x="1758" y="4292"/>
                  </a:cubicBezTo>
                  <a:cubicBezTo>
                    <a:pt x="2723" y="4292"/>
                    <a:pt x="3498" y="3516"/>
                    <a:pt x="3498" y="2534"/>
                  </a:cubicBezTo>
                  <a:cubicBezTo>
                    <a:pt x="3498" y="1104"/>
                    <a:pt x="1758" y="1"/>
                    <a:pt x="1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39"/>
          <p:cNvGrpSpPr/>
          <p:nvPr/>
        </p:nvGrpSpPr>
        <p:grpSpPr>
          <a:xfrm>
            <a:off x="3523286" y="3510878"/>
            <a:ext cx="465701" cy="540102"/>
            <a:chOff x="4716300" y="1197450"/>
            <a:chExt cx="396375" cy="459700"/>
          </a:xfrm>
        </p:grpSpPr>
        <p:sp>
          <p:nvSpPr>
            <p:cNvPr id="1220" name="Google Shape;1220;p39"/>
            <p:cNvSpPr/>
            <p:nvPr/>
          </p:nvSpPr>
          <p:spPr>
            <a:xfrm>
              <a:off x="4810650" y="1264650"/>
              <a:ext cx="208100" cy="325300"/>
            </a:xfrm>
            <a:custGeom>
              <a:rect b="b" l="l" r="r" t="t"/>
              <a:pathLst>
                <a:path extrusionOk="0" h="13012" w="8324">
                  <a:moveTo>
                    <a:pt x="4154" y="1"/>
                  </a:moveTo>
                  <a:cubicBezTo>
                    <a:pt x="2827" y="1"/>
                    <a:pt x="1879" y="1035"/>
                    <a:pt x="1431" y="1655"/>
                  </a:cubicBezTo>
                  <a:cubicBezTo>
                    <a:pt x="518" y="2913"/>
                    <a:pt x="1" y="4671"/>
                    <a:pt x="1" y="6497"/>
                  </a:cubicBezTo>
                  <a:cubicBezTo>
                    <a:pt x="1" y="8341"/>
                    <a:pt x="518" y="10099"/>
                    <a:pt x="1431" y="11357"/>
                  </a:cubicBezTo>
                  <a:cubicBezTo>
                    <a:pt x="1879" y="11977"/>
                    <a:pt x="2827" y="13011"/>
                    <a:pt x="4154" y="13011"/>
                  </a:cubicBezTo>
                  <a:cubicBezTo>
                    <a:pt x="5481" y="13011"/>
                    <a:pt x="6428" y="11977"/>
                    <a:pt x="6876" y="11357"/>
                  </a:cubicBezTo>
                  <a:cubicBezTo>
                    <a:pt x="7790" y="10099"/>
                    <a:pt x="8324" y="8341"/>
                    <a:pt x="8324" y="6497"/>
                  </a:cubicBezTo>
                  <a:cubicBezTo>
                    <a:pt x="8324" y="4671"/>
                    <a:pt x="7790" y="2913"/>
                    <a:pt x="6876" y="1655"/>
                  </a:cubicBezTo>
                  <a:cubicBezTo>
                    <a:pt x="6428" y="1035"/>
                    <a:pt x="5481" y="1"/>
                    <a:pt x="4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4716300" y="1197450"/>
              <a:ext cx="396375" cy="459700"/>
            </a:xfrm>
            <a:custGeom>
              <a:rect b="b" l="l" r="r" t="t"/>
              <a:pathLst>
                <a:path extrusionOk="0" h="18388" w="15855">
                  <a:moveTo>
                    <a:pt x="7928" y="1620"/>
                  </a:moveTo>
                  <a:cubicBezTo>
                    <a:pt x="9737" y="1620"/>
                    <a:pt x="10961" y="2930"/>
                    <a:pt x="11529" y="3705"/>
                  </a:cubicBezTo>
                  <a:cubicBezTo>
                    <a:pt x="12563" y="5136"/>
                    <a:pt x="13166" y="7135"/>
                    <a:pt x="13166" y="9185"/>
                  </a:cubicBezTo>
                  <a:cubicBezTo>
                    <a:pt x="13166" y="11253"/>
                    <a:pt x="12563" y="13252"/>
                    <a:pt x="11529" y="14683"/>
                  </a:cubicBezTo>
                  <a:cubicBezTo>
                    <a:pt x="10961" y="15458"/>
                    <a:pt x="9737" y="16768"/>
                    <a:pt x="7928" y="16768"/>
                  </a:cubicBezTo>
                  <a:cubicBezTo>
                    <a:pt x="6135" y="16768"/>
                    <a:pt x="4912" y="15458"/>
                    <a:pt x="4343" y="14683"/>
                  </a:cubicBezTo>
                  <a:cubicBezTo>
                    <a:pt x="3292" y="13252"/>
                    <a:pt x="2689" y="11253"/>
                    <a:pt x="2689" y="9185"/>
                  </a:cubicBezTo>
                  <a:cubicBezTo>
                    <a:pt x="2689" y="7135"/>
                    <a:pt x="3292" y="5136"/>
                    <a:pt x="4343" y="3705"/>
                  </a:cubicBezTo>
                  <a:cubicBezTo>
                    <a:pt x="4912" y="2930"/>
                    <a:pt x="6135" y="1620"/>
                    <a:pt x="7928" y="1620"/>
                  </a:cubicBezTo>
                  <a:close/>
                  <a:moveTo>
                    <a:pt x="7928" y="0"/>
                  </a:moveTo>
                  <a:cubicBezTo>
                    <a:pt x="6067" y="0"/>
                    <a:pt x="4326" y="983"/>
                    <a:pt x="3034" y="2758"/>
                  </a:cubicBezTo>
                  <a:cubicBezTo>
                    <a:pt x="1862" y="4360"/>
                    <a:pt x="1190" y="6428"/>
                    <a:pt x="1086" y="8651"/>
                  </a:cubicBezTo>
                  <a:lnTo>
                    <a:pt x="1" y="8651"/>
                  </a:lnTo>
                  <a:lnTo>
                    <a:pt x="1" y="9737"/>
                  </a:lnTo>
                  <a:lnTo>
                    <a:pt x="1086" y="9737"/>
                  </a:lnTo>
                  <a:cubicBezTo>
                    <a:pt x="1190" y="11960"/>
                    <a:pt x="1862" y="14028"/>
                    <a:pt x="3034" y="15630"/>
                  </a:cubicBezTo>
                  <a:cubicBezTo>
                    <a:pt x="4326" y="17405"/>
                    <a:pt x="6067" y="18388"/>
                    <a:pt x="7928" y="18388"/>
                  </a:cubicBezTo>
                  <a:cubicBezTo>
                    <a:pt x="9789" y="18388"/>
                    <a:pt x="11529" y="17405"/>
                    <a:pt x="12839" y="15630"/>
                  </a:cubicBezTo>
                  <a:cubicBezTo>
                    <a:pt x="13994" y="14028"/>
                    <a:pt x="14683" y="11960"/>
                    <a:pt x="14769" y="9737"/>
                  </a:cubicBezTo>
                  <a:lnTo>
                    <a:pt x="15855" y="9737"/>
                  </a:lnTo>
                  <a:lnTo>
                    <a:pt x="15855" y="8651"/>
                  </a:lnTo>
                  <a:lnTo>
                    <a:pt x="14769" y="8651"/>
                  </a:lnTo>
                  <a:cubicBezTo>
                    <a:pt x="14683" y="6428"/>
                    <a:pt x="13994" y="4360"/>
                    <a:pt x="12839" y="2758"/>
                  </a:cubicBezTo>
                  <a:cubicBezTo>
                    <a:pt x="11529" y="983"/>
                    <a:pt x="9789" y="0"/>
                    <a:pt x="7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2" name="Google Shape;1222;p39"/>
          <p:cNvCxnSpPr>
            <a:stCxn id="1196" idx="2"/>
            <a:endCxn id="1194" idx="2"/>
          </p:cNvCxnSpPr>
          <p:nvPr/>
        </p:nvCxnSpPr>
        <p:spPr>
          <a:xfrm rot="10800000">
            <a:off x="4165032" y="2038917"/>
            <a:ext cx="696000" cy="0"/>
          </a:xfrm>
          <a:prstGeom prst="straightConnector1">
            <a:avLst/>
          </a:prstGeom>
          <a:noFill/>
          <a:ln cap="flat" cmpd="sng" w="19050">
            <a:solidFill>
              <a:schemeClr val="dk1"/>
            </a:solidFill>
            <a:prstDash val="solid"/>
            <a:round/>
            <a:headEnd len="med" w="med" type="oval"/>
            <a:tailEnd len="med" w="med" type="none"/>
          </a:ln>
        </p:spPr>
      </p:cxnSp>
      <p:cxnSp>
        <p:nvCxnSpPr>
          <p:cNvPr id="1223" name="Google Shape;1223;p39"/>
          <p:cNvCxnSpPr>
            <a:stCxn id="1196" idx="4"/>
            <a:endCxn id="1197" idx="0"/>
          </p:cNvCxnSpPr>
          <p:nvPr/>
        </p:nvCxnSpPr>
        <p:spPr>
          <a:xfrm>
            <a:off x="5269782" y="2448567"/>
            <a:ext cx="0" cy="922800"/>
          </a:xfrm>
          <a:prstGeom prst="straightConnector1">
            <a:avLst/>
          </a:prstGeom>
          <a:noFill/>
          <a:ln cap="flat" cmpd="sng" w="19050">
            <a:solidFill>
              <a:schemeClr val="dk1"/>
            </a:solidFill>
            <a:prstDash val="solid"/>
            <a:round/>
            <a:headEnd len="med" w="med" type="none"/>
            <a:tailEnd len="med" w="med" type="oval"/>
          </a:ln>
        </p:spPr>
      </p:cxnSp>
      <p:cxnSp>
        <p:nvCxnSpPr>
          <p:cNvPr id="1224" name="Google Shape;1224;p39"/>
          <p:cNvCxnSpPr>
            <a:stCxn id="1197" idx="2"/>
            <a:endCxn id="1195" idx="2"/>
          </p:cNvCxnSpPr>
          <p:nvPr/>
        </p:nvCxnSpPr>
        <p:spPr>
          <a:xfrm rot="10800000">
            <a:off x="4165032" y="3780928"/>
            <a:ext cx="696000" cy="0"/>
          </a:xfrm>
          <a:prstGeom prst="straightConnector1">
            <a:avLst/>
          </a:prstGeom>
          <a:noFill/>
          <a:ln cap="flat" cmpd="sng" w="19050">
            <a:solidFill>
              <a:schemeClr val="dk1"/>
            </a:solidFill>
            <a:prstDash val="solid"/>
            <a:round/>
            <a:headEnd len="med" w="med" type="none"/>
            <a:tailEnd len="med" w="med" type="oval"/>
          </a:ln>
        </p:spPr>
      </p:cxnSp>
      <p:cxnSp>
        <p:nvCxnSpPr>
          <p:cNvPr id="1225" name="Google Shape;1225;p39"/>
          <p:cNvCxnSpPr>
            <a:stCxn id="1197" idx="6"/>
            <a:endCxn id="1200" idx="1"/>
          </p:cNvCxnSpPr>
          <p:nvPr/>
        </p:nvCxnSpPr>
        <p:spPr>
          <a:xfrm flipH="1" rot="10800000">
            <a:off x="5678532" y="3549628"/>
            <a:ext cx="444900" cy="231300"/>
          </a:xfrm>
          <a:prstGeom prst="bentConnector3">
            <a:avLst>
              <a:gd fmla="val 49984" name="adj1"/>
            </a:avLst>
          </a:prstGeom>
          <a:noFill/>
          <a:ln cap="flat" cmpd="sng" w="19050">
            <a:solidFill>
              <a:schemeClr val="dk1"/>
            </a:solidFill>
            <a:prstDash val="solid"/>
            <a:round/>
            <a:headEnd len="med" w="med" type="none"/>
            <a:tailEnd len="med" w="med" type="none"/>
          </a:ln>
        </p:spPr>
      </p:cxnSp>
      <p:cxnSp>
        <p:nvCxnSpPr>
          <p:cNvPr id="1226" name="Google Shape;1226;p39"/>
          <p:cNvCxnSpPr>
            <a:stCxn id="1196" idx="6"/>
            <a:endCxn id="1203" idx="1"/>
          </p:cNvCxnSpPr>
          <p:nvPr/>
        </p:nvCxnSpPr>
        <p:spPr>
          <a:xfrm flipH="1" rot="10800000">
            <a:off x="5678532" y="1807617"/>
            <a:ext cx="444600" cy="231300"/>
          </a:xfrm>
          <a:prstGeom prst="bentConnector3">
            <a:avLst>
              <a:gd fmla="val 50016" name="adj1"/>
            </a:avLst>
          </a:prstGeom>
          <a:noFill/>
          <a:ln cap="flat" cmpd="sng" w="19050">
            <a:solidFill>
              <a:schemeClr val="dk1"/>
            </a:solidFill>
            <a:prstDash val="solid"/>
            <a:round/>
            <a:headEnd len="med" w="med" type="none"/>
            <a:tailEnd len="med" w="med" type="none"/>
          </a:ln>
        </p:spPr>
      </p:cxnSp>
      <p:grpSp>
        <p:nvGrpSpPr>
          <p:cNvPr id="1227" name="Google Shape;1227;p39"/>
          <p:cNvGrpSpPr/>
          <p:nvPr/>
        </p:nvGrpSpPr>
        <p:grpSpPr>
          <a:xfrm flipH="1">
            <a:off x="1244232" y="3321157"/>
            <a:ext cx="1658400" cy="919518"/>
            <a:chOff x="6123287" y="3291940"/>
            <a:chExt cx="1658400" cy="919518"/>
          </a:xfrm>
        </p:grpSpPr>
        <p:sp>
          <p:nvSpPr>
            <p:cNvPr id="1228" name="Google Shape;1228;p39"/>
            <p:cNvSpPr txBox="1"/>
            <p:nvPr/>
          </p:nvSpPr>
          <p:spPr>
            <a:xfrm>
              <a:off x="6123287" y="3291940"/>
              <a:ext cx="16584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Earth</a:t>
              </a:r>
              <a:endParaRPr b="1" sz="2000">
                <a:solidFill>
                  <a:schemeClr val="dk1"/>
                </a:solidFill>
                <a:latin typeface="Domine"/>
                <a:ea typeface="Domine"/>
                <a:cs typeface="Domine"/>
                <a:sym typeface="Domine"/>
              </a:endParaRPr>
            </a:p>
          </p:txBody>
        </p:sp>
        <p:sp>
          <p:nvSpPr>
            <p:cNvPr id="1229" name="Google Shape;1229;p39"/>
            <p:cNvSpPr txBox="1"/>
            <p:nvPr/>
          </p:nvSpPr>
          <p:spPr>
            <a:xfrm>
              <a:off x="6123287" y="3635458"/>
              <a:ext cx="16584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Earth is the planet with life</a:t>
              </a:r>
              <a:endParaRPr sz="1600">
                <a:solidFill>
                  <a:schemeClr val="dk1"/>
                </a:solidFill>
                <a:latin typeface="Roboto"/>
                <a:ea typeface="Roboto"/>
                <a:cs typeface="Roboto"/>
                <a:sym typeface="Roboto"/>
              </a:endParaRPr>
            </a:p>
          </p:txBody>
        </p:sp>
      </p:grpSp>
      <p:grpSp>
        <p:nvGrpSpPr>
          <p:cNvPr id="1230" name="Google Shape;1230;p39"/>
          <p:cNvGrpSpPr/>
          <p:nvPr/>
        </p:nvGrpSpPr>
        <p:grpSpPr>
          <a:xfrm flipH="1">
            <a:off x="1244241" y="1579165"/>
            <a:ext cx="1658400" cy="919518"/>
            <a:chOff x="6123278" y="1549940"/>
            <a:chExt cx="1658400" cy="919518"/>
          </a:xfrm>
        </p:grpSpPr>
        <p:sp>
          <p:nvSpPr>
            <p:cNvPr id="1231" name="Google Shape;1231;p39"/>
            <p:cNvSpPr txBox="1"/>
            <p:nvPr/>
          </p:nvSpPr>
          <p:spPr>
            <a:xfrm>
              <a:off x="6123278" y="1549940"/>
              <a:ext cx="16584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1232" name="Google Shape;1232;p39"/>
            <p:cNvSpPr txBox="1"/>
            <p:nvPr/>
          </p:nvSpPr>
          <p:spPr>
            <a:xfrm>
              <a:off x="6123278" y="1893458"/>
              <a:ext cx="16584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Mars is full of iron oxide dust</a:t>
              </a:r>
              <a:endParaRPr sz="1600">
                <a:solidFill>
                  <a:schemeClr val="dk1"/>
                </a:solidFill>
                <a:latin typeface="Roboto"/>
                <a:ea typeface="Roboto"/>
                <a:cs typeface="Roboto"/>
                <a:sym typeface="Roboto"/>
              </a:endParaRPr>
            </a:p>
          </p:txBody>
        </p:sp>
      </p:grpSp>
      <p:cxnSp>
        <p:nvCxnSpPr>
          <p:cNvPr id="1233" name="Google Shape;1233;p39"/>
          <p:cNvCxnSpPr>
            <a:stCxn id="1228" idx="1"/>
            <a:endCxn id="1195" idx="6"/>
          </p:cNvCxnSpPr>
          <p:nvPr/>
        </p:nvCxnSpPr>
        <p:spPr>
          <a:xfrm>
            <a:off x="2902632" y="3549757"/>
            <a:ext cx="444900" cy="231300"/>
          </a:xfrm>
          <a:prstGeom prst="bentConnector3">
            <a:avLst>
              <a:gd fmla="val 49984" name="adj1"/>
            </a:avLst>
          </a:prstGeom>
          <a:noFill/>
          <a:ln cap="flat" cmpd="sng" w="19050">
            <a:solidFill>
              <a:schemeClr val="dk1"/>
            </a:solidFill>
            <a:prstDash val="solid"/>
            <a:round/>
            <a:headEnd len="med" w="med" type="none"/>
            <a:tailEnd len="med" w="med" type="none"/>
          </a:ln>
        </p:spPr>
      </p:cxnSp>
      <p:cxnSp>
        <p:nvCxnSpPr>
          <p:cNvPr id="1234" name="Google Shape;1234;p39"/>
          <p:cNvCxnSpPr>
            <a:stCxn id="1194" idx="6"/>
            <a:endCxn id="1231" idx="1"/>
          </p:cNvCxnSpPr>
          <p:nvPr/>
        </p:nvCxnSpPr>
        <p:spPr>
          <a:xfrm rot="10800000">
            <a:off x="2902787" y="1807617"/>
            <a:ext cx="444600" cy="231300"/>
          </a:xfrm>
          <a:prstGeom prst="bentConnector3">
            <a:avLst>
              <a:gd fmla="val 50016" name="adj1"/>
            </a:avLst>
          </a:prstGeom>
          <a:noFill/>
          <a:ln cap="flat" cmpd="sng" w="19050">
            <a:solidFill>
              <a:schemeClr val="dk1"/>
            </a:solidFill>
            <a:prstDash val="solid"/>
            <a:round/>
            <a:headEnd len="med" w="med" type="none"/>
            <a:tailEnd len="med" w="med" type="none"/>
          </a:ln>
        </p:spPr>
      </p:cxnSp>
      <p:cxnSp>
        <p:nvCxnSpPr>
          <p:cNvPr id="1235" name="Google Shape;1235;p39"/>
          <p:cNvCxnSpPr>
            <a:stCxn id="1195" idx="0"/>
            <a:endCxn id="1194" idx="4"/>
          </p:cNvCxnSpPr>
          <p:nvPr/>
        </p:nvCxnSpPr>
        <p:spPr>
          <a:xfrm rot="10800000">
            <a:off x="3756137" y="2448478"/>
            <a:ext cx="0" cy="922800"/>
          </a:xfrm>
          <a:prstGeom prst="straightConnector1">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4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grpSp>
        <p:nvGrpSpPr>
          <p:cNvPr id="1241" name="Google Shape;1241;p40"/>
          <p:cNvGrpSpPr/>
          <p:nvPr/>
        </p:nvGrpSpPr>
        <p:grpSpPr>
          <a:xfrm>
            <a:off x="720000" y="2143800"/>
            <a:ext cx="7710775" cy="1637775"/>
            <a:chOff x="720000" y="1965075"/>
            <a:chExt cx="7710775" cy="1637775"/>
          </a:xfrm>
        </p:grpSpPr>
        <p:sp>
          <p:nvSpPr>
            <p:cNvPr id="1242" name="Google Shape;1242;p40"/>
            <p:cNvSpPr txBox="1"/>
            <p:nvPr/>
          </p:nvSpPr>
          <p:spPr>
            <a:xfrm>
              <a:off x="720000" y="1965075"/>
              <a:ext cx="1419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Pros</a:t>
              </a:r>
              <a:endParaRPr b="1" sz="2000">
                <a:solidFill>
                  <a:schemeClr val="dk1"/>
                </a:solidFill>
                <a:latin typeface="Domine"/>
                <a:ea typeface="Domine"/>
                <a:cs typeface="Domine"/>
                <a:sym typeface="Domine"/>
              </a:endParaRPr>
            </a:p>
          </p:txBody>
        </p:sp>
        <p:sp>
          <p:nvSpPr>
            <p:cNvPr id="1243" name="Google Shape;1243;p40"/>
            <p:cNvSpPr txBox="1"/>
            <p:nvPr/>
          </p:nvSpPr>
          <p:spPr>
            <a:xfrm>
              <a:off x="720000" y="3145650"/>
              <a:ext cx="1419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Cons</a:t>
              </a:r>
              <a:endParaRPr b="1" sz="2000">
                <a:solidFill>
                  <a:schemeClr val="dk1"/>
                </a:solidFill>
                <a:latin typeface="Domine"/>
                <a:ea typeface="Domine"/>
                <a:cs typeface="Domine"/>
                <a:sym typeface="Domine"/>
              </a:endParaRPr>
            </a:p>
          </p:txBody>
        </p:sp>
        <p:sp>
          <p:nvSpPr>
            <p:cNvPr id="1244" name="Google Shape;1244;p40"/>
            <p:cNvSpPr txBox="1"/>
            <p:nvPr/>
          </p:nvSpPr>
          <p:spPr>
            <a:xfrm>
              <a:off x="7010875" y="2555363"/>
              <a:ext cx="1419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Books</a:t>
              </a:r>
              <a:endParaRPr b="1" sz="2000">
                <a:solidFill>
                  <a:schemeClr val="dk1"/>
                </a:solidFill>
                <a:latin typeface="Domine"/>
                <a:ea typeface="Domine"/>
                <a:cs typeface="Domine"/>
                <a:sym typeface="Domine"/>
              </a:endParaRPr>
            </a:p>
          </p:txBody>
        </p:sp>
      </p:grpSp>
      <p:sp>
        <p:nvSpPr>
          <p:cNvPr id="1245" name="Google Shape;1245;p40"/>
          <p:cNvSpPr/>
          <p:nvPr/>
        </p:nvSpPr>
        <p:spPr>
          <a:xfrm>
            <a:off x="3449200" y="2836782"/>
            <a:ext cx="246900" cy="246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4940700" y="2836782"/>
            <a:ext cx="246900" cy="246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6432200" y="2836782"/>
            <a:ext cx="246900" cy="246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8" name="Google Shape;1248;p40"/>
          <p:cNvCxnSpPr>
            <a:stCxn id="1249" idx="2"/>
            <a:endCxn id="1245" idx="0"/>
          </p:cNvCxnSpPr>
          <p:nvPr/>
        </p:nvCxnSpPr>
        <p:spPr>
          <a:xfrm>
            <a:off x="2986150" y="2185295"/>
            <a:ext cx="586500" cy="651600"/>
          </a:xfrm>
          <a:prstGeom prst="straightConnector1">
            <a:avLst/>
          </a:prstGeom>
          <a:noFill/>
          <a:ln cap="flat" cmpd="sng" w="19050">
            <a:solidFill>
              <a:schemeClr val="dk1"/>
            </a:solidFill>
            <a:prstDash val="solid"/>
            <a:round/>
            <a:headEnd len="med" w="med" type="none"/>
            <a:tailEnd len="med" w="med" type="none"/>
          </a:ln>
        </p:spPr>
      </p:cxnSp>
      <p:cxnSp>
        <p:nvCxnSpPr>
          <p:cNvPr id="1250" name="Google Shape;1250;p40"/>
          <p:cNvCxnSpPr>
            <a:stCxn id="1245" idx="4"/>
            <a:endCxn id="1251" idx="0"/>
          </p:cNvCxnSpPr>
          <p:nvPr/>
        </p:nvCxnSpPr>
        <p:spPr>
          <a:xfrm flipH="1">
            <a:off x="2986150" y="3083682"/>
            <a:ext cx="586500" cy="648600"/>
          </a:xfrm>
          <a:prstGeom prst="straightConnector1">
            <a:avLst/>
          </a:prstGeom>
          <a:noFill/>
          <a:ln cap="flat" cmpd="sng" w="19050">
            <a:solidFill>
              <a:schemeClr val="dk1"/>
            </a:solidFill>
            <a:prstDash val="solid"/>
            <a:round/>
            <a:headEnd len="med" w="med" type="none"/>
            <a:tailEnd len="med" w="med" type="none"/>
          </a:ln>
        </p:spPr>
      </p:cxnSp>
      <p:cxnSp>
        <p:nvCxnSpPr>
          <p:cNvPr id="1252" name="Google Shape;1252;p40"/>
          <p:cNvCxnSpPr>
            <a:stCxn id="1253" idx="2"/>
            <a:endCxn id="1246" idx="0"/>
          </p:cNvCxnSpPr>
          <p:nvPr/>
        </p:nvCxnSpPr>
        <p:spPr>
          <a:xfrm>
            <a:off x="4477646" y="2185295"/>
            <a:ext cx="586500" cy="651600"/>
          </a:xfrm>
          <a:prstGeom prst="straightConnector1">
            <a:avLst/>
          </a:prstGeom>
          <a:noFill/>
          <a:ln cap="flat" cmpd="sng" w="19050">
            <a:solidFill>
              <a:schemeClr val="dk1"/>
            </a:solidFill>
            <a:prstDash val="solid"/>
            <a:round/>
            <a:headEnd len="med" w="med" type="none"/>
            <a:tailEnd len="med" w="med" type="none"/>
          </a:ln>
        </p:spPr>
      </p:cxnSp>
      <p:cxnSp>
        <p:nvCxnSpPr>
          <p:cNvPr id="1254" name="Google Shape;1254;p40"/>
          <p:cNvCxnSpPr>
            <a:stCxn id="1246" idx="4"/>
            <a:endCxn id="1255" idx="0"/>
          </p:cNvCxnSpPr>
          <p:nvPr/>
        </p:nvCxnSpPr>
        <p:spPr>
          <a:xfrm flipH="1">
            <a:off x="4477650" y="3083682"/>
            <a:ext cx="586500" cy="648600"/>
          </a:xfrm>
          <a:prstGeom prst="straightConnector1">
            <a:avLst/>
          </a:prstGeom>
          <a:noFill/>
          <a:ln cap="flat" cmpd="sng" w="19050">
            <a:solidFill>
              <a:schemeClr val="dk1"/>
            </a:solidFill>
            <a:prstDash val="solid"/>
            <a:round/>
            <a:headEnd len="med" w="med" type="none"/>
            <a:tailEnd len="med" w="med" type="none"/>
          </a:ln>
        </p:spPr>
      </p:cxnSp>
      <p:cxnSp>
        <p:nvCxnSpPr>
          <p:cNvPr id="1256" name="Google Shape;1256;p40"/>
          <p:cNvCxnSpPr>
            <a:stCxn id="1257" idx="2"/>
            <a:endCxn id="1247" idx="0"/>
          </p:cNvCxnSpPr>
          <p:nvPr/>
        </p:nvCxnSpPr>
        <p:spPr>
          <a:xfrm>
            <a:off x="5969141" y="2185295"/>
            <a:ext cx="586500" cy="651600"/>
          </a:xfrm>
          <a:prstGeom prst="straightConnector1">
            <a:avLst/>
          </a:prstGeom>
          <a:noFill/>
          <a:ln cap="flat" cmpd="sng" w="19050">
            <a:solidFill>
              <a:schemeClr val="dk1"/>
            </a:solidFill>
            <a:prstDash val="solid"/>
            <a:round/>
            <a:headEnd len="med" w="med" type="none"/>
            <a:tailEnd len="med" w="med" type="none"/>
          </a:ln>
        </p:spPr>
      </p:cxnSp>
      <p:cxnSp>
        <p:nvCxnSpPr>
          <p:cNvPr id="1258" name="Google Shape;1258;p40"/>
          <p:cNvCxnSpPr>
            <a:stCxn id="1247" idx="4"/>
            <a:endCxn id="1259" idx="0"/>
          </p:cNvCxnSpPr>
          <p:nvPr/>
        </p:nvCxnSpPr>
        <p:spPr>
          <a:xfrm flipH="1">
            <a:off x="5969150" y="3083682"/>
            <a:ext cx="586500" cy="648600"/>
          </a:xfrm>
          <a:prstGeom prst="straightConnector1">
            <a:avLst/>
          </a:prstGeom>
          <a:noFill/>
          <a:ln cap="flat" cmpd="sng" w="19050">
            <a:solidFill>
              <a:schemeClr val="dk1"/>
            </a:solidFill>
            <a:prstDash val="solid"/>
            <a:round/>
            <a:headEnd len="med" w="med" type="none"/>
            <a:tailEnd len="med" w="med" type="none"/>
          </a:ln>
        </p:spPr>
      </p:cxnSp>
      <p:cxnSp>
        <p:nvCxnSpPr>
          <p:cNvPr id="1260" name="Google Shape;1260;p40"/>
          <p:cNvCxnSpPr>
            <a:stCxn id="1245" idx="6"/>
            <a:endCxn id="1246" idx="2"/>
          </p:cNvCxnSpPr>
          <p:nvPr/>
        </p:nvCxnSpPr>
        <p:spPr>
          <a:xfrm>
            <a:off x="3696100" y="2960232"/>
            <a:ext cx="1244700" cy="0"/>
          </a:xfrm>
          <a:prstGeom prst="straightConnector1">
            <a:avLst/>
          </a:prstGeom>
          <a:noFill/>
          <a:ln cap="flat" cmpd="sng" w="19050">
            <a:solidFill>
              <a:schemeClr val="dk1"/>
            </a:solidFill>
            <a:prstDash val="solid"/>
            <a:round/>
            <a:headEnd len="med" w="med" type="none"/>
            <a:tailEnd len="med" w="med" type="none"/>
          </a:ln>
        </p:spPr>
      </p:cxnSp>
      <p:cxnSp>
        <p:nvCxnSpPr>
          <p:cNvPr id="1261" name="Google Shape;1261;p40"/>
          <p:cNvCxnSpPr>
            <a:stCxn id="1246" idx="6"/>
            <a:endCxn id="1247" idx="2"/>
          </p:cNvCxnSpPr>
          <p:nvPr/>
        </p:nvCxnSpPr>
        <p:spPr>
          <a:xfrm>
            <a:off x="5187600" y="2960232"/>
            <a:ext cx="1244700" cy="0"/>
          </a:xfrm>
          <a:prstGeom prst="straightConnector1">
            <a:avLst/>
          </a:prstGeom>
          <a:noFill/>
          <a:ln cap="flat" cmpd="sng" w="19050">
            <a:solidFill>
              <a:schemeClr val="dk1"/>
            </a:solidFill>
            <a:prstDash val="solid"/>
            <a:round/>
            <a:headEnd len="med" w="med" type="none"/>
            <a:tailEnd len="med" w="med" type="none"/>
          </a:ln>
        </p:spPr>
      </p:cxnSp>
      <p:cxnSp>
        <p:nvCxnSpPr>
          <p:cNvPr id="1262" name="Google Shape;1262;p40"/>
          <p:cNvCxnSpPr>
            <a:stCxn id="1247" idx="6"/>
            <a:endCxn id="1244" idx="1"/>
          </p:cNvCxnSpPr>
          <p:nvPr/>
        </p:nvCxnSpPr>
        <p:spPr>
          <a:xfrm>
            <a:off x="6679100" y="2960232"/>
            <a:ext cx="331800" cy="2400"/>
          </a:xfrm>
          <a:prstGeom prst="straightConnector1">
            <a:avLst/>
          </a:prstGeom>
          <a:noFill/>
          <a:ln cap="flat" cmpd="sng" w="19050">
            <a:solidFill>
              <a:schemeClr val="dk1"/>
            </a:solidFill>
            <a:prstDash val="solid"/>
            <a:round/>
            <a:headEnd len="med" w="med" type="none"/>
            <a:tailEnd len="med" w="med" type="none"/>
          </a:ln>
        </p:spPr>
      </p:cxnSp>
      <p:cxnSp>
        <p:nvCxnSpPr>
          <p:cNvPr id="1263" name="Google Shape;1263;p40"/>
          <p:cNvCxnSpPr/>
          <p:nvPr/>
        </p:nvCxnSpPr>
        <p:spPr>
          <a:xfrm>
            <a:off x="2139325" y="1629350"/>
            <a:ext cx="0" cy="2640300"/>
          </a:xfrm>
          <a:prstGeom prst="straightConnector1">
            <a:avLst/>
          </a:prstGeom>
          <a:noFill/>
          <a:ln cap="flat" cmpd="sng" w="19050">
            <a:solidFill>
              <a:schemeClr val="dk1"/>
            </a:solidFill>
            <a:prstDash val="solid"/>
            <a:round/>
            <a:headEnd len="med" w="med" type="none"/>
            <a:tailEnd len="med" w="med" type="none"/>
          </a:ln>
        </p:spPr>
      </p:cxnSp>
      <p:cxnSp>
        <p:nvCxnSpPr>
          <p:cNvPr id="1264" name="Google Shape;1264;p40"/>
          <p:cNvCxnSpPr>
            <a:stCxn id="1245" idx="2"/>
            <a:endCxn id="1265" idx="6"/>
          </p:cNvCxnSpPr>
          <p:nvPr/>
        </p:nvCxnSpPr>
        <p:spPr>
          <a:xfrm rot="10800000">
            <a:off x="2257900" y="2960232"/>
            <a:ext cx="1191300" cy="0"/>
          </a:xfrm>
          <a:prstGeom prst="straightConnector1">
            <a:avLst/>
          </a:prstGeom>
          <a:noFill/>
          <a:ln cap="flat" cmpd="sng" w="19050">
            <a:solidFill>
              <a:schemeClr val="dk1"/>
            </a:solidFill>
            <a:prstDash val="solid"/>
            <a:round/>
            <a:headEnd len="med" w="med" type="none"/>
            <a:tailEnd len="med" w="med" type="none"/>
          </a:ln>
        </p:spPr>
      </p:cxnSp>
      <p:sp>
        <p:nvSpPr>
          <p:cNvPr id="1265" name="Google Shape;1265;p40"/>
          <p:cNvSpPr/>
          <p:nvPr/>
        </p:nvSpPr>
        <p:spPr>
          <a:xfrm>
            <a:off x="2011075" y="2836782"/>
            <a:ext cx="246900" cy="246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p40"/>
          <p:cNvGrpSpPr/>
          <p:nvPr/>
        </p:nvGrpSpPr>
        <p:grpSpPr>
          <a:xfrm>
            <a:off x="2276200" y="1468419"/>
            <a:ext cx="1419900" cy="716876"/>
            <a:chOff x="2276200" y="1468419"/>
            <a:chExt cx="1419900" cy="716876"/>
          </a:xfrm>
        </p:grpSpPr>
        <p:sp>
          <p:nvSpPr>
            <p:cNvPr id="1249" name="Google Shape;1249;p40"/>
            <p:cNvSpPr txBox="1"/>
            <p:nvPr/>
          </p:nvSpPr>
          <p:spPr>
            <a:xfrm>
              <a:off x="2276200" y="1728095"/>
              <a:ext cx="1419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1267" name="Google Shape;1267;p40"/>
            <p:cNvSpPr txBox="1"/>
            <p:nvPr/>
          </p:nvSpPr>
          <p:spPr>
            <a:xfrm>
              <a:off x="2276200" y="1468419"/>
              <a:ext cx="1419900" cy="39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is hot</a:t>
              </a:r>
              <a:endParaRPr sz="1600">
                <a:solidFill>
                  <a:schemeClr val="dk1"/>
                </a:solidFill>
                <a:latin typeface="Roboto"/>
                <a:ea typeface="Roboto"/>
                <a:cs typeface="Roboto"/>
                <a:sym typeface="Roboto"/>
              </a:endParaRPr>
            </a:p>
          </p:txBody>
        </p:sp>
      </p:grpSp>
      <p:grpSp>
        <p:nvGrpSpPr>
          <p:cNvPr id="1268" name="Google Shape;1268;p40"/>
          <p:cNvGrpSpPr/>
          <p:nvPr/>
        </p:nvGrpSpPr>
        <p:grpSpPr>
          <a:xfrm>
            <a:off x="3767696" y="1468419"/>
            <a:ext cx="1419900" cy="716876"/>
            <a:chOff x="3767696" y="1468419"/>
            <a:chExt cx="1419900" cy="716876"/>
          </a:xfrm>
        </p:grpSpPr>
        <p:sp>
          <p:nvSpPr>
            <p:cNvPr id="1253" name="Google Shape;1253;p40"/>
            <p:cNvSpPr txBox="1"/>
            <p:nvPr/>
          </p:nvSpPr>
          <p:spPr>
            <a:xfrm>
              <a:off x="3767696" y="1728095"/>
              <a:ext cx="1419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1269" name="Google Shape;1269;p40"/>
            <p:cNvSpPr txBox="1"/>
            <p:nvPr/>
          </p:nvSpPr>
          <p:spPr>
            <a:xfrm>
              <a:off x="3767696" y="1468419"/>
              <a:ext cx="1419900" cy="39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Mars is cold</a:t>
              </a:r>
              <a:endParaRPr sz="1600">
                <a:solidFill>
                  <a:schemeClr val="dk1"/>
                </a:solidFill>
                <a:latin typeface="Roboto"/>
                <a:ea typeface="Roboto"/>
                <a:cs typeface="Roboto"/>
                <a:sym typeface="Roboto"/>
              </a:endParaRPr>
            </a:p>
          </p:txBody>
        </p:sp>
      </p:grpSp>
      <p:grpSp>
        <p:nvGrpSpPr>
          <p:cNvPr id="1270" name="Google Shape;1270;p40"/>
          <p:cNvGrpSpPr/>
          <p:nvPr/>
        </p:nvGrpSpPr>
        <p:grpSpPr>
          <a:xfrm>
            <a:off x="5259191" y="1468419"/>
            <a:ext cx="1419900" cy="716876"/>
            <a:chOff x="5259191" y="1468419"/>
            <a:chExt cx="1419900" cy="716876"/>
          </a:xfrm>
        </p:grpSpPr>
        <p:sp>
          <p:nvSpPr>
            <p:cNvPr id="1257" name="Google Shape;1257;p40"/>
            <p:cNvSpPr txBox="1"/>
            <p:nvPr/>
          </p:nvSpPr>
          <p:spPr>
            <a:xfrm>
              <a:off x="5259191" y="1728095"/>
              <a:ext cx="1419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271" name="Google Shape;1271;p40"/>
            <p:cNvSpPr txBox="1"/>
            <p:nvPr/>
          </p:nvSpPr>
          <p:spPr>
            <a:xfrm>
              <a:off x="5259191" y="1468419"/>
              <a:ext cx="1419900" cy="39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big</a:t>
              </a:r>
              <a:endParaRPr sz="1600">
                <a:solidFill>
                  <a:schemeClr val="dk1"/>
                </a:solidFill>
                <a:latin typeface="Roboto"/>
                <a:ea typeface="Roboto"/>
                <a:cs typeface="Roboto"/>
                <a:sym typeface="Roboto"/>
              </a:endParaRPr>
            </a:p>
          </p:txBody>
        </p:sp>
      </p:grpSp>
      <p:grpSp>
        <p:nvGrpSpPr>
          <p:cNvPr id="1272" name="Google Shape;1272;p40"/>
          <p:cNvGrpSpPr/>
          <p:nvPr/>
        </p:nvGrpSpPr>
        <p:grpSpPr>
          <a:xfrm>
            <a:off x="2276200" y="3732165"/>
            <a:ext cx="1419900" cy="716952"/>
            <a:chOff x="2276200" y="3732165"/>
            <a:chExt cx="1419900" cy="716952"/>
          </a:xfrm>
        </p:grpSpPr>
        <p:sp>
          <p:nvSpPr>
            <p:cNvPr id="1251" name="Google Shape;1251;p40"/>
            <p:cNvSpPr txBox="1"/>
            <p:nvPr/>
          </p:nvSpPr>
          <p:spPr>
            <a:xfrm>
              <a:off x="2276200" y="3732165"/>
              <a:ext cx="1419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Earth</a:t>
              </a:r>
              <a:endParaRPr b="1" sz="2000">
                <a:solidFill>
                  <a:schemeClr val="dk1"/>
                </a:solidFill>
                <a:latin typeface="Domine"/>
                <a:ea typeface="Domine"/>
                <a:cs typeface="Domine"/>
                <a:sym typeface="Domine"/>
              </a:endParaRPr>
            </a:p>
          </p:txBody>
        </p:sp>
        <p:sp>
          <p:nvSpPr>
            <p:cNvPr id="1273" name="Google Shape;1273;p40"/>
            <p:cNvSpPr txBox="1"/>
            <p:nvPr/>
          </p:nvSpPr>
          <p:spPr>
            <a:xfrm>
              <a:off x="2276200" y="4055816"/>
              <a:ext cx="14199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Earth has life</a:t>
              </a:r>
              <a:endParaRPr sz="1600">
                <a:solidFill>
                  <a:schemeClr val="dk1"/>
                </a:solidFill>
                <a:latin typeface="Roboto"/>
                <a:ea typeface="Roboto"/>
                <a:cs typeface="Roboto"/>
                <a:sym typeface="Roboto"/>
              </a:endParaRPr>
            </a:p>
          </p:txBody>
        </p:sp>
      </p:grpSp>
      <p:grpSp>
        <p:nvGrpSpPr>
          <p:cNvPr id="1274" name="Google Shape;1274;p40"/>
          <p:cNvGrpSpPr/>
          <p:nvPr/>
        </p:nvGrpSpPr>
        <p:grpSpPr>
          <a:xfrm>
            <a:off x="3767696" y="3732165"/>
            <a:ext cx="1419900" cy="716952"/>
            <a:chOff x="3767696" y="3732165"/>
            <a:chExt cx="1419900" cy="716952"/>
          </a:xfrm>
        </p:grpSpPr>
        <p:sp>
          <p:nvSpPr>
            <p:cNvPr id="1255" name="Google Shape;1255;p40"/>
            <p:cNvSpPr txBox="1"/>
            <p:nvPr/>
          </p:nvSpPr>
          <p:spPr>
            <a:xfrm>
              <a:off x="3767696" y="3732165"/>
              <a:ext cx="1419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275" name="Google Shape;1275;p40"/>
            <p:cNvSpPr txBox="1"/>
            <p:nvPr/>
          </p:nvSpPr>
          <p:spPr>
            <a:xfrm>
              <a:off x="3767696" y="4055816"/>
              <a:ext cx="14199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 </a:t>
              </a:r>
              <a:r>
                <a:rPr lang="en" sz="1600">
                  <a:solidFill>
                    <a:schemeClr val="dk1"/>
                  </a:solidFill>
                  <a:latin typeface="Roboto"/>
                  <a:ea typeface="Roboto"/>
                  <a:cs typeface="Roboto"/>
                  <a:sym typeface="Roboto"/>
                </a:rPr>
                <a:t>has rings</a:t>
              </a:r>
              <a:endParaRPr sz="1600">
                <a:solidFill>
                  <a:schemeClr val="dk1"/>
                </a:solidFill>
                <a:latin typeface="Roboto"/>
                <a:ea typeface="Roboto"/>
                <a:cs typeface="Roboto"/>
                <a:sym typeface="Roboto"/>
              </a:endParaRPr>
            </a:p>
          </p:txBody>
        </p:sp>
      </p:grpSp>
      <p:grpSp>
        <p:nvGrpSpPr>
          <p:cNvPr id="1276" name="Google Shape;1276;p40"/>
          <p:cNvGrpSpPr/>
          <p:nvPr/>
        </p:nvGrpSpPr>
        <p:grpSpPr>
          <a:xfrm>
            <a:off x="5259191" y="3732165"/>
            <a:ext cx="1419900" cy="716952"/>
            <a:chOff x="5259191" y="3732165"/>
            <a:chExt cx="1419900" cy="716952"/>
          </a:xfrm>
        </p:grpSpPr>
        <p:sp>
          <p:nvSpPr>
            <p:cNvPr id="1259" name="Google Shape;1259;p40"/>
            <p:cNvSpPr txBox="1"/>
            <p:nvPr/>
          </p:nvSpPr>
          <p:spPr>
            <a:xfrm>
              <a:off x="5259191" y="3732165"/>
              <a:ext cx="1419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1277" name="Google Shape;1277;p40"/>
            <p:cNvSpPr txBox="1"/>
            <p:nvPr/>
          </p:nvSpPr>
          <p:spPr>
            <a:xfrm>
              <a:off x="5259191" y="4055816"/>
              <a:ext cx="14199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small</a:t>
              </a:r>
              <a:endParaRPr sz="1600">
                <a:solidFill>
                  <a:schemeClr val="dk1"/>
                </a:solidFill>
                <a:latin typeface="Roboto"/>
                <a:ea typeface="Roboto"/>
                <a:cs typeface="Roboto"/>
                <a:sym typeface="Robot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sp>
        <p:nvSpPr>
          <p:cNvPr id="1283" name="Google Shape;1283;p41"/>
          <p:cNvSpPr/>
          <p:nvPr/>
        </p:nvSpPr>
        <p:spPr>
          <a:xfrm>
            <a:off x="3807893" y="1484238"/>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4571993" y="2498651"/>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41"/>
          <p:cNvGrpSpPr/>
          <p:nvPr/>
        </p:nvGrpSpPr>
        <p:grpSpPr>
          <a:xfrm>
            <a:off x="2925004" y="1386725"/>
            <a:ext cx="5127897" cy="959126"/>
            <a:chOff x="2925004" y="1386725"/>
            <a:chExt cx="5127897" cy="959126"/>
          </a:xfrm>
        </p:grpSpPr>
        <p:grpSp>
          <p:nvGrpSpPr>
            <p:cNvPr id="1286" name="Google Shape;1286;p41"/>
            <p:cNvGrpSpPr/>
            <p:nvPr/>
          </p:nvGrpSpPr>
          <p:grpSpPr>
            <a:xfrm>
              <a:off x="4572000" y="1386725"/>
              <a:ext cx="3480900" cy="959126"/>
              <a:chOff x="4723200" y="1654650"/>
              <a:chExt cx="3480900" cy="959126"/>
            </a:xfrm>
          </p:grpSpPr>
          <p:sp>
            <p:nvSpPr>
              <p:cNvPr id="1287" name="Google Shape;1287;p41"/>
              <p:cNvSpPr txBox="1"/>
              <p:nvPr/>
            </p:nvSpPr>
            <p:spPr>
              <a:xfrm>
                <a:off x="4723200" y="1654650"/>
                <a:ext cx="3480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1288" name="Google Shape;1288;p41"/>
              <p:cNvSpPr txBox="1"/>
              <p:nvPr/>
            </p:nvSpPr>
            <p:spPr>
              <a:xfrm>
                <a:off x="4723200" y="2037776"/>
                <a:ext cx="34809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Mercury is the smallest planet in the Solar System</a:t>
                </a:r>
                <a:endParaRPr sz="1600">
                  <a:solidFill>
                    <a:schemeClr val="dk1"/>
                  </a:solidFill>
                  <a:latin typeface="Roboto"/>
                  <a:ea typeface="Roboto"/>
                  <a:cs typeface="Roboto"/>
                  <a:sym typeface="Roboto"/>
                </a:endParaRPr>
              </a:p>
            </p:txBody>
          </p:sp>
        </p:grpSp>
        <p:sp>
          <p:nvSpPr>
            <p:cNvPr id="1289" name="Google Shape;1289;p41"/>
            <p:cNvSpPr txBox="1"/>
            <p:nvPr/>
          </p:nvSpPr>
          <p:spPr>
            <a:xfrm>
              <a:off x="2925004" y="1637700"/>
              <a:ext cx="882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2/5</a:t>
              </a:r>
              <a:endParaRPr b="1" sz="2400">
                <a:solidFill>
                  <a:schemeClr val="dk1"/>
                </a:solidFill>
                <a:latin typeface="Domine"/>
                <a:ea typeface="Domine"/>
                <a:cs typeface="Domine"/>
                <a:sym typeface="Domine"/>
              </a:endParaRPr>
            </a:p>
          </p:txBody>
        </p:sp>
      </p:grpSp>
      <p:grpSp>
        <p:nvGrpSpPr>
          <p:cNvPr id="1290" name="Google Shape;1290;p41"/>
          <p:cNvGrpSpPr/>
          <p:nvPr/>
        </p:nvGrpSpPr>
        <p:grpSpPr>
          <a:xfrm>
            <a:off x="1091100" y="2401138"/>
            <a:ext cx="5127903" cy="959126"/>
            <a:chOff x="1091100" y="2401138"/>
            <a:chExt cx="5127903" cy="959126"/>
          </a:xfrm>
        </p:grpSpPr>
        <p:grpSp>
          <p:nvGrpSpPr>
            <p:cNvPr id="1291" name="Google Shape;1291;p41"/>
            <p:cNvGrpSpPr/>
            <p:nvPr/>
          </p:nvGrpSpPr>
          <p:grpSpPr>
            <a:xfrm>
              <a:off x="1091100" y="2401138"/>
              <a:ext cx="3480900" cy="959126"/>
              <a:chOff x="4723200" y="1654650"/>
              <a:chExt cx="3480900" cy="959126"/>
            </a:xfrm>
          </p:grpSpPr>
          <p:sp>
            <p:nvSpPr>
              <p:cNvPr id="1292" name="Google Shape;1292;p41"/>
              <p:cNvSpPr txBox="1"/>
              <p:nvPr/>
            </p:nvSpPr>
            <p:spPr>
              <a:xfrm>
                <a:off x="4723200" y="1654650"/>
                <a:ext cx="34809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1293" name="Google Shape;1293;p41"/>
              <p:cNvSpPr txBox="1"/>
              <p:nvPr/>
            </p:nvSpPr>
            <p:spPr>
              <a:xfrm>
                <a:off x="4723200" y="2037776"/>
                <a:ext cx="34809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Venus has a beautiful name, but also high temperatures</a:t>
                </a:r>
                <a:endParaRPr sz="1600">
                  <a:solidFill>
                    <a:schemeClr val="dk1"/>
                  </a:solidFill>
                  <a:latin typeface="Roboto"/>
                  <a:ea typeface="Roboto"/>
                  <a:cs typeface="Roboto"/>
                  <a:sym typeface="Roboto"/>
                </a:endParaRPr>
              </a:p>
            </p:txBody>
          </p:sp>
        </p:grpSp>
        <p:sp>
          <p:nvSpPr>
            <p:cNvPr id="1294" name="Google Shape;1294;p41"/>
            <p:cNvSpPr txBox="1"/>
            <p:nvPr/>
          </p:nvSpPr>
          <p:spPr>
            <a:xfrm>
              <a:off x="5336104" y="2652101"/>
              <a:ext cx="882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4</a:t>
              </a:r>
              <a:r>
                <a:rPr b="1" lang="en" sz="2400">
                  <a:solidFill>
                    <a:schemeClr val="dk1"/>
                  </a:solidFill>
                  <a:latin typeface="Domine"/>
                  <a:ea typeface="Domine"/>
                  <a:cs typeface="Domine"/>
                  <a:sym typeface="Domine"/>
                </a:rPr>
                <a:t>/5</a:t>
              </a:r>
              <a:endParaRPr b="1" sz="2400">
                <a:solidFill>
                  <a:schemeClr val="dk1"/>
                </a:solidFill>
                <a:latin typeface="Domine"/>
                <a:ea typeface="Domine"/>
                <a:cs typeface="Domine"/>
                <a:sym typeface="Domine"/>
              </a:endParaRPr>
            </a:p>
          </p:txBody>
        </p:sp>
      </p:grpSp>
      <p:grpSp>
        <p:nvGrpSpPr>
          <p:cNvPr id="1295" name="Google Shape;1295;p41"/>
          <p:cNvGrpSpPr/>
          <p:nvPr/>
        </p:nvGrpSpPr>
        <p:grpSpPr>
          <a:xfrm>
            <a:off x="2925004" y="3415550"/>
            <a:ext cx="5127897" cy="959126"/>
            <a:chOff x="2925004" y="3415550"/>
            <a:chExt cx="5127897" cy="959126"/>
          </a:xfrm>
        </p:grpSpPr>
        <p:grpSp>
          <p:nvGrpSpPr>
            <p:cNvPr id="1296" name="Google Shape;1296;p41"/>
            <p:cNvGrpSpPr/>
            <p:nvPr/>
          </p:nvGrpSpPr>
          <p:grpSpPr>
            <a:xfrm>
              <a:off x="4572000" y="3415550"/>
              <a:ext cx="3480900" cy="959126"/>
              <a:chOff x="4723200" y="1654650"/>
              <a:chExt cx="3480900" cy="959126"/>
            </a:xfrm>
          </p:grpSpPr>
          <p:sp>
            <p:nvSpPr>
              <p:cNvPr id="1297" name="Google Shape;1297;p41"/>
              <p:cNvSpPr txBox="1"/>
              <p:nvPr/>
            </p:nvSpPr>
            <p:spPr>
              <a:xfrm>
                <a:off x="4723200" y="1654650"/>
                <a:ext cx="3480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298" name="Google Shape;1298;p41"/>
              <p:cNvSpPr txBox="1"/>
              <p:nvPr/>
            </p:nvSpPr>
            <p:spPr>
              <a:xfrm>
                <a:off x="4723200" y="2037776"/>
                <a:ext cx="34809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the biggest planet in the Solar System</a:t>
                </a:r>
                <a:endParaRPr sz="1600">
                  <a:solidFill>
                    <a:schemeClr val="dk1"/>
                  </a:solidFill>
                  <a:latin typeface="Roboto"/>
                  <a:ea typeface="Roboto"/>
                  <a:cs typeface="Roboto"/>
                  <a:sym typeface="Roboto"/>
                </a:endParaRPr>
              </a:p>
            </p:txBody>
          </p:sp>
        </p:grpSp>
        <p:sp>
          <p:nvSpPr>
            <p:cNvPr id="1299" name="Google Shape;1299;p41"/>
            <p:cNvSpPr txBox="1"/>
            <p:nvPr/>
          </p:nvSpPr>
          <p:spPr>
            <a:xfrm>
              <a:off x="2925004" y="3666511"/>
              <a:ext cx="882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5</a:t>
              </a:r>
              <a:r>
                <a:rPr b="1" lang="en" sz="2400">
                  <a:solidFill>
                    <a:schemeClr val="dk1"/>
                  </a:solidFill>
                  <a:latin typeface="Domine"/>
                  <a:ea typeface="Domine"/>
                  <a:cs typeface="Domine"/>
                  <a:sym typeface="Domine"/>
                </a:rPr>
                <a:t>/5</a:t>
              </a:r>
              <a:endParaRPr b="1" sz="2400">
                <a:solidFill>
                  <a:schemeClr val="dk1"/>
                </a:solidFill>
                <a:latin typeface="Domine"/>
                <a:ea typeface="Domine"/>
                <a:cs typeface="Domine"/>
                <a:sym typeface="Domine"/>
              </a:endParaRPr>
            </a:p>
          </p:txBody>
        </p:sp>
      </p:grpSp>
      <p:grpSp>
        <p:nvGrpSpPr>
          <p:cNvPr id="1300" name="Google Shape;1300;p41"/>
          <p:cNvGrpSpPr/>
          <p:nvPr/>
        </p:nvGrpSpPr>
        <p:grpSpPr>
          <a:xfrm>
            <a:off x="3947408" y="1661370"/>
            <a:ext cx="485071" cy="409837"/>
            <a:chOff x="4100770" y="2085578"/>
            <a:chExt cx="485071" cy="409837"/>
          </a:xfrm>
        </p:grpSpPr>
        <p:sp>
          <p:nvSpPr>
            <p:cNvPr id="1301" name="Google Shape;1301;p41"/>
            <p:cNvSpPr/>
            <p:nvPr/>
          </p:nvSpPr>
          <p:spPr>
            <a:xfrm>
              <a:off x="4100770" y="2338927"/>
              <a:ext cx="485071" cy="156487"/>
            </a:xfrm>
            <a:custGeom>
              <a:rect b="b" l="l" r="r" t="t"/>
              <a:pathLst>
                <a:path extrusionOk="0" h="4732" w="14668">
                  <a:moveTo>
                    <a:pt x="2175" y="1243"/>
                  </a:moveTo>
                  <a:cubicBezTo>
                    <a:pt x="2381" y="1243"/>
                    <a:pt x="2575" y="1290"/>
                    <a:pt x="2749" y="1376"/>
                  </a:cubicBezTo>
                  <a:lnTo>
                    <a:pt x="2175" y="1950"/>
                  </a:lnTo>
                  <a:lnTo>
                    <a:pt x="1600" y="1376"/>
                  </a:lnTo>
                  <a:cubicBezTo>
                    <a:pt x="1773" y="1290"/>
                    <a:pt x="1969" y="1243"/>
                    <a:pt x="2175" y="1243"/>
                  </a:cubicBezTo>
                  <a:close/>
                  <a:moveTo>
                    <a:pt x="12494" y="1243"/>
                  </a:moveTo>
                  <a:cubicBezTo>
                    <a:pt x="12699" y="1243"/>
                    <a:pt x="12894" y="1290"/>
                    <a:pt x="13068" y="1376"/>
                  </a:cubicBezTo>
                  <a:lnTo>
                    <a:pt x="12494" y="1950"/>
                  </a:lnTo>
                  <a:lnTo>
                    <a:pt x="11918" y="1376"/>
                  </a:lnTo>
                  <a:cubicBezTo>
                    <a:pt x="12092" y="1290"/>
                    <a:pt x="12287" y="1243"/>
                    <a:pt x="12494" y="1243"/>
                  </a:cubicBezTo>
                  <a:close/>
                  <a:moveTo>
                    <a:pt x="992" y="1983"/>
                  </a:moveTo>
                  <a:lnTo>
                    <a:pt x="1568" y="2557"/>
                  </a:lnTo>
                  <a:lnTo>
                    <a:pt x="992" y="3132"/>
                  </a:lnTo>
                  <a:cubicBezTo>
                    <a:pt x="908" y="2959"/>
                    <a:pt x="860" y="2764"/>
                    <a:pt x="860" y="2557"/>
                  </a:cubicBezTo>
                  <a:cubicBezTo>
                    <a:pt x="860" y="2351"/>
                    <a:pt x="908" y="2157"/>
                    <a:pt x="992" y="1983"/>
                  </a:cubicBezTo>
                  <a:close/>
                  <a:moveTo>
                    <a:pt x="3358" y="1983"/>
                  </a:moveTo>
                  <a:cubicBezTo>
                    <a:pt x="3442" y="2157"/>
                    <a:pt x="3490" y="2351"/>
                    <a:pt x="3490" y="2557"/>
                  </a:cubicBezTo>
                  <a:cubicBezTo>
                    <a:pt x="3490" y="2764"/>
                    <a:pt x="3442" y="2959"/>
                    <a:pt x="3358" y="3132"/>
                  </a:cubicBezTo>
                  <a:lnTo>
                    <a:pt x="2782" y="2557"/>
                  </a:lnTo>
                  <a:lnTo>
                    <a:pt x="3358" y="1983"/>
                  </a:lnTo>
                  <a:close/>
                  <a:moveTo>
                    <a:pt x="11311" y="1983"/>
                  </a:moveTo>
                  <a:lnTo>
                    <a:pt x="11885" y="2557"/>
                  </a:lnTo>
                  <a:lnTo>
                    <a:pt x="11311" y="3132"/>
                  </a:lnTo>
                  <a:cubicBezTo>
                    <a:pt x="11226" y="2959"/>
                    <a:pt x="11178" y="2764"/>
                    <a:pt x="11178" y="2557"/>
                  </a:cubicBezTo>
                  <a:cubicBezTo>
                    <a:pt x="11178" y="2351"/>
                    <a:pt x="11226" y="2157"/>
                    <a:pt x="11311" y="1983"/>
                  </a:cubicBezTo>
                  <a:close/>
                  <a:moveTo>
                    <a:pt x="13675" y="1983"/>
                  </a:moveTo>
                  <a:cubicBezTo>
                    <a:pt x="13761" y="2157"/>
                    <a:pt x="13808" y="2351"/>
                    <a:pt x="13808" y="2557"/>
                  </a:cubicBezTo>
                  <a:cubicBezTo>
                    <a:pt x="13808" y="2764"/>
                    <a:pt x="13761" y="2959"/>
                    <a:pt x="13675" y="3132"/>
                  </a:cubicBezTo>
                  <a:lnTo>
                    <a:pt x="13101" y="2557"/>
                  </a:lnTo>
                  <a:lnTo>
                    <a:pt x="13675" y="1983"/>
                  </a:lnTo>
                  <a:close/>
                  <a:moveTo>
                    <a:pt x="9071" y="1199"/>
                  </a:moveTo>
                  <a:cubicBezTo>
                    <a:pt x="9078" y="1725"/>
                    <a:pt x="9285" y="2219"/>
                    <a:pt x="9642" y="2589"/>
                  </a:cubicBezTo>
                  <a:cubicBezTo>
                    <a:pt x="8938" y="2973"/>
                    <a:pt x="8145" y="3179"/>
                    <a:pt x="7334" y="3179"/>
                  </a:cubicBezTo>
                  <a:cubicBezTo>
                    <a:pt x="6524" y="3179"/>
                    <a:pt x="5729" y="2973"/>
                    <a:pt x="5026" y="2589"/>
                  </a:cubicBezTo>
                  <a:cubicBezTo>
                    <a:pt x="5384" y="2219"/>
                    <a:pt x="5591" y="1725"/>
                    <a:pt x="5597" y="1199"/>
                  </a:cubicBezTo>
                  <a:cubicBezTo>
                    <a:pt x="6126" y="1489"/>
                    <a:pt x="6724" y="1645"/>
                    <a:pt x="7334" y="1645"/>
                  </a:cubicBezTo>
                  <a:cubicBezTo>
                    <a:pt x="7945" y="1645"/>
                    <a:pt x="8542" y="1489"/>
                    <a:pt x="9071" y="1199"/>
                  </a:cubicBezTo>
                  <a:close/>
                  <a:moveTo>
                    <a:pt x="2175" y="3165"/>
                  </a:moveTo>
                  <a:lnTo>
                    <a:pt x="2749" y="3740"/>
                  </a:lnTo>
                  <a:cubicBezTo>
                    <a:pt x="2576" y="3824"/>
                    <a:pt x="2381" y="3873"/>
                    <a:pt x="2175" y="3873"/>
                  </a:cubicBezTo>
                  <a:cubicBezTo>
                    <a:pt x="1969" y="3873"/>
                    <a:pt x="1773" y="3824"/>
                    <a:pt x="1600" y="3740"/>
                  </a:cubicBezTo>
                  <a:lnTo>
                    <a:pt x="2175" y="3165"/>
                  </a:lnTo>
                  <a:close/>
                  <a:moveTo>
                    <a:pt x="12494" y="3165"/>
                  </a:moveTo>
                  <a:lnTo>
                    <a:pt x="13068" y="3740"/>
                  </a:lnTo>
                  <a:cubicBezTo>
                    <a:pt x="12894" y="3824"/>
                    <a:pt x="12699" y="3873"/>
                    <a:pt x="12494" y="3873"/>
                  </a:cubicBezTo>
                  <a:cubicBezTo>
                    <a:pt x="12287" y="3873"/>
                    <a:pt x="12092" y="3824"/>
                    <a:pt x="11918" y="3740"/>
                  </a:cubicBezTo>
                  <a:lnTo>
                    <a:pt x="12494" y="3165"/>
                  </a:lnTo>
                  <a:close/>
                  <a:moveTo>
                    <a:pt x="4308" y="1"/>
                  </a:moveTo>
                  <a:cubicBezTo>
                    <a:pt x="4433" y="193"/>
                    <a:pt x="4578" y="375"/>
                    <a:pt x="4738" y="541"/>
                  </a:cubicBezTo>
                  <a:lnTo>
                    <a:pt x="4738" y="1173"/>
                  </a:lnTo>
                  <a:cubicBezTo>
                    <a:pt x="4738" y="1533"/>
                    <a:pt x="4575" y="1868"/>
                    <a:pt x="4298" y="2091"/>
                  </a:cubicBezTo>
                  <a:cubicBezTo>
                    <a:pt x="4084" y="1116"/>
                    <a:pt x="3213" y="383"/>
                    <a:pt x="2175" y="383"/>
                  </a:cubicBezTo>
                  <a:cubicBezTo>
                    <a:pt x="976" y="383"/>
                    <a:pt x="0" y="1359"/>
                    <a:pt x="0" y="2557"/>
                  </a:cubicBezTo>
                  <a:cubicBezTo>
                    <a:pt x="0" y="3756"/>
                    <a:pt x="976" y="4732"/>
                    <a:pt x="2175" y="4732"/>
                  </a:cubicBezTo>
                  <a:cubicBezTo>
                    <a:pt x="3173" y="4732"/>
                    <a:pt x="4014" y="4057"/>
                    <a:pt x="4270" y="3139"/>
                  </a:cubicBezTo>
                  <a:cubicBezTo>
                    <a:pt x="5179" y="3723"/>
                    <a:pt x="6243" y="4039"/>
                    <a:pt x="7334" y="4039"/>
                  </a:cubicBezTo>
                  <a:cubicBezTo>
                    <a:pt x="8425" y="4039"/>
                    <a:pt x="9488" y="3723"/>
                    <a:pt x="10398" y="3139"/>
                  </a:cubicBezTo>
                  <a:cubicBezTo>
                    <a:pt x="10653" y="4057"/>
                    <a:pt x="11496" y="4732"/>
                    <a:pt x="12494" y="4732"/>
                  </a:cubicBezTo>
                  <a:cubicBezTo>
                    <a:pt x="13693" y="4732"/>
                    <a:pt x="14667" y="3756"/>
                    <a:pt x="14667" y="2557"/>
                  </a:cubicBezTo>
                  <a:cubicBezTo>
                    <a:pt x="14667" y="1358"/>
                    <a:pt x="13692" y="383"/>
                    <a:pt x="12494" y="383"/>
                  </a:cubicBezTo>
                  <a:cubicBezTo>
                    <a:pt x="11454" y="383"/>
                    <a:pt x="10584" y="1116"/>
                    <a:pt x="10369" y="2091"/>
                  </a:cubicBezTo>
                  <a:cubicBezTo>
                    <a:pt x="10092" y="1868"/>
                    <a:pt x="9931" y="1533"/>
                    <a:pt x="9931" y="1173"/>
                  </a:cubicBezTo>
                  <a:lnTo>
                    <a:pt x="9931" y="541"/>
                  </a:lnTo>
                  <a:cubicBezTo>
                    <a:pt x="10091" y="375"/>
                    <a:pt x="10234" y="193"/>
                    <a:pt x="10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1"/>
            <p:cNvSpPr/>
            <p:nvPr/>
          </p:nvSpPr>
          <p:spPr>
            <a:xfrm>
              <a:off x="4414207" y="2242429"/>
              <a:ext cx="55028" cy="68091"/>
            </a:xfrm>
            <a:custGeom>
              <a:rect b="b" l="l" r="r" t="t"/>
              <a:pathLst>
                <a:path extrusionOk="0" h="2059" w="1664">
                  <a:moveTo>
                    <a:pt x="0" y="0"/>
                  </a:moveTo>
                  <a:lnTo>
                    <a:pt x="0" y="2058"/>
                  </a:lnTo>
                  <a:lnTo>
                    <a:pt x="1290" y="2058"/>
                  </a:lnTo>
                  <a:cubicBezTo>
                    <a:pt x="1345" y="1887"/>
                    <a:pt x="1388" y="1711"/>
                    <a:pt x="1416" y="1531"/>
                  </a:cubicBezTo>
                  <a:lnTo>
                    <a:pt x="16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1"/>
            <p:cNvSpPr/>
            <p:nvPr/>
          </p:nvSpPr>
          <p:spPr>
            <a:xfrm>
              <a:off x="4300777" y="2210880"/>
              <a:ext cx="85056" cy="99640"/>
            </a:xfrm>
            <a:custGeom>
              <a:rect b="b" l="l" r="r" t="t"/>
              <a:pathLst>
                <a:path extrusionOk="0" h="3013" w="2572">
                  <a:moveTo>
                    <a:pt x="1286" y="0"/>
                  </a:moveTo>
                  <a:cubicBezTo>
                    <a:pt x="978" y="428"/>
                    <a:pt x="526" y="746"/>
                    <a:pt x="0" y="881"/>
                  </a:cubicBezTo>
                  <a:lnTo>
                    <a:pt x="0" y="3012"/>
                  </a:lnTo>
                  <a:lnTo>
                    <a:pt x="2571" y="3012"/>
                  </a:lnTo>
                  <a:lnTo>
                    <a:pt x="2571" y="881"/>
                  </a:lnTo>
                  <a:cubicBezTo>
                    <a:pt x="2046" y="747"/>
                    <a:pt x="1594" y="428"/>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1"/>
            <p:cNvSpPr/>
            <p:nvPr/>
          </p:nvSpPr>
          <p:spPr>
            <a:xfrm>
              <a:off x="4217374" y="2242429"/>
              <a:ext cx="55028" cy="68091"/>
            </a:xfrm>
            <a:custGeom>
              <a:rect b="b" l="l" r="r" t="t"/>
              <a:pathLst>
                <a:path extrusionOk="0" h="2059" w="1664">
                  <a:moveTo>
                    <a:pt x="1" y="0"/>
                  </a:moveTo>
                  <a:lnTo>
                    <a:pt x="248" y="1531"/>
                  </a:lnTo>
                  <a:cubicBezTo>
                    <a:pt x="277" y="1711"/>
                    <a:pt x="320" y="1887"/>
                    <a:pt x="375" y="2058"/>
                  </a:cubicBezTo>
                  <a:lnTo>
                    <a:pt x="1663" y="2058"/>
                  </a:lnTo>
                  <a:lnTo>
                    <a:pt x="16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1"/>
            <p:cNvSpPr/>
            <p:nvPr/>
          </p:nvSpPr>
          <p:spPr>
            <a:xfrm>
              <a:off x="4133046" y="2085578"/>
              <a:ext cx="420518" cy="132181"/>
            </a:xfrm>
            <a:custGeom>
              <a:rect b="b" l="l" r="r" t="t"/>
              <a:pathLst>
                <a:path extrusionOk="0" h="3997" w="12716">
                  <a:moveTo>
                    <a:pt x="6358" y="1"/>
                  </a:moveTo>
                  <a:cubicBezTo>
                    <a:pt x="5835" y="1"/>
                    <a:pt x="5351" y="306"/>
                    <a:pt x="5127" y="779"/>
                  </a:cubicBezTo>
                  <a:lnTo>
                    <a:pt x="4999" y="1051"/>
                  </a:lnTo>
                  <a:lnTo>
                    <a:pt x="3914" y="1051"/>
                  </a:lnTo>
                  <a:lnTo>
                    <a:pt x="3395" y="1776"/>
                  </a:lnTo>
                  <a:cubicBezTo>
                    <a:pt x="3221" y="2019"/>
                    <a:pt x="2939" y="2164"/>
                    <a:pt x="2640" y="2164"/>
                  </a:cubicBezTo>
                  <a:lnTo>
                    <a:pt x="1376" y="2164"/>
                  </a:lnTo>
                  <a:cubicBezTo>
                    <a:pt x="618" y="2164"/>
                    <a:pt x="1" y="2782"/>
                    <a:pt x="1" y="3540"/>
                  </a:cubicBezTo>
                  <a:lnTo>
                    <a:pt x="1" y="3996"/>
                  </a:lnTo>
                  <a:lnTo>
                    <a:pt x="860" y="3996"/>
                  </a:lnTo>
                  <a:lnTo>
                    <a:pt x="860" y="3540"/>
                  </a:lnTo>
                  <a:cubicBezTo>
                    <a:pt x="860" y="3256"/>
                    <a:pt x="1091" y="3024"/>
                    <a:pt x="1376" y="3024"/>
                  </a:cubicBezTo>
                  <a:lnTo>
                    <a:pt x="2274" y="3024"/>
                  </a:lnTo>
                  <a:lnTo>
                    <a:pt x="2412" y="3884"/>
                  </a:lnTo>
                  <a:lnTo>
                    <a:pt x="4502" y="3884"/>
                  </a:lnTo>
                  <a:cubicBezTo>
                    <a:pt x="5289" y="3884"/>
                    <a:pt x="5928" y="3244"/>
                    <a:pt x="5928" y="2458"/>
                  </a:cubicBezTo>
                  <a:lnTo>
                    <a:pt x="6787" y="2458"/>
                  </a:lnTo>
                  <a:cubicBezTo>
                    <a:pt x="6787" y="3244"/>
                    <a:pt x="7428" y="3884"/>
                    <a:pt x="8213" y="3884"/>
                  </a:cubicBezTo>
                  <a:lnTo>
                    <a:pt x="10304" y="3884"/>
                  </a:lnTo>
                  <a:lnTo>
                    <a:pt x="10443" y="3024"/>
                  </a:lnTo>
                  <a:lnTo>
                    <a:pt x="11341" y="3024"/>
                  </a:lnTo>
                  <a:cubicBezTo>
                    <a:pt x="11624" y="3024"/>
                    <a:pt x="11857" y="3256"/>
                    <a:pt x="11857" y="3540"/>
                  </a:cubicBezTo>
                  <a:lnTo>
                    <a:pt x="11857" y="3996"/>
                  </a:lnTo>
                  <a:lnTo>
                    <a:pt x="12716" y="3996"/>
                  </a:lnTo>
                  <a:lnTo>
                    <a:pt x="12716" y="3540"/>
                  </a:lnTo>
                  <a:cubicBezTo>
                    <a:pt x="12716" y="2782"/>
                    <a:pt x="12099" y="2164"/>
                    <a:pt x="11341" y="2164"/>
                  </a:cubicBezTo>
                  <a:lnTo>
                    <a:pt x="10077" y="2164"/>
                  </a:lnTo>
                  <a:cubicBezTo>
                    <a:pt x="9777" y="2164"/>
                    <a:pt x="9496" y="2019"/>
                    <a:pt x="9322" y="1776"/>
                  </a:cubicBezTo>
                  <a:lnTo>
                    <a:pt x="8803" y="1051"/>
                  </a:lnTo>
                  <a:lnTo>
                    <a:pt x="7718" y="1051"/>
                  </a:lnTo>
                  <a:lnTo>
                    <a:pt x="7589" y="779"/>
                  </a:lnTo>
                  <a:cubicBezTo>
                    <a:pt x="7365" y="306"/>
                    <a:pt x="6882" y="1"/>
                    <a:pt x="6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41"/>
          <p:cNvGrpSpPr/>
          <p:nvPr/>
        </p:nvGrpSpPr>
        <p:grpSpPr>
          <a:xfrm>
            <a:off x="4709573" y="2638165"/>
            <a:ext cx="488940" cy="485071"/>
            <a:chOff x="4742989" y="2047977"/>
            <a:chExt cx="488940" cy="485071"/>
          </a:xfrm>
        </p:grpSpPr>
        <p:sp>
          <p:nvSpPr>
            <p:cNvPr id="1307" name="Google Shape;1307;p41"/>
            <p:cNvSpPr/>
            <p:nvPr/>
          </p:nvSpPr>
          <p:spPr>
            <a:xfrm>
              <a:off x="5056129" y="2233632"/>
              <a:ext cx="157016" cy="258310"/>
            </a:xfrm>
            <a:custGeom>
              <a:rect b="b" l="l" r="r" t="t"/>
              <a:pathLst>
                <a:path extrusionOk="0" h="7811" w="4748">
                  <a:moveTo>
                    <a:pt x="1524" y="1"/>
                  </a:moveTo>
                  <a:lnTo>
                    <a:pt x="0" y="1524"/>
                  </a:lnTo>
                  <a:cubicBezTo>
                    <a:pt x="322" y="1674"/>
                    <a:pt x="665" y="1779"/>
                    <a:pt x="1023" y="1834"/>
                  </a:cubicBezTo>
                  <a:cubicBezTo>
                    <a:pt x="1388" y="1890"/>
                    <a:pt x="1729" y="2056"/>
                    <a:pt x="1990" y="2315"/>
                  </a:cubicBezTo>
                  <a:cubicBezTo>
                    <a:pt x="2668" y="2988"/>
                    <a:pt x="2671" y="4083"/>
                    <a:pt x="2001" y="4759"/>
                  </a:cubicBezTo>
                  <a:cubicBezTo>
                    <a:pt x="1175" y="5591"/>
                    <a:pt x="1040" y="6857"/>
                    <a:pt x="1627" y="7810"/>
                  </a:cubicBezTo>
                  <a:lnTo>
                    <a:pt x="3334" y="6104"/>
                  </a:lnTo>
                  <a:cubicBezTo>
                    <a:pt x="4747" y="4693"/>
                    <a:pt x="4747" y="2395"/>
                    <a:pt x="3336" y="982"/>
                  </a:cubicBezTo>
                  <a:cubicBezTo>
                    <a:pt x="2834" y="482"/>
                    <a:pt x="2211" y="145"/>
                    <a:pt x="1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1"/>
            <p:cNvSpPr/>
            <p:nvPr/>
          </p:nvSpPr>
          <p:spPr>
            <a:xfrm>
              <a:off x="5128519" y="2469256"/>
              <a:ext cx="80129" cy="63792"/>
            </a:xfrm>
            <a:custGeom>
              <a:rect b="b" l="l" r="r" t="t"/>
              <a:pathLst>
                <a:path extrusionOk="0" h="1929" w="2423">
                  <a:moveTo>
                    <a:pt x="1339" y="0"/>
                  </a:moveTo>
                  <a:lnTo>
                    <a:pt x="0" y="1340"/>
                  </a:lnTo>
                  <a:lnTo>
                    <a:pt x="238" y="1578"/>
                  </a:lnTo>
                  <a:cubicBezTo>
                    <a:pt x="472" y="1811"/>
                    <a:pt x="778" y="1928"/>
                    <a:pt x="1084" y="1928"/>
                  </a:cubicBezTo>
                  <a:cubicBezTo>
                    <a:pt x="1390" y="1928"/>
                    <a:pt x="1696" y="1811"/>
                    <a:pt x="1930" y="1578"/>
                  </a:cubicBezTo>
                  <a:lnTo>
                    <a:pt x="2423" y="1085"/>
                  </a:lnTo>
                  <a:lnTo>
                    <a:pt x="13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1"/>
            <p:cNvSpPr/>
            <p:nvPr/>
          </p:nvSpPr>
          <p:spPr>
            <a:xfrm>
              <a:off x="4787964" y="2078434"/>
              <a:ext cx="258310" cy="145310"/>
            </a:xfrm>
            <a:custGeom>
              <a:rect b="b" l="l" r="r" t="t"/>
              <a:pathLst>
                <a:path extrusionOk="0" h="4394" w="7811">
                  <a:moveTo>
                    <a:pt x="4268" y="0"/>
                  </a:moveTo>
                  <a:cubicBezTo>
                    <a:pt x="3341" y="0"/>
                    <a:pt x="2413" y="354"/>
                    <a:pt x="1707" y="1060"/>
                  </a:cubicBezTo>
                  <a:lnTo>
                    <a:pt x="1" y="2767"/>
                  </a:lnTo>
                  <a:cubicBezTo>
                    <a:pt x="392" y="3008"/>
                    <a:pt x="836" y="3128"/>
                    <a:pt x="1281" y="3128"/>
                  </a:cubicBezTo>
                  <a:cubicBezTo>
                    <a:pt x="1920" y="3128"/>
                    <a:pt x="2561" y="2881"/>
                    <a:pt x="3052" y="2394"/>
                  </a:cubicBezTo>
                  <a:cubicBezTo>
                    <a:pt x="3388" y="2060"/>
                    <a:pt x="3828" y="1893"/>
                    <a:pt x="4268" y="1893"/>
                  </a:cubicBezTo>
                  <a:cubicBezTo>
                    <a:pt x="4713" y="1893"/>
                    <a:pt x="5158" y="2063"/>
                    <a:pt x="5496" y="2404"/>
                  </a:cubicBezTo>
                  <a:cubicBezTo>
                    <a:pt x="5754" y="2665"/>
                    <a:pt x="5921" y="3007"/>
                    <a:pt x="5977" y="3372"/>
                  </a:cubicBezTo>
                  <a:cubicBezTo>
                    <a:pt x="6032" y="3730"/>
                    <a:pt x="6137" y="4072"/>
                    <a:pt x="6286" y="4394"/>
                  </a:cubicBezTo>
                  <a:lnTo>
                    <a:pt x="7810" y="2871"/>
                  </a:lnTo>
                  <a:cubicBezTo>
                    <a:pt x="7665" y="2183"/>
                    <a:pt x="7329" y="1560"/>
                    <a:pt x="6828" y="1059"/>
                  </a:cubicBezTo>
                  <a:cubicBezTo>
                    <a:pt x="6122" y="353"/>
                    <a:pt x="5195" y="0"/>
                    <a:pt x="4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1"/>
            <p:cNvSpPr/>
            <p:nvPr/>
          </p:nvSpPr>
          <p:spPr>
            <a:xfrm>
              <a:off x="4742989" y="2071258"/>
              <a:ext cx="67628" cy="80129"/>
            </a:xfrm>
            <a:custGeom>
              <a:rect b="b" l="l" r="r" t="t"/>
              <a:pathLst>
                <a:path extrusionOk="0" h="2423" w="2045">
                  <a:moveTo>
                    <a:pt x="961" y="0"/>
                  </a:moveTo>
                  <a:lnTo>
                    <a:pt x="468" y="493"/>
                  </a:lnTo>
                  <a:cubicBezTo>
                    <a:pt x="1" y="960"/>
                    <a:pt x="1" y="1717"/>
                    <a:pt x="468" y="2185"/>
                  </a:cubicBezTo>
                  <a:lnTo>
                    <a:pt x="706" y="2422"/>
                  </a:lnTo>
                  <a:lnTo>
                    <a:pt x="2045" y="1084"/>
                  </a:lnTo>
                  <a:lnTo>
                    <a:pt x="9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1"/>
            <p:cNvSpPr/>
            <p:nvPr/>
          </p:nvSpPr>
          <p:spPr>
            <a:xfrm>
              <a:off x="4771462" y="2047977"/>
              <a:ext cx="460467" cy="460467"/>
            </a:xfrm>
            <a:custGeom>
              <a:rect b="b" l="l" r="r" t="t"/>
              <a:pathLst>
                <a:path extrusionOk="0" h="13924" w="13924">
                  <a:moveTo>
                    <a:pt x="2062" y="11255"/>
                  </a:moveTo>
                  <a:lnTo>
                    <a:pt x="859" y="12457"/>
                  </a:lnTo>
                  <a:lnTo>
                    <a:pt x="859" y="11255"/>
                  </a:lnTo>
                  <a:close/>
                  <a:moveTo>
                    <a:pt x="2669" y="11862"/>
                  </a:moveTo>
                  <a:lnTo>
                    <a:pt x="2669" y="13065"/>
                  </a:lnTo>
                  <a:lnTo>
                    <a:pt x="1467" y="13065"/>
                  </a:lnTo>
                  <a:lnTo>
                    <a:pt x="2669" y="11862"/>
                  </a:lnTo>
                  <a:close/>
                  <a:moveTo>
                    <a:pt x="13924" y="0"/>
                  </a:moveTo>
                  <a:lnTo>
                    <a:pt x="8948" y="1283"/>
                  </a:lnTo>
                  <a:lnTo>
                    <a:pt x="10491" y="2825"/>
                  </a:lnTo>
                  <a:lnTo>
                    <a:pt x="4672" y="8643"/>
                  </a:lnTo>
                  <a:lnTo>
                    <a:pt x="2182" y="8643"/>
                  </a:lnTo>
                  <a:lnTo>
                    <a:pt x="2182" y="9503"/>
                  </a:lnTo>
                  <a:lnTo>
                    <a:pt x="3813" y="9503"/>
                  </a:lnTo>
                  <a:lnTo>
                    <a:pt x="2921" y="10395"/>
                  </a:lnTo>
                  <a:lnTo>
                    <a:pt x="859" y="10395"/>
                  </a:lnTo>
                  <a:lnTo>
                    <a:pt x="859" y="4780"/>
                  </a:lnTo>
                  <a:cubicBezTo>
                    <a:pt x="556" y="4692"/>
                    <a:pt x="266" y="4561"/>
                    <a:pt x="0" y="4389"/>
                  </a:cubicBezTo>
                  <a:lnTo>
                    <a:pt x="0" y="13924"/>
                  </a:lnTo>
                  <a:lnTo>
                    <a:pt x="9535" y="13924"/>
                  </a:lnTo>
                  <a:cubicBezTo>
                    <a:pt x="9363" y="13658"/>
                    <a:pt x="9232" y="13368"/>
                    <a:pt x="9144" y="13065"/>
                  </a:cubicBezTo>
                  <a:lnTo>
                    <a:pt x="3529" y="13065"/>
                  </a:lnTo>
                  <a:lnTo>
                    <a:pt x="3529" y="11003"/>
                  </a:lnTo>
                  <a:lnTo>
                    <a:pt x="4421" y="10111"/>
                  </a:lnTo>
                  <a:lnTo>
                    <a:pt x="4421" y="11742"/>
                  </a:lnTo>
                  <a:lnTo>
                    <a:pt x="5281" y="11742"/>
                  </a:lnTo>
                  <a:lnTo>
                    <a:pt x="5281" y="9252"/>
                  </a:lnTo>
                  <a:lnTo>
                    <a:pt x="11099" y="3433"/>
                  </a:lnTo>
                  <a:lnTo>
                    <a:pt x="12641" y="4976"/>
                  </a:lnTo>
                  <a:lnTo>
                    <a:pt x="139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41"/>
          <p:cNvSpPr/>
          <p:nvPr/>
        </p:nvSpPr>
        <p:spPr>
          <a:xfrm>
            <a:off x="3807893" y="3513061"/>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41"/>
          <p:cNvGrpSpPr/>
          <p:nvPr/>
        </p:nvGrpSpPr>
        <p:grpSpPr>
          <a:xfrm>
            <a:off x="3961562" y="3652576"/>
            <a:ext cx="456763" cy="485071"/>
            <a:chOff x="7064470" y="3402557"/>
            <a:chExt cx="456763" cy="485071"/>
          </a:xfrm>
        </p:grpSpPr>
        <p:sp>
          <p:nvSpPr>
            <p:cNvPr id="1314" name="Google Shape;1314;p41"/>
            <p:cNvSpPr/>
            <p:nvPr/>
          </p:nvSpPr>
          <p:spPr>
            <a:xfrm>
              <a:off x="7064470" y="3573694"/>
              <a:ext cx="200107" cy="57211"/>
            </a:xfrm>
            <a:custGeom>
              <a:rect b="b" l="l" r="r" t="t"/>
              <a:pathLst>
                <a:path extrusionOk="0" h="1730" w="6051">
                  <a:moveTo>
                    <a:pt x="0" y="0"/>
                  </a:moveTo>
                  <a:lnTo>
                    <a:pt x="0" y="1730"/>
                  </a:lnTo>
                  <a:lnTo>
                    <a:pt x="4308" y="1730"/>
                  </a:lnTo>
                  <a:cubicBezTo>
                    <a:pt x="4755" y="1033"/>
                    <a:pt x="5351" y="441"/>
                    <a:pt x="6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1"/>
            <p:cNvSpPr/>
            <p:nvPr/>
          </p:nvSpPr>
          <p:spPr>
            <a:xfrm>
              <a:off x="7107527" y="3488109"/>
              <a:ext cx="284435" cy="57211"/>
            </a:xfrm>
            <a:custGeom>
              <a:rect b="b" l="l" r="r" t="t"/>
              <a:pathLst>
                <a:path extrusionOk="0" h="1730" w="8601">
                  <a:moveTo>
                    <a:pt x="1" y="1"/>
                  </a:moveTo>
                  <a:lnTo>
                    <a:pt x="1" y="1729"/>
                  </a:lnTo>
                  <a:lnTo>
                    <a:pt x="8600" y="1729"/>
                  </a:lnTo>
                  <a:lnTo>
                    <a:pt x="8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1"/>
            <p:cNvSpPr/>
            <p:nvPr/>
          </p:nvSpPr>
          <p:spPr>
            <a:xfrm>
              <a:off x="7107494" y="3659280"/>
              <a:ext cx="84560" cy="57211"/>
            </a:xfrm>
            <a:custGeom>
              <a:rect b="b" l="l" r="r" t="t"/>
              <a:pathLst>
                <a:path extrusionOk="0" h="1730" w="2557">
                  <a:moveTo>
                    <a:pt x="1" y="1"/>
                  </a:moveTo>
                  <a:lnTo>
                    <a:pt x="1" y="1729"/>
                  </a:lnTo>
                  <a:lnTo>
                    <a:pt x="2140" y="1729"/>
                  </a:lnTo>
                  <a:cubicBezTo>
                    <a:pt x="2187" y="1121"/>
                    <a:pt x="2331" y="540"/>
                    <a:pt x="25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1"/>
            <p:cNvSpPr/>
            <p:nvPr/>
          </p:nvSpPr>
          <p:spPr>
            <a:xfrm>
              <a:off x="7064470" y="3402557"/>
              <a:ext cx="284402" cy="57178"/>
            </a:xfrm>
            <a:custGeom>
              <a:rect b="b" l="l" r="r" t="t"/>
              <a:pathLst>
                <a:path extrusionOk="0" h="1729" w="8600">
                  <a:moveTo>
                    <a:pt x="0" y="1"/>
                  </a:moveTo>
                  <a:lnTo>
                    <a:pt x="0" y="1729"/>
                  </a:lnTo>
                  <a:lnTo>
                    <a:pt x="8600" y="1729"/>
                  </a:lnTo>
                  <a:lnTo>
                    <a:pt x="8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1"/>
            <p:cNvSpPr/>
            <p:nvPr/>
          </p:nvSpPr>
          <p:spPr>
            <a:xfrm>
              <a:off x="7304823" y="3694565"/>
              <a:ext cx="116473" cy="79633"/>
            </a:xfrm>
            <a:custGeom>
              <a:rect b="b" l="l" r="r" t="t"/>
              <a:pathLst>
                <a:path extrusionOk="0" h="2408" w="3522">
                  <a:moveTo>
                    <a:pt x="1762" y="1"/>
                  </a:moveTo>
                  <a:lnTo>
                    <a:pt x="1018" y="857"/>
                  </a:lnTo>
                  <a:lnTo>
                    <a:pt x="1" y="525"/>
                  </a:lnTo>
                  <a:lnTo>
                    <a:pt x="387" y="2408"/>
                  </a:lnTo>
                  <a:lnTo>
                    <a:pt x="3137" y="2408"/>
                  </a:lnTo>
                  <a:lnTo>
                    <a:pt x="3522" y="525"/>
                  </a:lnTo>
                  <a:lnTo>
                    <a:pt x="2505" y="857"/>
                  </a:lnTo>
                  <a:lnTo>
                    <a:pt x="17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1"/>
            <p:cNvSpPr/>
            <p:nvPr/>
          </p:nvSpPr>
          <p:spPr>
            <a:xfrm>
              <a:off x="7204918" y="3573728"/>
              <a:ext cx="316315" cy="313900"/>
            </a:xfrm>
            <a:custGeom>
              <a:rect b="b" l="l" r="r" t="t"/>
              <a:pathLst>
                <a:path extrusionOk="0" h="9492" w="9565">
                  <a:moveTo>
                    <a:pt x="4783" y="2345"/>
                  </a:moveTo>
                  <a:lnTo>
                    <a:pt x="5801" y="3516"/>
                  </a:lnTo>
                  <a:lnTo>
                    <a:pt x="7683" y="2901"/>
                  </a:lnTo>
                  <a:lnTo>
                    <a:pt x="6859" y="6921"/>
                  </a:lnTo>
                  <a:lnTo>
                    <a:pt x="2707" y="6921"/>
                  </a:lnTo>
                  <a:lnTo>
                    <a:pt x="1883" y="2901"/>
                  </a:lnTo>
                  <a:lnTo>
                    <a:pt x="3764" y="3516"/>
                  </a:lnTo>
                  <a:lnTo>
                    <a:pt x="4783" y="2345"/>
                  </a:lnTo>
                  <a:close/>
                  <a:moveTo>
                    <a:pt x="4782" y="0"/>
                  </a:moveTo>
                  <a:cubicBezTo>
                    <a:pt x="4761" y="0"/>
                    <a:pt x="4739" y="0"/>
                    <a:pt x="4717" y="0"/>
                  </a:cubicBezTo>
                  <a:cubicBezTo>
                    <a:pt x="2157" y="36"/>
                    <a:pt x="72" y="2119"/>
                    <a:pt x="37" y="4679"/>
                  </a:cubicBezTo>
                  <a:cubicBezTo>
                    <a:pt x="1" y="7327"/>
                    <a:pt x="2144" y="9491"/>
                    <a:pt x="4783" y="9491"/>
                  </a:cubicBezTo>
                  <a:cubicBezTo>
                    <a:pt x="4805" y="9491"/>
                    <a:pt x="4827" y="9491"/>
                    <a:pt x="4849" y="9491"/>
                  </a:cubicBezTo>
                  <a:cubicBezTo>
                    <a:pt x="7409" y="9456"/>
                    <a:pt x="9493" y="7371"/>
                    <a:pt x="9528" y="4812"/>
                  </a:cubicBezTo>
                  <a:cubicBezTo>
                    <a:pt x="9564" y="2164"/>
                    <a:pt x="7421" y="0"/>
                    <a:pt x="4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1"/>
            <p:cNvSpPr/>
            <p:nvPr/>
          </p:nvSpPr>
          <p:spPr>
            <a:xfrm>
              <a:off x="7064470" y="3744865"/>
              <a:ext cx="127584" cy="57178"/>
            </a:xfrm>
            <a:custGeom>
              <a:rect b="b" l="l" r="r" t="t"/>
              <a:pathLst>
                <a:path extrusionOk="0" h="1729" w="3858">
                  <a:moveTo>
                    <a:pt x="0" y="0"/>
                  </a:moveTo>
                  <a:lnTo>
                    <a:pt x="0" y="1728"/>
                  </a:lnTo>
                  <a:lnTo>
                    <a:pt x="3857" y="1728"/>
                  </a:lnTo>
                  <a:cubicBezTo>
                    <a:pt x="3632" y="1189"/>
                    <a:pt x="3488" y="609"/>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a:off x="7064470" y="3830417"/>
              <a:ext cx="200107" cy="57211"/>
            </a:xfrm>
            <a:custGeom>
              <a:rect b="b" l="l" r="r" t="t"/>
              <a:pathLst>
                <a:path extrusionOk="0" h="1730" w="6051">
                  <a:moveTo>
                    <a:pt x="0" y="1"/>
                  </a:moveTo>
                  <a:lnTo>
                    <a:pt x="0" y="1730"/>
                  </a:lnTo>
                  <a:lnTo>
                    <a:pt x="6051" y="1730"/>
                  </a:lnTo>
                  <a:cubicBezTo>
                    <a:pt x="5351" y="1289"/>
                    <a:pt x="4755" y="697"/>
                    <a:pt x="4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1"/>
          <p:cNvGrpSpPr/>
          <p:nvPr/>
        </p:nvGrpSpPr>
        <p:grpSpPr>
          <a:xfrm>
            <a:off x="1859823" y="1784988"/>
            <a:ext cx="1065183" cy="162600"/>
            <a:chOff x="1859823" y="1784988"/>
            <a:chExt cx="1065183" cy="162600"/>
          </a:xfrm>
        </p:grpSpPr>
        <p:sp>
          <p:nvSpPr>
            <p:cNvPr id="1323" name="Google Shape;1323;p41"/>
            <p:cNvSpPr/>
            <p:nvPr/>
          </p:nvSpPr>
          <p:spPr>
            <a:xfrm>
              <a:off x="2762406" y="1784988"/>
              <a:ext cx="162600" cy="16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1"/>
            <p:cNvSpPr/>
            <p:nvPr/>
          </p:nvSpPr>
          <p:spPr>
            <a:xfrm>
              <a:off x="1859823" y="1784988"/>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
            <p:cNvSpPr/>
            <p:nvPr/>
          </p:nvSpPr>
          <p:spPr>
            <a:xfrm>
              <a:off x="2085469" y="1784988"/>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1"/>
            <p:cNvSpPr/>
            <p:nvPr/>
          </p:nvSpPr>
          <p:spPr>
            <a:xfrm>
              <a:off x="2311115" y="1784988"/>
              <a:ext cx="162600" cy="16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1"/>
            <p:cNvSpPr/>
            <p:nvPr/>
          </p:nvSpPr>
          <p:spPr>
            <a:xfrm>
              <a:off x="2536760" y="1784988"/>
              <a:ext cx="162600" cy="16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41"/>
          <p:cNvGrpSpPr/>
          <p:nvPr/>
        </p:nvGrpSpPr>
        <p:grpSpPr>
          <a:xfrm>
            <a:off x="6218998" y="2799401"/>
            <a:ext cx="1065183" cy="162600"/>
            <a:chOff x="6218998" y="2799401"/>
            <a:chExt cx="1065183" cy="162600"/>
          </a:xfrm>
        </p:grpSpPr>
        <p:sp>
          <p:nvSpPr>
            <p:cNvPr id="1329" name="Google Shape;1329;p41"/>
            <p:cNvSpPr/>
            <p:nvPr/>
          </p:nvSpPr>
          <p:spPr>
            <a:xfrm>
              <a:off x="7121581" y="2799401"/>
              <a:ext cx="162600" cy="16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1"/>
            <p:cNvSpPr/>
            <p:nvPr/>
          </p:nvSpPr>
          <p:spPr>
            <a:xfrm>
              <a:off x="6218998" y="2799401"/>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1"/>
            <p:cNvSpPr/>
            <p:nvPr/>
          </p:nvSpPr>
          <p:spPr>
            <a:xfrm>
              <a:off x="6444644" y="2799401"/>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1"/>
            <p:cNvSpPr/>
            <p:nvPr/>
          </p:nvSpPr>
          <p:spPr>
            <a:xfrm>
              <a:off x="6670290" y="2799401"/>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1"/>
            <p:cNvSpPr/>
            <p:nvPr/>
          </p:nvSpPr>
          <p:spPr>
            <a:xfrm>
              <a:off x="6895935" y="2799401"/>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41"/>
          <p:cNvGrpSpPr/>
          <p:nvPr/>
        </p:nvGrpSpPr>
        <p:grpSpPr>
          <a:xfrm>
            <a:off x="1859823" y="3813813"/>
            <a:ext cx="1065183" cy="162600"/>
            <a:chOff x="1859823" y="3813813"/>
            <a:chExt cx="1065183" cy="162600"/>
          </a:xfrm>
        </p:grpSpPr>
        <p:sp>
          <p:nvSpPr>
            <p:cNvPr id="1335" name="Google Shape;1335;p41"/>
            <p:cNvSpPr/>
            <p:nvPr/>
          </p:nvSpPr>
          <p:spPr>
            <a:xfrm>
              <a:off x="2762406" y="3813813"/>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1"/>
            <p:cNvSpPr/>
            <p:nvPr/>
          </p:nvSpPr>
          <p:spPr>
            <a:xfrm>
              <a:off x="1859823" y="3813813"/>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1"/>
            <p:cNvSpPr/>
            <p:nvPr/>
          </p:nvSpPr>
          <p:spPr>
            <a:xfrm>
              <a:off x="2085469" y="3813813"/>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1"/>
            <p:cNvSpPr/>
            <p:nvPr/>
          </p:nvSpPr>
          <p:spPr>
            <a:xfrm>
              <a:off x="2311115" y="3813813"/>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1"/>
            <p:cNvSpPr/>
            <p:nvPr/>
          </p:nvSpPr>
          <p:spPr>
            <a:xfrm>
              <a:off x="2536760" y="3813813"/>
              <a:ext cx="162600" cy="16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4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grpSp>
        <p:nvGrpSpPr>
          <p:cNvPr id="1345" name="Google Shape;1345;p42"/>
          <p:cNvGrpSpPr/>
          <p:nvPr/>
        </p:nvGrpSpPr>
        <p:grpSpPr>
          <a:xfrm>
            <a:off x="1239877" y="1245329"/>
            <a:ext cx="2519696" cy="776428"/>
            <a:chOff x="713218" y="1245329"/>
            <a:chExt cx="2519696" cy="776428"/>
          </a:xfrm>
        </p:grpSpPr>
        <p:grpSp>
          <p:nvGrpSpPr>
            <p:cNvPr id="1346" name="Google Shape;1346;p42"/>
            <p:cNvGrpSpPr/>
            <p:nvPr/>
          </p:nvGrpSpPr>
          <p:grpSpPr>
            <a:xfrm>
              <a:off x="1477314" y="1245329"/>
              <a:ext cx="1755600" cy="776428"/>
              <a:chOff x="4076089" y="1454879"/>
              <a:chExt cx="1755600" cy="776428"/>
            </a:xfrm>
          </p:grpSpPr>
          <p:sp>
            <p:nvSpPr>
              <p:cNvPr id="1347" name="Google Shape;1347;p42"/>
              <p:cNvSpPr txBox="1"/>
              <p:nvPr/>
            </p:nvSpPr>
            <p:spPr>
              <a:xfrm>
                <a:off x="4076089" y="1454879"/>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1348" name="Google Shape;1348;p42"/>
              <p:cNvSpPr txBox="1"/>
              <p:nvPr/>
            </p:nvSpPr>
            <p:spPr>
              <a:xfrm>
                <a:off x="4076089" y="1838007"/>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is hot</a:t>
                </a:r>
                <a:endParaRPr sz="1600">
                  <a:solidFill>
                    <a:schemeClr val="dk1"/>
                  </a:solidFill>
                  <a:latin typeface="Roboto"/>
                  <a:ea typeface="Roboto"/>
                  <a:cs typeface="Roboto"/>
                  <a:sym typeface="Roboto"/>
                </a:endParaRPr>
              </a:p>
            </p:txBody>
          </p:sp>
        </p:grpSp>
        <p:sp>
          <p:nvSpPr>
            <p:cNvPr id="1349" name="Google Shape;1349;p42"/>
            <p:cNvSpPr/>
            <p:nvPr/>
          </p:nvSpPr>
          <p:spPr>
            <a:xfrm>
              <a:off x="713218" y="1251493"/>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Domine"/>
                  <a:ea typeface="Domine"/>
                  <a:cs typeface="Domine"/>
                  <a:sym typeface="Domine"/>
                </a:rPr>
                <a:t>01</a:t>
              </a:r>
              <a:endParaRPr b="1" sz="2100">
                <a:solidFill>
                  <a:schemeClr val="dk1"/>
                </a:solidFill>
                <a:latin typeface="Domine"/>
                <a:ea typeface="Domine"/>
                <a:cs typeface="Domine"/>
                <a:sym typeface="Domine"/>
              </a:endParaRPr>
            </a:p>
          </p:txBody>
        </p:sp>
      </p:grpSp>
      <p:grpSp>
        <p:nvGrpSpPr>
          <p:cNvPr id="1350" name="Google Shape;1350;p42"/>
          <p:cNvGrpSpPr/>
          <p:nvPr/>
        </p:nvGrpSpPr>
        <p:grpSpPr>
          <a:xfrm>
            <a:off x="2621394" y="2103913"/>
            <a:ext cx="2519696" cy="776428"/>
            <a:chOff x="713218" y="1245329"/>
            <a:chExt cx="2519696" cy="776428"/>
          </a:xfrm>
        </p:grpSpPr>
        <p:grpSp>
          <p:nvGrpSpPr>
            <p:cNvPr id="1351" name="Google Shape;1351;p42"/>
            <p:cNvGrpSpPr/>
            <p:nvPr/>
          </p:nvGrpSpPr>
          <p:grpSpPr>
            <a:xfrm>
              <a:off x="1477314" y="1245329"/>
              <a:ext cx="1755600" cy="776428"/>
              <a:chOff x="4076089" y="1454879"/>
              <a:chExt cx="1755600" cy="776428"/>
            </a:xfrm>
          </p:grpSpPr>
          <p:sp>
            <p:nvSpPr>
              <p:cNvPr id="1352" name="Google Shape;1352;p42"/>
              <p:cNvSpPr txBox="1"/>
              <p:nvPr/>
            </p:nvSpPr>
            <p:spPr>
              <a:xfrm>
                <a:off x="4076089" y="1454879"/>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1353" name="Google Shape;1353;p42"/>
              <p:cNvSpPr txBox="1"/>
              <p:nvPr/>
            </p:nvSpPr>
            <p:spPr>
              <a:xfrm>
                <a:off x="4076089" y="1838007"/>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Mars is cold</a:t>
                </a:r>
                <a:endParaRPr sz="1600">
                  <a:solidFill>
                    <a:schemeClr val="dk1"/>
                  </a:solidFill>
                  <a:latin typeface="Roboto"/>
                  <a:ea typeface="Roboto"/>
                  <a:cs typeface="Roboto"/>
                  <a:sym typeface="Roboto"/>
                </a:endParaRPr>
              </a:p>
            </p:txBody>
          </p:sp>
        </p:grpSp>
        <p:sp>
          <p:nvSpPr>
            <p:cNvPr id="1354" name="Google Shape;1354;p42"/>
            <p:cNvSpPr/>
            <p:nvPr/>
          </p:nvSpPr>
          <p:spPr>
            <a:xfrm>
              <a:off x="713218" y="1251493"/>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Domine"/>
                  <a:ea typeface="Domine"/>
                  <a:cs typeface="Domine"/>
                  <a:sym typeface="Domine"/>
                </a:rPr>
                <a:t>02</a:t>
              </a:r>
              <a:endParaRPr b="1" sz="2100">
                <a:solidFill>
                  <a:schemeClr val="dk1"/>
                </a:solidFill>
                <a:latin typeface="Domine"/>
                <a:ea typeface="Domine"/>
                <a:cs typeface="Domine"/>
                <a:sym typeface="Domine"/>
              </a:endParaRPr>
            </a:p>
          </p:txBody>
        </p:sp>
      </p:grpSp>
      <p:grpSp>
        <p:nvGrpSpPr>
          <p:cNvPr id="1355" name="Google Shape;1355;p42"/>
          <p:cNvGrpSpPr/>
          <p:nvPr/>
        </p:nvGrpSpPr>
        <p:grpSpPr>
          <a:xfrm>
            <a:off x="4002910" y="2962496"/>
            <a:ext cx="2519696" cy="776428"/>
            <a:chOff x="713218" y="1245329"/>
            <a:chExt cx="2519696" cy="776428"/>
          </a:xfrm>
        </p:grpSpPr>
        <p:grpSp>
          <p:nvGrpSpPr>
            <p:cNvPr id="1356" name="Google Shape;1356;p42"/>
            <p:cNvGrpSpPr/>
            <p:nvPr/>
          </p:nvGrpSpPr>
          <p:grpSpPr>
            <a:xfrm>
              <a:off x="1477314" y="1245329"/>
              <a:ext cx="1755600" cy="776428"/>
              <a:chOff x="4076089" y="1454879"/>
              <a:chExt cx="1755600" cy="776428"/>
            </a:xfrm>
          </p:grpSpPr>
          <p:sp>
            <p:nvSpPr>
              <p:cNvPr id="1357" name="Google Shape;1357;p42"/>
              <p:cNvSpPr txBox="1"/>
              <p:nvPr/>
            </p:nvSpPr>
            <p:spPr>
              <a:xfrm>
                <a:off x="4076089" y="1454879"/>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358" name="Google Shape;1358;p42"/>
              <p:cNvSpPr txBox="1"/>
              <p:nvPr/>
            </p:nvSpPr>
            <p:spPr>
              <a:xfrm>
                <a:off x="4076089" y="1838007"/>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big</a:t>
                </a:r>
                <a:endParaRPr sz="1600">
                  <a:solidFill>
                    <a:schemeClr val="dk1"/>
                  </a:solidFill>
                  <a:latin typeface="Roboto"/>
                  <a:ea typeface="Roboto"/>
                  <a:cs typeface="Roboto"/>
                  <a:sym typeface="Roboto"/>
                </a:endParaRPr>
              </a:p>
            </p:txBody>
          </p:sp>
        </p:grpSp>
        <p:sp>
          <p:nvSpPr>
            <p:cNvPr id="1359" name="Google Shape;1359;p42"/>
            <p:cNvSpPr/>
            <p:nvPr/>
          </p:nvSpPr>
          <p:spPr>
            <a:xfrm>
              <a:off x="713218" y="1251493"/>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Domine"/>
                  <a:ea typeface="Domine"/>
                  <a:cs typeface="Domine"/>
                  <a:sym typeface="Domine"/>
                </a:rPr>
                <a:t>03</a:t>
              </a:r>
              <a:endParaRPr b="1" sz="2100">
                <a:solidFill>
                  <a:schemeClr val="dk1"/>
                </a:solidFill>
                <a:latin typeface="Domine"/>
                <a:ea typeface="Domine"/>
                <a:cs typeface="Domine"/>
                <a:sym typeface="Domine"/>
              </a:endParaRPr>
            </a:p>
          </p:txBody>
        </p:sp>
      </p:grpSp>
      <p:grpSp>
        <p:nvGrpSpPr>
          <p:cNvPr id="1360" name="Google Shape;1360;p42"/>
          <p:cNvGrpSpPr/>
          <p:nvPr/>
        </p:nvGrpSpPr>
        <p:grpSpPr>
          <a:xfrm>
            <a:off x="5384427" y="3821079"/>
            <a:ext cx="2519696" cy="776428"/>
            <a:chOff x="713218" y="1245329"/>
            <a:chExt cx="2519696" cy="776428"/>
          </a:xfrm>
        </p:grpSpPr>
        <p:grpSp>
          <p:nvGrpSpPr>
            <p:cNvPr id="1361" name="Google Shape;1361;p42"/>
            <p:cNvGrpSpPr/>
            <p:nvPr/>
          </p:nvGrpSpPr>
          <p:grpSpPr>
            <a:xfrm>
              <a:off x="1477314" y="1245329"/>
              <a:ext cx="1755600" cy="776428"/>
              <a:chOff x="4076089" y="1454879"/>
              <a:chExt cx="1755600" cy="776428"/>
            </a:xfrm>
          </p:grpSpPr>
          <p:sp>
            <p:nvSpPr>
              <p:cNvPr id="1362" name="Google Shape;1362;p42"/>
              <p:cNvSpPr txBox="1"/>
              <p:nvPr/>
            </p:nvSpPr>
            <p:spPr>
              <a:xfrm>
                <a:off x="4076089" y="1454879"/>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363" name="Google Shape;1363;p42"/>
              <p:cNvSpPr txBox="1"/>
              <p:nvPr/>
            </p:nvSpPr>
            <p:spPr>
              <a:xfrm>
                <a:off x="4076089" y="1838007"/>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Saturn has rings</a:t>
                </a:r>
                <a:endParaRPr sz="1600">
                  <a:solidFill>
                    <a:schemeClr val="dk1"/>
                  </a:solidFill>
                  <a:latin typeface="Roboto"/>
                  <a:ea typeface="Roboto"/>
                  <a:cs typeface="Roboto"/>
                  <a:sym typeface="Roboto"/>
                </a:endParaRPr>
              </a:p>
            </p:txBody>
          </p:sp>
        </p:grpSp>
        <p:sp>
          <p:nvSpPr>
            <p:cNvPr id="1364" name="Google Shape;1364;p42"/>
            <p:cNvSpPr/>
            <p:nvPr/>
          </p:nvSpPr>
          <p:spPr>
            <a:xfrm>
              <a:off x="713218" y="1251493"/>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Domine"/>
                  <a:ea typeface="Domine"/>
                  <a:cs typeface="Domine"/>
                  <a:sym typeface="Domine"/>
                </a:rPr>
                <a:t>04</a:t>
              </a:r>
              <a:endParaRPr b="1" sz="2100">
                <a:solidFill>
                  <a:schemeClr val="dk1"/>
                </a:solidFill>
                <a:latin typeface="Domine"/>
                <a:ea typeface="Domine"/>
                <a:cs typeface="Domine"/>
                <a:sym typeface="Domine"/>
              </a:endParaRPr>
            </a:p>
          </p:txBody>
        </p:sp>
      </p:grpSp>
      <p:cxnSp>
        <p:nvCxnSpPr>
          <p:cNvPr id="1365" name="Google Shape;1365;p42"/>
          <p:cNvCxnSpPr>
            <a:stCxn id="1349" idx="4"/>
            <a:endCxn id="1354" idx="2"/>
          </p:cNvCxnSpPr>
          <p:nvPr/>
        </p:nvCxnSpPr>
        <p:spPr>
          <a:xfrm flipH="1" rot="-5400000">
            <a:off x="1883527" y="1753993"/>
            <a:ext cx="476400" cy="999600"/>
          </a:xfrm>
          <a:prstGeom prst="bentConnector2">
            <a:avLst/>
          </a:prstGeom>
          <a:noFill/>
          <a:ln cap="flat" cmpd="sng" w="19050">
            <a:solidFill>
              <a:schemeClr val="dk1"/>
            </a:solidFill>
            <a:prstDash val="solid"/>
            <a:round/>
            <a:headEnd len="med" w="med" type="none"/>
            <a:tailEnd len="med" w="med" type="oval"/>
          </a:ln>
        </p:spPr>
      </p:cxnSp>
      <p:cxnSp>
        <p:nvCxnSpPr>
          <p:cNvPr id="1366" name="Google Shape;1366;p42"/>
          <p:cNvCxnSpPr>
            <a:stCxn id="1354" idx="4"/>
            <a:endCxn id="1359" idx="2"/>
          </p:cNvCxnSpPr>
          <p:nvPr/>
        </p:nvCxnSpPr>
        <p:spPr>
          <a:xfrm flipH="1" rot="-5400000">
            <a:off x="3265044" y="2612577"/>
            <a:ext cx="476400" cy="999600"/>
          </a:xfrm>
          <a:prstGeom prst="bentConnector2">
            <a:avLst/>
          </a:prstGeom>
          <a:noFill/>
          <a:ln cap="flat" cmpd="sng" w="19050">
            <a:solidFill>
              <a:schemeClr val="dk1"/>
            </a:solidFill>
            <a:prstDash val="solid"/>
            <a:round/>
            <a:headEnd len="med" w="med" type="none"/>
            <a:tailEnd len="med" w="med" type="oval"/>
          </a:ln>
        </p:spPr>
      </p:cxnSp>
      <p:cxnSp>
        <p:nvCxnSpPr>
          <p:cNvPr id="1367" name="Google Shape;1367;p42"/>
          <p:cNvCxnSpPr>
            <a:stCxn id="1359" idx="4"/>
            <a:endCxn id="1364" idx="2"/>
          </p:cNvCxnSpPr>
          <p:nvPr/>
        </p:nvCxnSpPr>
        <p:spPr>
          <a:xfrm flipH="1" rot="-5400000">
            <a:off x="4646560" y="3471160"/>
            <a:ext cx="476400" cy="999600"/>
          </a:xfrm>
          <a:prstGeom prst="bentConnector2">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43"/>
          <p:cNvSpPr/>
          <p:nvPr/>
        </p:nvSpPr>
        <p:spPr>
          <a:xfrm rot="5400000">
            <a:off x="2791450" y="3338925"/>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3"/>
          <p:cNvSpPr/>
          <p:nvPr/>
        </p:nvSpPr>
        <p:spPr>
          <a:xfrm rot="5400000">
            <a:off x="2791450" y="3786600"/>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3"/>
          <p:cNvSpPr/>
          <p:nvPr/>
        </p:nvSpPr>
        <p:spPr>
          <a:xfrm>
            <a:off x="711943" y="316088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1376" name="Google Shape;1376;p43"/>
          <p:cNvSpPr/>
          <p:nvPr/>
        </p:nvSpPr>
        <p:spPr>
          <a:xfrm rot="5400000">
            <a:off x="2359800" y="3770625"/>
            <a:ext cx="256200" cy="304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3"/>
          <p:cNvSpPr/>
          <p:nvPr/>
        </p:nvSpPr>
        <p:spPr>
          <a:xfrm rot="5400000">
            <a:off x="2500300" y="4077750"/>
            <a:ext cx="256200" cy="5853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3"/>
          <p:cNvSpPr/>
          <p:nvPr/>
        </p:nvSpPr>
        <p:spPr>
          <a:xfrm>
            <a:off x="4987193" y="1484238"/>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3"/>
          <p:cNvSpPr/>
          <p:nvPr/>
        </p:nvSpPr>
        <p:spPr>
          <a:xfrm rot="5400000">
            <a:off x="7066700" y="1656675"/>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3"/>
          <p:cNvSpPr/>
          <p:nvPr/>
        </p:nvSpPr>
        <p:spPr>
          <a:xfrm rot="5400000">
            <a:off x="6732975" y="1990275"/>
            <a:ext cx="256200" cy="500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3"/>
          <p:cNvSpPr/>
          <p:nvPr/>
        </p:nvSpPr>
        <p:spPr>
          <a:xfrm rot="5400000">
            <a:off x="7066700" y="2104350"/>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3"/>
          <p:cNvSpPr/>
          <p:nvPr/>
        </p:nvSpPr>
        <p:spPr>
          <a:xfrm rot="5400000">
            <a:off x="6923150" y="2249250"/>
            <a:ext cx="253500" cy="8778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3"/>
          <p:cNvSpPr/>
          <p:nvPr/>
        </p:nvSpPr>
        <p:spPr>
          <a:xfrm>
            <a:off x="4987193" y="316088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3"/>
          <p:cNvSpPr/>
          <p:nvPr/>
        </p:nvSpPr>
        <p:spPr>
          <a:xfrm rot="5400000">
            <a:off x="7066700" y="3338925"/>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3"/>
          <p:cNvSpPr/>
          <p:nvPr/>
        </p:nvSpPr>
        <p:spPr>
          <a:xfrm rot="5400000">
            <a:off x="6866900" y="3538725"/>
            <a:ext cx="256200" cy="768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3"/>
          <p:cNvSpPr/>
          <p:nvPr/>
        </p:nvSpPr>
        <p:spPr>
          <a:xfrm rot="5400000">
            <a:off x="7066700" y="3786600"/>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3"/>
          <p:cNvSpPr/>
          <p:nvPr/>
        </p:nvSpPr>
        <p:spPr>
          <a:xfrm rot="5400000">
            <a:off x="6976700" y="3876600"/>
            <a:ext cx="256200" cy="987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43"/>
          <p:cNvGrpSpPr/>
          <p:nvPr/>
        </p:nvGrpSpPr>
        <p:grpSpPr>
          <a:xfrm>
            <a:off x="5126733" y="1623764"/>
            <a:ext cx="485038" cy="485071"/>
            <a:chOff x="7049721" y="2047977"/>
            <a:chExt cx="485038" cy="485071"/>
          </a:xfrm>
        </p:grpSpPr>
        <p:sp>
          <p:nvSpPr>
            <p:cNvPr id="1389" name="Google Shape;1389;p43"/>
            <p:cNvSpPr/>
            <p:nvPr/>
          </p:nvSpPr>
          <p:spPr>
            <a:xfrm>
              <a:off x="7278003" y="2047977"/>
              <a:ext cx="28473" cy="31846"/>
            </a:xfrm>
            <a:custGeom>
              <a:rect b="b" l="l" r="r" t="t"/>
              <a:pathLst>
                <a:path extrusionOk="0" h="963" w="861">
                  <a:moveTo>
                    <a:pt x="1" y="0"/>
                  </a:moveTo>
                  <a:lnTo>
                    <a:pt x="1" y="963"/>
                  </a:lnTo>
                  <a:cubicBezTo>
                    <a:pt x="145" y="883"/>
                    <a:pt x="289" y="803"/>
                    <a:pt x="431" y="720"/>
                  </a:cubicBezTo>
                  <a:cubicBezTo>
                    <a:pt x="573" y="803"/>
                    <a:pt x="717" y="883"/>
                    <a:pt x="861" y="963"/>
                  </a:cubicBez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3"/>
            <p:cNvSpPr/>
            <p:nvPr/>
          </p:nvSpPr>
          <p:spPr>
            <a:xfrm>
              <a:off x="7170691" y="2214617"/>
              <a:ext cx="66438" cy="61709"/>
            </a:xfrm>
            <a:custGeom>
              <a:rect b="b" l="l" r="r" t="t"/>
              <a:pathLst>
                <a:path extrusionOk="0" h="1866" w="2009">
                  <a:moveTo>
                    <a:pt x="774" y="1"/>
                  </a:moveTo>
                  <a:cubicBezTo>
                    <a:pt x="358" y="526"/>
                    <a:pt x="82" y="1166"/>
                    <a:pt x="1" y="1865"/>
                  </a:cubicBezTo>
                  <a:lnTo>
                    <a:pt x="1746" y="1865"/>
                  </a:lnTo>
                  <a:cubicBezTo>
                    <a:pt x="1797" y="1637"/>
                    <a:pt x="1887" y="1425"/>
                    <a:pt x="2008" y="1235"/>
                  </a:cubicBezTo>
                  <a:lnTo>
                    <a:pt x="7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3"/>
            <p:cNvSpPr/>
            <p:nvPr/>
          </p:nvSpPr>
          <p:spPr>
            <a:xfrm>
              <a:off x="7170691" y="2304699"/>
              <a:ext cx="66438" cy="61676"/>
            </a:xfrm>
            <a:custGeom>
              <a:rect b="b" l="l" r="r" t="t"/>
              <a:pathLst>
                <a:path extrusionOk="0" h="1865" w="2009">
                  <a:moveTo>
                    <a:pt x="1" y="0"/>
                  </a:moveTo>
                  <a:cubicBezTo>
                    <a:pt x="82" y="699"/>
                    <a:pt x="358" y="1339"/>
                    <a:pt x="774" y="1865"/>
                  </a:cubicBezTo>
                  <a:lnTo>
                    <a:pt x="2008" y="631"/>
                  </a:lnTo>
                  <a:cubicBezTo>
                    <a:pt x="1887" y="440"/>
                    <a:pt x="1797" y="228"/>
                    <a:pt x="1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3"/>
            <p:cNvSpPr/>
            <p:nvPr/>
          </p:nvSpPr>
          <p:spPr>
            <a:xfrm>
              <a:off x="7408398" y="2304699"/>
              <a:ext cx="94547" cy="124740"/>
            </a:xfrm>
            <a:custGeom>
              <a:rect b="b" l="l" r="r" t="t"/>
              <a:pathLst>
                <a:path extrusionOk="0" h="3772" w="2859">
                  <a:moveTo>
                    <a:pt x="1027" y="0"/>
                  </a:moveTo>
                  <a:cubicBezTo>
                    <a:pt x="940" y="935"/>
                    <a:pt x="568" y="1790"/>
                    <a:pt x="0" y="2476"/>
                  </a:cubicBezTo>
                  <a:lnTo>
                    <a:pt x="1296" y="3771"/>
                  </a:lnTo>
                  <a:cubicBezTo>
                    <a:pt x="1676" y="2460"/>
                    <a:pt x="2199" y="1196"/>
                    <a:pt x="2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3"/>
            <p:cNvSpPr/>
            <p:nvPr/>
          </p:nvSpPr>
          <p:spPr>
            <a:xfrm>
              <a:off x="7216394" y="2168914"/>
              <a:ext cx="61642" cy="66471"/>
            </a:xfrm>
            <a:custGeom>
              <a:rect b="b" l="l" r="r" t="t"/>
              <a:pathLst>
                <a:path extrusionOk="0" h="2010" w="1864">
                  <a:moveTo>
                    <a:pt x="1864" y="1"/>
                  </a:moveTo>
                  <a:cubicBezTo>
                    <a:pt x="1165" y="82"/>
                    <a:pt x="525" y="359"/>
                    <a:pt x="0" y="775"/>
                  </a:cubicBezTo>
                  <a:lnTo>
                    <a:pt x="1234" y="2010"/>
                  </a:lnTo>
                  <a:cubicBezTo>
                    <a:pt x="1425" y="1887"/>
                    <a:pt x="1637" y="1798"/>
                    <a:pt x="1864" y="1748"/>
                  </a:cubicBezTo>
                  <a:lnTo>
                    <a:pt x="18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3"/>
            <p:cNvSpPr/>
            <p:nvPr/>
          </p:nvSpPr>
          <p:spPr>
            <a:xfrm>
              <a:off x="7347384" y="2304699"/>
              <a:ext cx="66438" cy="61676"/>
            </a:xfrm>
            <a:custGeom>
              <a:rect b="b" l="l" r="r" t="t"/>
              <a:pathLst>
                <a:path extrusionOk="0" h="1865" w="2009">
                  <a:moveTo>
                    <a:pt x="262" y="0"/>
                  </a:moveTo>
                  <a:cubicBezTo>
                    <a:pt x="212" y="228"/>
                    <a:pt x="122" y="440"/>
                    <a:pt x="1" y="631"/>
                  </a:cubicBezTo>
                  <a:lnTo>
                    <a:pt x="1235" y="1865"/>
                  </a:lnTo>
                  <a:cubicBezTo>
                    <a:pt x="1651" y="1339"/>
                    <a:pt x="1927" y="699"/>
                    <a:pt x="2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3"/>
            <p:cNvSpPr/>
            <p:nvPr/>
          </p:nvSpPr>
          <p:spPr>
            <a:xfrm>
              <a:off x="7153296" y="2079790"/>
              <a:ext cx="124740" cy="94580"/>
            </a:xfrm>
            <a:custGeom>
              <a:rect b="b" l="l" r="r" t="t"/>
              <a:pathLst>
                <a:path extrusionOk="0" h="2860" w="3772">
                  <a:moveTo>
                    <a:pt x="3772" y="1"/>
                  </a:moveTo>
                  <a:cubicBezTo>
                    <a:pt x="2576" y="660"/>
                    <a:pt x="1313" y="1183"/>
                    <a:pt x="1" y="1563"/>
                  </a:cubicBezTo>
                  <a:lnTo>
                    <a:pt x="1298" y="2860"/>
                  </a:lnTo>
                  <a:cubicBezTo>
                    <a:pt x="1983" y="2291"/>
                    <a:pt x="2837" y="1920"/>
                    <a:pt x="3772" y="1832"/>
                  </a:cubicBezTo>
                  <a:lnTo>
                    <a:pt x="3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3"/>
            <p:cNvSpPr/>
            <p:nvPr/>
          </p:nvSpPr>
          <p:spPr>
            <a:xfrm>
              <a:off x="7408398" y="2151585"/>
              <a:ext cx="94547" cy="124740"/>
            </a:xfrm>
            <a:custGeom>
              <a:rect b="b" l="l" r="r" t="t"/>
              <a:pathLst>
                <a:path extrusionOk="0" h="3772" w="2859">
                  <a:moveTo>
                    <a:pt x="1296" y="0"/>
                  </a:moveTo>
                  <a:lnTo>
                    <a:pt x="0" y="1296"/>
                  </a:lnTo>
                  <a:cubicBezTo>
                    <a:pt x="568" y="1981"/>
                    <a:pt x="940" y="2836"/>
                    <a:pt x="1027" y="3771"/>
                  </a:cubicBezTo>
                  <a:lnTo>
                    <a:pt x="2858" y="3771"/>
                  </a:lnTo>
                  <a:cubicBezTo>
                    <a:pt x="2199" y="2575"/>
                    <a:pt x="1676" y="1311"/>
                    <a:pt x="1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3"/>
            <p:cNvSpPr/>
            <p:nvPr/>
          </p:nvSpPr>
          <p:spPr>
            <a:xfrm>
              <a:off x="7306476" y="2168914"/>
              <a:ext cx="61642" cy="66471"/>
            </a:xfrm>
            <a:custGeom>
              <a:rect b="b" l="l" r="r" t="t"/>
              <a:pathLst>
                <a:path extrusionOk="0" h="2010" w="1864">
                  <a:moveTo>
                    <a:pt x="0" y="1"/>
                  </a:moveTo>
                  <a:lnTo>
                    <a:pt x="0" y="1748"/>
                  </a:lnTo>
                  <a:cubicBezTo>
                    <a:pt x="227" y="1798"/>
                    <a:pt x="439" y="1887"/>
                    <a:pt x="629" y="2010"/>
                  </a:cubicBezTo>
                  <a:lnTo>
                    <a:pt x="1864" y="775"/>
                  </a:lnTo>
                  <a:cubicBezTo>
                    <a:pt x="1339" y="359"/>
                    <a:pt x="699" y="8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3"/>
            <p:cNvSpPr/>
            <p:nvPr/>
          </p:nvSpPr>
          <p:spPr>
            <a:xfrm>
              <a:off x="7306476" y="2079790"/>
              <a:ext cx="124740" cy="94580"/>
            </a:xfrm>
            <a:custGeom>
              <a:rect b="b" l="l" r="r" t="t"/>
              <a:pathLst>
                <a:path extrusionOk="0" h="2860" w="3772">
                  <a:moveTo>
                    <a:pt x="0" y="1"/>
                  </a:moveTo>
                  <a:lnTo>
                    <a:pt x="0" y="1832"/>
                  </a:lnTo>
                  <a:cubicBezTo>
                    <a:pt x="935" y="1920"/>
                    <a:pt x="1789" y="2291"/>
                    <a:pt x="2474" y="2860"/>
                  </a:cubicBezTo>
                  <a:lnTo>
                    <a:pt x="3771" y="1563"/>
                  </a:lnTo>
                  <a:cubicBezTo>
                    <a:pt x="2459" y="1183"/>
                    <a:pt x="1196" y="66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3"/>
            <p:cNvSpPr/>
            <p:nvPr/>
          </p:nvSpPr>
          <p:spPr>
            <a:xfrm>
              <a:off x="7306476" y="2406621"/>
              <a:ext cx="124740" cy="94580"/>
            </a:xfrm>
            <a:custGeom>
              <a:rect b="b" l="l" r="r" t="t"/>
              <a:pathLst>
                <a:path extrusionOk="0" h="2860" w="3772">
                  <a:moveTo>
                    <a:pt x="2474" y="1"/>
                  </a:moveTo>
                  <a:cubicBezTo>
                    <a:pt x="1789" y="570"/>
                    <a:pt x="935" y="940"/>
                    <a:pt x="0" y="1028"/>
                  </a:cubicBezTo>
                  <a:lnTo>
                    <a:pt x="0" y="2860"/>
                  </a:lnTo>
                  <a:cubicBezTo>
                    <a:pt x="1196" y="2201"/>
                    <a:pt x="2459" y="1677"/>
                    <a:pt x="3771" y="1298"/>
                  </a:cubicBezTo>
                  <a:lnTo>
                    <a:pt x="24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3"/>
            <p:cNvSpPr/>
            <p:nvPr/>
          </p:nvSpPr>
          <p:spPr>
            <a:xfrm>
              <a:off x="7255284" y="2253540"/>
              <a:ext cx="73945" cy="73911"/>
            </a:xfrm>
            <a:custGeom>
              <a:rect b="b" l="l" r="r" t="t"/>
              <a:pathLst>
                <a:path extrusionOk="0" h="2235" w="2236">
                  <a:moveTo>
                    <a:pt x="1118" y="1"/>
                  </a:moveTo>
                  <a:cubicBezTo>
                    <a:pt x="501" y="1"/>
                    <a:pt x="0" y="500"/>
                    <a:pt x="0" y="1117"/>
                  </a:cubicBezTo>
                  <a:cubicBezTo>
                    <a:pt x="0" y="1734"/>
                    <a:pt x="501" y="2235"/>
                    <a:pt x="1118" y="2235"/>
                  </a:cubicBezTo>
                  <a:cubicBezTo>
                    <a:pt x="1735" y="2235"/>
                    <a:pt x="2236" y="1734"/>
                    <a:pt x="2236" y="1117"/>
                  </a:cubicBezTo>
                  <a:cubicBezTo>
                    <a:pt x="2236" y="500"/>
                    <a:pt x="1735" y="1"/>
                    <a:pt x="1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3"/>
            <p:cNvSpPr/>
            <p:nvPr/>
          </p:nvSpPr>
          <p:spPr>
            <a:xfrm>
              <a:off x="7216394" y="2345607"/>
              <a:ext cx="61642" cy="66438"/>
            </a:xfrm>
            <a:custGeom>
              <a:rect b="b" l="l" r="r" t="t"/>
              <a:pathLst>
                <a:path extrusionOk="0" h="2009" w="1864">
                  <a:moveTo>
                    <a:pt x="1234" y="1"/>
                  </a:moveTo>
                  <a:lnTo>
                    <a:pt x="0" y="1235"/>
                  </a:lnTo>
                  <a:cubicBezTo>
                    <a:pt x="525" y="1651"/>
                    <a:pt x="1165" y="1928"/>
                    <a:pt x="1864" y="2009"/>
                  </a:cubicBezTo>
                  <a:lnTo>
                    <a:pt x="1864" y="263"/>
                  </a:lnTo>
                  <a:cubicBezTo>
                    <a:pt x="1637" y="212"/>
                    <a:pt x="1425" y="123"/>
                    <a:pt x="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3"/>
            <p:cNvSpPr/>
            <p:nvPr/>
          </p:nvSpPr>
          <p:spPr>
            <a:xfrm>
              <a:off x="7347384" y="2214617"/>
              <a:ext cx="66438" cy="61709"/>
            </a:xfrm>
            <a:custGeom>
              <a:rect b="b" l="l" r="r" t="t"/>
              <a:pathLst>
                <a:path extrusionOk="0" h="1866" w="2009">
                  <a:moveTo>
                    <a:pt x="1235" y="1"/>
                  </a:moveTo>
                  <a:lnTo>
                    <a:pt x="1" y="1235"/>
                  </a:lnTo>
                  <a:cubicBezTo>
                    <a:pt x="122" y="1425"/>
                    <a:pt x="212" y="1637"/>
                    <a:pt x="262" y="1865"/>
                  </a:cubicBezTo>
                  <a:lnTo>
                    <a:pt x="2008" y="1865"/>
                  </a:lnTo>
                  <a:cubicBezTo>
                    <a:pt x="1927" y="1166"/>
                    <a:pt x="1651" y="526"/>
                    <a:pt x="1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3"/>
            <p:cNvSpPr/>
            <p:nvPr/>
          </p:nvSpPr>
          <p:spPr>
            <a:xfrm>
              <a:off x="7153296" y="2406621"/>
              <a:ext cx="124740" cy="94580"/>
            </a:xfrm>
            <a:custGeom>
              <a:rect b="b" l="l" r="r" t="t"/>
              <a:pathLst>
                <a:path extrusionOk="0" h="2860" w="3772">
                  <a:moveTo>
                    <a:pt x="1298" y="1"/>
                  </a:moveTo>
                  <a:lnTo>
                    <a:pt x="1" y="1298"/>
                  </a:lnTo>
                  <a:cubicBezTo>
                    <a:pt x="1313" y="1677"/>
                    <a:pt x="2576" y="2201"/>
                    <a:pt x="3772" y="2860"/>
                  </a:cubicBezTo>
                  <a:lnTo>
                    <a:pt x="3772" y="1028"/>
                  </a:lnTo>
                  <a:cubicBezTo>
                    <a:pt x="2837" y="940"/>
                    <a:pt x="1983" y="570"/>
                    <a:pt x="1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3"/>
            <p:cNvSpPr/>
            <p:nvPr/>
          </p:nvSpPr>
          <p:spPr>
            <a:xfrm>
              <a:off x="7081567" y="2304699"/>
              <a:ext cx="94547" cy="124740"/>
            </a:xfrm>
            <a:custGeom>
              <a:rect b="b" l="l" r="r" t="t"/>
              <a:pathLst>
                <a:path extrusionOk="0" h="3772" w="2859">
                  <a:moveTo>
                    <a:pt x="0" y="0"/>
                  </a:moveTo>
                  <a:cubicBezTo>
                    <a:pt x="659" y="1196"/>
                    <a:pt x="1183" y="2460"/>
                    <a:pt x="1562" y="3771"/>
                  </a:cubicBezTo>
                  <a:lnTo>
                    <a:pt x="2858" y="2476"/>
                  </a:lnTo>
                  <a:cubicBezTo>
                    <a:pt x="2291" y="1790"/>
                    <a:pt x="1919" y="935"/>
                    <a:pt x="1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3"/>
            <p:cNvSpPr/>
            <p:nvPr/>
          </p:nvSpPr>
          <p:spPr>
            <a:xfrm>
              <a:off x="7081567" y="2151585"/>
              <a:ext cx="94547" cy="124740"/>
            </a:xfrm>
            <a:custGeom>
              <a:rect b="b" l="l" r="r" t="t"/>
              <a:pathLst>
                <a:path extrusionOk="0" h="3772" w="2859">
                  <a:moveTo>
                    <a:pt x="1562" y="0"/>
                  </a:moveTo>
                  <a:cubicBezTo>
                    <a:pt x="1183" y="1311"/>
                    <a:pt x="659" y="2575"/>
                    <a:pt x="0" y="3771"/>
                  </a:cubicBezTo>
                  <a:lnTo>
                    <a:pt x="1832" y="3771"/>
                  </a:lnTo>
                  <a:cubicBezTo>
                    <a:pt x="1919" y="2836"/>
                    <a:pt x="2291" y="1981"/>
                    <a:pt x="2858" y="1296"/>
                  </a:cubicBezTo>
                  <a:lnTo>
                    <a:pt x="15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3"/>
            <p:cNvSpPr/>
            <p:nvPr/>
          </p:nvSpPr>
          <p:spPr>
            <a:xfrm>
              <a:off x="7306476" y="2345607"/>
              <a:ext cx="61642" cy="66438"/>
            </a:xfrm>
            <a:custGeom>
              <a:rect b="b" l="l" r="r" t="t"/>
              <a:pathLst>
                <a:path extrusionOk="0" h="2009" w="1864">
                  <a:moveTo>
                    <a:pt x="629" y="1"/>
                  </a:moveTo>
                  <a:cubicBezTo>
                    <a:pt x="439" y="123"/>
                    <a:pt x="227" y="212"/>
                    <a:pt x="0" y="263"/>
                  </a:cubicBezTo>
                  <a:lnTo>
                    <a:pt x="0" y="2009"/>
                  </a:lnTo>
                  <a:cubicBezTo>
                    <a:pt x="699" y="1928"/>
                    <a:pt x="1339" y="1651"/>
                    <a:pt x="1864" y="1235"/>
                  </a:cubicBezTo>
                  <a:lnTo>
                    <a:pt x="6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3"/>
            <p:cNvSpPr/>
            <p:nvPr/>
          </p:nvSpPr>
          <p:spPr>
            <a:xfrm>
              <a:off x="7060700" y="2058989"/>
              <a:ext cx="92629" cy="92629"/>
            </a:xfrm>
            <a:custGeom>
              <a:rect b="b" l="l" r="r" t="t"/>
              <a:pathLst>
                <a:path extrusionOk="0" h="2801" w="2801">
                  <a:moveTo>
                    <a:pt x="608" y="0"/>
                  </a:moveTo>
                  <a:lnTo>
                    <a:pt x="1" y="608"/>
                  </a:lnTo>
                  <a:lnTo>
                    <a:pt x="2193" y="2800"/>
                  </a:lnTo>
                  <a:cubicBezTo>
                    <a:pt x="2239" y="2642"/>
                    <a:pt x="2284" y="2483"/>
                    <a:pt x="2324" y="2324"/>
                  </a:cubicBezTo>
                  <a:cubicBezTo>
                    <a:pt x="2484" y="2282"/>
                    <a:pt x="2642" y="2238"/>
                    <a:pt x="2801" y="2192"/>
                  </a:cubicBezTo>
                  <a:lnTo>
                    <a:pt x="6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3"/>
            <p:cNvSpPr/>
            <p:nvPr/>
          </p:nvSpPr>
          <p:spPr>
            <a:xfrm>
              <a:off x="7060700" y="2429406"/>
              <a:ext cx="92629" cy="92629"/>
            </a:xfrm>
            <a:custGeom>
              <a:rect b="b" l="l" r="r" t="t"/>
              <a:pathLst>
                <a:path extrusionOk="0" h="2801" w="2801">
                  <a:moveTo>
                    <a:pt x="2193" y="0"/>
                  </a:moveTo>
                  <a:lnTo>
                    <a:pt x="1" y="2193"/>
                  </a:lnTo>
                  <a:lnTo>
                    <a:pt x="608" y="2800"/>
                  </a:lnTo>
                  <a:lnTo>
                    <a:pt x="2801" y="609"/>
                  </a:lnTo>
                  <a:cubicBezTo>
                    <a:pt x="2642" y="563"/>
                    <a:pt x="2484" y="519"/>
                    <a:pt x="2324" y="477"/>
                  </a:cubicBezTo>
                  <a:cubicBezTo>
                    <a:pt x="2284" y="317"/>
                    <a:pt x="2239" y="159"/>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3"/>
            <p:cNvSpPr/>
            <p:nvPr/>
          </p:nvSpPr>
          <p:spPr>
            <a:xfrm>
              <a:off x="7431183" y="2429406"/>
              <a:ext cx="92596" cy="92629"/>
            </a:xfrm>
            <a:custGeom>
              <a:rect b="b" l="l" r="r" t="t"/>
              <a:pathLst>
                <a:path extrusionOk="0" h="2801" w="2800">
                  <a:moveTo>
                    <a:pt x="607" y="0"/>
                  </a:moveTo>
                  <a:cubicBezTo>
                    <a:pt x="562" y="159"/>
                    <a:pt x="517" y="317"/>
                    <a:pt x="476" y="477"/>
                  </a:cubicBezTo>
                  <a:cubicBezTo>
                    <a:pt x="317" y="519"/>
                    <a:pt x="158" y="563"/>
                    <a:pt x="0" y="609"/>
                  </a:cubicBezTo>
                  <a:lnTo>
                    <a:pt x="2193" y="2800"/>
                  </a:lnTo>
                  <a:lnTo>
                    <a:pt x="2800" y="2193"/>
                  </a:lnTo>
                  <a:lnTo>
                    <a:pt x="6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3"/>
            <p:cNvSpPr/>
            <p:nvPr/>
          </p:nvSpPr>
          <p:spPr>
            <a:xfrm>
              <a:off x="7431183" y="2058989"/>
              <a:ext cx="92596" cy="92629"/>
            </a:xfrm>
            <a:custGeom>
              <a:rect b="b" l="l" r="r" t="t"/>
              <a:pathLst>
                <a:path extrusionOk="0" h="2801" w="2800">
                  <a:moveTo>
                    <a:pt x="2193" y="0"/>
                  </a:moveTo>
                  <a:lnTo>
                    <a:pt x="0" y="2192"/>
                  </a:lnTo>
                  <a:cubicBezTo>
                    <a:pt x="158" y="2238"/>
                    <a:pt x="317" y="2282"/>
                    <a:pt x="476" y="2324"/>
                  </a:cubicBezTo>
                  <a:cubicBezTo>
                    <a:pt x="517" y="2483"/>
                    <a:pt x="562" y="2642"/>
                    <a:pt x="607" y="2800"/>
                  </a:cubicBezTo>
                  <a:lnTo>
                    <a:pt x="2800" y="608"/>
                  </a:lnTo>
                  <a:lnTo>
                    <a:pt x="21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3"/>
            <p:cNvSpPr/>
            <p:nvPr/>
          </p:nvSpPr>
          <p:spPr>
            <a:xfrm>
              <a:off x="7049721" y="2276292"/>
              <a:ext cx="31879" cy="28440"/>
            </a:xfrm>
            <a:custGeom>
              <a:rect b="b" l="l" r="r" t="t"/>
              <a:pathLst>
                <a:path extrusionOk="0" h="860" w="964">
                  <a:moveTo>
                    <a:pt x="1" y="0"/>
                  </a:moveTo>
                  <a:lnTo>
                    <a:pt x="1" y="859"/>
                  </a:lnTo>
                  <a:lnTo>
                    <a:pt x="963" y="859"/>
                  </a:lnTo>
                  <a:cubicBezTo>
                    <a:pt x="883" y="715"/>
                    <a:pt x="803" y="572"/>
                    <a:pt x="719" y="429"/>
                  </a:cubicBezTo>
                  <a:cubicBezTo>
                    <a:pt x="803" y="287"/>
                    <a:pt x="884" y="144"/>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3"/>
            <p:cNvSpPr/>
            <p:nvPr/>
          </p:nvSpPr>
          <p:spPr>
            <a:xfrm>
              <a:off x="7278003" y="2501168"/>
              <a:ext cx="28473" cy="31879"/>
            </a:xfrm>
            <a:custGeom>
              <a:rect b="b" l="l" r="r" t="t"/>
              <a:pathLst>
                <a:path extrusionOk="0" h="964" w="861">
                  <a:moveTo>
                    <a:pt x="1" y="1"/>
                  </a:moveTo>
                  <a:lnTo>
                    <a:pt x="1" y="963"/>
                  </a:lnTo>
                  <a:lnTo>
                    <a:pt x="861" y="963"/>
                  </a:lnTo>
                  <a:lnTo>
                    <a:pt x="861" y="1"/>
                  </a:lnTo>
                  <a:cubicBezTo>
                    <a:pt x="717" y="80"/>
                    <a:pt x="573" y="160"/>
                    <a:pt x="431" y="244"/>
                  </a:cubicBezTo>
                  <a:cubicBezTo>
                    <a:pt x="289" y="160"/>
                    <a:pt x="145" y="8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3"/>
            <p:cNvSpPr/>
            <p:nvPr/>
          </p:nvSpPr>
          <p:spPr>
            <a:xfrm>
              <a:off x="7502912" y="2276292"/>
              <a:ext cx="31846" cy="28440"/>
            </a:xfrm>
            <a:custGeom>
              <a:rect b="b" l="l" r="r" t="t"/>
              <a:pathLst>
                <a:path extrusionOk="0" h="860" w="963">
                  <a:moveTo>
                    <a:pt x="0" y="0"/>
                  </a:moveTo>
                  <a:cubicBezTo>
                    <a:pt x="81" y="144"/>
                    <a:pt x="161" y="287"/>
                    <a:pt x="245" y="429"/>
                  </a:cubicBezTo>
                  <a:cubicBezTo>
                    <a:pt x="161" y="572"/>
                    <a:pt x="81" y="715"/>
                    <a:pt x="0" y="859"/>
                  </a:cubicBezTo>
                  <a:lnTo>
                    <a:pt x="963" y="859"/>
                  </a:lnTo>
                  <a:lnTo>
                    <a:pt x="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43"/>
          <p:cNvGrpSpPr/>
          <p:nvPr/>
        </p:nvGrpSpPr>
        <p:grpSpPr>
          <a:xfrm>
            <a:off x="856798" y="3306356"/>
            <a:ext cx="490494" cy="473166"/>
            <a:chOff x="7741148" y="3408510"/>
            <a:chExt cx="490494" cy="473166"/>
          </a:xfrm>
        </p:grpSpPr>
        <p:sp>
          <p:nvSpPr>
            <p:cNvPr id="1415" name="Google Shape;1415;p43"/>
            <p:cNvSpPr/>
            <p:nvPr/>
          </p:nvSpPr>
          <p:spPr>
            <a:xfrm>
              <a:off x="7741148" y="3672375"/>
              <a:ext cx="212905" cy="209300"/>
            </a:xfrm>
            <a:custGeom>
              <a:rect b="b" l="l" r="r" t="t"/>
              <a:pathLst>
                <a:path extrusionOk="0" h="6329" w="6438">
                  <a:moveTo>
                    <a:pt x="4443" y="1"/>
                  </a:moveTo>
                  <a:lnTo>
                    <a:pt x="390" y="4505"/>
                  </a:lnTo>
                  <a:cubicBezTo>
                    <a:pt x="1" y="4937"/>
                    <a:pt x="18" y="5598"/>
                    <a:pt x="430" y="6008"/>
                  </a:cubicBezTo>
                  <a:cubicBezTo>
                    <a:pt x="642" y="6221"/>
                    <a:pt x="922" y="6329"/>
                    <a:pt x="1203" y="6329"/>
                  </a:cubicBezTo>
                  <a:cubicBezTo>
                    <a:pt x="1464" y="6329"/>
                    <a:pt x="1725" y="6236"/>
                    <a:pt x="1934" y="6048"/>
                  </a:cubicBezTo>
                  <a:lnTo>
                    <a:pt x="6437" y="1995"/>
                  </a:lnTo>
                  <a:lnTo>
                    <a:pt x="44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3"/>
            <p:cNvSpPr/>
            <p:nvPr/>
          </p:nvSpPr>
          <p:spPr>
            <a:xfrm>
              <a:off x="7887615" y="3495352"/>
              <a:ext cx="244983" cy="244983"/>
            </a:xfrm>
            <a:custGeom>
              <a:rect b="b" l="l" r="r" t="t"/>
              <a:pathLst>
                <a:path extrusionOk="0" h="7408" w="7408">
                  <a:moveTo>
                    <a:pt x="609" y="1"/>
                  </a:moveTo>
                  <a:lnTo>
                    <a:pt x="1" y="608"/>
                  </a:lnTo>
                  <a:lnTo>
                    <a:pt x="1360" y="1968"/>
                  </a:lnTo>
                  <a:lnTo>
                    <a:pt x="434" y="4560"/>
                  </a:lnTo>
                  <a:lnTo>
                    <a:pt x="2803" y="6927"/>
                  </a:lnTo>
                  <a:lnTo>
                    <a:pt x="5394" y="6002"/>
                  </a:lnTo>
                  <a:lnTo>
                    <a:pt x="6799" y="7408"/>
                  </a:lnTo>
                  <a:lnTo>
                    <a:pt x="7408" y="6799"/>
                  </a:lnTo>
                  <a:lnTo>
                    <a:pt x="6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3"/>
            <p:cNvSpPr/>
            <p:nvPr/>
          </p:nvSpPr>
          <p:spPr>
            <a:xfrm>
              <a:off x="7960667" y="3408510"/>
              <a:ext cx="270976" cy="254904"/>
            </a:xfrm>
            <a:custGeom>
              <a:rect b="b" l="l" r="r" t="t"/>
              <a:pathLst>
                <a:path extrusionOk="0" h="7708" w="8194">
                  <a:moveTo>
                    <a:pt x="6153" y="0"/>
                  </a:moveTo>
                  <a:cubicBezTo>
                    <a:pt x="5783" y="0"/>
                    <a:pt x="5413" y="141"/>
                    <a:pt x="5130" y="423"/>
                  </a:cubicBezTo>
                  <a:lnTo>
                    <a:pt x="5102" y="452"/>
                  </a:lnTo>
                  <a:cubicBezTo>
                    <a:pt x="4882" y="672"/>
                    <a:pt x="4748" y="960"/>
                    <a:pt x="4707" y="1269"/>
                  </a:cubicBezTo>
                  <a:cubicBezTo>
                    <a:pt x="4672" y="1540"/>
                    <a:pt x="4544" y="1801"/>
                    <a:pt x="4325" y="2001"/>
                  </a:cubicBezTo>
                  <a:cubicBezTo>
                    <a:pt x="4096" y="2211"/>
                    <a:pt x="3803" y="2316"/>
                    <a:pt x="3510" y="2316"/>
                  </a:cubicBezTo>
                  <a:cubicBezTo>
                    <a:pt x="3219" y="2316"/>
                    <a:pt x="2927" y="2212"/>
                    <a:pt x="2698" y="2003"/>
                  </a:cubicBezTo>
                  <a:cubicBezTo>
                    <a:pt x="2186" y="1536"/>
                    <a:pt x="2171" y="741"/>
                    <a:pt x="2656" y="256"/>
                  </a:cubicBezTo>
                  <a:cubicBezTo>
                    <a:pt x="2706" y="206"/>
                    <a:pt x="2760" y="162"/>
                    <a:pt x="2816" y="122"/>
                  </a:cubicBezTo>
                  <a:cubicBezTo>
                    <a:pt x="2766" y="119"/>
                    <a:pt x="2717" y="118"/>
                    <a:pt x="2667" y="118"/>
                  </a:cubicBezTo>
                  <a:cubicBezTo>
                    <a:pt x="2013" y="118"/>
                    <a:pt x="1359" y="367"/>
                    <a:pt x="860" y="866"/>
                  </a:cubicBezTo>
                  <a:cubicBezTo>
                    <a:pt x="233" y="1493"/>
                    <a:pt x="1" y="2364"/>
                    <a:pt x="160" y="3173"/>
                  </a:cubicBezTo>
                  <a:lnTo>
                    <a:pt x="4647" y="7659"/>
                  </a:lnTo>
                  <a:cubicBezTo>
                    <a:pt x="4813" y="7692"/>
                    <a:pt x="4980" y="7708"/>
                    <a:pt x="5148" y="7708"/>
                  </a:cubicBezTo>
                  <a:cubicBezTo>
                    <a:pt x="5591" y="7708"/>
                    <a:pt x="6034" y="7593"/>
                    <a:pt x="6430" y="7364"/>
                  </a:cubicBezTo>
                  <a:cubicBezTo>
                    <a:pt x="6260" y="7321"/>
                    <a:pt x="6101" y="7231"/>
                    <a:pt x="5971" y="7093"/>
                  </a:cubicBezTo>
                  <a:cubicBezTo>
                    <a:pt x="5634" y="6732"/>
                    <a:pt x="5633" y="6164"/>
                    <a:pt x="5969" y="5802"/>
                  </a:cubicBezTo>
                  <a:cubicBezTo>
                    <a:pt x="6154" y="5604"/>
                    <a:pt x="6402" y="5503"/>
                    <a:pt x="6652" y="5499"/>
                  </a:cubicBezTo>
                  <a:cubicBezTo>
                    <a:pt x="7170" y="5493"/>
                    <a:pt x="7650" y="5227"/>
                    <a:pt x="7908" y="4779"/>
                  </a:cubicBezTo>
                  <a:lnTo>
                    <a:pt x="7947" y="4713"/>
                  </a:lnTo>
                  <a:cubicBezTo>
                    <a:pt x="8162" y="4339"/>
                    <a:pt x="8193" y="3900"/>
                    <a:pt x="8054" y="3511"/>
                  </a:cubicBezTo>
                  <a:lnTo>
                    <a:pt x="8054" y="3511"/>
                  </a:lnTo>
                  <a:cubicBezTo>
                    <a:pt x="7941" y="3544"/>
                    <a:pt x="7824" y="3560"/>
                    <a:pt x="7707" y="3560"/>
                  </a:cubicBezTo>
                  <a:cubicBezTo>
                    <a:pt x="7386" y="3560"/>
                    <a:pt x="7064" y="3437"/>
                    <a:pt x="6819" y="3192"/>
                  </a:cubicBezTo>
                  <a:cubicBezTo>
                    <a:pt x="6328" y="2702"/>
                    <a:pt x="6328" y="1906"/>
                    <a:pt x="6819" y="1416"/>
                  </a:cubicBezTo>
                  <a:cubicBezTo>
                    <a:pt x="7064" y="1170"/>
                    <a:pt x="7384" y="1048"/>
                    <a:pt x="7705" y="1048"/>
                  </a:cubicBezTo>
                  <a:cubicBezTo>
                    <a:pt x="7738" y="1048"/>
                    <a:pt x="7771" y="1049"/>
                    <a:pt x="7804" y="1052"/>
                  </a:cubicBezTo>
                  <a:lnTo>
                    <a:pt x="7175" y="423"/>
                  </a:lnTo>
                  <a:cubicBezTo>
                    <a:pt x="6893" y="141"/>
                    <a:pt x="6523" y="0"/>
                    <a:pt x="6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43"/>
          <p:cNvGrpSpPr/>
          <p:nvPr/>
        </p:nvGrpSpPr>
        <p:grpSpPr>
          <a:xfrm>
            <a:off x="5126695" y="3341175"/>
            <a:ext cx="485104" cy="403553"/>
            <a:chOff x="7744720" y="4159761"/>
            <a:chExt cx="485104" cy="403553"/>
          </a:xfrm>
        </p:grpSpPr>
        <p:sp>
          <p:nvSpPr>
            <p:cNvPr id="1419" name="Google Shape;1419;p43"/>
            <p:cNvSpPr/>
            <p:nvPr/>
          </p:nvSpPr>
          <p:spPr>
            <a:xfrm>
              <a:off x="7744720" y="4269752"/>
              <a:ext cx="485104" cy="204174"/>
            </a:xfrm>
            <a:custGeom>
              <a:rect b="b" l="l" r="r" t="t"/>
              <a:pathLst>
                <a:path extrusionOk="0" h="6174" w="14669">
                  <a:moveTo>
                    <a:pt x="1413" y="0"/>
                  </a:moveTo>
                  <a:cubicBezTo>
                    <a:pt x="634" y="0"/>
                    <a:pt x="1" y="634"/>
                    <a:pt x="1" y="1412"/>
                  </a:cubicBezTo>
                  <a:cubicBezTo>
                    <a:pt x="1" y="2190"/>
                    <a:pt x="634" y="2824"/>
                    <a:pt x="1413" y="2824"/>
                  </a:cubicBezTo>
                  <a:lnTo>
                    <a:pt x="2031" y="2824"/>
                  </a:lnTo>
                  <a:lnTo>
                    <a:pt x="2031" y="1964"/>
                  </a:lnTo>
                  <a:lnTo>
                    <a:pt x="1413" y="1964"/>
                  </a:lnTo>
                  <a:cubicBezTo>
                    <a:pt x="1108" y="1964"/>
                    <a:pt x="861" y="1716"/>
                    <a:pt x="861" y="1412"/>
                  </a:cubicBezTo>
                  <a:cubicBezTo>
                    <a:pt x="861" y="1107"/>
                    <a:pt x="1108" y="859"/>
                    <a:pt x="1413" y="859"/>
                  </a:cubicBezTo>
                  <a:lnTo>
                    <a:pt x="1913" y="859"/>
                  </a:lnTo>
                  <a:cubicBezTo>
                    <a:pt x="2105" y="859"/>
                    <a:pt x="2287" y="962"/>
                    <a:pt x="2386" y="1127"/>
                  </a:cubicBezTo>
                  <a:lnTo>
                    <a:pt x="4144" y="4043"/>
                  </a:lnTo>
                  <a:cubicBezTo>
                    <a:pt x="4534" y="4692"/>
                    <a:pt x="5090" y="5232"/>
                    <a:pt x="5750" y="5604"/>
                  </a:cubicBezTo>
                  <a:cubicBezTo>
                    <a:pt x="6410" y="5977"/>
                    <a:pt x="7159" y="6174"/>
                    <a:pt x="7917" y="6174"/>
                  </a:cubicBezTo>
                  <a:cubicBezTo>
                    <a:pt x="8674" y="6174"/>
                    <a:pt x="9423" y="5977"/>
                    <a:pt x="10083" y="5604"/>
                  </a:cubicBezTo>
                  <a:cubicBezTo>
                    <a:pt x="10743" y="5232"/>
                    <a:pt x="11299" y="4692"/>
                    <a:pt x="11689" y="4043"/>
                  </a:cubicBezTo>
                  <a:lnTo>
                    <a:pt x="13608" y="859"/>
                  </a:lnTo>
                  <a:lnTo>
                    <a:pt x="14668" y="859"/>
                  </a:lnTo>
                  <a:lnTo>
                    <a:pt x="14668" y="0"/>
                  </a:lnTo>
                  <a:lnTo>
                    <a:pt x="13122" y="0"/>
                  </a:lnTo>
                  <a:lnTo>
                    <a:pt x="11869" y="2079"/>
                  </a:lnTo>
                  <a:lnTo>
                    <a:pt x="3963" y="2079"/>
                  </a:lnTo>
                  <a:lnTo>
                    <a:pt x="3122" y="683"/>
                  </a:lnTo>
                  <a:cubicBezTo>
                    <a:pt x="2869" y="262"/>
                    <a:pt x="2404" y="0"/>
                    <a:pt x="1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3"/>
            <p:cNvSpPr/>
            <p:nvPr/>
          </p:nvSpPr>
          <p:spPr>
            <a:xfrm>
              <a:off x="7914700" y="4159761"/>
              <a:ext cx="183671" cy="150369"/>
            </a:xfrm>
            <a:custGeom>
              <a:rect b="b" l="l" r="r" t="t"/>
              <a:pathLst>
                <a:path extrusionOk="0" h="4547" w="5554">
                  <a:moveTo>
                    <a:pt x="2777" y="1"/>
                  </a:moveTo>
                  <a:cubicBezTo>
                    <a:pt x="2302" y="1"/>
                    <a:pt x="1915" y="388"/>
                    <a:pt x="1915" y="862"/>
                  </a:cubicBezTo>
                  <a:cubicBezTo>
                    <a:pt x="1915" y="1137"/>
                    <a:pt x="2044" y="1381"/>
                    <a:pt x="2246" y="1540"/>
                  </a:cubicBezTo>
                  <a:cubicBezTo>
                    <a:pt x="967" y="1788"/>
                    <a:pt x="0" y="2915"/>
                    <a:pt x="0" y="4265"/>
                  </a:cubicBezTo>
                  <a:lnTo>
                    <a:pt x="0" y="4546"/>
                  </a:lnTo>
                  <a:lnTo>
                    <a:pt x="5552" y="4546"/>
                  </a:lnTo>
                  <a:lnTo>
                    <a:pt x="5552" y="4265"/>
                  </a:lnTo>
                  <a:lnTo>
                    <a:pt x="5553" y="4265"/>
                  </a:lnTo>
                  <a:cubicBezTo>
                    <a:pt x="5553" y="2915"/>
                    <a:pt x="4585" y="1788"/>
                    <a:pt x="3308" y="1540"/>
                  </a:cubicBezTo>
                  <a:cubicBezTo>
                    <a:pt x="3508" y="1381"/>
                    <a:pt x="3637" y="1137"/>
                    <a:pt x="3637" y="862"/>
                  </a:cubicBezTo>
                  <a:cubicBezTo>
                    <a:pt x="3637" y="388"/>
                    <a:pt x="3251" y="1"/>
                    <a:pt x="2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3"/>
            <p:cNvSpPr/>
            <p:nvPr/>
          </p:nvSpPr>
          <p:spPr>
            <a:xfrm>
              <a:off x="7906862" y="4495885"/>
              <a:ext cx="199313" cy="67430"/>
            </a:xfrm>
            <a:custGeom>
              <a:rect b="b" l="l" r="r" t="t"/>
              <a:pathLst>
                <a:path extrusionOk="0" h="2039" w="6027">
                  <a:moveTo>
                    <a:pt x="1596" y="0"/>
                  </a:moveTo>
                  <a:lnTo>
                    <a:pt x="1231" y="1179"/>
                  </a:lnTo>
                  <a:lnTo>
                    <a:pt x="1" y="1179"/>
                  </a:lnTo>
                  <a:lnTo>
                    <a:pt x="1" y="2039"/>
                  </a:lnTo>
                  <a:lnTo>
                    <a:pt x="6027" y="2039"/>
                  </a:lnTo>
                  <a:lnTo>
                    <a:pt x="6027" y="1179"/>
                  </a:lnTo>
                  <a:lnTo>
                    <a:pt x="4796" y="1179"/>
                  </a:lnTo>
                  <a:lnTo>
                    <a:pt x="4431" y="0"/>
                  </a:lnTo>
                  <a:cubicBezTo>
                    <a:pt x="3971" y="129"/>
                    <a:pt x="3493" y="195"/>
                    <a:pt x="3014" y="195"/>
                  </a:cubicBezTo>
                  <a:cubicBezTo>
                    <a:pt x="2533" y="195"/>
                    <a:pt x="2057" y="129"/>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43"/>
          <p:cNvGrpSpPr/>
          <p:nvPr/>
        </p:nvGrpSpPr>
        <p:grpSpPr>
          <a:xfrm>
            <a:off x="5740600" y="3284475"/>
            <a:ext cx="2683500" cy="1314525"/>
            <a:chOff x="5740600" y="3284475"/>
            <a:chExt cx="2683500" cy="1314525"/>
          </a:xfrm>
        </p:grpSpPr>
        <p:sp>
          <p:nvSpPr>
            <p:cNvPr id="1423" name="Google Shape;1423;p43"/>
            <p:cNvSpPr txBox="1"/>
            <p:nvPr/>
          </p:nvSpPr>
          <p:spPr>
            <a:xfrm>
              <a:off x="5740600" y="3284475"/>
              <a:ext cx="2683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grpSp>
          <p:nvGrpSpPr>
            <p:cNvPr id="1424" name="Google Shape;1424;p43"/>
            <p:cNvGrpSpPr/>
            <p:nvPr/>
          </p:nvGrpSpPr>
          <p:grpSpPr>
            <a:xfrm>
              <a:off x="5740600" y="3694125"/>
              <a:ext cx="2683401" cy="457200"/>
              <a:chOff x="5740600" y="3694125"/>
              <a:chExt cx="2683401" cy="457200"/>
            </a:xfrm>
          </p:grpSpPr>
          <p:sp>
            <p:nvSpPr>
              <p:cNvPr id="1425" name="Google Shape;1425;p43"/>
              <p:cNvSpPr txBox="1"/>
              <p:nvPr/>
            </p:nvSpPr>
            <p:spPr>
              <a:xfrm>
                <a:off x="7814701" y="3694125"/>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70</a:t>
                </a:r>
                <a:r>
                  <a:rPr b="1" lang="en" sz="1500">
                    <a:solidFill>
                      <a:schemeClr val="dk1"/>
                    </a:solidFill>
                    <a:latin typeface="Domine"/>
                    <a:ea typeface="Domine"/>
                    <a:cs typeface="Domine"/>
                    <a:sym typeface="Domine"/>
                  </a:rPr>
                  <a:t>%</a:t>
                </a:r>
                <a:endParaRPr b="1" sz="1500">
                  <a:solidFill>
                    <a:schemeClr val="dk1"/>
                  </a:solidFill>
                  <a:latin typeface="Domine"/>
                  <a:ea typeface="Domine"/>
                  <a:cs typeface="Domine"/>
                  <a:sym typeface="Domine"/>
                </a:endParaRPr>
              </a:p>
            </p:txBody>
          </p:sp>
          <p:sp>
            <p:nvSpPr>
              <p:cNvPr id="1426" name="Google Shape;1426;p43"/>
              <p:cNvSpPr txBox="1"/>
              <p:nvPr/>
            </p:nvSpPr>
            <p:spPr>
              <a:xfrm>
                <a:off x="5740600" y="3694125"/>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1</a:t>
                </a:r>
                <a:endParaRPr b="1" sz="1500">
                  <a:solidFill>
                    <a:schemeClr val="dk1"/>
                  </a:solidFill>
                  <a:latin typeface="Domine"/>
                  <a:ea typeface="Domine"/>
                  <a:cs typeface="Domine"/>
                  <a:sym typeface="Domine"/>
                </a:endParaRPr>
              </a:p>
            </p:txBody>
          </p:sp>
        </p:grpSp>
        <p:grpSp>
          <p:nvGrpSpPr>
            <p:cNvPr id="1427" name="Google Shape;1427;p43"/>
            <p:cNvGrpSpPr/>
            <p:nvPr/>
          </p:nvGrpSpPr>
          <p:grpSpPr>
            <a:xfrm>
              <a:off x="5740600" y="4141800"/>
              <a:ext cx="2683401" cy="457200"/>
              <a:chOff x="5740600" y="4141800"/>
              <a:chExt cx="2683401" cy="457200"/>
            </a:xfrm>
          </p:grpSpPr>
          <p:sp>
            <p:nvSpPr>
              <p:cNvPr id="1428" name="Google Shape;1428;p43"/>
              <p:cNvSpPr txBox="1"/>
              <p:nvPr/>
            </p:nvSpPr>
            <p:spPr>
              <a:xfrm>
                <a:off x="7814701" y="4141800"/>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90</a:t>
                </a:r>
                <a:r>
                  <a:rPr b="1" lang="en" sz="1500">
                    <a:solidFill>
                      <a:schemeClr val="dk1"/>
                    </a:solidFill>
                    <a:latin typeface="Domine"/>
                    <a:ea typeface="Domine"/>
                    <a:cs typeface="Domine"/>
                    <a:sym typeface="Domine"/>
                  </a:rPr>
                  <a:t>%</a:t>
                </a:r>
                <a:endParaRPr b="1" sz="1500">
                  <a:solidFill>
                    <a:schemeClr val="dk1"/>
                  </a:solidFill>
                  <a:latin typeface="Domine"/>
                  <a:ea typeface="Domine"/>
                  <a:cs typeface="Domine"/>
                  <a:sym typeface="Domine"/>
                </a:endParaRPr>
              </a:p>
            </p:txBody>
          </p:sp>
          <p:sp>
            <p:nvSpPr>
              <p:cNvPr id="1429" name="Google Shape;1429;p43"/>
              <p:cNvSpPr txBox="1"/>
              <p:nvPr/>
            </p:nvSpPr>
            <p:spPr>
              <a:xfrm>
                <a:off x="5740600" y="4141800"/>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2</a:t>
                </a:r>
                <a:endParaRPr b="1" sz="1500">
                  <a:solidFill>
                    <a:schemeClr val="dk1"/>
                  </a:solidFill>
                  <a:latin typeface="Domine"/>
                  <a:ea typeface="Domine"/>
                  <a:cs typeface="Domine"/>
                  <a:sym typeface="Domine"/>
                </a:endParaRPr>
              </a:p>
            </p:txBody>
          </p:sp>
        </p:grpSp>
      </p:grpSp>
      <p:grpSp>
        <p:nvGrpSpPr>
          <p:cNvPr id="1430" name="Google Shape;1430;p43"/>
          <p:cNvGrpSpPr/>
          <p:nvPr/>
        </p:nvGrpSpPr>
        <p:grpSpPr>
          <a:xfrm>
            <a:off x="5740600" y="1598550"/>
            <a:ext cx="2683500" cy="1318200"/>
            <a:chOff x="5740600" y="1598550"/>
            <a:chExt cx="2683500" cy="1318200"/>
          </a:xfrm>
        </p:grpSpPr>
        <p:sp>
          <p:nvSpPr>
            <p:cNvPr id="1431" name="Google Shape;1431;p43"/>
            <p:cNvSpPr txBox="1"/>
            <p:nvPr/>
          </p:nvSpPr>
          <p:spPr>
            <a:xfrm>
              <a:off x="5740600" y="1598550"/>
              <a:ext cx="2683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grpSp>
          <p:nvGrpSpPr>
            <p:cNvPr id="1432" name="Google Shape;1432;p43"/>
            <p:cNvGrpSpPr/>
            <p:nvPr/>
          </p:nvGrpSpPr>
          <p:grpSpPr>
            <a:xfrm>
              <a:off x="5740600" y="2011875"/>
              <a:ext cx="2683401" cy="457200"/>
              <a:chOff x="5740600" y="2011875"/>
              <a:chExt cx="2683401" cy="457200"/>
            </a:xfrm>
          </p:grpSpPr>
          <p:sp>
            <p:nvSpPr>
              <p:cNvPr id="1433" name="Google Shape;1433;p43"/>
              <p:cNvSpPr txBox="1"/>
              <p:nvPr/>
            </p:nvSpPr>
            <p:spPr>
              <a:xfrm>
                <a:off x="7814701" y="2011875"/>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40</a:t>
                </a:r>
                <a:r>
                  <a:rPr b="1" lang="en" sz="1500">
                    <a:solidFill>
                      <a:schemeClr val="dk1"/>
                    </a:solidFill>
                    <a:latin typeface="Domine"/>
                    <a:ea typeface="Domine"/>
                    <a:cs typeface="Domine"/>
                    <a:sym typeface="Domine"/>
                  </a:rPr>
                  <a:t>%</a:t>
                </a:r>
                <a:endParaRPr b="1" sz="1500">
                  <a:solidFill>
                    <a:schemeClr val="dk1"/>
                  </a:solidFill>
                  <a:latin typeface="Domine"/>
                  <a:ea typeface="Domine"/>
                  <a:cs typeface="Domine"/>
                  <a:sym typeface="Domine"/>
                </a:endParaRPr>
              </a:p>
            </p:txBody>
          </p:sp>
          <p:sp>
            <p:nvSpPr>
              <p:cNvPr id="1434" name="Google Shape;1434;p43"/>
              <p:cNvSpPr txBox="1"/>
              <p:nvPr/>
            </p:nvSpPr>
            <p:spPr>
              <a:xfrm>
                <a:off x="5740600" y="2011875"/>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1</a:t>
                </a:r>
                <a:endParaRPr b="1" sz="1500">
                  <a:solidFill>
                    <a:schemeClr val="dk1"/>
                  </a:solidFill>
                  <a:latin typeface="Domine"/>
                  <a:ea typeface="Domine"/>
                  <a:cs typeface="Domine"/>
                  <a:sym typeface="Domine"/>
                </a:endParaRPr>
              </a:p>
            </p:txBody>
          </p:sp>
        </p:grpSp>
        <p:grpSp>
          <p:nvGrpSpPr>
            <p:cNvPr id="1435" name="Google Shape;1435;p43"/>
            <p:cNvGrpSpPr/>
            <p:nvPr/>
          </p:nvGrpSpPr>
          <p:grpSpPr>
            <a:xfrm>
              <a:off x="5740600" y="2459550"/>
              <a:ext cx="2683401" cy="457200"/>
              <a:chOff x="5740600" y="2459550"/>
              <a:chExt cx="2683401" cy="457200"/>
            </a:xfrm>
          </p:grpSpPr>
          <p:sp>
            <p:nvSpPr>
              <p:cNvPr id="1436" name="Google Shape;1436;p43"/>
              <p:cNvSpPr txBox="1"/>
              <p:nvPr/>
            </p:nvSpPr>
            <p:spPr>
              <a:xfrm>
                <a:off x="7814701" y="2459550"/>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80</a:t>
                </a:r>
                <a:r>
                  <a:rPr b="1" lang="en" sz="1500">
                    <a:solidFill>
                      <a:schemeClr val="dk1"/>
                    </a:solidFill>
                    <a:latin typeface="Domine"/>
                    <a:ea typeface="Domine"/>
                    <a:cs typeface="Domine"/>
                    <a:sym typeface="Domine"/>
                  </a:rPr>
                  <a:t>%</a:t>
                </a:r>
                <a:endParaRPr b="1" sz="1500">
                  <a:solidFill>
                    <a:schemeClr val="dk1"/>
                  </a:solidFill>
                  <a:latin typeface="Domine"/>
                  <a:ea typeface="Domine"/>
                  <a:cs typeface="Domine"/>
                  <a:sym typeface="Domine"/>
                </a:endParaRPr>
              </a:p>
            </p:txBody>
          </p:sp>
          <p:sp>
            <p:nvSpPr>
              <p:cNvPr id="1437" name="Google Shape;1437;p43"/>
              <p:cNvSpPr txBox="1"/>
              <p:nvPr/>
            </p:nvSpPr>
            <p:spPr>
              <a:xfrm>
                <a:off x="5740600" y="2459550"/>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2</a:t>
                </a:r>
                <a:endParaRPr b="1" sz="1500">
                  <a:solidFill>
                    <a:schemeClr val="dk1"/>
                  </a:solidFill>
                  <a:latin typeface="Domine"/>
                  <a:ea typeface="Domine"/>
                  <a:cs typeface="Domine"/>
                  <a:sym typeface="Domine"/>
                </a:endParaRPr>
              </a:p>
            </p:txBody>
          </p:sp>
        </p:grpSp>
      </p:grpSp>
      <p:sp>
        <p:nvSpPr>
          <p:cNvPr id="1438" name="Google Shape;1438;p43"/>
          <p:cNvSpPr/>
          <p:nvPr/>
        </p:nvSpPr>
        <p:spPr>
          <a:xfrm>
            <a:off x="711943" y="1484238"/>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3"/>
          <p:cNvSpPr/>
          <p:nvPr/>
        </p:nvSpPr>
        <p:spPr>
          <a:xfrm rot="5400000">
            <a:off x="2791450" y="1656675"/>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3"/>
          <p:cNvSpPr/>
          <p:nvPr/>
        </p:nvSpPr>
        <p:spPr>
          <a:xfrm rot="5400000">
            <a:off x="2791450" y="2104350"/>
            <a:ext cx="256200" cy="116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1" name="Google Shape;1441;p43"/>
          <p:cNvGrpSpPr/>
          <p:nvPr/>
        </p:nvGrpSpPr>
        <p:grpSpPr>
          <a:xfrm>
            <a:off x="1465350" y="3284475"/>
            <a:ext cx="2683500" cy="1314525"/>
            <a:chOff x="1465350" y="3284475"/>
            <a:chExt cx="2683500" cy="1314525"/>
          </a:xfrm>
        </p:grpSpPr>
        <p:sp>
          <p:nvSpPr>
            <p:cNvPr id="1442" name="Google Shape;1442;p43"/>
            <p:cNvSpPr txBox="1"/>
            <p:nvPr/>
          </p:nvSpPr>
          <p:spPr>
            <a:xfrm>
              <a:off x="1465350" y="3284475"/>
              <a:ext cx="2683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grpSp>
          <p:nvGrpSpPr>
            <p:cNvPr id="1443" name="Google Shape;1443;p43"/>
            <p:cNvGrpSpPr/>
            <p:nvPr/>
          </p:nvGrpSpPr>
          <p:grpSpPr>
            <a:xfrm>
              <a:off x="1465350" y="3694125"/>
              <a:ext cx="2683401" cy="457200"/>
              <a:chOff x="1465350" y="3694125"/>
              <a:chExt cx="2683401" cy="457200"/>
            </a:xfrm>
          </p:grpSpPr>
          <p:sp>
            <p:nvSpPr>
              <p:cNvPr id="1444" name="Google Shape;1444;p43"/>
              <p:cNvSpPr txBox="1"/>
              <p:nvPr/>
            </p:nvSpPr>
            <p:spPr>
              <a:xfrm>
                <a:off x="3539451" y="3694125"/>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20</a:t>
                </a:r>
                <a:r>
                  <a:rPr b="1" lang="en" sz="1500">
                    <a:solidFill>
                      <a:schemeClr val="dk1"/>
                    </a:solidFill>
                    <a:latin typeface="Domine"/>
                    <a:ea typeface="Domine"/>
                    <a:cs typeface="Domine"/>
                    <a:sym typeface="Domine"/>
                  </a:rPr>
                  <a:t>%</a:t>
                </a:r>
                <a:endParaRPr b="1" sz="1500">
                  <a:solidFill>
                    <a:schemeClr val="dk1"/>
                  </a:solidFill>
                  <a:latin typeface="Domine"/>
                  <a:ea typeface="Domine"/>
                  <a:cs typeface="Domine"/>
                  <a:sym typeface="Domine"/>
                </a:endParaRPr>
              </a:p>
            </p:txBody>
          </p:sp>
          <p:sp>
            <p:nvSpPr>
              <p:cNvPr id="1445" name="Google Shape;1445;p43"/>
              <p:cNvSpPr txBox="1"/>
              <p:nvPr/>
            </p:nvSpPr>
            <p:spPr>
              <a:xfrm>
                <a:off x="1465350" y="3694125"/>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1</a:t>
                </a:r>
                <a:endParaRPr b="1" sz="1500">
                  <a:solidFill>
                    <a:schemeClr val="dk1"/>
                  </a:solidFill>
                  <a:latin typeface="Domine"/>
                  <a:ea typeface="Domine"/>
                  <a:cs typeface="Domine"/>
                  <a:sym typeface="Domine"/>
                </a:endParaRPr>
              </a:p>
            </p:txBody>
          </p:sp>
        </p:grpSp>
        <p:grpSp>
          <p:nvGrpSpPr>
            <p:cNvPr id="1446" name="Google Shape;1446;p43"/>
            <p:cNvGrpSpPr/>
            <p:nvPr/>
          </p:nvGrpSpPr>
          <p:grpSpPr>
            <a:xfrm>
              <a:off x="1465350" y="4141800"/>
              <a:ext cx="2683401" cy="457200"/>
              <a:chOff x="1465350" y="4141800"/>
              <a:chExt cx="2683401" cy="457200"/>
            </a:xfrm>
          </p:grpSpPr>
          <p:sp>
            <p:nvSpPr>
              <p:cNvPr id="1447" name="Google Shape;1447;p43"/>
              <p:cNvSpPr txBox="1"/>
              <p:nvPr/>
            </p:nvSpPr>
            <p:spPr>
              <a:xfrm>
                <a:off x="3539451" y="4141800"/>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50</a:t>
                </a:r>
                <a:r>
                  <a:rPr b="1" lang="en" sz="1500">
                    <a:solidFill>
                      <a:schemeClr val="dk1"/>
                    </a:solidFill>
                    <a:latin typeface="Domine"/>
                    <a:ea typeface="Domine"/>
                    <a:cs typeface="Domine"/>
                    <a:sym typeface="Domine"/>
                  </a:rPr>
                  <a:t>%</a:t>
                </a:r>
                <a:endParaRPr b="1" sz="1500">
                  <a:solidFill>
                    <a:schemeClr val="dk1"/>
                  </a:solidFill>
                  <a:latin typeface="Domine"/>
                  <a:ea typeface="Domine"/>
                  <a:cs typeface="Domine"/>
                  <a:sym typeface="Domine"/>
                </a:endParaRPr>
              </a:p>
            </p:txBody>
          </p:sp>
          <p:sp>
            <p:nvSpPr>
              <p:cNvPr id="1448" name="Google Shape;1448;p43"/>
              <p:cNvSpPr txBox="1"/>
              <p:nvPr/>
            </p:nvSpPr>
            <p:spPr>
              <a:xfrm>
                <a:off x="1465350" y="4141800"/>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2</a:t>
                </a:r>
                <a:endParaRPr b="1" sz="1500">
                  <a:solidFill>
                    <a:schemeClr val="dk1"/>
                  </a:solidFill>
                  <a:latin typeface="Domine"/>
                  <a:ea typeface="Domine"/>
                  <a:cs typeface="Domine"/>
                  <a:sym typeface="Domine"/>
                </a:endParaRPr>
              </a:p>
            </p:txBody>
          </p:sp>
        </p:grpSp>
      </p:grpSp>
      <p:grpSp>
        <p:nvGrpSpPr>
          <p:cNvPr id="1449" name="Google Shape;1449;p43"/>
          <p:cNvGrpSpPr/>
          <p:nvPr/>
        </p:nvGrpSpPr>
        <p:grpSpPr>
          <a:xfrm>
            <a:off x="1465350" y="1598550"/>
            <a:ext cx="2683500" cy="1318200"/>
            <a:chOff x="1465350" y="1598550"/>
            <a:chExt cx="2683500" cy="1318200"/>
          </a:xfrm>
        </p:grpSpPr>
        <p:sp>
          <p:nvSpPr>
            <p:cNvPr id="1450" name="Google Shape;1450;p43"/>
            <p:cNvSpPr txBox="1"/>
            <p:nvPr/>
          </p:nvSpPr>
          <p:spPr>
            <a:xfrm>
              <a:off x="1465350" y="1598550"/>
              <a:ext cx="26835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grpSp>
          <p:nvGrpSpPr>
            <p:cNvPr id="1451" name="Google Shape;1451;p43"/>
            <p:cNvGrpSpPr/>
            <p:nvPr/>
          </p:nvGrpSpPr>
          <p:grpSpPr>
            <a:xfrm>
              <a:off x="1465350" y="2011875"/>
              <a:ext cx="2683401" cy="457200"/>
              <a:chOff x="1465350" y="2011875"/>
              <a:chExt cx="2683401" cy="457200"/>
            </a:xfrm>
          </p:grpSpPr>
          <p:sp>
            <p:nvSpPr>
              <p:cNvPr id="1452" name="Google Shape;1452;p43"/>
              <p:cNvSpPr txBox="1"/>
              <p:nvPr/>
            </p:nvSpPr>
            <p:spPr>
              <a:xfrm>
                <a:off x="3539451" y="2011875"/>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30</a:t>
                </a:r>
                <a:r>
                  <a:rPr b="1" lang="en" sz="1500">
                    <a:solidFill>
                      <a:schemeClr val="dk1"/>
                    </a:solidFill>
                    <a:latin typeface="Domine"/>
                    <a:ea typeface="Domine"/>
                    <a:cs typeface="Domine"/>
                    <a:sym typeface="Domine"/>
                  </a:rPr>
                  <a:t>%</a:t>
                </a:r>
                <a:endParaRPr b="1" sz="1500">
                  <a:solidFill>
                    <a:schemeClr val="dk1"/>
                  </a:solidFill>
                  <a:latin typeface="Domine"/>
                  <a:ea typeface="Domine"/>
                  <a:cs typeface="Domine"/>
                  <a:sym typeface="Domine"/>
                </a:endParaRPr>
              </a:p>
            </p:txBody>
          </p:sp>
          <p:sp>
            <p:nvSpPr>
              <p:cNvPr id="1453" name="Google Shape;1453;p43"/>
              <p:cNvSpPr txBox="1"/>
              <p:nvPr/>
            </p:nvSpPr>
            <p:spPr>
              <a:xfrm>
                <a:off x="1465350" y="2011875"/>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1</a:t>
                </a:r>
                <a:endParaRPr b="1" sz="1500">
                  <a:solidFill>
                    <a:schemeClr val="dk1"/>
                  </a:solidFill>
                  <a:latin typeface="Domine"/>
                  <a:ea typeface="Domine"/>
                  <a:cs typeface="Domine"/>
                  <a:sym typeface="Domine"/>
                </a:endParaRPr>
              </a:p>
            </p:txBody>
          </p:sp>
        </p:grpSp>
        <p:grpSp>
          <p:nvGrpSpPr>
            <p:cNvPr id="1454" name="Google Shape;1454;p43"/>
            <p:cNvGrpSpPr/>
            <p:nvPr/>
          </p:nvGrpSpPr>
          <p:grpSpPr>
            <a:xfrm>
              <a:off x="1465350" y="2459550"/>
              <a:ext cx="2683401" cy="457200"/>
              <a:chOff x="1465350" y="2459550"/>
              <a:chExt cx="2683401" cy="457200"/>
            </a:xfrm>
          </p:grpSpPr>
          <p:sp>
            <p:nvSpPr>
              <p:cNvPr id="1455" name="Google Shape;1455;p43"/>
              <p:cNvSpPr txBox="1"/>
              <p:nvPr/>
            </p:nvSpPr>
            <p:spPr>
              <a:xfrm>
                <a:off x="3539451" y="2459550"/>
                <a:ext cx="6093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Domine"/>
                    <a:ea typeface="Domine"/>
                    <a:cs typeface="Domine"/>
                    <a:sym typeface="Domine"/>
                  </a:rPr>
                  <a:t>6</a:t>
                </a:r>
                <a:r>
                  <a:rPr b="1" lang="en" sz="1500">
                    <a:solidFill>
                      <a:schemeClr val="dk1"/>
                    </a:solidFill>
                    <a:latin typeface="Domine"/>
                    <a:ea typeface="Domine"/>
                    <a:cs typeface="Domine"/>
                    <a:sym typeface="Domine"/>
                  </a:rPr>
                  <a:t>0%</a:t>
                </a:r>
                <a:endParaRPr b="1" sz="1500">
                  <a:solidFill>
                    <a:schemeClr val="dk1"/>
                  </a:solidFill>
                  <a:latin typeface="Domine"/>
                  <a:ea typeface="Domine"/>
                  <a:cs typeface="Domine"/>
                  <a:sym typeface="Domine"/>
                </a:endParaRPr>
              </a:p>
            </p:txBody>
          </p:sp>
          <p:sp>
            <p:nvSpPr>
              <p:cNvPr id="1456" name="Google Shape;1456;p43"/>
              <p:cNvSpPr txBox="1"/>
              <p:nvPr/>
            </p:nvSpPr>
            <p:spPr>
              <a:xfrm>
                <a:off x="1465350" y="2459550"/>
                <a:ext cx="8343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Domine"/>
                    <a:ea typeface="Domine"/>
                    <a:cs typeface="Domine"/>
                    <a:sym typeface="Domine"/>
                  </a:rPr>
                  <a:t>Book 2</a:t>
                </a:r>
                <a:endParaRPr b="1" sz="1500">
                  <a:solidFill>
                    <a:schemeClr val="dk1"/>
                  </a:solidFill>
                  <a:latin typeface="Domine"/>
                  <a:ea typeface="Domine"/>
                  <a:cs typeface="Domine"/>
                  <a:sym typeface="Domine"/>
                </a:endParaRPr>
              </a:p>
            </p:txBody>
          </p:sp>
        </p:grpSp>
      </p:grpSp>
      <p:grpSp>
        <p:nvGrpSpPr>
          <p:cNvPr id="1457" name="Google Shape;1457;p43"/>
          <p:cNvGrpSpPr/>
          <p:nvPr/>
        </p:nvGrpSpPr>
        <p:grpSpPr>
          <a:xfrm>
            <a:off x="859495" y="1647073"/>
            <a:ext cx="485104" cy="438442"/>
            <a:chOff x="7744720" y="1347323"/>
            <a:chExt cx="485104" cy="438442"/>
          </a:xfrm>
        </p:grpSpPr>
        <p:sp>
          <p:nvSpPr>
            <p:cNvPr id="1458" name="Google Shape;1458;p43"/>
            <p:cNvSpPr/>
            <p:nvPr/>
          </p:nvSpPr>
          <p:spPr>
            <a:xfrm>
              <a:off x="7759667" y="1478644"/>
              <a:ext cx="125269" cy="35186"/>
            </a:xfrm>
            <a:custGeom>
              <a:rect b="b" l="l" r="r" t="t"/>
              <a:pathLst>
                <a:path extrusionOk="0" h="1064" w="3788">
                  <a:moveTo>
                    <a:pt x="1" y="1"/>
                  </a:moveTo>
                  <a:lnTo>
                    <a:pt x="171" y="1064"/>
                  </a:lnTo>
                  <a:lnTo>
                    <a:pt x="3617" y="1064"/>
                  </a:lnTo>
                  <a:lnTo>
                    <a:pt x="3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3"/>
            <p:cNvSpPr/>
            <p:nvPr/>
          </p:nvSpPr>
          <p:spPr>
            <a:xfrm>
              <a:off x="7759634" y="1347323"/>
              <a:ext cx="125302" cy="102947"/>
            </a:xfrm>
            <a:custGeom>
              <a:rect b="b" l="l" r="r" t="t"/>
              <a:pathLst>
                <a:path extrusionOk="0" h="3113" w="3789">
                  <a:moveTo>
                    <a:pt x="1465" y="1"/>
                  </a:moveTo>
                  <a:lnTo>
                    <a:pt x="1465" y="1540"/>
                  </a:lnTo>
                  <a:lnTo>
                    <a:pt x="1" y="3113"/>
                  </a:lnTo>
                  <a:lnTo>
                    <a:pt x="3788" y="3113"/>
                  </a:lnTo>
                  <a:lnTo>
                    <a:pt x="2324" y="1540"/>
                  </a:lnTo>
                  <a:lnTo>
                    <a:pt x="2324" y="860"/>
                  </a:lnTo>
                  <a:lnTo>
                    <a:pt x="3071" y="860"/>
                  </a:lnTo>
                  <a:lnTo>
                    <a:pt x="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3"/>
            <p:cNvSpPr/>
            <p:nvPr/>
          </p:nvSpPr>
          <p:spPr>
            <a:xfrm>
              <a:off x="8089640" y="1478644"/>
              <a:ext cx="125236" cy="35186"/>
            </a:xfrm>
            <a:custGeom>
              <a:rect b="b" l="l" r="r" t="t"/>
              <a:pathLst>
                <a:path extrusionOk="0" h="1064" w="3787">
                  <a:moveTo>
                    <a:pt x="1" y="1"/>
                  </a:moveTo>
                  <a:lnTo>
                    <a:pt x="171" y="1064"/>
                  </a:lnTo>
                  <a:lnTo>
                    <a:pt x="3617" y="1064"/>
                  </a:lnTo>
                  <a:lnTo>
                    <a:pt x="3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3"/>
            <p:cNvSpPr/>
            <p:nvPr/>
          </p:nvSpPr>
          <p:spPr>
            <a:xfrm>
              <a:off x="8089607" y="1347323"/>
              <a:ext cx="125269" cy="102947"/>
            </a:xfrm>
            <a:custGeom>
              <a:rect b="b" l="l" r="r" t="t"/>
              <a:pathLst>
                <a:path extrusionOk="0" h="3113" w="3788">
                  <a:moveTo>
                    <a:pt x="1465" y="1"/>
                  </a:moveTo>
                  <a:lnTo>
                    <a:pt x="1465" y="1540"/>
                  </a:lnTo>
                  <a:lnTo>
                    <a:pt x="0" y="3113"/>
                  </a:lnTo>
                  <a:lnTo>
                    <a:pt x="3788" y="3113"/>
                  </a:lnTo>
                  <a:lnTo>
                    <a:pt x="2324" y="1540"/>
                  </a:lnTo>
                  <a:lnTo>
                    <a:pt x="2324" y="860"/>
                  </a:lnTo>
                  <a:lnTo>
                    <a:pt x="3071" y="860"/>
                  </a:lnTo>
                  <a:lnTo>
                    <a:pt x="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3"/>
            <p:cNvSpPr/>
            <p:nvPr/>
          </p:nvSpPr>
          <p:spPr>
            <a:xfrm>
              <a:off x="7744720" y="1542204"/>
              <a:ext cx="485104" cy="243561"/>
            </a:xfrm>
            <a:custGeom>
              <a:rect b="b" l="l" r="r" t="t"/>
              <a:pathLst>
                <a:path extrusionOk="0" h="7365" w="14669">
                  <a:moveTo>
                    <a:pt x="2775" y="1653"/>
                  </a:moveTo>
                  <a:lnTo>
                    <a:pt x="2775" y="2512"/>
                  </a:lnTo>
                  <a:lnTo>
                    <a:pt x="1916" y="2512"/>
                  </a:lnTo>
                  <a:lnTo>
                    <a:pt x="1916" y="1653"/>
                  </a:lnTo>
                  <a:close/>
                  <a:moveTo>
                    <a:pt x="12753" y="1653"/>
                  </a:moveTo>
                  <a:lnTo>
                    <a:pt x="12753" y="2512"/>
                  </a:lnTo>
                  <a:lnTo>
                    <a:pt x="11894" y="2512"/>
                  </a:lnTo>
                  <a:lnTo>
                    <a:pt x="11894" y="1653"/>
                  </a:lnTo>
                  <a:close/>
                  <a:moveTo>
                    <a:pt x="2775" y="3994"/>
                  </a:moveTo>
                  <a:lnTo>
                    <a:pt x="2775" y="4853"/>
                  </a:lnTo>
                  <a:lnTo>
                    <a:pt x="1916" y="4853"/>
                  </a:lnTo>
                  <a:lnTo>
                    <a:pt x="1916" y="3994"/>
                  </a:lnTo>
                  <a:close/>
                  <a:moveTo>
                    <a:pt x="12753" y="3994"/>
                  </a:moveTo>
                  <a:lnTo>
                    <a:pt x="12753" y="4853"/>
                  </a:lnTo>
                  <a:lnTo>
                    <a:pt x="11894" y="4853"/>
                  </a:lnTo>
                  <a:lnTo>
                    <a:pt x="11894" y="3994"/>
                  </a:lnTo>
                  <a:close/>
                  <a:moveTo>
                    <a:pt x="7335" y="3514"/>
                  </a:moveTo>
                  <a:cubicBezTo>
                    <a:pt x="8112" y="3514"/>
                    <a:pt x="8744" y="4146"/>
                    <a:pt x="8744" y="4924"/>
                  </a:cubicBezTo>
                  <a:lnTo>
                    <a:pt x="8744" y="6506"/>
                  </a:lnTo>
                  <a:lnTo>
                    <a:pt x="7885" y="6506"/>
                  </a:lnTo>
                  <a:lnTo>
                    <a:pt x="7885" y="4924"/>
                  </a:lnTo>
                  <a:cubicBezTo>
                    <a:pt x="7885" y="4620"/>
                    <a:pt x="7637" y="4374"/>
                    <a:pt x="7335" y="4374"/>
                  </a:cubicBezTo>
                  <a:cubicBezTo>
                    <a:pt x="7031" y="4374"/>
                    <a:pt x="6785" y="4620"/>
                    <a:pt x="6785" y="4924"/>
                  </a:cubicBezTo>
                  <a:lnTo>
                    <a:pt x="6785" y="6506"/>
                  </a:lnTo>
                  <a:lnTo>
                    <a:pt x="5926" y="6506"/>
                  </a:lnTo>
                  <a:lnTo>
                    <a:pt x="5926" y="4924"/>
                  </a:lnTo>
                  <a:cubicBezTo>
                    <a:pt x="5926" y="4146"/>
                    <a:pt x="6557" y="3514"/>
                    <a:pt x="7335" y="3514"/>
                  </a:cubicBezTo>
                  <a:close/>
                  <a:moveTo>
                    <a:pt x="686" y="1"/>
                  </a:moveTo>
                  <a:lnTo>
                    <a:pt x="686" y="6506"/>
                  </a:lnTo>
                  <a:lnTo>
                    <a:pt x="1" y="6506"/>
                  </a:lnTo>
                  <a:lnTo>
                    <a:pt x="1" y="7365"/>
                  </a:lnTo>
                  <a:lnTo>
                    <a:pt x="14668" y="7365"/>
                  </a:lnTo>
                  <a:lnTo>
                    <a:pt x="14668" y="6506"/>
                  </a:lnTo>
                  <a:lnTo>
                    <a:pt x="13983" y="6506"/>
                  </a:lnTo>
                  <a:lnTo>
                    <a:pt x="13983" y="1"/>
                  </a:lnTo>
                  <a:lnTo>
                    <a:pt x="10664" y="1"/>
                  </a:lnTo>
                  <a:lnTo>
                    <a:pt x="10664" y="6506"/>
                  </a:lnTo>
                  <a:lnTo>
                    <a:pt x="9805" y="6506"/>
                  </a:lnTo>
                  <a:lnTo>
                    <a:pt x="9805" y="2053"/>
                  </a:lnTo>
                  <a:lnTo>
                    <a:pt x="4865" y="2053"/>
                  </a:lnTo>
                  <a:lnTo>
                    <a:pt x="4865" y="6506"/>
                  </a:lnTo>
                  <a:lnTo>
                    <a:pt x="4005" y="6506"/>
                  </a:lnTo>
                  <a:lnTo>
                    <a:pt x="4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3" name="Google Shape;1463;p43"/>
          <p:cNvSpPr/>
          <p:nvPr/>
        </p:nvSpPr>
        <p:spPr>
          <a:xfrm rot="5400000">
            <a:off x="2410650" y="2037375"/>
            <a:ext cx="256200" cy="40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3"/>
          <p:cNvSpPr/>
          <p:nvPr/>
        </p:nvSpPr>
        <p:spPr>
          <a:xfrm rot="5400000">
            <a:off x="2536900" y="2358900"/>
            <a:ext cx="256200" cy="65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p:nvPr/>
        </p:nvSpPr>
        <p:spPr>
          <a:xfrm>
            <a:off x="3517588" y="1759056"/>
            <a:ext cx="2172600" cy="2172600"/>
          </a:xfrm>
          <a:prstGeom prst="donut">
            <a:avLst>
              <a:gd fmla="val 699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243" name="Google Shape;243;p17"/>
          <p:cNvSpPr/>
          <p:nvPr/>
        </p:nvSpPr>
        <p:spPr>
          <a:xfrm>
            <a:off x="4193025" y="149499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4193025" y="343752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3229410" y="2463374"/>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5156640" y="2463374"/>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7"/>
          <p:cNvGrpSpPr/>
          <p:nvPr/>
        </p:nvGrpSpPr>
        <p:grpSpPr>
          <a:xfrm>
            <a:off x="3414996" y="2648971"/>
            <a:ext cx="392927" cy="392906"/>
            <a:chOff x="3314425" y="1826425"/>
            <a:chExt cx="459725" cy="459700"/>
          </a:xfrm>
        </p:grpSpPr>
        <p:sp>
          <p:nvSpPr>
            <p:cNvPr id="248" name="Google Shape;248;p17"/>
            <p:cNvSpPr/>
            <p:nvPr/>
          </p:nvSpPr>
          <p:spPr>
            <a:xfrm>
              <a:off x="3504000" y="2070700"/>
              <a:ext cx="80575" cy="80600"/>
            </a:xfrm>
            <a:custGeom>
              <a:rect b="b" l="l" r="r" t="t"/>
              <a:pathLst>
                <a:path extrusionOk="0" h="3224" w="3223">
                  <a:moveTo>
                    <a:pt x="2154" y="1069"/>
                  </a:moveTo>
                  <a:lnTo>
                    <a:pt x="2154" y="2155"/>
                  </a:lnTo>
                  <a:lnTo>
                    <a:pt x="1069" y="2155"/>
                  </a:lnTo>
                  <a:lnTo>
                    <a:pt x="1069" y="1069"/>
                  </a:lnTo>
                  <a:close/>
                  <a:moveTo>
                    <a:pt x="0" y="1"/>
                  </a:moveTo>
                  <a:lnTo>
                    <a:pt x="0" y="3223"/>
                  </a:lnTo>
                  <a:lnTo>
                    <a:pt x="3223" y="3223"/>
                  </a:lnTo>
                  <a:lnTo>
                    <a:pt x="3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3611700" y="2070700"/>
              <a:ext cx="162450" cy="26750"/>
            </a:xfrm>
            <a:custGeom>
              <a:rect b="b" l="l" r="r" t="t"/>
              <a:pathLst>
                <a:path extrusionOk="0" h="1070" w="6498">
                  <a:moveTo>
                    <a:pt x="0" y="1"/>
                  </a:moveTo>
                  <a:lnTo>
                    <a:pt x="0" y="1069"/>
                  </a:lnTo>
                  <a:lnTo>
                    <a:pt x="6497" y="1069"/>
                  </a:lnTo>
                  <a:lnTo>
                    <a:pt x="6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3423000" y="1935850"/>
              <a:ext cx="27175" cy="107750"/>
            </a:xfrm>
            <a:custGeom>
              <a:rect b="b" l="l" r="r" t="t"/>
              <a:pathLst>
                <a:path extrusionOk="0" h="4310" w="1087">
                  <a:moveTo>
                    <a:pt x="1" y="1"/>
                  </a:moveTo>
                  <a:lnTo>
                    <a:pt x="1" y="4309"/>
                  </a:lnTo>
                  <a:lnTo>
                    <a:pt x="1086" y="4309"/>
                  </a:lnTo>
                  <a:lnTo>
                    <a:pt x="10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3314425" y="1935850"/>
              <a:ext cx="81900" cy="107750"/>
            </a:xfrm>
            <a:custGeom>
              <a:rect b="b" l="l" r="r" t="t"/>
              <a:pathLst>
                <a:path extrusionOk="0" h="4310" w="3276">
                  <a:moveTo>
                    <a:pt x="3275" y="1"/>
                  </a:moveTo>
                  <a:cubicBezTo>
                    <a:pt x="1449" y="70"/>
                    <a:pt x="1" y="1569"/>
                    <a:pt x="1" y="3396"/>
                  </a:cubicBezTo>
                  <a:lnTo>
                    <a:pt x="1" y="4309"/>
                  </a:lnTo>
                  <a:lnTo>
                    <a:pt x="3275" y="4309"/>
                  </a:ln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3476850" y="1935850"/>
              <a:ext cx="134875" cy="107750"/>
            </a:xfrm>
            <a:custGeom>
              <a:rect b="b" l="l" r="r" t="t"/>
              <a:pathLst>
                <a:path extrusionOk="0" h="4310" w="5395">
                  <a:moveTo>
                    <a:pt x="1" y="1"/>
                  </a:moveTo>
                  <a:lnTo>
                    <a:pt x="1" y="4309"/>
                  </a:lnTo>
                  <a:lnTo>
                    <a:pt x="5394" y="4309"/>
                  </a:lnTo>
                  <a:lnTo>
                    <a:pt x="53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3638400" y="1935850"/>
              <a:ext cx="27175" cy="107750"/>
            </a:xfrm>
            <a:custGeom>
              <a:rect b="b" l="l" r="r" t="t"/>
              <a:pathLst>
                <a:path extrusionOk="0" h="4310" w="1087">
                  <a:moveTo>
                    <a:pt x="1" y="1"/>
                  </a:moveTo>
                  <a:lnTo>
                    <a:pt x="1" y="4309"/>
                  </a:lnTo>
                  <a:lnTo>
                    <a:pt x="1087" y="4309"/>
                  </a:lnTo>
                  <a:lnTo>
                    <a:pt x="10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3314425" y="2124550"/>
              <a:ext cx="459725" cy="80600"/>
            </a:xfrm>
            <a:custGeom>
              <a:rect b="b" l="l" r="r" t="t"/>
              <a:pathLst>
                <a:path extrusionOk="0" h="3224" w="18389">
                  <a:moveTo>
                    <a:pt x="1" y="1"/>
                  </a:moveTo>
                  <a:lnTo>
                    <a:pt x="1" y="3223"/>
                  </a:lnTo>
                  <a:lnTo>
                    <a:pt x="18388" y="3223"/>
                  </a:lnTo>
                  <a:lnTo>
                    <a:pt x="18388" y="1"/>
                  </a:lnTo>
                  <a:lnTo>
                    <a:pt x="11891" y="1"/>
                  </a:lnTo>
                  <a:lnTo>
                    <a:pt x="11891" y="2155"/>
                  </a:lnTo>
                  <a:lnTo>
                    <a:pt x="6498" y="2155"/>
                  </a:lnTo>
                  <a:lnTo>
                    <a:pt x="6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3314425" y="2070700"/>
              <a:ext cx="162450" cy="26750"/>
            </a:xfrm>
            <a:custGeom>
              <a:rect b="b" l="l" r="r" t="t"/>
              <a:pathLst>
                <a:path extrusionOk="0" h="1070" w="6498">
                  <a:moveTo>
                    <a:pt x="1" y="1"/>
                  </a:moveTo>
                  <a:lnTo>
                    <a:pt x="1" y="1069"/>
                  </a:lnTo>
                  <a:lnTo>
                    <a:pt x="6498" y="1069"/>
                  </a:lnTo>
                  <a:lnTo>
                    <a:pt x="6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314425" y="2232250"/>
              <a:ext cx="459725" cy="53875"/>
            </a:xfrm>
            <a:custGeom>
              <a:rect b="b" l="l" r="r" t="t"/>
              <a:pathLst>
                <a:path extrusionOk="0" h="2155" w="18389">
                  <a:moveTo>
                    <a:pt x="1" y="1"/>
                  </a:moveTo>
                  <a:lnTo>
                    <a:pt x="1" y="2155"/>
                  </a:lnTo>
                  <a:lnTo>
                    <a:pt x="18388" y="2155"/>
                  </a:lnTo>
                  <a:lnTo>
                    <a:pt x="183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3692250" y="1935850"/>
              <a:ext cx="81900" cy="107750"/>
            </a:xfrm>
            <a:custGeom>
              <a:rect b="b" l="l" r="r" t="t"/>
              <a:pathLst>
                <a:path extrusionOk="0" h="4310" w="3276">
                  <a:moveTo>
                    <a:pt x="1" y="1"/>
                  </a:moveTo>
                  <a:lnTo>
                    <a:pt x="1" y="4309"/>
                  </a:lnTo>
                  <a:lnTo>
                    <a:pt x="3275" y="4309"/>
                  </a:lnTo>
                  <a:lnTo>
                    <a:pt x="3275" y="3396"/>
                  </a:lnTo>
                  <a:cubicBezTo>
                    <a:pt x="3275" y="1569"/>
                    <a:pt x="1828" y="7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530700" y="1826425"/>
              <a:ext cx="27175" cy="55600"/>
            </a:xfrm>
            <a:custGeom>
              <a:rect b="b" l="l" r="r" t="t"/>
              <a:pathLst>
                <a:path extrusionOk="0" h="2224" w="1087">
                  <a:moveTo>
                    <a:pt x="1" y="1"/>
                  </a:moveTo>
                  <a:lnTo>
                    <a:pt x="1" y="2224"/>
                  </a:lnTo>
                  <a:lnTo>
                    <a:pt x="1086" y="2224"/>
                  </a:lnTo>
                  <a:lnTo>
                    <a:pt x="10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444100" y="1845400"/>
              <a:ext cx="51300" cy="61200"/>
            </a:xfrm>
            <a:custGeom>
              <a:rect b="b" l="l" r="r" t="t"/>
              <a:pathLst>
                <a:path extrusionOk="0" h="2448" w="2052">
                  <a:moveTo>
                    <a:pt x="949" y="0"/>
                  </a:moveTo>
                  <a:lnTo>
                    <a:pt x="1" y="534"/>
                  </a:lnTo>
                  <a:lnTo>
                    <a:pt x="1121" y="2447"/>
                  </a:lnTo>
                  <a:lnTo>
                    <a:pt x="2052" y="1913"/>
                  </a:lnTo>
                  <a:lnTo>
                    <a:pt x="9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3593175" y="1845400"/>
              <a:ext cx="51300" cy="61200"/>
            </a:xfrm>
            <a:custGeom>
              <a:rect b="b" l="l" r="r" t="t"/>
              <a:pathLst>
                <a:path extrusionOk="0" h="2448" w="2052">
                  <a:moveTo>
                    <a:pt x="1103" y="0"/>
                  </a:moveTo>
                  <a:lnTo>
                    <a:pt x="0" y="1913"/>
                  </a:lnTo>
                  <a:lnTo>
                    <a:pt x="931" y="2447"/>
                  </a:lnTo>
                  <a:lnTo>
                    <a:pt x="2051" y="534"/>
                  </a:lnTo>
                  <a:lnTo>
                    <a:pt x="11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7"/>
          <p:cNvGrpSpPr/>
          <p:nvPr/>
        </p:nvGrpSpPr>
        <p:grpSpPr>
          <a:xfrm>
            <a:off x="4378622" y="1680596"/>
            <a:ext cx="392906" cy="392906"/>
            <a:chOff x="5369850" y="1826425"/>
            <a:chExt cx="459700" cy="459700"/>
          </a:xfrm>
        </p:grpSpPr>
        <p:sp>
          <p:nvSpPr>
            <p:cNvPr id="262" name="Google Shape;262;p17"/>
            <p:cNvSpPr/>
            <p:nvPr/>
          </p:nvSpPr>
          <p:spPr>
            <a:xfrm>
              <a:off x="5766625" y="2223200"/>
              <a:ext cx="62925" cy="62925"/>
            </a:xfrm>
            <a:custGeom>
              <a:rect b="b" l="l" r="r" t="t"/>
              <a:pathLst>
                <a:path extrusionOk="0" h="2517" w="2517">
                  <a:moveTo>
                    <a:pt x="1638" y="1"/>
                  </a:moveTo>
                  <a:lnTo>
                    <a:pt x="1" y="1638"/>
                  </a:lnTo>
                  <a:lnTo>
                    <a:pt x="879" y="2517"/>
                  </a:lnTo>
                  <a:lnTo>
                    <a:pt x="2517" y="880"/>
                  </a:lnTo>
                  <a:lnTo>
                    <a:pt x="16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5725275" y="2182275"/>
              <a:ext cx="63350" cy="62925"/>
            </a:xfrm>
            <a:custGeom>
              <a:rect b="b" l="l" r="r" t="t"/>
              <a:pathLst>
                <a:path extrusionOk="0" h="2517" w="2534">
                  <a:moveTo>
                    <a:pt x="1655" y="1"/>
                  </a:moveTo>
                  <a:lnTo>
                    <a:pt x="0" y="1638"/>
                  </a:lnTo>
                  <a:lnTo>
                    <a:pt x="879" y="2517"/>
                  </a:lnTo>
                  <a:lnTo>
                    <a:pt x="2533" y="880"/>
                  </a:lnTo>
                  <a:lnTo>
                    <a:pt x="16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5684350" y="2140925"/>
              <a:ext cx="62925" cy="63350"/>
            </a:xfrm>
            <a:custGeom>
              <a:rect b="b" l="l" r="r" t="t"/>
              <a:pathLst>
                <a:path extrusionOk="0" h="2534" w="2517">
                  <a:moveTo>
                    <a:pt x="1637" y="1"/>
                  </a:moveTo>
                  <a:lnTo>
                    <a:pt x="0" y="1655"/>
                  </a:lnTo>
                  <a:lnTo>
                    <a:pt x="879" y="2534"/>
                  </a:lnTo>
                  <a:lnTo>
                    <a:pt x="2516" y="879"/>
                  </a:lnTo>
                  <a:lnTo>
                    <a:pt x="1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5388800" y="1826425"/>
              <a:ext cx="191750" cy="160300"/>
            </a:xfrm>
            <a:custGeom>
              <a:rect b="b" l="l" r="r" t="t"/>
              <a:pathLst>
                <a:path extrusionOk="0" h="6412" w="7670">
                  <a:moveTo>
                    <a:pt x="1" y="1"/>
                  </a:moveTo>
                  <a:lnTo>
                    <a:pt x="6411" y="6411"/>
                  </a:lnTo>
                  <a:lnTo>
                    <a:pt x="7669" y="5153"/>
                  </a:lnTo>
                  <a:lnTo>
                    <a:pt x="25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5369850" y="1845400"/>
              <a:ext cx="160275" cy="191725"/>
            </a:xfrm>
            <a:custGeom>
              <a:rect b="b" l="l" r="r" t="t"/>
              <a:pathLst>
                <a:path extrusionOk="0" h="7669" w="6411">
                  <a:moveTo>
                    <a:pt x="0" y="0"/>
                  </a:moveTo>
                  <a:lnTo>
                    <a:pt x="0" y="2533"/>
                  </a:lnTo>
                  <a:lnTo>
                    <a:pt x="5153" y="7669"/>
                  </a:lnTo>
                  <a:lnTo>
                    <a:pt x="6411" y="641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5618850" y="2075450"/>
              <a:ext cx="108175" cy="108150"/>
            </a:xfrm>
            <a:custGeom>
              <a:rect b="b" l="l" r="r" t="t"/>
              <a:pathLst>
                <a:path extrusionOk="0" h="4326" w="4327">
                  <a:moveTo>
                    <a:pt x="3275" y="0"/>
                  </a:moveTo>
                  <a:lnTo>
                    <a:pt x="1" y="3274"/>
                  </a:lnTo>
                  <a:lnTo>
                    <a:pt x="1052" y="4326"/>
                  </a:lnTo>
                  <a:lnTo>
                    <a:pt x="4326" y="1051"/>
                  </a:lnTo>
                  <a:lnTo>
                    <a:pt x="32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5369850" y="2223200"/>
              <a:ext cx="62925" cy="62925"/>
            </a:xfrm>
            <a:custGeom>
              <a:rect b="b" l="l" r="r" t="t"/>
              <a:pathLst>
                <a:path extrusionOk="0" h="2517" w="2517">
                  <a:moveTo>
                    <a:pt x="879" y="1"/>
                  </a:moveTo>
                  <a:lnTo>
                    <a:pt x="0" y="880"/>
                  </a:lnTo>
                  <a:lnTo>
                    <a:pt x="1638" y="2517"/>
                  </a:lnTo>
                  <a:lnTo>
                    <a:pt x="2516" y="1638"/>
                  </a:lnTo>
                  <a:lnTo>
                    <a:pt x="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5410775" y="2181850"/>
              <a:ext cx="63350" cy="63350"/>
            </a:xfrm>
            <a:custGeom>
              <a:rect b="b" l="l" r="r" t="t"/>
              <a:pathLst>
                <a:path extrusionOk="0" h="2534" w="2534">
                  <a:moveTo>
                    <a:pt x="879" y="1"/>
                  </a:moveTo>
                  <a:lnTo>
                    <a:pt x="1" y="880"/>
                  </a:lnTo>
                  <a:lnTo>
                    <a:pt x="1655" y="2534"/>
                  </a:lnTo>
                  <a:lnTo>
                    <a:pt x="2534" y="1655"/>
                  </a:lnTo>
                  <a:lnTo>
                    <a:pt x="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5452125" y="2140925"/>
              <a:ext cx="62925" cy="62925"/>
            </a:xfrm>
            <a:custGeom>
              <a:rect b="b" l="l" r="r" t="t"/>
              <a:pathLst>
                <a:path extrusionOk="0" h="2517" w="2517">
                  <a:moveTo>
                    <a:pt x="880" y="1"/>
                  </a:moveTo>
                  <a:lnTo>
                    <a:pt x="1" y="879"/>
                  </a:lnTo>
                  <a:lnTo>
                    <a:pt x="1638" y="2517"/>
                  </a:lnTo>
                  <a:lnTo>
                    <a:pt x="2517" y="1638"/>
                  </a:lnTo>
                  <a:lnTo>
                    <a:pt x="8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5472375" y="2075450"/>
              <a:ext cx="108175" cy="108150"/>
            </a:xfrm>
            <a:custGeom>
              <a:rect b="b" l="l" r="r" t="t"/>
              <a:pathLst>
                <a:path extrusionOk="0" h="4326" w="4327">
                  <a:moveTo>
                    <a:pt x="1052" y="0"/>
                  </a:moveTo>
                  <a:lnTo>
                    <a:pt x="1" y="1051"/>
                  </a:lnTo>
                  <a:lnTo>
                    <a:pt x="3292" y="4326"/>
                  </a:lnTo>
                  <a:lnTo>
                    <a:pt x="4326" y="3274"/>
                  </a:lnTo>
                  <a:lnTo>
                    <a:pt x="10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5517625" y="1826425"/>
              <a:ext cx="292975" cy="261525"/>
            </a:xfrm>
            <a:custGeom>
              <a:rect b="b" l="l" r="r" t="t"/>
              <a:pathLst>
                <a:path extrusionOk="0" h="10461" w="11719">
                  <a:moveTo>
                    <a:pt x="9202" y="1"/>
                  </a:moveTo>
                  <a:lnTo>
                    <a:pt x="0" y="9203"/>
                  </a:lnTo>
                  <a:lnTo>
                    <a:pt x="1258" y="10461"/>
                  </a:lnTo>
                  <a:lnTo>
                    <a:pt x="117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5568450" y="1845400"/>
              <a:ext cx="261100" cy="292975"/>
            </a:xfrm>
            <a:custGeom>
              <a:rect b="b" l="l" r="r" t="t"/>
              <a:pathLst>
                <a:path extrusionOk="0" h="11719" w="10444">
                  <a:moveTo>
                    <a:pt x="10444" y="0"/>
                  </a:moveTo>
                  <a:lnTo>
                    <a:pt x="1" y="10460"/>
                  </a:lnTo>
                  <a:lnTo>
                    <a:pt x="1259" y="11718"/>
                  </a:lnTo>
                  <a:lnTo>
                    <a:pt x="10444" y="2533"/>
                  </a:lnTo>
                  <a:lnTo>
                    <a:pt x="104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7"/>
          <p:cNvGrpSpPr/>
          <p:nvPr/>
        </p:nvGrpSpPr>
        <p:grpSpPr>
          <a:xfrm>
            <a:off x="5342237" y="2648971"/>
            <a:ext cx="392906" cy="392906"/>
            <a:chOff x="7425250" y="2455425"/>
            <a:chExt cx="459700" cy="459700"/>
          </a:xfrm>
        </p:grpSpPr>
        <p:sp>
          <p:nvSpPr>
            <p:cNvPr id="275" name="Google Shape;275;p17"/>
            <p:cNvSpPr/>
            <p:nvPr/>
          </p:nvSpPr>
          <p:spPr>
            <a:xfrm>
              <a:off x="7586825" y="2813850"/>
              <a:ext cx="100825" cy="37075"/>
            </a:xfrm>
            <a:custGeom>
              <a:rect b="b" l="l" r="r" t="t"/>
              <a:pathLst>
                <a:path extrusionOk="0" h="1483" w="4033">
                  <a:moveTo>
                    <a:pt x="517" y="1"/>
                  </a:moveTo>
                  <a:cubicBezTo>
                    <a:pt x="328" y="466"/>
                    <a:pt x="138" y="966"/>
                    <a:pt x="0" y="1483"/>
                  </a:cubicBezTo>
                  <a:lnTo>
                    <a:pt x="4033" y="1483"/>
                  </a:lnTo>
                  <a:cubicBezTo>
                    <a:pt x="3946" y="983"/>
                    <a:pt x="3843" y="483"/>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7578200" y="2878050"/>
              <a:ext cx="114200" cy="37075"/>
            </a:xfrm>
            <a:custGeom>
              <a:rect b="b" l="l" r="r" t="t"/>
              <a:pathLst>
                <a:path extrusionOk="0" h="1483" w="4568">
                  <a:moveTo>
                    <a:pt x="121" y="0"/>
                  </a:moveTo>
                  <a:cubicBezTo>
                    <a:pt x="35" y="466"/>
                    <a:pt x="0" y="965"/>
                    <a:pt x="0" y="1482"/>
                  </a:cubicBezTo>
                  <a:lnTo>
                    <a:pt x="4567" y="1482"/>
                  </a:lnTo>
                  <a:cubicBezTo>
                    <a:pt x="4567" y="965"/>
                    <a:pt x="4550" y="483"/>
                    <a:pt x="44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7613100" y="2739325"/>
              <a:ext cx="57750" cy="47850"/>
            </a:xfrm>
            <a:custGeom>
              <a:rect b="b" l="l" r="r" t="t"/>
              <a:pathLst>
                <a:path extrusionOk="0" h="1914" w="2310">
                  <a:moveTo>
                    <a:pt x="1327" y="0"/>
                  </a:moveTo>
                  <a:cubicBezTo>
                    <a:pt x="1000" y="380"/>
                    <a:pt x="483" y="1052"/>
                    <a:pt x="0" y="1913"/>
                  </a:cubicBezTo>
                  <a:lnTo>
                    <a:pt x="2309" y="1913"/>
                  </a:lnTo>
                  <a:cubicBezTo>
                    <a:pt x="2172" y="1534"/>
                    <a:pt x="2016" y="1190"/>
                    <a:pt x="1827" y="845"/>
                  </a:cubicBezTo>
                  <a:cubicBezTo>
                    <a:pt x="1672" y="552"/>
                    <a:pt x="1500" y="276"/>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7425250" y="2484275"/>
              <a:ext cx="459700" cy="430850"/>
            </a:xfrm>
            <a:custGeom>
              <a:rect b="b" l="l" r="r" t="t"/>
              <a:pathLst>
                <a:path extrusionOk="0" h="17234" w="18388">
                  <a:moveTo>
                    <a:pt x="6411" y="1741"/>
                  </a:moveTo>
                  <a:lnTo>
                    <a:pt x="6411" y="2827"/>
                  </a:lnTo>
                  <a:lnTo>
                    <a:pt x="5257" y="2827"/>
                  </a:lnTo>
                  <a:lnTo>
                    <a:pt x="5257" y="1741"/>
                  </a:lnTo>
                  <a:close/>
                  <a:moveTo>
                    <a:pt x="5550" y="1"/>
                  </a:moveTo>
                  <a:cubicBezTo>
                    <a:pt x="4481" y="1"/>
                    <a:pt x="3534" y="673"/>
                    <a:pt x="3189" y="1690"/>
                  </a:cubicBezTo>
                  <a:lnTo>
                    <a:pt x="2999" y="2293"/>
                  </a:lnTo>
                  <a:lnTo>
                    <a:pt x="1" y="2293"/>
                  </a:lnTo>
                  <a:lnTo>
                    <a:pt x="1" y="4567"/>
                  </a:lnTo>
                  <a:lnTo>
                    <a:pt x="5257" y="4567"/>
                  </a:lnTo>
                  <a:lnTo>
                    <a:pt x="5257" y="5653"/>
                  </a:lnTo>
                  <a:lnTo>
                    <a:pt x="1155" y="5653"/>
                  </a:lnTo>
                  <a:lnTo>
                    <a:pt x="1155" y="7945"/>
                  </a:lnTo>
                  <a:lnTo>
                    <a:pt x="2224" y="7945"/>
                  </a:lnTo>
                  <a:lnTo>
                    <a:pt x="2224" y="6859"/>
                  </a:lnTo>
                  <a:lnTo>
                    <a:pt x="5843" y="6859"/>
                  </a:lnTo>
                  <a:cubicBezTo>
                    <a:pt x="6773" y="6859"/>
                    <a:pt x="7532" y="6118"/>
                    <a:pt x="7532" y="5188"/>
                  </a:cubicBezTo>
                  <a:lnTo>
                    <a:pt x="7532" y="4550"/>
                  </a:lnTo>
                  <a:lnTo>
                    <a:pt x="8600" y="4550"/>
                  </a:lnTo>
                  <a:lnTo>
                    <a:pt x="8600" y="5188"/>
                  </a:lnTo>
                  <a:cubicBezTo>
                    <a:pt x="8600" y="6032"/>
                    <a:pt x="8221" y="6790"/>
                    <a:pt x="7618" y="7290"/>
                  </a:cubicBezTo>
                  <a:cubicBezTo>
                    <a:pt x="10358" y="9496"/>
                    <a:pt x="11753" y="12839"/>
                    <a:pt x="11753" y="17233"/>
                  </a:cubicBezTo>
                  <a:lnTo>
                    <a:pt x="18388" y="17233"/>
                  </a:lnTo>
                  <a:cubicBezTo>
                    <a:pt x="18388" y="17233"/>
                    <a:pt x="18388" y="7566"/>
                    <a:pt x="10961" y="707"/>
                  </a:cubicBezTo>
                  <a:lnTo>
                    <a:pt x="9634" y="2603"/>
                  </a:lnTo>
                  <a:lnTo>
                    <a:pt x="8755" y="1983"/>
                  </a:lnTo>
                  <a:lnTo>
                    <a:pt x="101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7679000" y="2455425"/>
              <a:ext cx="114625" cy="46550"/>
            </a:xfrm>
            <a:custGeom>
              <a:rect b="b" l="l" r="r" t="t"/>
              <a:pathLst>
                <a:path extrusionOk="0" h="1862" w="4585">
                  <a:moveTo>
                    <a:pt x="811" y="0"/>
                  </a:moveTo>
                  <a:lnTo>
                    <a:pt x="1" y="1155"/>
                  </a:lnTo>
                  <a:cubicBezTo>
                    <a:pt x="277" y="1379"/>
                    <a:pt x="552" y="1620"/>
                    <a:pt x="811" y="1861"/>
                  </a:cubicBezTo>
                  <a:lnTo>
                    <a:pt x="1362" y="1086"/>
                  </a:lnTo>
                  <a:lnTo>
                    <a:pt x="4585" y="1086"/>
                  </a:lnTo>
                  <a:lnTo>
                    <a:pt x="45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7"/>
          <p:cNvGrpSpPr/>
          <p:nvPr/>
        </p:nvGrpSpPr>
        <p:grpSpPr>
          <a:xfrm>
            <a:off x="4332269" y="3641716"/>
            <a:ext cx="485612" cy="355726"/>
            <a:chOff x="3968656" y="3717850"/>
            <a:chExt cx="568166" cy="416200"/>
          </a:xfrm>
        </p:grpSpPr>
        <p:sp>
          <p:nvSpPr>
            <p:cNvPr id="281" name="Google Shape;281;p17"/>
            <p:cNvSpPr/>
            <p:nvPr/>
          </p:nvSpPr>
          <p:spPr>
            <a:xfrm>
              <a:off x="3968656" y="3987598"/>
              <a:ext cx="568166" cy="146453"/>
            </a:xfrm>
            <a:custGeom>
              <a:rect b="b" l="l" r="r" t="t"/>
              <a:pathLst>
                <a:path extrusionOk="0" h="449" w="1742">
                  <a:moveTo>
                    <a:pt x="208" y="1"/>
                  </a:moveTo>
                  <a:cubicBezTo>
                    <a:pt x="87" y="1"/>
                    <a:pt x="1" y="104"/>
                    <a:pt x="1" y="225"/>
                  </a:cubicBezTo>
                  <a:cubicBezTo>
                    <a:pt x="1" y="345"/>
                    <a:pt x="87" y="449"/>
                    <a:pt x="208" y="449"/>
                  </a:cubicBezTo>
                  <a:lnTo>
                    <a:pt x="1517" y="449"/>
                  </a:lnTo>
                  <a:cubicBezTo>
                    <a:pt x="1638" y="449"/>
                    <a:pt x="1741" y="345"/>
                    <a:pt x="1741" y="225"/>
                  </a:cubicBezTo>
                  <a:cubicBezTo>
                    <a:pt x="1741" y="104"/>
                    <a:pt x="1638" y="1"/>
                    <a:pt x="1517" y="1"/>
                  </a:cubicBezTo>
                  <a:lnTo>
                    <a:pt x="1448" y="1"/>
                  </a:lnTo>
                  <a:lnTo>
                    <a:pt x="1448" y="259"/>
                  </a:lnTo>
                  <a:lnTo>
                    <a:pt x="259" y="259"/>
                  </a:lnTo>
                  <a:lnTo>
                    <a:pt x="2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086726" y="4004559"/>
              <a:ext cx="112850" cy="33922"/>
            </a:xfrm>
            <a:custGeom>
              <a:rect b="b" l="l" r="r" t="t"/>
              <a:pathLst>
                <a:path extrusionOk="0" h="104" w="346">
                  <a:moveTo>
                    <a:pt x="1" y="0"/>
                  </a:moveTo>
                  <a:lnTo>
                    <a:pt x="1" y="104"/>
                  </a:lnTo>
                  <a:lnTo>
                    <a:pt x="345" y="104"/>
                  </a:lnTo>
                  <a:lnTo>
                    <a:pt x="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4300360" y="4004559"/>
              <a:ext cx="107306" cy="33922"/>
            </a:xfrm>
            <a:custGeom>
              <a:rect b="b" l="l" r="r" t="t"/>
              <a:pathLst>
                <a:path extrusionOk="0" h="104" w="329">
                  <a:moveTo>
                    <a:pt x="1" y="0"/>
                  </a:moveTo>
                  <a:lnTo>
                    <a:pt x="1" y="104"/>
                  </a:lnTo>
                  <a:lnTo>
                    <a:pt x="328" y="104"/>
                  </a:lnTo>
                  <a:lnTo>
                    <a:pt x="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4232845" y="4004559"/>
              <a:ext cx="34247" cy="33922"/>
            </a:xfrm>
            <a:custGeom>
              <a:rect b="b" l="l" r="r" t="t"/>
              <a:pathLst>
                <a:path extrusionOk="0" h="104" w="105">
                  <a:moveTo>
                    <a:pt x="1" y="0"/>
                  </a:moveTo>
                  <a:lnTo>
                    <a:pt x="1" y="104"/>
                  </a:lnTo>
                  <a:lnTo>
                    <a:pt x="104" y="104"/>
                  </a:lnTo>
                  <a:lnTo>
                    <a:pt x="1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4092597" y="3717850"/>
              <a:ext cx="416177" cy="253112"/>
            </a:xfrm>
            <a:custGeom>
              <a:rect b="b" l="l" r="r" t="t"/>
              <a:pathLst>
                <a:path extrusionOk="0" h="776" w="1276">
                  <a:moveTo>
                    <a:pt x="741" y="0"/>
                  </a:moveTo>
                  <a:lnTo>
                    <a:pt x="172" y="259"/>
                  </a:lnTo>
                  <a:lnTo>
                    <a:pt x="0" y="776"/>
                  </a:lnTo>
                  <a:lnTo>
                    <a:pt x="948" y="776"/>
                  </a:lnTo>
                  <a:lnTo>
                    <a:pt x="776" y="225"/>
                  </a:lnTo>
                  <a:lnTo>
                    <a:pt x="862" y="207"/>
                  </a:lnTo>
                  <a:lnTo>
                    <a:pt x="948" y="449"/>
                  </a:lnTo>
                  <a:lnTo>
                    <a:pt x="1155" y="449"/>
                  </a:lnTo>
                  <a:lnTo>
                    <a:pt x="1275" y="225"/>
                  </a:lnTo>
                  <a:lnTo>
                    <a:pt x="1120" y="225"/>
                  </a:lnTo>
                  <a:lnTo>
                    <a:pt x="7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6" name="Google Shape;286;p17"/>
          <p:cNvCxnSpPr>
            <a:stCxn id="246" idx="6"/>
            <a:endCxn id="287" idx="1"/>
          </p:cNvCxnSpPr>
          <p:nvPr/>
        </p:nvCxnSpPr>
        <p:spPr>
          <a:xfrm flipH="1" rot="10800000">
            <a:off x="5920740" y="1880324"/>
            <a:ext cx="462900" cy="965100"/>
          </a:xfrm>
          <a:prstGeom prst="bentConnector3">
            <a:avLst>
              <a:gd fmla="val 49999" name="adj1"/>
            </a:avLst>
          </a:prstGeom>
          <a:noFill/>
          <a:ln cap="flat" cmpd="sng" w="19050">
            <a:solidFill>
              <a:schemeClr val="dk1"/>
            </a:solidFill>
            <a:prstDash val="solid"/>
            <a:round/>
            <a:headEnd len="med" w="med" type="none"/>
            <a:tailEnd len="med" w="med" type="oval"/>
          </a:ln>
        </p:spPr>
      </p:cxnSp>
      <p:grpSp>
        <p:nvGrpSpPr>
          <p:cNvPr id="288" name="Google Shape;288;p17"/>
          <p:cNvGrpSpPr/>
          <p:nvPr/>
        </p:nvGrpSpPr>
        <p:grpSpPr>
          <a:xfrm>
            <a:off x="723075" y="3587250"/>
            <a:ext cx="2037300" cy="959612"/>
            <a:chOff x="720000" y="3587250"/>
            <a:chExt cx="2037300" cy="959612"/>
          </a:xfrm>
        </p:grpSpPr>
        <p:sp>
          <p:nvSpPr>
            <p:cNvPr id="289" name="Google Shape;289;p17"/>
            <p:cNvSpPr txBox="1"/>
            <p:nvPr/>
          </p:nvSpPr>
          <p:spPr>
            <a:xfrm>
              <a:off x="720000" y="3587250"/>
              <a:ext cx="20373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290" name="Google Shape;290;p17"/>
            <p:cNvSpPr txBox="1"/>
            <p:nvPr/>
          </p:nvSpPr>
          <p:spPr>
            <a:xfrm>
              <a:off x="720000" y="3974162"/>
              <a:ext cx="2037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Jupiter is an enormous planet</a:t>
              </a:r>
              <a:endParaRPr sz="1600">
                <a:solidFill>
                  <a:schemeClr val="dk1"/>
                </a:solidFill>
                <a:latin typeface="Roboto"/>
                <a:ea typeface="Roboto"/>
                <a:cs typeface="Roboto"/>
                <a:sym typeface="Roboto"/>
              </a:endParaRPr>
            </a:p>
          </p:txBody>
        </p:sp>
      </p:grpSp>
      <p:grpSp>
        <p:nvGrpSpPr>
          <p:cNvPr id="291" name="Google Shape;291;p17"/>
          <p:cNvGrpSpPr/>
          <p:nvPr/>
        </p:nvGrpSpPr>
        <p:grpSpPr>
          <a:xfrm>
            <a:off x="723075" y="1651704"/>
            <a:ext cx="2037300" cy="959128"/>
            <a:chOff x="720000" y="1561100"/>
            <a:chExt cx="2037300" cy="959128"/>
          </a:xfrm>
        </p:grpSpPr>
        <p:sp>
          <p:nvSpPr>
            <p:cNvPr id="292" name="Google Shape;292;p17"/>
            <p:cNvSpPr txBox="1"/>
            <p:nvPr/>
          </p:nvSpPr>
          <p:spPr>
            <a:xfrm>
              <a:off x="720000" y="1561100"/>
              <a:ext cx="20373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293" name="Google Shape;293;p17"/>
            <p:cNvSpPr txBox="1"/>
            <p:nvPr/>
          </p:nvSpPr>
          <p:spPr>
            <a:xfrm>
              <a:off x="720000" y="1944228"/>
              <a:ext cx="20373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It’s the smallest planet of them all</a:t>
              </a:r>
              <a:endParaRPr sz="1600">
                <a:solidFill>
                  <a:schemeClr val="dk1"/>
                </a:solidFill>
                <a:latin typeface="Roboto"/>
                <a:ea typeface="Roboto"/>
                <a:cs typeface="Roboto"/>
                <a:sym typeface="Roboto"/>
              </a:endParaRPr>
            </a:p>
          </p:txBody>
        </p:sp>
      </p:grpSp>
      <p:grpSp>
        <p:nvGrpSpPr>
          <p:cNvPr id="294" name="Google Shape;294;p17"/>
          <p:cNvGrpSpPr/>
          <p:nvPr/>
        </p:nvGrpSpPr>
        <p:grpSpPr>
          <a:xfrm>
            <a:off x="6383627" y="1651704"/>
            <a:ext cx="2037300" cy="959128"/>
            <a:chOff x="6386700" y="1561100"/>
            <a:chExt cx="2037300" cy="959128"/>
          </a:xfrm>
        </p:grpSpPr>
        <p:sp>
          <p:nvSpPr>
            <p:cNvPr id="287" name="Google Shape;287;p17"/>
            <p:cNvSpPr txBox="1"/>
            <p:nvPr/>
          </p:nvSpPr>
          <p:spPr>
            <a:xfrm>
              <a:off x="6386700" y="156110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295" name="Google Shape;295;p17"/>
            <p:cNvSpPr txBox="1"/>
            <p:nvPr/>
          </p:nvSpPr>
          <p:spPr>
            <a:xfrm>
              <a:off x="6386700" y="1944228"/>
              <a:ext cx="20373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the second planet from the Sun</a:t>
              </a:r>
              <a:endParaRPr sz="1600">
                <a:solidFill>
                  <a:schemeClr val="dk1"/>
                </a:solidFill>
                <a:latin typeface="Roboto"/>
                <a:ea typeface="Roboto"/>
                <a:cs typeface="Roboto"/>
                <a:sym typeface="Roboto"/>
              </a:endParaRPr>
            </a:p>
          </p:txBody>
        </p:sp>
      </p:grpSp>
      <p:grpSp>
        <p:nvGrpSpPr>
          <p:cNvPr id="296" name="Google Shape;296;p17"/>
          <p:cNvGrpSpPr/>
          <p:nvPr/>
        </p:nvGrpSpPr>
        <p:grpSpPr>
          <a:xfrm>
            <a:off x="6383627" y="3587250"/>
            <a:ext cx="2037300" cy="959612"/>
            <a:chOff x="6209625" y="3587250"/>
            <a:chExt cx="2037300" cy="959612"/>
          </a:xfrm>
        </p:grpSpPr>
        <p:sp>
          <p:nvSpPr>
            <p:cNvPr id="297" name="Google Shape;297;p17"/>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298" name="Google Shape;298;p17"/>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cxnSp>
        <p:nvCxnSpPr>
          <p:cNvPr id="299" name="Google Shape;299;p17"/>
          <p:cNvCxnSpPr>
            <a:stCxn id="245" idx="2"/>
            <a:endCxn id="289" idx="3"/>
          </p:cNvCxnSpPr>
          <p:nvPr/>
        </p:nvCxnSpPr>
        <p:spPr>
          <a:xfrm flipH="1">
            <a:off x="2760510" y="2845424"/>
            <a:ext cx="468900" cy="970500"/>
          </a:xfrm>
          <a:prstGeom prst="bentConnector3">
            <a:avLst>
              <a:gd fmla="val 50014" name="adj1"/>
            </a:avLst>
          </a:prstGeom>
          <a:noFill/>
          <a:ln cap="flat" cmpd="sng" w="19050">
            <a:solidFill>
              <a:schemeClr val="dk1"/>
            </a:solidFill>
            <a:prstDash val="solid"/>
            <a:round/>
            <a:headEnd len="med" w="med" type="none"/>
            <a:tailEnd len="med" w="med" type="oval"/>
          </a:ln>
        </p:spPr>
      </p:cxnSp>
      <p:cxnSp>
        <p:nvCxnSpPr>
          <p:cNvPr id="300" name="Google Shape;300;p17"/>
          <p:cNvCxnSpPr>
            <a:stCxn id="292" idx="3"/>
            <a:endCxn id="243" idx="0"/>
          </p:cNvCxnSpPr>
          <p:nvPr/>
        </p:nvCxnSpPr>
        <p:spPr>
          <a:xfrm flipH="1" rot="10800000">
            <a:off x="2760375" y="1495104"/>
            <a:ext cx="1814700" cy="385200"/>
          </a:xfrm>
          <a:prstGeom prst="bentConnector4">
            <a:avLst>
              <a:gd fmla="val 39473" name="adj1"/>
              <a:gd fmla="val 161846" name="adj2"/>
            </a:avLst>
          </a:prstGeom>
          <a:noFill/>
          <a:ln cap="flat" cmpd="sng" w="19050">
            <a:solidFill>
              <a:schemeClr val="dk1"/>
            </a:solidFill>
            <a:prstDash val="solid"/>
            <a:round/>
            <a:headEnd len="med" w="med" type="none"/>
            <a:tailEnd len="med" w="med" type="oval"/>
          </a:ln>
        </p:spPr>
      </p:cxnSp>
      <p:cxnSp>
        <p:nvCxnSpPr>
          <p:cNvPr id="301" name="Google Shape;301;p17"/>
          <p:cNvCxnSpPr>
            <a:stCxn id="297" idx="1"/>
            <a:endCxn id="244" idx="4"/>
          </p:cNvCxnSpPr>
          <p:nvPr/>
        </p:nvCxnSpPr>
        <p:spPr>
          <a:xfrm flipH="1">
            <a:off x="4574927" y="3815850"/>
            <a:ext cx="1808700" cy="385800"/>
          </a:xfrm>
          <a:prstGeom prst="bentConnector4">
            <a:avLst>
              <a:gd fmla="val 39434" name="adj1"/>
              <a:gd fmla="val 161717" name="adj2"/>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4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1470" name="Google Shape;1470;p44"/>
          <p:cNvSpPr/>
          <p:nvPr/>
        </p:nvSpPr>
        <p:spPr>
          <a:xfrm>
            <a:off x="6221493" y="230529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4"/>
          <p:cNvSpPr/>
          <p:nvPr/>
        </p:nvSpPr>
        <p:spPr>
          <a:xfrm>
            <a:off x="3423078" y="1461030"/>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4"/>
          <p:cNvSpPr/>
          <p:nvPr/>
        </p:nvSpPr>
        <p:spPr>
          <a:xfrm>
            <a:off x="3423078" y="2464758"/>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4"/>
          <p:cNvSpPr/>
          <p:nvPr/>
        </p:nvSpPr>
        <p:spPr>
          <a:xfrm>
            <a:off x="3423078" y="3468485"/>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4" name="Google Shape;1474;p44"/>
          <p:cNvGrpSpPr/>
          <p:nvPr/>
        </p:nvGrpSpPr>
        <p:grpSpPr>
          <a:xfrm>
            <a:off x="4186860" y="1454876"/>
            <a:ext cx="1504322" cy="776428"/>
            <a:chOff x="4076089" y="1454879"/>
            <a:chExt cx="1755745" cy="776428"/>
          </a:xfrm>
        </p:grpSpPr>
        <p:sp>
          <p:nvSpPr>
            <p:cNvPr id="1475" name="Google Shape;1475;p44"/>
            <p:cNvSpPr txBox="1"/>
            <p:nvPr/>
          </p:nvSpPr>
          <p:spPr>
            <a:xfrm>
              <a:off x="4076089" y="1454879"/>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1476" name="Google Shape;1476;p44"/>
            <p:cNvSpPr txBox="1"/>
            <p:nvPr/>
          </p:nvSpPr>
          <p:spPr>
            <a:xfrm>
              <a:off x="4076089" y="1838007"/>
              <a:ext cx="1755745"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is hot</a:t>
              </a:r>
              <a:endParaRPr sz="1600">
                <a:solidFill>
                  <a:schemeClr val="dk1"/>
                </a:solidFill>
                <a:latin typeface="Roboto"/>
                <a:ea typeface="Roboto"/>
                <a:cs typeface="Roboto"/>
                <a:sym typeface="Roboto"/>
              </a:endParaRPr>
            </a:p>
          </p:txBody>
        </p:sp>
      </p:grpSp>
      <p:grpSp>
        <p:nvGrpSpPr>
          <p:cNvPr id="1477" name="Google Shape;1477;p44"/>
          <p:cNvGrpSpPr/>
          <p:nvPr/>
        </p:nvGrpSpPr>
        <p:grpSpPr>
          <a:xfrm>
            <a:off x="4186860" y="2458601"/>
            <a:ext cx="1504322" cy="776428"/>
            <a:chOff x="4076089" y="2458604"/>
            <a:chExt cx="1755745" cy="776428"/>
          </a:xfrm>
        </p:grpSpPr>
        <p:sp>
          <p:nvSpPr>
            <p:cNvPr id="1478" name="Google Shape;1478;p44"/>
            <p:cNvSpPr txBox="1"/>
            <p:nvPr/>
          </p:nvSpPr>
          <p:spPr>
            <a:xfrm>
              <a:off x="4076089" y="2458604"/>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1479" name="Google Shape;1479;p44"/>
            <p:cNvSpPr txBox="1"/>
            <p:nvPr/>
          </p:nvSpPr>
          <p:spPr>
            <a:xfrm>
              <a:off x="4076089" y="2841732"/>
              <a:ext cx="1755745"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Mars is cold</a:t>
              </a:r>
              <a:endParaRPr sz="1600">
                <a:solidFill>
                  <a:schemeClr val="dk1"/>
                </a:solidFill>
                <a:latin typeface="Roboto"/>
                <a:ea typeface="Roboto"/>
                <a:cs typeface="Roboto"/>
                <a:sym typeface="Roboto"/>
              </a:endParaRPr>
            </a:p>
          </p:txBody>
        </p:sp>
      </p:grpSp>
      <p:grpSp>
        <p:nvGrpSpPr>
          <p:cNvPr id="1480" name="Google Shape;1480;p44"/>
          <p:cNvGrpSpPr/>
          <p:nvPr/>
        </p:nvGrpSpPr>
        <p:grpSpPr>
          <a:xfrm>
            <a:off x="4186860" y="3462325"/>
            <a:ext cx="1504322" cy="776428"/>
            <a:chOff x="4076089" y="3462328"/>
            <a:chExt cx="1755745" cy="776428"/>
          </a:xfrm>
        </p:grpSpPr>
        <p:sp>
          <p:nvSpPr>
            <p:cNvPr id="1481" name="Google Shape;1481;p44"/>
            <p:cNvSpPr txBox="1"/>
            <p:nvPr/>
          </p:nvSpPr>
          <p:spPr>
            <a:xfrm>
              <a:off x="4076089" y="3462328"/>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482" name="Google Shape;1482;p44"/>
            <p:cNvSpPr txBox="1"/>
            <p:nvPr/>
          </p:nvSpPr>
          <p:spPr>
            <a:xfrm>
              <a:off x="4076089" y="3845456"/>
              <a:ext cx="1755745"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big</a:t>
              </a:r>
              <a:endParaRPr sz="1600">
                <a:solidFill>
                  <a:schemeClr val="dk1"/>
                </a:solidFill>
                <a:latin typeface="Roboto"/>
                <a:ea typeface="Roboto"/>
                <a:cs typeface="Roboto"/>
                <a:sym typeface="Roboto"/>
              </a:endParaRPr>
            </a:p>
          </p:txBody>
        </p:sp>
      </p:grpSp>
      <p:sp>
        <p:nvSpPr>
          <p:cNvPr id="1483" name="Google Shape;1483;p44"/>
          <p:cNvSpPr/>
          <p:nvPr/>
        </p:nvSpPr>
        <p:spPr>
          <a:xfrm>
            <a:off x="2158456" y="230529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4" name="Google Shape;1484;p44"/>
          <p:cNvCxnSpPr>
            <a:stCxn id="1475" idx="3"/>
            <a:endCxn id="1470" idx="0"/>
          </p:cNvCxnSpPr>
          <p:nvPr/>
        </p:nvCxnSpPr>
        <p:spPr>
          <a:xfrm>
            <a:off x="5691058" y="1683476"/>
            <a:ext cx="912600" cy="621900"/>
          </a:xfrm>
          <a:prstGeom prst="bentConnector2">
            <a:avLst/>
          </a:prstGeom>
          <a:noFill/>
          <a:ln cap="flat" cmpd="sng" w="19050">
            <a:solidFill>
              <a:schemeClr val="dk1"/>
            </a:solidFill>
            <a:prstDash val="solid"/>
            <a:round/>
            <a:headEnd len="med" w="med" type="none"/>
            <a:tailEnd len="med" w="med" type="oval"/>
          </a:ln>
        </p:spPr>
      </p:cxnSp>
      <p:cxnSp>
        <p:nvCxnSpPr>
          <p:cNvPr id="1485" name="Google Shape;1485;p44"/>
          <p:cNvCxnSpPr>
            <a:stCxn id="1478" idx="3"/>
            <a:endCxn id="1470" idx="2"/>
          </p:cNvCxnSpPr>
          <p:nvPr/>
        </p:nvCxnSpPr>
        <p:spPr>
          <a:xfrm>
            <a:off x="5691058" y="2687201"/>
            <a:ext cx="530400" cy="600"/>
          </a:xfrm>
          <a:prstGeom prst="bentConnector3">
            <a:avLst>
              <a:gd fmla="val 50003" name="adj1"/>
            </a:avLst>
          </a:prstGeom>
          <a:noFill/>
          <a:ln cap="flat" cmpd="sng" w="19050">
            <a:solidFill>
              <a:schemeClr val="dk1"/>
            </a:solidFill>
            <a:prstDash val="solid"/>
            <a:round/>
            <a:headEnd len="med" w="med" type="none"/>
            <a:tailEnd len="med" w="med" type="oval"/>
          </a:ln>
        </p:spPr>
      </p:cxnSp>
      <p:cxnSp>
        <p:nvCxnSpPr>
          <p:cNvPr id="1486" name="Google Shape;1486;p44"/>
          <p:cNvCxnSpPr>
            <a:stCxn id="1481" idx="3"/>
            <a:endCxn id="1470" idx="4"/>
          </p:cNvCxnSpPr>
          <p:nvPr/>
        </p:nvCxnSpPr>
        <p:spPr>
          <a:xfrm flipH="1" rot="10800000">
            <a:off x="5691058" y="3069325"/>
            <a:ext cx="912600" cy="621600"/>
          </a:xfrm>
          <a:prstGeom prst="bentConnector2">
            <a:avLst/>
          </a:prstGeom>
          <a:noFill/>
          <a:ln cap="flat" cmpd="sng" w="19050">
            <a:solidFill>
              <a:schemeClr val="dk1"/>
            </a:solidFill>
            <a:prstDash val="solid"/>
            <a:round/>
            <a:headEnd len="med" w="med" type="none"/>
            <a:tailEnd len="med" w="med" type="oval"/>
          </a:ln>
        </p:spPr>
      </p:cxnSp>
      <p:sp>
        <p:nvSpPr>
          <p:cNvPr id="1487" name="Google Shape;1487;p44"/>
          <p:cNvSpPr txBox="1"/>
          <p:nvPr/>
        </p:nvSpPr>
        <p:spPr>
          <a:xfrm>
            <a:off x="602313" y="2458749"/>
            <a:ext cx="15561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488" name="Google Shape;1488;p44"/>
          <p:cNvSpPr txBox="1"/>
          <p:nvPr/>
        </p:nvSpPr>
        <p:spPr>
          <a:xfrm>
            <a:off x="6985588" y="2458749"/>
            <a:ext cx="15561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Neptune</a:t>
            </a:r>
            <a:endParaRPr b="1" sz="2000">
              <a:solidFill>
                <a:schemeClr val="dk1"/>
              </a:solidFill>
              <a:latin typeface="Domine"/>
              <a:ea typeface="Domine"/>
              <a:cs typeface="Domine"/>
              <a:sym typeface="Domine"/>
            </a:endParaRPr>
          </a:p>
        </p:txBody>
      </p:sp>
      <p:cxnSp>
        <p:nvCxnSpPr>
          <p:cNvPr id="1489" name="Google Shape;1489;p44"/>
          <p:cNvCxnSpPr>
            <a:stCxn id="1483" idx="0"/>
            <a:endCxn id="1471" idx="2"/>
          </p:cNvCxnSpPr>
          <p:nvPr/>
        </p:nvCxnSpPr>
        <p:spPr>
          <a:xfrm rot="-5400000">
            <a:off x="2750656" y="1632849"/>
            <a:ext cx="462300" cy="882600"/>
          </a:xfrm>
          <a:prstGeom prst="bentConnector2">
            <a:avLst/>
          </a:prstGeom>
          <a:noFill/>
          <a:ln cap="flat" cmpd="sng" w="19050">
            <a:solidFill>
              <a:schemeClr val="dk1"/>
            </a:solidFill>
            <a:prstDash val="solid"/>
            <a:round/>
            <a:headEnd len="med" w="med" type="none"/>
            <a:tailEnd len="med" w="med" type="oval"/>
          </a:ln>
        </p:spPr>
      </p:cxnSp>
      <p:cxnSp>
        <p:nvCxnSpPr>
          <p:cNvPr id="1490" name="Google Shape;1490;p44"/>
          <p:cNvCxnSpPr>
            <a:stCxn id="1483" idx="4"/>
            <a:endCxn id="1473" idx="2"/>
          </p:cNvCxnSpPr>
          <p:nvPr/>
        </p:nvCxnSpPr>
        <p:spPr>
          <a:xfrm flipH="1" rot="-5400000">
            <a:off x="2591206" y="3018699"/>
            <a:ext cx="781200" cy="882600"/>
          </a:xfrm>
          <a:prstGeom prst="bentConnector2">
            <a:avLst/>
          </a:prstGeom>
          <a:noFill/>
          <a:ln cap="flat" cmpd="sng" w="19050">
            <a:solidFill>
              <a:schemeClr val="dk1"/>
            </a:solidFill>
            <a:prstDash val="solid"/>
            <a:round/>
            <a:headEnd len="med" w="med" type="none"/>
            <a:tailEnd len="med" w="med" type="oval"/>
          </a:ln>
        </p:spPr>
      </p:cxnSp>
      <p:cxnSp>
        <p:nvCxnSpPr>
          <p:cNvPr id="1491" name="Google Shape;1491;p44"/>
          <p:cNvCxnSpPr>
            <a:stCxn id="1483" idx="6"/>
            <a:endCxn id="1472" idx="2"/>
          </p:cNvCxnSpPr>
          <p:nvPr/>
        </p:nvCxnSpPr>
        <p:spPr>
          <a:xfrm>
            <a:off x="2922556" y="2687349"/>
            <a:ext cx="500400" cy="159600"/>
          </a:xfrm>
          <a:prstGeom prst="bentConnector3">
            <a:avLst>
              <a:gd fmla="val 50023" name="adj1"/>
            </a:avLst>
          </a:prstGeom>
          <a:noFill/>
          <a:ln cap="flat" cmpd="sng" w="19050">
            <a:solidFill>
              <a:schemeClr val="dk1"/>
            </a:solidFill>
            <a:prstDash val="solid"/>
            <a:round/>
            <a:headEnd len="med" w="med" type="none"/>
            <a:tailEnd len="med" w="med" type="oval"/>
          </a:ln>
        </p:spPr>
      </p:cxnSp>
      <p:grpSp>
        <p:nvGrpSpPr>
          <p:cNvPr id="1492" name="Google Shape;1492;p44"/>
          <p:cNvGrpSpPr/>
          <p:nvPr/>
        </p:nvGrpSpPr>
        <p:grpSpPr>
          <a:xfrm>
            <a:off x="3656330" y="1600545"/>
            <a:ext cx="297597" cy="485071"/>
            <a:chOff x="4194490" y="1324009"/>
            <a:chExt cx="297597" cy="485071"/>
          </a:xfrm>
        </p:grpSpPr>
        <p:sp>
          <p:nvSpPr>
            <p:cNvPr id="1493" name="Google Shape;1493;p44"/>
            <p:cNvSpPr/>
            <p:nvPr/>
          </p:nvSpPr>
          <p:spPr>
            <a:xfrm>
              <a:off x="4212216" y="1452221"/>
              <a:ext cx="262146" cy="100136"/>
            </a:xfrm>
            <a:custGeom>
              <a:rect b="b" l="l" r="r" t="t"/>
              <a:pathLst>
                <a:path extrusionOk="0" h="3028" w="7927">
                  <a:moveTo>
                    <a:pt x="5211" y="1084"/>
                  </a:moveTo>
                  <a:lnTo>
                    <a:pt x="5211" y="1944"/>
                  </a:lnTo>
                  <a:lnTo>
                    <a:pt x="2717" y="1944"/>
                  </a:lnTo>
                  <a:lnTo>
                    <a:pt x="2717" y="1084"/>
                  </a:lnTo>
                  <a:close/>
                  <a:moveTo>
                    <a:pt x="1" y="0"/>
                  </a:moveTo>
                  <a:lnTo>
                    <a:pt x="1" y="1157"/>
                  </a:lnTo>
                  <a:lnTo>
                    <a:pt x="2" y="1157"/>
                  </a:lnTo>
                  <a:cubicBezTo>
                    <a:pt x="2" y="1833"/>
                    <a:pt x="171" y="2470"/>
                    <a:pt x="472" y="3028"/>
                  </a:cubicBezTo>
                  <a:lnTo>
                    <a:pt x="7457" y="3028"/>
                  </a:lnTo>
                  <a:cubicBezTo>
                    <a:pt x="7756" y="2470"/>
                    <a:pt x="7927" y="1833"/>
                    <a:pt x="7927" y="1157"/>
                  </a:cubicBezTo>
                  <a:lnTo>
                    <a:pt x="7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4"/>
            <p:cNvSpPr/>
            <p:nvPr/>
          </p:nvSpPr>
          <p:spPr>
            <a:xfrm>
              <a:off x="4212249" y="1387966"/>
              <a:ext cx="262113" cy="35848"/>
            </a:xfrm>
            <a:custGeom>
              <a:rect b="b" l="l" r="r" t="t"/>
              <a:pathLst>
                <a:path extrusionOk="0" h="1084" w="7926">
                  <a:moveTo>
                    <a:pt x="1" y="0"/>
                  </a:moveTo>
                  <a:lnTo>
                    <a:pt x="1" y="1084"/>
                  </a:lnTo>
                  <a:lnTo>
                    <a:pt x="7926" y="1084"/>
                  </a:lnTo>
                  <a:lnTo>
                    <a:pt x="79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4"/>
            <p:cNvSpPr/>
            <p:nvPr/>
          </p:nvSpPr>
          <p:spPr>
            <a:xfrm>
              <a:off x="4194490" y="1324009"/>
              <a:ext cx="297597" cy="35550"/>
            </a:xfrm>
            <a:custGeom>
              <a:rect b="b" l="l" r="r" t="t"/>
              <a:pathLst>
                <a:path extrusionOk="0" h="1075" w="8999">
                  <a:moveTo>
                    <a:pt x="1" y="0"/>
                  </a:moveTo>
                  <a:lnTo>
                    <a:pt x="1" y="426"/>
                  </a:lnTo>
                  <a:lnTo>
                    <a:pt x="361" y="1074"/>
                  </a:lnTo>
                  <a:lnTo>
                    <a:pt x="8640" y="1074"/>
                  </a:lnTo>
                  <a:lnTo>
                    <a:pt x="8999" y="426"/>
                  </a:lnTo>
                  <a:lnTo>
                    <a:pt x="89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4"/>
            <p:cNvSpPr/>
            <p:nvPr/>
          </p:nvSpPr>
          <p:spPr>
            <a:xfrm>
              <a:off x="4248394" y="1580731"/>
              <a:ext cx="189822" cy="40808"/>
            </a:xfrm>
            <a:custGeom>
              <a:rect b="b" l="l" r="r" t="t"/>
              <a:pathLst>
                <a:path extrusionOk="0" h="1234" w="5740">
                  <a:moveTo>
                    <a:pt x="0" y="1"/>
                  </a:moveTo>
                  <a:cubicBezTo>
                    <a:pt x="723" y="760"/>
                    <a:pt x="1742" y="1234"/>
                    <a:pt x="2870" y="1234"/>
                  </a:cubicBezTo>
                  <a:cubicBezTo>
                    <a:pt x="3998" y="1234"/>
                    <a:pt x="5018" y="760"/>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4"/>
            <p:cNvSpPr/>
            <p:nvPr/>
          </p:nvSpPr>
          <p:spPr>
            <a:xfrm>
              <a:off x="4212348" y="1647202"/>
              <a:ext cx="261947" cy="161878"/>
            </a:xfrm>
            <a:custGeom>
              <a:rect b="b" l="l" r="r" t="t"/>
              <a:pathLst>
                <a:path extrusionOk="0" h="4895" w="7921">
                  <a:moveTo>
                    <a:pt x="3067" y="1"/>
                  </a:moveTo>
                  <a:lnTo>
                    <a:pt x="3067" y="1705"/>
                  </a:lnTo>
                  <a:cubicBezTo>
                    <a:pt x="3067" y="2331"/>
                    <a:pt x="2653" y="2882"/>
                    <a:pt x="2053" y="3057"/>
                  </a:cubicBezTo>
                  <a:lnTo>
                    <a:pt x="1013" y="3360"/>
                  </a:lnTo>
                  <a:cubicBezTo>
                    <a:pt x="413" y="3535"/>
                    <a:pt x="0" y="4086"/>
                    <a:pt x="0" y="4712"/>
                  </a:cubicBezTo>
                  <a:lnTo>
                    <a:pt x="0" y="4895"/>
                  </a:lnTo>
                  <a:lnTo>
                    <a:pt x="7920" y="4895"/>
                  </a:lnTo>
                  <a:lnTo>
                    <a:pt x="7920" y="4712"/>
                  </a:lnTo>
                  <a:cubicBezTo>
                    <a:pt x="7921" y="4086"/>
                    <a:pt x="7507" y="3536"/>
                    <a:pt x="6906" y="3360"/>
                  </a:cubicBezTo>
                  <a:lnTo>
                    <a:pt x="5867" y="3057"/>
                  </a:lnTo>
                  <a:cubicBezTo>
                    <a:pt x="5266" y="2882"/>
                    <a:pt x="4854" y="2331"/>
                    <a:pt x="4854" y="1705"/>
                  </a:cubicBezTo>
                  <a:lnTo>
                    <a:pt x="4854" y="1"/>
                  </a:lnTo>
                  <a:cubicBezTo>
                    <a:pt x="4561" y="56"/>
                    <a:pt x="4263" y="83"/>
                    <a:pt x="3960" y="83"/>
                  </a:cubicBezTo>
                  <a:cubicBezTo>
                    <a:pt x="3658" y="83"/>
                    <a:pt x="3359" y="56"/>
                    <a:pt x="3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8" name="Google Shape;1498;p44"/>
          <p:cNvGrpSpPr/>
          <p:nvPr/>
        </p:nvGrpSpPr>
        <p:grpSpPr>
          <a:xfrm>
            <a:off x="3562593" y="2645924"/>
            <a:ext cx="485071" cy="401767"/>
            <a:chOff x="4746858" y="1365677"/>
            <a:chExt cx="485071" cy="401767"/>
          </a:xfrm>
        </p:grpSpPr>
        <p:sp>
          <p:nvSpPr>
            <p:cNvPr id="1499" name="Google Shape;1499;p44"/>
            <p:cNvSpPr/>
            <p:nvPr/>
          </p:nvSpPr>
          <p:spPr>
            <a:xfrm>
              <a:off x="4923617" y="1592603"/>
              <a:ext cx="131552" cy="174841"/>
            </a:xfrm>
            <a:custGeom>
              <a:rect b="b" l="l" r="r" t="t"/>
              <a:pathLst>
                <a:path extrusionOk="0" h="5287" w="3978">
                  <a:moveTo>
                    <a:pt x="2898" y="2839"/>
                  </a:moveTo>
                  <a:lnTo>
                    <a:pt x="2898" y="3698"/>
                  </a:lnTo>
                  <a:lnTo>
                    <a:pt x="2039" y="3698"/>
                  </a:lnTo>
                  <a:lnTo>
                    <a:pt x="2039" y="2839"/>
                  </a:lnTo>
                  <a:close/>
                  <a:moveTo>
                    <a:pt x="1989" y="0"/>
                  </a:moveTo>
                  <a:cubicBezTo>
                    <a:pt x="893" y="0"/>
                    <a:pt x="1" y="893"/>
                    <a:pt x="1" y="1988"/>
                  </a:cubicBezTo>
                  <a:lnTo>
                    <a:pt x="1" y="5286"/>
                  </a:lnTo>
                  <a:lnTo>
                    <a:pt x="3978" y="5286"/>
                  </a:lnTo>
                  <a:lnTo>
                    <a:pt x="3978" y="1988"/>
                  </a:lnTo>
                  <a:cubicBezTo>
                    <a:pt x="3978" y="893"/>
                    <a:pt x="3085" y="0"/>
                    <a:pt x="19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4"/>
            <p:cNvSpPr/>
            <p:nvPr/>
          </p:nvSpPr>
          <p:spPr>
            <a:xfrm>
              <a:off x="4746858" y="1365677"/>
              <a:ext cx="53805" cy="53772"/>
            </a:xfrm>
            <a:custGeom>
              <a:rect b="b" l="l" r="r" t="t"/>
              <a:pathLst>
                <a:path extrusionOk="0" h="1626" w="1627">
                  <a:moveTo>
                    <a:pt x="1" y="0"/>
                  </a:moveTo>
                  <a:lnTo>
                    <a:pt x="1" y="486"/>
                  </a:lnTo>
                  <a:cubicBezTo>
                    <a:pt x="1" y="1114"/>
                    <a:pt x="512" y="1626"/>
                    <a:pt x="1140" y="1626"/>
                  </a:cubicBezTo>
                  <a:lnTo>
                    <a:pt x="1626" y="1626"/>
                  </a:lnTo>
                  <a:lnTo>
                    <a:pt x="1626" y="1140"/>
                  </a:lnTo>
                  <a:cubicBezTo>
                    <a:pt x="1626" y="512"/>
                    <a:pt x="1115"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4"/>
            <p:cNvSpPr/>
            <p:nvPr/>
          </p:nvSpPr>
          <p:spPr>
            <a:xfrm>
              <a:off x="4794413" y="1448054"/>
              <a:ext cx="389995" cy="319390"/>
            </a:xfrm>
            <a:custGeom>
              <a:rect b="b" l="l" r="r" t="t"/>
              <a:pathLst>
                <a:path extrusionOk="0" h="9658" w="11793">
                  <a:moveTo>
                    <a:pt x="3159" y="2962"/>
                  </a:moveTo>
                  <a:lnTo>
                    <a:pt x="3159" y="3822"/>
                  </a:lnTo>
                  <a:lnTo>
                    <a:pt x="2299" y="3822"/>
                  </a:lnTo>
                  <a:lnTo>
                    <a:pt x="2299" y="2962"/>
                  </a:lnTo>
                  <a:close/>
                  <a:moveTo>
                    <a:pt x="1048" y="1"/>
                  </a:moveTo>
                  <a:lnTo>
                    <a:pt x="1048" y="7271"/>
                  </a:lnTo>
                  <a:cubicBezTo>
                    <a:pt x="1048" y="8214"/>
                    <a:pt x="644" y="9063"/>
                    <a:pt x="0" y="9657"/>
                  </a:cubicBezTo>
                  <a:lnTo>
                    <a:pt x="3048" y="9657"/>
                  </a:lnTo>
                  <a:lnTo>
                    <a:pt x="3048" y="6359"/>
                  </a:lnTo>
                  <a:cubicBezTo>
                    <a:pt x="3048" y="5333"/>
                    <a:pt x="3594" y="4432"/>
                    <a:pt x="4411" y="3930"/>
                  </a:cubicBezTo>
                  <a:lnTo>
                    <a:pt x="4411" y="1244"/>
                  </a:lnTo>
                  <a:lnTo>
                    <a:pt x="5270" y="1244"/>
                  </a:lnTo>
                  <a:lnTo>
                    <a:pt x="5270" y="3581"/>
                  </a:lnTo>
                  <a:cubicBezTo>
                    <a:pt x="5472" y="3535"/>
                    <a:pt x="5681" y="3511"/>
                    <a:pt x="5896" y="3511"/>
                  </a:cubicBezTo>
                  <a:cubicBezTo>
                    <a:pt x="7467" y="3511"/>
                    <a:pt x="8744" y="4789"/>
                    <a:pt x="8744" y="6359"/>
                  </a:cubicBezTo>
                  <a:lnTo>
                    <a:pt x="8744" y="9657"/>
                  </a:lnTo>
                  <a:lnTo>
                    <a:pt x="11792" y="9657"/>
                  </a:lnTo>
                  <a:cubicBezTo>
                    <a:pt x="11149" y="9063"/>
                    <a:pt x="10745" y="8214"/>
                    <a:pt x="10745" y="7271"/>
                  </a:cubicBezTo>
                  <a:lnTo>
                    <a:pt x="10745" y="1"/>
                  </a:lnTo>
                  <a:lnTo>
                    <a:pt x="9493" y="1"/>
                  </a:lnTo>
                  <a:lnTo>
                    <a:pt x="9493" y="3872"/>
                  </a:lnTo>
                  <a:lnTo>
                    <a:pt x="8633" y="3872"/>
                  </a:lnTo>
                  <a:lnTo>
                    <a:pt x="8633" y="1"/>
                  </a:lnTo>
                  <a:lnTo>
                    <a:pt x="7382" y="1"/>
                  </a:lnTo>
                  <a:lnTo>
                    <a:pt x="7382" y="1232"/>
                  </a:lnTo>
                  <a:lnTo>
                    <a:pt x="6522" y="1232"/>
                  </a:lnTo>
                  <a:lnTo>
                    <a:pt x="6522" y="1"/>
                  </a:lnTo>
                  <a:lnTo>
                    <a:pt x="3159" y="1"/>
                  </a:lnTo>
                  <a:lnTo>
                    <a:pt x="3159" y="1973"/>
                  </a:lnTo>
                  <a:lnTo>
                    <a:pt x="2299" y="1973"/>
                  </a:lnTo>
                  <a:lnTo>
                    <a:pt x="2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4"/>
            <p:cNvSpPr/>
            <p:nvPr/>
          </p:nvSpPr>
          <p:spPr>
            <a:xfrm>
              <a:off x="5178124" y="1499643"/>
              <a:ext cx="53805" cy="53805"/>
            </a:xfrm>
            <a:custGeom>
              <a:rect b="b" l="l" r="r" t="t"/>
              <a:pathLst>
                <a:path extrusionOk="0" h="1627" w="1627">
                  <a:moveTo>
                    <a:pt x="1141" y="1"/>
                  </a:moveTo>
                  <a:cubicBezTo>
                    <a:pt x="513" y="1"/>
                    <a:pt x="1" y="512"/>
                    <a:pt x="1" y="1140"/>
                  </a:cubicBezTo>
                  <a:lnTo>
                    <a:pt x="1" y="1627"/>
                  </a:lnTo>
                  <a:lnTo>
                    <a:pt x="487" y="1627"/>
                  </a:lnTo>
                  <a:cubicBezTo>
                    <a:pt x="1115" y="1627"/>
                    <a:pt x="1627" y="1115"/>
                    <a:pt x="1627" y="487"/>
                  </a:cubicBezTo>
                  <a:lnTo>
                    <a:pt x="16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44"/>
          <p:cNvGrpSpPr/>
          <p:nvPr/>
        </p:nvGrpSpPr>
        <p:grpSpPr>
          <a:xfrm>
            <a:off x="3669028" y="3608000"/>
            <a:ext cx="272199" cy="485071"/>
            <a:chOff x="5583364" y="1324009"/>
            <a:chExt cx="272199" cy="485071"/>
          </a:xfrm>
        </p:grpSpPr>
        <p:sp>
          <p:nvSpPr>
            <p:cNvPr id="1504" name="Google Shape;1504;p44"/>
            <p:cNvSpPr/>
            <p:nvPr/>
          </p:nvSpPr>
          <p:spPr>
            <a:xfrm>
              <a:off x="5701159" y="1576233"/>
              <a:ext cx="36608" cy="57079"/>
            </a:xfrm>
            <a:custGeom>
              <a:rect b="b" l="l" r="r" t="t"/>
              <a:pathLst>
                <a:path extrusionOk="0" h="1726" w="1107">
                  <a:moveTo>
                    <a:pt x="554" y="0"/>
                  </a:moveTo>
                  <a:cubicBezTo>
                    <a:pt x="249" y="0"/>
                    <a:pt x="1" y="248"/>
                    <a:pt x="1" y="553"/>
                  </a:cubicBezTo>
                  <a:lnTo>
                    <a:pt x="1" y="1725"/>
                  </a:lnTo>
                  <a:lnTo>
                    <a:pt x="1106" y="1725"/>
                  </a:lnTo>
                  <a:lnTo>
                    <a:pt x="1106" y="553"/>
                  </a:lnTo>
                  <a:cubicBezTo>
                    <a:pt x="1106" y="248"/>
                    <a:pt x="859" y="0"/>
                    <a:pt x="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4"/>
            <p:cNvSpPr/>
            <p:nvPr/>
          </p:nvSpPr>
          <p:spPr>
            <a:xfrm>
              <a:off x="5626388" y="1324009"/>
              <a:ext cx="186184" cy="96399"/>
            </a:xfrm>
            <a:custGeom>
              <a:rect b="b" l="l" r="r" t="t"/>
              <a:pathLst>
                <a:path extrusionOk="0" h="2915" w="5630">
                  <a:moveTo>
                    <a:pt x="2385" y="0"/>
                  </a:moveTo>
                  <a:lnTo>
                    <a:pt x="2385" y="971"/>
                  </a:lnTo>
                  <a:lnTo>
                    <a:pt x="0" y="2915"/>
                  </a:lnTo>
                  <a:lnTo>
                    <a:pt x="5629" y="2915"/>
                  </a:lnTo>
                  <a:lnTo>
                    <a:pt x="3244" y="971"/>
                  </a:lnTo>
                  <a:lnTo>
                    <a:pt x="3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4"/>
            <p:cNvSpPr/>
            <p:nvPr/>
          </p:nvSpPr>
          <p:spPr>
            <a:xfrm>
              <a:off x="5626818" y="1448782"/>
              <a:ext cx="185357" cy="35319"/>
            </a:xfrm>
            <a:custGeom>
              <a:rect b="b" l="l" r="r" t="t"/>
              <a:pathLst>
                <a:path extrusionOk="0" h="1068" w="5605">
                  <a:moveTo>
                    <a:pt x="0" y="1"/>
                  </a:moveTo>
                  <a:lnTo>
                    <a:pt x="238" y="1068"/>
                  </a:lnTo>
                  <a:lnTo>
                    <a:pt x="5365" y="1068"/>
                  </a:lnTo>
                  <a:lnTo>
                    <a:pt x="5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4"/>
            <p:cNvSpPr/>
            <p:nvPr/>
          </p:nvSpPr>
          <p:spPr>
            <a:xfrm>
              <a:off x="5583364" y="1512541"/>
              <a:ext cx="272199" cy="296539"/>
            </a:xfrm>
            <a:custGeom>
              <a:rect b="b" l="l" r="r" t="t"/>
              <a:pathLst>
                <a:path extrusionOk="0" h="8967" w="8231">
                  <a:moveTo>
                    <a:pt x="4116" y="1066"/>
                  </a:moveTo>
                  <a:cubicBezTo>
                    <a:pt x="4894" y="1066"/>
                    <a:pt x="5528" y="1700"/>
                    <a:pt x="5528" y="2479"/>
                  </a:cubicBezTo>
                  <a:lnTo>
                    <a:pt x="5528" y="4510"/>
                  </a:lnTo>
                  <a:lnTo>
                    <a:pt x="2704" y="4510"/>
                  </a:lnTo>
                  <a:lnTo>
                    <a:pt x="2704" y="2479"/>
                  </a:lnTo>
                  <a:cubicBezTo>
                    <a:pt x="2704" y="1700"/>
                    <a:pt x="3337" y="1066"/>
                    <a:pt x="4116" y="1066"/>
                  </a:cubicBezTo>
                  <a:close/>
                  <a:moveTo>
                    <a:pt x="4115" y="5577"/>
                  </a:moveTo>
                  <a:cubicBezTo>
                    <a:pt x="4894" y="5577"/>
                    <a:pt x="5528" y="6210"/>
                    <a:pt x="5528" y="6989"/>
                  </a:cubicBezTo>
                  <a:lnTo>
                    <a:pt x="5528" y="8108"/>
                  </a:lnTo>
                  <a:lnTo>
                    <a:pt x="4668" y="8108"/>
                  </a:lnTo>
                  <a:lnTo>
                    <a:pt x="4668" y="6960"/>
                  </a:lnTo>
                  <a:cubicBezTo>
                    <a:pt x="4668" y="6656"/>
                    <a:pt x="4420" y="6408"/>
                    <a:pt x="4116" y="6408"/>
                  </a:cubicBezTo>
                  <a:cubicBezTo>
                    <a:pt x="3811" y="6408"/>
                    <a:pt x="3563" y="6656"/>
                    <a:pt x="3563" y="6960"/>
                  </a:cubicBezTo>
                  <a:lnTo>
                    <a:pt x="3563" y="8108"/>
                  </a:lnTo>
                  <a:lnTo>
                    <a:pt x="2704" y="8108"/>
                  </a:lnTo>
                  <a:lnTo>
                    <a:pt x="2704" y="6989"/>
                  </a:lnTo>
                  <a:cubicBezTo>
                    <a:pt x="2704" y="6211"/>
                    <a:pt x="3337" y="5577"/>
                    <a:pt x="4115" y="5577"/>
                  </a:cubicBezTo>
                  <a:close/>
                  <a:moveTo>
                    <a:pt x="1637" y="0"/>
                  </a:moveTo>
                  <a:lnTo>
                    <a:pt x="1637" y="8108"/>
                  </a:lnTo>
                  <a:lnTo>
                    <a:pt x="1" y="8108"/>
                  </a:lnTo>
                  <a:lnTo>
                    <a:pt x="1" y="8967"/>
                  </a:lnTo>
                  <a:lnTo>
                    <a:pt x="8230" y="8967"/>
                  </a:lnTo>
                  <a:lnTo>
                    <a:pt x="8230" y="8108"/>
                  </a:lnTo>
                  <a:lnTo>
                    <a:pt x="6595" y="8108"/>
                  </a:lnTo>
                  <a:lnTo>
                    <a:pt x="65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44"/>
          <p:cNvGrpSpPr/>
          <p:nvPr/>
        </p:nvGrpSpPr>
        <p:grpSpPr>
          <a:xfrm>
            <a:off x="2298417" y="2444814"/>
            <a:ext cx="484178" cy="485071"/>
            <a:chOff x="1732991" y="2695355"/>
            <a:chExt cx="484178" cy="485071"/>
          </a:xfrm>
        </p:grpSpPr>
        <p:sp>
          <p:nvSpPr>
            <p:cNvPr id="1509" name="Google Shape;1509;p44"/>
            <p:cNvSpPr/>
            <p:nvPr/>
          </p:nvSpPr>
          <p:spPr>
            <a:xfrm>
              <a:off x="1732991" y="3035150"/>
              <a:ext cx="484178" cy="145277"/>
            </a:xfrm>
            <a:custGeom>
              <a:rect b="b" l="l" r="r" t="t"/>
              <a:pathLst>
                <a:path extrusionOk="0" h="4393" w="14641">
                  <a:moveTo>
                    <a:pt x="2439" y="1"/>
                  </a:moveTo>
                  <a:lnTo>
                    <a:pt x="2018" y="3032"/>
                  </a:lnTo>
                  <a:cubicBezTo>
                    <a:pt x="1978" y="3319"/>
                    <a:pt x="1730" y="3534"/>
                    <a:pt x="1440" y="3534"/>
                  </a:cubicBezTo>
                  <a:cubicBezTo>
                    <a:pt x="1119" y="3534"/>
                    <a:pt x="858" y="3274"/>
                    <a:pt x="858" y="2952"/>
                  </a:cubicBezTo>
                  <a:lnTo>
                    <a:pt x="858" y="2465"/>
                  </a:lnTo>
                  <a:lnTo>
                    <a:pt x="0" y="2465"/>
                  </a:lnTo>
                  <a:lnTo>
                    <a:pt x="0" y="2952"/>
                  </a:lnTo>
                  <a:cubicBezTo>
                    <a:pt x="0" y="3747"/>
                    <a:pt x="646" y="4392"/>
                    <a:pt x="1440" y="4392"/>
                  </a:cubicBezTo>
                  <a:cubicBezTo>
                    <a:pt x="2155" y="4392"/>
                    <a:pt x="2769" y="3859"/>
                    <a:pt x="2867" y="3150"/>
                  </a:cubicBezTo>
                  <a:lnTo>
                    <a:pt x="3186" y="859"/>
                  </a:lnTo>
                  <a:lnTo>
                    <a:pt x="6891" y="859"/>
                  </a:lnTo>
                  <a:lnTo>
                    <a:pt x="6891" y="4392"/>
                  </a:lnTo>
                  <a:lnTo>
                    <a:pt x="7749" y="4392"/>
                  </a:lnTo>
                  <a:lnTo>
                    <a:pt x="7749" y="859"/>
                  </a:lnTo>
                  <a:lnTo>
                    <a:pt x="11454" y="859"/>
                  </a:lnTo>
                  <a:lnTo>
                    <a:pt x="11773" y="3150"/>
                  </a:lnTo>
                  <a:cubicBezTo>
                    <a:pt x="11871" y="3859"/>
                    <a:pt x="12485" y="4392"/>
                    <a:pt x="13200" y="4392"/>
                  </a:cubicBezTo>
                  <a:cubicBezTo>
                    <a:pt x="13994" y="4392"/>
                    <a:pt x="14640" y="3747"/>
                    <a:pt x="14640" y="2952"/>
                  </a:cubicBezTo>
                  <a:lnTo>
                    <a:pt x="14640" y="2465"/>
                  </a:lnTo>
                  <a:lnTo>
                    <a:pt x="13783" y="2465"/>
                  </a:lnTo>
                  <a:lnTo>
                    <a:pt x="13783" y="2952"/>
                  </a:lnTo>
                  <a:cubicBezTo>
                    <a:pt x="13783" y="3274"/>
                    <a:pt x="13521" y="3534"/>
                    <a:pt x="13200" y="3534"/>
                  </a:cubicBezTo>
                  <a:cubicBezTo>
                    <a:pt x="12911" y="3534"/>
                    <a:pt x="12663" y="3319"/>
                    <a:pt x="12623" y="3032"/>
                  </a:cubicBezTo>
                  <a:lnTo>
                    <a:pt x="122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4"/>
            <p:cNvSpPr/>
            <p:nvPr/>
          </p:nvSpPr>
          <p:spPr>
            <a:xfrm>
              <a:off x="2017624" y="3091898"/>
              <a:ext cx="70340" cy="38328"/>
            </a:xfrm>
            <a:custGeom>
              <a:rect b="b" l="l" r="r" t="t"/>
              <a:pathLst>
                <a:path extrusionOk="0" h="1159" w="2127">
                  <a:moveTo>
                    <a:pt x="0" y="1"/>
                  </a:moveTo>
                  <a:lnTo>
                    <a:pt x="0" y="1158"/>
                  </a:lnTo>
                  <a:cubicBezTo>
                    <a:pt x="780" y="979"/>
                    <a:pt x="1501" y="642"/>
                    <a:pt x="2127" y="183"/>
                  </a:cubicBezTo>
                  <a:lnTo>
                    <a:pt x="2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4"/>
            <p:cNvSpPr/>
            <p:nvPr/>
          </p:nvSpPr>
          <p:spPr>
            <a:xfrm>
              <a:off x="1862195" y="3091898"/>
              <a:ext cx="70340" cy="38328"/>
            </a:xfrm>
            <a:custGeom>
              <a:rect b="b" l="l" r="r" t="t"/>
              <a:pathLst>
                <a:path extrusionOk="0" h="1159" w="2127">
                  <a:moveTo>
                    <a:pt x="26" y="1"/>
                  </a:moveTo>
                  <a:lnTo>
                    <a:pt x="1" y="183"/>
                  </a:lnTo>
                  <a:cubicBezTo>
                    <a:pt x="626" y="642"/>
                    <a:pt x="1346" y="979"/>
                    <a:pt x="2126" y="1158"/>
                  </a:cubicBezTo>
                  <a:lnTo>
                    <a:pt x="2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4"/>
            <p:cNvSpPr/>
            <p:nvPr/>
          </p:nvSpPr>
          <p:spPr>
            <a:xfrm>
              <a:off x="1819965" y="2695355"/>
              <a:ext cx="310197" cy="127386"/>
            </a:xfrm>
            <a:custGeom>
              <a:rect b="b" l="l" r="r" t="t"/>
              <a:pathLst>
                <a:path extrusionOk="0" h="3852" w="9380">
                  <a:moveTo>
                    <a:pt x="2862" y="0"/>
                  </a:moveTo>
                  <a:cubicBezTo>
                    <a:pt x="2009" y="0"/>
                    <a:pt x="1316" y="693"/>
                    <a:pt x="1316" y="1546"/>
                  </a:cubicBezTo>
                  <a:cubicBezTo>
                    <a:pt x="1316" y="1572"/>
                    <a:pt x="1317" y="1601"/>
                    <a:pt x="1320" y="1634"/>
                  </a:cubicBezTo>
                  <a:lnTo>
                    <a:pt x="1337" y="1955"/>
                  </a:lnTo>
                  <a:lnTo>
                    <a:pt x="1034" y="2062"/>
                  </a:lnTo>
                  <a:cubicBezTo>
                    <a:pt x="416" y="2279"/>
                    <a:pt x="1" y="2865"/>
                    <a:pt x="1" y="3519"/>
                  </a:cubicBezTo>
                  <a:lnTo>
                    <a:pt x="1" y="3851"/>
                  </a:lnTo>
                  <a:lnTo>
                    <a:pt x="9380" y="3851"/>
                  </a:lnTo>
                  <a:lnTo>
                    <a:pt x="9380" y="3334"/>
                  </a:lnTo>
                  <a:cubicBezTo>
                    <a:pt x="9380" y="2986"/>
                    <a:pt x="9096" y="2702"/>
                    <a:pt x="8747" y="2702"/>
                  </a:cubicBezTo>
                  <a:cubicBezTo>
                    <a:pt x="8681" y="2702"/>
                    <a:pt x="8615" y="2713"/>
                    <a:pt x="8553" y="2733"/>
                  </a:cubicBezTo>
                  <a:lnTo>
                    <a:pt x="8230" y="2837"/>
                  </a:lnTo>
                  <a:lnTo>
                    <a:pt x="8054" y="2548"/>
                  </a:lnTo>
                  <a:cubicBezTo>
                    <a:pt x="7862" y="2234"/>
                    <a:pt x="7528" y="2046"/>
                    <a:pt x="7161" y="2046"/>
                  </a:cubicBezTo>
                  <a:cubicBezTo>
                    <a:pt x="7013" y="2046"/>
                    <a:pt x="6868" y="2077"/>
                    <a:pt x="6733" y="2139"/>
                  </a:cubicBezTo>
                  <a:lnTo>
                    <a:pt x="6388" y="2294"/>
                  </a:lnTo>
                  <a:lnTo>
                    <a:pt x="6191" y="1970"/>
                  </a:lnTo>
                  <a:cubicBezTo>
                    <a:pt x="5907" y="1507"/>
                    <a:pt x="5414" y="1231"/>
                    <a:pt x="4872" y="1231"/>
                  </a:cubicBezTo>
                  <a:cubicBezTo>
                    <a:pt x="4828" y="1231"/>
                    <a:pt x="4783" y="1233"/>
                    <a:pt x="4732" y="1238"/>
                  </a:cubicBezTo>
                  <a:lnTo>
                    <a:pt x="4415" y="1265"/>
                  </a:lnTo>
                  <a:lnTo>
                    <a:pt x="4296" y="970"/>
                  </a:lnTo>
                  <a:cubicBezTo>
                    <a:pt x="4059" y="381"/>
                    <a:pt x="3497" y="0"/>
                    <a:pt x="2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4"/>
            <p:cNvSpPr/>
            <p:nvPr/>
          </p:nvSpPr>
          <p:spPr>
            <a:xfrm>
              <a:off x="1784084" y="2851082"/>
              <a:ext cx="381958" cy="155727"/>
            </a:xfrm>
            <a:custGeom>
              <a:rect b="b" l="l" r="r" t="t"/>
              <a:pathLst>
                <a:path extrusionOk="0" h="4709" w="11550">
                  <a:moveTo>
                    <a:pt x="730" y="0"/>
                  </a:moveTo>
                  <a:cubicBezTo>
                    <a:pt x="253" y="856"/>
                    <a:pt x="1" y="1823"/>
                    <a:pt x="1" y="2810"/>
                  </a:cubicBezTo>
                  <a:cubicBezTo>
                    <a:pt x="1" y="3476"/>
                    <a:pt x="114" y="4114"/>
                    <a:pt x="322" y="4709"/>
                  </a:cubicBezTo>
                  <a:lnTo>
                    <a:pt x="11228" y="4709"/>
                  </a:lnTo>
                  <a:cubicBezTo>
                    <a:pt x="11436" y="4115"/>
                    <a:pt x="11550" y="3476"/>
                    <a:pt x="11550" y="2810"/>
                  </a:cubicBezTo>
                  <a:cubicBezTo>
                    <a:pt x="11550" y="1823"/>
                    <a:pt x="11299" y="856"/>
                    <a:pt x="10821" y="0"/>
                  </a:cubicBezTo>
                  <a:lnTo>
                    <a:pt x="10488" y="0"/>
                  </a:lnTo>
                  <a:cubicBezTo>
                    <a:pt x="10090" y="0"/>
                    <a:pt x="9765" y="325"/>
                    <a:pt x="9765" y="723"/>
                  </a:cubicBezTo>
                  <a:lnTo>
                    <a:pt x="9765" y="2668"/>
                  </a:lnTo>
                  <a:cubicBezTo>
                    <a:pt x="9765" y="3539"/>
                    <a:pt x="9057" y="4248"/>
                    <a:pt x="8186" y="4248"/>
                  </a:cubicBezTo>
                  <a:cubicBezTo>
                    <a:pt x="7313" y="4248"/>
                    <a:pt x="6605" y="3539"/>
                    <a:pt x="6605" y="2668"/>
                  </a:cubicBezTo>
                  <a:lnTo>
                    <a:pt x="6605" y="723"/>
                  </a:lnTo>
                  <a:cubicBezTo>
                    <a:pt x="6605" y="325"/>
                    <a:pt x="6280" y="0"/>
                    <a:pt x="5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4"/>
            <p:cNvSpPr/>
            <p:nvPr/>
          </p:nvSpPr>
          <p:spPr>
            <a:xfrm>
              <a:off x="2025032" y="2851082"/>
              <a:ext cx="59460" cy="112107"/>
            </a:xfrm>
            <a:custGeom>
              <a:rect b="b" l="l" r="r" t="t"/>
              <a:pathLst>
                <a:path extrusionOk="0" h="3390" w="1798">
                  <a:moveTo>
                    <a:pt x="1" y="0"/>
                  </a:moveTo>
                  <a:cubicBezTo>
                    <a:pt x="113" y="217"/>
                    <a:pt x="177" y="462"/>
                    <a:pt x="177" y="723"/>
                  </a:cubicBezTo>
                  <a:lnTo>
                    <a:pt x="177" y="2668"/>
                  </a:lnTo>
                  <a:cubicBezTo>
                    <a:pt x="177" y="3066"/>
                    <a:pt x="501" y="3390"/>
                    <a:pt x="900" y="3390"/>
                  </a:cubicBezTo>
                  <a:cubicBezTo>
                    <a:pt x="1298" y="3390"/>
                    <a:pt x="1621" y="3066"/>
                    <a:pt x="1621" y="2668"/>
                  </a:cubicBezTo>
                  <a:lnTo>
                    <a:pt x="1621" y="723"/>
                  </a:lnTo>
                  <a:cubicBezTo>
                    <a:pt x="1621" y="462"/>
                    <a:pt x="1685" y="217"/>
                    <a:pt x="1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44"/>
          <p:cNvSpPr/>
          <p:nvPr/>
        </p:nvSpPr>
        <p:spPr>
          <a:xfrm>
            <a:off x="6406859" y="2444814"/>
            <a:ext cx="393368" cy="485071"/>
          </a:xfrm>
          <a:custGeom>
            <a:rect b="b" l="l" r="r" t="t"/>
            <a:pathLst>
              <a:path extrusionOk="0" h="14668" w="11895">
                <a:moveTo>
                  <a:pt x="1979" y="1"/>
                </a:moveTo>
                <a:cubicBezTo>
                  <a:pt x="1242" y="1"/>
                  <a:pt x="641" y="600"/>
                  <a:pt x="641" y="1338"/>
                </a:cubicBezTo>
                <a:lnTo>
                  <a:pt x="641" y="1486"/>
                </a:lnTo>
                <a:lnTo>
                  <a:pt x="2436" y="1486"/>
                </a:lnTo>
                <a:cubicBezTo>
                  <a:pt x="2383" y="1245"/>
                  <a:pt x="2354" y="997"/>
                  <a:pt x="2354" y="745"/>
                </a:cubicBezTo>
                <a:lnTo>
                  <a:pt x="2354" y="1"/>
                </a:lnTo>
                <a:close/>
                <a:moveTo>
                  <a:pt x="9542" y="1"/>
                </a:moveTo>
                <a:lnTo>
                  <a:pt x="9542" y="745"/>
                </a:lnTo>
                <a:cubicBezTo>
                  <a:pt x="9542" y="997"/>
                  <a:pt x="9514" y="1245"/>
                  <a:pt x="9461" y="1486"/>
                </a:cubicBezTo>
                <a:lnTo>
                  <a:pt x="11255" y="1486"/>
                </a:lnTo>
                <a:lnTo>
                  <a:pt x="11255" y="1338"/>
                </a:lnTo>
                <a:cubicBezTo>
                  <a:pt x="11255" y="600"/>
                  <a:pt x="10655" y="1"/>
                  <a:pt x="9917" y="1"/>
                </a:cubicBezTo>
                <a:close/>
                <a:moveTo>
                  <a:pt x="3214" y="1"/>
                </a:moveTo>
                <a:lnTo>
                  <a:pt x="3214" y="745"/>
                </a:lnTo>
                <a:cubicBezTo>
                  <a:pt x="3214" y="1392"/>
                  <a:pt x="3458" y="2006"/>
                  <a:pt x="3904" y="2476"/>
                </a:cubicBezTo>
                <a:lnTo>
                  <a:pt x="3951" y="2525"/>
                </a:lnTo>
                <a:cubicBezTo>
                  <a:pt x="4356" y="2952"/>
                  <a:pt x="4579" y="3511"/>
                  <a:pt x="4579" y="4099"/>
                </a:cubicBezTo>
                <a:lnTo>
                  <a:pt x="4579" y="4139"/>
                </a:lnTo>
                <a:lnTo>
                  <a:pt x="7318" y="4139"/>
                </a:lnTo>
                <a:lnTo>
                  <a:pt x="7318" y="4099"/>
                </a:lnTo>
                <a:cubicBezTo>
                  <a:pt x="7318" y="3511"/>
                  <a:pt x="7540" y="2952"/>
                  <a:pt x="7945" y="2525"/>
                </a:cubicBezTo>
                <a:lnTo>
                  <a:pt x="7993" y="2476"/>
                </a:lnTo>
                <a:cubicBezTo>
                  <a:pt x="8437" y="2006"/>
                  <a:pt x="8683" y="1392"/>
                  <a:pt x="8683" y="745"/>
                </a:cubicBezTo>
                <a:lnTo>
                  <a:pt x="8683" y="1"/>
                </a:lnTo>
                <a:lnTo>
                  <a:pt x="7530" y="1"/>
                </a:lnTo>
                <a:cubicBezTo>
                  <a:pt x="6895" y="1"/>
                  <a:pt x="6378" y="518"/>
                  <a:pt x="6378" y="1152"/>
                </a:cubicBezTo>
                <a:lnTo>
                  <a:pt x="6378" y="1502"/>
                </a:lnTo>
                <a:lnTo>
                  <a:pt x="5519" y="1502"/>
                </a:lnTo>
                <a:lnTo>
                  <a:pt x="5519" y="1152"/>
                </a:lnTo>
                <a:cubicBezTo>
                  <a:pt x="5519" y="518"/>
                  <a:pt x="5002" y="1"/>
                  <a:pt x="4366" y="1"/>
                </a:cubicBezTo>
                <a:close/>
                <a:moveTo>
                  <a:pt x="4192" y="5004"/>
                </a:moveTo>
                <a:cubicBezTo>
                  <a:pt x="3963" y="5076"/>
                  <a:pt x="3048" y="5424"/>
                  <a:pt x="2142" y="6539"/>
                </a:cubicBezTo>
                <a:cubicBezTo>
                  <a:pt x="1523" y="7301"/>
                  <a:pt x="1031" y="8265"/>
                  <a:pt x="675" y="9406"/>
                </a:cubicBezTo>
                <a:cubicBezTo>
                  <a:pt x="258" y="10744"/>
                  <a:pt x="32" y="12328"/>
                  <a:pt x="1" y="14118"/>
                </a:cubicBezTo>
                <a:lnTo>
                  <a:pt x="2202" y="14118"/>
                </a:lnTo>
                <a:cubicBezTo>
                  <a:pt x="2303" y="11022"/>
                  <a:pt x="2870" y="8645"/>
                  <a:pt x="3353" y="7146"/>
                </a:cubicBezTo>
                <a:cubicBezTo>
                  <a:pt x="3660" y="6190"/>
                  <a:pt x="3968" y="5473"/>
                  <a:pt x="4192" y="5004"/>
                </a:cubicBezTo>
                <a:close/>
                <a:moveTo>
                  <a:pt x="7704" y="5003"/>
                </a:moveTo>
                <a:lnTo>
                  <a:pt x="7704" y="5003"/>
                </a:lnTo>
                <a:cubicBezTo>
                  <a:pt x="7929" y="5472"/>
                  <a:pt x="8236" y="6190"/>
                  <a:pt x="8544" y="7146"/>
                </a:cubicBezTo>
                <a:cubicBezTo>
                  <a:pt x="9026" y="8645"/>
                  <a:pt x="9593" y="11022"/>
                  <a:pt x="9694" y="14118"/>
                </a:cubicBezTo>
                <a:lnTo>
                  <a:pt x="11895" y="14118"/>
                </a:lnTo>
                <a:cubicBezTo>
                  <a:pt x="11765" y="6515"/>
                  <a:pt x="8179" y="5150"/>
                  <a:pt x="7704" y="5003"/>
                </a:cubicBezTo>
                <a:close/>
                <a:moveTo>
                  <a:pt x="5158" y="4999"/>
                </a:moveTo>
                <a:cubicBezTo>
                  <a:pt x="4967" y="5358"/>
                  <a:pt x="4561" y="6186"/>
                  <a:pt x="4159" y="7445"/>
                </a:cubicBezTo>
                <a:cubicBezTo>
                  <a:pt x="3672" y="8966"/>
                  <a:pt x="3097" y="11433"/>
                  <a:pt x="3049" y="14668"/>
                </a:cubicBezTo>
                <a:lnTo>
                  <a:pt x="8848" y="14668"/>
                </a:lnTo>
                <a:cubicBezTo>
                  <a:pt x="8800" y="11433"/>
                  <a:pt x="8224" y="8966"/>
                  <a:pt x="7738" y="7445"/>
                </a:cubicBezTo>
                <a:cubicBezTo>
                  <a:pt x="7335" y="6187"/>
                  <a:pt x="6930" y="5358"/>
                  <a:pt x="6738" y="4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4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grpSp>
        <p:nvGrpSpPr>
          <p:cNvPr id="1521" name="Google Shape;1521;p45"/>
          <p:cNvGrpSpPr/>
          <p:nvPr/>
        </p:nvGrpSpPr>
        <p:grpSpPr>
          <a:xfrm>
            <a:off x="713215" y="1799755"/>
            <a:ext cx="5865860" cy="525600"/>
            <a:chOff x="713215" y="1799755"/>
            <a:chExt cx="5865860" cy="525600"/>
          </a:xfrm>
        </p:grpSpPr>
        <p:sp>
          <p:nvSpPr>
            <p:cNvPr id="1522" name="Google Shape;1522;p45"/>
            <p:cNvSpPr txBox="1"/>
            <p:nvPr/>
          </p:nvSpPr>
          <p:spPr>
            <a:xfrm>
              <a:off x="5770875" y="1799755"/>
              <a:ext cx="808200" cy="5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80%</a:t>
              </a:r>
              <a:endParaRPr b="1" sz="2400">
                <a:solidFill>
                  <a:schemeClr val="dk1"/>
                </a:solidFill>
                <a:latin typeface="Domine"/>
                <a:ea typeface="Domine"/>
                <a:cs typeface="Domine"/>
                <a:sym typeface="Domine"/>
              </a:endParaRPr>
            </a:p>
          </p:txBody>
        </p:sp>
        <p:sp>
          <p:nvSpPr>
            <p:cNvPr id="1523" name="Google Shape;1523;p45"/>
            <p:cNvSpPr txBox="1"/>
            <p:nvPr/>
          </p:nvSpPr>
          <p:spPr>
            <a:xfrm flipH="1">
              <a:off x="713215" y="1799755"/>
              <a:ext cx="13716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1524" name="Google Shape;1524;p45"/>
            <p:cNvSpPr txBox="1"/>
            <p:nvPr/>
          </p:nvSpPr>
          <p:spPr>
            <a:xfrm flipH="1">
              <a:off x="2077950" y="1799755"/>
              <a:ext cx="24225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Mercury is </a:t>
              </a:r>
              <a:r>
                <a:rPr lang="en" sz="1600">
                  <a:solidFill>
                    <a:schemeClr val="dk1"/>
                  </a:solidFill>
                  <a:latin typeface="Roboto"/>
                  <a:ea typeface="Roboto"/>
                  <a:cs typeface="Roboto"/>
                  <a:sym typeface="Roboto"/>
                </a:rPr>
                <a:t>the closest planet to the Sun</a:t>
              </a:r>
              <a:endParaRPr sz="1600">
                <a:solidFill>
                  <a:schemeClr val="dk1"/>
                </a:solidFill>
                <a:latin typeface="Roboto"/>
                <a:ea typeface="Roboto"/>
                <a:cs typeface="Roboto"/>
                <a:sym typeface="Roboto"/>
              </a:endParaRPr>
            </a:p>
          </p:txBody>
        </p:sp>
      </p:grpSp>
      <p:grpSp>
        <p:nvGrpSpPr>
          <p:cNvPr id="1525" name="Google Shape;1525;p45"/>
          <p:cNvGrpSpPr/>
          <p:nvPr/>
        </p:nvGrpSpPr>
        <p:grpSpPr>
          <a:xfrm>
            <a:off x="713215" y="2834305"/>
            <a:ext cx="5865860" cy="525600"/>
            <a:chOff x="713215" y="2834305"/>
            <a:chExt cx="5865860" cy="525600"/>
          </a:xfrm>
        </p:grpSpPr>
        <p:sp>
          <p:nvSpPr>
            <p:cNvPr id="1526" name="Google Shape;1526;p45"/>
            <p:cNvSpPr txBox="1"/>
            <p:nvPr/>
          </p:nvSpPr>
          <p:spPr>
            <a:xfrm flipH="1">
              <a:off x="713215" y="2834305"/>
              <a:ext cx="13716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527" name="Google Shape;1527;p45"/>
            <p:cNvSpPr txBox="1"/>
            <p:nvPr/>
          </p:nvSpPr>
          <p:spPr>
            <a:xfrm flipH="1">
              <a:off x="2077950" y="2834305"/>
              <a:ext cx="24225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Saturn was named after a Roman god</a:t>
              </a:r>
              <a:endParaRPr sz="1600">
                <a:solidFill>
                  <a:schemeClr val="dk1"/>
                </a:solidFill>
                <a:latin typeface="Roboto"/>
                <a:ea typeface="Roboto"/>
                <a:cs typeface="Roboto"/>
                <a:sym typeface="Roboto"/>
              </a:endParaRPr>
            </a:p>
          </p:txBody>
        </p:sp>
        <p:sp>
          <p:nvSpPr>
            <p:cNvPr id="1528" name="Google Shape;1528;p45"/>
            <p:cNvSpPr txBox="1"/>
            <p:nvPr/>
          </p:nvSpPr>
          <p:spPr>
            <a:xfrm>
              <a:off x="5770875" y="2834305"/>
              <a:ext cx="808200" cy="5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40%</a:t>
              </a:r>
              <a:endParaRPr b="1" sz="2400">
                <a:solidFill>
                  <a:schemeClr val="dk1"/>
                </a:solidFill>
                <a:latin typeface="Domine"/>
                <a:ea typeface="Domine"/>
                <a:cs typeface="Domine"/>
                <a:sym typeface="Domine"/>
              </a:endParaRPr>
            </a:p>
          </p:txBody>
        </p:sp>
      </p:grpSp>
      <p:grpSp>
        <p:nvGrpSpPr>
          <p:cNvPr id="1529" name="Google Shape;1529;p45"/>
          <p:cNvGrpSpPr/>
          <p:nvPr/>
        </p:nvGrpSpPr>
        <p:grpSpPr>
          <a:xfrm>
            <a:off x="713215" y="3868855"/>
            <a:ext cx="5865860" cy="525600"/>
            <a:chOff x="713215" y="3868855"/>
            <a:chExt cx="5865860" cy="525600"/>
          </a:xfrm>
        </p:grpSpPr>
        <p:sp>
          <p:nvSpPr>
            <p:cNvPr id="1530" name="Google Shape;1530;p45"/>
            <p:cNvSpPr txBox="1"/>
            <p:nvPr/>
          </p:nvSpPr>
          <p:spPr>
            <a:xfrm flipH="1">
              <a:off x="713215" y="3868855"/>
              <a:ext cx="13716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Earth</a:t>
              </a:r>
              <a:endParaRPr b="1" sz="2000">
                <a:solidFill>
                  <a:schemeClr val="dk1"/>
                </a:solidFill>
                <a:latin typeface="Domine"/>
                <a:ea typeface="Domine"/>
                <a:cs typeface="Domine"/>
                <a:sym typeface="Domine"/>
              </a:endParaRPr>
            </a:p>
          </p:txBody>
        </p:sp>
        <p:sp>
          <p:nvSpPr>
            <p:cNvPr id="1531" name="Google Shape;1531;p45"/>
            <p:cNvSpPr txBox="1"/>
            <p:nvPr/>
          </p:nvSpPr>
          <p:spPr>
            <a:xfrm flipH="1">
              <a:off x="2077950" y="3868855"/>
              <a:ext cx="24225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Earth is the third planet from the Sun</a:t>
              </a:r>
              <a:endParaRPr sz="1600">
                <a:solidFill>
                  <a:schemeClr val="dk1"/>
                </a:solidFill>
                <a:latin typeface="Roboto"/>
                <a:ea typeface="Roboto"/>
                <a:cs typeface="Roboto"/>
                <a:sym typeface="Roboto"/>
              </a:endParaRPr>
            </a:p>
          </p:txBody>
        </p:sp>
        <p:sp>
          <p:nvSpPr>
            <p:cNvPr id="1532" name="Google Shape;1532;p45"/>
            <p:cNvSpPr txBox="1"/>
            <p:nvPr/>
          </p:nvSpPr>
          <p:spPr>
            <a:xfrm>
              <a:off x="5770875" y="3868855"/>
              <a:ext cx="808200" cy="5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20%</a:t>
              </a:r>
              <a:endParaRPr b="1" sz="2400">
                <a:solidFill>
                  <a:schemeClr val="dk1"/>
                </a:solidFill>
                <a:latin typeface="Domine"/>
                <a:ea typeface="Domine"/>
                <a:cs typeface="Domine"/>
                <a:sym typeface="Domine"/>
              </a:endParaRPr>
            </a:p>
          </p:txBody>
        </p:sp>
      </p:grpSp>
      <p:sp>
        <p:nvSpPr>
          <p:cNvPr id="1533" name="Google Shape;1533;p45"/>
          <p:cNvSpPr/>
          <p:nvPr/>
        </p:nvSpPr>
        <p:spPr>
          <a:xfrm rot="5400000">
            <a:off x="7527121" y="1340305"/>
            <a:ext cx="264000" cy="1444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5"/>
          <p:cNvSpPr/>
          <p:nvPr/>
        </p:nvSpPr>
        <p:spPr>
          <a:xfrm rot="5400000">
            <a:off x="7352737" y="1513855"/>
            <a:ext cx="264000" cy="1097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rot="5400000">
            <a:off x="7527121" y="2374855"/>
            <a:ext cx="264000" cy="1444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rot="5400000">
            <a:off x="7078437" y="2822755"/>
            <a:ext cx="264000" cy="5487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rot="5400000">
            <a:off x="7527121" y="3409405"/>
            <a:ext cx="264000" cy="1444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rot="5400000">
            <a:off x="6978272" y="3957500"/>
            <a:ext cx="264000" cy="3483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4751625" y="1680505"/>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4751625" y="2715055"/>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4751625" y="3749605"/>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2" name="Google Shape;1542;p45"/>
          <p:cNvGrpSpPr/>
          <p:nvPr/>
        </p:nvGrpSpPr>
        <p:grpSpPr>
          <a:xfrm>
            <a:off x="4903813" y="3901805"/>
            <a:ext cx="459700" cy="459700"/>
            <a:chOff x="1944025" y="3713400"/>
            <a:chExt cx="459700" cy="459700"/>
          </a:xfrm>
        </p:grpSpPr>
        <p:sp>
          <p:nvSpPr>
            <p:cNvPr id="1543" name="Google Shape;1543;p45"/>
            <p:cNvSpPr/>
            <p:nvPr/>
          </p:nvSpPr>
          <p:spPr>
            <a:xfrm>
              <a:off x="2133150" y="3713400"/>
              <a:ext cx="81450" cy="209400"/>
            </a:xfrm>
            <a:custGeom>
              <a:rect b="b" l="l" r="r" t="t"/>
              <a:pathLst>
                <a:path extrusionOk="0" h="8376" w="3258">
                  <a:moveTo>
                    <a:pt x="1637" y="0"/>
                  </a:moveTo>
                  <a:lnTo>
                    <a:pt x="1344" y="190"/>
                  </a:lnTo>
                  <a:cubicBezTo>
                    <a:pt x="1310" y="207"/>
                    <a:pt x="1017" y="396"/>
                    <a:pt x="707" y="724"/>
                  </a:cubicBezTo>
                  <a:cubicBezTo>
                    <a:pt x="242" y="1189"/>
                    <a:pt x="0" y="1706"/>
                    <a:pt x="0" y="2223"/>
                  </a:cubicBezTo>
                  <a:cubicBezTo>
                    <a:pt x="0" y="2930"/>
                    <a:pt x="466" y="3533"/>
                    <a:pt x="1086" y="3757"/>
                  </a:cubicBezTo>
                  <a:lnTo>
                    <a:pt x="1086" y="4739"/>
                  </a:lnTo>
                  <a:lnTo>
                    <a:pt x="0" y="4739"/>
                  </a:lnTo>
                  <a:lnTo>
                    <a:pt x="0" y="8375"/>
                  </a:lnTo>
                  <a:lnTo>
                    <a:pt x="3257" y="8375"/>
                  </a:lnTo>
                  <a:lnTo>
                    <a:pt x="3257" y="4739"/>
                  </a:lnTo>
                  <a:lnTo>
                    <a:pt x="2172" y="4739"/>
                  </a:lnTo>
                  <a:lnTo>
                    <a:pt x="2172" y="3757"/>
                  </a:lnTo>
                  <a:cubicBezTo>
                    <a:pt x="2809" y="3533"/>
                    <a:pt x="3257" y="2930"/>
                    <a:pt x="3257" y="2223"/>
                  </a:cubicBezTo>
                  <a:cubicBezTo>
                    <a:pt x="3257" y="1706"/>
                    <a:pt x="3016" y="1189"/>
                    <a:pt x="2568" y="724"/>
                  </a:cubicBezTo>
                  <a:cubicBezTo>
                    <a:pt x="2258" y="396"/>
                    <a:pt x="1948" y="207"/>
                    <a:pt x="1913" y="190"/>
                  </a:cubicBezTo>
                  <a:lnTo>
                    <a:pt x="16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2106425" y="3949900"/>
              <a:ext cx="135300" cy="44825"/>
            </a:xfrm>
            <a:custGeom>
              <a:rect b="b" l="l" r="r" t="t"/>
              <a:pathLst>
                <a:path extrusionOk="0" h="1793" w="5412">
                  <a:moveTo>
                    <a:pt x="1" y="1"/>
                  </a:moveTo>
                  <a:lnTo>
                    <a:pt x="1" y="1793"/>
                  </a:lnTo>
                  <a:lnTo>
                    <a:pt x="5412" y="1793"/>
                  </a:lnTo>
                  <a:lnTo>
                    <a:pt x="54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1971150" y="3740525"/>
              <a:ext cx="81450" cy="182275"/>
            </a:xfrm>
            <a:custGeom>
              <a:rect b="b" l="l" r="r" t="t"/>
              <a:pathLst>
                <a:path extrusionOk="0" h="7291" w="3258">
                  <a:moveTo>
                    <a:pt x="1621" y="1"/>
                  </a:moveTo>
                  <a:lnTo>
                    <a:pt x="1345" y="173"/>
                  </a:lnTo>
                  <a:cubicBezTo>
                    <a:pt x="1311" y="208"/>
                    <a:pt x="1000" y="397"/>
                    <a:pt x="690" y="725"/>
                  </a:cubicBezTo>
                  <a:cubicBezTo>
                    <a:pt x="242" y="1190"/>
                    <a:pt x="1" y="1707"/>
                    <a:pt x="1" y="2206"/>
                  </a:cubicBezTo>
                  <a:cubicBezTo>
                    <a:pt x="1" y="2913"/>
                    <a:pt x="449" y="3516"/>
                    <a:pt x="1087" y="3740"/>
                  </a:cubicBezTo>
                  <a:lnTo>
                    <a:pt x="1087" y="4740"/>
                  </a:lnTo>
                  <a:lnTo>
                    <a:pt x="1" y="4740"/>
                  </a:lnTo>
                  <a:lnTo>
                    <a:pt x="1" y="7290"/>
                  </a:lnTo>
                  <a:lnTo>
                    <a:pt x="3258" y="7290"/>
                  </a:lnTo>
                  <a:lnTo>
                    <a:pt x="3258" y="4740"/>
                  </a:lnTo>
                  <a:lnTo>
                    <a:pt x="2172" y="4740"/>
                  </a:lnTo>
                  <a:lnTo>
                    <a:pt x="2172" y="3740"/>
                  </a:lnTo>
                  <a:cubicBezTo>
                    <a:pt x="2793" y="3516"/>
                    <a:pt x="3258" y="2913"/>
                    <a:pt x="3258" y="2206"/>
                  </a:cubicBezTo>
                  <a:cubicBezTo>
                    <a:pt x="3258" y="1707"/>
                    <a:pt x="3017" y="1190"/>
                    <a:pt x="2551" y="725"/>
                  </a:cubicBezTo>
                  <a:cubicBezTo>
                    <a:pt x="2241" y="397"/>
                    <a:pt x="1948" y="208"/>
                    <a:pt x="1914" y="173"/>
                  </a:cubicBezTo>
                  <a:lnTo>
                    <a:pt x="16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1944025" y="3949900"/>
              <a:ext cx="135300" cy="44825"/>
            </a:xfrm>
            <a:custGeom>
              <a:rect b="b" l="l" r="r" t="t"/>
              <a:pathLst>
                <a:path extrusionOk="0" h="1793" w="5412">
                  <a:moveTo>
                    <a:pt x="0" y="1"/>
                  </a:moveTo>
                  <a:lnTo>
                    <a:pt x="0" y="1793"/>
                  </a:lnTo>
                  <a:lnTo>
                    <a:pt x="5411" y="1793"/>
                  </a:lnTo>
                  <a:lnTo>
                    <a:pt x="5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2295575" y="3740525"/>
              <a:ext cx="81425" cy="182275"/>
            </a:xfrm>
            <a:custGeom>
              <a:rect b="b" l="l" r="r" t="t"/>
              <a:pathLst>
                <a:path extrusionOk="0" h="7291" w="3257">
                  <a:moveTo>
                    <a:pt x="1620" y="1"/>
                  </a:moveTo>
                  <a:lnTo>
                    <a:pt x="1344" y="173"/>
                  </a:lnTo>
                  <a:cubicBezTo>
                    <a:pt x="1310" y="208"/>
                    <a:pt x="1000" y="397"/>
                    <a:pt x="689" y="725"/>
                  </a:cubicBezTo>
                  <a:cubicBezTo>
                    <a:pt x="241" y="1190"/>
                    <a:pt x="0" y="1707"/>
                    <a:pt x="0" y="2206"/>
                  </a:cubicBezTo>
                  <a:cubicBezTo>
                    <a:pt x="0" y="2913"/>
                    <a:pt x="448" y="3516"/>
                    <a:pt x="1086" y="3740"/>
                  </a:cubicBezTo>
                  <a:lnTo>
                    <a:pt x="1086" y="4740"/>
                  </a:lnTo>
                  <a:lnTo>
                    <a:pt x="0" y="4740"/>
                  </a:lnTo>
                  <a:lnTo>
                    <a:pt x="0" y="7290"/>
                  </a:lnTo>
                  <a:lnTo>
                    <a:pt x="3257" y="7290"/>
                  </a:lnTo>
                  <a:lnTo>
                    <a:pt x="3257" y="4740"/>
                  </a:lnTo>
                  <a:lnTo>
                    <a:pt x="2154" y="4740"/>
                  </a:lnTo>
                  <a:lnTo>
                    <a:pt x="2154" y="3740"/>
                  </a:lnTo>
                  <a:cubicBezTo>
                    <a:pt x="2792" y="3516"/>
                    <a:pt x="3257" y="2913"/>
                    <a:pt x="3257" y="2206"/>
                  </a:cubicBezTo>
                  <a:cubicBezTo>
                    <a:pt x="3257" y="1707"/>
                    <a:pt x="3016" y="1190"/>
                    <a:pt x="2550" y="725"/>
                  </a:cubicBezTo>
                  <a:cubicBezTo>
                    <a:pt x="2240" y="397"/>
                    <a:pt x="1947" y="208"/>
                    <a:pt x="1913" y="173"/>
                  </a:cubicBezTo>
                  <a:lnTo>
                    <a:pt x="1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2268425" y="3949900"/>
              <a:ext cx="135300" cy="44825"/>
            </a:xfrm>
            <a:custGeom>
              <a:rect b="b" l="l" r="r" t="t"/>
              <a:pathLst>
                <a:path extrusionOk="0" h="1793" w="5412">
                  <a:moveTo>
                    <a:pt x="0" y="1"/>
                  </a:moveTo>
                  <a:lnTo>
                    <a:pt x="0" y="1793"/>
                  </a:lnTo>
                  <a:lnTo>
                    <a:pt x="5411" y="1793"/>
                  </a:lnTo>
                  <a:lnTo>
                    <a:pt x="5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1998300" y="4021425"/>
              <a:ext cx="351150" cy="151675"/>
            </a:xfrm>
            <a:custGeom>
              <a:rect b="b" l="l" r="r" t="t"/>
              <a:pathLst>
                <a:path extrusionOk="0" h="6067" w="14046">
                  <a:moveTo>
                    <a:pt x="1" y="0"/>
                  </a:moveTo>
                  <a:lnTo>
                    <a:pt x="1" y="2172"/>
                  </a:lnTo>
                  <a:lnTo>
                    <a:pt x="5394" y="2172"/>
                  </a:lnTo>
                  <a:lnTo>
                    <a:pt x="5394" y="4998"/>
                  </a:lnTo>
                  <a:lnTo>
                    <a:pt x="3602" y="4998"/>
                  </a:lnTo>
                  <a:lnTo>
                    <a:pt x="3602" y="6066"/>
                  </a:lnTo>
                  <a:lnTo>
                    <a:pt x="10443" y="6066"/>
                  </a:lnTo>
                  <a:lnTo>
                    <a:pt x="10443" y="4998"/>
                  </a:lnTo>
                  <a:lnTo>
                    <a:pt x="8651" y="4998"/>
                  </a:lnTo>
                  <a:lnTo>
                    <a:pt x="8651" y="2172"/>
                  </a:lnTo>
                  <a:lnTo>
                    <a:pt x="14045" y="2172"/>
                  </a:lnTo>
                  <a:lnTo>
                    <a:pt x="14045" y="0"/>
                  </a:lnTo>
                  <a:lnTo>
                    <a:pt x="12977" y="0"/>
                  </a:lnTo>
                  <a:lnTo>
                    <a:pt x="12977" y="1086"/>
                  </a:lnTo>
                  <a:lnTo>
                    <a:pt x="8651" y="1086"/>
                  </a:lnTo>
                  <a:lnTo>
                    <a:pt x="8651" y="0"/>
                  </a:lnTo>
                  <a:lnTo>
                    <a:pt x="5394" y="0"/>
                  </a:lnTo>
                  <a:lnTo>
                    <a:pt x="5394" y="1086"/>
                  </a:lnTo>
                  <a:lnTo>
                    <a:pt x="1086" y="1086"/>
                  </a:lnTo>
                  <a:lnTo>
                    <a:pt x="10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45"/>
          <p:cNvGrpSpPr/>
          <p:nvPr/>
        </p:nvGrpSpPr>
        <p:grpSpPr>
          <a:xfrm>
            <a:off x="4985213" y="2867255"/>
            <a:ext cx="296875" cy="459700"/>
            <a:chOff x="3395850" y="3713400"/>
            <a:chExt cx="296875" cy="459700"/>
          </a:xfrm>
        </p:grpSpPr>
        <p:sp>
          <p:nvSpPr>
            <p:cNvPr id="1551" name="Google Shape;1551;p45"/>
            <p:cNvSpPr/>
            <p:nvPr/>
          </p:nvSpPr>
          <p:spPr>
            <a:xfrm>
              <a:off x="3526400" y="3951625"/>
              <a:ext cx="35775" cy="64225"/>
            </a:xfrm>
            <a:custGeom>
              <a:rect b="b" l="l" r="r" t="t"/>
              <a:pathLst>
                <a:path extrusionOk="0" h="2569" w="1431">
                  <a:moveTo>
                    <a:pt x="724" y="1"/>
                  </a:moveTo>
                  <a:cubicBezTo>
                    <a:pt x="311" y="1"/>
                    <a:pt x="0" y="328"/>
                    <a:pt x="0" y="724"/>
                  </a:cubicBezTo>
                  <a:lnTo>
                    <a:pt x="0" y="2568"/>
                  </a:lnTo>
                  <a:lnTo>
                    <a:pt x="1431" y="2568"/>
                  </a:lnTo>
                  <a:lnTo>
                    <a:pt x="1431" y="724"/>
                  </a:lnTo>
                  <a:cubicBezTo>
                    <a:pt x="1431" y="328"/>
                    <a:pt x="1121" y="1"/>
                    <a:pt x="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3401025" y="3821525"/>
              <a:ext cx="286525" cy="35775"/>
            </a:xfrm>
            <a:custGeom>
              <a:rect b="b" l="l" r="r" t="t"/>
              <a:pathLst>
                <a:path extrusionOk="0" h="1431" w="11461">
                  <a:moveTo>
                    <a:pt x="1" y="0"/>
                  </a:moveTo>
                  <a:lnTo>
                    <a:pt x="724" y="1431"/>
                  </a:lnTo>
                  <a:lnTo>
                    <a:pt x="10737" y="1431"/>
                  </a:lnTo>
                  <a:lnTo>
                    <a:pt x="1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3395850" y="3713400"/>
              <a:ext cx="296875" cy="81000"/>
            </a:xfrm>
            <a:custGeom>
              <a:rect b="b" l="l" r="r" t="t"/>
              <a:pathLst>
                <a:path extrusionOk="0" h="3240" w="11875">
                  <a:moveTo>
                    <a:pt x="1" y="0"/>
                  </a:moveTo>
                  <a:lnTo>
                    <a:pt x="1" y="3240"/>
                  </a:lnTo>
                  <a:lnTo>
                    <a:pt x="11874" y="3240"/>
                  </a:lnTo>
                  <a:lnTo>
                    <a:pt x="11874" y="0"/>
                  </a:lnTo>
                  <a:lnTo>
                    <a:pt x="10789" y="0"/>
                  </a:lnTo>
                  <a:lnTo>
                    <a:pt x="10789" y="1086"/>
                  </a:lnTo>
                  <a:lnTo>
                    <a:pt x="9703" y="1086"/>
                  </a:lnTo>
                  <a:lnTo>
                    <a:pt x="9703" y="0"/>
                  </a:lnTo>
                  <a:lnTo>
                    <a:pt x="8634" y="0"/>
                  </a:lnTo>
                  <a:lnTo>
                    <a:pt x="8634" y="1086"/>
                  </a:lnTo>
                  <a:lnTo>
                    <a:pt x="7549" y="1086"/>
                  </a:lnTo>
                  <a:lnTo>
                    <a:pt x="7549" y="0"/>
                  </a:lnTo>
                  <a:lnTo>
                    <a:pt x="6480" y="0"/>
                  </a:lnTo>
                  <a:lnTo>
                    <a:pt x="6480" y="1086"/>
                  </a:lnTo>
                  <a:lnTo>
                    <a:pt x="5395" y="1086"/>
                  </a:lnTo>
                  <a:lnTo>
                    <a:pt x="5395" y="0"/>
                  </a:lnTo>
                  <a:lnTo>
                    <a:pt x="4326" y="0"/>
                  </a:lnTo>
                  <a:lnTo>
                    <a:pt x="4326" y="1086"/>
                  </a:lnTo>
                  <a:lnTo>
                    <a:pt x="3241" y="1086"/>
                  </a:lnTo>
                  <a:lnTo>
                    <a:pt x="3241" y="0"/>
                  </a:lnTo>
                  <a:lnTo>
                    <a:pt x="2172" y="0"/>
                  </a:lnTo>
                  <a:lnTo>
                    <a:pt x="2172" y="1086"/>
                  </a:lnTo>
                  <a:lnTo>
                    <a:pt x="1087" y="1086"/>
                  </a:lnTo>
                  <a:lnTo>
                    <a:pt x="1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3423000" y="3884425"/>
              <a:ext cx="242575" cy="288675"/>
            </a:xfrm>
            <a:custGeom>
              <a:rect b="b" l="l" r="r" t="t"/>
              <a:pathLst>
                <a:path extrusionOk="0" h="11547" w="9703">
                  <a:moveTo>
                    <a:pt x="4860" y="1620"/>
                  </a:moveTo>
                  <a:cubicBezTo>
                    <a:pt x="5842" y="1620"/>
                    <a:pt x="6652" y="2413"/>
                    <a:pt x="6652" y="3412"/>
                  </a:cubicBezTo>
                  <a:lnTo>
                    <a:pt x="6652" y="6342"/>
                  </a:lnTo>
                  <a:lnTo>
                    <a:pt x="3051" y="6342"/>
                  </a:lnTo>
                  <a:lnTo>
                    <a:pt x="3051" y="3412"/>
                  </a:lnTo>
                  <a:cubicBezTo>
                    <a:pt x="3051" y="2413"/>
                    <a:pt x="3861" y="1620"/>
                    <a:pt x="4860" y="1620"/>
                  </a:cubicBezTo>
                  <a:close/>
                  <a:moveTo>
                    <a:pt x="1" y="0"/>
                  </a:moveTo>
                  <a:lnTo>
                    <a:pt x="1" y="11546"/>
                  </a:lnTo>
                  <a:lnTo>
                    <a:pt x="9703" y="11546"/>
                  </a:lnTo>
                  <a:lnTo>
                    <a:pt x="97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45"/>
          <p:cNvGrpSpPr/>
          <p:nvPr/>
        </p:nvGrpSpPr>
        <p:grpSpPr>
          <a:xfrm>
            <a:off x="4990400" y="1832705"/>
            <a:ext cx="286525" cy="459700"/>
            <a:chOff x="3401025" y="3084400"/>
            <a:chExt cx="286525" cy="459700"/>
          </a:xfrm>
        </p:grpSpPr>
        <p:sp>
          <p:nvSpPr>
            <p:cNvPr id="1556" name="Google Shape;1556;p45"/>
            <p:cNvSpPr/>
            <p:nvPr/>
          </p:nvSpPr>
          <p:spPr>
            <a:xfrm>
              <a:off x="3515625" y="3429475"/>
              <a:ext cx="57325" cy="30625"/>
            </a:xfrm>
            <a:custGeom>
              <a:rect b="b" l="l" r="r" t="t"/>
              <a:pathLst>
                <a:path extrusionOk="0" h="1225" w="2293">
                  <a:moveTo>
                    <a:pt x="1" y="1"/>
                  </a:moveTo>
                  <a:lnTo>
                    <a:pt x="1" y="1224"/>
                  </a:lnTo>
                  <a:lnTo>
                    <a:pt x="2293" y="1224"/>
                  </a:lnTo>
                  <a:lnTo>
                    <a:pt x="2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5"/>
            <p:cNvSpPr/>
            <p:nvPr/>
          </p:nvSpPr>
          <p:spPr>
            <a:xfrm>
              <a:off x="3487200" y="3372175"/>
              <a:ext cx="114175" cy="30625"/>
            </a:xfrm>
            <a:custGeom>
              <a:rect b="b" l="l" r="r" t="t"/>
              <a:pathLst>
                <a:path extrusionOk="0" h="1225" w="4567">
                  <a:moveTo>
                    <a:pt x="0" y="1"/>
                  </a:moveTo>
                  <a:lnTo>
                    <a:pt x="0" y="1224"/>
                  </a:lnTo>
                  <a:lnTo>
                    <a:pt x="4567" y="1224"/>
                  </a:lnTo>
                  <a:lnTo>
                    <a:pt x="4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3423875" y="3486775"/>
              <a:ext cx="240850" cy="57325"/>
            </a:xfrm>
            <a:custGeom>
              <a:rect b="b" l="l" r="r" t="t"/>
              <a:pathLst>
                <a:path extrusionOk="0" h="2293" w="9634">
                  <a:moveTo>
                    <a:pt x="2033" y="1"/>
                  </a:moveTo>
                  <a:lnTo>
                    <a:pt x="1637" y="1224"/>
                  </a:lnTo>
                  <a:lnTo>
                    <a:pt x="0" y="1224"/>
                  </a:lnTo>
                  <a:lnTo>
                    <a:pt x="0" y="2293"/>
                  </a:lnTo>
                  <a:lnTo>
                    <a:pt x="9633" y="2293"/>
                  </a:lnTo>
                  <a:lnTo>
                    <a:pt x="9633" y="1224"/>
                  </a:lnTo>
                  <a:lnTo>
                    <a:pt x="7996" y="1224"/>
                  </a:lnTo>
                  <a:lnTo>
                    <a:pt x="7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3401025" y="3084400"/>
              <a:ext cx="286525" cy="87925"/>
            </a:xfrm>
            <a:custGeom>
              <a:rect b="b" l="l" r="r" t="t"/>
              <a:pathLst>
                <a:path extrusionOk="0" h="3517" w="11461">
                  <a:moveTo>
                    <a:pt x="2517" y="1224"/>
                  </a:moveTo>
                  <a:lnTo>
                    <a:pt x="2517" y="2293"/>
                  </a:lnTo>
                  <a:lnTo>
                    <a:pt x="1362" y="2293"/>
                  </a:lnTo>
                  <a:lnTo>
                    <a:pt x="1362" y="1224"/>
                  </a:lnTo>
                  <a:close/>
                  <a:moveTo>
                    <a:pt x="5033" y="1224"/>
                  </a:moveTo>
                  <a:lnTo>
                    <a:pt x="5033" y="2293"/>
                  </a:lnTo>
                  <a:lnTo>
                    <a:pt x="3895" y="2293"/>
                  </a:lnTo>
                  <a:lnTo>
                    <a:pt x="3895" y="1224"/>
                  </a:lnTo>
                  <a:close/>
                  <a:moveTo>
                    <a:pt x="7566" y="1224"/>
                  </a:moveTo>
                  <a:lnTo>
                    <a:pt x="7566" y="2293"/>
                  </a:lnTo>
                  <a:lnTo>
                    <a:pt x="6428" y="2293"/>
                  </a:lnTo>
                  <a:lnTo>
                    <a:pt x="6428" y="1224"/>
                  </a:lnTo>
                  <a:close/>
                  <a:moveTo>
                    <a:pt x="10099" y="1224"/>
                  </a:moveTo>
                  <a:lnTo>
                    <a:pt x="10099" y="2293"/>
                  </a:lnTo>
                  <a:lnTo>
                    <a:pt x="8944" y="2293"/>
                  </a:lnTo>
                  <a:lnTo>
                    <a:pt x="8944" y="1224"/>
                  </a:lnTo>
                  <a:close/>
                  <a:moveTo>
                    <a:pt x="1" y="1"/>
                  </a:moveTo>
                  <a:lnTo>
                    <a:pt x="1" y="3499"/>
                  </a:lnTo>
                  <a:lnTo>
                    <a:pt x="1" y="3516"/>
                  </a:lnTo>
                  <a:lnTo>
                    <a:pt x="11460" y="3516"/>
                  </a:lnTo>
                  <a:cubicBezTo>
                    <a:pt x="11460" y="3516"/>
                    <a:pt x="11460" y="3499"/>
                    <a:pt x="11460" y="3499"/>
                  </a:cubicBezTo>
                  <a:lnTo>
                    <a:pt x="114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3403625" y="3199000"/>
              <a:ext cx="281325" cy="146500"/>
            </a:xfrm>
            <a:custGeom>
              <a:rect b="b" l="l" r="r" t="t"/>
              <a:pathLst>
                <a:path extrusionOk="0" h="5860" w="11253">
                  <a:moveTo>
                    <a:pt x="0" y="1"/>
                  </a:moveTo>
                  <a:cubicBezTo>
                    <a:pt x="362" y="1896"/>
                    <a:pt x="1672" y="3464"/>
                    <a:pt x="3412" y="4205"/>
                  </a:cubicBezTo>
                  <a:cubicBezTo>
                    <a:pt x="3740" y="4343"/>
                    <a:pt x="4101" y="4447"/>
                    <a:pt x="4481" y="4533"/>
                  </a:cubicBezTo>
                  <a:lnTo>
                    <a:pt x="4481" y="5860"/>
                  </a:lnTo>
                  <a:lnTo>
                    <a:pt x="6773" y="5860"/>
                  </a:lnTo>
                  <a:lnTo>
                    <a:pt x="6773" y="4533"/>
                  </a:lnTo>
                  <a:cubicBezTo>
                    <a:pt x="7152" y="4447"/>
                    <a:pt x="7514" y="4343"/>
                    <a:pt x="7841" y="4205"/>
                  </a:cubicBezTo>
                  <a:cubicBezTo>
                    <a:pt x="9581" y="3464"/>
                    <a:pt x="10891" y="1896"/>
                    <a:pt x="11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4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1566" name="Google Shape;1566;p46"/>
          <p:cNvSpPr/>
          <p:nvPr/>
        </p:nvSpPr>
        <p:spPr>
          <a:xfrm>
            <a:off x="1327954" y="1239225"/>
            <a:ext cx="329100" cy="290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6"/>
          <p:cNvSpPr/>
          <p:nvPr/>
        </p:nvSpPr>
        <p:spPr>
          <a:xfrm>
            <a:off x="1327954" y="1873125"/>
            <a:ext cx="329100" cy="22677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6"/>
          <p:cNvSpPr/>
          <p:nvPr/>
        </p:nvSpPr>
        <p:spPr>
          <a:xfrm>
            <a:off x="2324904" y="1239225"/>
            <a:ext cx="329100" cy="290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6"/>
          <p:cNvSpPr/>
          <p:nvPr/>
        </p:nvSpPr>
        <p:spPr>
          <a:xfrm>
            <a:off x="2324904" y="2723625"/>
            <a:ext cx="329100" cy="1417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6"/>
          <p:cNvSpPr/>
          <p:nvPr/>
        </p:nvSpPr>
        <p:spPr>
          <a:xfrm>
            <a:off x="3321854" y="1239225"/>
            <a:ext cx="329100" cy="290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6"/>
          <p:cNvSpPr/>
          <p:nvPr/>
        </p:nvSpPr>
        <p:spPr>
          <a:xfrm>
            <a:off x="3321854" y="3290325"/>
            <a:ext cx="329100" cy="8505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6"/>
          <p:cNvSpPr/>
          <p:nvPr/>
        </p:nvSpPr>
        <p:spPr>
          <a:xfrm>
            <a:off x="4318804" y="1239225"/>
            <a:ext cx="329100" cy="290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6"/>
          <p:cNvSpPr/>
          <p:nvPr/>
        </p:nvSpPr>
        <p:spPr>
          <a:xfrm>
            <a:off x="4318804" y="1589625"/>
            <a:ext cx="329100" cy="25512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6"/>
          <p:cNvSpPr txBox="1"/>
          <p:nvPr/>
        </p:nvSpPr>
        <p:spPr>
          <a:xfrm>
            <a:off x="1024804" y="4146800"/>
            <a:ext cx="935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80</a:t>
            </a:r>
            <a:r>
              <a:rPr b="1" lang="en" sz="2400">
                <a:solidFill>
                  <a:schemeClr val="dk1"/>
                </a:solidFill>
                <a:latin typeface="Domine"/>
                <a:ea typeface="Domine"/>
                <a:cs typeface="Domine"/>
                <a:sym typeface="Domine"/>
              </a:rPr>
              <a:t>%</a:t>
            </a:r>
            <a:endParaRPr b="1" sz="2400">
              <a:solidFill>
                <a:schemeClr val="dk1"/>
              </a:solidFill>
              <a:latin typeface="Domine"/>
              <a:ea typeface="Domine"/>
              <a:cs typeface="Domine"/>
              <a:sym typeface="Domine"/>
            </a:endParaRPr>
          </a:p>
        </p:txBody>
      </p:sp>
      <p:sp>
        <p:nvSpPr>
          <p:cNvPr id="1575" name="Google Shape;1575;p46"/>
          <p:cNvSpPr txBox="1"/>
          <p:nvPr/>
        </p:nvSpPr>
        <p:spPr>
          <a:xfrm>
            <a:off x="2021754" y="4146800"/>
            <a:ext cx="935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50</a:t>
            </a:r>
            <a:r>
              <a:rPr b="1" lang="en" sz="2400">
                <a:solidFill>
                  <a:schemeClr val="dk1"/>
                </a:solidFill>
                <a:latin typeface="Domine"/>
                <a:ea typeface="Domine"/>
                <a:cs typeface="Domine"/>
                <a:sym typeface="Domine"/>
              </a:rPr>
              <a:t>%</a:t>
            </a:r>
            <a:endParaRPr b="1" sz="2400">
              <a:solidFill>
                <a:schemeClr val="dk1"/>
              </a:solidFill>
              <a:latin typeface="Domine"/>
              <a:ea typeface="Domine"/>
              <a:cs typeface="Domine"/>
              <a:sym typeface="Domine"/>
            </a:endParaRPr>
          </a:p>
        </p:txBody>
      </p:sp>
      <p:sp>
        <p:nvSpPr>
          <p:cNvPr id="1576" name="Google Shape;1576;p46"/>
          <p:cNvSpPr txBox="1"/>
          <p:nvPr/>
        </p:nvSpPr>
        <p:spPr>
          <a:xfrm>
            <a:off x="3018704" y="4146800"/>
            <a:ext cx="935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30</a:t>
            </a:r>
            <a:r>
              <a:rPr b="1" lang="en" sz="2400">
                <a:solidFill>
                  <a:schemeClr val="dk1"/>
                </a:solidFill>
                <a:latin typeface="Domine"/>
                <a:ea typeface="Domine"/>
                <a:cs typeface="Domine"/>
                <a:sym typeface="Domine"/>
              </a:rPr>
              <a:t>%</a:t>
            </a:r>
            <a:endParaRPr b="1" sz="2400">
              <a:solidFill>
                <a:schemeClr val="dk1"/>
              </a:solidFill>
              <a:latin typeface="Domine"/>
              <a:ea typeface="Domine"/>
              <a:cs typeface="Domine"/>
              <a:sym typeface="Domine"/>
            </a:endParaRPr>
          </a:p>
        </p:txBody>
      </p:sp>
      <p:sp>
        <p:nvSpPr>
          <p:cNvPr id="1577" name="Google Shape;1577;p46"/>
          <p:cNvSpPr txBox="1"/>
          <p:nvPr/>
        </p:nvSpPr>
        <p:spPr>
          <a:xfrm>
            <a:off x="4015654" y="4146800"/>
            <a:ext cx="935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9</a:t>
            </a:r>
            <a:r>
              <a:rPr b="1" lang="en" sz="2400">
                <a:solidFill>
                  <a:schemeClr val="dk1"/>
                </a:solidFill>
                <a:latin typeface="Domine"/>
                <a:ea typeface="Domine"/>
                <a:cs typeface="Domine"/>
                <a:sym typeface="Domine"/>
              </a:rPr>
              <a:t>0%</a:t>
            </a:r>
            <a:endParaRPr b="1" sz="2400">
              <a:solidFill>
                <a:schemeClr val="dk1"/>
              </a:solidFill>
              <a:latin typeface="Domine"/>
              <a:ea typeface="Domine"/>
              <a:cs typeface="Domine"/>
              <a:sym typeface="Domine"/>
            </a:endParaRPr>
          </a:p>
        </p:txBody>
      </p:sp>
      <p:sp>
        <p:nvSpPr>
          <p:cNvPr id="1578" name="Google Shape;1578;p46"/>
          <p:cNvSpPr/>
          <p:nvPr/>
        </p:nvSpPr>
        <p:spPr>
          <a:xfrm>
            <a:off x="5599672" y="1251480"/>
            <a:ext cx="764100" cy="764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6"/>
          <p:cNvSpPr/>
          <p:nvPr/>
        </p:nvSpPr>
        <p:spPr>
          <a:xfrm>
            <a:off x="5599672" y="2111885"/>
            <a:ext cx="764100" cy="76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6"/>
          <p:cNvSpPr/>
          <p:nvPr/>
        </p:nvSpPr>
        <p:spPr>
          <a:xfrm>
            <a:off x="5599672" y="2972276"/>
            <a:ext cx="764100" cy="76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1" name="Google Shape;1581;p46"/>
          <p:cNvGrpSpPr/>
          <p:nvPr/>
        </p:nvGrpSpPr>
        <p:grpSpPr>
          <a:xfrm>
            <a:off x="6363596" y="1245329"/>
            <a:ext cx="1755600" cy="776428"/>
            <a:chOff x="4076089" y="1454879"/>
            <a:chExt cx="1755600" cy="776428"/>
          </a:xfrm>
        </p:grpSpPr>
        <p:sp>
          <p:nvSpPr>
            <p:cNvPr id="1582" name="Google Shape;1582;p46"/>
            <p:cNvSpPr txBox="1"/>
            <p:nvPr/>
          </p:nvSpPr>
          <p:spPr>
            <a:xfrm>
              <a:off x="4076089" y="1454879"/>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1583" name="Google Shape;1583;p46"/>
            <p:cNvSpPr txBox="1"/>
            <p:nvPr/>
          </p:nvSpPr>
          <p:spPr>
            <a:xfrm>
              <a:off x="4076089" y="1838007"/>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Venus is hot</a:t>
              </a:r>
              <a:endParaRPr sz="1600">
                <a:solidFill>
                  <a:schemeClr val="dk1"/>
                </a:solidFill>
                <a:latin typeface="Roboto"/>
                <a:ea typeface="Roboto"/>
                <a:cs typeface="Roboto"/>
                <a:sym typeface="Roboto"/>
              </a:endParaRPr>
            </a:p>
          </p:txBody>
        </p:sp>
      </p:grpSp>
      <p:grpSp>
        <p:nvGrpSpPr>
          <p:cNvPr id="1584" name="Google Shape;1584;p46"/>
          <p:cNvGrpSpPr/>
          <p:nvPr/>
        </p:nvGrpSpPr>
        <p:grpSpPr>
          <a:xfrm>
            <a:off x="6363596" y="2105721"/>
            <a:ext cx="1755600" cy="776428"/>
            <a:chOff x="4076089" y="2458604"/>
            <a:chExt cx="1755600" cy="776428"/>
          </a:xfrm>
        </p:grpSpPr>
        <p:sp>
          <p:nvSpPr>
            <p:cNvPr id="1585" name="Google Shape;1585;p46"/>
            <p:cNvSpPr txBox="1"/>
            <p:nvPr/>
          </p:nvSpPr>
          <p:spPr>
            <a:xfrm>
              <a:off x="4076089" y="2458604"/>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1586" name="Google Shape;1586;p46"/>
            <p:cNvSpPr txBox="1"/>
            <p:nvPr/>
          </p:nvSpPr>
          <p:spPr>
            <a:xfrm>
              <a:off x="4076089" y="2841732"/>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Mars is cold</a:t>
              </a:r>
              <a:endParaRPr sz="1600">
                <a:solidFill>
                  <a:schemeClr val="dk1"/>
                </a:solidFill>
                <a:latin typeface="Roboto"/>
                <a:ea typeface="Roboto"/>
                <a:cs typeface="Roboto"/>
                <a:sym typeface="Roboto"/>
              </a:endParaRPr>
            </a:p>
          </p:txBody>
        </p:sp>
      </p:grpSp>
      <p:grpSp>
        <p:nvGrpSpPr>
          <p:cNvPr id="1587" name="Google Shape;1587;p46"/>
          <p:cNvGrpSpPr/>
          <p:nvPr/>
        </p:nvGrpSpPr>
        <p:grpSpPr>
          <a:xfrm>
            <a:off x="6363596" y="2966112"/>
            <a:ext cx="1755600" cy="776428"/>
            <a:chOff x="4076089" y="3462328"/>
            <a:chExt cx="1755600" cy="776428"/>
          </a:xfrm>
        </p:grpSpPr>
        <p:sp>
          <p:nvSpPr>
            <p:cNvPr id="1588" name="Google Shape;1588;p46"/>
            <p:cNvSpPr txBox="1"/>
            <p:nvPr/>
          </p:nvSpPr>
          <p:spPr>
            <a:xfrm>
              <a:off x="4076089" y="3462328"/>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1589" name="Google Shape;1589;p46"/>
            <p:cNvSpPr txBox="1"/>
            <p:nvPr/>
          </p:nvSpPr>
          <p:spPr>
            <a:xfrm>
              <a:off x="4076089" y="3845456"/>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big</a:t>
              </a:r>
              <a:endParaRPr sz="1600">
                <a:solidFill>
                  <a:schemeClr val="dk1"/>
                </a:solidFill>
                <a:latin typeface="Roboto"/>
                <a:ea typeface="Roboto"/>
                <a:cs typeface="Roboto"/>
                <a:sym typeface="Roboto"/>
              </a:endParaRPr>
            </a:p>
          </p:txBody>
        </p:sp>
      </p:grpSp>
      <p:sp>
        <p:nvSpPr>
          <p:cNvPr id="1590" name="Google Shape;1590;p46"/>
          <p:cNvSpPr/>
          <p:nvPr/>
        </p:nvSpPr>
        <p:spPr>
          <a:xfrm>
            <a:off x="5599672" y="3832667"/>
            <a:ext cx="764100" cy="76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1" name="Google Shape;1591;p46"/>
          <p:cNvGrpSpPr/>
          <p:nvPr/>
        </p:nvGrpSpPr>
        <p:grpSpPr>
          <a:xfrm>
            <a:off x="6363596" y="3826503"/>
            <a:ext cx="1755600" cy="776428"/>
            <a:chOff x="4076089" y="3462328"/>
            <a:chExt cx="1755600" cy="776428"/>
          </a:xfrm>
        </p:grpSpPr>
        <p:sp>
          <p:nvSpPr>
            <p:cNvPr id="1592" name="Google Shape;1592;p46"/>
            <p:cNvSpPr txBox="1"/>
            <p:nvPr/>
          </p:nvSpPr>
          <p:spPr>
            <a:xfrm>
              <a:off x="4076089" y="3462328"/>
              <a:ext cx="1755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1593" name="Google Shape;1593;p46"/>
            <p:cNvSpPr txBox="1"/>
            <p:nvPr/>
          </p:nvSpPr>
          <p:spPr>
            <a:xfrm>
              <a:off x="4076089" y="3845456"/>
              <a:ext cx="1755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Saturn has rings</a:t>
              </a:r>
              <a:endParaRPr sz="1600">
                <a:solidFill>
                  <a:schemeClr val="dk1"/>
                </a:solidFill>
                <a:latin typeface="Roboto"/>
                <a:ea typeface="Roboto"/>
                <a:cs typeface="Roboto"/>
                <a:sym typeface="Roboto"/>
              </a:endParaRPr>
            </a:p>
          </p:txBody>
        </p:sp>
      </p:grpSp>
      <p:grpSp>
        <p:nvGrpSpPr>
          <p:cNvPr id="1594" name="Google Shape;1594;p46"/>
          <p:cNvGrpSpPr/>
          <p:nvPr/>
        </p:nvGrpSpPr>
        <p:grpSpPr>
          <a:xfrm>
            <a:off x="5739209" y="2251399"/>
            <a:ext cx="485038" cy="485071"/>
            <a:chOff x="6305778" y="3402557"/>
            <a:chExt cx="485038" cy="485071"/>
          </a:xfrm>
        </p:grpSpPr>
        <p:sp>
          <p:nvSpPr>
            <p:cNvPr id="1595" name="Google Shape;1595;p46"/>
            <p:cNvSpPr/>
            <p:nvPr/>
          </p:nvSpPr>
          <p:spPr>
            <a:xfrm>
              <a:off x="6305778" y="3532059"/>
              <a:ext cx="78111" cy="226033"/>
            </a:xfrm>
            <a:custGeom>
              <a:rect b="b" l="l" r="r" t="t"/>
              <a:pathLst>
                <a:path extrusionOk="0" h="6835" w="2362">
                  <a:moveTo>
                    <a:pt x="0" y="1"/>
                  </a:moveTo>
                  <a:lnTo>
                    <a:pt x="0" y="6835"/>
                  </a:lnTo>
                  <a:lnTo>
                    <a:pt x="2362" y="5854"/>
                  </a:lnTo>
                  <a:lnTo>
                    <a:pt x="2362" y="98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6"/>
            <p:cNvSpPr/>
            <p:nvPr/>
          </p:nvSpPr>
          <p:spPr>
            <a:xfrm>
              <a:off x="6316658" y="3413404"/>
              <a:ext cx="125005" cy="124872"/>
            </a:xfrm>
            <a:custGeom>
              <a:rect b="b" l="l" r="r" t="t"/>
              <a:pathLst>
                <a:path extrusionOk="0" h="3776" w="3780">
                  <a:moveTo>
                    <a:pt x="2803" y="0"/>
                  </a:moveTo>
                  <a:lnTo>
                    <a:pt x="0" y="2796"/>
                  </a:lnTo>
                  <a:lnTo>
                    <a:pt x="2362" y="3776"/>
                  </a:lnTo>
                  <a:lnTo>
                    <a:pt x="3780" y="2362"/>
                  </a:lnTo>
                  <a:lnTo>
                    <a:pt x="2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6"/>
            <p:cNvSpPr/>
            <p:nvPr/>
          </p:nvSpPr>
          <p:spPr>
            <a:xfrm>
              <a:off x="6412296" y="3509076"/>
              <a:ext cx="272001" cy="272001"/>
            </a:xfrm>
            <a:custGeom>
              <a:rect b="b" l="l" r="r" t="t"/>
              <a:pathLst>
                <a:path extrusionOk="0" h="8225" w="8225">
                  <a:moveTo>
                    <a:pt x="1572" y="1"/>
                  </a:moveTo>
                  <a:lnTo>
                    <a:pt x="0" y="1568"/>
                  </a:lnTo>
                  <a:lnTo>
                    <a:pt x="0" y="6657"/>
                  </a:lnTo>
                  <a:lnTo>
                    <a:pt x="1572" y="8225"/>
                  </a:lnTo>
                  <a:lnTo>
                    <a:pt x="6652" y="8225"/>
                  </a:lnTo>
                  <a:lnTo>
                    <a:pt x="8224" y="6657"/>
                  </a:lnTo>
                  <a:lnTo>
                    <a:pt x="8224" y="1568"/>
                  </a:lnTo>
                  <a:lnTo>
                    <a:pt x="66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6"/>
            <p:cNvSpPr/>
            <p:nvPr/>
          </p:nvSpPr>
          <p:spPr>
            <a:xfrm>
              <a:off x="6654898" y="3413404"/>
              <a:ext cx="125038" cy="124872"/>
            </a:xfrm>
            <a:custGeom>
              <a:rect b="b" l="l" r="r" t="t"/>
              <a:pathLst>
                <a:path extrusionOk="0" h="3776" w="3781">
                  <a:moveTo>
                    <a:pt x="977" y="0"/>
                  </a:moveTo>
                  <a:lnTo>
                    <a:pt x="1" y="2362"/>
                  </a:lnTo>
                  <a:lnTo>
                    <a:pt x="1419" y="3776"/>
                  </a:lnTo>
                  <a:lnTo>
                    <a:pt x="3780" y="2796"/>
                  </a:lnTo>
                  <a:lnTo>
                    <a:pt x="9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6"/>
            <p:cNvSpPr/>
            <p:nvPr/>
          </p:nvSpPr>
          <p:spPr>
            <a:xfrm>
              <a:off x="6435611" y="3402557"/>
              <a:ext cx="225372" cy="78144"/>
            </a:xfrm>
            <a:custGeom>
              <a:rect b="b" l="l" r="r" t="t"/>
              <a:pathLst>
                <a:path extrusionOk="0" h="2363" w="6815">
                  <a:moveTo>
                    <a:pt x="0" y="1"/>
                  </a:moveTo>
                  <a:lnTo>
                    <a:pt x="977" y="2362"/>
                  </a:lnTo>
                  <a:lnTo>
                    <a:pt x="5838" y="2362"/>
                  </a:lnTo>
                  <a:lnTo>
                    <a:pt x="68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6"/>
            <p:cNvSpPr/>
            <p:nvPr/>
          </p:nvSpPr>
          <p:spPr>
            <a:xfrm>
              <a:off x="6712671" y="3532059"/>
              <a:ext cx="78144" cy="226033"/>
            </a:xfrm>
            <a:custGeom>
              <a:rect b="b" l="l" r="r" t="t"/>
              <a:pathLst>
                <a:path extrusionOk="0" h="6835" w="2363">
                  <a:moveTo>
                    <a:pt x="2362" y="1"/>
                  </a:moveTo>
                  <a:lnTo>
                    <a:pt x="0" y="981"/>
                  </a:lnTo>
                  <a:lnTo>
                    <a:pt x="0" y="5854"/>
                  </a:lnTo>
                  <a:lnTo>
                    <a:pt x="2362" y="6835"/>
                  </a:lnTo>
                  <a:lnTo>
                    <a:pt x="23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6"/>
            <p:cNvSpPr/>
            <p:nvPr/>
          </p:nvSpPr>
          <p:spPr>
            <a:xfrm>
              <a:off x="6654898" y="3751876"/>
              <a:ext cx="125038" cy="124905"/>
            </a:xfrm>
            <a:custGeom>
              <a:rect b="b" l="l" r="r" t="t"/>
              <a:pathLst>
                <a:path extrusionOk="0" h="3777" w="3781">
                  <a:moveTo>
                    <a:pt x="1419" y="1"/>
                  </a:moveTo>
                  <a:lnTo>
                    <a:pt x="1" y="1414"/>
                  </a:lnTo>
                  <a:lnTo>
                    <a:pt x="977" y="3776"/>
                  </a:lnTo>
                  <a:lnTo>
                    <a:pt x="3780" y="982"/>
                  </a:lnTo>
                  <a:lnTo>
                    <a:pt x="1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6"/>
            <p:cNvSpPr/>
            <p:nvPr/>
          </p:nvSpPr>
          <p:spPr>
            <a:xfrm>
              <a:off x="6316658" y="3751876"/>
              <a:ext cx="124972" cy="124905"/>
            </a:xfrm>
            <a:custGeom>
              <a:rect b="b" l="l" r="r" t="t"/>
              <a:pathLst>
                <a:path extrusionOk="0" h="3777" w="3779">
                  <a:moveTo>
                    <a:pt x="2362" y="1"/>
                  </a:moveTo>
                  <a:lnTo>
                    <a:pt x="0" y="982"/>
                  </a:lnTo>
                  <a:lnTo>
                    <a:pt x="2803" y="3776"/>
                  </a:lnTo>
                  <a:lnTo>
                    <a:pt x="3779" y="1414"/>
                  </a:lnTo>
                  <a:lnTo>
                    <a:pt x="23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6"/>
            <p:cNvSpPr/>
            <p:nvPr/>
          </p:nvSpPr>
          <p:spPr>
            <a:xfrm>
              <a:off x="6435611" y="3809517"/>
              <a:ext cx="225372" cy="78111"/>
            </a:xfrm>
            <a:custGeom>
              <a:rect b="b" l="l" r="r" t="t"/>
              <a:pathLst>
                <a:path extrusionOk="0" h="2362" w="6815">
                  <a:moveTo>
                    <a:pt x="976" y="0"/>
                  </a:moveTo>
                  <a:lnTo>
                    <a:pt x="0" y="2362"/>
                  </a:lnTo>
                  <a:lnTo>
                    <a:pt x="6814" y="2362"/>
                  </a:lnTo>
                  <a:lnTo>
                    <a:pt x="5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46"/>
          <p:cNvGrpSpPr/>
          <p:nvPr/>
        </p:nvGrpSpPr>
        <p:grpSpPr>
          <a:xfrm>
            <a:off x="5740358" y="1391019"/>
            <a:ext cx="482756" cy="485038"/>
            <a:chOff x="5478102" y="4119019"/>
            <a:chExt cx="482756" cy="485038"/>
          </a:xfrm>
        </p:grpSpPr>
        <p:sp>
          <p:nvSpPr>
            <p:cNvPr id="1605" name="Google Shape;1605;p46"/>
            <p:cNvSpPr/>
            <p:nvPr/>
          </p:nvSpPr>
          <p:spPr>
            <a:xfrm>
              <a:off x="5478102" y="4119019"/>
              <a:ext cx="317571" cy="223322"/>
            </a:xfrm>
            <a:custGeom>
              <a:rect b="b" l="l" r="r" t="t"/>
              <a:pathLst>
                <a:path extrusionOk="0" h="6753" w="9603">
                  <a:moveTo>
                    <a:pt x="1628" y="1"/>
                  </a:moveTo>
                  <a:lnTo>
                    <a:pt x="1628" y="3368"/>
                  </a:lnTo>
                  <a:lnTo>
                    <a:pt x="0" y="3368"/>
                  </a:lnTo>
                  <a:lnTo>
                    <a:pt x="0" y="4227"/>
                  </a:lnTo>
                  <a:lnTo>
                    <a:pt x="1689" y="4227"/>
                  </a:lnTo>
                  <a:cubicBezTo>
                    <a:pt x="1725" y="4411"/>
                    <a:pt x="1777" y="4588"/>
                    <a:pt x="1844" y="4757"/>
                  </a:cubicBezTo>
                  <a:lnTo>
                    <a:pt x="72" y="5446"/>
                  </a:lnTo>
                  <a:lnTo>
                    <a:pt x="383" y="6247"/>
                  </a:lnTo>
                  <a:lnTo>
                    <a:pt x="2266" y="5515"/>
                  </a:lnTo>
                  <a:cubicBezTo>
                    <a:pt x="2765" y="6176"/>
                    <a:pt x="3514" y="6636"/>
                    <a:pt x="4372" y="6753"/>
                  </a:cubicBezTo>
                  <a:lnTo>
                    <a:pt x="4372" y="5615"/>
                  </a:lnTo>
                  <a:lnTo>
                    <a:pt x="3511" y="5032"/>
                  </a:lnTo>
                  <a:lnTo>
                    <a:pt x="3991" y="4321"/>
                  </a:lnTo>
                  <a:lnTo>
                    <a:pt x="4802" y="4868"/>
                  </a:lnTo>
                  <a:lnTo>
                    <a:pt x="5612" y="4321"/>
                  </a:lnTo>
                  <a:lnTo>
                    <a:pt x="6093" y="5032"/>
                  </a:lnTo>
                  <a:lnTo>
                    <a:pt x="5231" y="5615"/>
                  </a:lnTo>
                  <a:lnTo>
                    <a:pt x="5231" y="6753"/>
                  </a:lnTo>
                  <a:cubicBezTo>
                    <a:pt x="6089" y="6636"/>
                    <a:pt x="6839" y="6176"/>
                    <a:pt x="7337" y="5515"/>
                  </a:cubicBezTo>
                  <a:lnTo>
                    <a:pt x="9221" y="6247"/>
                  </a:lnTo>
                  <a:lnTo>
                    <a:pt x="9532" y="5446"/>
                  </a:lnTo>
                  <a:lnTo>
                    <a:pt x="7760" y="4757"/>
                  </a:lnTo>
                  <a:cubicBezTo>
                    <a:pt x="7826" y="4588"/>
                    <a:pt x="7878" y="4410"/>
                    <a:pt x="7914" y="4227"/>
                  </a:cubicBezTo>
                  <a:lnTo>
                    <a:pt x="9603" y="4227"/>
                  </a:lnTo>
                  <a:lnTo>
                    <a:pt x="9603" y="3368"/>
                  </a:lnTo>
                  <a:lnTo>
                    <a:pt x="7975" y="3368"/>
                  </a:lnTo>
                  <a:lnTo>
                    <a:pt x="7975" y="1"/>
                  </a:lnTo>
                  <a:lnTo>
                    <a:pt x="7660" y="1"/>
                  </a:lnTo>
                  <a:cubicBezTo>
                    <a:pt x="7174" y="1"/>
                    <a:pt x="6779" y="396"/>
                    <a:pt x="6779" y="882"/>
                  </a:cubicBezTo>
                  <a:lnTo>
                    <a:pt x="6779" y="1553"/>
                  </a:lnTo>
                  <a:lnTo>
                    <a:pt x="6110" y="1340"/>
                  </a:lnTo>
                  <a:cubicBezTo>
                    <a:pt x="5682" y="1205"/>
                    <a:pt x="5242" y="1137"/>
                    <a:pt x="4802" y="1137"/>
                  </a:cubicBezTo>
                  <a:cubicBezTo>
                    <a:pt x="4362" y="1137"/>
                    <a:pt x="3922" y="1205"/>
                    <a:pt x="3494" y="1340"/>
                  </a:cubicBezTo>
                  <a:lnTo>
                    <a:pt x="2825" y="1553"/>
                  </a:lnTo>
                  <a:lnTo>
                    <a:pt x="2825" y="882"/>
                  </a:lnTo>
                  <a:cubicBezTo>
                    <a:pt x="2825" y="396"/>
                    <a:pt x="2429" y="1"/>
                    <a:pt x="19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6"/>
            <p:cNvSpPr/>
            <p:nvPr/>
          </p:nvSpPr>
          <p:spPr>
            <a:xfrm>
              <a:off x="5518150" y="4358644"/>
              <a:ext cx="237509" cy="245412"/>
            </a:xfrm>
            <a:custGeom>
              <a:rect b="b" l="l" r="r" t="t"/>
              <a:pathLst>
                <a:path extrusionOk="0" h="7421" w="7182">
                  <a:moveTo>
                    <a:pt x="1852" y="1"/>
                  </a:moveTo>
                  <a:cubicBezTo>
                    <a:pt x="709" y="636"/>
                    <a:pt x="0" y="1834"/>
                    <a:pt x="0" y="3143"/>
                  </a:cubicBezTo>
                  <a:lnTo>
                    <a:pt x="0" y="7421"/>
                  </a:lnTo>
                  <a:lnTo>
                    <a:pt x="1151" y="7421"/>
                  </a:lnTo>
                  <a:lnTo>
                    <a:pt x="1151" y="4375"/>
                  </a:lnTo>
                  <a:lnTo>
                    <a:pt x="2010" y="4375"/>
                  </a:lnTo>
                  <a:lnTo>
                    <a:pt x="2010" y="7421"/>
                  </a:lnTo>
                  <a:lnTo>
                    <a:pt x="3161" y="7421"/>
                  </a:lnTo>
                  <a:lnTo>
                    <a:pt x="3161" y="3513"/>
                  </a:lnTo>
                  <a:lnTo>
                    <a:pt x="4021" y="3513"/>
                  </a:lnTo>
                  <a:lnTo>
                    <a:pt x="4021" y="7421"/>
                  </a:lnTo>
                  <a:lnTo>
                    <a:pt x="5171" y="7421"/>
                  </a:lnTo>
                  <a:lnTo>
                    <a:pt x="5171" y="4375"/>
                  </a:lnTo>
                  <a:lnTo>
                    <a:pt x="6031" y="4375"/>
                  </a:lnTo>
                  <a:lnTo>
                    <a:pt x="6031" y="7421"/>
                  </a:lnTo>
                  <a:lnTo>
                    <a:pt x="7182" y="7421"/>
                  </a:lnTo>
                  <a:lnTo>
                    <a:pt x="7182" y="3143"/>
                  </a:lnTo>
                  <a:cubicBezTo>
                    <a:pt x="7182" y="1834"/>
                    <a:pt x="6473" y="636"/>
                    <a:pt x="5330" y="1"/>
                  </a:cubicBezTo>
                  <a:cubicBezTo>
                    <a:pt x="4803" y="254"/>
                    <a:pt x="4214" y="396"/>
                    <a:pt x="3591" y="396"/>
                  </a:cubicBezTo>
                  <a:cubicBezTo>
                    <a:pt x="2968" y="396"/>
                    <a:pt x="2379" y="254"/>
                    <a:pt x="18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6"/>
            <p:cNvSpPr/>
            <p:nvPr/>
          </p:nvSpPr>
          <p:spPr>
            <a:xfrm>
              <a:off x="5784033" y="4276068"/>
              <a:ext cx="176825" cy="327988"/>
            </a:xfrm>
            <a:custGeom>
              <a:rect b="b" l="l" r="r" t="t"/>
              <a:pathLst>
                <a:path extrusionOk="0" h="9918" w="5347">
                  <a:moveTo>
                    <a:pt x="4751" y="1"/>
                  </a:moveTo>
                  <a:cubicBezTo>
                    <a:pt x="3551" y="1"/>
                    <a:pt x="2574" y="977"/>
                    <a:pt x="2574" y="2178"/>
                  </a:cubicBezTo>
                  <a:lnTo>
                    <a:pt x="2574" y="6625"/>
                  </a:lnTo>
                  <a:cubicBezTo>
                    <a:pt x="2574" y="7849"/>
                    <a:pt x="1578" y="8845"/>
                    <a:pt x="354" y="8845"/>
                  </a:cubicBezTo>
                  <a:lnTo>
                    <a:pt x="1" y="8845"/>
                  </a:lnTo>
                  <a:lnTo>
                    <a:pt x="1" y="9918"/>
                  </a:lnTo>
                  <a:lnTo>
                    <a:pt x="354" y="9918"/>
                  </a:lnTo>
                  <a:cubicBezTo>
                    <a:pt x="2170" y="9918"/>
                    <a:pt x="3648" y="8440"/>
                    <a:pt x="3648" y="6625"/>
                  </a:cubicBezTo>
                  <a:lnTo>
                    <a:pt x="3648" y="2178"/>
                  </a:lnTo>
                  <a:cubicBezTo>
                    <a:pt x="3648" y="1569"/>
                    <a:pt x="4143" y="1074"/>
                    <a:pt x="4751" y="1074"/>
                  </a:cubicBezTo>
                  <a:lnTo>
                    <a:pt x="4809" y="1074"/>
                  </a:lnTo>
                  <a:cubicBezTo>
                    <a:pt x="5105" y="1074"/>
                    <a:pt x="5346" y="833"/>
                    <a:pt x="5346" y="537"/>
                  </a:cubicBezTo>
                  <a:cubicBezTo>
                    <a:pt x="5346" y="242"/>
                    <a:pt x="5105" y="1"/>
                    <a:pt x="48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8" name="Google Shape;1608;p46"/>
          <p:cNvSpPr/>
          <p:nvPr/>
        </p:nvSpPr>
        <p:spPr>
          <a:xfrm>
            <a:off x="5746332" y="3111807"/>
            <a:ext cx="470785" cy="485038"/>
          </a:xfrm>
          <a:custGeom>
            <a:rect b="b" l="l" r="r" t="t"/>
            <a:pathLst>
              <a:path extrusionOk="0" h="14667" w="14236">
                <a:moveTo>
                  <a:pt x="9306" y="886"/>
                </a:moveTo>
                <a:lnTo>
                  <a:pt x="9306" y="3128"/>
                </a:lnTo>
                <a:cubicBezTo>
                  <a:pt x="9225" y="3155"/>
                  <a:pt x="9146" y="3188"/>
                  <a:pt x="9071" y="3226"/>
                </a:cubicBezTo>
                <a:lnTo>
                  <a:pt x="7486" y="1641"/>
                </a:lnTo>
                <a:cubicBezTo>
                  <a:pt x="7999" y="1236"/>
                  <a:pt x="8624" y="966"/>
                  <a:pt x="9306" y="886"/>
                </a:cubicBezTo>
                <a:close/>
                <a:moveTo>
                  <a:pt x="10167" y="886"/>
                </a:moveTo>
                <a:cubicBezTo>
                  <a:pt x="10849" y="966"/>
                  <a:pt x="11473" y="1236"/>
                  <a:pt x="11986" y="1641"/>
                </a:cubicBezTo>
                <a:lnTo>
                  <a:pt x="10401" y="3226"/>
                </a:lnTo>
                <a:cubicBezTo>
                  <a:pt x="10326" y="3188"/>
                  <a:pt x="10248" y="3155"/>
                  <a:pt x="10167" y="3128"/>
                </a:cubicBezTo>
                <a:lnTo>
                  <a:pt x="10167" y="886"/>
                </a:lnTo>
                <a:close/>
                <a:moveTo>
                  <a:pt x="6877" y="2249"/>
                </a:moveTo>
                <a:lnTo>
                  <a:pt x="8463" y="3834"/>
                </a:lnTo>
                <a:cubicBezTo>
                  <a:pt x="8424" y="3909"/>
                  <a:pt x="8391" y="3987"/>
                  <a:pt x="8365" y="4070"/>
                </a:cubicBezTo>
                <a:lnTo>
                  <a:pt x="6123" y="4070"/>
                </a:lnTo>
                <a:cubicBezTo>
                  <a:pt x="6203" y="3388"/>
                  <a:pt x="6472" y="2763"/>
                  <a:pt x="6877" y="2249"/>
                </a:cubicBezTo>
                <a:close/>
                <a:moveTo>
                  <a:pt x="12594" y="2249"/>
                </a:moveTo>
                <a:cubicBezTo>
                  <a:pt x="12999" y="2763"/>
                  <a:pt x="13270" y="3388"/>
                  <a:pt x="13350" y="4070"/>
                </a:cubicBezTo>
                <a:lnTo>
                  <a:pt x="11107" y="4070"/>
                </a:lnTo>
                <a:cubicBezTo>
                  <a:pt x="11082" y="3988"/>
                  <a:pt x="11049" y="3909"/>
                  <a:pt x="11009" y="3834"/>
                </a:cubicBezTo>
                <a:lnTo>
                  <a:pt x="12594" y="2249"/>
                </a:lnTo>
                <a:close/>
                <a:moveTo>
                  <a:pt x="2542" y="3498"/>
                </a:moveTo>
                <a:cubicBezTo>
                  <a:pt x="2782" y="3498"/>
                  <a:pt x="2976" y="3692"/>
                  <a:pt x="2976" y="3932"/>
                </a:cubicBezTo>
                <a:cubicBezTo>
                  <a:pt x="2976" y="4172"/>
                  <a:pt x="2782" y="4368"/>
                  <a:pt x="2542" y="4368"/>
                </a:cubicBezTo>
                <a:cubicBezTo>
                  <a:pt x="2302" y="4368"/>
                  <a:pt x="2106" y="4172"/>
                  <a:pt x="2106" y="3932"/>
                </a:cubicBezTo>
                <a:cubicBezTo>
                  <a:pt x="2106" y="3692"/>
                  <a:pt x="2302" y="3498"/>
                  <a:pt x="2542" y="3498"/>
                </a:cubicBezTo>
                <a:close/>
                <a:moveTo>
                  <a:pt x="9736" y="3922"/>
                </a:moveTo>
                <a:cubicBezTo>
                  <a:pt x="10054" y="3922"/>
                  <a:pt x="10313" y="4182"/>
                  <a:pt x="10313" y="4500"/>
                </a:cubicBezTo>
                <a:cubicBezTo>
                  <a:pt x="10313" y="4818"/>
                  <a:pt x="10054" y="5076"/>
                  <a:pt x="9736" y="5076"/>
                </a:cubicBezTo>
                <a:cubicBezTo>
                  <a:pt x="9418" y="5076"/>
                  <a:pt x="9159" y="4818"/>
                  <a:pt x="9159" y="4500"/>
                </a:cubicBezTo>
                <a:cubicBezTo>
                  <a:pt x="9159" y="4182"/>
                  <a:pt x="9418" y="3922"/>
                  <a:pt x="9736" y="3922"/>
                </a:cubicBezTo>
                <a:close/>
                <a:moveTo>
                  <a:pt x="8365" y="4930"/>
                </a:moveTo>
                <a:cubicBezTo>
                  <a:pt x="8391" y="5011"/>
                  <a:pt x="8424" y="5090"/>
                  <a:pt x="8463" y="5164"/>
                </a:cubicBezTo>
                <a:lnTo>
                  <a:pt x="6877" y="6750"/>
                </a:lnTo>
                <a:cubicBezTo>
                  <a:pt x="6472" y="6237"/>
                  <a:pt x="6203" y="5612"/>
                  <a:pt x="6123" y="4930"/>
                </a:cubicBezTo>
                <a:close/>
                <a:moveTo>
                  <a:pt x="13350" y="4930"/>
                </a:moveTo>
                <a:cubicBezTo>
                  <a:pt x="13269" y="5611"/>
                  <a:pt x="12999" y="6236"/>
                  <a:pt x="12594" y="6750"/>
                </a:cubicBezTo>
                <a:lnTo>
                  <a:pt x="11009" y="5164"/>
                </a:lnTo>
                <a:cubicBezTo>
                  <a:pt x="11049" y="5090"/>
                  <a:pt x="11082" y="5011"/>
                  <a:pt x="11107" y="4930"/>
                </a:cubicBezTo>
                <a:close/>
                <a:moveTo>
                  <a:pt x="6337" y="1555"/>
                </a:moveTo>
                <a:lnTo>
                  <a:pt x="6337" y="1555"/>
                </a:lnTo>
                <a:cubicBezTo>
                  <a:pt x="5652" y="2345"/>
                  <a:pt x="5237" y="3375"/>
                  <a:pt x="5237" y="4500"/>
                </a:cubicBezTo>
                <a:cubicBezTo>
                  <a:pt x="5237" y="5454"/>
                  <a:pt x="5535" y="6338"/>
                  <a:pt x="6043" y="7066"/>
                </a:cubicBezTo>
                <a:cubicBezTo>
                  <a:pt x="5914" y="6989"/>
                  <a:pt x="3130" y="5085"/>
                  <a:pt x="3130" y="5085"/>
                </a:cubicBezTo>
                <a:cubicBezTo>
                  <a:pt x="3550" y="4871"/>
                  <a:pt x="3837" y="4435"/>
                  <a:pt x="3837" y="3933"/>
                </a:cubicBezTo>
                <a:cubicBezTo>
                  <a:pt x="3837" y="3492"/>
                  <a:pt x="3614" y="3102"/>
                  <a:pt x="3278" y="2868"/>
                </a:cubicBezTo>
                <a:lnTo>
                  <a:pt x="6337" y="1555"/>
                </a:lnTo>
                <a:close/>
                <a:moveTo>
                  <a:pt x="2106" y="5425"/>
                </a:moveTo>
                <a:lnTo>
                  <a:pt x="4884" y="7333"/>
                </a:lnTo>
                <a:lnTo>
                  <a:pt x="4884" y="7333"/>
                </a:lnTo>
                <a:lnTo>
                  <a:pt x="2106" y="6836"/>
                </a:lnTo>
                <a:lnTo>
                  <a:pt x="2106" y="5425"/>
                </a:lnTo>
                <a:close/>
                <a:moveTo>
                  <a:pt x="9071" y="5773"/>
                </a:moveTo>
                <a:cubicBezTo>
                  <a:pt x="9146" y="5812"/>
                  <a:pt x="9225" y="5845"/>
                  <a:pt x="9306" y="5871"/>
                </a:cubicBezTo>
                <a:lnTo>
                  <a:pt x="9306" y="8114"/>
                </a:lnTo>
                <a:cubicBezTo>
                  <a:pt x="8624" y="8032"/>
                  <a:pt x="7999" y="7763"/>
                  <a:pt x="7486" y="7358"/>
                </a:cubicBezTo>
                <a:lnTo>
                  <a:pt x="9071" y="5773"/>
                </a:lnTo>
                <a:close/>
                <a:moveTo>
                  <a:pt x="10401" y="5773"/>
                </a:moveTo>
                <a:lnTo>
                  <a:pt x="11986" y="7358"/>
                </a:lnTo>
                <a:cubicBezTo>
                  <a:pt x="11473" y="7763"/>
                  <a:pt x="10849" y="8033"/>
                  <a:pt x="10167" y="8114"/>
                </a:cubicBezTo>
                <a:lnTo>
                  <a:pt x="10167" y="5871"/>
                </a:lnTo>
                <a:cubicBezTo>
                  <a:pt x="10248" y="5845"/>
                  <a:pt x="10326" y="5812"/>
                  <a:pt x="10401" y="5773"/>
                </a:cubicBezTo>
                <a:close/>
                <a:moveTo>
                  <a:pt x="2426" y="9782"/>
                </a:moveTo>
                <a:lnTo>
                  <a:pt x="9807" y="11100"/>
                </a:lnTo>
                <a:lnTo>
                  <a:pt x="10248" y="12675"/>
                </a:lnTo>
                <a:lnTo>
                  <a:pt x="1617" y="12675"/>
                </a:lnTo>
                <a:lnTo>
                  <a:pt x="2426" y="9782"/>
                </a:lnTo>
                <a:close/>
                <a:moveTo>
                  <a:pt x="9325" y="1"/>
                </a:moveTo>
                <a:cubicBezTo>
                  <a:pt x="8299" y="1"/>
                  <a:pt x="7301" y="205"/>
                  <a:pt x="6357" y="610"/>
                </a:cubicBezTo>
                <a:lnTo>
                  <a:pt x="2283" y="2358"/>
                </a:lnTo>
                <a:cubicBezTo>
                  <a:pt x="2223" y="2384"/>
                  <a:pt x="2163" y="2414"/>
                  <a:pt x="2106" y="2447"/>
                </a:cubicBezTo>
                <a:lnTo>
                  <a:pt x="2106" y="1120"/>
                </a:lnTo>
                <a:lnTo>
                  <a:pt x="1246" y="1120"/>
                </a:lnTo>
                <a:lnTo>
                  <a:pt x="1246" y="6682"/>
                </a:lnTo>
                <a:lnTo>
                  <a:pt x="500" y="6549"/>
                </a:lnTo>
                <a:lnTo>
                  <a:pt x="1" y="9350"/>
                </a:lnTo>
                <a:lnTo>
                  <a:pt x="1576" y="9631"/>
                </a:lnTo>
                <a:lnTo>
                  <a:pt x="230" y="14435"/>
                </a:lnTo>
                <a:lnTo>
                  <a:pt x="1058" y="14667"/>
                </a:lnTo>
                <a:lnTo>
                  <a:pt x="1376" y="13535"/>
                </a:lnTo>
                <a:lnTo>
                  <a:pt x="10489" y="13535"/>
                </a:lnTo>
                <a:lnTo>
                  <a:pt x="10806" y="14667"/>
                </a:lnTo>
                <a:lnTo>
                  <a:pt x="11634" y="14435"/>
                </a:lnTo>
                <a:lnTo>
                  <a:pt x="10747" y="11268"/>
                </a:lnTo>
                <a:lnTo>
                  <a:pt x="12414" y="11566"/>
                </a:lnTo>
                <a:lnTo>
                  <a:pt x="12913" y="8765"/>
                </a:lnTo>
                <a:lnTo>
                  <a:pt x="11698" y="8548"/>
                </a:lnTo>
                <a:cubicBezTo>
                  <a:pt x="13198" y="7819"/>
                  <a:pt x="14236" y="6278"/>
                  <a:pt x="14236" y="4500"/>
                </a:cubicBezTo>
                <a:cubicBezTo>
                  <a:pt x="14236" y="2018"/>
                  <a:pt x="12217" y="1"/>
                  <a:pt x="9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9" name="Google Shape;1609;p46"/>
          <p:cNvGrpSpPr/>
          <p:nvPr/>
        </p:nvGrpSpPr>
        <p:grpSpPr>
          <a:xfrm>
            <a:off x="5781705" y="3972198"/>
            <a:ext cx="400015" cy="485038"/>
            <a:chOff x="7092249" y="4119019"/>
            <a:chExt cx="400015" cy="485038"/>
          </a:xfrm>
        </p:grpSpPr>
        <p:sp>
          <p:nvSpPr>
            <p:cNvPr id="1610" name="Google Shape;1610;p46"/>
            <p:cNvSpPr/>
            <p:nvPr/>
          </p:nvSpPr>
          <p:spPr>
            <a:xfrm>
              <a:off x="7270000" y="4429315"/>
              <a:ext cx="44512" cy="103079"/>
            </a:xfrm>
            <a:custGeom>
              <a:rect b="b" l="l" r="r" t="t"/>
              <a:pathLst>
                <a:path extrusionOk="0" h="3117" w="1346">
                  <a:moveTo>
                    <a:pt x="673" y="0"/>
                  </a:moveTo>
                  <a:cubicBezTo>
                    <a:pt x="302" y="0"/>
                    <a:pt x="1" y="698"/>
                    <a:pt x="1" y="1559"/>
                  </a:cubicBezTo>
                  <a:cubicBezTo>
                    <a:pt x="1" y="2419"/>
                    <a:pt x="302" y="3117"/>
                    <a:pt x="673" y="3117"/>
                  </a:cubicBezTo>
                  <a:cubicBezTo>
                    <a:pt x="1044" y="3117"/>
                    <a:pt x="1345" y="2419"/>
                    <a:pt x="1345" y="1559"/>
                  </a:cubicBezTo>
                  <a:cubicBezTo>
                    <a:pt x="1345" y="698"/>
                    <a:pt x="1044" y="0"/>
                    <a:pt x="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6"/>
            <p:cNvSpPr/>
            <p:nvPr/>
          </p:nvSpPr>
          <p:spPr>
            <a:xfrm>
              <a:off x="7092249" y="4119019"/>
              <a:ext cx="400015" cy="485038"/>
            </a:xfrm>
            <a:custGeom>
              <a:rect b="b" l="l" r="r" t="t"/>
              <a:pathLst>
                <a:path extrusionOk="0" h="14667" w="12096">
                  <a:moveTo>
                    <a:pt x="6048" y="6261"/>
                  </a:moveTo>
                  <a:cubicBezTo>
                    <a:pt x="6289" y="6261"/>
                    <a:pt x="6486" y="6458"/>
                    <a:pt x="6486" y="6699"/>
                  </a:cubicBezTo>
                  <a:lnTo>
                    <a:pt x="6486" y="7260"/>
                  </a:lnTo>
                  <a:cubicBezTo>
                    <a:pt x="6343" y="7230"/>
                    <a:pt x="6196" y="7216"/>
                    <a:pt x="6048" y="7216"/>
                  </a:cubicBezTo>
                  <a:cubicBezTo>
                    <a:pt x="5899" y="7216"/>
                    <a:pt x="5753" y="7231"/>
                    <a:pt x="5610" y="7260"/>
                  </a:cubicBezTo>
                  <a:lnTo>
                    <a:pt x="5610" y="6699"/>
                  </a:lnTo>
                  <a:cubicBezTo>
                    <a:pt x="5610" y="6458"/>
                    <a:pt x="5807" y="6261"/>
                    <a:pt x="6048" y="6261"/>
                  </a:cubicBezTo>
                  <a:close/>
                  <a:moveTo>
                    <a:pt x="6048" y="8523"/>
                  </a:moveTo>
                  <a:cubicBezTo>
                    <a:pt x="6432" y="8523"/>
                    <a:pt x="6826" y="8795"/>
                    <a:pt x="7126" y="9269"/>
                  </a:cubicBezTo>
                  <a:cubicBezTo>
                    <a:pt x="7419" y="9730"/>
                    <a:pt x="7579" y="10324"/>
                    <a:pt x="7579" y="10942"/>
                  </a:cubicBezTo>
                  <a:cubicBezTo>
                    <a:pt x="7579" y="11559"/>
                    <a:pt x="7417" y="12153"/>
                    <a:pt x="7126" y="12614"/>
                  </a:cubicBezTo>
                  <a:cubicBezTo>
                    <a:pt x="6826" y="13088"/>
                    <a:pt x="6432" y="13360"/>
                    <a:pt x="6048" y="13360"/>
                  </a:cubicBezTo>
                  <a:cubicBezTo>
                    <a:pt x="5663" y="13360"/>
                    <a:pt x="5270" y="13088"/>
                    <a:pt x="4970" y="12614"/>
                  </a:cubicBezTo>
                  <a:cubicBezTo>
                    <a:pt x="4677" y="12153"/>
                    <a:pt x="4517" y="11559"/>
                    <a:pt x="4517" y="10942"/>
                  </a:cubicBezTo>
                  <a:cubicBezTo>
                    <a:pt x="4517" y="10324"/>
                    <a:pt x="4677" y="9730"/>
                    <a:pt x="4970" y="9269"/>
                  </a:cubicBezTo>
                  <a:cubicBezTo>
                    <a:pt x="5270" y="8795"/>
                    <a:pt x="5663" y="8523"/>
                    <a:pt x="6048" y="8523"/>
                  </a:cubicBezTo>
                  <a:close/>
                  <a:moveTo>
                    <a:pt x="1" y="1"/>
                  </a:moveTo>
                  <a:lnTo>
                    <a:pt x="1" y="214"/>
                  </a:lnTo>
                  <a:cubicBezTo>
                    <a:pt x="1" y="3147"/>
                    <a:pt x="2100" y="5599"/>
                    <a:pt x="4874" y="6147"/>
                  </a:cubicBezTo>
                  <a:cubicBezTo>
                    <a:pt x="4795" y="6314"/>
                    <a:pt x="4751" y="6501"/>
                    <a:pt x="4751" y="6699"/>
                  </a:cubicBezTo>
                  <a:lnTo>
                    <a:pt x="4751" y="7588"/>
                  </a:lnTo>
                  <a:lnTo>
                    <a:pt x="4711" y="7588"/>
                  </a:lnTo>
                  <a:cubicBezTo>
                    <a:pt x="4256" y="7588"/>
                    <a:pt x="3885" y="7217"/>
                    <a:pt x="3885" y="6762"/>
                  </a:cubicBezTo>
                  <a:lnTo>
                    <a:pt x="3885" y="6711"/>
                  </a:lnTo>
                  <a:lnTo>
                    <a:pt x="3026" y="6711"/>
                  </a:lnTo>
                  <a:lnTo>
                    <a:pt x="3026" y="6762"/>
                  </a:lnTo>
                  <a:cubicBezTo>
                    <a:pt x="3026" y="7454"/>
                    <a:pt x="3444" y="8049"/>
                    <a:pt x="4041" y="8308"/>
                  </a:cubicBezTo>
                  <a:cubicBezTo>
                    <a:pt x="3528" y="8983"/>
                    <a:pt x="3209" y="9915"/>
                    <a:pt x="3209" y="10942"/>
                  </a:cubicBezTo>
                  <a:cubicBezTo>
                    <a:pt x="3209" y="12996"/>
                    <a:pt x="4482" y="14667"/>
                    <a:pt x="6048" y="14667"/>
                  </a:cubicBezTo>
                  <a:cubicBezTo>
                    <a:pt x="7613" y="14667"/>
                    <a:pt x="8887" y="12996"/>
                    <a:pt x="8887" y="10942"/>
                  </a:cubicBezTo>
                  <a:cubicBezTo>
                    <a:pt x="8887" y="9915"/>
                    <a:pt x="8568" y="8983"/>
                    <a:pt x="8054" y="8308"/>
                  </a:cubicBezTo>
                  <a:cubicBezTo>
                    <a:pt x="8652" y="8049"/>
                    <a:pt x="9070" y="7454"/>
                    <a:pt x="9070" y="6762"/>
                  </a:cubicBezTo>
                  <a:lnTo>
                    <a:pt x="9070" y="6711"/>
                  </a:lnTo>
                  <a:lnTo>
                    <a:pt x="8211" y="6711"/>
                  </a:lnTo>
                  <a:lnTo>
                    <a:pt x="8211" y="6762"/>
                  </a:lnTo>
                  <a:cubicBezTo>
                    <a:pt x="8211" y="7217"/>
                    <a:pt x="7840" y="7588"/>
                    <a:pt x="7384" y="7588"/>
                  </a:cubicBezTo>
                  <a:lnTo>
                    <a:pt x="7345" y="7588"/>
                  </a:lnTo>
                  <a:lnTo>
                    <a:pt x="7345" y="6699"/>
                  </a:lnTo>
                  <a:cubicBezTo>
                    <a:pt x="7345" y="6501"/>
                    <a:pt x="7301" y="6314"/>
                    <a:pt x="7222" y="6147"/>
                  </a:cubicBezTo>
                  <a:cubicBezTo>
                    <a:pt x="9996" y="5599"/>
                    <a:pt x="12095" y="3147"/>
                    <a:pt x="12095" y="214"/>
                  </a:cubicBezTo>
                  <a:lnTo>
                    <a:pt x="12095" y="1"/>
                  </a:lnTo>
                  <a:lnTo>
                    <a:pt x="11236" y="1"/>
                  </a:lnTo>
                  <a:lnTo>
                    <a:pt x="11236" y="214"/>
                  </a:lnTo>
                  <a:cubicBezTo>
                    <a:pt x="11236" y="3074"/>
                    <a:pt x="8909" y="5402"/>
                    <a:pt x="6048" y="5402"/>
                  </a:cubicBezTo>
                  <a:cubicBezTo>
                    <a:pt x="3187" y="5402"/>
                    <a:pt x="860" y="3074"/>
                    <a:pt x="860" y="214"/>
                  </a:cubicBezTo>
                  <a:lnTo>
                    <a:pt x="8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4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Icon pack</a:t>
            </a:r>
            <a:endParaRPr/>
          </a:p>
        </p:txBody>
      </p:sp>
      <p:grpSp>
        <p:nvGrpSpPr>
          <p:cNvPr id="1617" name="Google Shape;1617;p47"/>
          <p:cNvGrpSpPr/>
          <p:nvPr/>
        </p:nvGrpSpPr>
        <p:grpSpPr>
          <a:xfrm>
            <a:off x="912359" y="1324009"/>
            <a:ext cx="485104" cy="485071"/>
            <a:chOff x="912359" y="1324009"/>
            <a:chExt cx="485104" cy="485071"/>
          </a:xfrm>
        </p:grpSpPr>
        <p:sp>
          <p:nvSpPr>
            <p:cNvPr id="1618" name="Google Shape;1618;p47"/>
            <p:cNvSpPr/>
            <p:nvPr/>
          </p:nvSpPr>
          <p:spPr>
            <a:xfrm>
              <a:off x="1017620" y="1429237"/>
              <a:ext cx="261683" cy="379842"/>
            </a:xfrm>
            <a:custGeom>
              <a:rect b="b" l="l" r="r" t="t"/>
              <a:pathLst>
                <a:path extrusionOk="0" h="11486" w="7913">
                  <a:moveTo>
                    <a:pt x="5326" y="2179"/>
                  </a:moveTo>
                  <a:cubicBezTo>
                    <a:pt x="6050" y="2179"/>
                    <a:pt x="6638" y="2768"/>
                    <a:pt x="6638" y="3492"/>
                  </a:cubicBezTo>
                  <a:lnTo>
                    <a:pt x="5779" y="3492"/>
                  </a:lnTo>
                  <a:cubicBezTo>
                    <a:pt x="5779" y="3242"/>
                    <a:pt x="5576" y="3038"/>
                    <a:pt x="5326" y="3038"/>
                  </a:cubicBezTo>
                  <a:cubicBezTo>
                    <a:pt x="5076" y="3038"/>
                    <a:pt x="4873" y="3242"/>
                    <a:pt x="4873" y="3492"/>
                  </a:cubicBezTo>
                  <a:lnTo>
                    <a:pt x="4013" y="3492"/>
                  </a:lnTo>
                  <a:cubicBezTo>
                    <a:pt x="4013" y="2768"/>
                    <a:pt x="4602" y="2179"/>
                    <a:pt x="5326" y="2179"/>
                  </a:cubicBezTo>
                  <a:close/>
                  <a:moveTo>
                    <a:pt x="6317" y="1"/>
                  </a:moveTo>
                  <a:cubicBezTo>
                    <a:pt x="4615" y="1"/>
                    <a:pt x="3031" y="673"/>
                    <a:pt x="1856" y="1892"/>
                  </a:cubicBezTo>
                  <a:cubicBezTo>
                    <a:pt x="659" y="3134"/>
                    <a:pt x="0" y="4838"/>
                    <a:pt x="0" y="6688"/>
                  </a:cubicBezTo>
                  <a:lnTo>
                    <a:pt x="0" y="11486"/>
                  </a:lnTo>
                  <a:lnTo>
                    <a:pt x="4730" y="11486"/>
                  </a:lnTo>
                  <a:lnTo>
                    <a:pt x="4730" y="7699"/>
                  </a:lnTo>
                  <a:lnTo>
                    <a:pt x="4624" y="7699"/>
                  </a:lnTo>
                  <a:cubicBezTo>
                    <a:pt x="3367" y="7699"/>
                    <a:pt x="2342" y="6676"/>
                    <a:pt x="2342" y="5418"/>
                  </a:cubicBezTo>
                  <a:lnTo>
                    <a:pt x="2342" y="4441"/>
                  </a:lnTo>
                  <a:lnTo>
                    <a:pt x="3203" y="4441"/>
                  </a:lnTo>
                  <a:lnTo>
                    <a:pt x="3203" y="5418"/>
                  </a:lnTo>
                  <a:cubicBezTo>
                    <a:pt x="3203" y="6202"/>
                    <a:pt x="3840" y="6840"/>
                    <a:pt x="4624" y="6840"/>
                  </a:cubicBezTo>
                  <a:lnTo>
                    <a:pt x="5589" y="6840"/>
                  </a:lnTo>
                  <a:lnTo>
                    <a:pt x="5589" y="7356"/>
                  </a:lnTo>
                  <a:cubicBezTo>
                    <a:pt x="5589" y="8140"/>
                    <a:pt x="6227" y="8779"/>
                    <a:pt x="7011" y="8779"/>
                  </a:cubicBezTo>
                  <a:lnTo>
                    <a:pt x="7912" y="8779"/>
                  </a:lnTo>
                  <a:lnTo>
                    <a:pt x="79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7"/>
            <p:cNvSpPr/>
            <p:nvPr/>
          </p:nvSpPr>
          <p:spPr>
            <a:xfrm>
              <a:off x="912359" y="1324009"/>
              <a:ext cx="366945" cy="485071"/>
            </a:xfrm>
            <a:custGeom>
              <a:rect b="b" l="l" r="r" t="t"/>
              <a:pathLst>
                <a:path extrusionOk="0" h="14668" w="11096">
                  <a:moveTo>
                    <a:pt x="9500" y="0"/>
                  </a:moveTo>
                  <a:cubicBezTo>
                    <a:pt x="4173" y="0"/>
                    <a:pt x="1" y="4336"/>
                    <a:pt x="1" y="9870"/>
                  </a:cubicBezTo>
                  <a:lnTo>
                    <a:pt x="1" y="14668"/>
                  </a:lnTo>
                  <a:lnTo>
                    <a:pt x="2323" y="14668"/>
                  </a:lnTo>
                  <a:lnTo>
                    <a:pt x="2323" y="9870"/>
                  </a:lnTo>
                  <a:cubicBezTo>
                    <a:pt x="2323" y="7796"/>
                    <a:pt x="3068" y="5880"/>
                    <a:pt x="4420" y="4478"/>
                  </a:cubicBezTo>
                  <a:cubicBezTo>
                    <a:pt x="5759" y="3088"/>
                    <a:pt x="7563" y="2324"/>
                    <a:pt x="9500" y="2324"/>
                  </a:cubicBezTo>
                  <a:lnTo>
                    <a:pt x="11095" y="2324"/>
                  </a:lnTo>
                  <a:lnTo>
                    <a:pt x="110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1307677" y="1429237"/>
              <a:ext cx="89785" cy="72423"/>
            </a:xfrm>
            <a:custGeom>
              <a:rect b="b" l="l" r="r" t="t"/>
              <a:pathLst>
                <a:path extrusionOk="0" h="2190" w="2715">
                  <a:moveTo>
                    <a:pt x="0" y="1"/>
                  </a:moveTo>
                  <a:lnTo>
                    <a:pt x="0" y="2189"/>
                  </a:lnTo>
                  <a:lnTo>
                    <a:pt x="2714" y="1177"/>
                  </a:lnTo>
                  <a:lnTo>
                    <a:pt x="2714" y="101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1" name="Google Shape;1621;p47"/>
          <p:cNvGrpSpPr/>
          <p:nvPr/>
        </p:nvGrpSpPr>
        <p:grpSpPr>
          <a:xfrm>
            <a:off x="1764672" y="1324009"/>
            <a:ext cx="420849" cy="485071"/>
            <a:chOff x="1764672" y="1324009"/>
            <a:chExt cx="420849" cy="485071"/>
          </a:xfrm>
        </p:grpSpPr>
        <p:sp>
          <p:nvSpPr>
            <p:cNvPr id="1622" name="Google Shape;1622;p47"/>
            <p:cNvSpPr/>
            <p:nvPr/>
          </p:nvSpPr>
          <p:spPr>
            <a:xfrm>
              <a:off x="2027446" y="1625111"/>
              <a:ext cx="65412" cy="56517"/>
            </a:xfrm>
            <a:custGeom>
              <a:rect b="b" l="l" r="r" t="t"/>
              <a:pathLst>
                <a:path extrusionOk="0" h="1709" w="1978">
                  <a:moveTo>
                    <a:pt x="1240" y="0"/>
                  </a:moveTo>
                  <a:cubicBezTo>
                    <a:pt x="1205" y="0"/>
                    <a:pt x="1169" y="11"/>
                    <a:pt x="1140" y="34"/>
                  </a:cubicBezTo>
                  <a:cubicBezTo>
                    <a:pt x="830" y="273"/>
                    <a:pt x="491" y="469"/>
                    <a:pt x="130" y="619"/>
                  </a:cubicBezTo>
                  <a:cubicBezTo>
                    <a:pt x="45" y="655"/>
                    <a:pt x="0" y="742"/>
                    <a:pt x="23" y="828"/>
                  </a:cubicBezTo>
                  <a:lnTo>
                    <a:pt x="227" y="1590"/>
                  </a:lnTo>
                  <a:cubicBezTo>
                    <a:pt x="244" y="1654"/>
                    <a:pt x="290" y="1692"/>
                    <a:pt x="334" y="1708"/>
                  </a:cubicBezTo>
                  <a:lnTo>
                    <a:pt x="458" y="1708"/>
                  </a:lnTo>
                  <a:cubicBezTo>
                    <a:pt x="983" y="1502"/>
                    <a:pt x="1472" y="1220"/>
                    <a:pt x="1913" y="865"/>
                  </a:cubicBezTo>
                  <a:cubicBezTo>
                    <a:pt x="1964" y="826"/>
                    <a:pt x="1974" y="772"/>
                    <a:pt x="1976" y="744"/>
                  </a:cubicBezTo>
                  <a:cubicBezTo>
                    <a:pt x="1977" y="715"/>
                    <a:pt x="1973" y="658"/>
                    <a:pt x="1924" y="609"/>
                  </a:cubicBezTo>
                  <a:lnTo>
                    <a:pt x="1369" y="54"/>
                  </a:lnTo>
                  <a:cubicBezTo>
                    <a:pt x="1333" y="18"/>
                    <a:pt x="1286" y="0"/>
                    <a:pt x="1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2090411" y="1562046"/>
              <a:ext cx="57906" cy="64817"/>
            </a:xfrm>
            <a:custGeom>
              <a:rect b="b" l="l" r="r" t="t"/>
              <a:pathLst>
                <a:path extrusionOk="0" h="1960" w="1751">
                  <a:moveTo>
                    <a:pt x="802" y="1"/>
                  </a:moveTo>
                  <a:cubicBezTo>
                    <a:pt x="732" y="1"/>
                    <a:pt x="667" y="45"/>
                    <a:pt x="638" y="115"/>
                  </a:cubicBezTo>
                  <a:cubicBezTo>
                    <a:pt x="488" y="474"/>
                    <a:pt x="291" y="814"/>
                    <a:pt x="52" y="1125"/>
                  </a:cubicBezTo>
                  <a:cubicBezTo>
                    <a:pt x="1" y="1192"/>
                    <a:pt x="9" y="1290"/>
                    <a:pt x="72" y="1352"/>
                  </a:cubicBezTo>
                  <a:lnTo>
                    <a:pt x="628" y="1908"/>
                  </a:lnTo>
                  <a:cubicBezTo>
                    <a:pt x="670" y="1951"/>
                    <a:pt x="719" y="1960"/>
                    <a:pt x="751" y="1960"/>
                  </a:cubicBezTo>
                  <a:cubicBezTo>
                    <a:pt x="755" y="1960"/>
                    <a:pt x="759" y="1960"/>
                    <a:pt x="763" y="1960"/>
                  </a:cubicBezTo>
                  <a:cubicBezTo>
                    <a:pt x="790" y="1958"/>
                    <a:pt x="844" y="1949"/>
                    <a:pt x="884" y="1898"/>
                  </a:cubicBezTo>
                  <a:cubicBezTo>
                    <a:pt x="1238" y="1457"/>
                    <a:pt x="1521" y="966"/>
                    <a:pt x="1727" y="441"/>
                  </a:cubicBezTo>
                  <a:cubicBezTo>
                    <a:pt x="1751" y="380"/>
                    <a:pt x="1733" y="328"/>
                    <a:pt x="1720" y="302"/>
                  </a:cubicBezTo>
                  <a:cubicBezTo>
                    <a:pt x="1707" y="275"/>
                    <a:pt x="1675" y="229"/>
                    <a:pt x="1608" y="212"/>
                  </a:cubicBezTo>
                  <a:lnTo>
                    <a:pt x="847" y="7"/>
                  </a:lnTo>
                  <a:cubicBezTo>
                    <a:pt x="832" y="3"/>
                    <a:pt x="817"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1943580" y="1655535"/>
              <a:ext cx="62998" cy="26092"/>
            </a:xfrm>
            <a:custGeom>
              <a:rect b="b" l="l" r="r" t="t"/>
              <a:pathLst>
                <a:path extrusionOk="0" h="789" w="1905">
                  <a:moveTo>
                    <a:pt x="343" y="0"/>
                  </a:moveTo>
                  <a:cubicBezTo>
                    <a:pt x="266" y="0"/>
                    <a:pt x="197" y="54"/>
                    <a:pt x="177" y="131"/>
                  </a:cubicBezTo>
                  <a:lnTo>
                    <a:pt x="102" y="409"/>
                  </a:lnTo>
                  <a:lnTo>
                    <a:pt x="1" y="788"/>
                  </a:lnTo>
                  <a:lnTo>
                    <a:pt x="1905" y="788"/>
                  </a:lnTo>
                  <a:lnTo>
                    <a:pt x="1729" y="131"/>
                  </a:lnTo>
                  <a:cubicBezTo>
                    <a:pt x="1708" y="54"/>
                    <a:pt x="1639" y="0"/>
                    <a:pt x="1563" y="0"/>
                  </a:cubicBezTo>
                  <a:cubicBezTo>
                    <a:pt x="1556" y="0"/>
                    <a:pt x="1549" y="1"/>
                    <a:pt x="1542" y="2"/>
                  </a:cubicBezTo>
                  <a:cubicBezTo>
                    <a:pt x="1348" y="27"/>
                    <a:pt x="1150" y="40"/>
                    <a:pt x="953" y="40"/>
                  </a:cubicBezTo>
                  <a:cubicBezTo>
                    <a:pt x="755" y="40"/>
                    <a:pt x="558" y="27"/>
                    <a:pt x="364" y="2"/>
                  </a:cubicBezTo>
                  <a:cubicBezTo>
                    <a:pt x="357" y="1"/>
                    <a:pt x="350"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7"/>
            <p:cNvSpPr/>
            <p:nvPr/>
          </p:nvSpPr>
          <p:spPr>
            <a:xfrm>
              <a:off x="1812226" y="1710035"/>
              <a:ext cx="325740" cy="35319"/>
            </a:xfrm>
            <a:custGeom>
              <a:rect b="b" l="l" r="r" t="t"/>
              <a:pathLst>
                <a:path extrusionOk="0" h="1068" w="9850">
                  <a:moveTo>
                    <a:pt x="0" y="0"/>
                  </a:moveTo>
                  <a:lnTo>
                    <a:pt x="0" y="1067"/>
                  </a:lnTo>
                  <a:lnTo>
                    <a:pt x="9849" y="1067"/>
                  </a:lnTo>
                  <a:lnTo>
                    <a:pt x="98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7"/>
            <p:cNvSpPr/>
            <p:nvPr/>
          </p:nvSpPr>
          <p:spPr>
            <a:xfrm>
              <a:off x="2121133" y="1476527"/>
              <a:ext cx="39089" cy="65280"/>
            </a:xfrm>
            <a:custGeom>
              <a:rect b="b" l="l" r="r" t="t"/>
              <a:pathLst>
                <a:path extrusionOk="0" h="1974" w="1182">
                  <a:moveTo>
                    <a:pt x="948" y="0"/>
                  </a:moveTo>
                  <a:cubicBezTo>
                    <a:pt x="934" y="0"/>
                    <a:pt x="918" y="2"/>
                    <a:pt x="901" y="7"/>
                  </a:cubicBezTo>
                  <a:lnTo>
                    <a:pt x="141" y="210"/>
                  </a:lnTo>
                  <a:cubicBezTo>
                    <a:pt x="56" y="233"/>
                    <a:pt x="0" y="314"/>
                    <a:pt x="11" y="397"/>
                  </a:cubicBezTo>
                  <a:cubicBezTo>
                    <a:pt x="37" y="592"/>
                    <a:pt x="50" y="790"/>
                    <a:pt x="50" y="987"/>
                  </a:cubicBezTo>
                  <a:cubicBezTo>
                    <a:pt x="50" y="1184"/>
                    <a:pt x="37" y="1382"/>
                    <a:pt x="11" y="1576"/>
                  </a:cubicBezTo>
                  <a:cubicBezTo>
                    <a:pt x="0" y="1660"/>
                    <a:pt x="56" y="1740"/>
                    <a:pt x="141" y="1763"/>
                  </a:cubicBezTo>
                  <a:lnTo>
                    <a:pt x="901" y="1967"/>
                  </a:lnTo>
                  <a:cubicBezTo>
                    <a:pt x="918" y="1971"/>
                    <a:pt x="933" y="1973"/>
                    <a:pt x="948" y="1973"/>
                  </a:cubicBezTo>
                  <a:cubicBezTo>
                    <a:pt x="992" y="1973"/>
                    <a:pt x="1026" y="1956"/>
                    <a:pt x="1044" y="1944"/>
                  </a:cubicBezTo>
                  <a:cubicBezTo>
                    <a:pt x="1068" y="1928"/>
                    <a:pt x="1109" y="1893"/>
                    <a:pt x="1119" y="1829"/>
                  </a:cubicBezTo>
                  <a:cubicBezTo>
                    <a:pt x="1161" y="1552"/>
                    <a:pt x="1182" y="1269"/>
                    <a:pt x="1182" y="987"/>
                  </a:cubicBezTo>
                  <a:cubicBezTo>
                    <a:pt x="1182" y="704"/>
                    <a:pt x="1161" y="421"/>
                    <a:pt x="1119" y="144"/>
                  </a:cubicBezTo>
                  <a:cubicBezTo>
                    <a:pt x="1109" y="80"/>
                    <a:pt x="1068" y="45"/>
                    <a:pt x="1044" y="30"/>
                  </a:cubicBezTo>
                  <a:cubicBezTo>
                    <a:pt x="1025" y="18"/>
                    <a:pt x="992" y="0"/>
                    <a:pt x="9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7"/>
            <p:cNvSpPr/>
            <p:nvPr/>
          </p:nvSpPr>
          <p:spPr>
            <a:xfrm>
              <a:off x="2090411" y="1391405"/>
              <a:ext cx="57906" cy="64850"/>
            </a:xfrm>
            <a:custGeom>
              <a:rect b="b" l="l" r="r" t="t"/>
              <a:pathLst>
                <a:path extrusionOk="0" h="1961" w="1751">
                  <a:moveTo>
                    <a:pt x="753" y="1"/>
                  </a:moveTo>
                  <a:cubicBezTo>
                    <a:pt x="722" y="1"/>
                    <a:pt x="672" y="10"/>
                    <a:pt x="628" y="54"/>
                  </a:cubicBezTo>
                  <a:lnTo>
                    <a:pt x="72" y="609"/>
                  </a:lnTo>
                  <a:cubicBezTo>
                    <a:pt x="9" y="672"/>
                    <a:pt x="1" y="770"/>
                    <a:pt x="53" y="838"/>
                  </a:cubicBezTo>
                  <a:cubicBezTo>
                    <a:pt x="291" y="1147"/>
                    <a:pt x="488" y="1487"/>
                    <a:pt x="638" y="1847"/>
                  </a:cubicBezTo>
                  <a:cubicBezTo>
                    <a:pt x="668" y="1918"/>
                    <a:pt x="732" y="1961"/>
                    <a:pt x="802" y="1961"/>
                  </a:cubicBezTo>
                  <a:cubicBezTo>
                    <a:pt x="816" y="1961"/>
                    <a:pt x="832" y="1959"/>
                    <a:pt x="847" y="1955"/>
                  </a:cubicBezTo>
                  <a:lnTo>
                    <a:pt x="1609" y="1750"/>
                  </a:lnTo>
                  <a:cubicBezTo>
                    <a:pt x="1675" y="1732"/>
                    <a:pt x="1707" y="1686"/>
                    <a:pt x="1720" y="1660"/>
                  </a:cubicBezTo>
                  <a:cubicBezTo>
                    <a:pt x="1733" y="1635"/>
                    <a:pt x="1751" y="1582"/>
                    <a:pt x="1727" y="1520"/>
                  </a:cubicBezTo>
                  <a:cubicBezTo>
                    <a:pt x="1522" y="995"/>
                    <a:pt x="1238" y="505"/>
                    <a:pt x="884" y="64"/>
                  </a:cubicBezTo>
                  <a:cubicBezTo>
                    <a:pt x="844" y="13"/>
                    <a:pt x="792" y="3"/>
                    <a:pt x="763" y="2"/>
                  </a:cubicBezTo>
                  <a:cubicBezTo>
                    <a:pt x="760" y="2"/>
                    <a:pt x="756" y="1"/>
                    <a:pt x="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7"/>
            <p:cNvSpPr/>
            <p:nvPr/>
          </p:nvSpPr>
          <p:spPr>
            <a:xfrm>
              <a:off x="1857334" y="1625111"/>
              <a:ext cx="65412" cy="56517"/>
            </a:xfrm>
            <a:custGeom>
              <a:rect b="b" l="l" r="r" t="t"/>
              <a:pathLst>
                <a:path extrusionOk="0" h="1709" w="1978">
                  <a:moveTo>
                    <a:pt x="736" y="0"/>
                  </a:moveTo>
                  <a:cubicBezTo>
                    <a:pt x="690" y="0"/>
                    <a:pt x="644" y="18"/>
                    <a:pt x="609" y="54"/>
                  </a:cubicBezTo>
                  <a:lnTo>
                    <a:pt x="53" y="609"/>
                  </a:lnTo>
                  <a:cubicBezTo>
                    <a:pt x="5" y="658"/>
                    <a:pt x="0" y="715"/>
                    <a:pt x="2" y="744"/>
                  </a:cubicBezTo>
                  <a:cubicBezTo>
                    <a:pt x="3" y="772"/>
                    <a:pt x="13" y="826"/>
                    <a:pt x="63" y="865"/>
                  </a:cubicBezTo>
                  <a:cubicBezTo>
                    <a:pt x="505" y="1220"/>
                    <a:pt x="995" y="1502"/>
                    <a:pt x="1520" y="1708"/>
                  </a:cubicBezTo>
                  <a:lnTo>
                    <a:pt x="1643" y="1708"/>
                  </a:lnTo>
                  <a:cubicBezTo>
                    <a:pt x="1688" y="1692"/>
                    <a:pt x="1733" y="1654"/>
                    <a:pt x="1751" y="1590"/>
                  </a:cubicBezTo>
                  <a:lnTo>
                    <a:pt x="1954" y="828"/>
                  </a:lnTo>
                  <a:cubicBezTo>
                    <a:pt x="1977" y="742"/>
                    <a:pt x="1932" y="654"/>
                    <a:pt x="1846" y="619"/>
                  </a:cubicBezTo>
                  <a:cubicBezTo>
                    <a:pt x="1487" y="469"/>
                    <a:pt x="1147" y="273"/>
                    <a:pt x="838" y="34"/>
                  </a:cubicBezTo>
                  <a:cubicBezTo>
                    <a:pt x="808" y="11"/>
                    <a:pt x="772" y="0"/>
                    <a:pt x="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7"/>
            <p:cNvSpPr/>
            <p:nvPr/>
          </p:nvSpPr>
          <p:spPr>
            <a:xfrm>
              <a:off x="1801809" y="1562046"/>
              <a:ext cx="57906" cy="64817"/>
            </a:xfrm>
            <a:custGeom>
              <a:rect b="b" l="l" r="r" t="t"/>
              <a:pathLst>
                <a:path extrusionOk="0" h="1960" w="1751">
                  <a:moveTo>
                    <a:pt x="949" y="1"/>
                  </a:moveTo>
                  <a:cubicBezTo>
                    <a:pt x="935" y="1"/>
                    <a:pt x="920" y="3"/>
                    <a:pt x="905" y="7"/>
                  </a:cubicBezTo>
                  <a:lnTo>
                    <a:pt x="144" y="212"/>
                  </a:lnTo>
                  <a:cubicBezTo>
                    <a:pt x="78" y="229"/>
                    <a:pt x="46" y="275"/>
                    <a:pt x="31" y="302"/>
                  </a:cubicBezTo>
                  <a:cubicBezTo>
                    <a:pt x="19" y="328"/>
                    <a:pt x="1" y="380"/>
                    <a:pt x="25" y="441"/>
                  </a:cubicBezTo>
                  <a:cubicBezTo>
                    <a:pt x="231" y="966"/>
                    <a:pt x="514" y="1457"/>
                    <a:pt x="868" y="1898"/>
                  </a:cubicBezTo>
                  <a:cubicBezTo>
                    <a:pt x="907" y="1949"/>
                    <a:pt x="961" y="1958"/>
                    <a:pt x="990" y="1960"/>
                  </a:cubicBezTo>
                  <a:cubicBezTo>
                    <a:pt x="993" y="1960"/>
                    <a:pt x="997" y="1960"/>
                    <a:pt x="1001" y="1960"/>
                  </a:cubicBezTo>
                  <a:cubicBezTo>
                    <a:pt x="1032" y="1960"/>
                    <a:pt x="1081" y="1951"/>
                    <a:pt x="1124" y="1909"/>
                  </a:cubicBezTo>
                  <a:lnTo>
                    <a:pt x="1679" y="1352"/>
                  </a:lnTo>
                  <a:cubicBezTo>
                    <a:pt x="1743" y="1290"/>
                    <a:pt x="1751" y="1192"/>
                    <a:pt x="1699" y="1125"/>
                  </a:cubicBezTo>
                  <a:cubicBezTo>
                    <a:pt x="1460" y="814"/>
                    <a:pt x="1264" y="474"/>
                    <a:pt x="1114" y="115"/>
                  </a:cubicBezTo>
                  <a:cubicBezTo>
                    <a:pt x="1085" y="45"/>
                    <a:pt x="1020" y="1"/>
                    <a:pt x="9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7"/>
            <p:cNvSpPr/>
            <p:nvPr/>
          </p:nvSpPr>
          <p:spPr>
            <a:xfrm>
              <a:off x="1801809" y="1391471"/>
              <a:ext cx="57906" cy="64784"/>
            </a:xfrm>
            <a:custGeom>
              <a:rect b="b" l="l" r="r" t="t"/>
              <a:pathLst>
                <a:path extrusionOk="0" h="1959" w="1751">
                  <a:moveTo>
                    <a:pt x="990" y="0"/>
                  </a:moveTo>
                  <a:cubicBezTo>
                    <a:pt x="961" y="1"/>
                    <a:pt x="908" y="12"/>
                    <a:pt x="868" y="62"/>
                  </a:cubicBezTo>
                  <a:cubicBezTo>
                    <a:pt x="514" y="504"/>
                    <a:pt x="231" y="993"/>
                    <a:pt x="25" y="1518"/>
                  </a:cubicBezTo>
                  <a:cubicBezTo>
                    <a:pt x="1" y="1580"/>
                    <a:pt x="19" y="1633"/>
                    <a:pt x="33" y="1658"/>
                  </a:cubicBezTo>
                  <a:cubicBezTo>
                    <a:pt x="46" y="1684"/>
                    <a:pt x="78" y="1730"/>
                    <a:pt x="144" y="1749"/>
                  </a:cubicBezTo>
                  <a:lnTo>
                    <a:pt x="905" y="1953"/>
                  </a:lnTo>
                  <a:cubicBezTo>
                    <a:pt x="920" y="1957"/>
                    <a:pt x="935" y="1959"/>
                    <a:pt x="950" y="1959"/>
                  </a:cubicBezTo>
                  <a:cubicBezTo>
                    <a:pt x="1020" y="1959"/>
                    <a:pt x="1085" y="1916"/>
                    <a:pt x="1114" y="1845"/>
                  </a:cubicBezTo>
                  <a:cubicBezTo>
                    <a:pt x="1264" y="1485"/>
                    <a:pt x="1460" y="1145"/>
                    <a:pt x="1699" y="836"/>
                  </a:cubicBezTo>
                  <a:cubicBezTo>
                    <a:pt x="1751" y="768"/>
                    <a:pt x="1743" y="670"/>
                    <a:pt x="1681" y="607"/>
                  </a:cubicBezTo>
                  <a:lnTo>
                    <a:pt x="1124" y="52"/>
                  </a:lnTo>
                  <a:cubicBezTo>
                    <a:pt x="1081" y="8"/>
                    <a:pt x="1030" y="0"/>
                    <a:pt x="10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7"/>
            <p:cNvSpPr/>
            <p:nvPr/>
          </p:nvSpPr>
          <p:spPr>
            <a:xfrm>
              <a:off x="1789904" y="1476560"/>
              <a:ext cx="39122" cy="65247"/>
            </a:xfrm>
            <a:custGeom>
              <a:rect b="b" l="l" r="r" t="t"/>
              <a:pathLst>
                <a:path extrusionOk="0" h="1973" w="1183">
                  <a:moveTo>
                    <a:pt x="235" y="0"/>
                  </a:moveTo>
                  <a:cubicBezTo>
                    <a:pt x="191" y="0"/>
                    <a:pt x="157" y="17"/>
                    <a:pt x="138" y="29"/>
                  </a:cubicBezTo>
                  <a:cubicBezTo>
                    <a:pt x="115" y="44"/>
                    <a:pt x="74" y="79"/>
                    <a:pt x="65" y="143"/>
                  </a:cubicBezTo>
                  <a:cubicBezTo>
                    <a:pt x="22" y="420"/>
                    <a:pt x="1" y="704"/>
                    <a:pt x="1" y="986"/>
                  </a:cubicBezTo>
                  <a:cubicBezTo>
                    <a:pt x="1" y="1268"/>
                    <a:pt x="22" y="1552"/>
                    <a:pt x="65" y="1830"/>
                  </a:cubicBezTo>
                  <a:cubicBezTo>
                    <a:pt x="74" y="1892"/>
                    <a:pt x="115" y="1927"/>
                    <a:pt x="138" y="1943"/>
                  </a:cubicBezTo>
                  <a:cubicBezTo>
                    <a:pt x="157" y="1955"/>
                    <a:pt x="191" y="1972"/>
                    <a:pt x="235" y="1972"/>
                  </a:cubicBezTo>
                  <a:cubicBezTo>
                    <a:pt x="249" y="1972"/>
                    <a:pt x="265" y="1970"/>
                    <a:pt x="281" y="1966"/>
                  </a:cubicBezTo>
                  <a:lnTo>
                    <a:pt x="1042" y="1762"/>
                  </a:lnTo>
                  <a:cubicBezTo>
                    <a:pt x="1127" y="1739"/>
                    <a:pt x="1182" y="1659"/>
                    <a:pt x="1171" y="1575"/>
                  </a:cubicBezTo>
                  <a:cubicBezTo>
                    <a:pt x="1146" y="1381"/>
                    <a:pt x="1133" y="1183"/>
                    <a:pt x="1133" y="986"/>
                  </a:cubicBezTo>
                  <a:cubicBezTo>
                    <a:pt x="1133" y="789"/>
                    <a:pt x="1146" y="591"/>
                    <a:pt x="1171" y="397"/>
                  </a:cubicBezTo>
                  <a:cubicBezTo>
                    <a:pt x="1182" y="313"/>
                    <a:pt x="1127" y="232"/>
                    <a:pt x="1042" y="210"/>
                  </a:cubicBezTo>
                  <a:lnTo>
                    <a:pt x="766" y="135"/>
                  </a:lnTo>
                  <a:lnTo>
                    <a:pt x="281" y="6"/>
                  </a:lnTo>
                  <a:cubicBezTo>
                    <a:pt x="265" y="1"/>
                    <a:pt x="250" y="0"/>
                    <a:pt x="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7"/>
            <p:cNvSpPr/>
            <p:nvPr/>
          </p:nvSpPr>
          <p:spPr>
            <a:xfrm>
              <a:off x="1764672" y="1773727"/>
              <a:ext cx="420849" cy="35352"/>
            </a:xfrm>
            <a:custGeom>
              <a:rect b="b" l="l" r="r" t="t"/>
              <a:pathLst>
                <a:path extrusionOk="0" h="1069" w="12726">
                  <a:moveTo>
                    <a:pt x="1" y="1"/>
                  </a:moveTo>
                  <a:lnTo>
                    <a:pt x="1" y="1069"/>
                  </a:lnTo>
                  <a:lnTo>
                    <a:pt x="12725" y="1069"/>
                  </a:lnTo>
                  <a:lnTo>
                    <a:pt x="127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7"/>
            <p:cNvSpPr/>
            <p:nvPr/>
          </p:nvSpPr>
          <p:spPr>
            <a:xfrm>
              <a:off x="2027446" y="1336311"/>
              <a:ext cx="65412" cy="56913"/>
            </a:xfrm>
            <a:custGeom>
              <a:rect b="b" l="l" r="r" t="t"/>
              <a:pathLst>
                <a:path extrusionOk="0" h="1721" w="1978">
                  <a:moveTo>
                    <a:pt x="395" y="0"/>
                  </a:moveTo>
                  <a:cubicBezTo>
                    <a:pt x="361" y="0"/>
                    <a:pt x="334" y="11"/>
                    <a:pt x="317" y="20"/>
                  </a:cubicBezTo>
                  <a:cubicBezTo>
                    <a:pt x="291" y="33"/>
                    <a:pt x="245" y="65"/>
                    <a:pt x="227" y="131"/>
                  </a:cubicBezTo>
                  <a:lnTo>
                    <a:pt x="22" y="892"/>
                  </a:lnTo>
                  <a:cubicBezTo>
                    <a:pt x="0" y="978"/>
                    <a:pt x="45" y="1066"/>
                    <a:pt x="130" y="1101"/>
                  </a:cubicBezTo>
                  <a:cubicBezTo>
                    <a:pt x="490" y="1251"/>
                    <a:pt x="830" y="1448"/>
                    <a:pt x="1140" y="1687"/>
                  </a:cubicBezTo>
                  <a:cubicBezTo>
                    <a:pt x="1170" y="1710"/>
                    <a:pt x="1205" y="1721"/>
                    <a:pt x="1242" y="1721"/>
                  </a:cubicBezTo>
                  <a:cubicBezTo>
                    <a:pt x="1287" y="1721"/>
                    <a:pt x="1333" y="1703"/>
                    <a:pt x="1368" y="1668"/>
                  </a:cubicBezTo>
                  <a:lnTo>
                    <a:pt x="1923" y="1111"/>
                  </a:lnTo>
                  <a:cubicBezTo>
                    <a:pt x="1973" y="1063"/>
                    <a:pt x="1977" y="1007"/>
                    <a:pt x="1975" y="977"/>
                  </a:cubicBezTo>
                  <a:cubicBezTo>
                    <a:pt x="1974" y="949"/>
                    <a:pt x="1964" y="896"/>
                    <a:pt x="1913" y="855"/>
                  </a:cubicBezTo>
                  <a:cubicBezTo>
                    <a:pt x="1472" y="502"/>
                    <a:pt x="982" y="218"/>
                    <a:pt x="457" y="12"/>
                  </a:cubicBezTo>
                  <a:cubicBezTo>
                    <a:pt x="435" y="4"/>
                    <a:pt x="414"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7"/>
            <p:cNvSpPr/>
            <p:nvPr/>
          </p:nvSpPr>
          <p:spPr>
            <a:xfrm>
              <a:off x="1857301" y="1336311"/>
              <a:ext cx="65446" cy="56913"/>
            </a:xfrm>
            <a:custGeom>
              <a:rect b="b" l="l" r="r" t="t"/>
              <a:pathLst>
                <a:path extrusionOk="0" h="1721" w="1979">
                  <a:moveTo>
                    <a:pt x="1582" y="0"/>
                  </a:moveTo>
                  <a:cubicBezTo>
                    <a:pt x="1564" y="0"/>
                    <a:pt x="1543" y="4"/>
                    <a:pt x="1521" y="12"/>
                  </a:cubicBezTo>
                  <a:cubicBezTo>
                    <a:pt x="996" y="218"/>
                    <a:pt x="506" y="502"/>
                    <a:pt x="64" y="855"/>
                  </a:cubicBezTo>
                  <a:cubicBezTo>
                    <a:pt x="15" y="896"/>
                    <a:pt x="4" y="949"/>
                    <a:pt x="3" y="977"/>
                  </a:cubicBezTo>
                  <a:cubicBezTo>
                    <a:pt x="0" y="1006"/>
                    <a:pt x="6" y="1063"/>
                    <a:pt x="54" y="1111"/>
                  </a:cubicBezTo>
                  <a:lnTo>
                    <a:pt x="610" y="1668"/>
                  </a:lnTo>
                  <a:cubicBezTo>
                    <a:pt x="645" y="1703"/>
                    <a:pt x="691" y="1721"/>
                    <a:pt x="736" y="1721"/>
                  </a:cubicBezTo>
                  <a:cubicBezTo>
                    <a:pt x="772" y="1721"/>
                    <a:pt x="808" y="1710"/>
                    <a:pt x="839" y="1687"/>
                  </a:cubicBezTo>
                  <a:cubicBezTo>
                    <a:pt x="1148" y="1448"/>
                    <a:pt x="1488" y="1251"/>
                    <a:pt x="1848" y="1101"/>
                  </a:cubicBezTo>
                  <a:cubicBezTo>
                    <a:pt x="1933" y="1066"/>
                    <a:pt x="1978" y="978"/>
                    <a:pt x="1955" y="892"/>
                  </a:cubicBezTo>
                  <a:cubicBezTo>
                    <a:pt x="1955" y="892"/>
                    <a:pt x="1955" y="891"/>
                    <a:pt x="1955" y="891"/>
                  </a:cubicBezTo>
                  <a:lnTo>
                    <a:pt x="1828" y="417"/>
                  </a:lnTo>
                  <a:lnTo>
                    <a:pt x="1752" y="131"/>
                  </a:lnTo>
                  <a:cubicBezTo>
                    <a:pt x="1734" y="65"/>
                    <a:pt x="1687" y="33"/>
                    <a:pt x="1660" y="19"/>
                  </a:cubicBezTo>
                  <a:cubicBezTo>
                    <a:pt x="1644" y="11"/>
                    <a:pt x="1616" y="0"/>
                    <a:pt x="1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7"/>
            <p:cNvSpPr/>
            <p:nvPr/>
          </p:nvSpPr>
          <p:spPr>
            <a:xfrm>
              <a:off x="1942059" y="1324009"/>
              <a:ext cx="66041" cy="38791"/>
            </a:xfrm>
            <a:custGeom>
              <a:rect b="b" l="l" r="r" t="t"/>
              <a:pathLst>
                <a:path extrusionOk="0" h="1173" w="1997">
                  <a:moveTo>
                    <a:pt x="998" y="0"/>
                  </a:moveTo>
                  <a:cubicBezTo>
                    <a:pt x="717" y="0"/>
                    <a:pt x="433" y="21"/>
                    <a:pt x="156" y="64"/>
                  </a:cubicBezTo>
                  <a:cubicBezTo>
                    <a:pt x="92" y="73"/>
                    <a:pt x="57" y="115"/>
                    <a:pt x="41" y="138"/>
                  </a:cubicBezTo>
                  <a:cubicBezTo>
                    <a:pt x="25" y="162"/>
                    <a:pt x="0" y="214"/>
                    <a:pt x="18" y="281"/>
                  </a:cubicBezTo>
                  <a:lnTo>
                    <a:pt x="119" y="657"/>
                  </a:lnTo>
                  <a:lnTo>
                    <a:pt x="223" y="1041"/>
                  </a:lnTo>
                  <a:cubicBezTo>
                    <a:pt x="243" y="1119"/>
                    <a:pt x="312" y="1172"/>
                    <a:pt x="389" y="1172"/>
                  </a:cubicBezTo>
                  <a:cubicBezTo>
                    <a:pt x="396" y="1172"/>
                    <a:pt x="403" y="1172"/>
                    <a:pt x="410" y="1171"/>
                  </a:cubicBezTo>
                  <a:cubicBezTo>
                    <a:pt x="604" y="1146"/>
                    <a:pt x="801" y="1133"/>
                    <a:pt x="999" y="1133"/>
                  </a:cubicBezTo>
                  <a:cubicBezTo>
                    <a:pt x="1196" y="1133"/>
                    <a:pt x="1394" y="1146"/>
                    <a:pt x="1588" y="1171"/>
                  </a:cubicBezTo>
                  <a:cubicBezTo>
                    <a:pt x="1595" y="1172"/>
                    <a:pt x="1602" y="1172"/>
                    <a:pt x="1609" y="1172"/>
                  </a:cubicBezTo>
                  <a:cubicBezTo>
                    <a:pt x="1685" y="1172"/>
                    <a:pt x="1754" y="1119"/>
                    <a:pt x="1775" y="1041"/>
                  </a:cubicBezTo>
                  <a:lnTo>
                    <a:pt x="1978" y="281"/>
                  </a:lnTo>
                  <a:cubicBezTo>
                    <a:pt x="1996" y="216"/>
                    <a:pt x="1972" y="165"/>
                    <a:pt x="1956" y="141"/>
                  </a:cubicBezTo>
                  <a:cubicBezTo>
                    <a:pt x="1940" y="116"/>
                    <a:pt x="1901" y="73"/>
                    <a:pt x="1831" y="62"/>
                  </a:cubicBezTo>
                  <a:cubicBezTo>
                    <a:pt x="1557" y="21"/>
                    <a:pt x="1278" y="0"/>
                    <a:pt x="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7"/>
            <p:cNvSpPr/>
            <p:nvPr/>
          </p:nvSpPr>
          <p:spPr>
            <a:xfrm>
              <a:off x="1854821" y="1388958"/>
              <a:ext cx="240518" cy="240452"/>
            </a:xfrm>
            <a:custGeom>
              <a:rect b="b" l="l" r="r" t="t"/>
              <a:pathLst>
                <a:path extrusionOk="0" h="7271" w="7273">
                  <a:moveTo>
                    <a:pt x="5784" y="3205"/>
                  </a:moveTo>
                  <a:lnTo>
                    <a:pt x="5784" y="4065"/>
                  </a:lnTo>
                  <a:lnTo>
                    <a:pt x="4322" y="4065"/>
                  </a:lnTo>
                  <a:lnTo>
                    <a:pt x="4322" y="3205"/>
                  </a:lnTo>
                  <a:close/>
                  <a:moveTo>
                    <a:pt x="2659" y="0"/>
                  </a:moveTo>
                  <a:cubicBezTo>
                    <a:pt x="2554" y="130"/>
                    <a:pt x="2416" y="236"/>
                    <a:pt x="2252" y="304"/>
                  </a:cubicBezTo>
                  <a:cubicBezTo>
                    <a:pt x="1962" y="425"/>
                    <a:pt x="1688" y="583"/>
                    <a:pt x="1437" y="776"/>
                  </a:cubicBezTo>
                  <a:cubicBezTo>
                    <a:pt x="1299" y="882"/>
                    <a:pt x="1140" y="948"/>
                    <a:pt x="976" y="975"/>
                  </a:cubicBezTo>
                  <a:cubicBezTo>
                    <a:pt x="950" y="1139"/>
                    <a:pt x="884" y="1297"/>
                    <a:pt x="777" y="1436"/>
                  </a:cubicBezTo>
                  <a:cubicBezTo>
                    <a:pt x="585" y="1687"/>
                    <a:pt x="425" y="1960"/>
                    <a:pt x="305" y="2251"/>
                  </a:cubicBezTo>
                  <a:cubicBezTo>
                    <a:pt x="237" y="2415"/>
                    <a:pt x="130" y="2552"/>
                    <a:pt x="1" y="2658"/>
                  </a:cubicBezTo>
                  <a:cubicBezTo>
                    <a:pt x="61" y="2813"/>
                    <a:pt x="84" y="2985"/>
                    <a:pt x="61" y="3158"/>
                  </a:cubicBezTo>
                  <a:cubicBezTo>
                    <a:pt x="40" y="3315"/>
                    <a:pt x="29" y="3475"/>
                    <a:pt x="29" y="3635"/>
                  </a:cubicBezTo>
                  <a:cubicBezTo>
                    <a:pt x="29" y="3794"/>
                    <a:pt x="40" y="3955"/>
                    <a:pt x="61" y="4111"/>
                  </a:cubicBezTo>
                  <a:cubicBezTo>
                    <a:pt x="84" y="4285"/>
                    <a:pt x="61" y="4457"/>
                    <a:pt x="2" y="4612"/>
                  </a:cubicBezTo>
                  <a:cubicBezTo>
                    <a:pt x="130" y="4717"/>
                    <a:pt x="237" y="4855"/>
                    <a:pt x="305" y="5019"/>
                  </a:cubicBezTo>
                  <a:cubicBezTo>
                    <a:pt x="425" y="5309"/>
                    <a:pt x="585" y="5583"/>
                    <a:pt x="777" y="5834"/>
                  </a:cubicBezTo>
                  <a:cubicBezTo>
                    <a:pt x="884" y="5972"/>
                    <a:pt x="950" y="6131"/>
                    <a:pt x="976" y="6296"/>
                  </a:cubicBezTo>
                  <a:cubicBezTo>
                    <a:pt x="1140" y="6321"/>
                    <a:pt x="1299" y="6387"/>
                    <a:pt x="1437" y="6494"/>
                  </a:cubicBezTo>
                  <a:cubicBezTo>
                    <a:pt x="1688" y="6686"/>
                    <a:pt x="1962" y="6846"/>
                    <a:pt x="2252" y="6967"/>
                  </a:cubicBezTo>
                  <a:cubicBezTo>
                    <a:pt x="2416" y="7034"/>
                    <a:pt x="2554" y="7141"/>
                    <a:pt x="2659" y="7271"/>
                  </a:cubicBezTo>
                  <a:cubicBezTo>
                    <a:pt x="2775" y="7225"/>
                    <a:pt x="2900" y="7202"/>
                    <a:pt x="3028" y="7202"/>
                  </a:cubicBezTo>
                  <a:cubicBezTo>
                    <a:pt x="3072" y="7202"/>
                    <a:pt x="3116" y="7204"/>
                    <a:pt x="3160" y="7210"/>
                  </a:cubicBezTo>
                  <a:cubicBezTo>
                    <a:pt x="3317" y="7231"/>
                    <a:pt x="3476" y="7241"/>
                    <a:pt x="3636" y="7241"/>
                  </a:cubicBezTo>
                  <a:cubicBezTo>
                    <a:pt x="3796" y="7241"/>
                    <a:pt x="3956" y="7231"/>
                    <a:pt x="4113" y="7210"/>
                  </a:cubicBezTo>
                  <a:cubicBezTo>
                    <a:pt x="4157" y="7204"/>
                    <a:pt x="4201" y="7202"/>
                    <a:pt x="4244" y="7202"/>
                  </a:cubicBezTo>
                  <a:cubicBezTo>
                    <a:pt x="4373" y="7202"/>
                    <a:pt x="4497" y="7225"/>
                    <a:pt x="4613" y="7271"/>
                  </a:cubicBezTo>
                  <a:cubicBezTo>
                    <a:pt x="4719" y="7141"/>
                    <a:pt x="4857" y="7034"/>
                    <a:pt x="5020" y="6967"/>
                  </a:cubicBezTo>
                  <a:cubicBezTo>
                    <a:pt x="5311" y="6846"/>
                    <a:pt x="5586" y="6686"/>
                    <a:pt x="5835" y="6494"/>
                  </a:cubicBezTo>
                  <a:cubicBezTo>
                    <a:pt x="5974" y="6387"/>
                    <a:pt x="6133" y="6321"/>
                    <a:pt x="6297" y="6296"/>
                  </a:cubicBezTo>
                  <a:cubicBezTo>
                    <a:pt x="6324" y="6132"/>
                    <a:pt x="6389" y="5972"/>
                    <a:pt x="6496" y="5834"/>
                  </a:cubicBezTo>
                  <a:cubicBezTo>
                    <a:pt x="6689" y="5583"/>
                    <a:pt x="6847" y="5309"/>
                    <a:pt x="6968" y="5019"/>
                  </a:cubicBezTo>
                  <a:cubicBezTo>
                    <a:pt x="7037" y="4856"/>
                    <a:pt x="7142" y="4717"/>
                    <a:pt x="7272" y="4612"/>
                  </a:cubicBezTo>
                  <a:cubicBezTo>
                    <a:pt x="7212" y="4457"/>
                    <a:pt x="7190" y="4285"/>
                    <a:pt x="7213" y="4112"/>
                  </a:cubicBezTo>
                  <a:cubicBezTo>
                    <a:pt x="7232" y="3955"/>
                    <a:pt x="7243" y="3794"/>
                    <a:pt x="7243" y="3635"/>
                  </a:cubicBezTo>
                  <a:cubicBezTo>
                    <a:pt x="7243" y="3476"/>
                    <a:pt x="7232" y="3316"/>
                    <a:pt x="7213" y="3158"/>
                  </a:cubicBezTo>
                  <a:cubicBezTo>
                    <a:pt x="7190" y="2985"/>
                    <a:pt x="7212" y="2813"/>
                    <a:pt x="7272" y="2658"/>
                  </a:cubicBezTo>
                  <a:cubicBezTo>
                    <a:pt x="7142" y="2552"/>
                    <a:pt x="7037" y="2415"/>
                    <a:pt x="6968" y="2251"/>
                  </a:cubicBezTo>
                  <a:cubicBezTo>
                    <a:pt x="6847" y="1960"/>
                    <a:pt x="6689" y="1687"/>
                    <a:pt x="6496" y="1437"/>
                  </a:cubicBezTo>
                  <a:cubicBezTo>
                    <a:pt x="6390" y="1298"/>
                    <a:pt x="6324" y="1139"/>
                    <a:pt x="6297" y="975"/>
                  </a:cubicBezTo>
                  <a:cubicBezTo>
                    <a:pt x="6133" y="948"/>
                    <a:pt x="5974" y="882"/>
                    <a:pt x="5835" y="776"/>
                  </a:cubicBezTo>
                  <a:cubicBezTo>
                    <a:pt x="5586" y="583"/>
                    <a:pt x="5311" y="425"/>
                    <a:pt x="5020" y="304"/>
                  </a:cubicBezTo>
                  <a:cubicBezTo>
                    <a:pt x="4857" y="236"/>
                    <a:pt x="4719" y="130"/>
                    <a:pt x="4613" y="0"/>
                  </a:cubicBezTo>
                  <a:cubicBezTo>
                    <a:pt x="4498" y="44"/>
                    <a:pt x="4374" y="68"/>
                    <a:pt x="4247" y="68"/>
                  </a:cubicBezTo>
                  <a:cubicBezTo>
                    <a:pt x="4203" y="68"/>
                    <a:pt x="4158" y="65"/>
                    <a:pt x="4114" y="60"/>
                  </a:cubicBezTo>
                  <a:cubicBezTo>
                    <a:pt x="3956" y="39"/>
                    <a:pt x="3796" y="28"/>
                    <a:pt x="3636" y="28"/>
                  </a:cubicBezTo>
                  <a:cubicBezTo>
                    <a:pt x="3476" y="28"/>
                    <a:pt x="3317" y="39"/>
                    <a:pt x="3160" y="60"/>
                  </a:cubicBezTo>
                  <a:cubicBezTo>
                    <a:pt x="3115" y="65"/>
                    <a:pt x="3071" y="68"/>
                    <a:pt x="3027" y="68"/>
                  </a:cubicBezTo>
                  <a:cubicBezTo>
                    <a:pt x="2899" y="68"/>
                    <a:pt x="2775" y="44"/>
                    <a:pt x="2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47"/>
          <p:cNvGrpSpPr/>
          <p:nvPr/>
        </p:nvGrpSpPr>
        <p:grpSpPr>
          <a:xfrm>
            <a:off x="2558947" y="1324009"/>
            <a:ext cx="484079" cy="485071"/>
            <a:chOff x="2558947" y="1324009"/>
            <a:chExt cx="484079" cy="485071"/>
          </a:xfrm>
        </p:grpSpPr>
        <p:sp>
          <p:nvSpPr>
            <p:cNvPr id="1638" name="Google Shape;1638;p47"/>
            <p:cNvSpPr/>
            <p:nvPr/>
          </p:nvSpPr>
          <p:spPr>
            <a:xfrm>
              <a:off x="2558947" y="1421830"/>
              <a:ext cx="68852" cy="54169"/>
            </a:xfrm>
            <a:custGeom>
              <a:rect b="b" l="l" r="r" t="t"/>
              <a:pathLst>
                <a:path extrusionOk="0" h="1638" w="2082">
                  <a:moveTo>
                    <a:pt x="1" y="1"/>
                  </a:moveTo>
                  <a:lnTo>
                    <a:pt x="1" y="448"/>
                  </a:lnTo>
                  <a:cubicBezTo>
                    <a:pt x="1" y="1104"/>
                    <a:pt x="534" y="1637"/>
                    <a:pt x="1190" y="1637"/>
                  </a:cubicBezTo>
                  <a:lnTo>
                    <a:pt x="2082" y="1637"/>
                  </a:lnTo>
                  <a:lnTo>
                    <a:pt x="2082" y="381"/>
                  </a:lnTo>
                  <a:lnTo>
                    <a:pt x="1190" y="381"/>
                  </a:lnTo>
                  <a:cubicBezTo>
                    <a:pt x="746" y="381"/>
                    <a:pt x="336" y="24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7"/>
            <p:cNvSpPr/>
            <p:nvPr/>
          </p:nvSpPr>
          <p:spPr>
            <a:xfrm>
              <a:off x="2656206" y="1324009"/>
              <a:ext cx="289528" cy="420287"/>
            </a:xfrm>
            <a:custGeom>
              <a:rect b="b" l="l" r="r" t="t"/>
              <a:pathLst>
                <a:path extrusionOk="0" h="12709" w="8755">
                  <a:moveTo>
                    <a:pt x="2508" y="4093"/>
                  </a:moveTo>
                  <a:cubicBezTo>
                    <a:pt x="3231" y="4093"/>
                    <a:pt x="3820" y="4681"/>
                    <a:pt x="3820" y="5404"/>
                  </a:cubicBezTo>
                  <a:lnTo>
                    <a:pt x="2960" y="5404"/>
                  </a:lnTo>
                  <a:cubicBezTo>
                    <a:pt x="2960" y="5154"/>
                    <a:pt x="2758" y="4952"/>
                    <a:pt x="2508" y="4952"/>
                  </a:cubicBezTo>
                  <a:cubicBezTo>
                    <a:pt x="2260" y="4952"/>
                    <a:pt x="2057" y="5154"/>
                    <a:pt x="2057" y="5404"/>
                  </a:cubicBezTo>
                  <a:lnTo>
                    <a:pt x="1197" y="5404"/>
                  </a:lnTo>
                  <a:cubicBezTo>
                    <a:pt x="1197" y="4681"/>
                    <a:pt x="1786" y="4093"/>
                    <a:pt x="2508" y="4093"/>
                  </a:cubicBezTo>
                  <a:close/>
                  <a:moveTo>
                    <a:pt x="6251" y="4093"/>
                  </a:moveTo>
                  <a:cubicBezTo>
                    <a:pt x="6973" y="4093"/>
                    <a:pt x="7561" y="4681"/>
                    <a:pt x="7561" y="5404"/>
                  </a:cubicBezTo>
                  <a:lnTo>
                    <a:pt x="6702" y="5404"/>
                  </a:lnTo>
                  <a:cubicBezTo>
                    <a:pt x="6702" y="5154"/>
                    <a:pt x="6499" y="4952"/>
                    <a:pt x="6251" y="4952"/>
                  </a:cubicBezTo>
                  <a:cubicBezTo>
                    <a:pt x="6001" y="4952"/>
                    <a:pt x="5799" y="5154"/>
                    <a:pt x="5799" y="5404"/>
                  </a:cubicBezTo>
                  <a:lnTo>
                    <a:pt x="4939" y="5404"/>
                  </a:lnTo>
                  <a:cubicBezTo>
                    <a:pt x="4939" y="4681"/>
                    <a:pt x="5528" y="4093"/>
                    <a:pt x="6251" y="4093"/>
                  </a:cubicBezTo>
                  <a:close/>
                  <a:moveTo>
                    <a:pt x="6815" y="7447"/>
                  </a:moveTo>
                  <a:lnTo>
                    <a:pt x="6815" y="8306"/>
                  </a:lnTo>
                  <a:lnTo>
                    <a:pt x="6238" y="8306"/>
                  </a:lnTo>
                  <a:lnTo>
                    <a:pt x="6238" y="9166"/>
                  </a:lnTo>
                  <a:lnTo>
                    <a:pt x="5378" y="9166"/>
                  </a:lnTo>
                  <a:lnTo>
                    <a:pt x="5378" y="8306"/>
                  </a:lnTo>
                  <a:lnTo>
                    <a:pt x="3377" y="8306"/>
                  </a:lnTo>
                  <a:lnTo>
                    <a:pt x="3377" y="9166"/>
                  </a:lnTo>
                  <a:lnTo>
                    <a:pt x="2518" y="9166"/>
                  </a:lnTo>
                  <a:lnTo>
                    <a:pt x="2518" y="8306"/>
                  </a:lnTo>
                  <a:lnTo>
                    <a:pt x="1941" y="8306"/>
                  </a:lnTo>
                  <a:lnTo>
                    <a:pt x="1941" y="7447"/>
                  </a:lnTo>
                  <a:close/>
                  <a:moveTo>
                    <a:pt x="2326" y="0"/>
                  </a:moveTo>
                  <a:lnTo>
                    <a:pt x="1454" y="1415"/>
                  </a:lnTo>
                  <a:lnTo>
                    <a:pt x="750" y="8"/>
                  </a:lnTo>
                  <a:cubicBezTo>
                    <a:pt x="328" y="62"/>
                    <a:pt x="0" y="425"/>
                    <a:pt x="0" y="862"/>
                  </a:cubicBezTo>
                  <a:lnTo>
                    <a:pt x="0" y="9730"/>
                  </a:lnTo>
                  <a:cubicBezTo>
                    <a:pt x="0" y="10458"/>
                    <a:pt x="257" y="11146"/>
                    <a:pt x="728" y="11692"/>
                  </a:cubicBezTo>
                  <a:lnTo>
                    <a:pt x="2026" y="10118"/>
                  </a:lnTo>
                  <a:lnTo>
                    <a:pt x="2341" y="10634"/>
                  </a:lnTo>
                  <a:cubicBezTo>
                    <a:pt x="2350" y="10648"/>
                    <a:pt x="3201" y="12023"/>
                    <a:pt x="4377" y="12709"/>
                  </a:cubicBezTo>
                  <a:cubicBezTo>
                    <a:pt x="5553" y="12023"/>
                    <a:pt x="6406" y="10648"/>
                    <a:pt x="6415" y="10633"/>
                  </a:cubicBezTo>
                  <a:lnTo>
                    <a:pt x="6729" y="10119"/>
                  </a:lnTo>
                  <a:lnTo>
                    <a:pt x="8026" y="11692"/>
                  </a:lnTo>
                  <a:cubicBezTo>
                    <a:pt x="8498" y="11146"/>
                    <a:pt x="8755" y="10458"/>
                    <a:pt x="8755" y="9730"/>
                  </a:cubicBezTo>
                  <a:lnTo>
                    <a:pt x="8755" y="11"/>
                  </a:lnTo>
                  <a:cubicBezTo>
                    <a:pt x="8482" y="53"/>
                    <a:pt x="8233" y="214"/>
                    <a:pt x="8087" y="453"/>
                  </a:cubicBezTo>
                  <a:lnTo>
                    <a:pt x="7494" y="1415"/>
                  </a:lnTo>
                  <a:lnTo>
                    <a:pt x="67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7"/>
            <p:cNvSpPr/>
            <p:nvPr/>
          </p:nvSpPr>
          <p:spPr>
            <a:xfrm>
              <a:off x="2974141" y="1421830"/>
              <a:ext cx="68885" cy="54169"/>
            </a:xfrm>
            <a:custGeom>
              <a:rect b="b" l="l" r="r" t="t"/>
              <a:pathLst>
                <a:path extrusionOk="0" h="1638" w="2083">
                  <a:moveTo>
                    <a:pt x="2082" y="1"/>
                  </a:moveTo>
                  <a:cubicBezTo>
                    <a:pt x="1747" y="240"/>
                    <a:pt x="1336" y="381"/>
                    <a:pt x="893" y="381"/>
                  </a:cubicBezTo>
                  <a:lnTo>
                    <a:pt x="1" y="381"/>
                  </a:lnTo>
                  <a:lnTo>
                    <a:pt x="1" y="1637"/>
                  </a:lnTo>
                  <a:lnTo>
                    <a:pt x="893" y="1637"/>
                  </a:lnTo>
                  <a:cubicBezTo>
                    <a:pt x="1549" y="1637"/>
                    <a:pt x="2082" y="1104"/>
                    <a:pt x="2082" y="448"/>
                  </a:cubicBezTo>
                  <a:lnTo>
                    <a:pt x="20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7"/>
            <p:cNvSpPr/>
            <p:nvPr/>
          </p:nvSpPr>
          <p:spPr>
            <a:xfrm>
              <a:off x="2559542" y="1685331"/>
              <a:ext cx="482954" cy="123748"/>
            </a:xfrm>
            <a:custGeom>
              <a:rect b="b" l="l" r="r" t="t"/>
              <a:pathLst>
                <a:path extrusionOk="0" h="3742" w="14604">
                  <a:moveTo>
                    <a:pt x="2252" y="0"/>
                  </a:moveTo>
                  <a:cubicBezTo>
                    <a:pt x="1655" y="90"/>
                    <a:pt x="1031" y="489"/>
                    <a:pt x="645" y="932"/>
                  </a:cubicBezTo>
                  <a:lnTo>
                    <a:pt x="1559" y="1483"/>
                  </a:lnTo>
                  <a:lnTo>
                    <a:pt x="1060" y="1867"/>
                  </a:lnTo>
                  <a:cubicBezTo>
                    <a:pt x="1020" y="1897"/>
                    <a:pt x="176" y="2569"/>
                    <a:pt x="0" y="3742"/>
                  </a:cubicBezTo>
                  <a:lnTo>
                    <a:pt x="14604" y="3742"/>
                  </a:lnTo>
                  <a:cubicBezTo>
                    <a:pt x="14424" y="2555"/>
                    <a:pt x="13555" y="1875"/>
                    <a:pt x="13545" y="1867"/>
                  </a:cubicBezTo>
                  <a:lnTo>
                    <a:pt x="13046" y="1484"/>
                  </a:lnTo>
                  <a:lnTo>
                    <a:pt x="13960" y="932"/>
                  </a:lnTo>
                  <a:cubicBezTo>
                    <a:pt x="13573" y="489"/>
                    <a:pt x="12948" y="88"/>
                    <a:pt x="12350" y="0"/>
                  </a:cubicBezTo>
                  <a:cubicBezTo>
                    <a:pt x="12164" y="574"/>
                    <a:pt x="11844" y="1099"/>
                    <a:pt x="11405" y="1537"/>
                  </a:cubicBezTo>
                  <a:lnTo>
                    <a:pt x="10894" y="2049"/>
                  </a:lnTo>
                  <a:lnTo>
                    <a:pt x="9735" y="644"/>
                  </a:lnTo>
                  <a:cubicBezTo>
                    <a:pt x="9308" y="1216"/>
                    <a:pt x="8506" y="2149"/>
                    <a:pt x="7493" y="2655"/>
                  </a:cubicBezTo>
                  <a:lnTo>
                    <a:pt x="7300" y="2752"/>
                  </a:lnTo>
                  <a:lnTo>
                    <a:pt x="7109" y="2655"/>
                  </a:lnTo>
                  <a:cubicBezTo>
                    <a:pt x="6096" y="2149"/>
                    <a:pt x="5293" y="1216"/>
                    <a:pt x="4867" y="644"/>
                  </a:cubicBezTo>
                  <a:lnTo>
                    <a:pt x="3707" y="2049"/>
                  </a:lnTo>
                  <a:lnTo>
                    <a:pt x="3197" y="1537"/>
                  </a:lnTo>
                  <a:cubicBezTo>
                    <a:pt x="2758" y="1099"/>
                    <a:pt x="2438" y="574"/>
                    <a:pt x="2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47"/>
          <p:cNvGrpSpPr/>
          <p:nvPr/>
        </p:nvGrpSpPr>
        <p:grpSpPr>
          <a:xfrm>
            <a:off x="3355736" y="1324042"/>
            <a:ext cx="485137" cy="485005"/>
            <a:chOff x="3355736" y="1324042"/>
            <a:chExt cx="485137" cy="485005"/>
          </a:xfrm>
        </p:grpSpPr>
        <p:sp>
          <p:nvSpPr>
            <p:cNvPr id="1643" name="Google Shape;1643;p47"/>
            <p:cNvSpPr/>
            <p:nvPr/>
          </p:nvSpPr>
          <p:spPr>
            <a:xfrm>
              <a:off x="3428225" y="1649351"/>
              <a:ext cx="87206" cy="87206"/>
            </a:xfrm>
            <a:custGeom>
              <a:rect b="b" l="l" r="r" t="t"/>
              <a:pathLst>
                <a:path extrusionOk="0" h="2637" w="2637">
                  <a:moveTo>
                    <a:pt x="788" y="0"/>
                  </a:moveTo>
                  <a:lnTo>
                    <a:pt x="1" y="787"/>
                  </a:lnTo>
                  <a:lnTo>
                    <a:pt x="1850" y="2636"/>
                  </a:lnTo>
                  <a:lnTo>
                    <a:pt x="2637" y="1850"/>
                  </a:lnTo>
                  <a:lnTo>
                    <a:pt x="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7"/>
            <p:cNvSpPr/>
            <p:nvPr/>
          </p:nvSpPr>
          <p:spPr>
            <a:xfrm>
              <a:off x="3473762" y="1604442"/>
              <a:ext cx="86577" cy="86643"/>
            </a:xfrm>
            <a:custGeom>
              <a:rect b="b" l="l" r="r" t="t"/>
              <a:pathLst>
                <a:path extrusionOk="0" h="2620" w="2618">
                  <a:moveTo>
                    <a:pt x="768" y="1"/>
                  </a:moveTo>
                  <a:lnTo>
                    <a:pt x="0" y="770"/>
                  </a:lnTo>
                  <a:lnTo>
                    <a:pt x="1849" y="2619"/>
                  </a:lnTo>
                  <a:lnTo>
                    <a:pt x="2617" y="1850"/>
                  </a:lnTo>
                  <a:lnTo>
                    <a:pt x="7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7"/>
            <p:cNvSpPr/>
            <p:nvPr/>
          </p:nvSpPr>
          <p:spPr>
            <a:xfrm>
              <a:off x="3355736" y="1663141"/>
              <a:ext cx="145905" cy="145905"/>
            </a:xfrm>
            <a:custGeom>
              <a:rect b="b" l="l" r="r" t="t"/>
              <a:pathLst>
                <a:path extrusionOk="0" h="4412" w="4412">
                  <a:moveTo>
                    <a:pt x="608" y="0"/>
                  </a:moveTo>
                  <a:lnTo>
                    <a:pt x="1" y="608"/>
                  </a:lnTo>
                  <a:lnTo>
                    <a:pt x="3805" y="4412"/>
                  </a:lnTo>
                  <a:lnTo>
                    <a:pt x="4412" y="3804"/>
                  </a:lnTo>
                  <a:lnTo>
                    <a:pt x="6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7"/>
            <p:cNvSpPr/>
            <p:nvPr/>
          </p:nvSpPr>
          <p:spPr>
            <a:xfrm>
              <a:off x="3470555" y="1324042"/>
              <a:ext cx="370318" cy="370285"/>
            </a:xfrm>
            <a:custGeom>
              <a:rect b="b" l="l" r="r" t="t"/>
              <a:pathLst>
                <a:path extrusionOk="0" h="11197" w="11198">
                  <a:moveTo>
                    <a:pt x="5327" y="5262"/>
                  </a:moveTo>
                  <a:lnTo>
                    <a:pt x="5935" y="5869"/>
                  </a:lnTo>
                  <a:lnTo>
                    <a:pt x="3311" y="8494"/>
                  </a:lnTo>
                  <a:lnTo>
                    <a:pt x="2703" y="7886"/>
                  </a:lnTo>
                  <a:lnTo>
                    <a:pt x="5327" y="5262"/>
                  </a:lnTo>
                  <a:close/>
                  <a:moveTo>
                    <a:pt x="8723" y="1"/>
                  </a:moveTo>
                  <a:lnTo>
                    <a:pt x="1840" y="6884"/>
                  </a:lnTo>
                  <a:lnTo>
                    <a:pt x="1136" y="5867"/>
                  </a:lnTo>
                  <a:lnTo>
                    <a:pt x="1730" y="5273"/>
                  </a:lnTo>
                  <a:lnTo>
                    <a:pt x="1122" y="4666"/>
                  </a:lnTo>
                  <a:lnTo>
                    <a:pt x="0" y="5787"/>
                  </a:lnTo>
                  <a:lnTo>
                    <a:pt x="1501" y="7899"/>
                  </a:lnTo>
                  <a:lnTo>
                    <a:pt x="3298" y="9697"/>
                  </a:lnTo>
                  <a:lnTo>
                    <a:pt x="5411" y="11196"/>
                  </a:lnTo>
                  <a:lnTo>
                    <a:pt x="6532" y="10075"/>
                  </a:lnTo>
                  <a:lnTo>
                    <a:pt x="5924" y="9468"/>
                  </a:lnTo>
                  <a:lnTo>
                    <a:pt x="5330" y="10061"/>
                  </a:lnTo>
                  <a:lnTo>
                    <a:pt x="4313" y="9358"/>
                  </a:lnTo>
                  <a:lnTo>
                    <a:pt x="11197" y="2474"/>
                  </a:lnTo>
                  <a:lnTo>
                    <a:pt x="11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7" name="Google Shape;1647;p47"/>
          <p:cNvGrpSpPr/>
          <p:nvPr/>
        </p:nvGrpSpPr>
        <p:grpSpPr>
          <a:xfrm>
            <a:off x="4194490" y="1324009"/>
            <a:ext cx="297597" cy="485071"/>
            <a:chOff x="4194490" y="1324009"/>
            <a:chExt cx="297597" cy="485071"/>
          </a:xfrm>
        </p:grpSpPr>
        <p:sp>
          <p:nvSpPr>
            <p:cNvPr id="1648" name="Google Shape;1648;p47"/>
            <p:cNvSpPr/>
            <p:nvPr/>
          </p:nvSpPr>
          <p:spPr>
            <a:xfrm>
              <a:off x="4212216" y="1452221"/>
              <a:ext cx="262146" cy="100136"/>
            </a:xfrm>
            <a:custGeom>
              <a:rect b="b" l="l" r="r" t="t"/>
              <a:pathLst>
                <a:path extrusionOk="0" h="3028" w="7927">
                  <a:moveTo>
                    <a:pt x="5211" y="1084"/>
                  </a:moveTo>
                  <a:lnTo>
                    <a:pt x="5211" y="1944"/>
                  </a:lnTo>
                  <a:lnTo>
                    <a:pt x="2717" y="1944"/>
                  </a:lnTo>
                  <a:lnTo>
                    <a:pt x="2717" y="1084"/>
                  </a:lnTo>
                  <a:close/>
                  <a:moveTo>
                    <a:pt x="1" y="0"/>
                  </a:moveTo>
                  <a:lnTo>
                    <a:pt x="1" y="1157"/>
                  </a:lnTo>
                  <a:lnTo>
                    <a:pt x="2" y="1157"/>
                  </a:lnTo>
                  <a:cubicBezTo>
                    <a:pt x="2" y="1833"/>
                    <a:pt x="171" y="2470"/>
                    <a:pt x="472" y="3028"/>
                  </a:cubicBezTo>
                  <a:lnTo>
                    <a:pt x="7457" y="3028"/>
                  </a:lnTo>
                  <a:cubicBezTo>
                    <a:pt x="7756" y="2470"/>
                    <a:pt x="7927" y="1833"/>
                    <a:pt x="7927" y="1157"/>
                  </a:cubicBezTo>
                  <a:lnTo>
                    <a:pt x="7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7"/>
            <p:cNvSpPr/>
            <p:nvPr/>
          </p:nvSpPr>
          <p:spPr>
            <a:xfrm>
              <a:off x="4212249" y="1387966"/>
              <a:ext cx="262113" cy="35848"/>
            </a:xfrm>
            <a:custGeom>
              <a:rect b="b" l="l" r="r" t="t"/>
              <a:pathLst>
                <a:path extrusionOk="0" h="1084" w="7926">
                  <a:moveTo>
                    <a:pt x="1" y="0"/>
                  </a:moveTo>
                  <a:lnTo>
                    <a:pt x="1" y="1084"/>
                  </a:lnTo>
                  <a:lnTo>
                    <a:pt x="7926" y="1084"/>
                  </a:lnTo>
                  <a:lnTo>
                    <a:pt x="79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7"/>
            <p:cNvSpPr/>
            <p:nvPr/>
          </p:nvSpPr>
          <p:spPr>
            <a:xfrm>
              <a:off x="4194490" y="1324009"/>
              <a:ext cx="297597" cy="35550"/>
            </a:xfrm>
            <a:custGeom>
              <a:rect b="b" l="l" r="r" t="t"/>
              <a:pathLst>
                <a:path extrusionOk="0" h="1075" w="8999">
                  <a:moveTo>
                    <a:pt x="1" y="0"/>
                  </a:moveTo>
                  <a:lnTo>
                    <a:pt x="1" y="426"/>
                  </a:lnTo>
                  <a:lnTo>
                    <a:pt x="361" y="1074"/>
                  </a:lnTo>
                  <a:lnTo>
                    <a:pt x="8640" y="1074"/>
                  </a:lnTo>
                  <a:lnTo>
                    <a:pt x="8999" y="426"/>
                  </a:lnTo>
                  <a:lnTo>
                    <a:pt x="89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7"/>
            <p:cNvSpPr/>
            <p:nvPr/>
          </p:nvSpPr>
          <p:spPr>
            <a:xfrm>
              <a:off x="4248394" y="1580731"/>
              <a:ext cx="189822" cy="40808"/>
            </a:xfrm>
            <a:custGeom>
              <a:rect b="b" l="l" r="r" t="t"/>
              <a:pathLst>
                <a:path extrusionOk="0" h="1234" w="5740">
                  <a:moveTo>
                    <a:pt x="0" y="1"/>
                  </a:moveTo>
                  <a:cubicBezTo>
                    <a:pt x="723" y="760"/>
                    <a:pt x="1742" y="1234"/>
                    <a:pt x="2870" y="1234"/>
                  </a:cubicBezTo>
                  <a:cubicBezTo>
                    <a:pt x="3998" y="1234"/>
                    <a:pt x="5018" y="760"/>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7"/>
            <p:cNvSpPr/>
            <p:nvPr/>
          </p:nvSpPr>
          <p:spPr>
            <a:xfrm>
              <a:off x="4212348" y="1647202"/>
              <a:ext cx="261947" cy="161878"/>
            </a:xfrm>
            <a:custGeom>
              <a:rect b="b" l="l" r="r" t="t"/>
              <a:pathLst>
                <a:path extrusionOk="0" h="4895" w="7921">
                  <a:moveTo>
                    <a:pt x="3067" y="1"/>
                  </a:moveTo>
                  <a:lnTo>
                    <a:pt x="3067" y="1705"/>
                  </a:lnTo>
                  <a:cubicBezTo>
                    <a:pt x="3067" y="2331"/>
                    <a:pt x="2653" y="2882"/>
                    <a:pt x="2053" y="3057"/>
                  </a:cubicBezTo>
                  <a:lnTo>
                    <a:pt x="1013" y="3360"/>
                  </a:lnTo>
                  <a:cubicBezTo>
                    <a:pt x="413" y="3535"/>
                    <a:pt x="0" y="4086"/>
                    <a:pt x="0" y="4712"/>
                  </a:cubicBezTo>
                  <a:lnTo>
                    <a:pt x="0" y="4895"/>
                  </a:lnTo>
                  <a:lnTo>
                    <a:pt x="7920" y="4895"/>
                  </a:lnTo>
                  <a:lnTo>
                    <a:pt x="7920" y="4712"/>
                  </a:lnTo>
                  <a:cubicBezTo>
                    <a:pt x="7921" y="4086"/>
                    <a:pt x="7507" y="3536"/>
                    <a:pt x="6906" y="3360"/>
                  </a:cubicBezTo>
                  <a:lnTo>
                    <a:pt x="5867" y="3057"/>
                  </a:lnTo>
                  <a:cubicBezTo>
                    <a:pt x="5266" y="2882"/>
                    <a:pt x="4854" y="2331"/>
                    <a:pt x="4854" y="1705"/>
                  </a:cubicBezTo>
                  <a:lnTo>
                    <a:pt x="4854" y="1"/>
                  </a:lnTo>
                  <a:cubicBezTo>
                    <a:pt x="4561" y="56"/>
                    <a:pt x="4263" y="83"/>
                    <a:pt x="3960" y="83"/>
                  </a:cubicBezTo>
                  <a:cubicBezTo>
                    <a:pt x="3658" y="83"/>
                    <a:pt x="3359" y="56"/>
                    <a:pt x="3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47"/>
          <p:cNvGrpSpPr/>
          <p:nvPr/>
        </p:nvGrpSpPr>
        <p:grpSpPr>
          <a:xfrm>
            <a:off x="4746858" y="1365677"/>
            <a:ext cx="485071" cy="401767"/>
            <a:chOff x="4746858" y="1365677"/>
            <a:chExt cx="485071" cy="401767"/>
          </a:xfrm>
        </p:grpSpPr>
        <p:sp>
          <p:nvSpPr>
            <p:cNvPr id="1654" name="Google Shape;1654;p47"/>
            <p:cNvSpPr/>
            <p:nvPr/>
          </p:nvSpPr>
          <p:spPr>
            <a:xfrm>
              <a:off x="4923617" y="1592603"/>
              <a:ext cx="131552" cy="174841"/>
            </a:xfrm>
            <a:custGeom>
              <a:rect b="b" l="l" r="r" t="t"/>
              <a:pathLst>
                <a:path extrusionOk="0" h="5287" w="3978">
                  <a:moveTo>
                    <a:pt x="2898" y="2839"/>
                  </a:moveTo>
                  <a:lnTo>
                    <a:pt x="2898" y="3698"/>
                  </a:lnTo>
                  <a:lnTo>
                    <a:pt x="2039" y="3698"/>
                  </a:lnTo>
                  <a:lnTo>
                    <a:pt x="2039" y="2839"/>
                  </a:lnTo>
                  <a:close/>
                  <a:moveTo>
                    <a:pt x="1989" y="0"/>
                  </a:moveTo>
                  <a:cubicBezTo>
                    <a:pt x="893" y="0"/>
                    <a:pt x="1" y="893"/>
                    <a:pt x="1" y="1988"/>
                  </a:cubicBezTo>
                  <a:lnTo>
                    <a:pt x="1" y="5286"/>
                  </a:lnTo>
                  <a:lnTo>
                    <a:pt x="3978" y="5286"/>
                  </a:lnTo>
                  <a:lnTo>
                    <a:pt x="3978" y="1988"/>
                  </a:lnTo>
                  <a:cubicBezTo>
                    <a:pt x="3978" y="893"/>
                    <a:pt x="3085" y="0"/>
                    <a:pt x="19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7"/>
            <p:cNvSpPr/>
            <p:nvPr/>
          </p:nvSpPr>
          <p:spPr>
            <a:xfrm>
              <a:off x="4746858" y="1365677"/>
              <a:ext cx="53805" cy="53772"/>
            </a:xfrm>
            <a:custGeom>
              <a:rect b="b" l="l" r="r" t="t"/>
              <a:pathLst>
                <a:path extrusionOk="0" h="1626" w="1627">
                  <a:moveTo>
                    <a:pt x="1" y="0"/>
                  </a:moveTo>
                  <a:lnTo>
                    <a:pt x="1" y="486"/>
                  </a:lnTo>
                  <a:cubicBezTo>
                    <a:pt x="1" y="1114"/>
                    <a:pt x="512" y="1626"/>
                    <a:pt x="1140" y="1626"/>
                  </a:cubicBezTo>
                  <a:lnTo>
                    <a:pt x="1626" y="1626"/>
                  </a:lnTo>
                  <a:lnTo>
                    <a:pt x="1626" y="1140"/>
                  </a:lnTo>
                  <a:cubicBezTo>
                    <a:pt x="1626" y="512"/>
                    <a:pt x="1115"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7"/>
            <p:cNvSpPr/>
            <p:nvPr/>
          </p:nvSpPr>
          <p:spPr>
            <a:xfrm>
              <a:off x="4794413" y="1448054"/>
              <a:ext cx="389995" cy="319390"/>
            </a:xfrm>
            <a:custGeom>
              <a:rect b="b" l="l" r="r" t="t"/>
              <a:pathLst>
                <a:path extrusionOk="0" h="9658" w="11793">
                  <a:moveTo>
                    <a:pt x="3159" y="2962"/>
                  </a:moveTo>
                  <a:lnTo>
                    <a:pt x="3159" y="3822"/>
                  </a:lnTo>
                  <a:lnTo>
                    <a:pt x="2299" y="3822"/>
                  </a:lnTo>
                  <a:lnTo>
                    <a:pt x="2299" y="2962"/>
                  </a:lnTo>
                  <a:close/>
                  <a:moveTo>
                    <a:pt x="1048" y="1"/>
                  </a:moveTo>
                  <a:lnTo>
                    <a:pt x="1048" y="7271"/>
                  </a:lnTo>
                  <a:cubicBezTo>
                    <a:pt x="1048" y="8214"/>
                    <a:pt x="644" y="9063"/>
                    <a:pt x="0" y="9657"/>
                  </a:cubicBezTo>
                  <a:lnTo>
                    <a:pt x="3048" y="9657"/>
                  </a:lnTo>
                  <a:lnTo>
                    <a:pt x="3048" y="6359"/>
                  </a:lnTo>
                  <a:cubicBezTo>
                    <a:pt x="3048" y="5333"/>
                    <a:pt x="3594" y="4432"/>
                    <a:pt x="4411" y="3930"/>
                  </a:cubicBezTo>
                  <a:lnTo>
                    <a:pt x="4411" y="1244"/>
                  </a:lnTo>
                  <a:lnTo>
                    <a:pt x="5270" y="1244"/>
                  </a:lnTo>
                  <a:lnTo>
                    <a:pt x="5270" y="3581"/>
                  </a:lnTo>
                  <a:cubicBezTo>
                    <a:pt x="5472" y="3535"/>
                    <a:pt x="5681" y="3511"/>
                    <a:pt x="5896" y="3511"/>
                  </a:cubicBezTo>
                  <a:cubicBezTo>
                    <a:pt x="7467" y="3511"/>
                    <a:pt x="8744" y="4789"/>
                    <a:pt x="8744" y="6359"/>
                  </a:cubicBezTo>
                  <a:lnTo>
                    <a:pt x="8744" y="9657"/>
                  </a:lnTo>
                  <a:lnTo>
                    <a:pt x="11792" y="9657"/>
                  </a:lnTo>
                  <a:cubicBezTo>
                    <a:pt x="11149" y="9063"/>
                    <a:pt x="10745" y="8214"/>
                    <a:pt x="10745" y="7271"/>
                  </a:cubicBezTo>
                  <a:lnTo>
                    <a:pt x="10745" y="1"/>
                  </a:lnTo>
                  <a:lnTo>
                    <a:pt x="9493" y="1"/>
                  </a:lnTo>
                  <a:lnTo>
                    <a:pt x="9493" y="3872"/>
                  </a:lnTo>
                  <a:lnTo>
                    <a:pt x="8633" y="3872"/>
                  </a:lnTo>
                  <a:lnTo>
                    <a:pt x="8633" y="1"/>
                  </a:lnTo>
                  <a:lnTo>
                    <a:pt x="7382" y="1"/>
                  </a:lnTo>
                  <a:lnTo>
                    <a:pt x="7382" y="1232"/>
                  </a:lnTo>
                  <a:lnTo>
                    <a:pt x="6522" y="1232"/>
                  </a:lnTo>
                  <a:lnTo>
                    <a:pt x="6522" y="1"/>
                  </a:lnTo>
                  <a:lnTo>
                    <a:pt x="3159" y="1"/>
                  </a:lnTo>
                  <a:lnTo>
                    <a:pt x="3159" y="1973"/>
                  </a:lnTo>
                  <a:lnTo>
                    <a:pt x="2299" y="1973"/>
                  </a:lnTo>
                  <a:lnTo>
                    <a:pt x="2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7"/>
            <p:cNvSpPr/>
            <p:nvPr/>
          </p:nvSpPr>
          <p:spPr>
            <a:xfrm>
              <a:off x="5178124" y="1499643"/>
              <a:ext cx="53805" cy="53805"/>
            </a:xfrm>
            <a:custGeom>
              <a:rect b="b" l="l" r="r" t="t"/>
              <a:pathLst>
                <a:path extrusionOk="0" h="1627" w="1627">
                  <a:moveTo>
                    <a:pt x="1141" y="1"/>
                  </a:moveTo>
                  <a:cubicBezTo>
                    <a:pt x="513" y="1"/>
                    <a:pt x="1" y="512"/>
                    <a:pt x="1" y="1140"/>
                  </a:cubicBezTo>
                  <a:lnTo>
                    <a:pt x="1" y="1627"/>
                  </a:lnTo>
                  <a:lnTo>
                    <a:pt x="487" y="1627"/>
                  </a:lnTo>
                  <a:cubicBezTo>
                    <a:pt x="1115" y="1627"/>
                    <a:pt x="1627" y="1115"/>
                    <a:pt x="1627" y="487"/>
                  </a:cubicBezTo>
                  <a:lnTo>
                    <a:pt x="16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47"/>
          <p:cNvGrpSpPr/>
          <p:nvPr/>
        </p:nvGrpSpPr>
        <p:grpSpPr>
          <a:xfrm>
            <a:off x="5583364" y="1324009"/>
            <a:ext cx="272199" cy="485071"/>
            <a:chOff x="5583364" y="1324009"/>
            <a:chExt cx="272199" cy="485071"/>
          </a:xfrm>
        </p:grpSpPr>
        <p:sp>
          <p:nvSpPr>
            <p:cNvPr id="1659" name="Google Shape;1659;p47"/>
            <p:cNvSpPr/>
            <p:nvPr/>
          </p:nvSpPr>
          <p:spPr>
            <a:xfrm>
              <a:off x="5701159" y="1576233"/>
              <a:ext cx="36608" cy="57079"/>
            </a:xfrm>
            <a:custGeom>
              <a:rect b="b" l="l" r="r" t="t"/>
              <a:pathLst>
                <a:path extrusionOk="0" h="1726" w="1107">
                  <a:moveTo>
                    <a:pt x="554" y="0"/>
                  </a:moveTo>
                  <a:cubicBezTo>
                    <a:pt x="249" y="0"/>
                    <a:pt x="1" y="248"/>
                    <a:pt x="1" y="553"/>
                  </a:cubicBezTo>
                  <a:lnTo>
                    <a:pt x="1" y="1725"/>
                  </a:lnTo>
                  <a:lnTo>
                    <a:pt x="1106" y="1725"/>
                  </a:lnTo>
                  <a:lnTo>
                    <a:pt x="1106" y="553"/>
                  </a:lnTo>
                  <a:cubicBezTo>
                    <a:pt x="1106" y="248"/>
                    <a:pt x="859" y="0"/>
                    <a:pt x="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7"/>
            <p:cNvSpPr/>
            <p:nvPr/>
          </p:nvSpPr>
          <p:spPr>
            <a:xfrm>
              <a:off x="5626388" y="1324009"/>
              <a:ext cx="186184" cy="96399"/>
            </a:xfrm>
            <a:custGeom>
              <a:rect b="b" l="l" r="r" t="t"/>
              <a:pathLst>
                <a:path extrusionOk="0" h="2915" w="5630">
                  <a:moveTo>
                    <a:pt x="2385" y="0"/>
                  </a:moveTo>
                  <a:lnTo>
                    <a:pt x="2385" y="971"/>
                  </a:lnTo>
                  <a:lnTo>
                    <a:pt x="0" y="2915"/>
                  </a:lnTo>
                  <a:lnTo>
                    <a:pt x="5629" y="2915"/>
                  </a:lnTo>
                  <a:lnTo>
                    <a:pt x="3244" y="971"/>
                  </a:lnTo>
                  <a:lnTo>
                    <a:pt x="3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7"/>
            <p:cNvSpPr/>
            <p:nvPr/>
          </p:nvSpPr>
          <p:spPr>
            <a:xfrm>
              <a:off x="5626818" y="1448782"/>
              <a:ext cx="185357" cy="35319"/>
            </a:xfrm>
            <a:custGeom>
              <a:rect b="b" l="l" r="r" t="t"/>
              <a:pathLst>
                <a:path extrusionOk="0" h="1068" w="5605">
                  <a:moveTo>
                    <a:pt x="0" y="1"/>
                  </a:moveTo>
                  <a:lnTo>
                    <a:pt x="238" y="1068"/>
                  </a:lnTo>
                  <a:lnTo>
                    <a:pt x="5365" y="1068"/>
                  </a:lnTo>
                  <a:lnTo>
                    <a:pt x="5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7"/>
            <p:cNvSpPr/>
            <p:nvPr/>
          </p:nvSpPr>
          <p:spPr>
            <a:xfrm>
              <a:off x="5583364" y="1512541"/>
              <a:ext cx="272199" cy="296539"/>
            </a:xfrm>
            <a:custGeom>
              <a:rect b="b" l="l" r="r" t="t"/>
              <a:pathLst>
                <a:path extrusionOk="0" h="8967" w="8231">
                  <a:moveTo>
                    <a:pt x="4116" y="1066"/>
                  </a:moveTo>
                  <a:cubicBezTo>
                    <a:pt x="4894" y="1066"/>
                    <a:pt x="5528" y="1700"/>
                    <a:pt x="5528" y="2479"/>
                  </a:cubicBezTo>
                  <a:lnTo>
                    <a:pt x="5528" y="4510"/>
                  </a:lnTo>
                  <a:lnTo>
                    <a:pt x="2704" y="4510"/>
                  </a:lnTo>
                  <a:lnTo>
                    <a:pt x="2704" y="2479"/>
                  </a:lnTo>
                  <a:cubicBezTo>
                    <a:pt x="2704" y="1700"/>
                    <a:pt x="3337" y="1066"/>
                    <a:pt x="4116" y="1066"/>
                  </a:cubicBezTo>
                  <a:close/>
                  <a:moveTo>
                    <a:pt x="4115" y="5577"/>
                  </a:moveTo>
                  <a:cubicBezTo>
                    <a:pt x="4894" y="5577"/>
                    <a:pt x="5528" y="6210"/>
                    <a:pt x="5528" y="6989"/>
                  </a:cubicBezTo>
                  <a:lnTo>
                    <a:pt x="5528" y="8108"/>
                  </a:lnTo>
                  <a:lnTo>
                    <a:pt x="4668" y="8108"/>
                  </a:lnTo>
                  <a:lnTo>
                    <a:pt x="4668" y="6960"/>
                  </a:lnTo>
                  <a:cubicBezTo>
                    <a:pt x="4668" y="6656"/>
                    <a:pt x="4420" y="6408"/>
                    <a:pt x="4116" y="6408"/>
                  </a:cubicBezTo>
                  <a:cubicBezTo>
                    <a:pt x="3811" y="6408"/>
                    <a:pt x="3563" y="6656"/>
                    <a:pt x="3563" y="6960"/>
                  </a:cubicBezTo>
                  <a:lnTo>
                    <a:pt x="3563" y="8108"/>
                  </a:lnTo>
                  <a:lnTo>
                    <a:pt x="2704" y="8108"/>
                  </a:lnTo>
                  <a:lnTo>
                    <a:pt x="2704" y="6989"/>
                  </a:lnTo>
                  <a:cubicBezTo>
                    <a:pt x="2704" y="6211"/>
                    <a:pt x="3337" y="5577"/>
                    <a:pt x="4115" y="5577"/>
                  </a:cubicBezTo>
                  <a:close/>
                  <a:moveTo>
                    <a:pt x="1637" y="0"/>
                  </a:moveTo>
                  <a:lnTo>
                    <a:pt x="1637" y="8108"/>
                  </a:lnTo>
                  <a:lnTo>
                    <a:pt x="1" y="8108"/>
                  </a:lnTo>
                  <a:lnTo>
                    <a:pt x="1" y="8967"/>
                  </a:lnTo>
                  <a:lnTo>
                    <a:pt x="8230" y="8967"/>
                  </a:lnTo>
                  <a:lnTo>
                    <a:pt x="8230" y="8108"/>
                  </a:lnTo>
                  <a:lnTo>
                    <a:pt x="6595" y="8108"/>
                  </a:lnTo>
                  <a:lnTo>
                    <a:pt x="65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3" name="Google Shape;1663;p47"/>
          <p:cNvGrpSpPr/>
          <p:nvPr/>
        </p:nvGrpSpPr>
        <p:grpSpPr>
          <a:xfrm>
            <a:off x="6297411" y="1367231"/>
            <a:ext cx="493404" cy="398626"/>
            <a:chOff x="6297411" y="1367231"/>
            <a:chExt cx="493404" cy="398626"/>
          </a:xfrm>
        </p:grpSpPr>
        <p:sp>
          <p:nvSpPr>
            <p:cNvPr id="1664" name="Google Shape;1664;p47"/>
            <p:cNvSpPr/>
            <p:nvPr/>
          </p:nvSpPr>
          <p:spPr>
            <a:xfrm>
              <a:off x="6326612" y="1592405"/>
              <a:ext cx="64817" cy="173452"/>
            </a:xfrm>
            <a:custGeom>
              <a:rect b="b" l="l" r="r" t="t"/>
              <a:pathLst>
                <a:path extrusionOk="0" h="5245" w="1960">
                  <a:moveTo>
                    <a:pt x="0" y="1"/>
                  </a:moveTo>
                  <a:cubicBezTo>
                    <a:pt x="271" y="1483"/>
                    <a:pt x="491" y="3270"/>
                    <a:pt x="520" y="5245"/>
                  </a:cubicBezTo>
                  <a:lnTo>
                    <a:pt x="1481" y="5245"/>
                  </a:lnTo>
                  <a:cubicBezTo>
                    <a:pt x="1501" y="2805"/>
                    <a:pt x="1684" y="1310"/>
                    <a:pt x="1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7"/>
            <p:cNvSpPr/>
            <p:nvPr/>
          </p:nvSpPr>
          <p:spPr>
            <a:xfrm>
              <a:off x="6297411" y="1367231"/>
              <a:ext cx="493404" cy="398626"/>
            </a:xfrm>
            <a:custGeom>
              <a:rect b="b" l="l" r="r" t="t"/>
              <a:pathLst>
                <a:path extrusionOk="0" h="12054" w="14920">
                  <a:moveTo>
                    <a:pt x="2494" y="0"/>
                  </a:moveTo>
                  <a:lnTo>
                    <a:pt x="1666" y="656"/>
                  </a:lnTo>
                  <a:cubicBezTo>
                    <a:pt x="507" y="1572"/>
                    <a:pt x="0" y="3086"/>
                    <a:pt x="374" y="4513"/>
                  </a:cubicBezTo>
                  <a:cubicBezTo>
                    <a:pt x="485" y="4936"/>
                    <a:pt x="602" y="5417"/>
                    <a:pt x="714" y="5950"/>
                  </a:cubicBezTo>
                  <a:lnTo>
                    <a:pt x="2834" y="5950"/>
                  </a:lnTo>
                  <a:cubicBezTo>
                    <a:pt x="3444" y="5950"/>
                    <a:pt x="4029" y="6211"/>
                    <a:pt x="4436" y="6667"/>
                  </a:cubicBezTo>
                  <a:lnTo>
                    <a:pt x="9246" y="12054"/>
                  </a:lnTo>
                  <a:lnTo>
                    <a:pt x="14919" y="12054"/>
                  </a:lnTo>
                  <a:lnTo>
                    <a:pt x="14919" y="11123"/>
                  </a:lnTo>
                  <a:cubicBezTo>
                    <a:pt x="14919" y="9596"/>
                    <a:pt x="13677" y="8353"/>
                    <a:pt x="12149" y="8353"/>
                  </a:cubicBezTo>
                  <a:lnTo>
                    <a:pt x="11505" y="8353"/>
                  </a:lnTo>
                  <a:cubicBezTo>
                    <a:pt x="10042" y="8353"/>
                    <a:pt x="8676" y="7699"/>
                    <a:pt x="7760" y="6558"/>
                  </a:cubicBezTo>
                  <a:lnTo>
                    <a:pt x="2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6" name="Google Shape;1666;p47"/>
          <p:cNvGrpSpPr/>
          <p:nvPr/>
        </p:nvGrpSpPr>
        <p:grpSpPr>
          <a:xfrm>
            <a:off x="7049688" y="1324009"/>
            <a:ext cx="485071" cy="485071"/>
            <a:chOff x="7049688" y="1324009"/>
            <a:chExt cx="485071" cy="485071"/>
          </a:xfrm>
        </p:grpSpPr>
        <p:sp>
          <p:nvSpPr>
            <p:cNvPr id="1667" name="Google Shape;1667;p47"/>
            <p:cNvSpPr/>
            <p:nvPr/>
          </p:nvSpPr>
          <p:spPr>
            <a:xfrm>
              <a:off x="7049688" y="1324009"/>
              <a:ext cx="485071" cy="485071"/>
            </a:xfrm>
            <a:custGeom>
              <a:rect b="b" l="l" r="r" t="t"/>
              <a:pathLst>
                <a:path extrusionOk="0" h="14668" w="14668">
                  <a:moveTo>
                    <a:pt x="6270" y="1720"/>
                  </a:moveTo>
                  <a:lnTo>
                    <a:pt x="6270" y="2579"/>
                  </a:lnTo>
                  <a:lnTo>
                    <a:pt x="4140" y="2579"/>
                  </a:lnTo>
                  <a:lnTo>
                    <a:pt x="4140" y="1720"/>
                  </a:lnTo>
                  <a:close/>
                  <a:moveTo>
                    <a:pt x="10243" y="1720"/>
                  </a:moveTo>
                  <a:lnTo>
                    <a:pt x="10243" y="2579"/>
                  </a:lnTo>
                  <a:lnTo>
                    <a:pt x="8400" y="2579"/>
                  </a:lnTo>
                  <a:lnTo>
                    <a:pt x="8400" y="1720"/>
                  </a:lnTo>
                  <a:close/>
                  <a:moveTo>
                    <a:pt x="8631" y="4684"/>
                  </a:moveTo>
                  <a:lnTo>
                    <a:pt x="8631" y="6416"/>
                  </a:lnTo>
                  <a:lnTo>
                    <a:pt x="10363" y="6416"/>
                  </a:lnTo>
                  <a:lnTo>
                    <a:pt x="10363" y="9008"/>
                  </a:lnTo>
                  <a:lnTo>
                    <a:pt x="8631" y="9008"/>
                  </a:lnTo>
                  <a:lnTo>
                    <a:pt x="8631" y="10739"/>
                  </a:lnTo>
                  <a:lnTo>
                    <a:pt x="6039" y="10739"/>
                  </a:lnTo>
                  <a:lnTo>
                    <a:pt x="6039" y="9008"/>
                  </a:lnTo>
                  <a:lnTo>
                    <a:pt x="4306" y="9008"/>
                  </a:lnTo>
                  <a:lnTo>
                    <a:pt x="4306" y="6416"/>
                  </a:lnTo>
                  <a:lnTo>
                    <a:pt x="6039" y="6416"/>
                  </a:lnTo>
                  <a:lnTo>
                    <a:pt x="6039" y="4684"/>
                  </a:lnTo>
                  <a:close/>
                  <a:moveTo>
                    <a:pt x="1" y="0"/>
                  </a:moveTo>
                  <a:lnTo>
                    <a:pt x="1" y="2579"/>
                  </a:lnTo>
                  <a:lnTo>
                    <a:pt x="861" y="2579"/>
                  </a:lnTo>
                  <a:lnTo>
                    <a:pt x="861" y="1719"/>
                  </a:lnTo>
                  <a:lnTo>
                    <a:pt x="2009" y="1719"/>
                  </a:lnTo>
                  <a:lnTo>
                    <a:pt x="2009" y="14668"/>
                  </a:lnTo>
                  <a:lnTo>
                    <a:pt x="7335" y="12654"/>
                  </a:lnTo>
                  <a:lnTo>
                    <a:pt x="12660" y="14668"/>
                  </a:lnTo>
                  <a:lnTo>
                    <a:pt x="12660" y="1719"/>
                  </a:lnTo>
                  <a:lnTo>
                    <a:pt x="13809" y="1719"/>
                  </a:lnTo>
                  <a:lnTo>
                    <a:pt x="13809" y="2579"/>
                  </a:lnTo>
                  <a:lnTo>
                    <a:pt x="14668" y="2579"/>
                  </a:lnTo>
                  <a:lnTo>
                    <a:pt x="14668" y="0"/>
                  </a:lnTo>
                  <a:lnTo>
                    <a:pt x="13809" y="0"/>
                  </a:lnTo>
                  <a:lnTo>
                    <a:pt x="13809" y="860"/>
                  </a:lnTo>
                  <a:lnTo>
                    <a:pt x="12660" y="860"/>
                  </a:lnTo>
                  <a:lnTo>
                    <a:pt x="12660" y="0"/>
                  </a:lnTo>
                  <a:lnTo>
                    <a:pt x="10243" y="0"/>
                  </a:lnTo>
                  <a:lnTo>
                    <a:pt x="10243" y="860"/>
                  </a:lnTo>
                  <a:lnTo>
                    <a:pt x="8400" y="860"/>
                  </a:lnTo>
                  <a:lnTo>
                    <a:pt x="8400" y="0"/>
                  </a:lnTo>
                  <a:lnTo>
                    <a:pt x="6270" y="0"/>
                  </a:lnTo>
                  <a:lnTo>
                    <a:pt x="6270" y="860"/>
                  </a:lnTo>
                  <a:lnTo>
                    <a:pt x="4140" y="860"/>
                  </a:lnTo>
                  <a:lnTo>
                    <a:pt x="4140" y="0"/>
                  </a:lnTo>
                  <a:lnTo>
                    <a:pt x="2009" y="0"/>
                  </a:lnTo>
                  <a:lnTo>
                    <a:pt x="2009" y="860"/>
                  </a:lnTo>
                  <a:lnTo>
                    <a:pt x="861" y="860"/>
                  </a:ln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7"/>
            <p:cNvSpPr/>
            <p:nvPr/>
          </p:nvSpPr>
          <p:spPr>
            <a:xfrm>
              <a:off x="7277805" y="1599118"/>
              <a:ext cx="28903" cy="51655"/>
            </a:xfrm>
            <a:custGeom>
              <a:rect b="b" l="l" r="r" t="t"/>
              <a:pathLst>
                <a:path extrusionOk="0" h="1562" w="874">
                  <a:moveTo>
                    <a:pt x="437" y="0"/>
                  </a:moveTo>
                  <a:lnTo>
                    <a:pt x="0" y="437"/>
                  </a:lnTo>
                  <a:lnTo>
                    <a:pt x="0" y="1561"/>
                  </a:lnTo>
                  <a:lnTo>
                    <a:pt x="874" y="1561"/>
                  </a:lnTo>
                  <a:lnTo>
                    <a:pt x="874" y="437"/>
                  </a:lnTo>
                  <a:lnTo>
                    <a:pt x="4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7"/>
            <p:cNvSpPr/>
            <p:nvPr/>
          </p:nvSpPr>
          <p:spPr>
            <a:xfrm>
              <a:off x="7220527" y="1564593"/>
              <a:ext cx="51655" cy="28903"/>
            </a:xfrm>
            <a:custGeom>
              <a:rect b="b" l="l" r="r" t="t"/>
              <a:pathLst>
                <a:path extrusionOk="0" h="874" w="1562">
                  <a:moveTo>
                    <a:pt x="1" y="0"/>
                  </a:moveTo>
                  <a:lnTo>
                    <a:pt x="1" y="874"/>
                  </a:lnTo>
                  <a:lnTo>
                    <a:pt x="1125" y="874"/>
                  </a:lnTo>
                  <a:lnTo>
                    <a:pt x="1562" y="437"/>
                  </a:lnTo>
                  <a:lnTo>
                    <a:pt x="11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7"/>
            <p:cNvSpPr/>
            <p:nvPr/>
          </p:nvSpPr>
          <p:spPr>
            <a:xfrm>
              <a:off x="7277805" y="1507282"/>
              <a:ext cx="28903" cy="51655"/>
            </a:xfrm>
            <a:custGeom>
              <a:rect b="b" l="l" r="r" t="t"/>
              <a:pathLst>
                <a:path extrusionOk="0" h="1562" w="874">
                  <a:moveTo>
                    <a:pt x="0" y="1"/>
                  </a:moveTo>
                  <a:lnTo>
                    <a:pt x="0" y="1125"/>
                  </a:lnTo>
                  <a:lnTo>
                    <a:pt x="437" y="1562"/>
                  </a:lnTo>
                  <a:lnTo>
                    <a:pt x="874" y="1125"/>
                  </a:lnTo>
                  <a:lnTo>
                    <a:pt x="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7"/>
            <p:cNvSpPr/>
            <p:nvPr/>
          </p:nvSpPr>
          <p:spPr>
            <a:xfrm>
              <a:off x="7312330" y="1564593"/>
              <a:ext cx="51688" cy="28870"/>
            </a:xfrm>
            <a:custGeom>
              <a:rect b="b" l="l" r="r" t="t"/>
              <a:pathLst>
                <a:path extrusionOk="0" h="873" w="1563">
                  <a:moveTo>
                    <a:pt x="437" y="0"/>
                  </a:moveTo>
                  <a:lnTo>
                    <a:pt x="0" y="437"/>
                  </a:lnTo>
                  <a:lnTo>
                    <a:pt x="437" y="873"/>
                  </a:lnTo>
                  <a:lnTo>
                    <a:pt x="1562" y="873"/>
                  </a:lnTo>
                  <a:lnTo>
                    <a:pt x="15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47"/>
          <p:cNvGrpSpPr/>
          <p:nvPr/>
        </p:nvGrpSpPr>
        <p:grpSpPr>
          <a:xfrm>
            <a:off x="7744720" y="1347323"/>
            <a:ext cx="485104" cy="438442"/>
            <a:chOff x="7744720" y="1347323"/>
            <a:chExt cx="485104" cy="438442"/>
          </a:xfrm>
        </p:grpSpPr>
        <p:sp>
          <p:nvSpPr>
            <p:cNvPr id="1673" name="Google Shape;1673;p47"/>
            <p:cNvSpPr/>
            <p:nvPr/>
          </p:nvSpPr>
          <p:spPr>
            <a:xfrm>
              <a:off x="7759667" y="1478644"/>
              <a:ext cx="125269" cy="35186"/>
            </a:xfrm>
            <a:custGeom>
              <a:rect b="b" l="l" r="r" t="t"/>
              <a:pathLst>
                <a:path extrusionOk="0" h="1064" w="3788">
                  <a:moveTo>
                    <a:pt x="1" y="1"/>
                  </a:moveTo>
                  <a:lnTo>
                    <a:pt x="171" y="1064"/>
                  </a:lnTo>
                  <a:lnTo>
                    <a:pt x="3617" y="1064"/>
                  </a:lnTo>
                  <a:lnTo>
                    <a:pt x="3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7"/>
            <p:cNvSpPr/>
            <p:nvPr/>
          </p:nvSpPr>
          <p:spPr>
            <a:xfrm>
              <a:off x="7759634" y="1347323"/>
              <a:ext cx="125302" cy="102947"/>
            </a:xfrm>
            <a:custGeom>
              <a:rect b="b" l="l" r="r" t="t"/>
              <a:pathLst>
                <a:path extrusionOk="0" h="3113" w="3789">
                  <a:moveTo>
                    <a:pt x="1465" y="1"/>
                  </a:moveTo>
                  <a:lnTo>
                    <a:pt x="1465" y="1540"/>
                  </a:lnTo>
                  <a:lnTo>
                    <a:pt x="1" y="3113"/>
                  </a:lnTo>
                  <a:lnTo>
                    <a:pt x="3788" y="3113"/>
                  </a:lnTo>
                  <a:lnTo>
                    <a:pt x="2324" y="1540"/>
                  </a:lnTo>
                  <a:lnTo>
                    <a:pt x="2324" y="860"/>
                  </a:lnTo>
                  <a:lnTo>
                    <a:pt x="3071" y="860"/>
                  </a:lnTo>
                  <a:lnTo>
                    <a:pt x="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7"/>
            <p:cNvSpPr/>
            <p:nvPr/>
          </p:nvSpPr>
          <p:spPr>
            <a:xfrm>
              <a:off x="8089640" y="1478644"/>
              <a:ext cx="125236" cy="35186"/>
            </a:xfrm>
            <a:custGeom>
              <a:rect b="b" l="l" r="r" t="t"/>
              <a:pathLst>
                <a:path extrusionOk="0" h="1064" w="3787">
                  <a:moveTo>
                    <a:pt x="1" y="1"/>
                  </a:moveTo>
                  <a:lnTo>
                    <a:pt x="171" y="1064"/>
                  </a:lnTo>
                  <a:lnTo>
                    <a:pt x="3617" y="1064"/>
                  </a:lnTo>
                  <a:lnTo>
                    <a:pt x="3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7"/>
            <p:cNvSpPr/>
            <p:nvPr/>
          </p:nvSpPr>
          <p:spPr>
            <a:xfrm>
              <a:off x="8089607" y="1347323"/>
              <a:ext cx="125269" cy="102947"/>
            </a:xfrm>
            <a:custGeom>
              <a:rect b="b" l="l" r="r" t="t"/>
              <a:pathLst>
                <a:path extrusionOk="0" h="3113" w="3788">
                  <a:moveTo>
                    <a:pt x="1465" y="1"/>
                  </a:moveTo>
                  <a:lnTo>
                    <a:pt x="1465" y="1540"/>
                  </a:lnTo>
                  <a:lnTo>
                    <a:pt x="0" y="3113"/>
                  </a:lnTo>
                  <a:lnTo>
                    <a:pt x="3788" y="3113"/>
                  </a:lnTo>
                  <a:lnTo>
                    <a:pt x="2324" y="1540"/>
                  </a:lnTo>
                  <a:lnTo>
                    <a:pt x="2324" y="860"/>
                  </a:lnTo>
                  <a:lnTo>
                    <a:pt x="3071" y="860"/>
                  </a:lnTo>
                  <a:lnTo>
                    <a:pt x="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7"/>
            <p:cNvSpPr/>
            <p:nvPr/>
          </p:nvSpPr>
          <p:spPr>
            <a:xfrm>
              <a:off x="7744720" y="1542204"/>
              <a:ext cx="485104" cy="243561"/>
            </a:xfrm>
            <a:custGeom>
              <a:rect b="b" l="l" r="r" t="t"/>
              <a:pathLst>
                <a:path extrusionOk="0" h="7365" w="14669">
                  <a:moveTo>
                    <a:pt x="2775" y="1653"/>
                  </a:moveTo>
                  <a:lnTo>
                    <a:pt x="2775" y="2512"/>
                  </a:lnTo>
                  <a:lnTo>
                    <a:pt x="1916" y="2512"/>
                  </a:lnTo>
                  <a:lnTo>
                    <a:pt x="1916" y="1653"/>
                  </a:lnTo>
                  <a:close/>
                  <a:moveTo>
                    <a:pt x="12753" y="1653"/>
                  </a:moveTo>
                  <a:lnTo>
                    <a:pt x="12753" y="2512"/>
                  </a:lnTo>
                  <a:lnTo>
                    <a:pt x="11894" y="2512"/>
                  </a:lnTo>
                  <a:lnTo>
                    <a:pt x="11894" y="1653"/>
                  </a:lnTo>
                  <a:close/>
                  <a:moveTo>
                    <a:pt x="2775" y="3994"/>
                  </a:moveTo>
                  <a:lnTo>
                    <a:pt x="2775" y="4853"/>
                  </a:lnTo>
                  <a:lnTo>
                    <a:pt x="1916" y="4853"/>
                  </a:lnTo>
                  <a:lnTo>
                    <a:pt x="1916" y="3994"/>
                  </a:lnTo>
                  <a:close/>
                  <a:moveTo>
                    <a:pt x="12753" y="3994"/>
                  </a:moveTo>
                  <a:lnTo>
                    <a:pt x="12753" y="4853"/>
                  </a:lnTo>
                  <a:lnTo>
                    <a:pt x="11894" y="4853"/>
                  </a:lnTo>
                  <a:lnTo>
                    <a:pt x="11894" y="3994"/>
                  </a:lnTo>
                  <a:close/>
                  <a:moveTo>
                    <a:pt x="7335" y="3514"/>
                  </a:moveTo>
                  <a:cubicBezTo>
                    <a:pt x="8112" y="3514"/>
                    <a:pt x="8744" y="4146"/>
                    <a:pt x="8744" y="4924"/>
                  </a:cubicBezTo>
                  <a:lnTo>
                    <a:pt x="8744" y="6506"/>
                  </a:lnTo>
                  <a:lnTo>
                    <a:pt x="7885" y="6506"/>
                  </a:lnTo>
                  <a:lnTo>
                    <a:pt x="7885" y="4924"/>
                  </a:lnTo>
                  <a:cubicBezTo>
                    <a:pt x="7885" y="4620"/>
                    <a:pt x="7637" y="4374"/>
                    <a:pt x="7335" y="4374"/>
                  </a:cubicBezTo>
                  <a:cubicBezTo>
                    <a:pt x="7031" y="4374"/>
                    <a:pt x="6785" y="4620"/>
                    <a:pt x="6785" y="4924"/>
                  </a:cubicBezTo>
                  <a:lnTo>
                    <a:pt x="6785" y="6506"/>
                  </a:lnTo>
                  <a:lnTo>
                    <a:pt x="5926" y="6506"/>
                  </a:lnTo>
                  <a:lnTo>
                    <a:pt x="5926" y="4924"/>
                  </a:lnTo>
                  <a:cubicBezTo>
                    <a:pt x="5926" y="4146"/>
                    <a:pt x="6557" y="3514"/>
                    <a:pt x="7335" y="3514"/>
                  </a:cubicBezTo>
                  <a:close/>
                  <a:moveTo>
                    <a:pt x="686" y="1"/>
                  </a:moveTo>
                  <a:lnTo>
                    <a:pt x="686" y="6506"/>
                  </a:lnTo>
                  <a:lnTo>
                    <a:pt x="1" y="6506"/>
                  </a:lnTo>
                  <a:lnTo>
                    <a:pt x="1" y="7365"/>
                  </a:lnTo>
                  <a:lnTo>
                    <a:pt x="14668" y="7365"/>
                  </a:lnTo>
                  <a:lnTo>
                    <a:pt x="14668" y="6506"/>
                  </a:lnTo>
                  <a:lnTo>
                    <a:pt x="13983" y="6506"/>
                  </a:lnTo>
                  <a:lnTo>
                    <a:pt x="13983" y="1"/>
                  </a:lnTo>
                  <a:lnTo>
                    <a:pt x="10664" y="1"/>
                  </a:lnTo>
                  <a:lnTo>
                    <a:pt x="10664" y="6506"/>
                  </a:lnTo>
                  <a:lnTo>
                    <a:pt x="9805" y="6506"/>
                  </a:lnTo>
                  <a:lnTo>
                    <a:pt x="9805" y="2053"/>
                  </a:lnTo>
                  <a:lnTo>
                    <a:pt x="4865" y="2053"/>
                  </a:lnTo>
                  <a:lnTo>
                    <a:pt x="4865" y="6506"/>
                  </a:lnTo>
                  <a:lnTo>
                    <a:pt x="4005" y="6506"/>
                  </a:lnTo>
                  <a:lnTo>
                    <a:pt x="4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47"/>
          <p:cNvGrpSpPr/>
          <p:nvPr/>
        </p:nvGrpSpPr>
        <p:grpSpPr>
          <a:xfrm>
            <a:off x="912359" y="2047977"/>
            <a:ext cx="485071" cy="485071"/>
            <a:chOff x="912359" y="2047977"/>
            <a:chExt cx="485071" cy="485071"/>
          </a:xfrm>
        </p:grpSpPr>
        <p:sp>
          <p:nvSpPr>
            <p:cNvPr id="1679" name="Google Shape;1679;p47"/>
            <p:cNvSpPr/>
            <p:nvPr/>
          </p:nvSpPr>
          <p:spPr>
            <a:xfrm>
              <a:off x="1090275" y="2047977"/>
              <a:ext cx="129667" cy="28440"/>
            </a:xfrm>
            <a:custGeom>
              <a:rect b="b" l="l" r="r" t="t"/>
              <a:pathLst>
                <a:path extrusionOk="0" h="860" w="3921">
                  <a:moveTo>
                    <a:pt x="0" y="0"/>
                  </a:moveTo>
                  <a:lnTo>
                    <a:pt x="0" y="859"/>
                  </a:lnTo>
                  <a:lnTo>
                    <a:pt x="3921" y="859"/>
                  </a:lnTo>
                  <a:lnTo>
                    <a:pt x="3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7"/>
            <p:cNvSpPr/>
            <p:nvPr/>
          </p:nvSpPr>
          <p:spPr>
            <a:xfrm>
              <a:off x="1043150" y="2176652"/>
              <a:ext cx="223917" cy="189160"/>
            </a:xfrm>
            <a:custGeom>
              <a:rect b="b" l="l" r="r" t="t"/>
              <a:pathLst>
                <a:path extrusionOk="0" h="5720" w="6771">
                  <a:moveTo>
                    <a:pt x="2459" y="0"/>
                  </a:moveTo>
                  <a:lnTo>
                    <a:pt x="1" y="509"/>
                  </a:lnTo>
                  <a:lnTo>
                    <a:pt x="1" y="1744"/>
                  </a:lnTo>
                  <a:lnTo>
                    <a:pt x="860" y="1744"/>
                  </a:lnTo>
                  <a:lnTo>
                    <a:pt x="860" y="1209"/>
                  </a:lnTo>
                  <a:lnTo>
                    <a:pt x="2178" y="936"/>
                  </a:lnTo>
                  <a:lnTo>
                    <a:pt x="2178" y="5719"/>
                  </a:lnTo>
                  <a:lnTo>
                    <a:pt x="4519" y="5440"/>
                  </a:lnTo>
                  <a:lnTo>
                    <a:pt x="4508" y="919"/>
                  </a:lnTo>
                  <a:lnTo>
                    <a:pt x="4508" y="919"/>
                  </a:lnTo>
                  <a:lnTo>
                    <a:pt x="5910" y="1209"/>
                  </a:lnTo>
                  <a:lnTo>
                    <a:pt x="5910" y="1744"/>
                  </a:lnTo>
                  <a:lnTo>
                    <a:pt x="6770" y="1744"/>
                  </a:lnTo>
                  <a:lnTo>
                    <a:pt x="6770" y="509"/>
                  </a:lnTo>
                  <a:lnTo>
                    <a:pt x="4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7"/>
            <p:cNvSpPr/>
            <p:nvPr/>
          </p:nvSpPr>
          <p:spPr>
            <a:xfrm>
              <a:off x="912359" y="2380496"/>
              <a:ext cx="485071" cy="152552"/>
            </a:xfrm>
            <a:custGeom>
              <a:rect b="b" l="l" r="r" t="t"/>
              <a:pathLst>
                <a:path extrusionOk="0" h="4613" w="14668">
                  <a:moveTo>
                    <a:pt x="9237" y="1"/>
                  </a:moveTo>
                  <a:lnTo>
                    <a:pt x="4489" y="698"/>
                  </a:lnTo>
                  <a:lnTo>
                    <a:pt x="3765" y="2098"/>
                  </a:lnTo>
                  <a:lnTo>
                    <a:pt x="5006" y="2098"/>
                  </a:lnTo>
                  <a:lnTo>
                    <a:pt x="5006" y="2957"/>
                  </a:lnTo>
                  <a:lnTo>
                    <a:pt x="2155" y="2957"/>
                  </a:lnTo>
                  <a:lnTo>
                    <a:pt x="1803" y="3753"/>
                  </a:lnTo>
                  <a:lnTo>
                    <a:pt x="1" y="3753"/>
                  </a:lnTo>
                  <a:lnTo>
                    <a:pt x="1" y="4612"/>
                  </a:lnTo>
                  <a:lnTo>
                    <a:pt x="14667" y="4612"/>
                  </a:lnTo>
                  <a:lnTo>
                    <a:pt x="14667" y="3753"/>
                  </a:lnTo>
                  <a:lnTo>
                    <a:pt x="12971" y="3753"/>
                  </a:lnTo>
                  <a:lnTo>
                    <a:pt x="12681" y="2827"/>
                  </a:lnTo>
                  <a:lnTo>
                    <a:pt x="11039" y="1988"/>
                  </a:lnTo>
                  <a:lnTo>
                    <a:pt x="9726" y="3329"/>
                  </a:lnTo>
                  <a:lnTo>
                    <a:pt x="9112" y="2728"/>
                  </a:lnTo>
                  <a:lnTo>
                    <a:pt x="10380" y="1432"/>
                  </a:lnTo>
                  <a:lnTo>
                    <a:pt x="92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7"/>
            <p:cNvSpPr/>
            <p:nvPr/>
          </p:nvSpPr>
          <p:spPr>
            <a:xfrm>
              <a:off x="1125065" y="2104824"/>
              <a:ext cx="57608" cy="43421"/>
            </a:xfrm>
            <a:custGeom>
              <a:rect b="b" l="l" r="r" t="t"/>
              <a:pathLst>
                <a:path extrusionOk="0" h="1313" w="1742">
                  <a:moveTo>
                    <a:pt x="1" y="0"/>
                  </a:moveTo>
                  <a:lnTo>
                    <a:pt x="1" y="1313"/>
                  </a:lnTo>
                  <a:lnTo>
                    <a:pt x="1741" y="1313"/>
                  </a:lnTo>
                  <a:lnTo>
                    <a:pt x="17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3" name="Google Shape;1683;p47"/>
          <p:cNvGrpSpPr/>
          <p:nvPr/>
        </p:nvGrpSpPr>
        <p:grpSpPr>
          <a:xfrm>
            <a:off x="1729419" y="2047977"/>
            <a:ext cx="488212" cy="485071"/>
            <a:chOff x="1729419" y="2047977"/>
            <a:chExt cx="488212" cy="485071"/>
          </a:xfrm>
        </p:grpSpPr>
        <p:sp>
          <p:nvSpPr>
            <p:cNvPr id="1684" name="Google Shape;1684;p47"/>
            <p:cNvSpPr/>
            <p:nvPr/>
          </p:nvSpPr>
          <p:spPr>
            <a:xfrm>
              <a:off x="1941795" y="2070134"/>
              <a:ext cx="28440" cy="28440"/>
            </a:xfrm>
            <a:custGeom>
              <a:rect b="b" l="l" r="r" t="t"/>
              <a:pathLst>
                <a:path extrusionOk="0" h="860" w="860">
                  <a:moveTo>
                    <a:pt x="1" y="0"/>
                  </a:moveTo>
                  <a:lnTo>
                    <a:pt x="1"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7"/>
            <p:cNvSpPr/>
            <p:nvPr/>
          </p:nvSpPr>
          <p:spPr>
            <a:xfrm>
              <a:off x="1729419" y="2047977"/>
              <a:ext cx="488212" cy="485071"/>
            </a:xfrm>
            <a:custGeom>
              <a:rect b="b" l="l" r="r" t="t"/>
              <a:pathLst>
                <a:path extrusionOk="0" h="14668" w="14763">
                  <a:moveTo>
                    <a:pt x="10050" y="0"/>
                  </a:moveTo>
                  <a:lnTo>
                    <a:pt x="9748" y="2157"/>
                  </a:lnTo>
                  <a:lnTo>
                    <a:pt x="8180" y="3670"/>
                  </a:lnTo>
                  <a:lnTo>
                    <a:pt x="9730" y="4425"/>
                  </a:lnTo>
                  <a:lnTo>
                    <a:pt x="6218" y="7936"/>
                  </a:lnTo>
                  <a:cubicBezTo>
                    <a:pt x="6117" y="7902"/>
                    <a:pt x="6012" y="7885"/>
                    <a:pt x="5906" y="7885"/>
                  </a:cubicBezTo>
                  <a:cubicBezTo>
                    <a:pt x="5658" y="7885"/>
                    <a:pt x="5409" y="7979"/>
                    <a:pt x="5219" y="8169"/>
                  </a:cubicBezTo>
                  <a:lnTo>
                    <a:pt x="379" y="13010"/>
                  </a:lnTo>
                  <a:cubicBezTo>
                    <a:pt x="1" y="13388"/>
                    <a:pt x="1" y="14003"/>
                    <a:pt x="379" y="14383"/>
                  </a:cubicBezTo>
                  <a:cubicBezTo>
                    <a:pt x="569" y="14572"/>
                    <a:pt x="817" y="14667"/>
                    <a:pt x="1066" y="14667"/>
                  </a:cubicBezTo>
                  <a:cubicBezTo>
                    <a:pt x="1315" y="14667"/>
                    <a:pt x="1563" y="14572"/>
                    <a:pt x="1753" y="14383"/>
                  </a:cubicBezTo>
                  <a:lnTo>
                    <a:pt x="6593" y="9542"/>
                  </a:lnTo>
                  <a:cubicBezTo>
                    <a:pt x="6863" y="9272"/>
                    <a:pt x="6941" y="8882"/>
                    <a:pt x="6825" y="8543"/>
                  </a:cubicBezTo>
                  <a:lnTo>
                    <a:pt x="10338" y="5032"/>
                  </a:lnTo>
                  <a:lnTo>
                    <a:pt x="11093" y="6582"/>
                  </a:lnTo>
                  <a:lnTo>
                    <a:pt x="12604" y="5014"/>
                  </a:lnTo>
                  <a:lnTo>
                    <a:pt x="14763" y="4713"/>
                  </a:lnTo>
                  <a:lnTo>
                    <a:pt x="13738" y="2790"/>
                  </a:lnTo>
                  <a:lnTo>
                    <a:pt x="14118" y="645"/>
                  </a:lnTo>
                  <a:lnTo>
                    <a:pt x="11973" y="1024"/>
                  </a:lnTo>
                  <a:lnTo>
                    <a:pt x="100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7"/>
            <p:cNvSpPr/>
            <p:nvPr/>
          </p:nvSpPr>
          <p:spPr>
            <a:xfrm>
              <a:off x="2172756" y="2287801"/>
              <a:ext cx="28440" cy="28473"/>
            </a:xfrm>
            <a:custGeom>
              <a:rect b="b" l="l" r="r" t="t"/>
              <a:pathLst>
                <a:path extrusionOk="0" h="861" w="860">
                  <a:moveTo>
                    <a:pt x="0" y="1"/>
                  </a:moveTo>
                  <a:lnTo>
                    <a:pt x="0" y="860"/>
                  </a:lnTo>
                  <a:lnTo>
                    <a:pt x="859" y="860"/>
                  </a:lnTo>
                  <a:lnTo>
                    <a:pt x="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7"/>
            <p:cNvSpPr/>
            <p:nvPr/>
          </p:nvSpPr>
          <p:spPr>
            <a:xfrm>
              <a:off x="2137734" y="2372592"/>
              <a:ext cx="28440" cy="28440"/>
            </a:xfrm>
            <a:custGeom>
              <a:rect b="b" l="l" r="r" t="t"/>
              <a:pathLst>
                <a:path extrusionOk="0" h="860" w="860">
                  <a:moveTo>
                    <a:pt x="1" y="0"/>
                  </a:moveTo>
                  <a:lnTo>
                    <a:pt x="1"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7"/>
            <p:cNvSpPr/>
            <p:nvPr/>
          </p:nvSpPr>
          <p:spPr>
            <a:xfrm>
              <a:off x="2059193" y="2339919"/>
              <a:ext cx="28440" cy="28440"/>
            </a:xfrm>
            <a:custGeom>
              <a:rect b="b" l="l" r="r" t="t"/>
              <a:pathLst>
                <a:path extrusionOk="0" h="860" w="860">
                  <a:moveTo>
                    <a:pt x="1" y="0"/>
                  </a:moveTo>
                  <a:lnTo>
                    <a:pt x="1"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7"/>
            <p:cNvSpPr/>
            <p:nvPr/>
          </p:nvSpPr>
          <p:spPr>
            <a:xfrm>
              <a:off x="1927575" y="2197586"/>
              <a:ext cx="28473" cy="28473"/>
            </a:xfrm>
            <a:custGeom>
              <a:rect b="b" l="l" r="r" t="t"/>
              <a:pathLst>
                <a:path extrusionOk="0" h="861" w="861">
                  <a:moveTo>
                    <a:pt x="1" y="1"/>
                  </a:moveTo>
                  <a:lnTo>
                    <a:pt x="1" y="861"/>
                  </a:lnTo>
                  <a:lnTo>
                    <a:pt x="861" y="861"/>
                  </a:lnTo>
                  <a:lnTo>
                    <a:pt x="8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7"/>
            <p:cNvSpPr/>
            <p:nvPr/>
          </p:nvSpPr>
          <p:spPr>
            <a:xfrm>
              <a:off x="1867784" y="2124468"/>
              <a:ext cx="28440" cy="28473"/>
            </a:xfrm>
            <a:custGeom>
              <a:rect b="b" l="l" r="r" t="t"/>
              <a:pathLst>
                <a:path extrusionOk="0" h="861" w="860">
                  <a:moveTo>
                    <a:pt x="0" y="1"/>
                  </a:moveTo>
                  <a:lnTo>
                    <a:pt x="0" y="861"/>
                  </a:lnTo>
                  <a:lnTo>
                    <a:pt x="859" y="861"/>
                  </a:lnTo>
                  <a:lnTo>
                    <a:pt x="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1" name="Google Shape;1691;p47"/>
          <p:cNvGrpSpPr/>
          <p:nvPr/>
        </p:nvGrpSpPr>
        <p:grpSpPr>
          <a:xfrm>
            <a:off x="2558451" y="2047977"/>
            <a:ext cx="485071" cy="485071"/>
            <a:chOff x="2558451" y="2047977"/>
            <a:chExt cx="485071" cy="485071"/>
          </a:xfrm>
        </p:grpSpPr>
        <p:sp>
          <p:nvSpPr>
            <p:cNvPr id="1692" name="Google Shape;1692;p47"/>
            <p:cNvSpPr/>
            <p:nvPr/>
          </p:nvSpPr>
          <p:spPr>
            <a:xfrm>
              <a:off x="2901784" y="2047977"/>
              <a:ext cx="106750" cy="340390"/>
            </a:xfrm>
            <a:custGeom>
              <a:rect b="b" l="l" r="r" t="t"/>
              <a:pathLst>
                <a:path extrusionOk="0" h="10293" w="3228">
                  <a:moveTo>
                    <a:pt x="1613" y="0"/>
                  </a:moveTo>
                  <a:cubicBezTo>
                    <a:pt x="722" y="0"/>
                    <a:pt x="1" y="723"/>
                    <a:pt x="1" y="1613"/>
                  </a:cubicBezTo>
                  <a:lnTo>
                    <a:pt x="1" y="6289"/>
                  </a:lnTo>
                  <a:cubicBezTo>
                    <a:pt x="1" y="6684"/>
                    <a:pt x="145" y="7065"/>
                    <a:pt x="408" y="7361"/>
                  </a:cubicBezTo>
                  <a:lnTo>
                    <a:pt x="1184" y="8235"/>
                  </a:lnTo>
                  <a:lnTo>
                    <a:pt x="1184" y="10292"/>
                  </a:lnTo>
                  <a:lnTo>
                    <a:pt x="2044" y="10292"/>
                  </a:lnTo>
                  <a:lnTo>
                    <a:pt x="2044" y="8235"/>
                  </a:lnTo>
                  <a:lnTo>
                    <a:pt x="2820" y="7361"/>
                  </a:lnTo>
                  <a:cubicBezTo>
                    <a:pt x="3082" y="7065"/>
                    <a:pt x="3227" y="6684"/>
                    <a:pt x="3227" y="6289"/>
                  </a:cubicBezTo>
                  <a:lnTo>
                    <a:pt x="3227" y="1613"/>
                  </a:lnTo>
                  <a:cubicBezTo>
                    <a:pt x="3227" y="723"/>
                    <a:pt x="2505" y="0"/>
                    <a:pt x="1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7"/>
            <p:cNvSpPr/>
            <p:nvPr/>
          </p:nvSpPr>
          <p:spPr>
            <a:xfrm>
              <a:off x="2866796" y="2416741"/>
              <a:ext cx="176726" cy="116307"/>
            </a:xfrm>
            <a:custGeom>
              <a:rect b="b" l="l" r="r" t="t"/>
              <a:pathLst>
                <a:path extrusionOk="0" h="3517" w="5344">
                  <a:moveTo>
                    <a:pt x="1515" y="1"/>
                  </a:moveTo>
                  <a:lnTo>
                    <a:pt x="1515" y="1272"/>
                  </a:lnTo>
                  <a:lnTo>
                    <a:pt x="1123" y="1272"/>
                  </a:lnTo>
                  <a:cubicBezTo>
                    <a:pt x="503" y="1272"/>
                    <a:pt x="0" y="1774"/>
                    <a:pt x="0" y="2394"/>
                  </a:cubicBezTo>
                  <a:lnTo>
                    <a:pt x="0" y="3516"/>
                  </a:lnTo>
                  <a:lnTo>
                    <a:pt x="5344" y="3516"/>
                  </a:lnTo>
                  <a:lnTo>
                    <a:pt x="5344" y="2394"/>
                  </a:lnTo>
                  <a:cubicBezTo>
                    <a:pt x="5344" y="1774"/>
                    <a:pt x="4841" y="1272"/>
                    <a:pt x="4221" y="1272"/>
                  </a:cubicBezTo>
                  <a:lnTo>
                    <a:pt x="3829" y="1272"/>
                  </a:lnTo>
                  <a:lnTo>
                    <a:pt x="3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7"/>
            <p:cNvSpPr/>
            <p:nvPr/>
          </p:nvSpPr>
          <p:spPr>
            <a:xfrm>
              <a:off x="2558451" y="2082138"/>
              <a:ext cx="55095" cy="47885"/>
            </a:xfrm>
            <a:custGeom>
              <a:rect b="b" l="l" r="r" t="t"/>
              <a:pathLst>
                <a:path extrusionOk="0" h="1448" w="1666">
                  <a:moveTo>
                    <a:pt x="833" y="0"/>
                  </a:moveTo>
                  <a:cubicBezTo>
                    <a:pt x="374" y="0"/>
                    <a:pt x="0" y="374"/>
                    <a:pt x="0" y="833"/>
                  </a:cubicBezTo>
                  <a:lnTo>
                    <a:pt x="0" y="1448"/>
                  </a:lnTo>
                  <a:lnTo>
                    <a:pt x="1666" y="1448"/>
                  </a:lnTo>
                  <a:lnTo>
                    <a:pt x="1666" y="833"/>
                  </a:lnTo>
                  <a:cubicBezTo>
                    <a:pt x="1666" y="374"/>
                    <a:pt x="1293" y="0"/>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7"/>
            <p:cNvSpPr/>
            <p:nvPr/>
          </p:nvSpPr>
          <p:spPr>
            <a:xfrm>
              <a:off x="2634677" y="2082138"/>
              <a:ext cx="277887" cy="450909"/>
            </a:xfrm>
            <a:custGeom>
              <a:rect b="b" l="l" r="r" t="t"/>
              <a:pathLst>
                <a:path extrusionOk="0" h="13635" w="8403">
                  <a:moveTo>
                    <a:pt x="6187" y="1699"/>
                  </a:moveTo>
                  <a:lnTo>
                    <a:pt x="6187" y="2558"/>
                  </a:lnTo>
                  <a:lnTo>
                    <a:pt x="1886" y="2558"/>
                  </a:lnTo>
                  <a:lnTo>
                    <a:pt x="1886" y="1699"/>
                  </a:lnTo>
                  <a:close/>
                  <a:moveTo>
                    <a:pt x="3765" y="4056"/>
                  </a:moveTo>
                  <a:lnTo>
                    <a:pt x="3765" y="4915"/>
                  </a:lnTo>
                  <a:lnTo>
                    <a:pt x="1886" y="4915"/>
                  </a:lnTo>
                  <a:lnTo>
                    <a:pt x="1886" y="4056"/>
                  </a:lnTo>
                  <a:close/>
                  <a:moveTo>
                    <a:pt x="6187" y="4056"/>
                  </a:moveTo>
                  <a:lnTo>
                    <a:pt x="6187" y="4915"/>
                  </a:lnTo>
                  <a:lnTo>
                    <a:pt x="4989" y="4915"/>
                  </a:lnTo>
                  <a:lnTo>
                    <a:pt x="4989" y="4056"/>
                  </a:lnTo>
                  <a:close/>
                  <a:moveTo>
                    <a:pt x="2746" y="6412"/>
                  </a:moveTo>
                  <a:lnTo>
                    <a:pt x="2746" y="7272"/>
                  </a:lnTo>
                  <a:lnTo>
                    <a:pt x="1886" y="7272"/>
                  </a:lnTo>
                  <a:lnTo>
                    <a:pt x="1886" y="6412"/>
                  </a:lnTo>
                  <a:close/>
                  <a:moveTo>
                    <a:pt x="1" y="0"/>
                  </a:moveTo>
                  <a:cubicBezTo>
                    <a:pt x="141" y="246"/>
                    <a:pt x="221" y="530"/>
                    <a:pt x="221" y="833"/>
                  </a:cubicBezTo>
                  <a:lnTo>
                    <a:pt x="221" y="12802"/>
                  </a:lnTo>
                  <a:cubicBezTo>
                    <a:pt x="221" y="13260"/>
                    <a:pt x="594" y="13634"/>
                    <a:pt x="1054" y="13634"/>
                  </a:cubicBezTo>
                  <a:cubicBezTo>
                    <a:pt x="1512" y="13634"/>
                    <a:pt x="1886" y="13260"/>
                    <a:pt x="1886" y="12802"/>
                  </a:cubicBezTo>
                  <a:lnTo>
                    <a:pt x="1886" y="11328"/>
                  </a:lnTo>
                  <a:lnTo>
                    <a:pt x="6554" y="11328"/>
                  </a:lnTo>
                  <a:cubicBezTo>
                    <a:pt x="6827" y="10963"/>
                    <a:pt x="7221" y="10696"/>
                    <a:pt x="7675" y="10586"/>
                  </a:cubicBezTo>
                  <a:lnTo>
                    <a:pt x="7675" y="9629"/>
                  </a:lnTo>
                  <a:lnTo>
                    <a:pt x="1908" y="9629"/>
                  </a:lnTo>
                  <a:lnTo>
                    <a:pt x="1908" y="8770"/>
                  </a:lnTo>
                  <a:lnTo>
                    <a:pt x="8402" y="8770"/>
                  </a:lnTo>
                  <a:lnTo>
                    <a:pt x="8402" y="7529"/>
                  </a:lnTo>
                  <a:lnTo>
                    <a:pt x="8175" y="7272"/>
                  </a:lnTo>
                  <a:lnTo>
                    <a:pt x="3897" y="7272"/>
                  </a:lnTo>
                  <a:lnTo>
                    <a:pt x="3897" y="6412"/>
                  </a:lnTo>
                  <a:lnTo>
                    <a:pt x="7506" y="6412"/>
                  </a:lnTo>
                  <a:cubicBezTo>
                    <a:pt x="7319" y="6059"/>
                    <a:pt x="7219" y="5663"/>
                    <a:pt x="7219" y="5256"/>
                  </a:cubicBezTo>
                  <a:lnTo>
                    <a:pt x="7219" y="580"/>
                  </a:lnTo>
                  <a:cubicBezTo>
                    <a:pt x="7219" y="381"/>
                    <a:pt x="7243" y="186"/>
                    <a:pt x="7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7"/>
            <p:cNvSpPr/>
            <p:nvPr/>
          </p:nvSpPr>
          <p:spPr>
            <a:xfrm>
              <a:off x="2718179" y="2485129"/>
              <a:ext cx="121102" cy="47918"/>
            </a:xfrm>
            <a:custGeom>
              <a:rect b="b" l="l" r="r" t="t"/>
              <a:pathLst>
                <a:path extrusionOk="0" h="1449" w="3662">
                  <a:moveTo>
                    <a:pt x="221" y="1"/>
                  </a:moveTo>
                  <a:lnTo>
                    <a:pt x="221" y="616"/>
                  </a:lnTo>
                  <a:cubicBezTo>
                    <a:pt x="221" y="918"/>
                    <a:pt x="140" y="1202"/>
                    <a:pt x="1" y="1448"/>
                  </a:cubicBezTo>
                  <a:lnTo>
                    <a:pt x="3635" y="1448"/>
                  </a:lnTo>
                  <a:lnTo>
                    <a:pt x="3635" y="326"/>
                  </a:lnTo>
                  <a:cubicBezTo>
                    <a:pt x="3635" y="215"/>
                    <a:pt x="3644" y="106"/>
                    <a:pt x="3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47"/>
          <p:cNvGrpSpPr/>
          <p:nvPr/>
        </p:nvGrpSpPr>
        <p:grpSpPr>
          <a:xfrm>
            <a:off x="3355736" y="2089777"/>
            <a:ext cx="485071" cy="401437"/>
            <a:chOff x="3355736" y="2089777"/>
            <a:chExt cx="485071" cy="401437"/>
          </a:xfrm>
        </p:grpSpPr>
        <p:sp>
          <p:nvSpPr>
            <p:cNvPr id="1698" name="Google Shape;1698;p47"/>
            <p:cNvSpPr/>
            <p:nvPr/>
          </p:nvSpPr>
          <p:spPr>
            <a:xfrm>
              <a:off x="3355736" y="2147518"/>
              <a:ext cx="214790" cy="120772"/>
            </a:xfrm>
            <a:custGeom>
              <a:rect b="b" l="l" r="r" t="t"/>
              <a:pathLst>
                <a:path extrusionOk="0" h="3652" w="6495">
                  <a:moveTo>
                    <a:pt x="4121" y="1"/>
                  </a:moveTo>
                  <a:cubicBezTo>
                    <a:pt x="3756" y="1"/>
                    <a:pt x="3402" y="131"/>
                    <a:pt x="3124" y="368"/>
                  </a:cubicBezTo>
                  <a:lnTo>
                    <a:pt x="2925" y="538"/>
                  </a:lnTo>
                  <a:lnTo>
                    <a:pt x="2683" y="439"/>
                  </a:lnTo>
                  <a:cubicBezTo>
                    <a:pt x="2533" y="378"/>
                    <a:pt x="2376" y="348"/>
                    <a:pt x="2214" y="348"/>
                  </a:cubicBezTo>
                  <a:cubicBezTo>
                    <a:pt x="1558" y="348"/>
                    <a:pt x="1013" y="859"/>
                    <a:pt x="972" y="1513"/>
                  </a:cubicBezTo>
                  <a:lnTo>
                    <a:pt x="953" y="1819"/>
                  </a:lnTo>
                  <a:lnTo>
                    <a:pt x="656" y="1901"/>
                  </a:lnTo>
                  <a:cubicBezTo>
                    <a:pt x="270" y="2006"/>
                    <a:pt x="1" y="2360"/>
                    <a:pt x="1" y="2760"/>
                  </a:cubicBezTo>
                  <a:cubicBezTo>
                    <a:pt x="1" y="3252"/>
                    <a:pt x="401" y="3651"/>
                    <a:pt x="893" y="3651"/>
                  </a:cubicBezTo>
                  <a:lnTo>
                    <a:pt x="5762" y="3651"/>
                  </a:lnTo>
                  <a:cubicBezTo>
                    <a:pt x="6166" y="3651"/>
                    <a:pt x="6494" y="3323"/>
                    <a:pt x="6494" y="2920"/>
                  </a:cubicBezTo>
                  <a:cubicBezTo>
                    <a:pt x="6494" y="2592"/>
                    <a:pt x="6274" y="2302"/>
                    <a:pt x="5961" y="2214"/>
                  </a:cubicBezTo>
                  <a:lnTo>
                    <a:pt x="5602" y="2113"/>
                  </a:lnTo>
                  <a:lnTo>
                    <a:pt x="5651" y="1745"/>
                  </a:lnTo>
                  <a:cubicBezTo>
                    <a:pt x="5659" y="1674"/>
                    <a:pt x="5664" y="1608"/>
                    <a:pt x="5664" y="1543"/>
                  </a:cubicBezTo>
                  <a:cubicBezTo>
                    <a:pt x="5664" y="693"/>
                    <a:pt x="4972" y="1"/>
                    <a:pt x="4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7"/>
            <p:cNvSpPr/>
            <p:nvPr/>
          </p:nvSpPr>
          <p:spPr>
            <a:xfrm>
              <a:off x="3626083" y="2296696"/>
              <a:ext cx="214724" cy="120739"/>
            </a:xfrm>
            <a:custGeom>
              <a:rect b="b" l="l" r="r" t="t"/>
              <a:pathLst>
                <a:path extrusionOk="0" h="3651" w="6493">
                  <a:moveTo>
                    <a:pt x="2372" y="0"/>
                  </a:moveTo>
                  <a:cubicBezTo>
                    <a:pt x="1522" y="0"/>
                    <a:pt x="830" y="691"/>
                    <a:pt x="830" y="1543"/>
                  </a:cubicBezTo>
                  <a:cubicBezTo>
                    <a:pt x="830" y="1608"/>
                    <a:pt x="834" y="1674"/>
                    <a:pt x="844" y="1744"/>
                  </a:cubicBezTo>
                  <a:lnTo>
                    <a:pt x="891" y="2112"/>
                  </a:lnTo>
                  <a:lnTo>
                    <a:pt x="534" y="2214"/>
                  </a:lnTo>
                  <a:cubicBezTo>
                    <a:pt x="219" y="2302"/>
                    <a:pt x="0" y="2591"/>
                    <a:pt x="0" y="2918"/>
                  </a:cubicBezTo>
                  <a:cubicBezTo>
                    <a:pt x="0" y="3323"/>
                    <a:pt x="328" y="3650"/>
                    <a:pt x="732" y="3650"/>
                  </a:cubicBezTo>
                  <a:lnTo>
                    <a:pt x="5602" y="3650"/>
                  </a:lnTo>
                  <a:cubicBezTo>
                    <a:pt x="6094" y="3650"/>
                    <a:pt x="6493" y="3251"/>
                    <a:pt x="6493" y="2759"/>
                  </a:cubicBezTo>
                  <a:cubicBezTo>
                    <a:pt x="6493" y="2359"/>
                    <a:pt x="6223" y="2005"/>
                    <a:pt x="5837" y="1900"/>
                  </a:cubicBezTo>
                  <a:lnTo>
                    <a:pt x="5541" y="1819"/>
                  </a:lnTo>
                  <a:lnTo>
                    <a:pt x="5523" y="1512"/>
                  </a:lnTo>
                  <a:cubicBezTo>
                    <a:pt x="5482" y="858"/>
                    <a:pt x="4936" y="346"/>
                    <a:pt x="4281" y="346"/>
                  </a:cubicBezTo>
                  <a:cubicBezTo>
                    <a:pt x="4119" y="346"/>
                    <a:pt x="3961" y="377"/>
                    <a:pt x="3812" y="438"/>
                  </a:cubicBezTo>
                  <a:lnTo>
                    <a:pt x="3570" y="536"/>
                  </a:lnTo>
                  <a:lnTo>
                    <a:pt x="3371" y="368"/>
                  </a:lnTo>
                  <a:cubicBezTo>
                    <a:pt x="3093" y="130"/>
                    <a:pt x="2738" y="0"/>
                    <a:pt x="2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7"/>
            <p:cNvSpPr/>
            <p:nvPr/>
          </p:nvSpPr>
          <p:spPr>
            <a:xfrm>
              <a:off x="3420586" y="2089777"/>
              <a:ext cx="401304" cy="401437"/>
            </a:xfrm>
            <a:custGeom>
              <a:rect b="b" l="l" r="r" t="t"/>
              <a:pathLst>
                <a:path extrusionOk="0" h="12139" w="12135">
                  <a:moveTo>
                    <a:pt x="7295" y="1510"/>
                  </a:moveTo>
                  <a:lnTo>
                    <a:pt x="7295" y="2370"/>
                  </a:lnTo>
                  <a:lnTo>
                    <a:pt x="6435" y="2370"/>
                  </a:lnTo>
                  <a:lnTo>
                    <a:pt x="6435" y="1510"/>
                  </a:lnTo>
                  <a:close/>
                  <a:moveTo>
                    <a:pt x="9407" y="3142"/>
                  </a:moveTo>
                  <a:lnTo>
                    <a:pt x="9407" y="4002"/>
                  </a:lnTo>
                  <a:lnTo>
                    <a:pt x="8548" y="4002"/>
                  </a:lnTo>
                  <a:lnTo>
                    <a:pt x="8548" y="3142"/>
                  </a:lnTo>
                  <a:close/>
                  <a:moveTo>
                    <a:pt x="3422" y="8191"/>
                  </a:moveTo>
                  <a:lnTo>
                    <a:pt x="3422" y="9050"/>
                  </a:lnTo>
                  <a:lnTo>
                    <a:pt x="2562" y="9050"/>
                  </a:lnTo>
                  <a:lnTo>
                    <a:pt x="2562" y="8191"/>
                  </a:lnTo>
                  <a:close/>
                  <a:moveTo>
                    <a:pt x="6066" y="0"/>
                  </a:moveTo>
                  <a:cubicBezTo>
                    <a:pt x="4883" y="0"/>
                    <a:pt x="3750" y="339"/>
                    <a:pt x="2778" y="968"/>
                  </a:cubicBezTo>
                  <a:cubicBezTo>
                    <a:pt x="3797" y="1239"/>
                    <a:pt x="4553" y="2165"/>
                    <a:pt x="4562" y="3267"/>
                  </a:cubicBezTo>
                  <a:cubicBezTo>
                    <a:pt x="5065" y="3541"/>
                    <a:pt x="5392" y="4076"/>
                    <a:pt x="5392" y="4664"/>
                  </a:cubicBezTo>
                  <a:cubicBezTo>
                    <a:pt x="5392" y="5542"/>
                    <a:pt x="4679" y="6256"/>
                    <a:pt x="3802" y="6256"/>
                  </a:cubicBezTo>
                  <a:lnTo>
                    <a:pt x="1" y="6256"/>
                  </a:lnTo>
                  <a:cubicBezTo>
                    <a:pt x="100" y="9517"/>
                    <a:pt x="2782" y="12138"/>
                    <a:pt x="6066" y="12138"/>
                  </a:cubicBezTo>
                  <a:cubicBezTo>
                    <a:pt x="7477" y="12138"/>
                    <a:pt x="8831" y="11647"/>
                    <a:pt x="9907" y="10767"/>
                  </a:cubicBezTo>
                  <a:lnTo>
                    <a:pt x="6946" y="10767"/>
                  </a:lnTo>
                  <a:cubicBezTo>
                    <a:pt x="6068" y="10767"/>
                    <a:pt x="5354" y="10053"/>
                    <a:pt x="5354" y="9176"/>
                  </a:cubicBezTo>
                  <a:cubicBezTo>
                    <a:pt x="5354" y="8586"/>
                    <a:pt x="5683" y="8053"/>
                    <a:pt x="6185" y="7778"/>
                  </a:cubicBezTo>
                  <a:cubicBezTo>
                    <a:pt x="6197" y="6463"/>
                    <a:pt x="7269" y="5397"/>
                    <a:pt x="8586" y="5397"/>
                  </a:cubicBezTo>
                  <a:cubicBezTo>
                    <a:pt x="9072" y="5397"/>
                    <a:pt x="9545" y="5544"/>
                    <a:pt x="9942" y="5817"/>
                  </a:cubicBezTo>
                  <a:cubicBezTo>
                    <a:pt x="10122" y="5768"/>
                    <a:pt x="10307" y="5744"/>
                    <a:pt x="10495" y="5744"/>
                  </a:cubicBezTo>
                  <a:cubicBezTo>
                    <a:pt x="11145" y="5744"/>
                    <a:pt x="11731" y="6042"/>
                    <a:pt x="12118" y="6513"/>
                  </a:cubicBezTo>
                  <a:cubicBezTo>
                    <a:pt x="12129" y="6365"/>
                    <a:pt x="12135" y="6218"/>
                    <a:pt x="12135" y="6069"/>
                  </a:cubicBezTo>
                  <a:cubicBezTo>
                    <a:pt x="12135" y="2723"/>
                    <a:pt x="9412" y="0"/>
                    <a:pt x="6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1" name="Google Shape;1701;p47"/>
          <p:cNvGrpSpPr/>
          <p:nvPr/>
        </p:nvGrpSpPr>
        <p:grpSpPr>
          <a:xfrm>
            <a:off x="4100770" y="2085578"/>
            <a:ext cx="485071" cy="409837"/>
            <a:chOff x="4100770" y="2085578"/>
            <a:chExt cx="485071" cy="409837"/>
          </a:xfrm>
        </p:grpSpPr>
        <p:sp>
          <p:nvSpPr>
            <p:cNvPr id="1702" name="Google Shape;1702;p47"/>
            <p:cNvSpPr/>
            <p:nvPr/>
          </p:nvSpPr>
          <p:spPr>
            <a:xfrm>
              <a:off x="4100770" y="2338927"/>
              <a:ext cx="485071" cy="156487"/>
            </a:xfrm>
            <a:custGeom>
              <a:rect b="b" l="l" r="r" t="t"/>
              <a:pathLst>
                <a:path extrusionOk="0" h="4732" w="14668">
                  <a:moveTo>
                    <a:pt x="2175" y="1243"/>
                  </a:moveTo>
                  <a:cubicBezTo>
                    <a:pt x="2381" y="1243"/>
                    <a:pt x="2575" y="1290"/>
                    <a:pt x="2749" y="1376"/>
                  </a:cubicBezTo>
                  <a:lnTo>
                    <a:pt x="2175" y="1950"/>
                  </a:lnTo>
                  <a:lnTo>
                    <a:pt x="1600" y="1376"/>
                  </a:lnTo>
                  <a:cubicBezTo>
                    <a:pt x="1773" y="1290"/>
                    <a:pt x="1969" y="1243"/>
                    <a:pt x="2175" y="1243"/>
                  </a:cubicBezTo>
                  <a:close/>
                  <a:moveTo>
                    <a:pt x="12494" y="1243"/>
                  </a:moveTo>
                  <a:cubicBezTo>
                    <a:pt x="12699" y="1243"/>
                    <a:pt x="12894" y="1290"/>
                    <a:pt x="13068" y="1376"/>
                  </a:cubicBezTo>
                  <a:lnTo>
                    <a:pt x="12494" y="1950"/>
                  </a:lnTo>
                  <a:lnTo>
                    <a:pt x="11918" y="1376"/>
                  </a:lnTo>
                  <a:cubicBezTo>
                    <a:pt x="12092" y="1290"/>
                    <a:pt x="12287" y="1243"/>
                    <a:pt x="12494" y="1243"/>
                  </a:cubicBezTo>
                  <a:close/>
                  <a:moveTo>
                    <a:pt x="992" y="1983"/>
                  </a:moveTo>
                  <a:lnTo>
                    <a:pt x="1568" y="2557"/>
                  </a:lnTo>
                  <a:lnTo>
                    <a:pt x="992" y="3132"/>
                  </a:lnTo>
                  <a:cubicBezTo>
                    <a:pt x="908" y="2959"/>
                    <a:pt x="860" y="2764"/>
                    <a:pt x="860" y="2557"/>
                  </a:cubicBezTo>
                  <a:cubicBezTo>
                    <a:pt x="860" y="2351"/>
                    <a:pt x="908" y="2157"/>
                    <a:pt x="992" y="1983"/>
                  </a:cubicBezTo>
                  <a:close/>
                  <a:moveTo>
                    <a:pt x="3358" y="1983"/>
                  </a:moveTo>
                  <a:cubicBezTo>
                    <a:pt x="3442" y="2157"/>
                    <a:pt x="3490" y="2351"/>
                    <a:pt x="3490" y="2557"/>
                  </a:cubicBezTo>
                  <a:cubicBezTo>
                    <a:pt x="3490" y="2764"/>
                    <a:pt x="3442" y="2959"/>
                    <a:pt x="3358" y="3132"/>
                  </a:cubicBezTo>
                  <a:lnTo>
                    <a:pt x="2782" y="2557"/>
                  </a:lnTo>
                  <a:lnTo>
                    <a:pt x="3358" y="1983"/>
                  </a:lnTo>
                  <a:close/>
                  <a:moveTo>
                    <a:pt x="11311" y="1983"/>
                  </a:moveTo>
                  <a:lnTo>
                    <a:pt x="11885" y="2557"/>
                  </a:lnTo>
                  <a:lnTo>
                    <a:pt x="11311" y="3132"/>
                  </a:lnTo>
                  <a:cubicBezTo>
                    <a:pt x="11226" y="2959"/>
                    <a:pt x="11178" y="2764"/>
                    <a:pt x="11178" y="2557"/>
                  </a:cubicBezTo>
                  <a:cubicBezTo>
                    <a:pt x="11178" y="2351"/>
                    <a:pt x="11226" y="2157"/>
                    <a:pt x="11311" y="1983"/>
                  </a:cubicBezTo>
                  <a:close/>
                  <a:moveTo>
                    <a:pt x="13675" y="1983"/>
                  </a:moveTo>
                  <a:cubicBezTo>
                    <a:pt x="13761" y="2157"/>
                    <a:pt x="13808" y="2351"/>
                    <a:pt x="13808" y="2557"/>
                  </a:cubicBezTo>
                  <a:cubicBezTo>
                    <a:pt x="13808" y="2764"/>
                    <a:pt x="13761" y="2959"/>
                    <a:pt x="13675" y="3132"/>
                  </a:cubicBezTo>
                  <a:lnTo>
                    <a:pt x="13101" y="2557"/>
                  </a:lnTo>
                  <a:lnTo>
                    <a:pt x="13675" y="1983"/>
                  </a:lnTo>
                  <a:close/>
                  <a:moveTo>
                    <a:pt x="9071" y="1199"/>
                  </a:moveTo>
                  <a:cubicBezTo>
                    <a:pt x="9078" y="1725"/>
                    <a:pt x="9285" y="2219"/>
                    <a:pt x="9642" y="2589"/>
                  </a:cubicBezTo>
                  <a:cubicBezTo>
                    <a:pt x="8938" y="2973"/>
                    <a:pt x="8145" y="3179"/>
                    <a:pt x="7334" y="3179"/>
                  </a:cubicBezTo>
                  <a:cubicBezTo>
                    <a:pt x="6524" y="3179"/>
                    <a:pt x="5729" y="2973"/>
                    <a:pt x="5026" y="2589"/>
                  </a:cubicBezTo>
                  <a:cubicBezTo>
                    <a:pt x="5384" y="2219"/>
                    <a:pt x="5591" y="1725"/>
                    <a:pt x="5597" y="1199"/>
                  </a:cubicBezTo>
                  <a:cubicBezTo>
                    <a:pt x="6126" y="1489"/>
                    <a:pt x="6724" y="1645"/>
                    <a:pt x="7334" y="1645"/>
                  </a:cubicBezTo>
                  <a:cubicBezTo>
                    <a:pt x="7945" y="1645"/>
                    <a:pt x="8542" y="1489"/>
                    <a:pt x="9071" y="1199"/>
                  </a:cubicBezTo>
                  <a:close/>
                  <a:moveTo>
                    <a:pt x="2175" y="3165"/>
                  </a:moveTo>
                  <a:lnTo>
                    <a:pt x="2749" y="3740"/>
                  </a:lnTo>
                  <a:cubicBezTo>
                    <a:pt x="2576" y="3824"/>
                    <a:pt x="2381" y="3873"/>
                    <a:pt x="2175" y="3873"/>
                  </a:cubicBezTo>
                  <a:cubicBezTo>
                    <a:pt x="1969" y="3873"/>
                    <a:pt x="1773" y="3824"/>
                    <a:pt x="1600" y="3740"/>
                  </a:cubicBezTo>
                  <a:lnTo>
                    <a:pt x="2175" y="3165"/>
                  </a:lnTo>
                  <a:close/>
                  <a:moveTo>
                    <a:pt x="12494" y="3165"/>
                  </a:moveTo>
                  <a:lnTo>
                    <a:pt x="13068" y="3740"/>
                  </a:lnTo>
                  <a:cubicBezTo>
                    <a:pt x="12894" y="3824"/>
                    <a:pt x="12699" y="3873"/>
                    <a:pt x="12494" y="3873"/>
                  </a:cubicBezTo>
                  <a:cubicBezTo>
                    <a:pt x="12287" y="3873"/>
                    <a:pt x="12092" y="3824"/>
                    <a:pt x="11918" y="3740"/>
                  </a:cubicBezTo>
                  <a:lnTo>
                    <a:pt x="12494" y="3165"/>
                  </a:lnTo>
                  <a:close/>
                  <a:moveTo>
                    <a:pt x="4308" y="1"/>
                  </a:moveTo>
                  <a:cubicBezTo>
                    <a:pt x="4433" y="193"/>
                    <a:pt x="4578" y="375"/>
                    <a:pt x="4738" y="541"/>
                  </a:cubicBezTo>
                  <a:lnTo>
                    <a:pt x="4738" y="1173"/>
                  </a:lnTo>
                  <a:cubicBezTo>
                    <a:pt x="4738" y="1533"/>
                    <a:pt x="4575" y="1868"/>
                    <a:pt x="4298" y="2091"/>
                  </a:cubicBezTo>
                  <a:cubicBezTo>
                    <a:pt x="4084" y="1116"/>
                    <a:pt x="3213" y="383"/>
                    <a:pt x="2175" y="383"/>
                  </a:cubicBezTo>
                  <a:cubicBezTo>
                    <a:pt x="976" y="383"/>
                    <a:pt x="0" y="1359"/>
                    <a:pt x="0" y="2557"/>
                  </a:cubicBezTo>
                  <a:cubicBezTo>
                    <a:pt x="0" y="3756"/>
                    <a:pt x="976" y="4732"/>
                    <a:pt x="2175" y="4732"/>
                  </a:cubicBezTo>
                  <a:cubicBezTo>
                    <a:pt x="3173" y="4732"/>
                    <a:pt x="4014" y="4057"/>
                    <a:pt x="4270" y="3139"/>
                  </a:cubicBezTo>
                  <a:cubicBezTo>
                    <a:pt x="5179" y="3723"/>
                    <a:pt x="6243" y="4039"/>
                    <a:pt x="7334" y="4039"/>
                  </a:cubicBezTo>
                  <a:cubicBezTo>
                    <a:pt x="8425" y="4039"/>
                    <a:pt x="9488" y="3723"/>
                    <a:pt x="10398" y="3139"/>
                  </a:cubicBezTo>
                  <a:cubicBezTo>
                    <a:pt x="10653" y="4057"/>
                    <a:pt x="11496" y="4732"/>
                    <a:pt x="12494" y="4732"/>
                  </a:cubicBezTo>
                  <a:cubicBezTo>
                    <a:pt x="13693" y="4732"/>
                    <a:pt x="14667" y="3756"/>
                    <a:pt x="14667" y="2557"/>
                  </a:cubicBezTo>
                  <a:cubicBezTo>
                    <a:pt x="14667" y="1358"/>
                    <a:pt x="13692" y="383"/>
                    <a:pt x="12494" y="383"/>
                  </a:cubicBezTo>
                  <a:cubicBezTo>
                    <a:pt x="11454" y="383"/>
                    <a:pt x="10584" y="1116"/>
                    <a:pt x="10369" y="2091"/>
                  </a:cubicBezTo>
                  <a:cubicBezTo>
                    <a:pt x="10092" y="1868"/>
                    <a:pt x="9931" y="1533"/>
                    <a:pt x="9931" y="1173"/>
                  </a:cubicBezTo>
                  <a:lnTo>
                    <a:pt x="9931" y="541"/>
                  </a:lnTo>
                  <a:cubicBezTo>
                    <a:pt x="10091" y="375"/>
                    <a:pt x="10234" y="193"/>
                    <a:pt x="10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7"/>
            <p:cNvSpPr/>
            <p:nvPr/>
          </p:nvSpPr>
          <p:spPr>
            <a:xfrm>
              <a:off x="4414207" y="2242429"/>
              <a:ext cx="55028" cy="68091"/>
            </a:xfrm>
            <a:custGeom>
              <a:rect b="b" l="l" r="r" t="t"/>
              <a:pathLst>
                <a:path extrusionOk="0" h="2059" w="1664">
                  <a:moveTo>
                    <a:pt x="0" y="0"/>
                  </a:moveTo>
                  <a:lnTo>
                    <a:pt x="0" y="2058"/>
                  </a:lnTo>
                  <a:lnTo>
                    <a:pt x="1290" y="2058"/>
                  </a:lnTo>
                  <a:cubicBezTo>
                    <a:pt x="1345" y="1887"/>
                    <a:pt x="1388" y="1711"/>
                    <a:pt x="1416" y="1531"/>
                  </a:cubicBezTo>
                  <a:lnTo>
                    <a:pt x="16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7"/>
            <p:cNvSpPr/>
            <p:nvPr/>
          </p:nvSpPr>
          <p:spPr>
            <a:xfrm>
              <a:off x="4300777" y="2210880"/>
              <a:ext cx="85056" cy="99640"/>
            </a:xfrm>
            <a:custGeom>
              <a:rect b="b" l="l" r="r" t="t"/>
              <a:pathLst>
                <a:path extrusionOk="0" h="3013" w="2572">
                  <a:moveTo>
                    <a:pt x="1286" y="0"/>
                  </a:moveTo>
                  <a:cubicBezTo>
                    <a:pt x="978" y="428"/>
                    <a:pt x="526" y="746"/>
                    <a:pt x="0" y="881"/>
                  </a:cubicBezTo>
                  <a:lnTo>
                    <a:pt x="0" y="3012"/>
                  </a:lnTo>
                  <a:lnTo>
                    <a:pt x="2571" y="3012"/>
                  </a:lnTo>
                  <a:lnTo>
                    <a:pt x="2571" y="881"/>
                  </a:lnTo>
                  <a:cubicBezTo>
                    <a:pt x="2046" y="747"/>
                    <a:pt x="1594" y="428"/>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7"/>
            <p:cNvSpPr/>
            <p:nvPr/>
          </p:nvSpPr>
          <p:spPr>
            <a:xfrm>
              <a:off x="4217374" y="2242429"/>
              <a:ext cx="55028" cy="68091"/>
            </a:xfrm>
            <a:custGeom>
              <a:rect b="b" l="l" r="r" t="t"/>
              <a:pathLst>
                <a:path extrusionOk="0" h="2059" w="1664">
                  <a:moveTo>
                    <a:pt x="1" y="0"/>
                  </a:moveTo>
                  <a:lnTo>
                    <a:pt x="248" y="1531"/>
                  </a:lnTo>
                  <a:cubicBezTo>
                    <a:pt x="277" y="1711"/>
                    <a:pt x="320" y="1887"/>
                    <a:pt x="375" y="2058"/>
                  </a:cubicBezTo>
                  <a:lnTo>
                    <a:pt x="1663" y="2058"/>
                  </a:lnTo>
                  <a:lnTo>
                    <a:pt x="16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7"/>
            <p:cNvSpPr/>
            <p:nvPr/>
          </p:nvSpPr>
          <p:spPr>
            <a:xfrm>
              <a:off x="4133046" y="2085578"/>
              <a:ext cx="420518" cy="132181"/>
            </a:xfrm>
            <a:custGeom>
              <a:rect b="b" l="l" r="r" t="t"/>
              <a:pathLst>
                <a:path extrusionOk="0" h="3997" w="12716">
                  <a:moveTo>
                    <a:pt x="6358" y="1"/>
                  </a:moveTo>
                  <a:cubicBezTo>
                    <a:pt x="5835" y="1"/>
                    <a:pt x="5351" y="306"/>
                    <a:pt x="5127" y="779"/>
                  </a:cubicBezTo>
                  <a:lnTo>
                    <a:pt x="4999" y="1051"/>
                  </a:lnTo>
                  <a:lnTo>
                    <a:pt x="3914" y="1051"/>
                  </a:lnTo>
                  <a:lnTo>
                    <a:pt x="3395" y="1776"/>
                  </a:lnTo>
                  <a:cubicBezTo>
                    <a:pt x="3221" y="2019"/>
                    <a:pt x="2939" y="2164"/>
                    <a:pt x="2640" y="2164"/>
                  </a:cubicBezTo>
                  <a:lnTo>
                    <a:pt x="1376" y="2164"/>
                  </a:lnTo>
                  <a:cubicBezTo>
                    <a:pt x="618" y="2164"/>
                    <a:pt x="1" y="2782"/>
                    <a:pt x="1" y="3540"/>
                  </a:cubicBezTo>
                  <a:lnTo>
                    <a:pt x="1" y="3996"/>
                  </a:lnTo>
                  <a:lnTo>
                    <a:pt x="860" y="3996"/>
                  </a:lnTo>
                  <a:lnTo>
                    <a:pt x="860" y="3540"/>
                  </a:lnTo>
                  <a:cubicBezTo>
                    <a:pt x="860" y="3256"/>
                    <a:pt x="1091" y="3024"/>
                    <a:pt x="1376" y="3024"/>
                  </a:cubicBezTo>
                  <a:lnTo>
                    <a:pt x="2274" y="3024"/>
                  </a:lnTo>
                  <a:lnTo>
                    <a:pt x="2412" y="3884"/>
                  </a:lnTo>
                  <a:lnTo>
                    <a:pt x="4502" y="3884"/>
                  </a:lnTo>
                  <a:cubicBezTo>
                    <a:pt x="5289" y="3884"/>
                    <a:pt x="5928" y="3244"/>
                    <a:pt x="5928" y="2458"/>
                  </a:cubicBezTo>
                  <a:lnTo>
                    <a:pt x="6787" y="2458"/>
                  </a:lnTo>
                  <a:cubicBezTo>
                    <a:pt x="6787" y="3244"/>
                    <a:pt x="7428" y="3884"/>
                    <a:pt x="8213" y="3884"/>
                  </a:cubicBezTo>
                  <a:lnTo>
                    <a:pt x="10304" y="3884"/>
                  </a:lnTo>
                  <a:lnTo>
                    <a:pt x="10443" y="3024"/>
                  </a:lnTo>
                  <a:lnTo>
                    <a:pt x="11341" y="3024"/>
                  </a:lnTo>
                  <a:cubicBezTo>
                    <a:pt x="11624" y="3024"/>
                    <a:pt x="11857" y="3256"/>
                    <a:pt x="11857" y="3540"/>
                  </a:cubicBezTo>
                  <a:lnTo>
                    <a:pt x="11857" y="3996"/>
                  </a:lnTo>
                  <a:lnTo>
                    <a:pt x="12716" y="3996"/>
                  </a:lnTo>
                  <a:lnTo>
                    <a:pt x="12716" y="3540"/>
                  </a:lnTo>
                  <a:cubicBezTo>
                    <a:pt x="12716" y="2782"/>
                    <a:pt x="12099" y="2164"/>
                    <a:pt x="11341" y="2164"/>
                  </a:cubicBezTo>
                  <a:lnTo>
                    <a:pt x="10077" y="2164"/>
                  </a:lnTo>
                  <a:cubicBezTo>
                    <a:pt x="9777" y="2164"/>
                    <a:pt x="9496" y="2019"/>
                    <a:pt x="9322" y="1776"/>
                  </a:cubicBezTo>
                  <a:lnTo>
                    <a:pt x="8803" y="1051"/>
                  </a:lnTo>
                  <a:lnTo>
                    <a:pt x="7718" y="1051"/>
                  </a:lnTo>
                  <a:lnTo>
                    <a:pt x="7589" y="779"/>
                  </a:lnTo>
                  <a:cubicBezTo>
                    <a:pt x="7365" y="306"/>
                    <a:pt x="6882" y="1"/>
                    <a:pt x="6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47"/>
          <p:cNvGrpSpPr/>
          <p:nvPr/>
        </p:nvGrpSpPr>
        <p:grpSpPr>
          <a:xfrm>
            <a:off x="4742989" y="2047977"/>
            <a:ext cx="488940" cy="485071"/>
            <a:chOff x="4742989" y="2047977"/>
            <a:chExt cx="488940" cy="485071"/>
          </a:xfrm>
        </p:grpSpPr>
        <p:sp>
          <p:nvSpPr>
            <p:cNvPr id="1708" name="Google Shape;1708;p47"/>
            <p:cNvSpPr/>
            <p:nvPr/>
          </p:nvSpPr>
          <p:spPr>
            <a:xfrm>
              <a:off x="5056129" y="2233632"/>
              <a:ext cx="157016" cy="258310"/>
            </a:xfrm>
            <a:custGeom>
              <a:rect b="b" l="l" r="r" t="t"/>
              <a:pathLst>
                <a:path extrusionOk="0" h="7811" w="4748">
                  <a:moveTo>
                    <a:pt x="1524" y="1"/>
                  </a:moveTo>
                  <a:lnTo>
                    <a:pt x="0" y="1524"/>
                  </a:lnTo>
                  <a:cubicBezTo>
                    <a:pt x="322" y="1674"/>
                    <a:pt x="665" y="1779"/>
                    <a:pt x="1023" y="1834"/>
                  </a:cubicBezTo>
                  <a:cubicBezTo>
                    <a:pt x="1388" y="1890"/>
                    <a:pt x="1729" y="2056"/>
                    <a:pt x="1990" y="2315"/>
                  </a:cubicBezTo>
                  <a:cubicBezTo>
                    <a:pt x="2668" y="2988"/>
                    <a:pt x="2671" y="4083"/>
                    <a:pt x="2001" y="4759"/>
                  </a:cubicBezTo>
                  <a:cubicBezTo>
                    <a:pt x="1175" y="5591"/>
                    <a:pt x="1040" y="6857"/>
                    <a:pt x="1627" y="7810"/>
                  </a:cubicBezTo>
                  <a:lnTo>
                    <a:pt x="3334" y="6104"/>
                  </a:lnTo>
                  <a:cubicBezTo>
                    <a:pt x="4747" y="4693"/>
                    <a:pt x="4747" y="2395"/>
                    <a:pt x="3336" y="982"/>
                  </a:cubicBezTo>
                  <a:cubicBezTo>
                    <a:pt x="2834" y="482"/>
                    <a:pt x="2211" y="145"/>
                    <a:pt x="1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7"/>
            <p:cNvSpPr/>
            <p:nvPr/>
          </p:nvSpPr>
          <p:spPr>
            <a:xfrm>
              <a:off x="5128519" y="2469256"/>
              <a:ext cx="80129" cy="63792"/>
            </a:xfrm>
            <a:custGeom>
              <a:rect b="b" l="l" r="r" t="t"/>
              <a:pathLst>
                <a:path extrusionOk="0" h="1929" w="2423">
                  <a:moveTo>
                    <a:pt x="1339" y="0"/>
                  </a:moveTo>
                  <a:lnTo>
                    <a:pt x="0" y="1340"/>
                  </a:lnTo>
                  <a:lnTo>
                    <a:pt x="238" y="1578"/>
                  </a:lnTo>
                  <a:cubicBezTo>
                    <a:pt x="472" y="1811"/>
                    <a:pt x="778" y="1928"/>
                    <a:pt x="1084" y="1928"/>
                  </a:cubicBezTo>
                  <a:cubicBezTo>
                    <a:pt x="1390" y="1928"/>
                    <a:pt x="1696" y="1811"/>
                    <a:pt x="1930" y="1578"/>
                  </a:cubicBezTo>
                  <a:lnTo>
                    <a:pt x="2423" y="1085"/>
                  </a:lnTo>
                  <a:lnTo>
                    <a:pt x="13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7"/>
            <p:cNvSpPr/>
            <p:nvPr/>
          </p:nvSpPr>
          <p:spPr>
            <a:xfrm>
              <a:off x="4787964" y="2078434"/>
              <a:ext cx="258310" cy="145310"/>
            </a:xfrm>
            <a:custGeom>
              <a:rect b="b" l="l" r="r" t="t"/>
              <a:pathLst>
                <a:path extrusionOk="0" h="4394" w="7811">
                  <a:moveTo>
                    <a:pt x="4268" y="0"/>
                  </a:moveTo>
                  <a:cubicBezTo>
                    <a:pt x="3341" y="0"/>
                    <a:pt x="2413" y="354"/>
                    <a:pt x="1707" y="1060"/>
                  </a:cubicBezTo>
                  <a:lnTo>
                    <a:pt x="1" y="2767"/>
                  </a:lnTo>
                  <a:cubicBezTo>
                    <a:pt x="392" y="3008"/>
                    <a:pt x="836" y="3128"/>
                    <a:pt x="1281" y="3128"/>
                  </a:cubicBezTo>
                  <a:cubicBezTo>
                    <a:pt x="1920" y="3128"/>
                    <a:pt x="2561" y="2881"/>
                    <a:pt x="3052" y="2394"/>
                  </a:cubicBezTo>
                  <a:cubicBezTo>
                    <a:pt x="3388" y="2060"/>
                    <a:pt x="3828" y="1893"/>
                    <a:pt x="4268" y="1893"/>
                  </a:cubicBezTo>
                  <a:cubicBezTo>
                    <a:pt x="4713" y="1893"/>
                    <a:pt x="5158" y="2063"/>
                    <a:pt x="5496" y="2404"/>
                  </a:cubicBezTo>
                  <a:cubicBezTo>
                    <a:pt x="5754" y="2665"/>
                    <a:pt x="5921" y="3007"/>
                    <a:pt x="5977" y="3372"/>
                  </a:cubicBezTo>
                  <a:cubicBezTo>
                    <a:pt x="6032" y="3730"/>
                    <a:pt x="6137" y="4072"/>
                    <a:pt x="6286" y="4394"/>
                  </a:cubicBezTo>
                  <a:lnTo>
                    <a:pt x="7810" y="2871"/>
                  </a:lnTo>
                  <a:cubicBezTo>
                    <a:pt x="7665" y="2183"/>
                    <a:pt x="7329" y="1560"/>
                    <a:pt x="6828" y="1059"/>
                  </a:cubicBezTo>
                  <a:cubicBezTo>
                    <a:pt x="6122" y="353"/>
                    <a:pt x="5195" y="0"/>
                    <a:pt x="4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7"/>
            <p:cNvSpPr/>
            <p:nvPr/>
          </p:nvSpPr>
          <p:spPr>
            <a:xfrm>
              <a:off x="4742989" y="2071258"/>
              <a:ext cx="67628" cy="80129"/>
            </a:xfrm>
            <a:custGeom>
              <a:rect b="b" l="l" r="r" t="t"/>
              <a:pathLst>
                <a:path extrusionOk="0" h="2423" w="2045">
                  <a:moveTo>
                    <a:pt x="961" y="0"/>
                  </a:moveTo>
                  <a:lnTo>
                    <a:pt x="468" y="493"/>
                  </a:lnTo>
                  <a:cubicBezTo>
                    <a:pt x="1" y="960"/>
                    <a:pt x="1" y="1717"/>
                    <a:pt x="468" y="2185"/>
                  </a:cubicBezTo>
                  <a:lnTo>
                    <a:pt x="706" y="2422"/>
                  </a:lnTo>
                  <a:lnTo>
                    <a:pt x="2045" y="1084"/>
                  </a:lnTo>
                  <a:lnTo>
                    <a:pt x="9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7"/>
            <p:cNvSpPr/>
            <p:nvPr/>
          </p:nvSpPr>
          <p:spPr>
            <a:xfrm>
              <a:off x="4771462" y="2047977"/>
              <a:ext cx="460467" cy="460467"/>
            </a:xfrm>
            <a:custGeom>
              <a:rect b="b" l="l" r="r" t="t"/>
              <a:pathLst>
                <a:path extrusionOk="0" h="13924" w="13924">
                  <a:moveTo>
                    <a:pt x="2062" y="11255"/>
                  </a:moveTo>
                  <a:lnTo>
                    <a:pt x="859" y="12457"/>
                  </a:lnTo>
                  <a:lnTo>
                    <a:pt x="859" y="11255"/>
                  </a:lnTo>
                  <a:close/>
                  <a:moveTo>
                    <a:pt x="2669" y="11862"/>
                  </a:moveTo>
                  <a:lnTo>
                    <a:pt x="2669" y="13065"/>
                  </a:lnTo>
                  <a:lnTo>
                    <a:pt x="1467" y="13065"/>
                  </a:lnTo>
                  <a:lnTo>
                    <a:pt x="2669" y="11862"/>
                  </a:lnTo>
                  <a:close/>
                  <a:moveTo>
                    <a:pt x="13924" y="0"/>
                  </a:moveTo>
                  <a:lnTo>
                    <a:pt x="8948" y="1283"/>
                  </a:lnTo>
                  <a:lnTo>
                    <a:pt x="10491" y="2825"/>
                  </a:lnTo>
                  <a:lnTo>
                    <a:pt x="4672" y="8643"/>
                  </a:lnTo>
                  <a:lnTo>
                    <a:pt x="2182" y="8643"/>
                  </a:lnTo>
                  <a:lnTo>
                    <a:pt x="2182" y="9503"/>
                  </a:lnTo>
                  <a:lnTo>
                    <a:pt x="3813" y="9503"/>
                  </a:lnTo>
                  <a:lnTo>
                    <a:pt x="2921" y="10395"/>
                  </a:lnTo>
                  <a:lnTo>
                    <a:pt x="859" y="10395"/>
                  </a:lnTo>
                  <a:lnTo>
                    <a:pt x="859" y="4780"/>
                  </a:lnTo>
                  <a:cubicBezTo>
                    <a:pt x="556" y="4692"/>
                    <a:pt x="266" y="4561"/>
                    <a:pt x="0" y="4389"/>
                  </a:cubicBezTo>
                  <a:lnTo>
                    <a:pt x="0" y="13924"/>
                  </a:lnTo>
                  <a:lnTo>
                    <a:pt x="9535" y="13924"/>
                  </a:lnTo>
                  <a:cubicBezTo>
                    <a:pt x="9363" y="13658"/>
                    <a:pt x="9232" y="13368"/>
                    <a:pt x="9144" y="13065"/>
                  </a:cubicBezTo>
                  <a:lnTo>
                    <a:pt x="3529" y="13065"/>
                  </a:lnTo>
                  <a:lnTo>
                    <a:pt x="3529" y="11003"/>
                  </a:lnTo>
                  <a:lnTo>
                    <a:pt x="4421" y="10111"/>
                  </a:lnTo>
                  <a:lnTo>
                    <a:pt x="4421" y="11742"/>
                  </a:lnTo>
                  <a:lnTo>
                    <a:pt x="5281" y="11742"/>
                  </a:lnTo>
                  <a:lnTo>
                    <a:pt x="5281" y="9252"/>
                  </a:lnTo>
                  <a:lnTo>
                    <a:pt x="11099" y="3433"/>
                  </a:lnTo>
                  <a:lnTo>
                    <a:pt x="12641" y="4976"/>
                  </a:lnTo>
                  <a:lnTo>
                    <a:pt x="139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3" name="Google Shape;1713;p47"/>
          <p:cNvGrpSpPr/>
          <p:nvPr/>
        </p:nvGrpSpPr>
        <p:grpSpPr>
          <a:xfrm>
            <a:off x="5476978" y="2082634"/>
            <a:ext cx="485038" cy="415756"/>
            <a:chOff x="5476978" y="2082634"/>
            <a:chExt cx="485038" cy="415756"/>
          </a:xfrm>
        </p:grpSpPr>
        <p:sp>
          <p:nvSpPr>
            <p:cNvPr id="1714" name="Google Shape;1714;p47"/>
            <p:cNvSpPr/>
            <p:nvPr/>
          </p:nvSpPr>
          <p:spPr>
            <a:xfrm>
              <a:off x="5476978" y="2082634"/>
              <a:ext cx="485038" cy="159927"/>
            </a:xfrm>
            <a:custGeom>
              <a:rect b="b" l="l" r="r" t="t"/>
              <a:pathLst>
                <a:path extrusionOk="0" h="4836" w="14667">
                  <a:moveTo>
                    <a:pt x="1113" y="0"/>
                  </a:moveTo>
                  <a:cubicBezTo>
                    <a:pt x="498" y="0"/>
                    <a:pt x="0" y="499"/>
                    <a:pt x="0" y="1114"/>
                  </a:cubicBezTo>
                  <a:cubicBezTo>
                    <a:pt x="0" y="1729"/>
                    <a:pt x="498" y="2227"/>
                    <a:pt x="1113" y="2227"/>
                  </a:cubicBezTo>
                  <a:lnTo>
                    <a:pt x="1113" y="4835"/>
                  </a:lnTo>
                  <a:lnTo>
                    <a:pt x="13553" y="4835"/>
                  </a:lnTo>
                  <a:lnTo>
                    <a:pt x="13553" y="2227"/>
                  </a:lnTo>
                  <a:cubicBezTo>
                    <a:pt x="14168" y="2227"/>
                    <a:pt x="14666" y="1729"/>
                    <a:pt x="14666" y="1114"/>
                  </a:cubicBezTo>
                  <a:cubicBezTo>
                    <a:pt x="14666" y="499"/>
                    <a:pt x="14168" y="0"/>
                    <a:pt x="13553" y="0"/>
                  </a:cubicBezTo>
                  <a:cubicBezTo>
                    <a:pt x="12938" y="0"/>
                    <a:pt x="12439" y="499"/>
                    <a:pt x="12439" y="1114"/>
                  </a:cubicBezTo>
                  <a:cubicBezTo>
                    <a:pt x="12439" y="1691"/>
                    <a:pt x="12879" y="2167"/>
                    <a:pt x="13441" y="2222"/>
                  </a:cubicBezTo>
                  <a:cubicBezTo>
                    <a:pt x="13163" y="3038"/>
                    <a:pt x="12389" y="3624"/>
                    <a:pt x="11479" y="3624"/>
                  </a:cubicBezTo>
                  <a:cubicBezTo>
                    <a:pt x="10570" y="3624"/>
                    <a:pt x="9796" y="3038"/>
                    <a:pt x="9518" y="2222"/>
                  </a:cubicBezTo>
                  <a:cubicBezTo>
                    <a:pt x="10080" y="2167"/>
                    <a:pt x="10520" y="1691"/>
                    <a:pt x="10520" y="1114"/>
                  </a:cubicBezTo>
                  <a:cubicBezTo>
                    <a:pt x="10520" y="499"/>
                    <a:pt x="10022" y="0"/>
                    <a:pt x="9406" y="0"/>
                  </a:cubicBezTo>
                  <a:cubicBezTo>
                    <a:pt x="8791" y="0"/>
                    <a:pt x="8292" y="499"/>
                    <a:pt x="8292" y="1114"/>
                  </a:cubicBezTo>
                  <a:cubicBezTo>
                    <a:pt x="8292" y="1691"/>
                    <a:pt x="8731" y="2167"/>
                    <a:pt x="9295" y="2222"/>
                  </a:cubicBezTo>
                  <a:cubicBezTo>
                    <a:pt x="9015" y="3038"/>
                    <a:pt x="8243" y="3624"/>
                    <a:pt x="7333" y="3624"/>
                  </a:cubicBezTo>
                  <a:cubicBezTo>
                    <a:pt x="6422" y="3624"/>
                    <a:pt x="5650" y="3038"/>
                    <a:pt x="5372" y="2222"/>
                  </a:cubicBezTo>
                  <a:cubicBezTo>
                    <a:pt x="5934" y="2167"/>
                    <a:pt x="6373" y="1691"/>
                    <a:pt x="6373" y="1114"/>
                  </a:cubicBezTo>
                  <a:cubicBezTo>
                    <a:pt x="6373" y="499"/>
                    <a:pt x="5874" y="0"/>
                    <a:pt x="5260" y="0"/>
                  </a:cubicBezTo>
                  <a:cubicBezTo>
                    <a:pt x="4645" y="0"/>
                    <a:pt x="4146" y="499"/>
                    <a:pt x="4146" y="1114"/>
                  </a:cubicBezTo>
                  <a:cubicBezTo>
                    <a:pt x="4146" y="1691"/>
                    <a:pt x="4585" y="2167"/>
                    <a:pt x="5148" y="2222"/>
                  </a:cubicBezTo>
                  <a:cubicBezTo>
                    <a:pt x="4869" y="3038"/>
                    <a:pt x="4097" y="3624"/>
                    <a:pt x="3187" y="3624"/>
                  </a:cubicBezTo>
                  <a:cubicBezTo>
                    <a:pt x="2276" y="3624"/>
                    <a:pt x="1504" y="3038"/>
                    <a:pt x="1224" y="2222"/>
                  </a:cubicBezTo>
                  <a:cubicBezTo>
                    <a:pt x="1788" y="2167"/>
                    <a:pt x="2227" y="1691"/>
                    <a:pt x="2227" y="1114"/>
                  </a:cubicBezTo>
                  <a:cubicBezTo>
                    <a:pt x="2227" y="499"/>
                    <a:pt x="1728" y="0"/>
                    <a:pt x="1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7"/>
            <p:cNvSpPr/>
            <p:nvPr/>
          </p:nvSpPr>
          <p:spPr>
            <a:xfrm>
              <a:off x="5513752" y="2362473"/>
              <a:ext cx="411457" cy="44215"/>
            </a:xfrm>
            <a:custGeom>
              <a:rect b="b" l="l" r="r" t="t"/>
              <a:pathLst>
                <a:path extrusionOk="0" h="1337" w="12442">
                  <a:moveTo>
                    <a:pt x="0" y="0"/>
                  </a:moveTo>
                  <a:lnTo>
                    <a:pt x="0" y="1337"/>
                  </a:lnTo>
                  <a:lnTo>
                    <a:pt x="12441" y="1337"/>
                  </a:lnTo>
                  <a:lnTo>
                    <a:pt x="12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7"/>
            <p:cNvSpPr/>
            <p:nvPr/>
          </p:nvSpPr>
          <p:spPr>
            <a:xfrm>
              <a:off x="5489478" y="2270935"/>
              <a:ext cx="459971" cy="63164"/>
            </a:xfrm>
            <a:custGeom>
              <a:rect b="b" l="l" r="r" t="t"/>
              <a:pathLst>
                <a:path extrusionOk="0" h="1910" w="13909">
                  <a:moveTo>
                    <a:pt x="0" y="0"/>
                  </a:moveTo>
                  <a:lnTo>
                    <a:pt x="0" y="1909"/>
                  </a:lnTo>
                  <a:lnTo>
                    <a:pt x="13909" y="1909"/>
                  </a:lnTo>
                  <a:lnTo>
                    <a:pt x="139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7"/>
            <p:cNvSpPr/>
            <p:nvPr/>
          </p:nvSpPr>
          <p:spPr>
            <a:xfrm>
              <a:off x="5489478" y="2435094"/>
              <a:ext cx="459971" cy="63296"/>
            </a:xfrm>
            <a:custGeom>
              <a:rect b="b" l="l" r="r" t="t"/>
              <a:pathLst>
                <a:path extrusionOk="0" h="1914" w="13909">
                  <a:moveTo>
                    <a:pt x="0" y="0"/>
                  </a:moveTo>
                  <a:lnTo>
                    <a:pt x="0" y="1913"/>
                  </a:lnTo>
                  <a:lnTo>
                    <a:pt x="13909" y="1913"/>
                  </a:lnTo>
                  <a:lnTo>
                    <a:pt x="139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47"/>
          <p:cNvGrpSpPr/>
          <p:nvPr/>
        </p:nvGrpSpPr>
        <p:grpSpPr>
          <a:xfrm>
            <a:off x="6411106" y="2047977"/>
            <a:ext cx="274349" cy="485071"/>
            <a:chOff x="6411106" y="2047977"/>
            <a:chExt cx="274349" cy="485071"/>
          </a:xfrm>
        </p:grpSpPr>
        <p:sp>
          <p:nvSpPr>
            <p:cNvPr id="1719" name="Google Shape;1719;p47"/>
            <p:cNvSpPr/>
            <p:nvPr/>
          </p:nvSpPr>
          <p:spPr>
            <a:xfrm>
              <a:off x="6438488" y="2047977"/>
              <a:ext cx="219618" cy="125600"/>
            </a:xfrm>
            <a:custGeom>
              <a:rect b="b" l="l" r="r" t="t"/>
              <a:pathLst>
                <a:path extrusionOk="0" h="3798" w="6641">
                  <a:moveTo>
                    <a:pt x="1899" y="0"/>
                  </a:moveTo>
                  <a:cubicBezTo>
                    <a:pt x="853" y="0"/>
                    <a:pt x="0" y="852"/>
                    <a:pt x="0" y="1899"/>
                  </a:cubicBezTo>
                  <a:cubicBezTo>
                    <a:pt x="0" y="2946"/>
                    <a:pt x="853" y="3798"/>
                    <a:pt x="1899" y="3798"/>
                  </a:cubicBezTo>
                  <a:lnTo>
                    <a:pt x="3656" y="3798"/>
                  </a:lnTo>
                  <a:cubicBezTo>
                    <a:pt x="4062" y="3798"/>
                    <a:pt x="4391" y="3469"/>
                    <a:pt x="4391" y="3063"/>
                  </a:cubicBezTo>
                  <a:cubicBezTo>
                    <a:pt x="4391" y="2658"/>
                    <a:pt x="4062" y="2329"/>
                    <a:pt x="3656" y="2329"/>
                  </a:cubicBezTo>
                  <a:lnTo>
                    <a:pt x="2196" y="2329"/>
                  </a:lnTo>
                  <a:lnTo>
                    <a:pt x="2196" y="1469"/>
                  </a:lnTo>
                  <a:lnTo>
                    <a:pt x="3656" y="1469"/>
                  </a:lnTo>
                  <a:cubicBezTo>
                    <a:pt x="4535" y="1469"/>
                    <a:pt x="5250" y="2184"/>
                    <a:pt x="5250" y="3063"/>
                  </a:cubicBezTo>
                  <a:cubicBezTo>
                    <a:pt x="5250" y="3316"/>
                    <a:pt x="5191" y="3554"/>
                    <a:pt x="5087" y="3766"/>
                  </a:cubicBezTo>
                  <a:cubicBezTo>
                    <a:pt x="5969" y="3603"/>
                    <a:pt x="6640" y="2828"/>
                    <a:pt x="6640" y="1899"/>
                  </a:cubicBezTo>
                  <a:cubicBezTo>
                    <a:pt x="6640" y="852"/>
                    <a:pt x="5788" y="0"/>
                    <a:pt x="4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7"/>
            <p:cNvSpPr/>
            <p:nvPr/>
          </p:nvSpPr>
          <p:spPr>
            <a:xfrm>
              <a:off x="6411106" y="2176851"/>
              <a:ext cx="274349" cy="356197"/>
            </a:xfrm>
            <a:custGeom>
              <a:rect b="b" l="l" r="r" t="t"/>
              <a:pathLst>
                <a:path extrusionOk="0" h="10771" w="8296">
                  <a:moveTo>
                    <a:pt x="828" y="1"/>
                  </a:moveTo>
                  <a:lnTo>
                    <a:pt x="828" y="1108"/>
                  </a:lnTo>
                  <a:cubicBezTo>
                    <a:pt x="828" y="2794"/>
                    <a:pt x="2090" y="4190"/>
                    <a:pt x="3719" y="4401"/>
                  </a:cubicBezTo>
                  <a:lnTo>
                    <a:pt x="3719" y="6356"/>
                  </a:lnTo>
                  <a:cubicBezTo>
                    <a:pt x="3328" y="5834"/>
                    <a:pt x="2704" y="5498"/>
                    <a:pt x="2002" y="5498"/>
                  </a:cubicBezTo>
                  <a:lnTo>
                    <a:pt x="1" y="5498"/>
                  </a:lnTo>
                  <a:lnTo>
                    <a:pt x="1" y="5920"/>
                  </a:lnTo>
                  <a:cubicBezTo>
                    <a:pt x="1" y="7105"/>
                    <a:pt x="962" y="8066"/>
                    <a:pt x="2147" y="8066"/>
                  </a:cubicBezTo>
                  <a:lnTo>
                    <a:pt x="3719" y="8066"/>
                  </a:lnTo>
                  <a:lnTo>
                    <a:pt x="3719" y="10770"/>
                  </a:lnTo>
                  <a:lnTo>
                    <a:pt x="4578" y="10770"/>
                  </a:lnTo>
                  <a:lnTo>
                    <a:pt x="4578" y="9618"/>
                  </a:lnTo>
                  <a:lnTo>
                    <a:pt x="6149" y="9618"/>
                  </a:lnTo>
                  <a:cubicBezTo>
                    <a:pt x="7335" y="9618"/>
                    <a:pt x="8296" y="8656"/>
                    <a:pt x="8296" y="7471"/>
                  </a:cubicBezTo>
                  <a:lnTo>
                    <a:pt x="8296" y="7049"/>
                  </a:lnTo>
                  <a:lnTo>
                    <a:pt x="6294" y="7049"/>
                  </a:lnTo>
                  <a:cubicBezTo>
                    <a:pt x="5593" y="7049"/>
                    <a:pt x="4970" y="7385"/>
                    <a:pt x="4578" y="7907"/>
                  </a:cubicBezTo>
                  <a:lnTo>
                    <a:pt x="4578" y="4401"/>
                  </a:lnTo>
                  <a:cubicBezTo>
                    <a:pt x="6206" y="4190"/>
                    <a:pt x="7468" y="2794"/>
                    <a:pt x="7468" y="1108"/>
                  </a:cubicBezTo>
                  <a:lnTo>
                    <a:pt x="7468" y="1"/>
                  </a:lnTo>
                  <a:cubicBezTo>
                    <a:pt x="6973" y="470"/>
                    <a:pt x="6304" y="760"/>
                    <a:pt x="5570" y="760"/>
                  </a:cubicBezTo>
                  <a:lnTo>
                    <a:pt x="2727" y="760"/>
                  </a:lnTo>
                  <a:cubicBezTo>
                    <a:pt x="1992" y="760"/>
                    <a:pt x="1323" y="470"/>
                    <a:pt x="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1" name="Google Shape;1721;p47"/>
          <p:cNvGrpSpPr/>
          <p:nvPr/>
        </p:nvGrpSpPr>
        <p:grpSpPr>
          <a:xfrm>
            <a:off x="7049721" y="2047977"/>
            <a:ext cx="485038" cy="485071"/>
            <a:chOff x="7049721" y="2047977"/>
            <a:chExt cx="485038" cy="485071"/>
          </a:xfrm>
        </p:grpSpPr>
        <p:sp>
          <p:nvSpPr>
            <p:cNvPr id="1722" name="Google Shape;1722;p47"/>
            <p:cNvSpPr/>
            <p:nvPr/>
          </p:nvSpPr>
          <p:spPr>
            <a:xfrm>
              <a:off x="7278003" y="2047977"/>
              <a:ext cx="28473" cy="31846"/>
            </a:xfrm>
            <a:custGeom>
              <a:rect b="b" l="l" r="r" t="t"/>
              <a:pathLst>
                <a:path extrusionOk="0" h="963" w="861">
                  <a:moveTo>
                    <a:pt x="1" y="0"/>
                  </a:moveTo>
                  <a:lnTo>
                    <a:pt x="1" y="963"/>
                  </a:lnTo>
                  <a:cubicBezTo>
                    <a:pt x="145" y="883"/>
                    <a:pt x="289" y="803"/>
                    <a:pt x="431" y="720"/>
                  </a:cubicBezTo>
                  <a:cubicBezTo>
                    <a:pt x="573" y="803"/>
                    <a:pt x="717" y="883"/>
                    <a:pt x="861" y="963"/>
                  </a:cubicBez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7"/>
            <p:cNvSpPr/>
            <p:nvPr/>
          </p:nvSpPr>
          <p:spPr>
            <a:xfrm>
              <a:off x="7170691" y="2214617"/>
              <a:ext cx="66438" cy="61709"/>
            </a:xfrm>
            <a:custGeom>
              <a:rect b="b" l="l" r="r" t="t"/>
              <a:pathLst>
                <a:path extrusionOk="0" h="1866" w="2009">
                  <a:moveTo>
                    <a:pt x="774" y="1"/>
                  </a:moveTo>
                  <a:cubicBezTo>
                    <a:pt x="358" y="526"/>
                    <a:pt x="82" y="1166"/>
                    <a:pt x="1" y="1865"/>
                  </a:cubicBezTo>
                  <a:lnTo>
                    <a:pt x="1746" y="1865"/>
                  </a:lnTo>
                  <a:cubicBezTo>
                    <a:pt x="1797" y="1637"/>
                    <a:pt x="1887" y="1425"/>
                    <a:pt x="2008" y="1235"/>
                  </a:cubicBezTo>
                  <a:lnTo>
                    <a:pt x="7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7"/>
            <p:cNvSpPr/>
            <p:nvPr/>
          </p:nvSpPr>
          <p:spPr>
            <a:xfrm>
              <a:off x="7170691" y="2304699"/>
              <a:ext cx="66438" cy="61676"/>
            </a:xfrm>
            <a:custGeom>
              <a:rect b="b" l="l" r="r" t="t"/>
              <a:pathLst>
                <a:path extrusionOk="0" h="1865" w="2009">
                  <a:moveTo>
                    <a:pt x="1" y="0"/>
                  </a:moveTo>
                  <a:cubicBezTo>
                    <a:pt x="82" y="699"/>
                    <a:pt x="358" y="1339"/>
                    <a:pt x="774" y="1865"/>
                  </a:cubicBezTo>
                  <a:lnTo>
                    <a:pt x="2008" y="631"/>
                  </a:lnTo>
                  <a:cubicBezTo>
                    <a:pt x="1887" y="440"/>
                    <a:pt x="1797" y="228"/>
                    <a:pt x="1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7"/>
            <p:cNvSpPr/>
            <p:nvPr/>
          </p:nvSpPr>
          <p:spPr>
            <a:xfrm>
              <a:off x="7408398" y="2304699"/>
              <a:ext cx="94547" cy="124740"/>
            </a:xfrm>
            <a:custGeom>
              <a:rect b="b" l="l" r="r" t="t"/>
              <a:pathLst>
                <a:path extrusionOk="0" h="3772" w="2859">
                  <a:moveTo>
                    <a:pt x="1027" y="0"/>
                  </a:moveTo>
                  <a:cubicBezTo>
                    <a:pt x="940" y="935"/>
                    <a:pt x="568" y="1790"/>
                    <a:pt x="0" y="2476"/>
                  </a:cubicBezTo>
                  <a:lnTo>
                    <a:pt x="1296" y="3771"/>
                  </a:lnTo>
                  <a:cubicBezTo>
                    <a:pt x="1676" y="2460"/>
                    <a:pt x="2199" y="1196"/>
                    <a:pt x="2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7"/>
            <p:cNvSpPr/>
            <p:nvPr/>
          </p:nvSpPr>
          <p:spPr>
            <a:xfrm>
              <a:off x="7216394" y="2168914"/>
              <a:ext cx="61642" cy="66471"/>
            </a:xfrm>
            <a:custGeom>
              <a:rect b="b" l="l" r="r" t="t"/>
              <a:pathLst>
                <a:path extrusionOk="0" h="2010" w="1864">
                  <a:moveTo>
                    <a:pt x="1864" y="1"/>
                  </a:moveTo>
                  <a:cubicBezTo>
                    <a:pt x="1165" y="82"/>
                    <a:pt x="525" y="359"/>
                    <a:pt x="0" y="775"/>
                  </a:cubicBezTo>
                  <a:lnTo>
                    <a:pt x="1234" y="2010"/>
                  </a:lnTo>
                  <a:cubicBezTo>
                    <a:pt x="1425" y="1887"/>
                    <a:pt x="1637" y="1798"/>
                    <a:pt x="1864" y="1748"/>
                  </a:cubicBezTo>
                  <a:lnTo>
                    <a:pt x="18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7"/>
            <p:cNvSpPr/>
            <p:nvPr/>
          </p:nvSpPr>
          <p:spPr>
            <a:xfrm>
              <a:off x="7347384" y="2304699"/>
              <a:ext cx="66438" cy="61676"/>
            </a:xfrm>
            <a:custGeom>
              <a:rect b="b" l="l" r="r" t="t"/>
              <a:pathLst>
                <a:path extrusionOk="0" h="1865" w="2009">
                  <a:moveTo>
                    <a:pt x="262" y="0"/>
                  </a:moveTo>
                  <a:cubicBezTo>
                    <a:pt x="212" y="228"/>
                    <a:pt x="122" y="440"/>
                    <a:pt x="1" y="631"/>
                  </a:cubicBezTo>
                  <a:lnTo>
                    <a:pt x="1235" y="1865"/>
                  </a:lnTo>
                  <a:cubicBezTo>
                    <a:pt x="1651" y="1339"/>
                    <a:pt x="1927" y="699"/>
                    <a:pt x="2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7"/>
            <p:cNvSpPr/>
            <p:nvPr/>
          </p:nvSpPr>
          <p:spPr>
            <a:xfrm>
              <a:off x="7153296" y="2079790"/>
              <a:ext cx="124740" cy="94580"/>
            </a:xfrm>
            <a:custGeom>
              <a:rect b="b" l="l" r="r" t="t"/>
              <a:pathLst>
                <a:path extrusionOk="0" h="2860" w="3772">
                  <a:moveTo>
                    <a:pt x="3772" y="1"/>
                  </a:moveTo>
                  <a:cubicBezTo>
                    <a:pt x="2576" y="660"/>
                    <a:pt x="1313" y="1183"/>
                    <a:pt x="1" y="1563"/>
                  </a:cubicBezTo>
                  <a:lnTo>
                    <a:pt x="1298" y="2860"/>
                  </a:lnTo>
                  <a:cubicBezTo>
                    <a:pt x="1983" y="2291"/>
                    <a:pt x="2837" y="1920"/>
                    <a:pt x="3772" y="1832"/>
                  </a:cubicBezTo>
                  <a:lnTo>
                    <a:pt x="3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7"/>
            <p:cNvSpPr/>
            <p:nvPr/>
          </p:nvSpPr>
          <p:spPr>
            <a:xfrm>
              <a:off x="7408398" y="2151585"/>
              <a:ext cx="94547" cy="124740"/>
            </a:xfrm>
            <a:custGeom>
              <a:rect b="b" l="l" r="r" t="t"/>
              <a:pathLst>
                <a:path extrusionOk="0" h="3772" w="2859">
                  <a:moveTo>
                    <a:pt x="1296" y="0"/>
                  </a:moveTo>
                  <a:lnTo>
                    <a:pt x="0" y="1296"/>
                  </a:lnTo>
                  <a:cubicBezTo>
                    <a:pt x="568" y="1981"/>
                    <a:pt x="940" y="2836"/>
                    <a:pt x="1027" y="3771"/>
                  </a:cubicBezTo>
                  <a:lnTo>
                    <a:pt x="2858" y="3771"/>
                  </a:lnTo>
                  <a:cubicBezTo>
                    <a:pt x="2199" y="2575"/>
                    <a:pt x="1676" y="1311"/>
                    <a:pt x="1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7"/>
            <p:cNvSpPr/>
            <p:nvPr/>
          </p:nvSpPr>
          <p:spPr>
            <a:xfrm>
              <a:off x="7306476" y="2168914"/>
              <a:ext cx="61642" cy="66471"/>
            </a:xfrm>
            <a:custGeom>
              <a:rect b="b" l="l" r="r" t="t"/>
              <a:pathLst>
                <a:path extrusionOk="0" h="2010" w="1864">
                  <a:moveTo>
                    <a:pt x="0" y="1"/>
                  </a:moveTo>
                  <a:lnTo>
                    <a:pt x="0" y="1748"/>
                  </a:lnTo>
                  <a:cubicBezTo>
                    <a:pt x="227" y="1798"/>
                    <a:pt x="439" y="1887"/>
                    <a:pt x="629" y="2010"/>
                  </a:cubicBezTo>
                  <a:lnTo>
                    <a:pt x="1864" y="775"/>
                  </a:lnTo>
                  <a:cubicBezTo>
                    <a:pt x="1339" y="359"/>
                    <a:pt x="699" y="8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7"/>
            <p:cNvSpPr/>
            <p:nvPr/>
          </p:nvSpPr>
          <p:spPr>
            <a:xfrm>
              <a:off x="7306476" y="2079790"/>
              <a:ext cx="124740" cy="94580"/>
            </a:xfrm>
            <a:custGeom>
              <a:rect b="b" l="l" r="r" t="t"/>
              <a:pathLst>
                <a:path extrusionOk="0" h="2860" w="3772">
                  <a:moveTo>
                    <a:pt x="0" y="1"/>
                  </a:moveTo>
                  <a:lnTo>
                    <a:pt x="0" y="1832"/>
                  </a:lnTo>
                  <a:cubicBezTo>
                    <a:pt x="935" y="1920"/>
                    <a:pt x="1789" y="2291"/>
                    <a:pt x="2474" y="2860"/>
                  </a:cubicBezTo>
                  <a:lnTo>
                    <a:pt x="3771" y="1563"/>
                  </a:lnTo>
                  <a:cubicBezTo>
                    <a:pt x="2459" y="1183"/>
                    <a:pt x="1196" y="66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7"/>
            <p:cNvSpPr/>
            <p:nvPr/>
          </p:nvSpPr>
          <p:spPr>
            <a:xfrm>
              <a:off x="7306476" y="2406621"/>
              <a:ext cx="124740" cy="94580"/>
            </a:xfrm>
            <a:custGeom>
              <a:rect b="b" l="l" r="r" t="t"/>
              <a:pathLst>
                <a:path extrusionOk="0" h="2860" w="3772">
                  <a:moveTo>
                    <a:pt x="2474" y="1"/>
                  </a:moveTo>
                  <a:cubicBezTo>
                    <a:pt x="1789" y="570"/>
                    <a:pt x="935" y="940"/>
                    <a:pt x="0" y="1028"/>
                  </a:cubicBezTo>
                  <a:lnTo>
                    <a:pt x="0" y="2860"/>
                  </a:lnTo>
                  <a:cubicBezTo>
                    <a:pt x="1196" y="2201"/>
                    <a:pt x="2459" y="1677"/>
                    <a:pt x="3771" y="1298"/>
                  </a:cubicBezTo>
                  <a:lnTo>
                    <a:pt x="24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7"/>
            <p:cNvSpPr/>
            <p:nvPr/>
          </p:nvSpPr>
          <p:spPr>
            <a:xfrm>
              <a:off x="7255284" y="2253540"/>
              <a:ext cx="73945" cy="73911"/>
            </a:xfrm>
            <a:custGeom>
              <a:rect b="b" l="l" r="r" t="t"/>
              <a:pathLst>
                <a:path extrusionOk="0" h="2235" w="2236">
                  <a:moveTo>
                    <a:pt x="1118" y="1"/>
                  </a:moveTo>
                  <a:cubicBezTo>
                    <a:pt x="501" y="1"/>
                    <a:pt x="0" y="500"/>
                    <a:pt x="0" y="1117"/>
                  </a:cubicBezTo>
                  <a:cubicBezTo>
                    <a:pt x="0" y="1734"/>
                    <a:pt x="501" y="2235"/>
                    <a:pt x="1118" y="2235"/>
                  </a:cubicBezTo>
                  <a:cubicBezTo>
                    <a:pt x="1735" y="2235"/>
                    <a:pt x="2236" y="1734"/>
                    <a:pt x="2236" y="1117"/>
                  </a:cubicBezTo>
                  <a:cubicBezTo>
                    <a:pt x="2236" y="500"/>
                    <a:pt x="1735" y="1"/>
                    <a:pt x="1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7"/>
            <p:cNvSpPr/>
            <p:nvPr/>
          </p:nvSpPr>
          <p:spPr>
            <a:xfrm>
              <a:off x="7216394" y="2345607"/>
              <a:ext cx="61642" cy="66438"/>
            </a:xfrm>
            <a:custGeom>
              <a:rect b="b" l="l" r="r" t="t"/>
              <a:pathLst>
                <a:path extrusionOk="0" h="2009" w="1864">
                  <a:moveTo>
                    <a:pt x="1234" y="1"/>
                  </a:moveTo>
                  <a:lnTo>
                    <a:pt x="0" y="1235"/>
                  </a:lnTo>
                  <a:cubicBezTo>
                    <a:pt x="525" y="1651"/>
                    <a:pt x="1165" y="1928"/>
                    <a:pt x="1864" y="2009"/>
                  </a:cubicBezTo>
                  <a:lnTo>
                    <a:pt x="1864" y="263"/>
                  </a:lnTo>
                  <a:cubicBezTo>
                    <a:pt x="1637" y="212"/>
                    <a:pt x="1425" y="123"/>
                    <a:pt x="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7"/>
            <p:cNvSpPr/>
            <p:nvPr/>
          </p:nvSpPr>
          <p:spPr>
            <a:xfrm>
              <a:off x="7347384" y="2214617"/>
              <a:ext cx="66438" cy="61709"/>
            </a:xfrm>
            <a:custGeom>
              <a:rect b="b" l="l" r="r" t="t"/>
              <a:pathLst>
                <a:path extrusionOk="0" h="1866" w="2009">
                  <a:moveTo>
                    <a:pt x="1235" y="1"/>
                  </a:moveTo>
                  <a:lnTo>
                    <a:pt x="1" y="1235"/>
                  </a:lnTo>
                  <a:cubicBezTo>
                    <a:pt x="122" y="1425"/>
                    <a:pt x="212" y="1637"/>
                    <a:pt x="262" y="1865"/>
                  </a:cubicBezTo>
                  <a:lnTo>
                    <a:pt x="2008" y="1865"/>
                  </a:lnTo>
                  <a:cubicBezTo>
                    <a:pt x="1927" y="1166"/>
                    <a:pt x="1651" y="526"/>
                    <a:pt x="1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7"/>
            <p:cNvSpPr/>
            <p:nvPr/>
          </p:nvSpPr>
          <p:spPr>
            <a:xfrm>
              <a:off x="7153296" y="2406621"/>
              <a:ext cx="124740" cy="94580"/>
            </a:xfrm>
            <a:custGeom>
              <a:rect b="b" l="l" r="r" t="t"/>
              <a:pathLst>
                <a:path extrusionOk="0" h="2860" w="3772">
                  <a:moveTo>
                    <a:pt x="1298" y="1"/>
                  </a:moveTo>
                  <a:lnTo>
                    <a:pt x="1" y="1298"/>
                  </a:lnTo>
                  <a:cubicBezTo>
                    <a:pt x="1313" y="1677"/>
                    <a:pt x="2576" y="2201"/>
                    <a:pt x="3772" y="2860"/>
                  </a:cubicBezTo>
                  <a:lnTo>
                    <a:pt x="3772" y="1028"/>
                  </a:lnTo>
                  <a:cubicBezTo>
                    <a:pt x="2837" y="940"/>
                    <a:pt x="1983" y="570"/>
                    <a:pt x="1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7"/>
            <p:cNvSpPr/>
            <p:nvPr/>
          </p:nvSpPr>
          <p:spPr>
            <a:xfrm>
              <a:off x="7081567" y="2304699"/>
              <a:ext cx="94547" cy="124740"/>
            </a:xfrm>
            <a:custGeom>
              <a:rect b="b" l="l" r="r" t="t"/>
              <a:pathLst>
                <a:path extrusionOk="0" h="3772" w="2859">
                  <a:moveTo>
                    <a:pt x="0" y="0"/>
                  </a:moveTo>
                  <a:cubicBezTo>
                    <a:pt x="659" y="1196"/>
                    <a:pt x="1183" y="2460"/>
                    <a:pt x="1562" y="3771"/>
                  </a:cubicBezTo>
                  <a:lnTo>
                    <a:pt x="2858" y="2476"/>
                  </a:lnTo>
                  <a:cubicBezTo>
                    <a:pt x="2291" y="1790"/>
                    <a:pt x="1919" y="935"/>
                    <a:pt x="1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7"/>
            <p:cNvSpPr/>
            <p:nvPr/>
          </p:nvSpPr>
          <p:spPr>
            <a:xfrm>
              <a:off x="7081567" y="2151585"/>
              <a:ext cx="94547" cy="124740"/>
            </a:xfrm>
            <a:custGeom>
              <a:rect b="b" l="l" r="r" t="t"/>
              <a:pathLst>
                <a:path extrusionOk="0" h="3772" w="2859">
                  <a:moveTo>
                    <a:pt x="1562" y="0"/>
                  </a:moveTo>
                  <a:cubicBezTo>
                    <a:pt x="1183" y="1311"/>
                    <a:pt x="659" y="2575"/>
                    <a:pt x="0" y="3771"/>
                  </a:cubicBezTo>
                  <a:lnTo>
                    <a:pt x="1832" y="3771"/>
                  </a:lnTo>
                  <a:cubicBezTo>
                    <a:pt x="1919" y="2836"/>
                    <a:pt x="2291" y="1981"/>
                    <a:pt x="2858" y="1296"/>
                  </a:cubicBezTo>
                  <a:lnTo>
                    <a:pt x="15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7"/>
            <p:cNvSpPr/>
            <p:nvPr/>
          </p:nvSpPr>
          <p:spPr>
            <a:xfrm>
              <a:off x="7306476" y="2345607"/>
              <a:ext cx="61642" cy="66438"/>
            </a:xfrm>
            <a:custGeom>
              <a:rect b="b" l="l" r="r" t="t"/>
              <a:pathLst>
                <a:path extrusionOk="0" h="2009" w="1864">
                  <a:moveTo>
                    <a:pt x="629" y="1"/>
                  </a:moveTo>
                  <a:cubicBezTo>
                    <a:pt x="439" y="123"/>
                    <a:pt x="227" y="212"/>
                    <a:pt x="0" y="263"/>
                  </a:cubicBezTo>
                  <a:lnTo>
                    <a:pt x="0" y="2009"/>
                  </a:lnTo>
                  <a:cubicBezTo>
                    <a:pt x="699" y="1928"/>
                    <a:pt x="1339" y="1651"/>
                    <a:pt x="1864" y="1235"/>
                  </a:cubicBezTo>
                  <a:lnTo>
                    <a:pt x="6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7"/>
            <p:cNvSpPr/>
            <p:nvPr/>
          </p:nvSpPr>
          <p:spPr>
            <a:xfrm>
              <a:off x="7060700" y="2058989"/>
              <a:ext cx="92629" cy="92629"/>
            </a:xfrm>
            <a:custGeom>
              <a:rect b="b" l="l" r="r" t="t"/>
              <a:pathLst>
                <a:path extrusionOk="0" h="2801" w="2801">
                  <a:moveTo>
                    <a:pt x="608" y="0"/>
                  </a:moveTo>
                  <a:lnTo>
                    <a:pt x="1" y="608"/>
                  </a:lnTo>
                  <a:lnTo>
                    <a:pt x="2193" y="2800"/>
                  </a:lnTo>
                  <a:cubicBezTo>
                    <a:pt x="2239" y="2642"/>
                    <a:pt x="2284" y="2483"/>
                    <a:pt x="2324" y="2324"/>
                  </a:cubicBezTo>
                  <a:cubicBezTo>
                    <a:pt x="2484" y="2282"/>
                    <a:pt x="2642" y="2238"/>
                    <a:pt x="2801" y="2192"/>
                  </a:cubicBezTo>
                  <a:lnTo>
                    <a:pt x="6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7"/>
            <p:cNvSpPr/>
            <p:nvPr/>
          </p:nvSpPr>
          <p:spPr>
            <a:xfrm>
              <a:off x="7060700" y="2429406"/>
              <a:ext cx="92629" cy="92629"/>
            </a:xfrm>
            <a:custGeom>
              <a:rect b="b" l="l" r="r" t="t"/>
              <a:pathLst>
                <a:path extrusionOk="0" h="2801" w="2801">
                  <a:moveTo>
                    <a:pt x="2193" y="0"/>
                  </a:moveTo>
                  <a:lnTo>
                    <a:pt x="1" y="2193"/>
                  </a:lnTo>
                  <a:lnTo>
                    <a:pt x="608" y="2800"/>
                  </a:lnTo>
                  <a:lnTo>
                    <a:pt x="2801" y="609"/>
                  </a:lnTo>
                  <a:cubicBezTo>
                    <a:pt x="2642" y="563"/>
                    <a:pt x="2484" y="519"/>
                    <a:pt x="2324" y="477"/>
                  </a:cubicBezTo>
                  <a:cubicBezTo>
                    <a:pt x="2284" y="317"/>
                    <a:pt x="2239" y="159"/>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7"/>
            <p:cNvSpPr/>
            <p:nvPr/>
          </p:nvSpPr>
          <p:spPr>
            <a:xfrm>
              <a:off x="7431183" y="2429406"/>
              <a:ext cx="92596" cy="92629"/>
            </a:xfrm>
            <a:custGeom>
              <a:rect b="b" l="l" r="r" t="t"/>
              <a:pathLst>
                <a:path extrusionOk="0" h="2801" w="2800">
                  <a:moveTo>
                    <a:pt x="607" y="0"/>
                  </a:moveTo>
                  <a:cubicBezTo>
                    <a:pt x="562" y="159"/>
                    <a:pt x="517" y="317"/>
                    <a:pt x="476" y="477"/>
                  </a:cubicBezTo>
                  <a:cubicBezTo>
                    <a:pt x="317" y="519"/>
                    <a:pt x="158" y="563"/>
                    <a:pt x="0" y="609"/>
                  </a:cubicBezTo>
                  <a:lnTo>
                    <a:pt x="2193" y="2800"/>
                  </a:lnTo>
                  <a:lnTo>
                    <a:pt x="2800" y="2193"/>
                  </a:lnTo>
                  <a:lnTo>
                    <a:pt x="6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7"/>
            <p:cNvSpPr/>
            <p:nvPr/>
          </p:nvSpPr>
          <p:spPr>
            <a:xfrm>
              <a:off x="7431183" y="2058989"/>
              <a:ext cx="92596" cy="92629"/>
            </a:xfrm>
            <a:custGeom>
              <a:rect b="b" l="l" r="r" t="t"/>
              <a:pathLst>
                <a:path extrusionOk="0" h="2801" w="2800">
                  <a:moveTo>
                    <a:pt x="2193" y="0"/>
                  </a:moveTo>
                  <a:lnTo>
                    <a:pt x="0" y="2192"/>
                  </a:lnTo>
                  <a:cubicBezTo>
                    <a:pt x="158" y="2238"/>
                    <a:pt x="317" y="2282"/>
                    <a:pt x="476" y="2324"/>
                  </a:cubicBezTo>
                  <a:cubicBezTo>
                    <a:pt x="517" y="2483"/>
                    <a:pt x="562" y="2642"/>
                    <a:pt x="607" y="2800"/>
                  </a:cubicBezTo>
                  <a:lnTo>
                    <a:pt x="2800" y="608"/>
                  </a:lnTo>
                  <a:lnTo>
                    <a:pt x="21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7"/>
            <p:cNvSpPr/>
            <p:nvPr/>
          </p:nvSpPr>
          <p:spPr>
            <a:xfrm>
              <a:off x="7049721" y="2276292"/>
              <a:ext cx="31879" cy="28440"/>
            </a:xfrm>
            <a:custGeom>
              <a:rect b="b" l="l" r="r" t="t"/>
              <a:pathLst>
                <a:path extrusionOk="0" h="860" w="964">
                  <a:moveTo>
                    <a:pt x="1" y="0"/>
                  </a:moveTo>
                  <a:lnTo>
                    <a:pt x="1" y="859"/>
                  </a:lnTo>
                  <a:lnTo>
                    <a:pt x="963" y="859"/>
                  </a:lnTo>
                  <a:cubicBezTo>
                    <a:pt x="883" y="715"/>
                    <a:pt x="803" y="572"/>
                    <a:pt x="719" y="429"/>
                  </a:cubicBezTo>
                  <a:cubicBezTo>
                    <a:pt x="803" y="287"/>
                    <a:pt x="884" y="144"/>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7"/>
            <p:cNvSpPr/>
            <p:nvPr/>
          </p:nvSpPr>
          <p:spPr>
            <a:xfrm>
              <a:off x="7278003" y="2501168"/>
              <a:ext cx="28473" cy="31879"/>
            </a:xfrm>
            <a:custGeom>
              <a:rect b="b" l="l" r="r" t="t"/>
              <a:pathLst>
                <a:path extrusionOk="0" h="964" w="861">
                  <a:moveTo>
                    <a:pt x="1" y="1"/>
                  </a:moveTo>
                  <a:lnTo>
                    <a:pt x="1" y="963"/>
                  </a:lnTo>
                  <a:lnTo>
                    <a:pt x="861" y="963"/>
                  </a:lnTo>
                  <a:lnTo>
                    <a:pt x="861" y="1"/>
                  </a:lnTo>
                  <a:cubicBezTo>
                    <a:pt x="717" y="80"/>
                    <a:pt x="573" y="160"/>
                    <a:pt x="431" y="244"/>
                  </a:cubicBezTo>
                  <a:cubicBezTo>
                    <a:pt x="289" y="160"/>
                    <a:pt x="145" y="8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7"/>
            <p:cNvSpPr/>
            <p:nvPr/>
          </p:nvSpPr>
          <p:spPr>
            <a:xfrm>
              <a:off x="7502912" y="2276292"/>
              <a:ext cx="31846" cy="28440"/>
            </a:xfrm>
            <a:custGeom>
              <a:rect b="b" l="l" r="r" t="t"/>
              <a:pathLst>
                <a:path extrusionOk="0" h="860" w="963">
                  <a:moveTo>
                    <a:pt x="0" y="0"/>
                  </a:moveTo>
                  <a:cubicBezTo>
                    <a:pt x="81" y="144"/>
                    <a:pt x="161" y="287"/>
                    <a:pt x="245" y="429"/>
                  </a:cubicBezTo>
                  <a:cubicBezTo>
                    <a:pt x="161" y="572"/>
                    <a:pt x="81" y="715"/>
                    <a:pt x="0" y="859"/>
                  </a:cubicBezTo>
                  <a:lnTo>
                    <a:pt x="963" y="859"/>
                  </a:lnTo>
                  <a:lnTo>
                    <a:pt x="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7" name="Google Shape;1747;p47"/>
          <p:cNvGrpSpPr/>
          <p:nvPr/>
        </p:nvGrpSpPr>
        <p:grpSpPr>
          <a:xfrm>
            <a:off x="7791349" y="2047977"/>
            <a:ext cx="391813" cy="485071"/>
            <a:chOff x="7791349" y="2047977"/>
            <a:chExt cx="391813" cy="485071"/>
          </a:xfrm>
        </p:grpSpPr>
        <p:sp>
          <p:nvSpPr>
            <p:cNvPr id="1748" name="Google Shape;1748;p47"/>
            <p:cNvSpPr/>
            <p:nvPr/>
          </p:nvSpPr>
          <p:spPr>
            <a:xfrm>
              <a:off x="7950283" y="2256483"/>
              <a:ext cx="135951" cy="75499"/>
            </a:xfrm>
            <a:custGeom>
              <a:rect b="b" l="l" r="r" t="t"/>
              <a:pathLst>
                <a:path extrusionOk="0" h="2283" w="4111">
                  <a:moveTo>
                    <a:pt x="2055" y="1"/>
                  </a:moveTo>
                  <a:lnTo>
                    <a:pt x="1200" y="985"/>
                  </a:lnTo>
                  <a:lnTo>
                    <a:pt x="0" y="593"/>
                  </a:lnTo>
                  <a:lnTo>
                    <a:pt x="0" y="593"/>
                  </a:lnTo>
                  <a:lnTo>
                    <a:pt x="347" y="2282"/>
                  </a:lnTo>
                  <a:lnTo>
                    <a:pt x="3764" y="2282"/>
                  </a:lnTo>
                  <a:lnTo>
                    <a:pt x="4110" y="593"/>
                  </a:lnTo>
                  <a:lnTo>
                    <a:pt x="4110" y="593"/>
                  </a:lnTo>
                  <a:lnTo>
                    <a:pt x="2910" y="985"/>
                  </a:lnTo>
                  <a:lnTo>
                    <a:pt x="20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7"/>
            <p:cNvSpPr/>
            <p:nvPr/>
          </p:nvSpPr>
          <p:spPr>
            <a:xfrm>
              <a:off x="7791349" y="2140441"/>
              <a:ext cx="49572" cy="300077"/>
            </a:xfrm>
            <a:custGeom>
              <a:rect b="b" l="l" r="r" t="t"/>
              <a:pathLst>
                <a:path extrusionOk="0" h="9074" w="1499">
                  <a:moveTo>
                    <a:pt x="1" y="0"/>
                  </a:moveTo>
                  <a:lnTo>
                    <a:pt x="1" y="9074"/>
                  </a:lnTo>
                  <a:lnTo>
                    <a:pt x="1498" y="9074"/>
                  </a:lnTo>
                  <a:lnTo>
                    <a:pt x="14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7"/>
            <p:cNvSpPr/>
            <p:nvPr/>
          </p:nvSpPr>
          <p:spPr>
            <a:xfrm>
              <a:off x="7791349" y="2063950"/>
              <a:ext cx="49572" cy="48117"/>
            </a:xfrm>
            <a:custGeom>
              <a:rect b="b" l="l" r="r" t="t"/>
              <a:pathLst>
                <a:path extrusionOk="0" h="1455" w="1499">
                  <a:moveTo>
                    <a:pt x="1" y="0"/>
                  </a:moveTo>
                  <a:lnTo>
                    <a:pt x="1" y="1454"/>
                  </a:lnTo>
                  <a:lnTo>
                    <a:pt x="1498" y="1454"/>
                  </a:lnTo>
                  <a:lnTo>
                    <a:pt x="14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7"/>
            <p:cNvSpPr/>
            <p:nvPr/>
          </p:nvSpPr>
          <p:spPr>
            <a:xfrm>
              <a:off x="7791349" y="2468958"/>
              <a:ext cx="49572" cy="48117"/>
            </a:xfrm>
            <a:custGeom>
              <a:rect b="b" l="l" r="r" t="t"/>
              <a:pathLst>
                <a:path extrusionOk="0" h="1455" w="1499">
                  <a:moveTo>
                    <a:pt x="1" y="0"/>
                  </a:moveTo>
                  <a:lnTo>
                    <a:pt x="1" y="1455"/>
                  </a:lnTo>
                  <a:lnTo>
                    <a:pt x="1498" y="1455"/>
                  </a:lnTo>
                  <a:lnTo>
                    <a:pt x="14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7"/>
            <p:cNvSpPr/>
            <p:nvPr/>
          </p:nvSpPr>
          <p:spPr>
            <a:xfrm>
              <a:off x="8089309" y="2047977"/>
              <a:ext cx="93853" cy="93853"/>
            </a:xfrm>
            <a:custGeom>
              <a:rect b="b" l="l" r="r" t="t"/>
              <a:pathLst>
                <a:path extrusionOk="0" h="2838" w="2838">
                  <a:moveTo>
                    <a:pt x="1" y="0"/>
                  </a:moveTo>
                  <a:lnTo>
                    <a:pt x="1" y="1085"/>
                  </a:lnTo>
                  <a:lnTo>
                    <a:pt x="1753" y="1085"/>
                  </a:lnTo>
                  <a:lnTo>
                    <a:pt x="1753" y="2837"/>
                  </a:lnTo>
                  <a:lnTo>
                    <a:pt x="2838" y="2837"/>
                  </a:lnTo>
                  <a:lnTo>
                    <a:pt x="28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7"/>
            <p:cNvSpPr/>
            <p:nvPr/>
          </p:nvSpPr>
          <p:spPr>
            <a:xfrm>
              <a:off x="7869295" y="2063950"/>
              <a:ext cx="297895" cy="453125"/>
            </a:xfrm>
            <a:custGeom>
              <a:rect b="b" l="l" r="r" t="t"/>
              <a:pathLst>
                <a:path extrusionOk="0" h="13702" w="9008">
                  <a:moveTo>
                    <a:pt x="4504" y="4513"/>
                  </a:moveTo>
                  <a:lnTo>
                    <a:pt x="5634" y="5813"/>
                  </a:lnTo>
                  <a:lnTo>
                    <a:pt x="7698" y="5138"/>
                  </a:lnTo>
                  <a:lnTo>
                    <a:pt x="6913" y="8963"/>
                  </a:lnTo>
                  <a:lnTo>
                    <a:pt x="2094" y="8963"/>
                  </a:lnTo>
                  <a:lnTo>
                    <a:pt x="1311" y="5138"/>
                  </a:lnTo>
                  <a:lnTo>
                    <a:pt x="3374" y="5813"/>
                  </a:lnTo>
                  <a:lnTo>
                    <a:pt x="4504" y="4513"/>
                  </a:lnTo>
                  <a:close/>
                  <a:moveTo>
                    <a:pt x="0" y="0"/>
                  </a:moveTo>
                  <a:lnTo>
                    <a:pt x="0" y="13702"/>
                  </a:lnTo>
                  <a:lnTo>
                    <a:pt x="5794" y="13702"/>
                  </a:lnTo>
                  <a:lnTo>
                    <a:pt x="5794" y="12241"/>
                  </a:lnTo>
                  <a:lnTo>
                    <a:pt x="7547" y="12241"/>
                  </a:lnTo>
                  <a:lnTo>
                    <a:pt x="7547" y="10487"/>
                  </a:lnTo>
                  <a:lnTo>
                    <a:pt x="9008" y="10487"/>
                  </a:lnTo>
                  <a:lnTo>
                    <a:pt x="9008" y="3214"/>
                  </a:lnTo>
                  <a:lnTo>
                    <a:pt x="7547" y="3214"/>
                  </a:lnTo>
                  <a:lnTo>
                    <a:pt x="7547" y="1461"/>
                  </a:lnTo>
                  <a:lnTo>
                    <a:pt x="5794" y="1461"/>
                  </a:lnTo>
                  <a:lnTo>
                    <a:pt x="5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7"/>
            <p:cNvSpPr/>
            <p:nvPr/>
          </p:nvSpPr>
          <p:spPr>
            <a:xfrm>
              <a:off x="8089309" y="2439162"/>
              <a:ext cx="93853" cy="93886"/>
            </a:xfrm>
            <a:custGeom>
              <a:rect b="b" l="l" r="r" t="t"/>
              <a:pathLst>
                <a:path extrusionOk="0" h="2839" w="2838">
                  <a:moveTo>
                    <a:pt x="1753" y="0"/>
                  </a:moveTo>
                  <a:lnTo>
                    <a:pt x="1753" y="1754"/>
                  </a:lnTo>
                  <a:lnTo>
                    <a:pt x="1" y="1754"/>
                  </a:lnTo>
                  <a:lnTo>
                    <a:pt x="1" y="2838"/>
                  </a:lnTo>
                  <a:lnTo>
                    <a:pt x="2838" y="2838"/>
                  </a:lnTo>
                  <a:lnTo>
                    <a:pt x="28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5" name="Google Shape;1755;p47"/>
          <p:cNvGrpSpPr/>
          <p:nvPr/>
        </p:nvGrpSpPr>
        <p:grpSpPr>
          <a:xfrm>
            <a:off x="995993" y="2695355"/>
            <a:ext cx="317770" cy="485071"/>
            <a:chOff x="995993" y="2695355"/>
            <a:chExt cx="317770" cy="485071"/>
          </a:xfrm>
        </p:grpSpPr>
        <p:sp>
          <p:nvSpPr>
            <p:cNvPr id="1756" name="Google Shape;1756;p47"/>
            <p:cNvSpPr/>
            <p:nvPr/>
          </p:nvSpPr>
          <p:spPr>
            <a:xfrm>
              <a:off x="1029625" y="2784876"/>
              <a:ext cx="250538" cy="164193"/>
            </a:xfrm>
            <a:custGeom>
              <a:rect b="b" l="l" r="r" t="t"/>
              <a:pathLst>
                <a:path extrusionOk="0" h="4965" w="7576">
                  <a:moveTo>
                    <a:pt x="1659" y="0"/>
                  </a:moveTo>
                  <a:cubicBezTo>
                    <a:pt x="2019" y="424"/>
                    <a:pt x="2237" y="973"/>
                    <a:pt x="2237" y="1571"/>
                  </a:cubicBezTo>
                  <a:lnTo>
                    <a:pt x="2237" y="1580"/>
                  </a:lnTo>
                  <a:cubicBezTo>
                    <a:pt x="2237" y="2628"/>
                    <a:pt x="1711" y="3614"/>
                    <a:pt x="831" y="4217"/>
                  </a:cubicBezTo>
                  <a:cubicBezTo>
                    <a:pt x="519" y="4431"/>
                    <a:pt x="240" y="4683"/>
                    <a:pt x="0" y="4965"/>
                  </a:cubicBezTo>
                  <a:lnTo>
                    <a:pt x="7576" y="4965"/>
                  </a:lnTo>
                  <a:cubicBezTo>
                    <a:pt x="7336" y="4683"/>
                    <a:pt x="7057" y="4431"/>
                    <a:pt x="6745" y="4217"/>
                  </a:cubicBezTo>
                  <a:cubicBezTo>
                    <a:pt x="5865" y="3614"/>
                    <a:pt x="5339" y="2628"/>
                    <a:pt x="5339" y="1580"/>
                  </a:cubicBezTo>
                  <a:lnTo>
                    <a:pt x="5339" y="1571"/>
                  </a:lnTo>
                  <a:cubicBezTo>
                    <a:pt x="5339" y="973"/>
                    <a:pt x="5557" y="424"/>
                    <a:pt x="5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7"/>
            <p:cNvSpPr/>
            <p:nvPr/>
          </p:nvSpPr>
          <p:spPr>
            <a:xfrm>
              <a:off x="995993" y="2977475"/>
              <a:ext cx="317770" cy="202951"/>
            </a:xfrm>
            <a:custGeom>
              <a:rect b="b" l="l" r="r" t="t"/>
              <a:pathLst>
                <a:path extrusionOk="0" h="6137" w="9609">
                  <a:moveTo>
                    <a:pt x="6699" y="1219"/>
                  </a:moveTo>
                  <a:lnTo>
                    <a:pt x="6699" y="2078"/>
                  </a:lnTo>
                  <a:lnTo>
                    <a:pt x="5840" y="2078"/>
                  </a:lnTo>
                  <a:lnTo>
                    <a:pt x="5840" y="1219"/>
                  </a:lnTo>
                  <a:close/>
                  <a:moveTo>
                    <a:pt x="7808" y="2713"/>
                  </a:moveTo>
                  <a:lnTo>
                    <a:pt x="7808" y="3572"/>
                  </a:lnTo>
                  <a:lnTo>
                    <a:pt x="6948" y="3572"/>
                  </a:lnTo>
                  <a:lnTo>
                    <a:pt x="6948" y="2713"/>
                  </a:lnTo>
                  <a:close/>
                  <a:moveTo>
                    <a:pt x="449" y="0"/>
                  </a:moveTo>
                  <a:cubicBezTo>
                    <a:pt x="158" y="580"/>
                    <a:pt x="1" y="1227"/>
                    <a:pt x="1" y="1894"/>
                  </a:cubicBezTo>
                  <a:cubicBezTo>
                    <a:pt x="1" y="4233"/>
                    <a:pt x="1904" y="6136"/>
                    <a:pt x="4243" y="6136"/>
                  </a:cubicBezTo>
                  <a:lnTo>
                    <a:pt x="5367" y="6136"/>
                  </a:lnTo>
                  <a:cubicBezTo>
                    <a:pt x="7706" y="6136"/>
                    <a:pt x="9609" y="4233"/>
                    <a:pt x="9609" y="1894"/>
                  </a:cubicBezTo>
                  <a:cubicBezTo>
                    <a:pt x="9609" y="1227"/>
                    <a:pt x="9452" y="580"/>
                    <a:pt x="9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7"/>
            <p:cNvSpPr/>
            <p:nvPr/>
          </p:nvSpPr>
          <p:spPr>
            <a:xfrm>
              <a:off x="1117161" y="2695355"/>
              <a:ext cx="75466" cy="61146"/>
            </a:xfrm>
            <a:custGeom>
              <a:rect b="b" l="l" r="r" t="t"/>
              <a:pathLst>
                <a:path extrusionOk="0" h="1849" w="2282">
                  <a:moveTo>
                    <a:pt x="0" y="0"/>
                  </a:moveTo>
                  <a:lnTo>
                    <a:pt x="0" y="1848"/>
                  </a:lnTo>
                  <a:lnTo>
                    <a:pt x="2282" y="1848"/>
                  </a:lnTo>
                  <a:lnTo>
                    <a:pt x="22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47"/>
          <p:cNvGrpSpPr/>
          <p:nvPr/>
        </p:nvGrpSpPr>
        <p:grpSpPr>
          <a:xfrm>
            <a:off x="1732991" y="2695355"/>
            <a:ext cx="484178" cy="485071"/>
            <a:chOff x="1732991" y="2695355"/>
            <a:chExt cx="484178" cy="485071"/>
          </a:xfrm>
        </p:grpSpPr>
        <p:sp>
          <p:nvSpPr>
            <p:cNvPr id="1760" name="Google Shape;1760;p47"/>
            <p:cNvSpPr/>
            <p:nvPr/>
          </p:nvSpPr>
          <p:spPr>
            <a:xfrm>
              <a:off x="1732991" y="3035150"/>
              <a:ext cx="484178" cy="145277"/>
            </a:xfrm>
            <a:custGeom>
              <a:rect b="b" l="l" r="r" t="t"/>
              <a:pathLst>
                <a:path extrusionOk="0" h="4393" w="14641">
                  <a:moveTo>
                    <a:pt x="2439" y="1"/>
                  </a:moveTo>
                  <a:lnTo>
                    <a:pt x="2018" y="3032"/>
                  </a:lnTo>
                  <a:cubicBezTo>
                    <a:pt x="1978" y="3319"/>
                    <a:pt x="1730" y="3534"/>
                    <a:pt x="1440" y="3534"/>
                  </a:cubicBezTo>
                  <a:cubicBezTo>
                    <a:pt x="1119" y="3534"/>
                    <a:pt x="858" y="3274"/>
                    <a:pt x="858" y="2952"/>
                  </a:cubicBezTo>
                  <a:lnTo>
                    <a:pt x="858" y="2465"/>
                  </a:lnTo>
                  <a:lnTo>
                    <a:pt x="0" y="2465"/>
                  </a:lnTo>
                  <a:lnTo>
                    <a:pt x="0" y="2952"/>
                  </a:lnTo>
                  <a:cubicBezTo>
                    <a:pt x="0" y="3747"/>
                    <a:pt x="646" y="4392"/>
                    <a:pt x="1440" y="4392"/>
                  </a:cubicBezTo>
                  <a:cubicBezTo>
                    <a:pt x="2155" y="4392"/>
                    <a:pt x="2769" y="3859"/>
                    <a:pt x="2867" y="3150"/>
                  </a:cubicBezTo>
                  <a:lnTo>
                    <a:pt x="3186" y="859"/>
                  </a:lnTo>
                  <a:lnTo>
                    <a:pt x="6891" y="859"/>
                  </a:lnTo>
                  <a:lnTo>
                    <a:pt x="6891" y="4392"/>
                  </a:lnTo>
                  <a:lnTo>
                    <a:pt x="7749" y="4392"/>
                  </a:lnTo>
                  <a:lnTo>
                    <a:pt x="7749" y="859"/>
                  </a:lnTo>
                  <a:lnTo>
                    <a:pt x="11454" y="859"/>
                  </a:lnTo>
                  <a:lnTo>
                    <a:pt x="11773" y="3150"/>
                  </a:lnTo>
                  <a:cubicBezTo>
                    <a:pt x="11871" y="3859"/>
                    <a:pt x="12485" y="4392"/>
                    <a:pt x="13200" y="4392"/>
                  </a:cubicBezTo>
                  <a:cubicBezTo>
                    <a:pt x="13994" y="4392"/>
                    <a:pt x="14640" y="3747"/>
                    <a:pt x="14640" y="2952"/>
                  </a:cubicBezTo>
                  <a:lnTo>
                    <a:pt x="14640" y="2465"/>
                  </a:lnTo>
                  <a:lnTo>
                    <a:pt x="13783" y="2465"/>
                  </a:lnTo>
                  <a:lnTo>
                    <a:pt x="13783" y="2952"/>
                  </a:lnTo>
                  <a:cubicBezTo>
                    <a:pt x="13783" y="3274"/>
                    <a:pt x="13521" y="3534"/>
                    <a:pt x="13200" y="3534"/>
                  </a:cubicBezTo>
                  <a:cubicBezTo>
                    <a:pt x="12911" y="3534"/>
                    <a:pt x="12663" y="3319"/>
                    <a:pt x="12623" y="3032"/>
                  </a:cubicBezTo>
                  <a:lnTo>
                    <a:pt x="122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7"/>
            <p:cNvSpPr/>
            <p:nvPr/>
          </p:nvSpPr>
          <p:spPr>
            <a:xfrm>
              <a:off x="2017624" y="3091898"/>
              <a:ext cx="70340" cy="38328"/>
            </a:xfrm>
            <a:custGeom>
              <a:rect b="b" l="l" r="r" t="t"/>
              <a:pathLst>
                <a:path extrusionOk="0" h="1159" w="2127">
                  <a:moveTo>
                    <a:pt x="0" y="1"/>
                  </a:moveTo>
                  <a:lnTo>
                    <a:pt x="0" y="1158"/>
                  </a:lnTo>
                  <a:cubicBezTo>
                    <a:pt x="780" y="979"/>
                    <a:pt x="1501" y="642"/>
                    <a:pt x="2127" y="183"/>
                  </a:cubicBezTo>
                  <a:lnTo>
                    <a:pt x="2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7"/>
            <p:cNvSpPr/>
            <p:nvPr/>
          </p:nvSpPr>
          <p:spPr>
            <a:xfrm>
              <a:off x="1862195" y="3091898"/>
              <a:ext cx="70340" cy="38328"/>
            </a:xfrm>
            <a:custGeom>
              <a:rect b="b" l="l" r="r" t="t"/>
              <a:pathLst>
                <a:path extrusionOk="0" h="1159" w="2127">
                  <a:moveTo>
                    <a:pt x="26" y="1"/>
                  </a:moveTo>
                  <a:lnTo>
                    <a:pt x="1" y="183"/>
                  </a:lnTo>
                  <a:cubicBezTo>
                    <a:pt x="626" y="642"/>
                    <a:pt x="1346" y="979"/>
                    <a:pt x="2126" y="1158"/>
                  </a:cubicBezTo>
                  <a:lnTo>
                    <a:pt x="2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7"/>
            <p:cNvSpPr/>
            <p:nvPr/>
          </p:nvSpPr>
          <p:spPr>
            <a:xfrm>
              <a:off x="1819965" y="2695355"/>
              <a:ext cx="310197" cy="127386"/>
            </a:xfrm>
            <a:custGeom>
              <a:rect b="b" l="l" r="r" t="t"/>
              <a:pathLst>
                <a:path extrusionOk="0" h="3852" w="9380">
                  <a:moveTo>
                    <a:pt x="2862" y="0"/>
                  </a:moveTo>
                  <a:cubicBezTo>
                    <a:pt x="2009" y="0"/>
                    <a:pt x="1316" y="693"/>
                    <a:pt x="1316" y="1546"/>
                  </a:cubicBezTo>
                  <a:cubicBezTo>
                    <a:pt x="1316" y="1572"/>
                    <a:pt x="1317" y="1601"/>
                    <a:pt x="1320" y="1634"/>
                  </a:cubicBezTo>
                  <a:lnTo>
                    <a:pt x="1337" y="1955"/>
                  </a:lnTo>
                  <a:lnTo>
                    <a:pt x="1034" y="2062"/>
                  </a:lnTo>
                  <a:cubicBezTo>
                    <a:pt x="416" y="2279"/>
                    <a:pt x="1" y="2865"/>
                    <a:pt x="1" y="3519"/>
                  </a:cubicBezTo>
                  <a:lnTo>
                    <a:pt x="1" y="3851"/>
                  </a:lnTo>
                  <a:lnTo>
                    <a:pt x="9380" y="3851"/>
                  </a:lnTo>
                  <a:lnTo>
                    <a:pt x="9380" y="3334"/>
                  </a:lnTo>
                  <a:cubicBezTo>
                    <a:pt x="9380" y="2986"/>
                    <a:pt x="9096" y="2702"/>
                    <a:pt x="8747" y="2702"/>
                  </a:cubicBezTo>
                  <a:cubicBezTo>
                    <a:pt x="8681" y="2702"/>
                    <a:pt x="8615" y="2713"/>
                    <a:pt x="8553" y="2733"/>
                  </a:cubicBezTo>
                  <a:lnTo>
                    <a:pt x="8230" y="2837"/>
                  </a:lnTo>
                  <a:lnTo>
                    <a:pt x="8054" y="2548"/>
                  </a:lnTo>
                  <a:cubicBezTo>
                    <a:pt x="7862" y="2234"/>
                    <a:pt x="7528" y="2046"/>
                    <a:pt x="7161" y="2046"/>
                  </a:cubicBezTo>
                  <a:cubicBezTo>
                    <a:pt x="7013" y="2046"/>
                    <a:pt x="6868" y="2077"/>
                    <a:pt x="6733" y="2139"/>
                  </a:cubicBezTo>
                  <a:lnTo>
                    <a:pt x="6388" y="2294"/>
                  </a:lnTo>
                  <a:lnTo>
                    <a:pt x="6191" y="1970"/>
                  </a:lnTo>
                  <a:cubicBezTo>
                    <a:pt x="5907" y="1507"/>
                    <a:pt x="5414" y="1231"/>
                    <a:pt x="4872" y="1231"/>
                  </a:cubicBezTo>
                  <a:cubicBezTo>
                    <a:pt x="4828" y="1231"/>
                    <a:pt x="4783" y="1233"/>
                    <a:pt x="4732" y="1238"/>
                  </a:cubicBezTo>
                  <a:lnTo>
                    <a:pt x="4415" y="1265"/>
                  </a:lnTo>
                  <a:lnTo>
                    <a:pt x="4296" y="970"/>
                  </a:lnTo>
                  <a:cubicBezTo>
                    <a:pt x="4059" y="381"/>
                    <a:pt x="3497" y="0"/>
                    <a:pt x="2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7"/>
            <p:cNvSpPr/>
            <p:nvPr/>
          </p:nvSpPr>
          <p:spPr>
            <a:xfrm>
              <a:off x="1784084" y="2851082"/>
              <a:ext cx="381958" cy="155727"/>
            </a:xfrm>
            <a:custGeom>
              <a:rect b="b" l="l" r="r" t="t"/>
              <a:pathLst>
                <a:path extrusionOk="0" h="4709" w="11550">
                  <a:moveTo>
                    <a:pt x="730" y="0"/>
                  </a:moveTo>
                  <a:cubicBezTo>
                    <a:pt x="253" y="856"/>
                    <a:pt x="1" y="1823"/>
                    <a:pt x="1" y="2810"/>
                  </a:cubicBezTo>
                  <a:cubicBezTo>
                    <a:pt x="1" y="3476"/>
                    <a:pt x="114" y="4114"/>
                    <a:pt x="322" y="4709"/>
                  </a:cubicBezTo>
                  <a:lnTo>
                    <a:pt x="11228" y="4709"/>
                  </a:lnTo>
                  <a:cubicBezTo>
                    <a:pt x="11436" y="4115"/>
                    <a:pt x="11550" y="3476"/>
                    <a:pt x="11550" y="2810"/>
                  </a:cubicBezTo>
                  <a:cubicBezTo>
                    <a:pt x="11550" y="1823"/>
                    <a:pt x="11299" y="856"/>
                    <a:pt x="10821" y="0"/>
                  </a:cubicBezTo>
                  <a:lnTo>
                    <a:pt x="10488" y="0"/>
                  </a:lnTo>
                  <a:cubicBezTo>
                    <a:pt x="10090" y="0"/>
                    <a:pt x="9765" y="325"/>
                    <a:pt x="9765" y="723"/>
                  </a:cubicBezTo>
                  <a:lnTo>
                    <a:pt x="9765" y="2668"/>
                  </a:lnTo>
                  <a:cubicBezTo>
                    <a:pt x="9765" y="3539"/>
                    <a:pt x="9057" y="4248"/>
                    <a:pt x="8186" y="4248"/>
                  </a:cubicBezTo>
                  <a:cubicBezTo>
                    <a:pt x="7313" y="4248"/>
                    <a:pt x="6605" y="3539"/>
                    <a:pt x="6605" y="2668"/>
                  </a:cubicBezTo>
                  <a:lnTo>
                    <a:pt x="6605" y="723"/>
                  </a:lnTo>
                  <a:cubicBezTo>
                    <a:pt x="6605" y="325"/>
                    <a:pt x="6280" y="0"/>
                    <a:pt x="5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7"/>
            <p:cNvSpPr/>
            <p:nvPr/>
          </p:nvSpPr>
          <p:spPr>
            <a:xfrm>
              <a:off x="2025032" y="2851082"/>
              <a:ext cx="59460" cy="112107"/>
            </a:xfrm>
            <a:custGeom>
              <a:rect b="b" l="l" r="r" t="t"/>
              <a:pathLst>
                <a:path extrusionOk="0" h="3390" w="1798">
                  <a:moveTo>
                    <a:pt x="1" y="0"/>
                  </a:moveTo>
                  <a:cubicBezTo>
                    <a:pt x="113" y="217"/>
                    <a:pt x="177" y="462"/>
                    <a:pt x="177" y="723"/>
                  </a:cubicBezTo>
                  <a:lnTo>
                    <a:pt x="177" y="2668"/>
                  </a:lnTo>
                  <a:cubicBezTo>
                    <a:pt x="177" y="3066"/>
                    <a:pt x="501" y="3390"/>
                    <a:pt x="900" y="3390"/>
                  </a:cubicBezTo>
                  <a:cubicBezTo>
                    <a:pt x="1298" y="3390"/>
                    <a:pt x="1621" y="3066"/>
                    <a:pt x="1621" y="2668"/>
                  </a:cubicBezTo>
                  <a:lnTo>
                    <a:pt x="1621" y="723"/>
                  </a:lnTo>
                  <a:cubicBezTo>
                    <a:pt x="1621" y="462"/>
                    <a:pt x="1685" y="217"/>
                    <a:pt x="1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47"/>
          <p:cNvGrpSpPr/>
          <p:nvPr/>
        </p:nvGrpSpPr>
        <p:grpSpPr>
          <a:xfrm>
            <a:off x="2593042" y="2695355"/>
            <a:ext cx="415888" cy="485071"/>
            <a:chOff x="2593042" y="2695355"/>
            <a:chExt cx="415888" cy="485071"/>
          </a:xfrm>
        </p:grpSpPr>
        <p:sp>
          <p:nvSpPr>
            <p:cNvPr id="1767" name="Google Shape;1767;p47"/>
            <p:cNvSpPr/>
            <p:nvPr/>
          </p:nvSpPr>
          <p:spPr>
            <a:xfrm>
              <a:off x="2593042" y="2802866"/>
              <a:ext cx="415888" cy="377560"/>
            </a:xfrm>
            <a:custGeom>
              <a:rect b="b" l="l" r="r" t="t"/>
              <a:pathLst>
                <a:path extrusionOk="0" h="11417" w="12576">
                  <a:moveTo>
                    <a:pt x="7372" y="1"/>
                  </a:moveTo>
                  <a:cubicBezTo>
                    <a:pt x="7195" y="289"/>
                    <a:pt x="6929" y="519"/>
                    <a:pt x="6607" y="651"/>
                  </a:cubicBezTo>
                  <a:cubicBezTo>
                    <a:pt x="6000" y="897"/>
                    <a:pt x="5604" y="1487"/>
                    <a:pt x="5604" y="2143"/>
                  </a:cubicBezTo>
                  <a:lnTo>
                    <a:pt x="5604" y="2600"/>
                  </a:lnTo>
                  <a:lnTo>
                    <a:pt x="8660" y="2600"/>
                  </a:lnTo>
                  <a:lnTo>
                    <a:pt x="8660" y="4818"/>
                  </a:lnTo>
                  <a:cubicBezTo>
                    <a:pt x="8660" y="5407"/>
                    <a:pt x="8541" y="5980"/>
                    <a:pt x="8307" y="6520"/>
                  </a:cubicBezTo>
                  <a:lnTo>
                    <a:pt x="7931" y="7387"/>
                  </a:lnTo>
                  <a:lnTo>
                    <a:pt x="7649" y="6736"/>
                  </a:lnTo>
                  <a:lnTo>
                    <a:pt x="6860" y="7077"/>
                  </a:lnTo>
                  <a:lnTo>
                    <a:pt x="7187" y="7832"/>
                  </a:lnTo>
                  <a:cubicBezTo>
                    <a:pt x="6923" y="7791"/>
                    <a:pt x="6655" y="7769"/>
                    <a:pt x="6386" y="7769"/>
                  </a:cubicBezTo>
                  <a:lnTo>
                    <a:pt x="6189" y="7769"/>
                  </a:lnTo>
                  <a:cubicBezTo>
                    <a:pt x="5880" y="7769"/>
                    <a:pt x="5572" y="7797"/>
                    <a:pt x="5269" y="7853"/>
                  </a:cubicBezTo>
                  <a:lnTo>
                    <a:pt x="5394" y="6831"/>
                  </a:lnTo>
                  <a:lnTo>
                    <a:pt x="4540" y="6726"/>
                  </a:lnTo>
                  <a:lnTo>
                    <a:pt x="4451" y="7454"/>
                  </a:lnTo>
                  <a:cubicBezTo>
                    <a:pt x="4106" y="7027"/>
                    <a:pt x="3916" y="6492"/>
                    <a:pt x="3916" y="5942"/>
                  </a:cubicBezTo>
                  <a:lnTo>
                    <a:pt x="3916" y="5084"/>
                  </a:lnTo>
                  <a:lnTo>
                    <a:pt x="6972" y="5084"/>
                  </a:lnTo>
                  <a:lnTo>
                    <a:pt x="6972" y="4627"/>
                  </a:lnTo>
                  <a:cubicBezTo>
                    <a:pt x="6972" y="4177"/>
                    <a:pt x="6785" y="3758"/>
                    <a:pt x="6470" y="3460"/>
                  </a:cubicBezTo>
                  <a:lnTo>
                    <a:pt x="4745" y="3460"/>
                  </a:lnTo>
                  <a:lnTo>
                    <a:pt x="4745" y="2485"/>
                  </a:lnTo>
                  <a:lnTo>
                    <a:pt x="1767" y="2485"/>
                  </a:lnTo>
                  <a:cubicBezTo>
                    <a:pt x="1590" y="2774"/>
                    <a:pt x="1325" y="3004"/>
                    <a:pt x="1003" y="3135"/>
                  </a:cubicBezTo>
                  <a:cubicBezTo>
                    <a:pt x="396" y="3382"/>
                    <a:pt x="0" y="3972"/>
                    <a:pt x="0" y="4627"/>
                  </a:cubicBezTo>
                  <a:lnTo>
                    <a:pt x="0" y="5084"/>
                  </a:lnTo>
                  <a:lnTo>
                    <a:pt x="3056" y="5084"/>
                  </a:lnTo>
                  <a:lnTo>
                    <a:pt x="3056" y="5942"/>
                  </a:lnTo>
                  <a:cubicBezTo>
                    <a:pt x="3056" y="6656"/>
                    <a:pt x="3292" y="7350"/>
                    <a:pt x="3723" y="7917"/>
                  </a:cubicBezTo>
                  <a:lnTo>
                    <a:pt x="2776" y="7800"/>
                  </a:lnTo>
                  <a:lnTo>
                    <a:pt x="2671" y="8654"/>
                  </a:lnTo>
                  <a:lnTo>
                    <a:pt x="3213" y="8720"/>
                  </a:lnTo>
                  <a:cubicBezTo>
                    <a:pt x="2664" y="9111"/>
                    <a:pt x="2194" y="9607"/>
                    <a:pt x="1835" y="10180"/>
                  </a:cubicBezTo>
                  <a:lnTo>
                    <a:pt x="1599" y="10557"/>
                  </a:lnTo>
                  <a:lnTo>
                    <a:pt x="820" y="10557"/>
                  </a:lnTo>
                  <a:lnTo>
                    <a:pt x="820" y="11416"/>
                  </a:lnTo>
                  <a:lnTo>
                    <a:pt x="11757" y="11416"/>
                  </a:lnTo>
                  <a:lnTo>
                    <a:pt x="11757" y="10557"/>
                  </a:lnTo>
                  <a:lnTo>
                    <a:pt x="10978" y="10557"/>
                  </a:lnTo>
                  <a:lnTo>
                    <a:pt x="10742" y="10180"/>
                  </a:lnTo>
                  <a:cubicBezTo>
                    <a:pt x="10306" y="9485"/>
                    <a:pt x="9706" y="8901"/>
                    <a:pt x="9001" y="8484"/>
                  </a:cubicBezTo>
                  <a:lnTo>
                    <a:pt x="9676" y="8192"/>
                  </a:lnTo>
                  <a:lnTo>
                    <a:pt x="9335" y="7403"/>
                  </a:lnTo>
                  <a:lnTo>
                    <a:pt x="8751" y="7655"/>
                  </a:lnTo>
                  <a:lnTo>
                    <a:pt x="8751" y="7655"/>
                  </a:lnTo>
                  <a:lnTo>
                    <a:pt x="9096" y="6862"/>
                  </a:lnTo>
                  <a:cubicBezTo>
                    <a:pt x="9377" y="6213"/>
                    <a:pt x="9519" y="5525"/>
                    <a:pt x="9519" y="4818"/>
                  </a:cubicBezTo>
                  <a:lnTo>
                    <a:pt x="9519" y="2600"/>
                  </a:lnTo>
                  <a:lnTo>
                    <a:pt x="12575" y="2600"/>
                  </a:lnTo>
                  <a:lnTo>
                    <a:pt x="12575" y="2143"/>
                  </a:lnTo>
                  <a:cubicBezTo>
                    <a:pt x="12575" y="1488"/>
                    <a:pt x="12179" y="899"/>
                    <a:pt x="11573" y="651"/>
                  </a:cubicBezTo>
                  <a:cubicBezTo>
                    <a:pt x="11251" y="519"/>
                    <a:pt x="10986" y="289"/>
                    <a:pt x="10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7"/>
            <p:cNvSpPr/>
            <p:nvPr/>
          </p:nvSpPr>
          <p:spPr>
            <a:xfrm>
              <a:off x="2660703" y="2777534"/>
              <a:ext cx="95242" cy="79103"/>
            </a:xfrm>
            <a:custGeom>
              <a:rect b="b" l="l" r="r" t="t"/>
              <a:pathLst>
                <a:path extrusionOk="0" h="2392" w="2880">
                  <a:moveTo>
                    <a:pt x="1439" y="0"/>
                  </a:moveTo>
                  <a:cubicBezTo>
                    <a:pt x="901" y="0"/>
                    <a:pt x="437" y="375"/>
                    <a:pt x="323" y="901"/>
                  </a:cubicBezTo>
                  <a:lnTo>
                    <a:pt x="0" y="2392"/>
                  </a:lnTo>
                  <a:lnTo>
                    <a:pt x="2879" y="2392"/>
                  </a:lnTo>
                  <a:lnTo>
                    <a:pt x="2556" y="901"/>
                  </a:lnTo>
                  <a:cubicBezTo>
                    <a:pt x="2443" y="375"/>
                    <a:pt x="1977" y="0"/>
                    <a:pt x="1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7"/>
            <p:cNvSpPr/>
            <p:nvPr/>
          </p:nvSpPr>
          <p:spPr>
            <a:xfrm>
              <a:off x="2846028" y="2695355"/>
              <a:ext cx="95242" cy="79137"/>
            </a:xfrm>
            <a:custGeom>
              <a:rect b="b" l="l" r="r" t="t"/>
              <a:pathLst>
                <a:path extrusionOk="0" h="2393" w="2880">
                  <a:moveTo>
                    <a:pt x="1440" y="0"/>
                  </a:moveTo>
                  <a:cubicBezTo>
                    <a:pt x="902" y="0"/>
                    <a:pt x="437" y="375"/>
                    <a:pt x="324" y="901"/>
                  </a:cubicBezTo>
                  <a:lnTo>
                    <a:pt x="0" y="2393"/>
                  </a:lnTo>
                  <a:lnTo>
                    <a:pt x="2879" y="2393"/>
                  </a:lnTo>
                  <a:lnTo>
                    <a:pt x="2557" y="901"/>
                  </a:lnTo>
                  <a:cubicBezTo>
                    <a:pt x="2442" y="375"/>
                    <a:pt x="1978" y="0"/>
                    <a:pt x="1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0" name="Google Shape;1770;p47"/>
          <p:cNvGrpSpPr/>
          <p:nvPr/>
        </p:nvGrpSpPr>
        <p:grpSpPr>
          <a:xfrm>
            <a:off x="3428853" y="2695355"/>
            <a:ext cx="338868" cy="485071"/>
            <a:chOff x="3428853" y="2695355"/>
            <a:chExt cx="338868" cy="485071"/>
          </a:xfrm>
        </p:grpSpPr>
        <p:sp>
          <p:nvSpPr>
            <p:cNvPr id="1771" name="Google Shape;1771;p47"/>
            <p:cNvSpPr/>
            <p:nvPr/>
          </p:nvSpPr>
          <p:spPr>
            <a:xfrm>
              <a:off x="3428953" y="2695355"/>
              <a:ext cx="338670" cy="338670"/>
            </a:xfrm>
            <a:custGeom>
              <a:rect b="b" l="l" r="r" t="t"/>
              <a:pathLst>
                <a:path extrusionOk="0" h="10241" w="10241">
                  <a:moveTo>
                    <a:pt x="6266" y="2244"/>
                  </a:moveTo>
                  <a:lnTo>
                    <a:pt x="6266" y="3104"/>
                  </a:lnTo>
                  <a:lnTo>
                    <a:pt x="5407" y="3104"/>
                  </a:lnTo>
                  <a:lnTo>
                    <a:pt x="5407" y="2244"/>
                  </a:lnTo>
                  <a:close/>
                  <a:moveTo>
                    <a:pt x="7858" y="3933"/>
                  </a:moveTo>
                  <a:lnTo>
                    <a:pt x="7858" y="4792"/>
                  </a:lnTo>
                  <a:lnTo>
                    <a:pt x="6999" y="4792"/>
                  </a:lnTo>
                  <a:lnTo>
                    <a:pt x="6999" y="3933"/>
                  </a:lnTo>
                  <a:close/>
                  <a:moveTo>
                    <a:pt x="2901" y="4254"/>
                  </a:moveTo>
                  <a:lnTo>
                    <a:pt x="2901" y="5114"/>
                  </a:lnTo>
                  <a:lnTo>
                    <a:pt x="2042" y="5114"/>
                  </a:lnTo>
                  <a:lnTo>
                    <a:pt x="2042" y="4254"/>
                  </a:lnTo>
                  <a:close/>
                  <a:moveTo>
                    <a:pt x="7961" y="7173"/>
                  </a:moveTo>
                  <a:lnTo>
                    <a:pt x="7961" y="8032"/>
                  </a:lnTo>
                  <a:lnTo>
                    <a:pt x="7102" y="8032"/>
                  </a:lnTo>
                  <a:lnTo>
                    <a:pt x="7102" y="7173"/>
                  </a:lnTo>
                  <a:close/>
                  <a:moveTo>
                    <a:pt x="3790" y="7465"/>
                  </a:moveTo>
                  <a:lnTo>
                    <a:pt x="3790" y="8324"/>
                  </a:lnTo>
                  <a:lnTo>
                    <a:pt x="2931" y="8324"/>
                  </a:lnTo>
                  <a:lnTo>
                    <a:pt x="2931" y="7465"/>
                  </a:lnTo>
                  <a:close/>
                  <a:moveTo>
                    <a:pt x="5121" y="0"/>
                  </a:moveTo>
                  <a:cubicBezTo>
                    <a:pt x="2297" y="0"/>
                    <a:pt x="1" y="2297"/>
                    <a:pt x="1" y="5121"/>
                  </a:cubicBezTo>
                  <a:cubicBezTo>
                    <a:pt x="1" y="7944"/>
                    <a:pt x="2297" y="10241"/>
                    <a:pt x="5121" y="10241"/>
                  </a:cubicBezTo>
                  <a:cubicBezTo>
                    <a:pt x="7944" y="10241"/>
                    <a:pt x="10241" y="7944"/>
                    <a:pt x="10241" y="5121"/>
                  </a:cubicBezTo>
                  <a:cubicBezTo>
                    <a:pt x="10241" y="2297"/>
                    <a:pt x="7944" y="0"/>
                    <a:pt x="5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7"/>
            <p:cNvSpPr/>
            <p:nvPr/>
          </p:nvSpPr>
          <p:spPr>
            <a:xfrm>
              <a:off x="3461527" y="3025526"/>
              <a:ext cx="273489" cy="69216"/>
            </a:xfrm>
            <a:custGeom>
              <a:rect b="b" l="l" r="r" t="t"/>
              <a:pathLst>
                <a:path extrusionOk="0" h="2093" w="8270">
                  <a:moveTo>
                    <a:pt x="499" y="0"/>
                  </a:moveTo>
                  <a:cubicBezTo>
                    <a:pt x="373" y="0"/>
                    <a:pt x="248" y="48"/>
                    <a:pt x="155" y="142"/>
                  </a:cubicBezTo>
                  <a:cubicBezTo>
                    <a:pt x="52" y="245"/>
                    <a:pt x="1" y="388"/>
                    <a:pt x="14" y="533"/>
                  </a:cubicBezTo>
                  <a:cubicBezTo>
                    <a:pt x="28" y="678"/>
                    <a:pt x="104" y="809"/>
                    <a:pt x="225" y="891"/>
                  </a:cubicBezTo>
                  <a:cubicBezTo>
                    <a:pt x="1376" y="1677"/>
                    <a:pt x="2728" y="2093"/>
                    <a:pt x="4135" y="2093"/>
                  </a:cubicBezTo>
                  <a:cubicBezTo>
                    <a:pt x="5543" y="2093"/>
                    <a:pt x="6895" y="1677"/>
                    <a:pt x="8045" y="891"/>
                  </a:cubicBezTo>
                  <a:cubicBezTo>
                    <a:pt x="8166" y="809"/>
                    <a:pt x="8242" y="678"/>
                    <a:pt x="8257" y="533"/>
                  </a:cubicBezTo>
                  <a:cubicBezTo>
                    <a:pt x="8270" y="388"/>
                    <a:pt x="8218" y="245"/>
                    <a:pt x="8116" y="142"/>
                  </a:cubicBezTo>
                  <a:cubicBezTo>
                    <a:pt x="8022" y="48"/>
                    <a:pt x="7897" y="0"/>
                    <a:pt x="7771" y="0"/>
                  </a:cubicBezTo>
                  <a:cubicBezTo>
                    <a:pt x="7674" y="0"/>
                    <a:pt x="7576" y="29"/>
                    <a:pt x="7490" y="87"/>
                  </a:cubicBezTo>
                  <a:lnTo>
                    <a:pt x="7489" y="85"/>
                  </a:lnTo>
                  <a:cubicBezTo>
                    <a:pt x="6532" y="735"/>
                    <a:pt x="5377" y="1116"/>
                    <a:pt x="4136" y="1116"/>
                  </a:cubicBezTo>
                  <a:cubicBezTo>
                    <a:pt x="2894" y="1116"/>
                    <a:pt x="1740" y="735"/>
                    <a:pt x="783" y="85"/>
                  </a:cubicBezTo>
                  <a:lnTo>
                    <a:pt x="781" y="87"/>
                  </a:lnTo>
                  <a:cubicBezTo>
                    <a:pt x="695" y="29"/>
                    <a:pt x="597" y="0"/>
                    <a:pt x="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7"/>
            <p:cNvSpPr/>
            <p:nvPr/>
          </p:nvSpPr>
          <p:spPr>
            <a:xfrm>
              <a:off x="3428853" y="3105787"/>
              <a:ext cx="338868" cy="74639"/>
            </a:xfrm>
            <a:custGeom>
              <a:rect b="b" l="l" r="r" t="t"/>
              <a:pathLst>
                <a:path extrusionOk="0" h="2257" w="10247">
                  <a:moveTo>
                    <a:pt x="2298" y="0"/>
                  </a:moveTo>
                  <a:lnTo>
                    <a:pt x="1898" y="1397"/>
                  </a:lnTo>
                  <a:lnTo>
                    <a:pt x="1" y="1397"/>
                  </a:lnTo>
                  <a:lnTo>
                    <a:pt x="1" y="2256"/>
                  </a:lnTo>
                  <a:lnTo>
                    <a:pt x="10247" y="2256"/>
                  </a:lnTo>
                  <a:lnTo>
                    <a:pt x="10247" y="1397"/>
                  </a:lnTo>
                  <a:lnTo>
                    <a:pt x="8349" y="1397"/>
                  </a:lnTo>
                  <a:lnTo>
                    <a:pt x="7949" y="0"/>
                  </a:lnTo>
                  <a:cubicBezTo>
                    <a:pt x="7057" y="346"/>
                    <a:pt x="6102" y="525"/>
                    <a:pt x="5124" y="525"/>
                  </a:cubicBezTo>
                  <a:cubicBezTo>
                    <a:pt x="4145" y="525"/>
                    <a:pt x="3190" y="346"/>
                    <a:pt x="2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47"/>
          <p:cNvGrpSpPr/>
          <p:nvPr/>
        </p:nvGrpSpPr>
        <p:grpSpPr>
          <a:xfrm>
            <a:off x="4100770" y="2736693"/>
            <a:ext cx="485071" cy="402363"/>
            <a:chOff x="4100770" y="2736693"/>
            <a:chExt cx="485071" cy="402363"/>
          </a:xfrm>
        </p:grpSpPr>
        <p:sp>
          <p:nvSpPr>
            <p:cNvPr id="1775" name="Google Shape;1775;p47"/>
            <p:cNvSpPr/>
            <p:nvPr/>
          </p:nvSpPr>
          <p:spPr>
            <a:xfrm>
              <a:off x="4278521" y="2736693"/>
              <a:ext cx="307320" cy="255069"/>
            </a:xfrm>
            <a:custGeom>
              <a:rect b="b" l="l" r="r" t="t"/>
              <a:pathLst>
                <a:path extrusionOk="0" h="7713" w="9293">
                  <a:moveTo>
                    <a:pt x="8685" y="1"/>
                  </a:moveTo>
                  <a:lnTo>
                    <a:pt x="7923" y="763"/>
                  </a:lnTo>
                  <a:cubicBezTo>
                    <a:pt x="7430" y="1256"/>
                    <a:pt x="6817" y="1626"/>
                    <a:pt x="6151" y="1831"/>
                  </a:cubicBezTo>
                  <a:cubicBezTo>
                    <a:pt x="5351" y="2078"/>
                    <a:pt x="4615" y="2521"/>
                    <a:pt x="4023" y="3113"/>
                  </a:cubicBezTo>
                  <a:lnTo>
                    <a:pt x="2035" y="5101"/>
                  </a:lnTo>
                  <a:lnTo>
                    <a:pt x="1780" y="4846"/>
                  </a:lnTo>
                  <a:cubicBezTo>
                    <a:pt x="1588" y="4653"/>
                    <a:pt x="1335" y="4557"/>
                    <a:pt x="1083" y="4557"/>
                  </a:cubicBezTo>
                  <a:cubicBezTo>
                    <a:pt x="830" y="4557"/>
                    <a:pt x="578" y="4653"/>
                    <a:pt x="385" y="4846"/>
                  </a:cubicBezTo>
                  <a:cubicBezTo>
                    <a:pt x="0" y="5231"/>
                    <a:pt x="0" y="5855"/>
                    <a:pt x="385" y="6242"/>
                  </a:cubicBezTo>
                  <a:lnTo>
                    <a:pt x="1569" y="7424"/>
                  </a:lnTo>
                  <a:cubicBezTo>
                    <a:pt x="1761" y="7617"/>
                    <a:pt x="2014" y="7713"/>
                    <a:pt x="2266" y="7713"/>
                  </a:cubicBezTo>
                  <a:cubicBezTo>
                    <a:pt x="2519" y="7713"/>
                    <a:pt x="2771" y="7617"/>
                    <a:pt x="2964" y="7424"/>
                  </a:cubicBezTo>
                  <a:cubicBezTo>
                    <a:pt x="3349" y="7039"/>
                    <a:pt x="3349" y="6414"/>
                    <a:pt x="2964" y="6029"/>
                  </a:cubicBezTo>
                  <a:lnTo>
                    <a:pt x="2644" y="5708"/>
                  </a:lnTo>
                  <a:lnTo>
                    <a:pt x="4631" y="3720"/>
                  </a:lnTo>
                  <a:cubicBezTo>
                    <a:pt x="5124" y="3227"/>
                    <a:pt x="5737" y="2858"/>
                    <a:pt x="6404" y="2652"/>
                  </a:cubicBezTo>
                  <a:cubicBezTo>
                    <a:pt x="7203" y="2406"/>
                    <a:pt x="7939" y="1962"/>
                    <a:pt x="8531" y="1370"/>
                  </a:cubicBezTo>
                  <a:lnTo>
                    <a:pt x="9292" y="608"/>
                  </a:lnTo>
                  <a:lnTo>
                    <a:pt x="86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7"/>
            <p:cNvSpPr/>
            <p:nvPr/>
          </p:nvSpPr>
          <p:spPr>
            <a:xfrm>
              <a:off x="4526910" y="2878199"/>
              <a:ext cx="28440" cy="28440"/>
            </a:xfrm>
            <a:custGeom>
              <a:rect b="b" l="l" r="r" t="t"/>
              <a:pathLst>
                <a:path extrusionOk="0" h="860" w="860">
                  <a:moveTo>
                    <a:pt x="0" y="0"/>
                  </a:moveTo>
                  <a:lnTo>
                    <a:pt x="0"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7"/>
            <p:cNvSpPr/>
            <p:nvPr/>
          </p:nvSpPr>
          <p:spPr>
            <a:xfrm>
              <a:off x="4357955" y="2759346"/>
              <a:ext cx="28440" cy="28473"/>
            </a:xfrm>
            <a:custGeom>
              <a:rect b="b" l="l" r="r" t="t"/>
              <a:pathLst>
                <a:path extrusionOk="0" h="861" w="860">
                  <a:moveTo>
                    <a:pt x="1" y="0"/>
                  </a:moveTo>
                  <a:lnTo>
                    <a:pt x="1" y="860"/>
                  </a:lnTo>
                  <a:lnTo>
                    <a:pt x="860" y="860"/>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7"/>
            <p:cNvSpPr/>
            <p:nvPr/>
          </p:nvSpPr>
          <p:spPr>
            <a:xfrm>
              <a:off x="4441787" y="2911600"/>
              <a:ext cx="28440" cy="28473"/>
            </a:xfrm>
            <a:custGeom>
              <a:rect b="b" l="l" r="r" t="t"/>
              <a:pathLst>
                <a:path extrusionOk="0" h="861" w="860">
                  <a:moveTo>
                    <a:pt x="0" y="1"/>
                  </a:moveTo>
                  <a:lnTo>
                    <a:pt x="0" y="860"/>
                  </a:lnTo>
                  <a:lnTo>
                    <a:pt x="859" y="860"/>
                  </a:lnTo>
                  <a:lnTo>
                    <a:pt x="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7"/>
            <p:cNvSpPr/>
            <p:nvPr/>
          </p:nvSpPr>
          <p:spPr>
            <a:xfrm>
              <a:off x="4298131" y="2820658"/>
              <a:ext cx="28440" cy="28440"/>
            </a:xfrm>
            <a:custGeom>
              <a:rect b="b" l="l" r="r" t="t"/>
              <a:pathLst>
                <a:path extrusionOk="0" h="860" w="860">
                  <a:moveTo>
                    <a:pt x="0" y="1"/>
                  </a:moveTo>
                  <a:lnTo>
                    <a:pt x="0" y="860"/>
                  </a:lnTo>
                  <a:lnTo>
                    <a:pt x="859" y="860"/>
                  </a:lnTo>
                  <a:lnTo>
                    <a:pt x="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7"/>
            <p:cNvSpPr/>
            <p:nvPr/>
          </p:nvSpPr>
          <p:spPr>
            <a:xfrm>
              <a:off x="4366421" y="3061771"/>
              <a:ext cx="28473" cy="28440"/>
            </a:xfrm>
            <a:custGeom>
              <a:rect b="b" l="l" r="r" t="t"/>
              <a:pathLst>
                <a:path extrusionOk="0" h="860" w="861">
                  <a:moveTo>
                    <a:pt x="1" y="0"/>
                  </a:moveTo>
                  <a:lnTo>
                    <a:pt x="1"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7"/>
            <p:cNvSpPr/>
            <p:nvPr/>
          </p:nvSpPr>
          <p:spPr>
            <a:xfrm>
              <a:off x="4441787" y="3011008"/>
              <a:ext cx="28440" cy="28440"/>
            </a:xfrm>
            <a:custGeom>
              <a:rect b="b" l="l" r="r" t="t"/>
              <a:pathLst>
                <a:path extrusionOk="0" h="860" w="860">
                  <a:moveTo>
                    <a:pt x="0" y="0"/>
                  </a:moveTo>
                  <a:lnTo>
                    <a:pt x="0" y="860"/>
                  </a:lnTo>
                  <a:lnTo>
                    <a:pt x="859" y="860"/>
                  </a:lnTo>
                  <a:lnTo>
                    <a:pt x="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7"/>
            <p:cNvSpPr/>
            <p:nvPr/>
          </p:nvSpPr>
          <p:spPr>
            <a:xfrm>
              <a:off x="4153384" y="2891857"/>
              <a:ext cx="28473" cy="28440"/>
            </a:xfrm>
            <a:custGeom>
              <a:rect b="b" l="l" r="r" t="t"/>
              <a:pathLst>
                <a:path extrusionOk="0" h="860" w="861">
                  <a:moveTo>
                    <a:pt x="1" y="1"/>
                  </a:moveTo>
                  <a:lnTo>
                    <a:pt x="1" y="860"/>
                  </a:lnTo>
                  <a:lnTo>
                    <a:pt x="860" y="860"/>
                  </a:ln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7"/>
            <p:cNvSpPr/>
            <p:nvPr/>
          </p:nvSpPr>
          <p:spPr>
            <a:xfrm>
              <a:off x="4100770" y="2942587"/>
              <a:ext cx="229208" cy="196469"/>
            </a:xfrm>
            <a:custGeom>
              <a:rect b="b" l="l" r="r" t="t"/>
              <a:pathLst>
                <a:path extrusionOk="0" h="5941" w="6931">
                  <a:moveTo>
                    <a:pt x="4743" y="0"/>
                  </a:moveTo>
                  <a:lnTo>
                    <a:pt x="3656" y="231"/>
                  </a:lnTo>
                  <a:cubicBezTo>
                    <a:pt x="2003" y="581"/>
                    <a:pt x="812" y="2024"/>
                    <a:pt x="779" y="3713"/>
                  </a:cubicBezTo>
                  <a:cubicBezTo>
                    <a:pt x="767" y="4393"/>
                    <a:pt x="563" y="5056"/>
                    <a:pt x="192" y="5626"/>
                  </a:cubicBezTo>
                  <a:lnTo>
                    <a:pt x="0" y="5919"/>
                  </a:lnTo>
                  <a:lnTo>
                    <a:pt x="22" y="5941"/>
                  </a:lnTo>
                  <a:lnTo>
                    <a:pt x="3535" y="5703"/>
                  </a:lnTo>
                  <a:cubicBezTo>
                    <a:pt x="5277" y="5584"/>
                    <a:pt x="6689" y="4243"/>
                    <a:pt x="6895" y="2509"/>
                  </a:cubicBezTo>
                  <a:lnTo>
                    <a:pt x="6931" y="2206"/>
                  </a:lnTo>
                  <a:cubicBezTo>
                    <a:pt x="6711" y="2113"/>
                    <a:pt x="6509" y="1979"/>
                    <a:pt x="6335" y="1805"/>
                  </a:cubicBezTo>
                  <a:lnTo>
                    <a:pt x="5153" y="623"/>
                  </a:lnTo>
                  <a:cubicBezTo>
                    <a:pt x="4969" y="439"/>
                    <a:pt x="4833" y="227"/>
                    <a:pt x="47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4" name="Google Shape;1784;p47"/>
          <p:cNvGrpSpPr/>
          <p:nvPr/>
        </p:nvGrpSpPr>
        <p:grpSpPr>
          <a:xfrm>
            <a:off x="4822456" y="2695355"/>
            <a:ext cx="333875" cy="485071"/>
            <a:chOff x="4822456" y="2695355"/>
            <a:chExt cx="333875" cy="485071"/>
          </a:xfrm>
        </p:grpSpPr>
        <p:sp>
          <p:nvSpPr>
            <p:cNvPr id="1785" name="Google Shape;1785;p47"/>
            <p:cNvSpPr/>
            <p:nvPr/>
          </p:nvSpPr>
          <p:spPr>
            <a:xfrm>
              <a:off x="4870573" y="2885342"/>
              <a:ext cx="237641" cy="149212"/>
            </a:xfrm>
            <a:custGeom>
              <a:rect b="b" l="l" r="r" t="t"/>
              <a:pathLst>
                <a:path extrusionOk="0" h="4512" w="7186">
                  <a:moveTo>
                    <a:pt x="5116" y="1908"/>
                  </a:moveTo>
                  <a:cubicBezTo>
                    <a:pt x="5116" y="2748"/>
                    <a:pt x="4433" y="3432"/>
                    <a:pt x="3593" y="3432"/>
                  </a:cubicBezTo>
                  <a:cubicBezTo>
                    <a:pt x="2753" y="3432"/>
                    <a:pt x="2069" y="2748"/>
                    <a:pt x="2069" y="1908"/>
                  </a:cubicBezTo>
                  <a:lnTo>
                    <a:pt x="2929" y="1908"/>
                  </a:lnTo>
                  <a:cubicBezTo>
                    <a:pt x="2929" y="2273"/>
                    <a:pt x="3227" y="2572"/>
                    <a:pt x="3593" y="2572"/>
                  </a:cubicBezTo>
                  <a:cubicBezTo>
                    <a:pt x="3959" y="2572"/>
                    <a:pt x="4257" y="2273"/>
                    <a:pt x="4257" y="1908"/>
                  </a:cubicBezTo>
                  <a:close/>
                  <a:moveTo>
                    <a:pt x="3593" y="1"/>
                  </a:moveTo>
                  <a:cubicBezTo>
                    <a:pt x="3300" y="315"/>
                    <a:pt x="2883" y="512"/>
                    <a:pt x="2421" y="512"/>
                  </a:cubicBezTo>
                  <a:lnTo>
                    <a:pt x="637" y="512"/>
                  </a:lnTo>
                  <a:cubicBezTo>
                    <a:pt x="279" y="539"/>
                    <a:pt x="1" y="838"/>
                    <a:pt x="1" y="1198"/>
                  </a:cubicBezTo>
                  <a:cubicBezTo>
                    <a:pt x="1" y="1567"/>
                    <a:pt x="290" y="1869"/>
                    <a:pt x="659" y="1885"/>
                  </a:cubicBezTo>
                  <a:lnTo>
                    <a:pt x="1025" y="1901"/>
                  </a:lnTo>
                  <a:lnTo>
                    <a:pt x="1068" y="2265"/>
                  </a:lnTo>
                  <a:cubicBezTo>
                    <a:pt x="1216" y="3545"/>
                    <a:pt x="2302" y="4511"/>
                    <a:pt x="3593" y="4511"/>
                  </a:cubicBezTo>
                  <a:cubicBezTo>
                    <a:pt x="4884" y="4511"/>
                    <a:pt x="5970" y="3545"/>
                    <a:pt x="6118" y="2265"/>
                  </a:cubicBezTo>
                  <a:lnTo>
                    <a:pt x="6160" y="1901"/>
                  </a:lnTo>
                  <a:lnTo>
                    <a:pt x="6528" y="1885"/>
                  </a:lnTo>
                  <a:cubicBezTo>
                    <a:pt x="6896" y="1869"/>
                    <a:pt x="7186" y="1567"/>
                    <a:pt x="7186" y="1198"/>
                  </a:cubicBezTo>
                  <a:cubicBezTo>
                    <a:pt x="7186" y="838"/>
                    <a:pt x="6906" y="539"/>
                    <a:pt x="6550" y="512"/>
                  </a:cubicBezTo>
                  <a:lnTo>
                    <a:pt x="4765" y="512"/>
                  </a:lnTo>
                  <a:cubicBezTo>
                    <a:pt x="4303" y="512"/>
                    <a:pt x="3885" y="315"/>
                    <a:pt x="3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7"/>
            <p:cNvSpPr/>
            <p:nvPr/>
          </p:nvSpPr>
          <p:spPr>
            <a:xfrm>
              <a:off x="4936845" y="2695355"/>
              <a:ext cx="105130" cy="64057"/>
            </a:xfrm>
            <a:custGeom>
              <a:rect b="b" l="l" r="r" t="t"/>
              <a:pathLst>
                <a:path extrusionOk="0" h="1937" w="3179">
                  <a:moveTo>
                    <a:pt x="1589" y="0"/>
                  </a:moveTo>
                  <a:lnTo>
                    <a:pt x="910" y="778"/>
                  </a:lnTo>
                  <a:lnTo>
                    <a:pt x="0" y="481"/>
                  </a:lnTo>
                  <a:lnTo>
                    <a:pt x="298" y="1936"/>
                  </a:lnTo>
                  <a:cubicBezTo>
                    <a:pt x="696" y="1771"/>
                    <a:pt x="1132" y="1681"/>
                    <a:pt x="1589" y="1681"/>
                  </a:cubicBezTo>
                  <a:cubicBezTo>
                    <a:pt x="2046" y="1681"/>
                    <a:pt x="2482" y="1771"/>
                    <a:pt x="2880" y="1936"/>
                  </a:cubicBezTo>
                  <a:lnTo>
                    <a:pt x="3178" y="481"/>
                  </a:lnTo>
                  <a:lnTo>
                    <a:pt x="2269" y="778"/>
                  </a:lnTo>
                  <a:lnTo>
                    <a:pt x="15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7"/>
            <p:cNvSpPr/>
            <p:nvPr/>
          </p:nvSpPr>
          <p:spPr>
            <a:xfrm>
              <a:off x="5045083" y="3009057"/>
              <a:ext cx="61179" cy="59493"/>
            </a:xfrm>
            <a:custGeom>
              <a:rect b="b" l="l" r="r" t="t"/>
              <a:pathLst>
                <a:path extrusionOk="0" h="1799" w="1850">
                  <a:moveTo>
                    <a:pt x="1221" y="0"/>
                  </a:moveTo>
                  <a:cubicBezTo>
                    <a:pt x="921" y="492"/>
                    <a:pt x="499" y="899"/>
                    <a:pt x="1" y="1184"/>
                  </a:cubicBezTo>
                  <a:lnTo>
                    <a:pt x="1" y="1716"/>
                  </a:lnTo>
                  <a:lnTo>
                    <a:pt x="1143" y="1716"/>
                  </a:lnTo>
                  <a:cubicBezTo>
                    <a:pt x="1386" y="1716"/>
                    <a:pt x="1623" y="1745"/>
                    <a:pt x="1849" y="1799"/>
                  </a:cubicBezTo>
                  <a:lnTo>
                    <a:pt x="1849" y="1605"/>
                  </a:lnTo>
                  <a:cubicBezTo>
                    <a:pt x="1849" y="1247"/>
                    <a:pt x="1752" y="897"/>
                    <a:pt x="1570" y="590"/>
                  </a:cubicBezTo>
                  <a:lnTo>
                    <a:pt x="1237" y="29"/>
                  </a:lnTo>
                  <a:cubicBezTo>
                    <a:pt x="1232" y="19"/>
                    <a:pt x="1226" y="10"/>
                    <a:pt x="1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7"/>
            <p:cNvSpPr/>
            <p:nvPr/>
          </p:nvSpPr>
          <p:spPr>
            <a:xfrm>
              <a:off x="4905297" y="2779353"/>
              <a:ext cx="168227" cy="94547"/>
            </a:xfrm>
            <a:custGeom>
              <a:rect b="b" l="l" r="r" t="t"/>
              <a:pathLst>
                <a:path extrusionOk="0" h="2859" w="5087">
                  <a:moveTo>
                    <a:pt x="2543" y="0"/>
                  </a:moveTo>
                  <a:cubicBezTo>
                    <a:pt x="1141" y="0"/>
                    <a:pt x="0" y="1141"/>
                    <a:pt x="0" y="2543"/>
                  </a:cubicBezTo>
                  <a:lnTo>
                    <a:pt x="0" y="2858"/>
                  </a:lnTo>
                  <a:lnTo>
                    <a:pt x="1371" y="2858"/>
                  </a:lnTo>
                  <a:cubicBezTo>
                    <a:pt x="1780" y="2858"/>
                    <a:pt x="2114" y="2525"/>
                    <a:pt x="2114" y="2116"/>
                  </a:cubicBezTo>
                  <a:lnTo>
                    <a:pt x="2114" y="2019"/>
                  </a:lnTo>
                  <a:lnTo>
                    <a:pt x="2973" y="2019"/>
                  </a:lnTo>
                  <a:lnTo>
                    <a:pt x="2973" y="2116"/>
                  </a:lnTo>
                  <a:cubicBezTo>
                    <a:pt x="2973" y="2525"/>
                    <a:pt x="3306" y="2858"/>
                    <a:pt x="3715" y="2858"/>
                  </a:cubicBezTo>
                  <a:lnTo>
                    <a:pt x="5086" y="2858"/>
                  </a:lnTo>
                  <a:lnTo>
                    <a:pt x="5086" y="2543"/>
                  </a:lnTo>
                  <a:cubicBezTo>
                    <a:pt x="5086" y="1141"/>
                    <a:pt x="3945" y="0"/>
                    <a:pt x="2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7"/>
            <p:cNvSpPr/>
            <p:nvPr/>
          </p:nvSpPr>
          <p:spPr>
            <a:xfrm>
              <a:off x="4836246" y="3059588"/>
              <a:ext cx="306261" cy="104799"/>
            </a:xfrm>
            <a:custGeom>
              <a:rect b="b" l="l" r="r" t="t"/>
              <a:pathLst>
                <a:path extrusionOk="0" h="3169" w="9261">
                  <a:moveTo>
                    <a:pt x="3806" y="0"/>
                  </a:moveTo>
                  <a:lnTo>
                    <a:pt x="3806" y="1048"/>
                  </a:lnTo>
                  <a:lnTo>
                    <a:pt x="1805" y="1048"/>
                  </a:lnTo>
                  <a:cubicBezTo>
                    <a:pt x="1062" y="1048"/>
                    <a:pt x="404" y="1414"/>
                    <a:pt x="0" y="1975"/>
                  </a:cubicBezTo>
                  <a:lnTo>
                    <a:pt x="1659" y="1975"/>
                  </a:lnTo>
                  <a:cubicBezTo>
                    <a:pt x="2735" y="1975"/>
                    <a:pt x="3768" y="2408"/>
                    <a:pt x="4522" y="3168"/>
                  </a:cubicBezTo>
                  <a:lnTo>
                    <a:pt x="4741" y="3168"/>
                  </a:lnTo>
                  <a:cubicBezTo>
                    <a:pt x="5494" y="2408"/>
                    <a:pt x="6527" y="1975"/>
                    <a:pt x="7603" y="1975"/>
                  </a:cubicBezTo>
                  <a:lnTo>
                    <a:pt x="9261" y="1975"/>
                  </a:lnTo>
                  <a:cubicBezTo>
                    <a:pt x="8858" y="1414"/>
                    <a:pt x="8200" y="1048"/>
                    <a:pt x="7458" y="1048"/>
                  </a:cubicBezTo>
                  <a:lnTo>
                    <a:pt x="5457" y="1048"/>
                  </a:lnTo>
                  <a:lnTo>
                    <a:pt x="5457" y="0"/>
                  </a:lnTo>
                  <a:cubicBezTo>
                    <a:pt x="5192" y="66"/>
                    <a:pt x="4916" y="101"/>
                    <a:pt x="4631" y="101"/>
                  </a:cubicBezTo>
                  <a:cubicBezTo>
                    <a:pt x="4347" y="101"/>
                    <a:pt x="4071" y="66"/>
                    <a:pt x="3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7"/>
            <p:cNvSpPr/>
            <p:nvPr/>
          </p:nvSpPr>
          <p:spPr>
            <a:xfrm>
              <a:off x="4872557" y="3009057"/>
              <a:ext cx="61146" cy="59460"/>
            </a:xfrm>
            <a:custGeom>
              <a:rect b="b" l="l" r="r" t="t"/>
              <a:pathLst>
                <a:path extrusionOk="0" h="1798" w="1849">
                  <a:moveTo>
                    <a:pt x="628" y="0"/>
                  </a:moveTo>
                  <a:cubicBezTo>
                    <a:pt x="623" y="10"/>
                    <a:pt x="617" y="20"/>
                    <a:pt x="612" y="29"/>
                  </a:cubicBezTo>
                  <a:lnTo>
                    <a:pt x="279" y="590"/>
                  </a:lnTo>
                  <a:cubicBezTo>
                    <a:pt x="97" y="897"/>
                    <a:pt x="0" y="1247"/>
                    <a:pt x="0" y="1605"/>
                  </a:cubicBezTo>
                  <a:lnTo>
                    <a:pt x="0" y="1798"/>
                  </a:lnTo>
                  <a:cubicBezTo>
                    <a:pt x="227" y="1745"/>
                    <a:pt x="463" y="1716"/>
                    <a:pt x="707" y="1716"/>
                  </a:cubicBezTo>
                  <a:lnTo>
                    <a:pt x="1848" y="1716"/>
                  </a:lnTo>
                  <a:lnTo>
                    <a:pt x="1848" y="1184"/>
                  </a:lnTo>
                  <a:cubicBezTo>
                    <a:pt x="1350" y="899"/>
                    <a:pt x="929" y="492"/>
                    <a:pt x="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7"/>
            <p:cNvSpPr/>
            <p:nvPr/>
          </p:nvSpPr>
          <p:spPr>
            <a:xfrm>
              <a:off x="5017338" y="3153276"/>
              <a:ext cx="138993" cy="27150"/>
            </a:xfrm>
            <a:custGeom>
              <a:rect b="b" l="l" r="r" t="t"/>
              <a:pathLst>
                <a:path extrusionOk="0" h="821" w="4203">
                  <a:moveTo>
                    <a:pt x="2127" y="1"/>
                  </a:moveTo>
                  <a:cubicBezTo>
                    <a:pt x="1338" y="1"/>
                    <a:pt x="580" y="297"/>
                    <a:pt x="1" y="820"/>
                  </a:cubicBezTo>
                  <a:lnTo>
                    <a:pt x="4203" y="820"/>
                  </a:lnTo>
                  <a:lnTo>
                    <a:pt x="4203" y="435"/>
                  </a:lnTo>
                  <a:cubicBezTo>
                    <a:pt x="4203" y="287"/>
                    <a:pt x="4188" y="142"/>
                    <a:pt x="4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7"/>
            <p:cNvSpPr/>
            <p:nvPr/>
          </p:nvSpPr>
          <p:spPr>
            <a:xfrm>
              <a:off x="4822456" y="3153276"/>
              <a:ext cx="138993" cy="27150"/>
            </a:xfrm>
            <a:custGeom>
              <a:rect b="b" l="l" r="r" t="t"/>
              <a:pathLst>
                <a:path extrusionOk="0" h="821" w="4203">
                  <a:moveTo>
                    <a:pt x="43" y="1"/>
                  </a:moveTo>
                  <a:cubicBezTo>
                    <a:pt x="15" y="142"/>
                    <a:pt x="0" y="287"/>
                    <a:pt x="0" y="435"/>
                  </a:cubicBezTo>
                  <a:lnTo>
                    <a:pt x="0" y="820"/>
                  </a:lnTo>
                  <a:lnTo>
                    <a:pt x="4203" y="820"/>
                  </a:lnTo>
                  <a:cubicBezTo>
                    <a:pt x="3623" y="297"/>
                    <a:pt x="2865" y="1"/>
                    <a:pt x="2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3" name="Google Shape;1793;p47"/>
          <p:cNvSpPr/>
          <p:nvPr/>
        </p:nvSpPr>
        <p:spPr>
          <a:xfrm>
            <a:off x="5533031" y="3094246"/>
            <a:ext cx="60915" cy="35848"/>
          </a:xfrm>
          <a:custGeom>
            <a:rect b="b" l="l" r="r" t="t"/>
            <a:pathLst>
              <a:path extrusionOk="0" h="1084" w="1842">
                <a:moveTo>
                  <a:pt x="543" y="0"/>
                </a:moveTo>
                <a:cubicBezTo>
                  <a:pt x="243" y="0"/>
                  <a:pt x="0" y="244"/>
                  <a:pt x="0" y="542"/>
                </a:cubicBezTo>
                <a:cubicBezTo>
                  <a:pt x="0" y="841"/>
                  <a:pt x="243" y="1084"/>
                  <a:pt x="543" y="1084"/>
                </a:cubicBezTo>
                <a:lnTo>
                  <a:pt x="1842" y="1084"/>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4" name="Google Shape;1794;p47"/>
          <p:cNvGrpSpPr/>
          <p:nvPr/>
        </p:nvGrpSpPr>
        <p:grpSpPr>
          <a:xfrm>
            <a:off x="5552510" y="2695355"/>
            <a:ext cx="353386" cy="485071"/>
            <a:chOff x="5552510" y="2695355"/>
            <a:chExt cx="353386" cy="485071"/>
          </a:xfrm>
        </p:grpSpPr>
        <p:sp>
          <p:nvSpPr>
            <p:cNvPr id="1795" name="Google Shape;1795;p47"/>
            <p:cNvSpPr/>
            <p:nvPr/>
          </p:nvSpPr>
          <p:spPr>
            <a:xfrm>
              <a:off x="5600659" y="2869634"/>
              <a:ext cx="237608" cy="164920"/>
            </a:xfrm>
            <a:custGeom>
              <a:rect b="b" l="l" r="r" t="t"/>
              <a:pathLst>
                <a:path extrusionOk="0" h="4987" w="7185">
                  <a:moveTo>
                    <a:pt x="5117" y="2383"/>
                  </a:moveTo>
                  <a:cubicBezTo>
                    <a:pt x="5117" y="3223"/>
                    <a:pt x="4433" y="3907"/>
                    <a:pt x="3593" y="3907"/>
                  </a:cubicBezTo>
                  <a:cubicBezTo>
                    <a:pt x="2753" y="3907"/>
                    <a:pt x="2070" y="3223"/>
                    <a:pt x="2070" y="2383"/>
                  </a:cubicBezTo>
                  <a:lnTo>
                    <a:pt x="2929" y="2383"/>
                  </a:lnTo>
                  <a:cubicBezTo>
                    <a:pt x="2929" y="2748"/>
                    <a:pt x="3227" y="3047"/>
                    <a:pt x="3593" y="3047"/>
                  </a:cubicBezTo>
                  <a:cubicBezTo>
                    <a:pt x="3958" y="3047"/>
                    <a:pt x="4257" y="2748"/>
                    <a:pt x="4257" y="2383"/>
                  </a:cubicBezTo>
                  <a:close/>
                  <a:moveTo>
                    <a:pt x="2521" y="0"/>
                  </a:moveTo>
                  <a:cubicBezTo>
                    <a:pt x="2088" y="614"/>
                    <a:pt x="1386" y="982"/>
                    <a:pt x="635" y="987"/>
                  </a:cubicBezTo>
                  <a:cubicBezTo>
                    <a:pt x="279" y="1015"/>
                    <a:pt x="0" y="1313"/>
                    <a:pt x="0" y="1673"/>
                  </a:cubicBezTo>
                  <a:cubicBezTo>
                    <a:pt x="0" y="2042"/>
                    <a:pt x="290" y="2344"/>
                    <a:pt x="659" y="2360"/>
                  </a:cubicBezTo>
                  <a:lnTo>
                    <a:pt x="1026" y="2376"/>
                  </a:lnTo>
                  <a:lnTo>
                    <a:pt x="1067" y="2740"/>
                  </a:lnTo>
                  <a:cubicBezTo>
                    <a:pt x="1216" y="4020"/>
                    <a:pt x="2302" y="4986"/>
                    <a:pt x="3593" y="4986"/>
                  </a:cubicBezTo>
                  <a:cubicBezTo>
                    <a:pt x="4884" y="4986"/>
                    <a:pt x="5969" y="4020"/>
                    <a:pt x="6118" y="2740"/>
                  </a:cubicBezTo>
                  <a:lnTo>
                    <a:pt x="6161" y="2376"/>
                  </a:lnTo>
                  <a:lnTo>
                    <a:pt x="6527" y="2360"/>
                  </a:lnTo>
                  <a:cubicBezTo>
                    <a:pt x="6896" y="2344"/>
                    <a:pt x="7185" y="2042"/>
                    <a:pt x="7185" y="1673"/>
                  </a:cubicBezTo>
                  <a:cubicBezTo>
                    <a:pt x="7185" y="1313"/>
                    <a:pt x="6907" y="1015"/>
                    <a:pt x="6550" y="987"/>
                  </a:cubicBezTo>
                  <a:cubicBezTo>
                    <a:pt x="5799" y="982"/>
                    <a:pt x="5097" y="614"/>
                    <a:pt x="4665" y="0"/>
                  </a:cubicBezTo>
                  <a:cubicBezTo>
                    <a:pt x="4312" y="82"/>
                    <a:pt x="3952" y="123"/>
                    <a:pt x="3593" y="123"/>
                  </a:cubicBezTo>
                  <a:cubicBezTo>
                    <a:pt x="3234" y="123"/>
                    <a:pt x="2874" y="82"/>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7"/>
            <p:cNvSpPr/>
            <p:nvPr/>
          </p:nvSpPr>
          <p:spPr>
            <a:xfrm>
              <a:off x="5635350" y="2779353"/>
              <a:ext cx="168227" cy="92398"/>
            </a:xfrm>
            <a:custGeom>
              <a:rect b="b" l="l" r="r" t="t"/>
              <a:pathLst>
                <a:path extrusionOk="0" h="2794" w="5087">
                  <a:moveTo>
                    <a:pt x="2544" y="0"/>
                  </a:moveTo>
                  <a:cubicBezTo>
                    <a:pt x="1142" y="0"/>
                    <a:pt x="1" y="1141"/>
                    <a:pt x="1" y="2543"/>
                  </a:cubicBezTo>
                  <a:lnTo>
                    <a:pt x="1" y="2793"/>
                  </a:lnTo>
                  <a:cubicBezTo>
                    <a:pt x="313" y="2697"/>
                    <a:pt x="589" y="2498"/>
                    <a:pt x="779" y="2221"/>
                  </a:cubicBezTo>
                  <a:lnTo>
                    <a:pt x="1112" y="1737"/>
                  </a:lnTo>
                  <a:lnTo>
                    <a:pt x="1412" y="1826"/>
                  </a:lnTo>
                  <a:cubicBezTo>
                    <a:pt x="1782" y="1937"/>
                    <a:pt x="2163" y="1993"/>
                    <a:pt x="2544" y="1993"/>
                  </a:cubicBezTo>
                  <a:cubicBezTo>
                    <a:pt x="2925" y="1993"/>
                    <a:pt x="3305" y="1937"/>
                    <a:pt x="3676" y="1826"/>
                  </a:cubicBezTo>
                  <a:lnTo>
                    <a:pt x="3975" y="1737"/>
                  </a:lnTo>
                  <a:lnTo>
                    <a:pt x="4309" y="2221"/>
                  </a:lnTo>
                  <a:cubicBezTo>
                    <a:pt x="4498" y="2498"/>
                    <a:pt x="4774" y="2697"/>
                    <a:pt x="5086" y="2793"/>
                  </a:cubicBezTo>
                  <a:lnTo>
                    <a:pt x="5086" y="2543"/>
                  </a:lnTo>
                  <a:cubicBezTo>
                    <a:pt x="5086" y="1141"/>
                    <a:pt x="3946" y="0"/>
                    <a:pt x="2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7"/>
            <p:cNvSpPr/>
            <p:nvPr/>
          </p:nvSpPr>
          <p:spPr>
            <a:xfrm>
              <a:off x="5666899" y="2695355"/>
              <a:ext cx="105163" cy="64057"/>
            </a:xfrm>
            <a:custGeom>
              <a:rect b="b" l="l" r="r" t="t"/>
              <a:pathLst>
                <a:path extrusionOk="0" h="1937" w="3180">
                  <a:moveTo>
                    <a:pt x="1590" y="0"/>
                  </a:moveTo>
                  <a:lnTo>
                    <a:pt x="910" y="778"/>
                  </a:lnTo>
                  <a:lnTo>
                    <a:pt x="1" y="481"/>
                  </a:lnTo>
                  <a:lnTo>
                    <a:pt x="299" y="1936"/>
                  </a:lnTo>
                  <a:cubicBezTo>
                    <a:pt x="697" y="1771"/>
                    <a:pt x="1133" y="1681"/>
                    <a:pt x="1590" y="1681"/>
                  </a:cubicBezTo>
                  <a:cubicBezTo>
                    <a:pt x="2047" y="1681"/>
                    <a:pt x="2482" y="1771"/>
                    <a:pt x="2882" y="1936"/>
                  </a:cubicBezTo>
                  <a:lnTo>
                    <a:pt x="3180" y="481"/>
                  </a:lnTo>
                  <a:lnTo>
                    <a:pt x="2269" y="778"/>
                  </a:lnTo>
                  <a:lnTo>
                    <a:pt x="15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7"/>
            <p:cNvSpPr/>
            <p:nvPr/>
          </p:nvSpPr>
          <p:spPr>
            <a:xfrm>
              <a:off x="5552510" y="3094246"/>
              <a:ext cx="152783" cy="86180"/>
            </a:xfrm>
            <a:custGeom>
              <a:rect b="b" l="l" r="r" t="t"/>
              <a:pathLst>
                <a:path extrusionOk="0" h="2606" w="4620">
                  <a:moveTo>
                    <a:pt x="3364" y="0"/>
                  </a:moveTo>
                  <a:cubicBezTo>
                    <a:pt x="3364" y="0"/>
                    <a:pt x="2148" y="0"/>
                    <a:pt x="2112" y="3"/>
                  </a:cubicBezTo>
                  <a:lnTo>
                    <a:pt x="2112" y="1943"/>
                  </a:lnTo>
                  <a:lnTo>
                    <a:pt x="19" y="1943"/>
                  </a:lnTo>
                  <a:cubicBezTo>
                    <a:pt x="8" y="2036"/>
                    <a:pt x="1" y="2128"/>
                    <a:pt x="1" y="2220"/>
                  </a:cubicBezTo>
                  <a:lnTo>
                    <a:pt x="1" y="2605"/>
                  </a:lnTo>
                  <a:lnTo>
                    <a:pt x="4619" y="2605"/>
                  </a:lnTo>
                  <a:lnTo>
                    <a:pt x="4619" y="1704"/>
                  </a:lnTo>
                  <a:cubicBezTo>
                    <a:pt x="3897" y="1514"/>
                    <a:pt x="3364" y="856"/>
                    <a:pt x="3364" y="75"/>
                  </a:cubicBezTo>
                  <a:lnTo>
                    <a:pt x="33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7"/>
            <p:cNvSpPr/>
            <p:nvPr/>
          </p:nvSpPr>
          <p:spPr>
            <a:xfrm>
              <a:off x="5692164" y="3059588"/>
              <a:ext cx="54632" cy="64487"/>
            </a:xfrm>
            <a:custGeom>
              <a:rect b="b" l="l" r="r" t="t"/>
              <a:pathLst>
                <a:path extrusionOk="0" h="1950" w="1652">
                  <a:moveTo>
                    <a:pt x="0" y="0"/>
                  </a:moveTo>
                  <a:lnTo>
                    <a:pt x="0" y="1123"/>
                  </a:lnTo>
                  <a:cubicBezTo>
                    <a:pt x="0" y="1579"/>
                    <a:pt x="371" y="1949"/>
                    <a:pt x="826" y="1949"/>
                  </a:cubicBezTo>
                  <a:cubicBezTo>
                    <a:pt x="1281" y="1949"/>
                    <a:pt x="1651" y="1579"/>
                    <a:pt x="1651" y="1123"/>
                  </a:cubicBezTo>
                  <a:lnTo>
                    <a:pt x="1651" y="0"/>
                  </a:lnTo>
                  <a:cubicBezTo>
                    <a:pt x="1386" y="66"/>
                    <a:pt x="1110" y="101"/>
                    <a:pt x="826" y="101"/>
                  </a:cubicBezTo>
                  <a:cubicBezTo>
                    <a:pt x="541" y="101"/>
                    <a:pt x="265" y="6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a:off x="5733667" y="3094213"/>
              <a:ext cx="152750" cy="86213"/>
            </a:xfrm>
            <a:custGeom>
              <a:rect b="b" l="l" r="r" t="t"/>
              <a:pathLst>
                <a:path extrusionOk="0" h="2607" w="4619">
                  <a:moveTo>
                    <a:pt x="1255" y="0"/>
                  </a:moveTo>
                  <a:lnTo>
                    <a:pt x="1255" y="76"/>
                  </a:lnTo>
                  <a:cubicBezTo>
                    <a:pt x="1255" y="857"/>
                    <a:pt x="722" y="1515"/>
                    <a:pt x="0" y="1705"/>
                  </a:cubicBezTo>
                  <a:lnTo>
                    <a:pt x="0" y="2606"/>
                  </a:lnTo>
                  <a:lnTo>
                    <a:pt x="4618" y="2606"/>
                  </a:lnTo>
                  <a:lnTo>
                    <a:pt x="4618" y="2221"/>
                  </a:lnTo>
                  <a:cubicBezTo>
                    <a:pt x="4618" y="2129"/>
                    <a:pt x="4612" y="2037"/>
                    <a:pt x="4601" y="1945"/>
                  </a:cubicBezTo>
                  <a:lnTo>
                    <a:pt x="2507" y="1945"/>
                  </a:lnTo>
                  <a:lnTo>
                    <a:pt x="2507" y="1944"/>
                  </a:lnTo>
                  <a:lnTo>
                    <a:pt x="2507" y="4"/>
                  </a:lnTo>
                  <a:cubicBezTo>
                    <a:pt x="2471" y="1"/>
                    <a:pt x="1255" y="0"/>
                    <a:pt x="1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7"/>
            <p:cNvSpPr/>
            <p:nvPr/>
          </p:nvSpPr>
          <p:spPr>
            <a:xfrm>
              <a:off x="5844981" y="3094246"/>
              <a:ext cx="60915" cy="35848"/>
            </a:xfrm>
            <a:custGeom>
              <a:rect b="b" l="l" r="r" t="t"/>
              <a:pathLst>
                <a:path extrusionOk="0" h="1084" w="1842">
                  <a:moveTo>
                    <a:pt x="0" y="0"/>
                  </a:moveTo>
                  <a:lnTo>
                    <a:pt x="0" y="1084"/>
                  </a:lnTo>
                  <a:lnTo>
                    <a:pt x="1300" y="1084"/>
                  </a:lnTo>
                  <a:cubicBezTo>
                    <a:pt x="1599" y="1084"/>
                    <a:pt x="1842" y="841"/>
                    <a:pt x="1842" y="542"/>
                  </a:cubicBezTo>
                  <a:cubicBezTo>
                    <a:pt x="1842" y="242"/>
                    <a:pt x="1599" y="0"/>
                    <a:pt x="1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47"/>
          <p:cNvGrpSpPr/>
          <p:nvPr/>
        </p:nvGrpSpPr>
        <p:grpSpPr>
          <a:xfrm>
            <a:off x="6338782" y="2695355"/>
            <a:ext cx="418997" cy="485071"/>
            <a:chOff x="6338782" y="2695355"/>
            <a:chExt cx="418997" cy="485071"/>
          </a:xfrm>
        </p:grpSpPr>
        <p:sp>
          <p:nvSpPr>
            <p:cNvPr id="1803" name="Google Shape;1803;p47"/>
            <p:cNvSpPr/>
            <p:nvPr/>
          </p:nvSpPr>
          <p:spPr>
            <a:xfrm>
              <a:off x="6424499" y="3096527"/>
              <a:ext cx="247562" cy="38361"/>
            </a:xfrm>
            <a:custGeom>
              <a:rect b="b" l="l" r="r" t="t"/>
              <a:pathLst>
                <a:path extrusionOk="0" h="1160" w="7486">
                  <a:moveTo>
                    <a:pt x="1" y="1"/>
                  </a:moveTo>
                  <a:lnTo>
                    <a:pt x="1" y="1159"/>
                  </a:lnTo>
                  <a:lnTo>
                    <a:pt x="7486" y="1159"/>
                  </a:lnTo>
                  <a:lnTo>
                    <a:pt x="74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a:off x="6424499" y="3029792"/>
              <a:ext cx="247562" cy="38361"/>
            </a:xfrm>
            <a:custGeom>
              <a:rect b="b" l="l" r="r" t="t"/>
              <a:pathLst>
                <a:path extrusionOk="0" h="1160" w="7486">
                  <a:moveTo>
                    <a:pt x="1054" y="0"/>
                  </a:moveTo>
                  <a:cubicBezTo>
                    <a:pt x="473" y="0"/>
                    <a:pt x="1" y="472"/>
                    <a:pt x="1" y="1053"/>
                  </a:cubicBezTo>
                  <a:lnTo>
                    <a:pt x="1" y="1160"/>
                  </a:lnTo>
                  <a:lnTo>
                    <a:pt x="7486" y="1160"/>
                  </a:lnTo>
                  <a:lnTo>
                    <a:pt x="7486" y="1053"/>
                  </a:lnTo>
                  <a:cubicBezTo>
                    <a:pt x="7486" y="472"/>
                    <a:pt x="7014" y="0"/>
                    <a:pt x="6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7"/>
            <p:cNvSpPr/>
            <p:nvPr/>
          </p:nvSpPr>
          <p:spPr>
            <a:xfrm>
              <a:off x="6338782" y="2967521"/>
              <a:ext cx="57343" cy="212905"/>
            </a:xfrm>
            <a:custGeom>
              <a:rect b="b" l="l" r="r" t="t"/>
              <a:pathLst>
                <a:path extrusionOk="0" h="6438" w="1734">
                  <a:moveTo>
                    <a:pt x="867" y="1"/>
                  </a:moveTo>
                  <a:cubicBezTo>
                    <a:pt x="388" y="1"/>
                    <a:pt x="1" y="388"/>
                    <a:pt x="1" y="867"/>
                  </a:cubicBezTo>
                  <a:lnTo>
                    <a:pt x="1" y="6437"/>
                  </a:lnTo>
                  <a:lnTo>
                    <a:pt x="1734" y="6437"/>
                  </a:lnTo>
                  <a:lnTo>
                    <a:pt x="1734" y="867"/>
                  </a:lnTo>
                  <a:cubicBezTo>
                    <a:pt x="1734" y="388"/>
                    <a:pt x="1345" y="1"/>
                    <a:pt x="8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7"/>
            <p:cNvSpPr/>
            <p:nvPr/>
          </p:nvSpPr>
          <p:spPr>
            <a:xfrm>
              <a:off x="6424499" y="2751177"/>
              <a:ext cx="247562" cy="260691"/>
            </a:xfrm>
            <a:custGeom>
              <a:rect b="b" l="l" r="r" t="t"/>
              <a:pathLst>
                <a:path extrusionOk="0" h="7883" w="7486">
                  <a:moveTo>
                    <a:pt x="4173" y="2401"/>
                  </a:moveTo>
                  <a:lnTo>
                    <a:pt x="4173" y="3260"/>
                  </a:lnTo>
                  <a:lnTo>
                    <a:pt x="3313" y="3260"/>
                  </a:lnTo>
                  <a:lnTo>
                    <a:pt x="3313" y="2401"/>
                  </a:lnTo>
                  <a:close/>
                  <a:moveTo>
                    <a:pt x="2815" y="3651"/>
                  </a:moveTo>
                  <a:lnTo>
                    <a:pt x="2815" y="4510"/>
                  </a:lnTo>
                  <a:lnTo>
                    <a:pt x="1954" y="4510"/>
                  </a:lnTo>
                  <a:lnTo>
                    <a:pt x="1954" y="3651"/>
                  </a:lnTo>
                  <a:close/>
                  <a:moveTo>
                    <a:pt x="5532" y="3651"/>
                  </a:moveTo>
                  <a:lnTo>
                    <a:pt x="5532" y="4510"/>
                  </a:lnTo>
                  <a:lnTo>
                    <a:pt x="4672" y="4510"/>
                  </a:lnTo>
                  <a:lnTo>
                    <a:pt x="4672" y="3651"/>
                  </a:lnTo>
                  <a:close/>
                  <a:moveTo>
                    <a:pt x="4173" y="4900"/>
                  </a:moveTo>
                  <a:lnTo>
                    <a:pt x="4173" y="5760"/>
                  </a:lnTo>
                  <a:lnTo>
                    <a:pt x="3313" y="5760"/>
                  </a:lnTo>
                  <a:lnTo>
                    <a:pt x="3313" y="4900"/>
                  </a:lnTo>
                  <a:close/>
                  <a:moveTo>
                    <a:pt x="3743" y="1"/>
                  </a:moveTo>
                  <a:cubicBezTo>
                    <a:pt x="1679" y="1"/>
                    <a:pt x="1" y="1679"/>
                    <a:pt x="1" y="3743"/>
                  </a:cubicBezTo>
                  <a:lnTo>
                    <a:pt x="1" y="7883"/>
                  </a:lnTo>
                  <a:cubicBezTo>
                    <a:pt x="302" y="7682"/>
                    <a:pt x="664" y="7566"/>
                    <a:pt x="1054" y="7566"/>
                  </a:cubicBezTo>
                  <a:lnTo>
                    <a:pt x="6433" y="7566"/>
                  </a:lnTo>
                  <a:cubicBezTo>
                    <a:pt x="6822" y="7566"/>
                    <a:pt x="7183" y="7682"/>
                    <a:pt x="7486" y="7883"/>
                  </a:cubicBezTo>
                  <a:lnTo>
                    <a:pt x="7486" y="3743"/>
                  </a:lnTo>
                  <a:cubicBezTo>
                    <a:pt x="7486" y="1679"/>
                    <a:pt x="5807" y="1"/>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7"/>
            <p:cNvSpPr/>
            <p:nvPr/>
          </p:nvSpPr>
          <p:spPr>
            <a:xfrm>
              <a:off x="6338782" y="2695355"/>
              <a:ext cx="57343" cy="251497"/>
            </a:xfrm>
            <a:custGeom>
              <a:rect b="b" l="l" r="r" t="t"/>
              <a:pathLst>
                <a:path extrusionOk="0" h="7605" w="1734">
                  <a:moveTo>
                    <a:pt x="867" y="0"/>
                  </a:moveTo>
                  <a:lnTo>
                    <a:pt x="1" y="1005"/>
                  </a:lnTo>
                  <a:lnTo>
                    <a:pt x="1" y="7605"/>
                  </a:lnTo>
                  <a:cubicBezTo>
                    <a:pt x="256" y="7456"/>
                    <a:pt x="551" y="7372"/>
                    <a:pt x="867" y="7372"/>
                  </a:cubicBezTo>
                  <a:cubicBezTo>
                    <a:pt x="1182" y="7372"/>
                    <a:pt x="1478" y="7456"/>
                    <a:pt x="1734" y="7605"/>
                  </a:cubicBezTo>
                  <a:lnTo>
                    <a:pt x="1734" y="1005"/>
                  </a:lnTo>
                  <a:lnTo>
                    <a:pt x="8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7"/>
            <p:cNvSpPr/>
            <p:nvPr/>
          </p:nvSpPr>
          <p:spPr>
            <a:xfrm>
              <a:off x="6700435" y="2967521"/>
              <a:ext cx="57343" cy="212905"/>
            </a:xfrm>
            <a:custGeom>
              <a:rect b="b" l="l" r="r" t="t"/>
              <a:pathLst>
                <a:path extrusionOk="0" h="6438" w="1734">
                  <a:moveTo>
                    <a:pt x="868" y="1"/>
                  </a:moveTo>
                  <a:cubicBezTo>
                    <a:pt x="389" y="1"/>
                    <a:pt x="1" y="388"/>
                    <a:pt x="1" y="867"/>
                  </a:cubicBezTo>
                  <a:lnTo>
                    <a:pt x="1" y="6437"/>
                  </a:lnTo>
                  <a:lnTo>
                    <a:pt x="1733" y="6437"/>
                  </a:lnTo>
                  <a:lnTo>
                    <a:pt x="1733" y="867"/>
                  </a:lnTo>
                  <a:cubicBezTo>
                    <a:pt x="1733" y="388"/>
                    <a:pt x="1346" y="1"/>
                    <a:pt x="8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7"/>
            <p:cNvSpPr/>
            <p:nvPr/>
          </p:nvSpPr>
          <p:spPr>
            <a:xfrm>
              <a:off x="6700435" y="2695355"/>
              <a:ext cx="57343" cy="251497"/>
            </a:xfrm>
            <a:custGeom>
              <a:rect b="b" l="l" r="r" t="t"/>
              <a:pathLst>
                <a:path extrusionOk="0" h="7605" w="1734">
                  <a:moveTo>
                    <a:pt x="868" y="0"/>
                  </a:moveTo>
                  <a:lnTo>
                    <a:pt x="1" y="1005"/>
                  </a:lnTo>
                  <a:lnTo>
                    <a:pt x="1" y="7605"/>
                  </a:lnTo>
                  <a:cubicBezTo>
                    <a:pt x="256" y="7456"/>
                    <a:pt x="552" y="7372"/>
                    <a:pt x="868" y="7372"/>
                  </a:cubicBezTo>
                  <a:cubicBezTo>
                    <a:pt x="1183" y="7372"/>
                    <a:pt x="1478" y="7456"/>
                    <a:pt x="1733" y="7605"/>
                  </a:cubicBezTo>
                  <a:lnTo>
                    <a:pt x="1733" y="1005"/>
                  </a:lnTo>
                  <a:lnTo>
                    <a:pt x="8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47"/>
          <p:cNvGrpSpPr/>
          <p:nvPr/>
        </p:nvGrpSpPr>
        <p:grpSpPr>
          <a:xfrm>
            <a:off x="7105907" y="2695355"/>
            <a:ext cx="372633" cy="485071"/>
            <a:chOff x="7105907" y="2695355"/>
            <a:chExt cx="372633" cy="485071"/>
          </a:xfrm>
        </p:grpSpPr>
        <p:sp>
          <p:nvSpPr>
            <p:cNvPr id="1811" name="Google Shape;1811;p47"/>
            <p:cNvSpPr/>
            <p:nvPr/>
          </p:nvSpPr>
          <p:spPr>
            <a:xfrm>
              <a:off x="7105907" y="2697042"/>
              <a:ext cx="372633" cy="372666"/>
            </a:xfrm>
            <a:custGeom>
              <a:rect b="b" l="l" r="r" t="t"/>
              <a:pathLst>
                <a:path extrusionOk="0" h="11269" w="11268">
                  <a:moveTo>
                    <a:pt x="3055" y="1"/>
                  </a:moveTo>
                  <a:lnTo>
                    <a:pt x="2799" y="820"/>
                  </a:lnTo>
                  <a:cubicBezTo>
                    <a:pt x="2804" y="822"/>
                    <a:pt x="3423" y="1023"/>
                    <a:pt x="4024" y="1551"/>
                  </a:cubicBezTo>
                  <a:cubicBezTo>
                    <a:pt x="4797" y="2227"/>
                    <a:pt x="5194" y="3115"/>
                    <a:pt x="5205" y="4188"/>
                  </a:cubicBezTo>
                  <a:cubicBezTo>
                    <a:pt x="5040" y="4157"/>
                    <a:pt x="4876" y="4111"/>
                    <a:pt x="4720" y="4046"/>
                  </a:cubicBezTo>
                  <a:cubicBezTo>
                    <a:pt x="4303" y="3872"/>
                    <a:pt x="3866" y="3786"/>
                    <a:pt x="3429" y="3786"/>
                  </a:cubicBezTo>
                  <a:cubicBezTo>
                    <a:pt x="2976" y="3786"/>
                    <a:pt x="2523" y="3879"/>
                    <a:pt x="2093" y="4066"/>
                  </a:cubicBezTo>
                  <a:cubicBezTo>
                    <a:pt x="1249" y="4431"/>
                    <a:pt x="606" y="5107"/>
                    <a:pt x="283" y="5969"/>
                  </a:cubicBezTo>
                  <a:cubicBezTo>
                    <a:pt x="21" y="6668"/>
                    <a:pt x="0" y="7447"/>
                    <a:pt x="226" y="8160"/>
                  </a:cubicBezTo>
                  <a:lnTo>
                    <a:pt x="232" y="8182"/>
                  </a:lnTo>
                  <a:cubicBezTo>
                    <a:pt x="486" y="7746"/>
                    <a:pt x="958" y="7453"/>
                    <a:pt x="1497" y="7453"/>
                  </a:cubicBezTo>
                  <a:cubicBezTo>
                    <a:pt x="2305" y="7453"/>
                    <a:pt x="2962" y="8109"/>
                    <a:pt x="2962" y="8917"/>
                  </a:cubicBezTo>
                  <a:lnTo>
                    <a:pt x="2962" y="10664"/>
                  </a:lnTo>
                  <a:cubicBezTo>
                    <a:pt x="2962" y="10998"/>
                    <a:pt x="3233" y="11269"/>
                    <a:pt x="3567" y="11269"/>
                  </a:cubicBezTo>
                  <a:cubicBezTo>
                    <a:pt x="3900" y="11269"/>
                    <a:pt x="4172" y="10998"/>
                    <a:pt x="4172" y="10664"/>
                  </a:cubicBezTo>
                  <a:lnTo>
                    <a:pt x="4172" y="8340"/>
                  </a:lnTo>
                  <a:cubicBezTo>
                    <a:pt x="4172" y="7533"/>
                    <a:pt x="4829" y="6876"/>
                    <a:pt x="5636" y="6876"/>
                  </a:cubicBezTo>
                  <a:cubicBezTo>
                    <a:pt x="6443" y="6876"/>
                    <a:pt x="7100" y="7533"/>
                    <a:pt x="7100" y="8340"/>
                  </a:cubicBezTo>
                  <a:lnTo>
                    <a:pt x="7100" y="9541"/>
                  </a:lnTo>
                  <a:cubicBezTo>
                    <a:pt x="7100" y="9875"/>
                    <a:pt x="7372" y="10146"/>
                    <a:pt x="7705" y="10146"/>
                  </a:cubicBezTo>
                  <a:cubicBezTo>
                    <a:pt x="8039" y="10146"/>
                    <a:pt x="8310" y="9875"/>
                    <a:pt x="8310" y="9541"/>
                  </a:cubicBezTo>
                  <a:lnTo>
                    <a:pt x="8310" y="8797"/>
                  </a:lnTo>
                  <a:cubicBezTo>
                    <a:pt x="8310" y="7989"/>
                    <a:pt x="8967" y="7333"/>
                    <a:pt x="9774" y="7333"/>
                  </a:cubicBezTo>
                  <a:cubicBezTo>
                    <a:pt x="10330" y="7333"/>
                    <a:pt x="10814" y="7644"/>
                    <a:pt x="11062" y="8101"/>
                  </a:cubicBezTo>
                  <a:cubicBezTo>
                    <a:pt x="11267" y="7404"/>
                    <a:pt x="11242" y="6650"/>
                    <a:pt x="10987" y="5969"/>
                  </a:cubicBezTo>
                  <a:cubicBezTo>
                    <a:pt x="10664" y="5107"/>
                    <a:pt x="10021" y="4431"/>
                    <a:pt x="9177" y="4066"/>
                  </a:cubicBezTo>
                  <a:cubicBezTo>
                    <a:pt x="8747" y="3879"/>
                    <a:pt x="8294" y="3786"/>
                    <a:pt x="7841" y="3786"/>
                  </a:cubicBezTo>
                  <a:cubicBezTo>
                    <a:pt x="7405" y="3786"/>
                    <a:pt x="6968" y="3872"/>
                    <a:pt x="6550" y="4046"/>
                  </a:cubicBezTo>
                  <a:cubicBezTo>
                    <a:pt x="6394" y="4111"/>
                    <a:pt x="6230" y="4158"/>
                    <a:pt x="6064" y="4188"/>
                  </a:cubicBezTo>
                  <a:cubicBezTo>
                    <a:pt x="6050" y="2512"/>
                    <a:pt x="5241" y="1465"/>
                    <a:pt x="4562" y="880"/>
                  </a:cubicBezTo>
                  <a:cubicBezTo>
                    <a:pt x="3826" y="245"/>
                    <a:pt x="3086" y="10"/>
                    <a:pt x="3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7"/>
            <p:cNvSpPr/>
            <p:nvPr/>
          </p:nvSpPr>
          <p:spPr>
            <a:xfrm>
              <a:off x="7135438" y="2952838"/>
              <a:ext cx="313735" cy="227588"/>
            </a:xfrm>
            <a:custGeom>
              <a:rect b="b" l="l" r="r" t="t"/>
              <a:pathLst>
                <a:path extrusionOk="0" h="6882" w="9487">
                  <a:moveTo>
                    <a:pt x="4743" y="0"/>
                  </a:moveTo>
                  <a:cubicBezTo>
                    <a:pt x="4410" y="0"/>
                    <a:pt x="4138" y="272"/>
                    <a:pt x="4138" y="605"/>
                  </a:cubicBezTo>
                  <a:lnTo>
                    <a:pt x="4138" y="2930"/>
                  </a:lnTo>
                  <a:cubicBezTo>
                    <a:pt x="4138" y="3737"/>
                    <a:pt x="3481" y="4394"/>
                    <a:pt x="2674" y="4394"/>
                  </a:cubicBezTo>
                  <a:cubicBezTo>
                    <a:pt x="1866" y="4394"/>
                    <a:pt x="1210" y="3737"/>
                    <a:pt x="1210" y="2930"/>
                  </a:cubicBezTo>
                  <a:lnTo>
                    <a:pt x="1210" y="1182"/>
                  </a:lnTo>
                  <a:cubicBezTo>
                    <a:pt x="1210" y="849"/>
                    <a:pt x="939" y="577"/>
                    <a:pt x="604" y="577"/>
                  </a:cubicBezTo>
                  <a:cubicBezTo>
                    <a:pt x="271" y="577"/>
                    <a:pt x="1" y="849"/>
                    <a:pt x="1" y="1182"/>
                  </a:cubicBezTo>
                  <a:lnTo>
                    <a:pt x="1" y="2539"/>
                  </a:lnTo>
                  <a:lnTo>
                    <a:pt x="1023" y="5778"/>
                  </a:lnTo>
                  <a:cubicBezTo>
                    <a:pt x="1173" y="6254"/>
                    <a:pt x="1530" y="6623"/>
                    <a:pt x="2000" y="6790"/>
                  </a:cubicBezTo>
                  <a:cubicBezTo>
                    <a:pt x="2174" y="6851"/>
                    <a:pt x="2352" y="6881"/>
                    <a:pt x="2529" y="6881"/>
                  </a:cubicBezTo>
                  <a:cubicBezTo>
                    <a:pt x="2834" y="6881"/>
                    <a:pt x="3134" y="6792"/>
                    <a:pt x="3398" y="6618"/>
                  </a:cubicBezTo>
                  <a:cubicBezTo>
                    <a:pt x="3806" y="6348"/>
                    <a:pt x="4274" y="6213"/>
                    <a:pt x="4742" y="6213"/>
                  </a:cubicBezTo>
                  <a:cubicBezTo>
                    <a:pt x="5211" y="6213"/>
                    <a:pt x="5678" y="6348"/>
                    <a:pt x="6087" y="6618"/>
                  </a:cubicBezTo>
                  <a:cubicBezTo>
                    <a:pt x="6350" y="6792"/>
                    <a:pt x="6650" y="6881"/>
                    <a:pt x="6955" y="6881"/>
                  </a:cubicBezTo>
                  <a:cubicBezTo>
                    <a:pt x="7132" y="6881"/>
                    <a:pt x="7310" y="6851"/>
                    <a:pt x="7483" y="6790"/>
                  </a:cubicBezTo>
                  <a:cubicBezTo>
                    <a:pt x="7954" y="6623"/>
                    <a:pt x="8311" y="6254"/>
                    <a:pt x="8461" y="5778"/>
                  </a:cubicBezTo>
                  <a:lnTo>
                    <a:pt x="9487" y="2533"/>
                  </a:lnTo>
                  <a:lnTo>
                    <a:pt x="9487" y="1062"/>
                  </a:lnTo>
                  <a:cubicBezTo>
                    <a:pt x="9487" y="729"/>
                    <a:pt x="9215" y="458"/>
                    <a:pt x="8881" y="458"/>
                  </a:cubicBezTo>
                  <a:cubicBezTo>
                    <a:pt x="8548" y="458"/>
                    <a:pt x="8276" y="729"/>
                    <a:pt x="8276" y="1062"/>
                  </a:cubicBezTo>
                  <a:lnTo>
                    <a:pt x="8276" y="1807"/>
                  </a:lnTo>
                  <a:cubicBezTo>
                    <a:pt x="8276" y="2614"/>
                    <a:pt x="7620" y="3271"/>
                    <a:pt x="6812" y="3271"/>
                  </a:cubicBezTo>
                  <a:cubicBezTo>
                    <a:pt x="6005" y="3271"/>
                    <a:pt x="5348" y="2614"/>
                    <a:pt x="5348" y="1807"/>
                  </a:cubicBezTo>
                  <a:lnTo>
                    <a:pt x="5348" y="605"/>
                  </a:lnTo>
                  <a:cubicBezTo>
                    <a:pt x="5348" y="272"/>
                    <a:pt x="5076" y="0"/>
                    <a:pt x="47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7"/>
            <p:cNvSpPr/>
            <p:nvPr/>
          </p:nvSpPr>
          <p:spPr>
            <a:xfrm>
              <a:off x="7309155" y="2695355"/>
              <a:ext cx="128675" cy="106849"/>
            </a:xfrm>
            <a:custGeom>
              <a:rect b="b" l="l" r="r" t="t"/>
              <a:pathLst>
                <a:path extrusionOk="0" h="3231" w="3891">
                  <a:moveTo>
                    <a:pt x="3327" y="1"/>
                  </a:moveTo>
                  <a:cubicBezTo>
                    <a:pt x="2445" y="1"/>
                    <a:pt x="1178" y="153"/>
                    <a:pt x="410" y="921"/>
                  </a:cubicBezTo>
                  <a:cubicBezTo>
                    <a:pt x="247" y="1084"/>
                    <a:pt x="112" y="1270"/>
                    <a:pt x="0" y="1469"/>
                  </a:cubicBezTo>
                  <a:cubicBezTo>
                    <a:pt x="62" y="1568"/>
                    <a:pt x="120" y="1670"/>
                    <a:pt x="175" y="1773"/>
                  </a:cubicBezTo>
                  <a:cubicBezTo>
                    <a:pt x="398" y="2191"/>
                    <a:pt x="558" y="2638"/>
                    <a:pt x="657" y="3108"/>
                  </a:cubicBezTo>
                  <a:cubicBezTo>
                    <a:pt x="997" y="3021"/>
                    <a:pt x="1344" y="2977"/>
                    <a:pt x="1695" y="2977"/>
                  </a:cubicBezTo>
                  <a:cubicBezTo>
                    <a:pt x="2184" y="2977"/>
                    <a:pt x="2665" y="3063"/>
                    <a:pt x="3128" y="3231"/>
                  </a:cubicBezTo>
                  <a:cubicBezTo>
                    <a:pt x="3875" y="2271"/>
                    <a:pt x="3890" y="774"/>
                    <a:pt x="3841" y="18"/>
                  </a:cubicBezTo>
                  <a:cubicBezTo>
                    <a:pt x="3694" y="8"/>
                    <a:pt x="3520" y="1"/>
                    <a:pt x="3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4" name="Google Shape;1814;p47"/>
          <p:cNvGrpSpPr/>
          <p:nvPr/>
        </p:nvGrpSpPr>
        <p:grpSpPr>
          <a:xfrm>
            <a:off x="7744720" y="2695355"/>
            <a:ext cx="485104" cy="485071"/>
            <a:chOff x="7744720" y="2695355"/>
            <a:chExt cx="485104" cy="485071"/>
          </a:xfrm>
        </p:grpSpPr>
        <p:sp>
          <p:nvSpPr>
            <p:cNvPr id="1815" name="Google Shape;1815;p47"/>
            <p:cNvSpPr/>
            <p:nvPr/>
          </p:nvSpPr>
          <p:spPr>
            <a:xfrm>
              <a:off x="8001442" y="2844236"/>
              <a:ext cx="45041" cy="123649"/>
            </a:xfrm>
            <a:custGeom>
              <a:rect b="b" l="l" r="r" t="t"/>
              <a:pathLst>
                <a:path extrusionOk="0" h="3739" w="1362">
                  <a:moveTo>
                    <a:pt x="1" y="1"/>
                  </a:moveTo>
                  <a:lnTo>
                    <a:pt x="1" y="3739"/>
                  </a:lnTo>
                  <a:lnTo>
                    <a:pt x="1362" y="3302"/>
                  </a:lnTo>
                  <a:lnTo>
                    <a:pt x="1362" y="43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7"/>
            <p:cNvSpPr/>
            <p:nvPr/>
          </p:nvSpPr>
          <p:spPr>
            <a:xfrm>
              <a:off x="7854678" y="2867815"/>
              <a:ext cx="45008" cy="76491"/>
            </a:xfrm>
            <a:custGeom>
              <a:rect b="b" l="l" r="r" t="t"/>
              <a:pathLst>
                <a:path extrusionOk="0" h="2313" w="1361">
                  <a:moveTo>
                    <a:pt x="1361" y="0"/>
                  </a:moveTo>
                  <a:lnTo>
                    <a:pt x="0" y="437"/>
                  </a:lnTo>
                  <a:lnTo>
                    <a:pt x="0" y="1875"/>
                  </a:lnTo>
                  <a:lnTo>
                    <a:pt x="1361" y="2313"/>
                  </a:lnTo>
                  <a:lnTo>
                    <a:pt x="13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7"/>
            <p:cNvSpPr/>
            <p:nvPr/>
          </p:nvSpPr>
          <p:spPr>
            <a:xfrm>
              <a:off x="7928093" y="2844236"/>
              <a:ext cx="44975" cy="123649"/>
            </a:xfrm>
            <a:custGeom>
              <a:rect b="b" l="l" r="r" t="t"/>
              <a:pathLst>
                <a:path extrusionOk="0" h="3739" w="1360">
                  <a:moveTo>
                    <a:pt x="1360" y="1"/>
                  </a:moveTo>
                  <a:lnTo>
                    <a:pt x="0" y="437"/>
                  </a:lnTo>
                  <a:lnTo>
                    <a:pt x="0" y="3301"/>
                  </a:lnTo>
                  <a:lnTo>
                    <a:pt x="1360" y="3739"/>
                  </a:lnTo>
                  <a:lnTo>
                    <a:pt x="1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7"/>
            <p:cNvSpPr/>
            <p:nvPr/>
          </p:nvSpPr>
          <p:spPr>
            <a:xfrm>
              <a:off x="8074858" y="2867815"/>
              <a:ext cx="45008" cy="76491"/>
            </a:xfrm>
            <a:custGeom>
              <a:rect b="b" l="l" r="r" t="t"/>
              <a:pathLst>
                <a:path extrusionOk="0" h="2313" w="1361">
                  <a:moveTo>
                    <a:pt x="1" y="0"/>
                  </a:moveTo>
                  <a:lnTo>
                    <a:pt x="1" y="2313"/>
                  </a:lnTo>
                  <a:lnTo>
                    <a:pt x="1361" y="1875"/>
                  </a:lnTo>
                  <a:lnTo>
                    <a:pt x="1361" y="43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7"/>
            <p:cNvSpPr/>
            <p:nvPr/>
          </p:nvSpPr>
          <p:spPr>
            <a:xfrm>
              <a:off x="7874024" y="2759445"/>
              <a:ext cx="226529" cy="86809"/>
            </a:xfrm>
            <a:custGeom>
              <a:rect b="b" l="l" r="r" t="t"/>
              <a:pathLst>
                <a:path extrusionOk="0" h="2625" w="6850">
                  <a:moveTo>
                    <a:pt x="3425" y="0"/>
                  </a:moveTo>
                  <a:cubicBezTo>
                    <a:pt x="2524" y="0"/>
                    <a:pt x="1665" y="339"/>
                    <a:pt x="1007" y="953"/>
                  </a:cubicBezTo>
                  <a:cubicBezTo>
                    <a:pt x="516" y="1411"/>
                    <a:pt x="171" y="1989"/>
                    <a:pt x="0" y="2624"/>
                  </a:cubicBezTo>
                  <a:lnTo>
                    <a:pt x="3425" y="1524"/>
                  </a:lnTo>
                  <a:lnTo>
                    <a:pt x="6849" y="2624"/>
                  </a:lnTo>
                  <a:cubicBezTo>
                    <a:pt x="6679" y="1989"/>
                    <a:pt x="6334" y="1411"/>
                    <a:pt x="5843" y="953"/>
                  </a:cubicBezTo>
                  <a:cubicBezTo>
                    <a:pt x="5184" y="339"/>
                    <a:pt x="4326" y="0"/>
                    <a:pt x="34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7"/>
            <p:cNvSpPr/>
            <p:nvPr/>
          </p:nvSpPr>
          <p:spPr>
            <a:xfrm>
              <a:off x="7744720" y="3108201"/>
              <a:ext cx="93125" cy="72225"/>
            </a:xfrm>
            <a:custGeom>
              <a:rect b="b" l="l" r="r" t="t"/>
              <a:pathLst>
                <a:path extrusionOk="0" h="2184" w="2816">
                  <a:moveTo>
                    <a:pt x="1324" y="1"/>
                  </a:moveTo>
                  <a:cubicBezTo>
                    <a:pt x="595" y="1"/>
                    <a:pt x="1" y="594"/>
                    <a:pt x="1" y="1323"/>
                  </a:cubicBezTo>
                  <a:lnTo>
                    <a:pt x="1" y="2183"/>
                  </a:lnTo>
                  <a:lnTo>
                    <a:pt x="1492" y="2183"/>
                  </a:lnTo>
                  <a:cubicBezTo>
                    <a:pt x="2222" y="2183"/>
                    <a:pt x="2816" y="1590"/>
                    <a:pt x="2816" y="861"/>
                  </a:cubicBezTo>
                  <a:lnTo>
                    <a:pt x="28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7"/>
            <p:cNvSpPr/>
            <p:nvPr/>
          </p:nvSpPr>
          <p:spPr>
            <a:xfrm>
              <a:off x="8136732" y="3108201"/>
              <a:ext cx="93092" cy="72225"/>
            </a:xfrm>
            <a:custGeom>
              <a:rect b="b" l="l" r="r" t="t"/>
              <a:pathLst>
                <a:path extrusionOk="0" h="2184" w="2815">
                  <a:moveTo>
                    <a:pt x="0" y="1"/>
                  </a:moveTo>
                  <a:lnTo>
                    <a:pt x="0" y="861"/>
                  </a:lnTo>
                  <a:cubicBezTo>
                    <a:pt x="0" y="1590"/>
                    <a:pt x="593" y="2183"/>
                    <a:pt x="1322" y="2183"/>
                  </a:cubicBezTo>
                  <a:lnTo>
                    <a:pt x="2814" y="2183"/>
                  </a:lnTo>
                  <a:lnTo>
                    <a:pt x="2814" y="1323"/>
                  </a:lnTo>
                  <a:cubicBezTo>
                    <a:pt x="2814" y="594"/>
                    <a:pt x="2221" y="1"/>
                    <a:pt x="14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7"/>
            <p:cNvSpPr/>
            <p:nvPr/>
          </p:nvSpPr>
          <p:spPr>
            <a:xfrm>
              <a:off x="8001508" y="2695355"/>
              <a:ext cx="123516" cy="35716"/>
            </a:xfrm>
            <a:custGeom>
              <a:rect b="b" l="l" r="r" t="t"/>
              <a:pathLst>
                <a:path extrusionOk="0" h="1080" w="3735">
                  <a:moveTo>
                    <a:pt x="1100" y="0"/>
                  </a:moveTo>
                  <a:cubicBezTo>
                    <a:pt x="501" y="0"/>
                    <a:pt x="12" y="482"/>
                    <a:pt x="0" y="1079"/>
                  </a:cubicBezTo>
                  <a:lnTo>
                    <a:pt x="2635" y="1079"/>
                  </a:lnTo>
                  <a:cubicBezTo>
                    <a:pt x="3234" y="1079"/>
                    <a:pt x="3723" y="597"/>
                    <a:pt x="3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7"/>
            <p:cNvSpPr/>
            <p:nvPr/>
          </p:nvSpPr>
          <p:spPr>
            <a:xfrm>
              <a:off x="7874024" y="2965901"/>
              <a:ext cx="226529" cy="86776"/>
            </a:xfrm>
            <a:custGeom>
              <a:rect b="b" l="l" r="r" t="t"/>
              <a:pathLst>
                <a:path extrusionOk="0" h="2624" w="6850">
                  <a:moveTo>
                    <a:pt x="0" y="0"/>
                  </a:moveTo>
                  <a:lnTo>
                    <a:pt x="0" y="0"/>
                  </a:lnTo>
                  <a:cubicBezTo>
                    <a:pt x="170" y="635"/>
                    <a:pt x="516" y="1214"/>
                    <a:pt x="1007" y="1671"/>
                  </a:cubicBezTo>
                  <a:cubicBezTo>
                    <a:pt x="1665" y="2285"/>
                    <a:pt x="2524" y="2624"/>
                    <a:pt x="3425" y="2624"/>
                  </a:cubicBezTo>
                  <a:cubicBezTo>
                    <a:pt x="4326" y="2624"/>
                    <a:pt x="5185" y="2285"/>
                    <a:pt x="5844" y="1670"/>
                  </a:cubicBezTo>
                  <a:cubicBezTo>
                    <a:pt x="6334" y="1213"/>
                    <a:pt x="6679" y="635"/>
                    <a:pt x="6849" y="0"/>
                  </a:cubicBezTo>
                  <a:lnTo>
                    <a:pt x="6849" y="0"/>
                  </a:lnTo>
                  <a:lnTo>
                    <a:pt x="3425" y="110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7"/>
            <p:cNvSpPr/>
            <p:nvPr/>
          </p:nvSpPr>
          <p:spPr>
            <a:xfrm>
              <a:off x="8001508" y="3063292"/>
              <a:ext cx="121631" cy="117134"/>
            </a:xfrm>
            <a:custGeom>
              <a:rect b="b" l="l" r="r" t="t"/>
              <a:pathLst>
                <a:path extrusionOk="0" h="3542" w="3678">
                  <a:moveTo>
                    <a:pt x="1681" y="0"/>
                  </a:moveTo>
                  <a:cubicBezTo>
                    <a:pt x="1163" y="283"/>
                    <a:pt x="593" y="460"/>
                    <a:pt x="0" y="517"/>
                  </a:cubicBezTo>
                  <a:lnTo>
                    <a:pt x="0" y="3541"/>
                  </a:lnTo>
                  <a:lnTo>
                    <a:pt x="3678" y="3541"/>
                  </a:lnTo>
                  <a:cubicBezTo>
                    <a:pt x="3397" y="3174"/>
                    <a:pt x="3230" y="2716"/>
                    <a:pt x="3230" y="2219"/>
                  </a:cubicBezTo>
                  <a:lnTo>
                    <a:pt x="3230" y="1145"/>
                  </a:lnTo>
                  <a:lnTo>
                    <a:pt x="16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7"/>
            <p:cNvSpPr/>
            <p:nvPr/>
          </p:nvSpPr>
          <p:spPr>
            <a:xfrm>
              <a:off x="7851404" y="3063292"/>
              <a:ext cx="121665" cy="117134"/>
            </a:xfrm>
            <a:custGeom>
              <a:rect b="b" l="l" r="r" t="t"/>
              <a:pathLst>
                <a:path extrusionOk="0" h="3542" w="3679">
                  <a:moveTo>
                    <a:pt x="1998" y="0"/>
                  </a:moveTo>
                  <a:lnTo>
                    <a:pt x="449" y="1145"/>
                  </a:lnTo>
                  <a:lnTo>
                    <a:pt x="449" y="2219"/>
                  </a:lnTo>
                  <a:cubicBezTo>
                    <a:pt x="449" y="2715"/>
                    <a:pt x="282" y="3174"/>
                    <a:pt x="0" y="3541"/>
                  </a:cubicBezTo>
                  <a:lnTo>
                    <a:pt x="3679" y="3541"/>
                  </a:lnTo>
                  <a:lnTo>
                    <a:pt x="3679" y="517"/>
                  </a:lnTo>
                  <a:cubicBezTo>
                    <a:pt x="3086" y="459"/>
                    <a:pt x="2515" y="283"/>
                    <a:pt x="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6" name="Google Shape;1826;p47"/>
          <p:cNvSpPr/>
          <p:nvPr/>
        </p:nvSpPr>
        <p:spPr>
          <a:xfrm>
            <a:off x="958194" y="3402557"/>
            <a:ext cx="393368" cy="485071"/>
          </a:xfrm>
          <a:custGeom>
            <a:rect b="b" l="l" r="r" t="t"/>
            <a:pathLst>
              <a:path extrusionOk="0" h="14668" w="11895">
                <a:moveTo>
                  <a:pt x="1979" y="1"/>
                </a:moveTo>
                <a:cubicBezTo>
                  <a:pt x="1242" y="1"/>
                  <a:pt x="641" y="600"/>
                  <a:pt x="641" y="1338"/>
                </a:cubicBezTo>
                <a:lnTo>
                  <a:pt x="641" y="1486"/>
                </a:lnTo>
                <a:lnTo>
                  <a:pt x="2436" y="1486"/>
                </a:lnTo>
                <a:cubicBezTo>
                  <a:pt x="2383" y="1245"/>
                  <a:pt x="2354" y="997"/>
                  <a:pt x="2354" y="745"/>
                </a:cubicBezTo>
                <a:lnTo>
                  <a:pt x="2354" y="1"/>
                </a:lnTo>
                <a:close/>
                <a:moveTo>
                  <a:pt x="9542" y="1"/>
                </a:moveTo>
                <a:lnTo>
                  <a:pt x="9542" y="745"/>
                </a:lnTo>
                <a:cubicBezTo>
                  <a:pt x="9542" y="997"/>
                  <a:pt x="9514" y="1245"/>
                  <a:pt x="9461" y="1486"/>
                </a:cubicBezTo>
                <a:lnTo>
                  <a:pt x="11255" y="1486"/>
                </a:lnTo>
                <a:lnTo>
                  <a:pt x="11255" y="1338"/>
                </a:lnTo>
                <a:cubicBezTo>
                  <a:pt x="11255" y="600"/>
                  <a:pt x="10655" y="1"/>
                  <a:pt x="9917" y="1"/>
                </a:cubicBezTo>
                <a:close/>
                <a:moveTo>
                  <a:pt x="3214" y="1"/>
                </a:moveTo>
                <a:lnTo>
                  <a:pt x="3214" y="745"/>
                </a:lnTo>
                <a:cubicBezTo>
                  <a:pt x="3214" y="1392"/>
                  <a:pt x="3458" y="2006"/>
                  <a:pt x="3904" y="2476"/>
                </a:cubicBezTo>
                <a:lnTo>
                  <a:pt x="3951" y="2525"/>
                </a:lnTo>
                <a:cubicBezTo>
                  <a:pt x="4356" y="2952"/>
                  <a:pt x="4579" y="3511"/>
                  <a:pt x="4579" y="4099"/>
                </a:cubicBezTo>
                <a:lnTo>
                  <a:pt x="4579" y="4139"/>
                </a:lnTo>
                <a:lnTo>
                  <a:pt x="7318" y="4139"/>
                </a:lnTo>
                <a:lnTo>
                  <a:pt x="7318" y="4099"/>
                </a:lnTo>
                <a:cubicBezTo>
                  <a:pt x="7318" y="3511"/>
                  <a:pt x="7540" y="2952"/>
                  <a:pt x="7945" y="2525"/>
                </a:cubicBezTo>
                <a:lnTo>
                  <a:pt x="7993" y="2476"/>
                </a:lnTo>
                <a:cubicBezTo>
                  <a:pt x="8437" y="2006"/>
                  <a:pt x="8683" y="1392"/>
                  <a:pt x="8683" y="745"/>
                </a:cubicBezTo>
                <a:lnTo>
                  <a:pt x="8683" y="1"/>
                </a:lnTo>
                <a:lnTo>
                  <a:pt x="7530" y="1"/>
                </a:lnTo>
                <a:cubicBezTo>
                  <a:pt x="6895" y="1"/>
                  <a:pt x="6378" y="518"/>
                  <a:pt x="6378" y="1152"/>
                </a:cubicBezTo>
                <a:lnTo>
                  <a:pt x="6378" y="1502"/>
                </a:lnTo>
                <a:lnTo>
                  <a:pt x="5519" y="1502"/>
                </a:lnTo>
                <a:lnTo>
                  <a:pt x="5519" y="1152"/>
                </a:lnTo>
                <a:cubicBezTo>
                  <a:pt x="5519" y="518"/>
                  <a:pt x="5002" y="1"/>
                  <a:pt x="4366" y="1"/>
                </a:cubicBezTo>
                <a:close/>
                <a:moveTo>
                  <a:pt x="4192" y="5004"/>
                </a:moveTo>
                <a:cubicBezTo>
                  <a:pt x="3963" y="5076"/>
                  <a:pt x="3048" y="5424"/>
                  <a:pt x="2142" y="6539"/>
                </a:cubicBezTo>
                <a:cubicBezTo>
                  <a:pt x="1523" y="7301"/>
                  <a:pt x="1031" y="8265"/>
                  <a:pt x="675" y="9406"/>
                </a:cubicBezTo>
                <a:cubicBezTo>
                  <a:pt x="258" y="10744"/>
                  <a:pt x="32" y="12328"/>
                  <a:pt x="1" y="14118"/>
                </a:cubicBezTo>
                <a:lnTo>
                  <a:pt x="2202" y="14118"/>
                </a:lnTo>
                <a:cubicBezTo>
                  <a:pt x="2303" y="11022"/>
                  <a:pt x="2870" y="8645"/>
                  <a:pt x="3353" y="7146"/>
                </a:cubicBezTo>
                <a:cubicBezTo>
                  <a:pt x="3660" y="6190"/>
                  <a:pt x="3968" y="5473"/>
                  <a:pt x="4192" y="5004"/>
                </a:cubicBezTo>
                <a:close/>
                <a:moveTo>
                  <a:pt x="7704" y="5003"/>
                </a:moveTo>
                <a:lnTo>
                  <a:pt x="7704" y="5003"/>
                </a:lnTo>
                <a:cubicBezTo>
                  <a:pt x="7929" y="5472"/>
                  <a:pt x="8236" y="6190"/>
                  <a:pt x="8544" y="7146"/>
                </a:cubicBezTo>
                <a:cubicBezTo>
                  <a:pt x="9026" y="8645"/>
                  <a:pt x="9593" y="11022"/>
                  <a:pt x="9694" y="14118"/>
                </a:cubicBezTo>
                <a:lnTo>
                  <a:pt x="11895" y="14118"/>
                </a:lnTo>
                <a:cubicBezTo>
                  <a:pt x="11765" y="6515"/>
                  <a:pt x="8179" y="5150"/>
                  <a:pt x="7704" y="5003"/>
                </a:cubicBezTo>
                <a:close/>
                <a:moveTo>
                  <a:pt x="5158" y="4999"/>
                </a:moveTo>
                <a:cubicBezTo>
                  <a:pt x="4967" y="5358"/>
                  <a:pt x="4561" y="6186"/>
                  <a:pt x="4159" y="7445"/>
                </a:cubicBezTo>
                <a:cubicBezTo>
                  <a:pt x="3672" y="8966"/>
                  <a:pt x="3097" y="11433"/>
                  <a:pt x="3049" y="14668"/>
                </a:cubicBezTo>
                <a:lnTo>
                  <a:pt x="8848" y="14668"/>
                </a:lnTo>
                <a:cubicBezTo>
                  <a:pt x="8800" y="11433"/>
                  <a:pt x="8224" y="8966"/>
                  <a:pt x="7738" y="7445"/>
                </a:cubicBezTo>
                <a:cubicBezTo>
                  <a:pt x="7335" y="6187"/>
                  <a:pt x="6930" y="5358"/>
                  <a:pt x="6738" y="4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7" name="Google Shape;1827;p47"/>
          <p:cNvGrpSpPr/>
          <p:nvPr/>
        </p:nvGrpSpPr>
        <p:grpSpPr>
          <a:xfrm>
            <a:off x="1758620" y="3402557"/>
            <a:ext cx="432919" cy="485071"/>
            <a:chOff x="1758620" y="3402557"/>
            <a:chExt cx="432919" cy="485071"/>
          </a:xfrm>
        </p:grpSpPr>
        <p:sp>
          <p:nvSpPr>
            <p:cNvPr id="1828" name="Google Shape;1828;p47"/>
            <p:cNvSpPr/>
            <p:nvPr/>
          </p:nvSpPr>
          <p:spPr>
            <a:xfrm>
              <a:off x="1847578" y="3402557"/>
              <a:ext cx="67496" cy="48712"/>
            </a:xfrm>
            <a:custGeom>
              <a:rect b="b" l="l" r="r" t="t"/>
              <a:pathLst>
                <a:path extrusionOk="0" h="1473" w="2041">
                  <a:moveTo>
                    <a:pt x="825" y="1"/>
                  </a:moveTo>
                  <a:lnTo>
                    <a:pt x="1" y="1472"/>
                  </a:lnTo>
                  <a:lnTo>
                    <a:pt x="1765" y="1472"/>
                  </a:lnTo>
                  <a:lnTo>
                    <a:pt x="2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7"/>
            <p:cNvSpPr/>
            <p:nvPr/>
          </p:nvSpPr>
          <p:spPr>
            <a:xfrm>
              <a:off x="1934850" y="3402557"/>
              <a:ext cx="60220" cy="48712"/>
            </a:xfrm>
            <a:custGeom>
              <a:rect b="b" l="l" r="r" t="t"/>
              <a:pathLst>
                <a:path extrusionOk="0" h="1473" w="1821">
                  <a:moveTo>
                    <a:pt x="275" y="1"/>
                  </a:moveTo>
                  <a:lnTo>
                    <a:pt x="1" y="1472"/>
                  </a:lnTo>
                  <a:lnTo>
                    <a:pt x="1820" y="1472"/>
                  </a:lnTo>
                  <a:lnTo>
                    <a:pt x="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7"/>
            <p:cNvSpPr/>
            <p:nvPr/>
          </p:nvSpPr>
          <p:spPr>
            <a:xfrm>
              <a:off x="2014846" y="3402557"/>
              <a:ext cx="67496" cy="48712"/>
            </a:xfrm>
            <a:custGeom>
              <a:rect b="b" l="l" r="r" t="t"/>
              <a:pathLst>
                <a:path extrusionOk="0" h="1473" w="2041">
                  <a:moveTo>
                    <a:pt x="1" y="1"/>
                  </a:moveTo>
                  <a:lnTo>
                    <a:pt x="276" y="1472"/>
                  </a:lnTo>
                  <a:lnTo>
                    <a:pt x="2040" y="1472"/>
                  </a:lnTo>
                  <a:lnTo>
                    <a:pt x="12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7"/>
            <p:cNvSpPr/>
            <p:nvPr/>
          </p:nvSpPr>
          <p:spPr>
            <a:xfrm>
              <a:off x="2142827" y="3431163"/>
              <a:ext cx="28440" cy="28440"/>
            </a:xfrm>
            <a:custGeom>
              <a:rect b="b" l="l" r="r" t="t"/>
              <a:pathLst>
                <a:path extrusionOk="0" h="860" w="860">
                  <a:moveTo>
                    <a:pt x="1" y="0"/>
                  </a:moveTo>
                  <a:lnTo>
                    <a:pt x="1"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7"/>
            <p:cNvSpPr/>
            <p:nvPr/>
          </p:nvSpPr>
          <p:spPr>
            <a:xfrm>
              <a:off x="2163066" y="3488672"/>
              <a:ext cx="28473" cy="28440"/>
            </a:xfrm>
            <a:custGeom>
              <a:rect b="b" l="l" r="r" t="t"/>
              <a:pathLst>
                <a:path extrusionOk="0" h="860" w="861">
                  <a:moveTo>
                    <a:pt x="0" y="0"/>
                  </a:moveTo>
                  <a:lnTo>
                    <a:pt x="0" y="860"/>
                  </a:lnTo>
                  <a:lnTo>
                    <a:pt x="861" y="860"/>
                  </a:ln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7"/>
            <p:cNvSpPr/>
            <p:nvPr/>
          </p:nvSpPr>
          <p:spPr>
            <a:xfrm>
              <a:off x="2109757" y="3527562"/>
              <a:ext cx="28473" cy="28473"/>
            </a:xfrm>
            <a:custGeom>
              <a:rect b="b" l="l" r="r" t="t"/>
              <a:pathLst>
                <a:path extrusionOk="0" h="861" w="861">
                  <a:moveTo>
                    <a:pt x="1" y="0"/>
                  </a:moveTo>
                  <a:lnTo>
                    <a:pt x="1" y="861"/>
                  </a:lnTo>
                  <a:lnTo>
                    <a:pt x="860" y="861"/>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7"/>
            <p:cNvSpPr/>
            <p:nvPr/>
          </p:nvSpPr>
          <p:spPr>
            <a:xfrm>
              <a:off x="1758620" y="3451369"/>
              <a:ext cx="28473" cy="28506"/>
            </a:xfrm>
            <a:custGeom>
              <a:rect b="b" l="l" r="r" t="t"/>
              <a:pathLst>
                <a:path extrusionOk="0" h="862" w="861">
                  <a:moveTo>
                    <a:pt x="1" y="1"/>
                  </a:moveTo>
                  <a:lnTo>
                    <a:pt x="1" y="861"/>
                  </a:lnTo>
                  <a:lnTo>
                    <a:pt x="860" y="861"/>
                  </a:ln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7"/>
            <p:cNvSpPr/>
            <p:nvPr/>
          </p:nvSpPr>
          <p:spPr>
            <a:xfrm>
              <a:off x="1784282" y="3522734"/>
              <a:ext cx="28440" cy="28440"/>
            </a:xfrm>
            <a:custGeom>
              <a:rect b="b" l="l" r="r" t="t"/>
              <a:pathLst>
                <a:path extrusionOk="0" h="860" w="860">
                  <a:moveTo>
                    <a:pt x="0" y="0"/>
                  </a:moveTo>
                  <a:lnTo>
                    <a:pt x="0" y="859"/>
                  </a:lnTo>
                  <a:lnTo>
                    <a:pt x="860" y="859"/>
                  </a:lnTo>
                  <a:lnTo>
                    <a:pt x="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7"/>
            <p:cNvSpPr/>
            <p:nvPr/>
          </p:nvSpPr>
          <p:spPr>
            <a:xfrm>
              <a:off x="1798502" y="3479643"/>
              <a:ext cx="332916" cy="407985"/>
            </a:xfrm>
            <a:custGeom>
              <a:rect b="b" l="l" r="r" t="t"/>
              <a:pathLst>
                <a:path extrusionOk="0" h="12337" w="10067">
                  <a:moveTo>
                    <a:pt x="5033" y="3130"/>
                  </a:moveTo>
                  <a:cubicBezTo>
                    <a:pt x="7335" y="3130"/>
                    <a:pt x="9207" y="5003"/>
                    <a:pt x="9207" y="7304"/>
                  </a:cubicBezTo>
                  <a:cubicBezTo>
                    <a:pt x="9206" y="9604"/>
                    <a:pt x="7335" y="11477"/>
                    <a:pt x="5033" y="11477"/>
                  </a:cubicBezTo>
                  <a:cubicBezTo>
                    <a:pt x="2732" y="11477"/>
                    <a:pt x="860" y="9604"/>
                    <a:pt x="860" y="7304"/>
                  </a:cubicBezTo>
                  <a:cubicBezTo>
                    <a:pt x="860" y="5003"/>
                    <a:pt x="2732" y="3130"/>
                    <a:pt x="5033" y="3130"/>
                  </a:cubicBezTo>
                  <a:close/>
                  <a:moveTo>
                    <a:pt x="1688" y="1"/>
                  </a:moveTo>
                  <a:lnTo>
                    <a:pt x="3780" y="2429"/>
                  </a:lnTo>
                  <a:cubicBezTo>
                    <a:pt x="1610" y="2986"/>
                    <a:pt x="1" y="4961"/>
                    <a:pt x="1" y="7304"/>
                  </a:cubicBezTo>
                  <a:cubicBezTo>
                    <a:pt x="1" y="10078"/>
                    <a:pt x="2258" y="12337"/>
                    <a:pt x="5033" y="12337"/>
                  </a:cubicBezTo>
                  <a:cubicBezTo>
                    <a:pt x="7808" y="12337"/>
                    <a:pt x="10066" y="10078"/>
                    <a:pt x="10066" y="7304"/>
                  </a:cubicBezTo>
                  <a:cubicBezTo>
                    <a:pt x="10066" y="4961"/>
                    <a:pt x="8457" y="2986"/>
                    <a:pt x="6285" y="2429"/>
                  </a:cubicBezTo>
                  <a:lnTo>
                    <a:pt x="8378" y="1"/>
                  </a:lnTo>
                  <a:lnTo>
                    <a:pt x="6784" y="1"/>
                  </a:lnTo>
                  <a:lnTo>
                    <a:pt x="6099" y="2385"/>
                  </a:lnTo>
                  <a:cubicBezTo>
                    <a:pt x="5819" y="2324"/>
                    <a:pt x="5531" y="2287"/>
                    <a:pt x="5236" y="2276"/>
                  </a:cubicBezTo>
                  <a:lnTo>
                    <a:pt x="5890" y="1"/>
                  </a:lnTo>
                  <a:lnTo>
                    <a:pt x="4174" y="1"/>
                  </a:lnTo>
                  <a:lnTo>
                    <a:pt x="4820" y="2276"/>
                  </a:lnTo>
                  <a:cubicBezTo>
                    <a:pt x="4526" y="2288"/>
                    <a:pt x="4238" y="2325"/>
                    <a:pt x="3959" y="2387"/>
                  </a:cubicBezTo>
                  <a:lnTo>
                    <a:pt x="32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7" name="Google Shape;1837;p47"/>
          <p:cNvSpPr/>
          <p:nvPr/>
        </p:nvSpPr>
        <p:spPr>
          <a:xfrm>
            <a:off x="2584080" y="3402557"/>
            <a:ext cx="433779" cy="485038"/>
          </a:xfrm>
          <a:custGeom>
            <a:rect b="b" l="l" r="r" t="t"/>
            <a:pathLst>
              <a:path extrusionOk="0" h="14667" w="13117">
                <a:moveTo>
                  <a:pt x="8767" y="1851"/>
                </a:moveTo>
                <a:cubicBezTo>
                  <a:pt x="9457" y="1851"/>
                  <a:pt x="10017" y="2410"/>
                  <a:pt x="10017" y="3101"/>
                </a:cubicBezTo>
                <a:cubicBezTo>
                  <a:pt x="10707" y="3101"/>
                  <a:pt x="11267" y="3659"/>
                  <a:pt x="11267" y="4349"/>
                </a:cubicBezTo>
                <a:cubicBezTo>
                  <a:pt x="11267" y="5040"/>
                  <a:pt x="10707" y="5599"/>
                  <a:pt x="10017" y="5599"/>
                </a:cubicBezTo>
                <a:lnTo>
                  <a:pt x="7518" y="5599"/>
                </a:lnTo>
                <a:lnTo>
                  <a:pt x="7518" y="3101"/>
                </a:lnTo>
                <a:cubicBezTo>
                  <a:pt x="7518" y="2410"/>
                  <a:pt x="8078" y="1851"/>
                  <a:pt x="8767" y="1851"/>
                </a:cubicBezTo>
                <a:close/>
                <a:moveTo>
                  <a:pt x="8767" y="1"/>
                </a:moveTo>
                <a:cubicBezTo>
                  <a:pt x="7939" y="1"/>
                  <a:pt x="7161" y="323"/>
                  <a:pt x="6576" y="908"/>
                </a:cubicBezTo>
                <a:cubicBezTo>
                  <a:pt x="5990" y="1493"/>
                  <a:pt x="5667" y="2272"/>
                  <a:pt x="5667" y="3100"/>
                </a:cubicBezTo>
                <a:lnTo>
                  <a:pt x="5667" y="6141"/>
                </a:lnTo>
                <a:lnTo>
                  <a:pt x="1" y="11808"/>
                </a:lnTo>
                <a:lnTo>
                  <a:pt x="2860" y="14667"/>
                </a:lnTo>
                <a:lnTo>
                  <a:pt x="4169" y="13359"/>
                </a:lnTo>
                <a:lnTo>
                  <a:pt x="2618" y="11808"/>
                </a:lnTo>
                <a:lnTo>
                  <a:pt x="3926" y="10500"/>
                </a:lnTo>
                <a:lnTo>
                  <a:pt x="5477" y="12051"/>
                </a:lnTo>
                <a:lnTo>
                  <a:pt x="6786" y="10742"/>
                </a:lnTo>
                <a:lnTo>
                  <a:pt x="5234" y="9191"/>
                </a:lnTo>
                <a:lnTo>
                  <a:pt x="6976" y="7449"/>
                </a:lnTo>
                <a:lnTo>
                  <a:pt x="10017" y="7449"/>
                </a:lnTo>
                <a:cubicBezTo>
                  <a:pt x="11726" y="7449"/>
                  <a:pt x="13117" y="6059"/>
                  <a:pt x="13117" y="4349"/>
                </a:cubicBezTo>
                <a:cubicBezTo>
                  <a:pt x="13117" y="3522"/>
                  <a:pt x="12795" y="2743"/>
                  <a:pt x="12208" y="2158"/>
                </a:cubicBezTo>
                <a:cubicBezTo>
                  <a:pt x="11994" y="1943"/>
                  <a:pt x="11754" y="1764"/>
                  <a:pt x="11494" y="1623"/>
                </a:cubicBezTo>
                <a:cubicBezTo>
                  <a:pt x="11354" y="1364"/>
                  <a:pt x="11174" y="1123"/>
                  <a:pt x="10960" y="908"/>
                </a:cubicBezTo>
                <a:cubicBezTo>
                  <a:pt x="10373" y="323"/>
                  <a:pt x="9596" y="1"/>
                  <a:pt x="8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8" name="Google Shape;1838;p47"/>
          <p:cNvGrpSpPr/>
          <p:nvPr/>
        </p:nvGrpSpPr>
        <p:grpSpPr>
          <a:xfrm>
            <a:off x="3376470" y="3402557"/>
            <a:ext cx="443601" cy="485038"/>
            <a:chOff x="3376470" y="3402557"/>
            <a:chExt cx="443601" cy="485038"/>
          </a:xfrm>
        </p:grpSpPr>
        <p:sp>
          <p:nvSpPr>
            <p:cNvPr id="1839" name="Google Shape;1839;p47"/>
            <p:cNvSpPr/>
            <p:nvPr/>
          </p:nvSpPr>
          <p:spPr>
            <a:xfrm>
              <a:off x="3661335" y="3664207"/>
              <a:ext cx="35749" cy="35782"/>
            </a:xfrm>
            <a:custGeom>
              <a:rect b="b" l="l" r="r" t="t"/>
              <a:pathLst>
                <a:path extrusionOk="0" h="1082" w="1081">
                  <a:moveTo>
                    <a:pt x="540" y="0"/>
                  </a:moveTo>
                  <a:cubicBezTo>
                    <a:pt x="241" y="0"/>
                    <a:pt x="0" y="242"/>
                    <a:pt x="0" y="542"/>
                  </a:cubicBezTo>
                  <a:cubicBezTo>
                    <a:pt x="0" y="840"/>
                    <a:pt x="241" y="1082"/>
                    <a:pt x="540" y="1082"/>
                  </a:cubicBezTo>
                  <a:cubicBezTo>
                    <a:pt x="838" y="1082"/>
                    <a:pt x="1080" y="840"/>
                    <a:pt x="1080" y="542"/>
                  </a:cubicBezTo>
                  <a:cubicBezTo>
                    <a:pt x="1080" y="242"/>
                    <a:pt x="838"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7"/>
            <p:cNvSpPr/>
            <p:nvPr/>
          </p:nvSpPr>
          <p:spPr>
            <a:xfrm>
              <a:off x="3376470" y="3402557"/>
              <a:ext cx="443601" cy="485038"/>
            </a:xfrm>
            <a:custGeom>
              <a:rect b="b" l="l" r="r" t="t"/>
              <a:pathLst>
                <a:path extrusionOk="0" h="14667" w="13414">
                  <a:moveTo>
                    <a:pt x="7138" y="4779"/>
                  </a:moveTo>
                  <a:lnTo>
                    <a:pt x="7138" y="5640"/>
                  </a:lnTo>
                  <a:lnTo>
                    <a:pt x="6278" y="5640"/>
                  </a:lnTo>
                  <a:lnTo>
                    <a:pt x="6278" y="4779"/>
                  </a:lnTo>
                  <a:close/>
                  <a:moveTo>
                    <a:pt x="9154" y="7052"/>
                  </a:moveTo>
                  <a:cubicBezTo>
                    <a:pt x="9927" y="7052"/>
                    <a:pt x="10555" y="7680"/>
                    <a:pt x="10555" y="8454"/>
                  </a:cubicBezTo>
                  <a:cubicBezTo>
                    <a:pt x="10555" y="9226"/>
                    <a:pt x="9927" y="9854"/>
                    <a:pt x="9154" y="9854"/>
                  </a:cubicBezTo>
                  <a:cubicBezTo>
                    <a:pt x="8382" y="9854"/>
                    <a:pt x="7753" y="9226"/>
                    <a:pt x="7753" y="8454"/>
                  </a:cubicBezTo>
                  <a:cubicBezTo>
                    <a:pt x="7753" y="7680"/>
                    <a:pt x="8382" y="7052"/>
                    <a:pt x="9154" y="7052"/>
                  </a:cubicBezTo>
                  <a:close/>
                  <a:moveTo>
                    <a:pt x="6234" y="12576"/>
                  </a:moveTo>
                  <a:lnTo>
                    <a:pt x="6234" y="13807"/>
                  </a:lnTo>
                  <a:lnTo>
                    <a:pt x="5373" y="13807"/>
                  </a:lnTo>
                  <a:lnTo>
                    <a:pt x="5373" y="12576"/>
                  </a:lnTo>
                  <a:close/>
                  <a:moveTo>
                    <a:pt x="9001" y="11256"/>
                  </a:moveTo>
                  <a:lnTo>
                    <a:pt x="9001" y="13807"/>
                  </a:lnTo>
                  <a:lnTo>
                    <a:pt x="8141" y="13807"/>
                  </a:lnTo>
                  <a:lnTo>
                    <a:pt x="8141" y="11256"/>
                  </a:lnTo>
                  <a:close/>
                  <a:moveTo>
                    <a:pt x="6278" y="1"/>
                  </a:moveTo>
                  <a:cubicBezTo>
                    <a:pt x="5399" y="76"/>
                    <a:pt x="4587" y="383"/>
                    <a:pt x="3899" y="859"/>
                  </a:cubicBezTo>
                  <a:lnTo>
                    <a:pt x="3914" y="859"/>
                  </a:lnTo>
                  <a:lnTo>
                    <a:pt x="3914" y="3049"/>
                  </a:lnTo>
                  <a:lnTo>
                    <a:pt x="3053" y="3049"/>
                  </a:lnTo>
                  <a:lnTo>
                    <a:pt x="3053" y="1599"/>
                  </a:lnTo>
                  <a:cubicBezTo>
                    <a:pt x="2254" y="2478"/>
                    <a:pt x="1765" y="3645"/>
                    <a:pt x="1765" y="4925"/>
                  </a:cubicBezTo>
                  <a:lnTo>
                    <a:pt x="1765" y="5981"/>
                  </a:lnTo>
                  <a:lnTo>
                    <a:pt x="3053" y="5981"/>
                  </a:lnTo>
                  <a:lnTo>
                    <a:pt x="3053" y="5317"/>
                  </a:lnTo>
                  <a:lnTo>
                    <a:pt x="3914" y="5317"/>
                  </a:lnTo>
                  <a:lnTo>
                    <a:pt x="3914" y="5981"/>
                  </a:lnTo>
                  <a:lnTo>
                    <a:pt x="4684" y="5981"/>
                  </a:lnTo>
                  <a:lnTo>
                    <a:pt x="4684" y="6841"/>
                  </a:lnTo>
                  <a:lnTo>
                    <a:pt x="3914" y="6841"/>
                  </a:lnTo>
                  <a:lnTo>
                    <a:pt x="3914" y="7504"/>
                  </a:lnTo>
                  <a:lnTo>
                    <a:pt x="3053" y="7504"/>
                  </a:lnTo>
                  <a:lnTo>
                    <a:pt x="3053" y="6841"/>
                  </a:lnTo>
                  <a:lnTo>
                    <a:pt x="1765" y="6841"/>
                  </a:lnTo>
                  <a:lnTo>
                    <a:pt x="1765" y="10824"/>
                  </a:lnTo>
                  <a:lnTo>
                    <a:pt x="3053" y="10824"/>
                  </a:lnTo>
                  <a:lnTo>
                    <a:pt x="3053" y="10161"/>
                  </a:lnTo>
                  <a:lnTo>
                    <a:pt x="3914" y="10161"/>
                  </a:lnTo>
                  <a:lnTo>
                    <a:pt x="3914" y="10824"/>
                  </a:lnTo>
                  <a:lnTo>
                    <a:pt x="4684" y="10824"/>
                  </a:lnTo>
                  <a:lnTo>
                    <a:pt x="4684" y="11686"/>
                  </a:lnTo>
                  <a:lnTo>
                    <a:pt x="3914" y="11686"/>
                  </a:lnTo>
                  <a:lnTo>
                    <a:pt x="3914" y="12349"/>
                  </a:lnTo>
                  <a:lnTo>
                    <a:pt x="3053" y="12349"/>
                  </a:lnTo>
                  <a:lnTo>
                    <a:pt x="3053" y="11686"/>
                  </a:lnTo>
                  <a:lnTo>
                    <a:pt x="1765" y="11686"/>
                  </a:lnTo>
                  <a:lnTo>
                    <a:pt x="1765" y="13807"/>
                  </a:lnTo>
                  <a:lnTo>
                    <a:pt x="1" y="13807"/>
                  </a:lnTo>
                  <a:lnTo>
                    <a:pt x="1" y="14667"/>
                  </a:lnTo>
                  <a:lnTo>
                    <a:pt x="13414" y="14667"/>
                  </a:lnTo>
                  <a:lnTo>
                    <a:pt x="13414" y="13807"/>
                  </a:lnTo>
                  <a:lnTo>
                    <a:pt x="11650" y="13807"/>
                  </a:lnTo>
                  <a:lnTo>
                    <a:pt x="11650" y="4923"/>
                  </a:lnTo>
                  <a:cubicBezTo>
                    <a:pt x="11650" y="3645"/>
                    <a:pt x="11162" y="2478"/>
                    <a:pt x="10361" y="1599"/>
                  </a:cubicBezTo>
                  <a:lnTo>
                    <a:pt x="10361" y="4725"/>
                  </a:lnTo>
                  <a:lnTo>
                    <a:pt x="9501" y="4725"/>
                  </a:lnTo>
                  <a:lnTo>
                    <a:pt x="9501" y="864"/>
                  </a:lnTo>
                  <a:lnTo>
                    <a:pt x="9523" y="864"/>
                  </a:lnTo>
                  <a:cubicBezTo>
                    <a:pt x="8834" y="386"/>
                    <a:pt x="8019" y="76"/>
                    <a:pt x="7138" y="1"/>
                  </a:cubicBezTo>
                  <a:lnTo>
                    <a:pt x="7138" y="3758"/>
                  </a:lnTo>
                  <a:lnTo>
                    <a:pt x="6278" y="3758"/>
                  </a:lnTo>
                  <a:lnTo>
                    <a:pt x="6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47"/>
          <p:cNvGrpSpPr/>
          <p:nvPr/>
        </p:nvGrpSpPr>
        <p:grpSpPr>
          <a:xfrm>
            <a:off x="4128218" y="3402590"/>
            <a:ext cx="430141" cy="485005"/>
            <a:chOff x="4128218" y="3402590"/>
            <a:chExt cx="430141" cy="485005"/>
          </a:xfrm>
        </p:grpSpPr>
        <p:sp>
          <p:nvSpPr>
            <p:cNvPr id="1842" name="Google Shape;1842;p47"/>
            <p:cNvSpPr/>
            <p:nvPr/>
          </p:nvSpPr>
          <p:spPr>
            <a:xfrm>
              <a:off x="4383816" y="3503718"/>
              <a:ext cx="138266" cy="87867"/>
            </a:xfrm>
            <a:custGeom>
              <a:rect b="b" l="l" r="r" t="t"/>
              <a:pathLst>
                <a:path extrusionOk="0" h="2657" w="4181">
                  <a:moveTo>
                    <a:pt x="1984" y="1"/>
                  </a:moveTo>
                  <a:cubicBezTo>
                    <a:pt x="1508" y="1"/>
                    <a:pt x="1058" y="184"/>
                    <a:pt x="718" y="509"/>
                  </a:cubicBezTo>
                  <a:lnTo>
                    <a:pt x="718" y="559"/>
                  </a:lnTo>
                  <a:cubicBezTo>
                    <a:pt x="718" y="1166"/>
                    <a:pt x="439" y="1708"/>
                    <a:pt x="1" y="2065"/>
                  </a:cubicBezTo>
                  <a:cubicBezTo>
                    <a:pt x="123" y="2163"/>
                    <a:pt x="235" y="2276"/>
                    <a:pt x="334" y="2402"/>
                  </a:cubicBezTo>
                  <a:cubicBezTo>
                    <a:pt x="397" y="2484"/>
                    <a:pt x="453" y="2568"/>
                    <a:pt x="501" y="2657"/>
                  </a:cubicBezTo>
                  <a:lnTo>
                    <a:pt x="2348" y="2657"/>
                  </a:lnTo>
                  <a:cubicBezTo>
                    <a:pt x="3358" y="2657"/>
                    <a:pt x="4180" y="1835"/>
                    <a:pt x="4180" y="825"/>
                  </a:cubicBezTo>
                  <a:lnTo>
                    <a:pt x="41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7"/>
            <p:cNvSpPr/>
            <p:nvPr/>
          </p:nvSpPr>
          <p:spPr>
            <a:xfrm>
              <a:off x="4322405" y="3402590"/>
              <a:ext cx="41966" cy="37568"/>
            </a:xfrm>
            <a:custGeom>
              <a:rect b="b" l="l" r="r" t="t"/>
              <a:pathLst>
                <a:path extrusionOk="0" h="1136" w="1269">
                  <a:moveTo>
                    <a:pt x="634" y="0"/>
                  </a:moveTo>
                  <a:cubicBezTo>
                    <a:pt x="391" y="0"/>
                    <a:pt x="166" y="158"/>
                    <a:pt x="91" y="403"/>
                  </a:cubicBezTo>
                  <a:cubicBezTo>
                    <a:pt x="1" y="704"/>
                    <a:pt x="170" y="1020"/>
                    <a:pt x="471" y="1111"/>
                  </a:cubicBezTo>
                  <a:cubicBezTo>
                    <a:pt x="526" y="1127"/>
                    <a:pt x="581" y="1135"/>
                    <a:pt x="636" y="1135"/>
                  </a:cubicBezTo>
                  <a:cubicBezTo>
                    <a:pt x="879" y="1135"/>
                    <a:pt x="1103" y="977"/>
                    <a:pt x="1178" y="732"/>
                  </a:cubicBezTo>
                  <a:cubicBezTo>
                    <a:pt x="1268" y="432"/>
                    <a:pt x="1099" y="115"/>
                    <a:pt x="800" y="25"/>
                  </a:cubicBezTo>
                  <a:cubicBezTo>
                    <a:pt x="744" y="8"/>
                    <a:pt x="689"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7"/>
            <p:cNvSpPr/>
            <p:nvPr/>
          </p:nvSpPr>
          <p:spPr>
            <a:xfrm>
              <a:off x="4307589" y="3468631"/>
              <a:ext cx="71464" cy="89289"/>
            </a:xfrm>
            <a:custGeom>
              <a:rect b="b" l="l" r="r" t="t"/>
              <a:pathLst>
                <a:path extrusionOk="0" h="2700" w="2161">
                  <a:moveTo>
                    <a:pt x="1080" y="0"/>
                  </a:moveTo>
                  <a:cubicBezTo>
                    <a:pt x="484" y="0"/>
                    <a:pt x="0" y="484"/>
                    <a:pt x="0" y="1081"/>
                  </a:cubicBezTo>
                  <a:lnTo>
                    <a:pt x="0" y="1620"/>
                  </a:lnTo>
                  <a:cubicBezTo>
                    <a:pt x="0" y="2216"/>
                    <a:pt x="484" y="2700"/>
                    <a:pt x="1080" y="2700"/>
                  </a:cubicBezTo>
                  <a:cubicBezTo>
                    <a:pt x="1675" y="2700"/>
                    <a:pt x="2161" y="2216"/>
                    <a:pt x="2161" y="1620"/>
                  </a:cubicBezTo>
                  <a:lnTo>
                    <a:pt x="2161" y="1081"/>
                  </a:lnTo>
                  <a:cubicBezTo>
                    <a:pt x="2161" y="484"/>
                    <a:pt x="1675" y="0"/>
                    <a:pt x="1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7"/>
            <p:cNvSpPr/>
            <p:nvPr/>
          </p:nvSpPr>
          <p:spPr>
            <a:xfrm>
              <a:off x="4240788" y="3586426"/>
              <a:ext cx="205067" cy="301168"/>
            </a:xfrm>
            <a:custGeom>
              <a:rect b="b" l="l" r="r" t="t"/>
              <a:pathLst>
                <a:path extrusionOk="0" h="9107" w="6201">
                  <a:moveTo>
                    <a:pt x="3100" y="0"/>
                  </a:moveTo>
                  <a:cubicBezTo>
                    <a:pt x="2755" y="0"/>
                    <a:pt x="2435" y="158"/>
                    <a:pt x="2224" y="431"/>
                  </a:cubicBezTo>
                  <a:cubicBezTo>
                    <a:pt x="2011" y="703"/>
                    <a:pt x="1940" y="1052"/>
                    <a:pt x="2026" y="1386"/>
                  </a:cubicBezTo>
                  <a:lnTo>
                    <a:pt x="2284" y="2395"/>
                  </a:lnTo>
                  <a:lnTo>
                    <a:pt x="1934" y="2537"/>
                  </a:lnTo>
                  <a:cubicBezTo>
                    <a:pt x="759" y="3014"/>
                    <a:pt x="0" y="4141"/>
                    <a:pt x="0" y="5409"/>
                  </a:cubicBezTo>
                  <a:lnTo>
                    <a:pt x="0" y="6544"/>
                  </a:lnTo>
                  <a:lnTo>
                    <a:pt x="1733" y="6544"/>
                  </a:lnTo>
                  <a:lnTo>
                    <a:pt x="1733" y="7889"/>
                  </a:lnTo>
                  <a:lnTo>
                    <a:pt x="1043" y="8426"/>
                  </a:lnTo>
                  <a:lnTo>
                    <a:pt x="1572" y="9107"/>
                  </a:lnTo>
                  <a:lnTo>
                    <a:pt x="2596" y="8310"/>
                  </a:lnTo>
                  <a:lnTo>
                    <a:pt x="2596" y="6545"/>
                  </a:lnTo>
                  <a:lnTo>
                    <a:pt x="3603" y="6545"/>
                  </a:lnTo>
                  <a:lnTo>
                    <a:pt x="3603" y="8310"/>
                  </a:lnTo>
                  <a:lnTo>
                    <a:pt x="4627" y="9107"/>
                  </a:lnTo>
                  <a:lnTo>
                    <a:pt x="5157" y="8426"/>
                  </a:lnTo>
                  <a:lnTo>
                    <a:pt x="4467" y="7889"/>
                  </a:lnTo>
                  <a:lnTo>
                    <a:pt x="4467" y="6544"/>
                  </a:lnTo>
                  <a:lnTo>
                    <a:pt x="6200" y="6544"/>
                  </a:lnTo>
                  <a:lnTo>
                    <a:pt x="6200" y="5409"/>
                  </a:lnTo>
                  <a:cubicBezTo>
                    <a:pt x="6200" y="4141"/>
                    <a:pt x="5440" y="3014"/>
                    <a:pt x="4265" y="2537"/>
                  </a:cubicBezTo>
                  <a:lnTo>
                    <a:pt x="3915" y="2395"/>
                  </a:lnTo>
                  <a:lnTo>
                    <a:pt x="4175" y="1386"/>
                  </a:lnTo>
                  <a:cubicBezTo>
                    <a:pt x="4261" y="1052"/>
                    <a:pt x="4188" y="703"/>
                    <a:pt x="3977" y="431"/>
                  </a:cubicBezTo>
                  <a:cubicBezTo>
                    <a:pt x="3765" y="158"/>
                    <a:pt x="3446" y="0"/>
                    <a:pt x="3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7"/>
            <p:cNvSpPr/>
            <p:nvPr/>
          </p:nvSpPr>
          <p:spPr>
            <a:xfrm>
              <a:off x="4403988" y="3620125"/>
              <a:ext cx="154371" cy="162142"/>
            </a:xfrm>
            <a:custGeom>
              <a:rect b="b" l="l" r="r" t="t"/>
              <a:pathLst>
                <a:path extrusionOk="0" h="4903" w="4668">
                  <a:moveTo>
                    <a:pt x="137" y="0"/>
                  </a:moveTo>
                  <a:cubicBezTo>
                    <a:pt x="145" y="194"/>
                    <a:pt x="126" y="389"/>
                    <a:pt x="76" y="583"/>
                  </a:cubicBezTo>
                  <a:lnTo>
                    <a:pt x="0" y="878"/>
                  </a:lnTo>
                  <a:cubicBezTo>
                    <a:pt x="573" y="1177"/>
                    <a:pt x="1065" y="1613"/>
                    <a:pt x="1435" y="2152"/>
                  </a:cubicBezTo>
                  <a:cubicBezTo>
                    <a:pt x="1888" y="2813"/>
                    <a:pt x="2128" y="3586"/>
                    <a:pt x="2128" y="4390"/>
                  </a:cubicBezTo>
                  <a:lnTo>
                    <a:pt x="2128" y="4902"/>
                  </a:lnTo>
                  <a:lnTo>
                    <a:pt x="2217" y="4902"/>
                  </a:lnTo>
                  <a:cubicBezTo>
                    <a:pt x="3569" y="4902"/>
                    <a:pt x="4668" y="3803"/>
                    <a:pt x="4668" y="2451"/>
                  </a:cubicBezTo>
                  <a:cubicBezTo>
                    <a:pt x="4668" y="1099"/>
                    <a:pt x="3569" y="0"/>
                    <a:pt x="2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7"/>
            <p:cNvSpPr/>
            <p:nvPr/>
          </p:nvSpPr>
          <p:spPr>
            <a:xfrm>
              <a:off x="4128218" y="3620125"/>
              <a:ext cx="154437" cy="162142"/>
            </a:xfrm>
            <a:custGeom>
              <a:rect b="b" l="l" r="r" t="t"/>
              <a:pathLst>
                <a:path extrusionOk="0" h="4903" w="4670">
                  <a:moveTo>
                    <a:pt x="2452" y="0"/>
                  </a:moveTo>
                  <a:cubicBezTo>
                    <a:pt x="1101" y="0"/>
                    <a:pt x="1" y="1099"/>
                    <a:pt x="1" y="2451"/>
                  </a:cubicBezTo>
                  <a:cubicBezTo>
                    <a:pt x="1" y="3803"/>
                    <a:pt x="1101" y="4902"/>
                    <a:pt x="2452" y="4902"/>
                  </a:cubicBezTo>
                  <a:lnTo>
                    <a:pt x="2541" y="4902"/>
                  </a:lnTo>
                  <a:lnTo>
                    <a:pt x="2541" y="4392"/>
                  </a:lnTo>
                  <a:cubicBezTo>
                    <a:pt x="2541" y="3587"/>
                    <a:pt x="2781" y="2813"/>
                    <a:pt x="3234" y="2152"/>
                  </a:cubicBezTo>
                  <a:cubicBezTo>
                    <a:pt x="3605" y="1612"/>
                    <a:pt x="4095" y="1177"/>
                    <a:pt x="4669" y="878"/>
                  </a:cubicBezTo>
                  <a:lnTo>
                    <a:pt x="4593" y="583"/>
                  </a:lnTo>
                  <a:cubicBezTo>
                    <a:pt x="4544" y="389"/>
                    <a:pt x="4523" y="193"/>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7"/>
            <p:cNvSpPr/>
            <p:nvPr/>
          </p:nvSpPr>
          <p:spPr>
            <a:xfrm>
              <a:off x="4164529" y="3503718"/>
              <a:ext cx="138233" cy="87867"/>
            </a:xfrm>
            <a:custGeom>
              <a:rect b="b" l="l" r="r" t="t"/>
              <a:pathLst>
                <a:path extrusionOk="0" h="2657" w="4180">
                  <a:moveTo>
                    <a:pt x="1" y="1"/>
                  </a:moveTo>
                  <a:lnTo>
                    <a:pt x="1" y="825"/>
                  </a:lnTo>
                  <a:cubicBezTo>
                    <a:pt x="1" y="1835"/>
                    <a:pt x="822" y="2657"/>
                    <a:pt x="1833" y="2657"/>
                  </a:cubicBezTo>
                  <a:lnTo>
                    <a:pt x="3679" y="2657"/>
                  </a:lnTo>
                  <a:cubicBezTo>
                    <a:pt x="3729" y="2568"/>
                    <a:pt x="3784" y="2484"/>
                    <a:pt x="3846" y="2402"/>
                  </a:cubicBezTo>
                  <a:cubicBezTo>
                    <a:pt x="3945" y="2276"/>
                    <a:pt x="4058" y="2163"/>
                    <a:pt x="4180" y="2066"/>
                  </a:cubicBezTo>
                  <a:cubicBezTo>
                    <a:pt x="3743" y="1708"/>
                    <a:pt x="3462" y="1166"/>
                    <a:pt x="3462" y="559"/>
                  </a:cubicBezTo>
                  <a:lnTo>
                    <a:pt x="3462" y="509"/>
                  </a:lnTo>
                  <a:cubicBezTo>
                    <a:pt x="3124" y="184"/>
                    <a:pt x="2673" y="1"/>
                    <a:pt x="2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47"/>
          <p:cNvGrpSpPr/>
          <p:nvPr/>
        </p:nvGrpSpPr>
        <p:grpSpPr>
          <a:xfrm>
            <a:off x="4742460" y="3402557"/>
            <a:ext cx="489469" cy="485071"/>
            <a:chOff x="4742460" y="3402557"/>
            <a:chExt cx="489469" cy="485071"/>
          </a:xfrm>
        </p:grpSpPr>
        <p:sp>
          <p:nvSpPr>
            <p:cNvPr id="1850" name="Google Shape;1850;p47"/>
            <p:cNvSpPr/>
            <p:nvPr/>
          </p:nvSpPr>
          <p:spPr>
            <a:xfrm>
              <a:off x="4842596" y="3402557"/>
              <a:ext cx="389333" cy="370649"/>
            </a:xfrm>
            <a:custGeom>
              <a:rect b="b" l="l" r="r" t="t"/>
              <a:pathLst>
                <a:path extrusionOk="0" h="11208" w="11773">
                  <a:moveTo>
                    <a:pt x="6424" y="4414"/>
                  </a:moveTo>
                  <a:lnTo>
                    <a:pt x="6424" y="5273"/>
                  </a:lnTo>
                  <a:lnTo>
                    <a:pt x="3823" y="5273"/>
                  </a:lnTo>
                  <a:lnTo>
                    <a:pt x="3823" y="4414"/>
                  </a:lnTo>
                  <a:close/>
                  <a:moveTo>
                    <a:pt x="7323" y="6143"/>
                  </a:moveTo>
                  <a:lnTo>
                    <a:pt x="7323" y="7004"/>
                  </a:lnTo>
                  <a:lnTo>
                    <a:pt x="2925" y="7004"/>
                  </a:lnTo>
                  <a:lnTo>
                    <a:pt x="2925" y="6143"/>
                  </a:lnTo>
                  <a:close/>
                  <a:moveTo>
                    <a:pt x="6424" y="7873"/>
                  </a:moveTo>
                  <a:lnTo>
                    <a:pt x="6424" y="8733"/>
                  </a:lnTo>
                  <a:lnTo>
                    <a:pt x="3823" y="8733"/>
                  </a:lnTo>
                  <a:lnTo>
                    <a:pt x="3823" y="7873"/>
                  </a:lnTo>
                  <a:close/>
                  <a:moveTo>
                    <a:pt x="7495" y="1"/>
                  </a:moveTo>
                  <a:lnTo>
                    <a:pt x="7458" y="36"/>
                  </a:lnTo>
                  <a:cubicBezTo>
                    <a:pt x="6871" y="624"/>
                    <a:pt x="6809" y="1541"/>
                    <a:pt x="7271" y="2199"/>
                  </a:cubicBezTo>
                  <a:cubicBezTo>
                    <a:pt x="6882" y="2076"/>
                    <a:pt x="6468" y="2015"/>
                    <a:pt x="6043" y="2015"/>
                  </a:cubicBezTo>
                  <a:cubicBezTo>
                    <a:pt x="4742" y="2015"/>
                    <a:pt x="3342" y="2586"/>
                    <a:pt x="2240" y="3689"/>
                  </a:cubicBezTo>
                  <a:cubicBezTo>
                    <a:pt x="280" y="5647"/>
                    <a:pt x="1" y="8545"/>
                    <a:pt x="1615" y="10159"/>
                  </a:cubicBezTo>
                  <a:cubicBezTo>
                    <a:pt x="2320" y="10864"/>
                    <a:pt x="3270" y="11208"/>
                    <a:pt x="4280" y="11208"/>
                  </a:cubicBezTo>
                  <a:cubicBezTo>
                    <a:pt x="5581" y="11208"/>
                    <a:pt x="6981" y="10637"/>
                    <a:pt x="8084" y="9534"/>
                  </a:cubicBezTo>
                  <a:cubicBezTo>
                    <a:pt x="9547" y="8071"/>
                    <a:pt x="10073" y="6085"/>
                    <a:pt x="9574" y="4501"/>
                  </a:cubicBezTo>
                  <a:lnTo>
                    <a:pt x="9574" y="4501"/>
                  </a:lnTo>
                  <a:cubicBezTo>
                    <a:pt x="9864" y="4705"/>
                    <a:pt x="10204" y="4807"/>
                    <a:pt x="10544" y="4807"/>
                  </a:cubicBezTo>
                  <a:cubicBezTo>
                    <a:pt x="10976" y="4807"/>
                    <a:pt x="11408" y="4643"/>
                    <a:pt x="11737" y="4314"/>
                  </a:cubicBezTo>
                  <a:lnTo>
                    <a:pt x="11773" y="4278"/>
                  </a:lnTo>
                  <a:lnTo>
                    <a:pt x="11165" y="3669"/>
                  </a:lnTo>
                  <a:lnTo>
                    <a:pt x="11128" y="3706"/>
                  </a:lnTo>
                  <a:cubicBezTo>
                    <a:pt x="10967" y="3867"/>
                    <a:pt x="10755" y="3947"/>
                    <a:pt x="10544" y="3947"/>
                  </a:cubicBezTo>
                  <a:cubicBezTo>
                    <a:pt x="10332" y="3947"/>
                    <a:pt x="10120" y="3867"/>
                    <a:pt x="9959" y="3706"/>
                  </a:cubicBezTo>
                  <a:lnTo>
                    <a:pt x="9797" y="3544"/>
                  </a:lnTo>
                  <a:cubicBezTo>
                    <a:pt x="9877" y="3496"/>
                    <a:pt x="9953" y="3437"/>
                    <a:pt x="10024" y="3368"/>
                  </a:cubicBezTo>
                  <a:cubicBezTo>
                    <a:pt x="10469" y="2921"/>
                    <a:pt x="10469" y="2196"/>
                    <a:pt x="10024" y="1750"/>
                  </a:cubicBezTo>
                  <a:cubicBezTo>
                    <a:pt x="9800" y="1526"/>
                    <a:pt x="9507" y="1415"/>
                    <a:pt x="9214" y="1415"/>
                  </a:cubicBezTo>
                  <a:cubicBezTo>
                    <a:pt x="8921" y="1415"/>
                    <a:pt x="8628" y="1526"/>
                    <a:pt x="8404" y="1750"/>
                  </a:cubicBezTo>
                  <a:cubicBezTo>
                    <a:pt x="8335" y="1819"/>
                    <a:pt x="8277" y="1895"/>
                    <a:pt x="8230" y="1976"/>
                  </a:cubicBezTo>
                  <a:lnTo>
                    <a:pt x="8067" y="1814"/>
                  </a:lnTo>
                  <a:cubicBezTo>
                    <a:pt x="7744" y="1491"/>
                    <a:pt x="7744" y="966"/>
                    <a:pt x="8067" y="644"/>
                  </a:cubicBezTo>
                  <a:lnTo>
                    <a:pt x="8103" y="608"/>
                  </a:lnTo>
                  <a:lnTo>
                    <a:pt x="74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7"/>
            <p:cNvSpPr/>
            <p:nvPr/>
          </p:nvSpPr>
          <p:spPr>
            <a:xfrm>
              <a:off x="4742460" y="3781275"/>
              <a:ext cx="110785" cy="106353"/>
            </a:xfrm>
            <a:custGeom>
              <a:rect b="b" l="l" r="r" t="t"/>
              <a:pathLst>
                <a:path extrusionOk="0" h="3216" w="3350">
                  <a:moveTo>
                    <a:pt x="1787" y="0"/>
                  </a:moveTo>
                  <a:lnTo>
                    <a:pt x="526" y="1140"/>
                  </a:lnTo>
                  <a:cubicBezTo>
                    <a:pt x="20" y="1598"/>
                    <a:pt x="0" y="2384"/>
                    <a:pt x="482" y="2866"/>
                  </a:cubicBezTo>
                  <a:cubicBezTo>
                    <a:pt x="716" y="3099"/>
                    <a:pt x="1020" y="3215"/>
                    <a:pt x="1325" y="3215"/>
                  </a:cubicBezTo>
                  <a:cubicBezTo>
                    <a:pt x="1649" y="3215"/>
                    <a:pt x="1973" y="3084"/>
                    <a:pt x="2208" y="2823"/>
                  </a:cubicBezTo>
                  <a:lnTo>
                    <a:pt x="3349" y="1561"/>
                  </a:lnTo>
                  <a:lnTo>
                    <a:pt x="17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7"/>
            <p:cNvSpPr/>
            <p:nvPr/>
          </p:nvSpPr>
          <p:spPr>
            <a:xfrm>
              <a:off x="4822688" y="3732662"/>
              <a:ext cx="79137" cy="79137"/>
            </a:xfrm>
            <a:custGeom>
              <a:rect b="b" l="l" r="r" t="t"/>
              <a:pathLst>
                <a:path extrusionOk="0" h="2393" w="2393">
                  <a:moveTo>
                    <a:pt x="988" y="1"/>
                  </a:moveTo>
                  <a:lnTo>
                    <a:pt x="0" y="893"/>
                  </a:lnTo>
                  <a:lnTo>
                    <a:pt x="1501" y="2392"/>
                  </a:lnTo>
                  <a:lnTo>
                    <a:pt x="2393" y="1406"/>
                  </a:lnTo>
                  <a:cubicBezTo>
                    <a:pt x="2109" y="1231"/>
                    <a:pt x="1846" y="1023"/>
                    <a:pt x="1608" y="785"/>
                  </a:cubicBezTo>
                  <a:cubicBezTo>
                    <a:pt x="1370" y="546"/>
                    <a:pt x="1163" y="285"/>
                    <a:pt x="9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47"/>
          <p:cNvGrpSpPr/>
          <p:nvPr/>
        </p:nvGrpSpPr>
        <p:grpSpPr>
          <a:xfrm>
            <a:off x="5476912" y="3403351"/>
            <a:ext cx="485104" cy="483450"/>
            <a:chOff x="5476912" y="3403351"/>
            <a:chExt cx="485104" cy="483450"/>
          </a:xfrm>
        </p:grpSpPr>
        <p:sp>
          <p:nvSpPr>
            <p:cNvPr id="1854" name="Google Shape;1854;p47"/>
            <p:cNvSpPr/>
            <p:nvPr/>
          </p:nvSpPr>
          <p:spPr>
            <a:xfrm>
              <a:off x="5597452" y="3403351"/>
              <a:ext cx="270380" cy="295414"/>
            </a:xfrm>
            <a:custGeom>
              <a:rect b="b" l="l" r="r" t="t"/>
              <a:pathLst>
                <a:path extrusionOk="0" h="8933" w="8176">
                  <a:moveTo>
                    <a:pt x="8175" y="1"/>
                  </a:moveTo>
                  <a:lnTo>
                    <a:pt x="3944" y="972"/>
                  </a:lnTo>
                  <a:lnTo>
                    <a:pt x="2083" y="3560"/>
                  </a:lnTo>
                  <a:lnTo>
                    <a:pt x="4282" y="3560"/>
                  </a:lnTo>
                  <a:lnTo>
                    <a:pt x="4282" y="4420"/>
                  </a:lnTo>
                  <a:lnTo>
                    <a:pt x="1552" y="4420"/>
                  </a:lnTo>
                  <a:lnTo>
                    <a:pt x="1" y="8932"/>
                  </a:lnTo>
                  <a:lnTo>
                    <a:pt x="7303" y="8932"/>
                  </a:lnTo>
                  <a:lnTo>
                    <a:pt x="6528" y="6827"/>
                  </a:lnTo>
                  <a:lnTo>
                    <a:pt x="4324" y="6827"/>
                  </a:lnTo>
                  <a:lnTo>
                    <a:pt x="4324" y="5967"/>
                  </a:lnTo>
                  <a:lnTo>
                    <a:pt x="6437" y="5967"/>
                  </a:lnTo>
                  <a:lnTo>
                    <a:pt x="6830" y="1843"/>
                  </a:lnTo>
                  <a:lnTo>
                    <a:pt x="8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7"/>
            <p:cNvSpPr/>
            <p:nvPr/>
          </p:nvSpPr>
          <p:spPr>
            <a:xfrm>
              <a:off x="5690742" y="3727172"/>
              <a:ext cx="57509" cy="57509"/>
            </a:xfrm>
            <a:custGeom>
              <a:rect b="b" l="l" r="r" t="t"/>
              <a:pathLst>
                <a:path extrusionOk="0" h="1739" w="1739">
                  <a:moveTo>
                    <a:pt x="0" y="1"/>
                  </a:moveTo>
                  <a:lnTo>
                    <a:pt x="0" y="1739"/>
                  </a:lnTo>
                  <a:lnTo>
                    <a:pt x="1738" y="1739"/>
                  </a:lnTo>
                  <a:lnTo>
                    <a:pt x="17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7"/>
            <p:cNvSpPr/>
            <p:nvPr/>
          </p:nvSpPr>
          <p:spPr>
            <a:xfrm>
              <a:off x="5776625" y="3727172"/>
              <a:ext cx="93919" cy="57509"/>
            </a:xfrm>
            <a:custGeom>
              <a:rect b="b" l="l" r="r" t="t"/>
              <a:pathLst>
                <a:path extrusionOk="0" h="1739" w="2840">
                  <a:moveTo>
                    <a:pt x="0" y="1"/>
                  </a:moveTo>
                  <a:lnTo>
                    <a:pt x="0" y="1739"/>
                  </a:lnTo>
                  <a:lnTo>
                    <a:pt x="2840" y="1739"/>
                  </a:lnTo>
                  <a:lnTo>
                    <a:pt x="22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7"/>
            <p:cNvSpPr/>
            <p:nvPr/>
          </p:nvSpPr>
          <p:spPr>
            <a:xfrm>
              <a:off x="5567953" y="3727172"/>
              <a:ext cx="94349" cy="57509"/>
            </a:xfrm>
            <a:custGeom>
              <a:rect b="b" l="l" r="r" t="t"/>
              <a:pathLst>
                <a:path extrusionOk="0" h="1739" w="2853">
                  <a:moveTo>
                    <a:pt x="598" y="1"/>
                  </a:moveTo>
                  <a:lnTo>
                    <a:pt x="0" y="1739"/>
                  </a:lnTo>
                  <a:lnTo>
                    <a:pt x="2853" y="1739"/>
                  </a:lnTo>
                  <a:lnTo>
                    <a:pt x="28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7"/>
            <p:cNvSpPr/>
            <p:nvPr/>
          </p:nvSpPr>
          <p:spPr>
            <a:xfrm>
              <a:off x="5476912" y="3813088"/>
              <a:ext cx="485104" cy="73713"/>
            </a:xfrm>
            <a:custGeom>
              <a:rect b="b" l="l" r="r" t="t"/>
              <a:pathLst>
                <a:path extrusionOk="0" h="2229" w="14669">
                  <a:moveTo>
                    <a:pt x="2280" y="1"/>
                  </a:moveTo>
                  <a:lnTo>
                    <a:pt x="674" y="1063"/>
                  </a:lnTo>
                  <a:cubicBezTo>
                    <a:pt x="276" y="1325"/>
                    <a:pt x="30" y="1757"/>
                    <a:pt x="1" y="2229"/>
                  </a:cubicBezTo>
                  <a:lnTo>
                    <a:pt x="14668" y="2229"/>
                  </a:lnTo>
                  <a:cubicBezTo>
                    <a:pt x="14641" y="1757"/>
                    <a:pt x="14393" y="1325"/>
                    <a:pt x="13996" y="1063"/>
                  </a:cubicBezTo>
                  <a:lnTo>
                    <a:pt x="12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47"/>
          <p:cNvGrpSpPr/>
          <p:nvPr/>
        </p:nvGrpSpPr>
        <p:grpSpPr>
          <a:xfrm>
            <a:off x="6305778" y="3402557"/>
            <a:ext cx="485038" cy="485071"/>
            <a:chOff x="6305778" y="3402557"/>
            <a:chExt cx="485038" cy="485071"/>
          </a:xfrm>
        </p:grpSpPr>
        <p:sp>
          <p:nvSpPr>
            <p:cNvPr id="1860" name="Google Shape;1860;p47"/>
            <p:cNvSpPr/>
            <p:nvPr/>
          </p:nvSpPr>
          <p:spPr>
            <a:xfrm>
              <a:off x="6305778" y="3532059"/>
              <a:ext cx="78111" cy="226033"/>
            </a:xfrm>
            <a:custGeom>
              <a:rect b="b" l="l" r="r" t="t"/>
              <a:pathLst>
                <a:path extrusionOk="0" h="6835" w="2362">
                  <a:moveTo>
                    <a:pt x="0" y="1"/>
                  </a:moveTo>
                  <a:lnTo>
                    <a:pt x="0" y="6835"/>
                  </a:lnTo>
                  <a:lnTo>
                    <a:pt x="2362" y="5854"/>
                  </a:lnTo>
                  <a:lnTo>
                    <a:pt x="2362" y="98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7"/>
            <p:cNvSpPr/>
            <p:nvPr/>
          </p:nvSpPr>
          <p:spPr>
            <a:xfrm>
              <a:off x="6316658" y="3413404"/>
              <a:ext cx="125005" cy="124872"/>
            </a:xfrm>
            <a:custGeom>
              <a:rect b="b" l="l" r="r" t="t"/>
              <a:pathLst>
                <a:path extrusionOk="0" h="3776" w="3780">
                  <a:moveTo>
                    <a:pt x="2803" y="0"/>
                  </a:moveTo>
                  <a:lnTo>
                    <a:pt x="0" y="2796"/>
                  </a:lnTo>
                  <a:lnTo>
                    <a:pt x="2362" y="3776"/>
                  </a:lnTo>
                  <a:lnTo>
                    <a:pt x="3780" y="2362"/>
                  </a:lnTo>
                  <a:lnTo>
                    <a:pt x="28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7"/>
            <p:cNvSpPr/>
            <p:nvPr/>
          </p:nvSpPr>
          <p:spPr>
            <a:xfrm>
              <a:off x="6412296" y="3509076"/>
              <a:ext cx="272001" cy="272001"/>
            </a:xfrm>
            <a:custGeom>
              <a:rect b="b" l="l" r="r" t="t"/>
              <a:pathLst>
                <a:path extrusionOk="0" h="8225" w="8225">
                  <a:moveTo>
                    <a:pt x="1572" y="1"/>
                  </a:moveTo>
                  <a:lnTo>
                    <a:pt x="0" y="1568"/>
                  </a:lnTo>
                  <a:lnTo>
                    <a:pt x="0" y="6657"/>
                  </a:lnTo>
                  <a:lnTo>
                    <a:pt x="1572" y="8225"/>
                  </a:lnTo>
                  <a:lnTo>
                    <a:pt x="6652" y="8225"/>
                  </a:lnTo>
                  <a:lnTo>
                    <a:pt x="8224" y="6657"/>
                  </a:lnTo>
                  <a:lnTo>
                    <a:pt x="8224" y="1568"/>
                  </a:lnTo>
                  <a:lnTo>
                    <a:pt x="66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7"/>
            <p:cNvSpPr/>
            <p:nvPr/>
          </p:nvSpPr>
          <p:spPr>
            <a:xfrm>
              <a:off x="6654898" y="3413404"/>
              <a:ext cx="125038" cy="124872"/>
            </a:xfrm>
            <a:custGeom>
              <a:rect b="b" l="l" r="r" t="t"/>
              <a:pathLst>
                <a:path extrusionOk="0" h="3776" w="3781">
                  <a:moveTo>
                    <a:pt x="977" y="0"/>
                  </a:moveTo>
                  <a:lnTo>
                    <a:pt x="1" y="2362"/>
                  </a:lnTo>
                  <a:lnTo>
                    <a:pt x="1419" y="3776"/>
                  </a:lnTo>
                  <a:lnTo>
                    <a:pt x="3780" y="2796"/>
                  </a:lnTo>
                  <a:lnTo>
                    <a:pt x="9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7"/>
            <p:cNvSpPr/>
            <p:nvPr/>
          </p:nvSpPr>
          <p:spPr>
            <a:xfrm>
              <a:off x="6435611" y="3402557"/>
              <a:ext cx="225372" cy="78144"/>
            </a:xfrm>
            <a:custGeom>
              <a:rect b="b" l="l" r="r" t="t"/>
              <a:pathLst>
                <a:path extrusionOk="0" h="2363" w="6815">
                  <a:moveTo>
                    <a:pt x="0" y="1"/>
                  </a:moveTo>
                  <a:lnTo>
                    <a:pt x="977" y="2362"/>
                  </a:lnTo>
                  <a:lnTo>
                    <a:pt x="5838" y="2362"/>
                  </a:lnTo>
                  <a:lnTo>
                    <a:pt x="6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7"/>
            <p:cNvSpPr/>
            <p:nvPr/>
          </p:nvSpPr>
          <p:spPr>
            <a:xfrm>
              <a:off x="6712671" y="3532059"/>
              <a:ext cx="78144" cy="226033"/>
            </a:xfrm>
            <a:custGeom>
              <a:rect b="b" l="l" r="r" t="t"/>
              <a:pathLst>
                <a:path extrusionOk="0" h="6835" w="2363">
                  <a:moveTo>
                    <a:pt x="2362" y="1"/>
                  </a:moveTo>
                  <a:lnTo>
                    <a:pt x="0" y="981"/>
                  </a:lnTo>
                  <a:lnTo>
                    <a:pt x="0" y="5854"/>
                  </a:lnTo>
                  <a:lnTo>
                    <a:pt x="2362" y="6835"/>
                  </a:lnTo>
                  <a:lnTo>
                    <a:pt x="23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7"/>
            <p:cNvSpPr/>
            <p:nvPr/>
          </p:nvSpPr>
          <p:spPr>
            <a:xfrm>
              <a:off x="6654898" y="3751876"/>
              <a:ext cx="125038" cy="124905"/>
            </a:xfrm>
            <a:custGeom>
              <a:rect b="b" l="l" r="r" t="t"/>
              <a:pathLst>
                <a:path extrusionOk="0" h="3777" w="3781">
                  <a:moveTo>
                    <a:pt x="1419" y="1"/>
                  </a:moveTo>
                  <a:lnTo>
                    <a:pt x="1" y="1414"/>
                  </a:lnTo>
                  <a:lnTo>
                    <a:pt x="977" y="3776"/>
                  </a:lnTo>
                  <a:lnTo>
                    <a:pt x="3780" y="982"/>
                  </a:lnTo>
                  <a:lnTo>
                    <a:pt x="14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7"/>
            <p:cNvSpPr/>
            <p:nvPr/>
          </p:nvSpPr>
          <p:spPr>
            <a:xfrm>
              <a:off x="6316658" y="3751876"/>
              <a:ext cx="124972" cy="124905"/>
            </a:xfrm>
            <a:custGeom>
              <a:rect b="b" l="l" r="r" t="t"/>
              <a:pathLst>
                <a:path extrusionOk="0" h="3777" w="3779">
                  <a:moveTo>
                    <a:pt x="2362" y="1"/>
                  </a:moveTo>
                  <a:lnTo>
                    <a:pt x="0" y="982"/>
                  </a:lnTo>
                  <a:lnTo>
                    <a:pt x="2803" y="3776"/>
                  </a:lnTo>
                  <a:lnTo>
                    <a:pt x="3779" y="1414"/>
                  </a:lnTo>
                  <a:lnTo>
                    <a:pt x="23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7"/>
            <p:cNvSpPr/>
            <p:nvPr/>
          </p:nvSpPr>
          <p:spPr>
            <a:xfrm>
              <a:off x="6435611" y="3809517"/>
              <a:ext cx="225372" cy="78111"/>
            </a:xfrm>
            <a:custGeom>
              <a:rect b="b" l="l" r="r" t="t"/>
              <a:pathLst>
                <a:path extrusionOk="0" h="2362" w="6815">
                  <a:moveTo>
                    <a:pt x="976" y="0"/>
                  </a:moveTo>
                  <a:lnTo>
                    <a:pt x="0" y="2362"/>
                  </a:lnTo>
                  <a:lnTo>
                    <a:pt x="6814" y="2362"/>
                  </a:lnTo>
                  <a:lnTo>
                    <a:pt x="58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9" name="Google Shape;1869;p47"/>
          <p:cNvGrpSpPr/>
          <p:nvPr/>
        </p:nvGrpSpPr>
        <p:grpSpPr>
          <a:xfrm>
            <a:off x="7064470" y="3402557"/>
            <a:ext cx="456763" cy="485071"/>
            <a:chOff x="7064470" y="3402557"/>
            <a:chExt cx="456763" cy="485071"/>
          </a:xfrm>
        </p:grpSpPr>
        <p:sp>
          <p:nvSpPr>
            <p:cNvPr id="1870" name="Google Shape;1870;p47"/>
            <p:cNvSpPr/>
            <p:nvPr/>
          </p:nvSpPr>
          <p:spPr>
            <a:xfrm>
              <a:off x="7064470" y="3573694"/>
              <a:ext cx="200107" cy="57211"/>
            </a:xfrm>
            <a:custGeom>
              <a:rect b="b" l="l" r="r" t="t"/>
              <a:pathLst>
                <a:path extrusionOk="0" h="1730" w="6051">
                  <a:moveTo>
                    <a:pt x="0" y="0"/>
                  </a:moveTo>
                  <a:lnTo>
                    <a:pt x="0" y="1730"/>
                  </a:lnTo>
                  <a:lnTo>
                    <a:pt x="4308" y="1730"/>
                  </a:lnTo>
                  <a:cubicBezTo>
                    <a:pt x="4755" y="1033"/>
                    <a:pt x="5351" y="441"/>
                    <a:pt x="6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7"/>
            <p:cNvSpPr/>
            <p:nvPr/>
          </p:nvSpPr>
          <p:spPr>
            <a:xfrm>
              <a:off x="7107527" y="3488109"/>
              <a:ext cx="284435" cy="57211"/>
            </a:xfrm>
            <a:custGeom>
              <a:rect b="b" l="l" r="r" t="t"/>
              <a:pathLst>
                <a:path extrusionOk="0" h="1730" w="8601">
                  <a:moveTo>
                    <a:pt x="1" y="1"/>
                  </a:moveTo>
                  <a:lnTo>
                    <a:pt x="1" y="1729"/>
                  </a:lnTo>
                  <a:lnTo>
                    <a:pt x="8600" y="1729"/>
                  </a:lnTo>
                  <a:lnTo>
                    <a:pt x="8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7"/>
            <p:cNvSpPr/>
            <p:nvPr/>
          </p:nvSpPr>
          <p:spPr>
            <a:xfrm>
              <a:off x="7107494" y="3659280"/>
              <a:ext cx="84560" cy="57211"/>
            </a:xfrm>
            <a:custGeom>
              <a:rect b="b" l="l" r="r" t="t"/>
              <a:pathLst>
                <a:path extrusionOk="0" h="1730" w="2557">
                  <a:moveTo>
                    <a:pt x="1" y="1"/>
                  </a:moveTo>
                  <a:lnTo>
                    <a:pt x="1" y="1729"/>
                  </a:lnTo>
                  <a:lnTo>
                    <a:pt x="2140" y="1729"/>
                  </a:lnTo>
                  <a:cubicBezTo>
                    <a:pt x="2187" y="1121"/>
                    <a:pt x="2331" y="540"/>
                    <a:pt x="25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7"/>
            <p:cNvSpPr/>
            <p:nvPr/>
          </p:nvSpPr>
          <p:spPr>
            <a:xfrm>
              <a:off x="7064470" y="3402557"/>
              <a:ext cx="284402" cy="57178"/>
            </a:xfrm>
            <a:custGeom>
              <a:rect b="b" l="l" r="r" t="t"/>
              <a:pathLst>
                <a:path extrusionOk="0" h="1729" w="8600">
                  <a:moveTo>
                    <a:pt x="0" y="1"/>
                  </a:moveTo>
                  <a:lnTo>
                    <a:pt x="0" y="1729"/>
                  </a:lnTo>
                  <a:lnTo>
                    <a:pt x="8600" y="1729"/>
                  </a:lnTo>
                  <a:lnTo>
                    <a:pt x="8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7"/>
            <p:cNvSpPr/>
            <p:nvPr/>
          </p:nvSpPr>
          <p:spPr>
            <a:xfrm>
              <a:off x="7304823" y="3694565"/>
              <a:ext cx="116473" cy="79633"/>
            </a:xfrm>
            <a:custGeom>
              <a:rect b="b" l="l" r="r" t="t"/>
              <a:pathLst>
                <a:path extrusionOk="0" h="2408" w="3522">
                  <a:moveTo>
                    <a:pt x="1762" y="1"/>
                  </a:moveTo>
                  <a:lnTo>
                    <a:pt x="1018" y="857"/>
                  </a:lnTo>
                  <a:lnTo>
                    <a:pt x="1" y="525"/>
                  </a:lnTo>
                  <a:lnTo>
                    <a:pt x="387" y="2408"/>
                  </a:lnTo>
                  <a:lnTo>
                    <a:pt x="3137" y="2408"/>
                  </a:lnTo>
                  <a:lnTo>
                    <a:pt x="3522" y="525"/>
                  </a:lnTo>
                  <a:lnTo>
                    <a:pt x="2505" y="857"/>
                  </a:lnTo>
                  <a:lnTo>
                    <a:pt x="17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7"/>
            <p:cNvSpPr/>
            <p:nvPr/>
          </p:nvSpPr>
          <p:spPr>
            <a:xfrm>
              <a:off x="7204918" y="3573728"/>
              <a:ext cx="316315" cy="313900"/>
            </a:xfrm>
            <a:custGeom>
              <a:rect b="b" l="l" r="r" t="t"/>
              <a:pathLst>
                <a:path extrusionOk="0" h="9492" w="9565">
                  <a:moveTo>
                    <a:pt x="4783" y="2345"/>
                  </a:moveTo>
                  <a:lnTo>
                    <a:pt x="5801" y="3516"/>
                  </a:lnTo>
                  <a:lnTo>
                    <a:pt x="7683" y="2901"/>
                  </a:lnTo>
                  <a:lnTo>
                    <a:pt x="6859" y="6921"/>
                  </a:lnTo>
                  <a:lnTo>
                    <a:pt x="2707" y="6921"/>
                  </a:lnTo>
                  <a:lnTo>
                    <a:pt x="1883" y="2901"/>
                  </a:lnTo>
                  <a:lnTo>
                    <a:pt x="3764" y="3516"/>
                  </a:lnTo>
                  <a:lnTo>
                    <a:pt x="4783" y="2345"/>
                  </a:lnTo>
                  <a:close/>
                  <a:moveTo>
                    <a:pt x="4782" y="0"/>
                  </a:moveTo>
                  <a:cubicBezTo>
                    <a:pt x="4761" y="0"/>
                    <a:pt x="4739" y="0"/>
                    <a:pt x="4717" y="0"/>
                  </a:cubicBezTo>
                  <a:cubicBezTo>
                    <a:pt x="2157" y="36"/>
                    <a:pt x="72" y="2119"/>
                    <a:pt x="37" y="4679"/>
                  </a:cubicBezTo>
                  <a:cubicBezTo>
                    <a:pt x="1" y="7327"/>
                    <a:pt x="2144" y="9491"/>
                    <a:pt x="4783" y="9491"/>
                  </a:cubicBezTo>
                  <a:cubicBezTo>
                    <a:pt x="4805" y="9491"/>
                    <a:pt x="4827" y="9491"/>
                    <a:pt x="4849" y="9491"/>
                  </a:cubicBezTo>
                  <a:cubicBezTo>
                    <a:pt x="7409" y="9456"/>
                    <a:pt x="9493" y="7371"/>
                    <a:pt x="9528" y="4812"/>
                  </a:cubicBezTo>
                  <a:cubicBezTo>
                    <a:pt x="9564" y="2164"/>
                    <a:pt x="7421" y="0"/>
                    <a:pt x="4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7"/>
            <p:cNvSpPr/>
            <p:nvPr/>
          </p:nvSpPr>
          <p:spPr>
            <a:xfrm>
              <a:off x="7064470" y="3744865"/>
              <a:ext cx="127584" cy="57178"/>
            </a:xfrm>
            <a:custGeom>
              <a:rect b="b" l="l" r="r" t="t"/>
              <a:pathLst>
                <a:path extrusionOk="0" h="1729" w="3858">
                  <a:moveTo>
                    <a:pt x="0" y="0"/>
                  </a:moveTo>
                  <a:lnTo>
                    <a:pt x="0" y="1728"/>
                  </a:lnTo>
                  <a:lnTo>
                    <a:pt x="3857" y="1728"/>
                  </a:lnTo>
                  <a:cubicBezTo>
                    <a:pt x="3632" y="1189"/>
                    <a:pt x="3488" y="609"/>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7"/>
            <p:cNvSpPr/>
            <p:nvPr/>
          </p:nvSpPr>
          <p:spPr>
            <a:xfrm>
              <a:off x="7064470" y="3830417"/>
              <a:ext cx="200107" cy="57211"/>
            </a:xfrm>
            <a:custGeom>
              <a:rect b="b" l="l" r="r" t="t"/>
              <a:pathLst>
                <a:path extrusionOk="0" h="1730" w="6051">
                  <a:moveTo>
                    <a:pt x="0" y="1"/>
                  </a:moveTo>
                  <a:lnTo>
                    <a:pt x="0" y="1730"/>
                  </a:lnTo>
                  <a:lnTo>
                    <a:pt x="6051" y="1730"/>
                  </a:lnTo>
                  <a:cubicBezTo>
                    <a:pt x="5351" y="1289"/>
                    <a:pt x="4755" y="697"/>
                    <a:pt x="4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8" name="Google Shape;1878;p47"/>
          <p:cNvGrpSpPr/>
          <p:nvPr/>
        </p:nvGrpSpPr>
        <p:grpSpPr>
          <a:xfrm>
            <a:off x="7741148" y="3408510"/>
            <a:ext cx="490494" cy="473166"/>
            <a:chOff x="7741148" y="3408510"/>
            <a:chExt cx="490494" cy="473166"/>
          </a:xfrm>
        </p:grpSpPr>
        <p:sp>
          <p:nvSpPr>
            <p:cNvPr id="1879" name="Google Shape;1879;p47"/>
            <p:cNvSpPr/>
            <p:nvPr/>
          </p:nvSpPr>
          <p:spPr>
            <a:xfrm>
              <a:off x="7741148" y="3672375"/>
              <a:ext cx="212905" cy="209300"/>
            </a:xfrm>
            <a:custGeom>
              <a:rect b="b" l="l" r="r" t="t"/>
              <a:pathLst>
                <a:path extrusionOk="0" h="6329" w="6438">
                  <a:moveTo>
                    <a:pt x="4443" y="1"/>
                  </a:moveTo>
                  <a:lnTo>
                    <a:pt x="390" y="4505"/>
                  </a:lnTo>
                  <a:cubicBezTo>
                    <a:pt x="1" y="4937"/>
                    <a:pt x="18" y="5598"/>
                    <a:pt x="430" y="6008"/>
                  </a:cubicBezTo>
                  <a:cubicBezTo>
                    <a:pt x="642" y="6221"/>
                    <a:pt x="922" y="6329"/>
                    <a:pt x="1203" y="6329"/>
                  </a:cubicBezTo>
                  <a:cubicBezTo>
                    <a:pt x="1464" y="6329"/>
                    <a:pt x="1725" y="6236"/>
                    <a:pt x="1934" y="6048"/>
                  </a:cubicBezTo>
                  <a:lnTo>
                    <a:pt x="6437" y="1995"/>
                  </a:lnTo>
                  <a:lnTo>
                    <a:pt x="44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7"/>
            <p:cNvSpPr/>
            <p:nvPr/>
          </p:nvSpPr>
          <p:spPr>
            <a:xfrm>
              <a:off x="7887615" y="3495352"/>
              <a:ext cx="244983" cy="244983"/>
            </a:xfrm>
            <a:custGeom>
              <a:rect b="b" l="l" r="r" t="t"/>
              <a:pathLst>
                <a:path extrusionOk="0" h="7408" w="7408">
                  <a:moveTo>
                    <a:pt x="609" y="1"/>
                  </a:moveTo>
                  <a:lnTo>
                    <a:pt x="1" y="608"/>
                  </a:lnTo>
                  <a:lnTo>
                    <a:pt x="1360" y="1968"/>
                  </a:lnTo>
                  <a:lnTo>
                    <a:pt x="434" y="4560"/>
                  </a:lnTo>
                  <a:lnTo>
                    <a:pt x="2803" y="6927"/>
                  </a:lnTo>
                  <a:lnTo>
                    <a:pt x="5394" y="6002"/>
                  </a:lnTo>
                  <a:lnTo>
                    <a:pt x="6799" y="7408"/>
                  </a:lnTo>
                  <a:lnTo>
                    <a:pt x="7408" y="6799"/>
                  </a:lnTo>
                  <a:lnTo>
                    <a:pt x="6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7"/>
            <p:cNvSpPr/>
            <p:nvPr/>
          </p:nvSpPr>
          <p:spPr>
            <a:xfrm>
              <a:off x="7960667" y="3408510"/>
              <a:ext cx="270976" cy="254904"/>
            </a:xfrm>
            <a:custGeom>
              <a:rect b="b" l="l" r="r" t="t"/>
              <a:pathLst>
                <a:path extrusionOk="0" h="7708" w="8194">
                  <a:moveTo>
                    <a:pt x="6153" y="0"/>
                  </a:moveTo>
                  <a:cubicBezTo>
                    <a:pt x="5783" y="0"/>
                    <a:pt x="5413" y="141"/>
                    <a:pt x="5130" y="423"/>
                  </a:cubicBezTo>
                  <a:lnTo>
                    <a:pt x="5102" y="452"/>
                  </a:lnTo>
                  <a:cubicBezTo>
                    <a:pt x="4882" y="672"/>
                    <a:pt x="4748" y="960"/>
                    <a:pt x="4707" y="1269"/>
                  </a:cubicBezTo>
                  <a:cubicBezTo>
                    <a:pt x="4672" y="1540"/>
                    <a:pt x="4544" y="1801"/>
                    <a:pt x="4325" y="2001"/>
                  </a:cubicBezTo>
                  <a:cubicBezTo>
                    <a:pt x="4096" y="2211"/>
                    <a:pt x="3803" y="2316"/>
                    <a:pt x="3510" y="2316"/>
                  </a:cubicBezTo>
                  <a:cubicBezTo>
                    <a:pt x="3219" y="2316"/>
                    <a:pt x="2927" y="2212"/>
                    <a:pt x="2698" y="2003"/>
                  </a:cubicBezTo>
                  <a:cubicBezTo>
                    <a:pt x="2186" y="1536"/>
                    <a:pt x="2171" y="741"/>
                    <a:pt x="2656" y="256"/>
                  </a:cubicBezTo>
                  <a:cubicBezTo>
                    <a:pt x="2706" y="206"/>
                    <a:pt x="2760" y="162"/>
                    <a:pt x="2816" y="122"/>
                  </a:cubicBezTo>
                  <a:cubicBezTo>
                    <a:pt x="2766" y="119"/>
                    <a:pt x="2717" y="118"/>
                    <a:pt x="2667" y="118"/>
                  </a:cubicBezTo>
                  <a:cubicBezTo>
                    <a:pt x="2013" y="118"/>
                    <a:pt x="1359" y="367"/>
                    <a:pt x="860" y="866"/>
                  </a:cubicBezTo>
                  <a:cubicBezTo>
                    <a:pt x="233" y="1493"/>
                    <a:pt x="1" y="2364"/>
                    <a:pt x="160" y="3173"/>
                  </a:cubicBezTo>
                  <a:lnTo>
                    <a:pt x="4647" y="7659"/>
                  </a:lnTo>
                  <a:cubicBezTo>
                    <a:pt x="4813" y="7692"/>
                    <a:pt x="4980" y="7708"/>
                    <a:pt x="5148" y="7708"/>
                  </a:cubicBezTo>
                  <a:cubicBezTo>
                    <a:pt x="5591" y="7708"/>
                    <a:pt x="6034" y="7593"/>
                    <a:pt x="6430" y="7364"/>
                  </a:cubicBezTo>
                  <a:cubicBezTo>
                    <a:pt x="6260" y="7321"/>
                    <a:pt x="6101" y="7231"/>
                    <a:pt x="5971" y="7093"/>
                  </a:cubicBezTo>
                  <a:cubicBezTo>
                    <a:pt x="5634" y="6732"/>
                    <a:pt x="5633" y="6164"/>
                    <a:pt x="5969" y="5802"/>
                  </a:cubicBezTo>
                  <a:cubicBezTo>
                    <a:pt x="6154" y="5604"/>
                    <a:pt x="6402" y="5503"/>
                    <a:pt x="6652" y="5499"/>
                  </a:cubicBezTo>
                  <a:cubicBezTo>
                    <a:pt x="7170" y="5493"/>
                    <a:pt x="7650" y="5227"/>
                    <a:pt x="7908" y="4779"/>
                  </a:cubicBezTo>
                  <a:lnTo>
                    <a:pt x="7947" y="4713"/>
                  </a:lnTo>
                  <a:cubicBezTo>
                    <a:pt x="8162" y="4339"/>
                    <a:pt x="8193" y="3900"/>
                    <a:pt x="8054" y="3511"/>
                  </a:cubicBezTo>
                  <a:lnTo>
                    <a:pt x="8054" y="3511"/>
                  </a:lnTo>
                  <a:cubicBezTo>
                    <a:pt x="7941" y="3544"/>
                    <a:pt x="7824" y="3560"/>
                    <a:pt x="7707" y="3560"/>
                  </a:cubicBezTo>
                  <a:cubicBezTo>
                    <a:pt x="7386" y="3560"/>
                    <a:pt x="7064" y="3437"/>
                    <a:pt x="6819" y="3192"/>
                  </a:cubicBezTo>
                  <a:cubicBezTo>
                    <a:pt x="6328" y="2702"/>
                    <a:pt x="6328" y="1906"/>
                    <a:pt x="6819" y="1416"/>
                  </a:cubicBezTo>
                  <a:cubicBezTo>
                    <a:pt x="7064" y="1170"/>
                    <a:pt x="7384" y="1048"/>
                    <a:pt x="7705" y="1048"/>
                  </a:cubicBezTo>
                  <a:cubicBezTo>
                    <a:pt x="7738" y="1048"/>
                    <a:pt x="7771" y="1049"/>
                    <a:pt x="7804" y="1052"/>
                  </a:cubicBezTo>
                  <a:lnTo>
                    <a:pt x="7175" y="423"/>
                  </a:lnTo>
                  <a:cubicBezTo>
                    <a:pt x="6893" y="141"/>
                    <a:pt x="6523" y="0"/>
                    <a:pt x="6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47"/>
          <p:cNvGrpSpPr/>
          <p:nvPr/>
        </p:nvGrpSpPr>
        <p:grpSpPr>
          <a:xfrm>
            <a:off x="993975" y="4119019"/>
            <a:ext cx="321870" cy="485038"/>
            <a:chOff x="993975" y="4119019"/>
            <a:chExt cx="321870" cy="485038"/>
          </a:xfrm>
        </p:grpSpPr>
        <p:sp>
          <p:nvSpPr>
            <p:cNvPr id="1883" name="Google Shape;1883;p47"/>
            <p:cNvSpPr/>
            <p:nvPr/>
          </p:nvSpPr>
          <p:spPr>
            <a:xfrm>
              <a:off x="1040505" y="4322961"/>
              <a:ext cx="228778" cy="66768"/>
            </a:xfrm>
            <a:custGeom>
              <a:rect b="b" l="l" r="r" t="t"/>
              <a:pathLst>
                <a:path extrusionOk="0" h="2019" w="6918">
                  <a:moveTo>
                    <a:pt x="1015" y="1"/>
                  </a:moveTo>
                  <a:lnTo>
                    <a:pt x="1015" y="695"/>
                  </a:lnTo>
                  <a:lnTo>
                    <a:pt x="611" y="719"/>
                  </a:lnTo>
                  <a:cubicBezTo>
                    <a:pt x="269" y="740"/>
                    <a:pt x="0" y="1025"/>
                    <a:pt x="0" y="1368"/>
                  </a:cubicBezTo>
                  <a:cubicBezTo>
                    <a:pt x="0" y="1717"/>
                    <a:pt x="272" y="2002"/>
                    <a:pt x="619" y="2018"/>
                  </a:cubicBezTo>
                  <a:lnTo>
                    <a:pt x="1423" y="2018"/>
                  </a:lnTo>
                  <a:cubicBezTo>
                    <a:pt x="1707" y="2018"/>
                    <a:pt x="1988" y="1948"/>
                    <a:pt x="2239" y="1815"/>
                  </a:cubicBezTo>
                  <a:cubicBezTo>
                    <a:pt x="2621" y="1611"/>
                    <a:pt x="3040" y="1509"/>
                    <a:pt x="3459" y="1509"/>
                  </a:cubicBezTo>
                  <a:cubicBezTo>
                    <a:pt x="3879" y="1509"/>
                    <a:pt x="4298" y="1611"/>
                    <a:pt x="4680" y="1815"/>
                  </a:cubicBezTo>
                  <a:cubicBezTo>
                    <a:pt x="4930" y="1948"/>
                    <a:pt x="5212" y="2018"/>
                    <a:pt x="5496" y="2018"/>
                  </a:cubicBezTo>
                  <a:lnTo>
                    <a:pt x="6299" y="2018"/>
                  </a:lnTo>
                  <a:cubicBezTo>
                    <a:pt x="6647" y="2001"/>
                    <a:pt x="6918" y="1717"/>
                    <a:pt x="6918" y="1368"/>
                  </a:cubicBezTo>
                  <a:cubicBezTo>
                    <a:pt x="6918" y="1025"/>
                    <a:pt x="6650" y="740"/>
                    <a:pt x="6307" y="719"/>
                  </a:cubicBezTo>
                  <a:lnTo>
                    <a:pt x="5903" y="695"/>
                  </a:lnTo>
                  <a:lnTo>
                    <a:pt x="5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7"/>
            <p:cNvSpPr/>
            <p:nvPr/>
          </p:nvSpPr>
          <p:spPr>
            <a:xfrm>
              <a:off x="993975" y="4531435"/>
              <a:ext cx="122624" cy="72622"/>
            </a:xfrm>
            <a:custGeom>
              <a:rect b="b" l="l" r="r" t="t"/>
              <a:pathLst>
                <a:path extrusionOk="0" h="2196" w="3708">
                  <a:moveTo>
                    <a:pt x="1050" y="0"/>
                  </a:moveTo>
                  <a:cubicBezTo>
                    <a:pt x="405" y="381"/>
                    <a:pt x="0" y="1076"/>
                    <a:pt x="0" y="1838"/>
                  </a:cubicBezTo>
                  <a:lnTo>
                    <a:pt x="0" y="2196"/>
                  </a:lnTo>
                  <a:lnTo>
                    <a:pt x="3708" y="2196"/>
                  </a:lnTo>
                  <a:cubicBezTo>
                    <a:pt x="3524" y="2056"/>
                    <a:pt x="3365" y="1883"/>
                    <a:pt x="3241" y="1683"/>
                  </a:cubicBezTo>
                  <a:cubicBezTo>
                    <a:pt x="2426" y="1623"/>
                    <a:pt x="1746" y="1053"/>
                    <a:pt x="1538" y="275"/>
                  </a:cubicBezTo>
                  <a:cubicBezTo>
                    <a:pt x="1361" y="207"/>
                    <a:pt x="1197" y="115"/>
                    <a:pt x="1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7"/>
            <p:cNvSpPr/>
            <p:nvPr/>
          </p:nvSpPr>
          <p:spPr>
            <a:xfrm>
              <a:off x="1074534" y="4119019"/>
              <a:ext cx="160753" cy="175569"/>
            </a:xfrm>
            <a:custGeom>
              <a:rect b="b" l="l" r="r" t="t"/>
              <a:pathLst>
                <a:path extrusionOk="0" h="5309" w="4861">
                  <a:moveTo>
                    <a:pt x="2410" y="1"/>
                  </a:moveTo>
                  <a:cubicBezTo>
                    <a:pt x="2193" y="246"/>
                    <a:pt x="1717" y="821"/>
                    <a:pt x="1245" y="1614"/>
                  </a:cubicBezTo>
                  <a:cubicBezTo>
                    <a:pt x="720" y="2498"/>
                    <a:pt x="104" y="3824"/>
                    <a:pt x="1" y="5308"/>
                  </a:cubicBezTo>
                  <a:lnTo>
                    <a:pt x="4860" y="5308"/>
                  </a:lnTo>
                  <a:cubicBezTo>
                    <a:pt x="4756" y="3824"/>
                    <a:pt x="4139" y="2498"/>
                    <a:pt x="3615" y="1614"/>
                  </a:cubicBezTo>
                  <a:cubicBezTo>
                    <a:pt x="3144" y="821"/>
                    <a:pt x="2666" y="246"/>
                    <a:pt x="2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7"/>
            <p:cNvSpPr/>
            <p:nvPr/>
          </p:nvSpPr>
          <p:spPr>
            <a:xfrm>
              <a:off x="1032436" y="4401271"/>
              <a:ext cx="244949" cy="187308"/>
            </a:xfrm>
            <a:custGeom>
              <a:rect b="b" l="l" r="r" t="t"/>
              <a:pathLst>
                <a:path extrusionOk="0" h="5664" w="7407">
                  <a:moveTo>
                    <a:pt x="5190" y="1326"/>
                  </a:moveTo>
                  <a:cubicBezTo>
                    <a:pt x="5190" y="2146"/>
                    <a:pt x="4524" y="2813"/>
                    <a:pt x="3703" y="2813"/>
                  </a:cubicBezTo>
                  <a:cubicBezTo>
                    <a:pt x="2883" y="2813"/>
                    <a:pt x="2216" y="2146"/>
                    <a:pt x="2216" y="1326"/>
                  </a:cubicBezTo>
                  <a:lnTo>
                    <a:pt x="3075" y="1326"/>
                  </a:lnTo>
                  <a:cubicBezTo>
                    <a:pt x="3075" y="1672"/>
                    <a:pt x="3356" y="1954"/>
                    <a:pt x="3703" y="1954"/>
                  </a:cubicBezTo>
                  <a:cubicBezTo>
                    <a:pt x="4049" y="1954"/>
                    <a:pt x="4331" y="1672"/>
                    <a:pt x="4331" y="1326"/>
                  </a:cubicBezTo>
                  <a:close/>
                  <a:moveTo>
                    <a:pt x="3703" y="1"/>
                  </a:moveTo>
                  <a:cubicBezTo>
                    <a:pt x="3423" y="1"/>
                    <a:pt x="3142" y="69"/>
                    <a:pt x="2887" y="205"/>
                  </a:cubicBezTo>
                  <a:cubicBezTo>
                    <a:pt x="2513" y="404"/>
                    <a:pt x="2090" y="509"/>
                    <a:pt x="1667" y="509"/>
                  </a:cubicBezTo>
                  <a:lnTo>
                    <a:pt x="1187" y="509"/>
                  </a:lnTo>
                  <a:cubicBezTo>
                    <a:pt x="1068" y="774"/>
                    <a:pt x="855" y="976"/>
                    <a:pt x="658" y="1161"/>
                  </a:cubicBezTo>
                  <a:cubicBezTo>
                    <a:pt x="319" y="1480"/>
                    <a:pt x="0" y="1781"/>
                    <a:pt x="0" y="2422"/>
                  </a:cubicBezTo>
                  <a:cubicBezTo>
                    <a:pt x="0" y="2919"/>
                    <a:pt x="351" y="3352"/>
                    <a:pt x="836" y="3453"/>
                  </a:cubicBezTo>
                  <a:lnTo>
                    <a:pt x="1142" y="3517"/>
                  </a:lnTo>
                  <a:lnTo>
                    <a:pt x="1175" y="3827"/>
                  </a:lnTo>
                  <a:cubicBezTo>
                    <a:pt x="1233" y="4362"/>
                    <a:pt x="1682" y="4764"/>
                    <a:pt x="2221" y="4764"/>
                  </a:cubicBezTo>
                  <a:cubicBezTo>
                    <a:pt x="2245" y="4764"/>
                    <a:pt x="2273" y="4763"/>
                    <a:pt x="2305" y="4761"/>
                  </a:cubicBezTo>
                  <a:lnTo>
                    <a:pt x="2613" y="4737"/>
                  </a:lnTo>
                  <a:lnTo>
                    <a:pt x="2734" y="5022"/>
                  </a:lnTo>
                  <a:cubicBezTo>
                    <a:pt x="2899" y="5411"/>
                    <a:pt x="3279" y="5663"/>
                    <a:pt x="3703" y="5663"/>
                  </a:cubicBezTo>
                  <a:cubicBezTo>
                    <a:pt x="4126" y="5663"/>
                    <a:pt x="4507" y="5411"/>
                    <a:pt x="4672" y="5022"/>
                  </a:cubicBezTo>
                  <a:lnTo>
                    <a:pt x="4793" y="4737"/>
                  </a:lnTo>
                  <a:lnTo>
                    <a:pt x="5101" y="4761"/>
                  </a:lnTo>
                  <a:cubicBezTo>
                    <a:pt x="5134" y="4763"/>
                    <a:pt x="5162" y="4764"/>
                    <a:pt x="5185" y="4764"/>
                  </a:cubicBezTo>
                  <a:cubicBezTo>
                    <a:pt x="5724" y="4764"/>
                    <a:pt x="6174" y="4362"/>
                    <a:pt x="6231" y="3827"/>
                  </a:cubicBezTo>
                  <a:lnTo>
                    <a:pt x="6265" y="3517"/>
                  </a:lnTo>
                  <a:lnTo>
                    <a:pt x="6571" y="3453"/>
                  </a:lnTo>
                  <a:cubicBezTo>
                    <a:pt x="7055" y="3352"/>
                    <a:pt x="7407" y="2919"/>
                    <a:pt x="7407" y="2422"/>
                  </a:cubicBezTo>
                  <a:cubicBezTo>
                    <a:pt x="7407" y="1781"/>
                    <a:pt x="7087" y="1480"/>
                    <a:pt x="6749" y="1161"/>
                  </a:cubicBezTo>
                  <a:cubicBezTo>
                    <a:pt x="6552" y="976"/>
                    <a:pt x="6338" y="774"/>
                    <a:pt x="6220" y="509"/>
                  </a:cubicBezTo>
                  <a:lnTo>
                    <a:pt x="5740" y="509"/>
                  </a:lnTo>
                  <a:cubicBezTo>
                    <a:pt x="5316" y="509"/>
                    <a:pt x="4894" y="404"/>
                    <a:pt x="4520" y="205"/>
                  </a:cubicBezTo>
                  <a:cubicBezTo>
                    <a:pt x="4265" y="69"/>
                    <a:pt x="3984" y="1"/>
                    <a:pt x="3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7"/>
            <p:cNvSpPr/>
            <p:nvPr/>
          </p:nvSpPr>
          <p:spPr>
            <a:xfrm>
              <a:off x="1193222" y="4531435"/>
              <a:ext cx="122624" cy="72622"/>
            </a:xfrm>
            <a:custGeom>
              <a:rect b="b" l="l" r="r" t="t"/>
              <a:pathLst>
                <a:path extrusionOk="0" h="2196" w="3708">
                  <a:moveTo>
                    <a:pt x="2657" y="0"/>
                  </a:moveTo>
                  <a:cubicBezTo>
                    <a:pt x="2511" y="115"/>
                    <a:pt x="2347" y="207"/>
                    <a:pt x="2170" y="275"/>
                  </a:cubicBezTo>
                  <a:cubicBezTo>
                    <a:pt x="1961" y="1053"/>
                    <a:pt x="1281" y="1623"/>
                    <a:pt x="466" y="1683"/>
                  </a:cubicBezTo>
                  <a:cubicBezTo>
                    <a:pt x="343" y="1883"/>
                    <a:pt x="183" y="2056"/>
                    <a:pt x="0" y="2196"/>
                  </a:cubicBezTo>
                  <a:lnTo>
                    <a:pt x="3708" y="2196"/>
                  </a:lnTo>
                  <a:lnTo>
                    <a:pt x="3708" y="1838"/>
                  </a:lnTo>
                  <a:cubicBezTo>
                    <a:pt x="3708" y="1076"/>
                    <a:pt x="3303" y="381"/>
                    <a:pt x="2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8" name="Google Shape;1888;p47"/>
          <p:cNvGrpSpPr/>
          <p:nvPr/>
        </p:nvGrpSpPr>
        <p:grpSpPr>
          <a:xfrm>
            <a:off x="1814144" y="4119019"/>
            <a:ext cx="321903" cy="485038"/>
            <a:chOff x="1814144" y="4119019"/>
            <a:chExt cx="321903" cy="485038"/>
          </a:xfrm>
        </p:grpSpPr>
        <p:sp>
          <p:nvSpPr>
            <p:cNvPr id="1889" name="Google Shape;1889;p47"/>
            <p:cNvSpPr/>
            <p:nvPr/>
          </p:nvSpPr>
          <p:spPr>
            <a:xfrm>
              <a:off x="1860674" y="4322168"/>
              <a:ext cx="228844" cy="140845"/>
            </a:xfrm>
            <a:custGeom>
              <a:rect b="b" l="l" r="r" t="t"/>
              <a:pathLst>
                <a:path extrusionOk="0" h="4259" w="6920">
                  <a:moveTo>
                    <a:pt x="4947" y="1756"/>
                  </a:moveTo>
                  <a:cubicBezTo>
                    <a:pt x="4947" y="2577"/>
                    <a:pt x="4280" y="3243"/>
                    <a:pt x="3459" y="3243"/>
                  </a:cubicBezTo>
                  <a:cubicBezTo>
                    <a:pt x="2640" y="3243"/>
                    <a:pt x="1972" y="2577"/>
                    <a:pt x="1972" y="1756"/>
                  </a:cubicBezTo>
                  <a:lnTo>
                    <a:pt x="2831" y="1756"/>
                  </a:lnTo>
                  <a:cubicBezTo>
                    <a:pt x="2831" y="2103"/>
                    <a:pt x="3113" y="2384"/>
                    <a:pt x="3459" y="2384"/>
                  </a:cubicBezTo>
                  <a:cubicBezTo>
                    <a:pt x="3806" y="2384"/>
                    <a:pt x="4087" y="2103"/>
                    <a:pt x="4087" y="1756"/>
                  </a:cubicBezTo>
                  <a:close/>
                  <a:moveTo>
                    <a:pt x="1015" y="0"/>
                  </a:moveTo>
                  <a:lnTo>
                    <a:pt x="1015" y="395"/>
                  </a:lnTo>
                  <a:lnTo>
                    <a:pt x="611" y="421"/>
                  </a:lnTo>
                  <a:cubicBezTo>
                    <a:pt x="269" y="442"/>
                    <a:pt x="1" y="726"/>
                    <a:pt x="1" y="1070"/>
                  </a:cubicBezTo>
                  <a:cubicBezTo>
                    <a:pt x="1" y="1420"/>
                    <a:pt x="275" y="1704"/>
                    <a:pt x="623" y="1720"/>
                  </a:cubicBezTo>
                  <a:lnTo>
                    <a:pt x="990" y="1735"/>
                  </a:lnTo>
                  <a:lnTo>
                    <a:pt x="1032" y="2099"/>
                  </a:lnTo>
                  <a:cubicBezTo>
                    <a:pt x="1176" y="3330"/>
                    <a:pt x="2218" y="4259"/>
                    <a:pt x="3459" y="4259"/>
                  </a:cubicBezTo>
                  <a:cubicBezTo>
                    <a:pt x="4700" y="4259"/>
                    <a:pt x="5744" y="3330"/>
                    <a:pt x="5887" y="2099"/>
                  </a:cubicBezTo>
                  <a:lnTo>
                    <a:pt x="5929" y="1735"/>
                  </a:lnTo>
                  <a:lnTo>
                    <a:pt x="6296" y="1720"/>
                  </a:lnTo>
                  <a:cubicBezTo>
                    <a:pt x="6645" y="1704"/>
                    <a:pt x="6919" y="1420"/>
                    <a:pt x="6919" y="1070"/>
                  </a:cubicBezTo>
                  <a:cubicBezTo>
                    <a:pt x="6918" y="726"/>
                    <a:pt x="6651" y="442"/>
                    <a:pt x="6307" y="421"/>
                  </a:cubicBezTo>
                  <a:lnTo>
                    <a:pt x="5904" y="395"/>
                  </a:lnTo>
                  <a:lnTo>
                    <a:pt x="59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7"/>
            <p:cNvSpPr/>
            <p:nvPr/>
          </p:nvSpPr>
          <p:spPr>
            <a:xfrm>
              <a:off x="1928600" y="4119019"/>
              <a:ext cx="111876" cy="94216"/>
            </a:xfrm>
            <a:custGeom>
              <a:rect b="b" l="l" r="r" t="t"/>
              <a:pathLst>
                <a:path extrusionOk="0" h="2849" w="3383">
                  <a:moveTo>
                    <a:pt x="3382" y="1"/>
                  </a:moveTo>
                  <a:lnTo>
                    <a:pt x="763" y="1091"/>
                  </a:lnTo>
                  <a:lnTo>
                    <a:pt x="0" y="2849"/>
                  </a:lnTo>
                  <a:lnTo>
                    <a:pt x="3004" y="2849"/>
                  </a:lnTo>
                  <a:lnTo>
                    <a:pt x="2607" y="1061"/>
                  </a:lnTo>
                  <a:lnTo>
                    <a:pt x="3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7"/>
            <p:cNvSpPr/>
            <p:nvPr/>
          </p:nvSpPr>
          <p:spPr>
            <a:xfrm>
              <a:off x="2029397" y="4439765"/>
              <a:ext cx="58170" cy="55988"/>
            </a:xfrm>
            <a:custGeom>
              <a:rect b="b" l="l" r="r" t="t"/>
              <a:pathLst>
                <a:path extrusionOk="0" h="1693" w="1759">
                  <a:moveTo>
                    <a:pt x="1166" y="1"/>
                  </a:moveTo>
                  <a:cubicBezTo>
                    <a:pt x="876" y="466"/>
                    <a:pt x="475" y="852"/>
                    <a:pt x="1" y="1124"/>
                  </a:cubicBezTo>
                  <a:lnTo>
                    <a:pt x="1" y="1618"/>
                  </a:lnTo>
                  <a:lnTo>
                    <a:pt x="1091" y="1618"/>
                  </a:lnTo>
                  <a:cubicBezTo>
                    <a:pt x="1320" y="1618"/>
                    <a:pt x="1544" y="1645"/>
                    <a:pt x="1759" y="1693"/>
                  </a:cubicBezTo>
                  <a:lnTo>
                    <a:pt x="1759" y="1525"/>
                  </a:lnTo>
                  <a:cubicBezTo>
                    <a:pt x="1759" y="1181"/>
                    <a:pt x="1666" y="845"/>
                    <a:pt x="1491" y="550"/>
                  </a:cubicBezTo>
                  <a:lnTo>
                    <a:pt x="1170" y="8"/>
                  </a:lnTo>
                  <a:cubicBezTo>
                    <a:pt x="1169" y="5"/>
                    <a:pt x="1167" y="3"/>
                    <a:pt x="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7"/>
            <p:cNvSpPr/>
            <p:nvPr/>
          </p:nvSpPr>
          <p:spPr>
            <a:xfrm>
              <a:off x="1989283" y="4521679"/>
              <a:ext cx="146765" cy="82377"/>
            </a:xfrm>
            <a:custGeom>
              <a:rect b="b" l="l" r="r" t="t"/>
              <a:pathLst>
                <a:path extrusionOk="0" h="2491" w="4438">
                  <a:moveTo>
                    <a:pt x="1185" y="0"/>
                  </a:moveTo>
                  <a:lnTo>
                    <a:pt x="0" y="2092"/>
                  </a:lnTo>
                  <a:lnTo>
                    <a:pt x="0" y="2491"/>
                  </a:lnTo>
                  <a:lnTo>
                    <a:pt x="4437" y="2491"/>
                  </a:lnTo>
                  <a:lnTo>
                    <a:pt x="4437" y="2133"/>
                  </a:lnTo>
                  <a:cubicBezTo>
                    <a:pt x="4437" y="957"/>
                    <a:pt x="3480" y="0"/>
                    <a:pt x="2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7"/>
            <p:cNvSpPr/>
            <p:nvPr/>
          </p:nvSpPr>
          <p:spPr>
            <a:xfrm>
              <a:off x="1949169" y="4488278"/>
              <a:ext cx="51854" cy="69976"/>
            </a:xfrm>
            <a:custGeom>
              <a:rect b="b" l="l" r="r" t="t"/>
              <a:pathLst>
                <a:path extrusionOk="0" h="2116" w="1568">
                  <a:moveTo>
                    <a:pt x="0" y="0"/>
                  </a:moveTo>
                  <a:lnTo>
                    <a:pt x="0" y="733"/>
                  </a:lnTo>
                  <a:lnTo>
                    <a:pt x="783" y="2116"/>
                  </a:lnTo>
                  <a:lnTo>
                    <a:pt x="1568" y="733"/>
                  </a:lnTo>
                  <a:lnTo>
                    <a:pt x="1568" y="0"/>
                  </a:lnTo>
                  <a:cubicBezTo>
                    <a:pt x="1316" y="62"/>
                    <a:pt x="1053" y="95"/>
                    <a:pt x="783" y="95"/>
                  </a:cubicBezTo>
                  <a:cubicBezTo>
                    <a:pt x="514" y="95"/>
                    <a:pt x="252" y="6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7"/>
            <p:cNvSpPr/>
            <p:nvPr/>
          </p:nvSpPr>
          <p:spPr>
            <a:xfrm>
              <a:off x="1814144" y="4521679"/>
              <a:ext cx="146765" cy="82377"/>
            </a:xfrm>
            <a:custGeom>
              <a:rect b="b" l="l" r="r" t="t"/>
              <a:pathLst>
                <a:path extrusionOk="0" h="2491" w="4438">
                  <a:moveTo>
                    <a:pt x="2134" y="0"/>
                  </a:moveTo>
                  <a:cubicBezTo>
                    <a:pt x="957" y="0"/>
                    <a:pt x="1" y="957"/>
                    <a:pt x="1" y="2133"/>
                  </a:cubicBezTo>
                  <a:lnTo>
                    <a:pt x="1" y="2491"/>
                  </a:lnTo>
                  <a:lnTo>
                    <a:pt x="4437" y="2491"/>
                  </a:lnTo>
                  <a:lnTo>
                    <a:pt x="4437" y="2092"/>
                  </a:lnTo>
                  <a:lnTo>
                    <a:pt x="32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7"/>
            <p:cNvSpPr/>
            <p:nvPr/>
          </p:nvSpPr>
          <p:spPr>
            <a:xfrm>
              <a:off x="1862559" y="4439765"/>
              <a:ext cx="58170" cy="56021"/>
            </a:xfrm>
            <a:custGeom>
              <a:rect b="b" l="l" r="r" t="t"/>
              <a:pathLst>
                <a:path extrusionOk="0" h="1694" w="1759">
                  <a:moveTo>
                    <a:pt x="595" y="1"/>
                  </a:moveTo>
                  <a:cubicBezTo>
                    <a:pt x="593" y="3"/>
                    <a:pt x="592" y="5"/>
                    <a:pt x="590" y="8"/>
                  </a:cubicBezTo>
                  <a:lnTo>
                    <a:pt x="268" y="550"/>
                  </a:lnTo>
                  <a:cubicBezTo>
                    <a:pt x="93" y="845"/>
                    <a:pt x="1" y="1181"/>
                    <a:pt x="1" y="1525"/>
                  </a:cubicBezTo>
                  <a:lnTo>
                    <a:pt x="1" y="1694"/>
                  </a:lnTo>
                  <a:cubicBezTo>
                    <a:pt x="216" y="1645"/>
                    <a:pt x="440" y="1618"/>
                    <a:pt x="670" y="1618"/>
                  </a:cubicBezTo>
                  <a:lnTo>
                    <a:pt x="1759" y="1618"/>
                  </a:lnTo>
                  <a:lnTo>
                    <a:pt x="1759" y="1125"/>
                  </a:lnTo>
                  <a:cubicBezTo>
                    <a:pt x="1286" y="852"/>
                    <a:pt x="884" y="466"/>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7"/>
            <p:cNvSpPr/>
            <p:nvPr/>
          </p:nvSpPr>
          <p:spPr>
            <a:xfrm>
              <a:off x="1850687" y="4241609"/>
              <a:ext cx="248786" cy="52184"/>
            </a:xfrm>
            <a:custGeom>
              <a:rect b="b" l="l" r="r" t="t"/>
              <a:pathLst>
                <a:path extrusionOk="0" h="1578" w="7523">
                  <a:moveTo>
                    <a:pt x="1984" y="1"/>
                  </a:moveTo>
                  <a:lnTo>
                    <a:pt x="1618" y="718"/>
                  </a:lnTo>
                  <a:lnTo>
                    <a:pt x="0" y="718"/>
                  </a:lnTo>
                  <a:lnTo>
                    <a:pt x="0" y="1577"/>
                  </a:lnTo>
                  <a:lnTo>
                    <a:pt x="7522" y="1577"/>
                  </a:lnTo>
                  <a:lnTo>
                    <a:pt x="7522" y="718"/>
                  </a:lnTo>
                  <a:lnTo>
                    <a:pt x="5980" y="718"/>
                  </a:lnTo>
                  <a:lnTo>
                    <a:pt x="56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47"/>
          <p:cNvGrpSpPr/>
          <p:nvPr/>
        </p:nvGrpSpPr>
        <p:grpSpPr>
          <a:xfrm>
            <a:off x="2558451" y="4119019"/>
            <a:ext cx="485071" cy="485038"/>
            <a:chOff x="2558451" y="4119019"/>
            <a:chExt cx="485071" cy="485038"/>
          </a:xfrm>
        </p:grpSpPr>
        <p:sp>
          <p:nvSpPr>
            <p:cNvPr id="1898" name="Google Shape;1898;p47"/>
            <p:cNvSpPr/>
            <p:nvPr/>
          </p:nvSpPr>
          <p:spPr>
            <a:xfrm>
              <a:off x="2630246" y="4393897"/>
              <a:ext cx="341448" cy="210160"/>
            </a:xfrm>
            <a:custGeom>
              <a:rect b="b" l="l" r="r" t="t"/>
              <a:pathLst>
                <a:path extrusionOk="0" h="6355" w="10325">
                  <a:moveTo>
                    <a:pt x="5162" y="1348"/>
                  </a:moveTo>
                  <a:cubicBezTo>
                    <a:pt x="5932" y="1348"/>
                    <a:pt x="6558" y="1974"/>
                    <a:pt x="6558" y="2744"/>
                  </a:cubicBezTo>
                  <a:cubicBezTo>
                    <a:pt x="6559" y="3364"/>
                    <a:pt x="6152" y="3891"/>
                    <a:pt x="5592" y="4072"/>
                  </a:cubicBezTo>
                  <a:lnTo>
                    <a:pt x="5592" y="5111"/>
                  </a:lnTo>
                  <a:lnTo>
                    <a:pt x="4733" y="5111"/>
                  </a:lnTo>
                  <a:lnTo>
                    <a:pt x="4733" y="4072"/>
                  </a:lnTo>
                  <a:cubicBezTo>
                    <a:pt x="4173" y="3891"/>
                    <a:pt x="3766" y="3364"/>
                    <a:pt x="3766" y="2744"/>
                  </a:cubicBezTo>
                  <a:cubicBezTo>
                    <a:pt x="3766" y="1974"/>
                    <a:pt x="4393" y="1348"/>
                    <a:pt x="5162" y="1348"/>
                  </a:cubicBezTo>
                  <a:close/>
                  <a:moveTo>
                    <a:pt x="1" y="1"/>
                  </a:moveTo>
                  <a:lnTo>
                    <a:pt x="1" y="6355"/>
                  </a:lnTo>
                  <a:lnTo>
                    <a:pt x="10325" y="6355"/>
                  </a:lnTo>
                  <a:lnTo>
                    <a:pt x="103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7"/>
            <p:cNvSpPr/>
            <p:nvPr/>
          </p:nvSpPr>
          <p:spPr>
            <a:xfrm>
              <a:off x="2558451" y="4393897"/>
              <a:ext cx="43421" cy="210160"/>
            </a:xfrm>
            <a:custGeom>
              <a:rect b="b" l="l" r="r" t="t"/>
              <a:pathLst>
                <a:path extrusionOk="0" h="6355" w="1313">
                  <a:moveTo>
                    <a:pt x="0" y="1"/>
                  </a:moveTo>
                  <a:lnTo>
                    <a:pt x="0" y="6355"/>
                  </a:lnTo>
                  <a:lnTo>
                    <a:pt x="1313" y="6355"/>
                  </a:lnTo>
                  <a:lnTo>
                    <a:pt x="13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7"/>
            <p:cNvSpPr/>
            <p:nvPr/>
          </p:nvSpPr>
          <p:spPr>
            <a:xfrm>
              <a:off x="2780946" y="4466948"/>
              <a:ext cx="40345" cy="35550"/>
            </a:xfrm>
            <a:custGeom>
              <a:rect b="b" l="l" r="r" t="t"/>
              <a:pathLst>
                <a:path extrusionOk="0" h="1075" w="1220">
                  <a:moveTo>
                    <a:pt x="609" y="0"/>
                  </a:moveTo>
                  <a:cubicBezTo>
                    <a:pt x="541" y="0"/>
                    <a:pt x="471" y="14"/>
                    <a:pt x="404" y="41"/>
                  </a:cubicBezTo>
                  <a:cubicBezTo>
                    <a:pt x="130" y="155"/>
                    <a:pt x="0" y="468"/>
                    <a:pt x="114" y="742"/>
                  </a:cubicBezTo>
                  <a:cubicBezTo>
                    <a:pt x="199" y="949"/>
                    <a:pt x="399" y="1074"/>
                    <a:pt x="610" y="1074"/>
                  </a:cubicBezTo>
                  <a:cubicBezTo>
                    <a:pt x="678" y="1074"/>
                    <a:pt x="748" y="1061"/>
                    <a:pt x="815" y="1033"/>
                  </a:cubicBezTo>
                  <a:cubicBezTo>
                    <a:pt x="1088" y="919"/>
                    <a:pt x="1219" y="606"/>
                    <a:pt x="1106" y="332"/>
                  </a:cubicBezTo>
                  <a:cubicBezTo>
                    <a:pt x="1019" y="125"/>
                    <a:pt x="820"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7"/>
            <p:cNvSpPr/>
            <p:nvPr/>
          </p:nvSpPr>
          <p:spPr>
            <a:xfrm>
              <a:off x="2777242" y="4192467"/>
              <a:ext cx="47489" cy="44644"/>
            </a:xfrm>
            <a:custGeom>
              <a:rect b="b" l="l" r="r" t="t"/>
              <a:pathLst>
                <a:path extrusionOk="0" h="1350" w="1436">
                  <a:moveTo>
                    <a:pt x="0" y="1"/>
                  </a:moveTo>
                  <a:lnTo>
                    <a:pt x="0" y="1349"/>
                  </a:lnTo>
                  <a:lnTo>
                    <a:pt x="1436" y="1349"/>
                  </a:lnTo>
                  <a:lnTo>
                    <a:pt x="1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7"/>
            <p:cNvSpPr/>
            <p:nvPr/>
          </p:nvSpPr>
          <p:spPr>
            <a:xfrm>
              <a:off x="2558451" y="4119019"/>
              <a:ext cx="43421" cy="83303"/>
            </a:xfrm>
            <a:custGeom>
              <a:rect b="b" l="l" r="r" t="t"/>
              <a:pathLst>
                <a:path extrusionOk="0" h="2519" w="1313">
                  <a:moveTo>
                    <a:pt x="1153" y="1"/>
                  </a:moveTo>
                  <a:cubicBezTo>
                    <a:pt x="517" y="1"/>
                    <a:pt x="0" y="518"/>
                    <a:pt x="0" y="1152"/>
                  </a:cubicBezTo>
                  <a:lnTo>
                    <a:pt x="0" y="2519"/>
                  </a:lnTo>
                  <a:lnTo>
                    <a:pt x="1313" y="2519"/>
                  </a:lnTo>
                  <a:lnTo>
                    <a:pt x="13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7"/>
            <p:cNvSpPr/>
            <p:nvPr/>
          </p:nvSpPr>
          <p:spPr>
            <a:xfrm>
              <a:off x="2630246" y="4119019"/>
              <a:ext cx="341448" cy="83303"/>
            </a:xfrm>
            <a:custGeom>
              <a:rect b="b" l="l" r="r" t="t"/>
              <a:pathLst>
                <a:path extrusionOk="0" h="2519" w="10325">
                  <a:moveTo>
                    <a:pt x="1" y="1"/>
                  </a:moveTo>
                  <a:lnTo>
                    <a:pt x="1" y="2519"/>
                  </a:lnTo>
                  <a:lnTo>
                    <a:pt x="3586" y="2519"/>
                  </a:lnTo>
                  <a:lnTo>
                    <a:pt x="3586" y="1362"/>
                  </a:lnTo>
                  <a:lnTo>
                    <a:pt x="6740" y="1362"/>
                  </a:lnTo>
                  <a:lnTo>
                    <a:pt x="6740" y="2519"/>
                  </a:lnTo>
                  <a:lnTo>
                    <a:pt x="10325" y="2519"/>
                  </a:lnTo>
                  <a:lnTo>
                    <a:pt x="103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7"/>
            <p:cNvSpPr/>
            <p:nvPr/>
          </p:nvSpPr>
          <p:spPr>
            <a:xfrm>
              <a:off x="2868350" y="4330237"/>
              <a:ext cx="77979" cy="35286"/>
            </a:xfrm>
            <a:custGeom>
              <a:rect b="b" l="l" r="r" t="t"/>
              <a:pathLst>
                <a:path extrusionOk="0" h="1067" w="2358">
                  <a:moveTo>
                    <a:pt x="1" y="1"/>
                  </a:moveTo>
                  <a:lnTo>
                    <a:pt x="1" y="1067"/>
                  </a:lnTo>
                  <a:lnTo>
                    <a:pt x="2357" y="1067"/>
                  </a:lnTo>
                  <a:lnTo>
                    <a:pt x="2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7"/>
            <p:cNvSpPr/>
            <p:nvPr/>
          </p:nvSpPr>
          <p:spPr>
            <a:xfrm>
              <a:off x="2561196" y="4230696"/>
              <a:ext cx="479515" cy="134826"/>
            </a:xfrm>
            <a:custGeom>
              <a:rect b="b" l="l" r="r" t="t"/>
              <a:pathLst>
                <a:path extrusionOk="0" h="4077" w="14500">
                  <a:moveTo>
                    <a:pt x="1" y="1"/>
                  </a:moveTo>
                  <a:lnTo>
                    <a:pt x="732" y="4077"/>
                  </a:lnTo>
                  <a:lnTo>
                    <a:pt x="1996" y="4077"/>
                  </a:lnTo>
                  <a:lnTo>
                    <a:pt x="1996" y="2150"/>
                  </a:lnTo>
                  <a:lnTo>
                    <a:pt x="12505" y="2150"/>
                  </a:lnTo>
                  <a:lnTo>
                    <a:pt x="12505" y="4077"/>
                  </a:lnTo>
                  <a:lnTo>
                    <a:pt x="13769" y="4077"/>
                  </a:lnTo>
                  <a:lnTo>
                    <a:pt x="14500" y="1"/>
                  </a:lnTo>
                  <a:lnTo>
                    <a:pt x="8828" y="1"/>
                  </a:lnTo>
                  <a:lnTo>
                    <a:pt x="8828" y="1053"/>
                  </a:lnTo>
                  <a:lnTo>
                    <a:pt x="5674" y="1053"/>
                  </a:lnTo>
                  <a:lnTo>
                    <a:pt x="56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7"/>
            <p:cNvSpPr/>
            <p:nvPr/>
          </p:nvSpPr>
          <p:spPr>
            <a:xfrm>
              <a:off x="3000101" y="4393897"/>
              <a:ext cx="43421" cy="210160"/>
            </a:xfrm>
            <a:custGeom>
              <a:rect b="b" l="l" r="r" t="t"/>
              <a:pathLst>
                <a:path extrusionOk="0" h="6355" w="1313">
                  <a:moveTo>
                    <a:pt x="0" y="1"/>
                  </a:moveTo>
                  <a:lnTo>
                    <a:pt x="0" y="6355"/>
                  </a:lnTo>
                  <a:lnTo>
                    <a:pt x="1313" y="6355"/>
                  </a:lnTo>
                  <a:lnTo>
                    <a:pt x="13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7"/>
            <p:cNvSpPr/>
            <p:nvPr/>
          </p:nvSpPr>
          <p:spPr>
            <a:xfrm>
              <a:off x="3000101" y="4119019"/>
              <a:ext cx="43421" cy="83303"/>
            </a:xfrm>
            <a:custGeom>
              <a:rect b="b" l="l" r="r" t="t"/>
              <a:pathLst>
                <a:path extrusionOk="0" h="2519" w="1313">
                  <a:moveTo>
                    <a:pt x="0" y="1"/>
                  </a:moveTo>
                  <a:lnTo>
                    <a:pt x="0" y="2519"/>
                  </a:lnTo>
                  <a:lnTo>
                    <a:pt x="1313" y="2519"/>
                  </a:lnTo>
                  <a:lnTo>
                    <a:pt x="1313" y="1152"/>
                  </a:lnTo>
                  <a:cubicBezTo>
                    <a:pt x="1313" y="518"/>
                    <a:pt x="796"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7"/>
            <p:cNvSpPr/>
            <p:nvPr/>
          </p:nvSpPr>
          <p:spPr>
            <a:xfrm>
              <a:off x="2761997" y="4330237"/>
              <a:ext cx="77979" cy="35286"/>
            </a:xfrm>
            <a:custGeom>
              <a:rect b="b" l="l" r="r" t="t"/>
              <a:pathLst>
                <a:path extrusionOk="0" h="1067" w="2358">
                  <a:moveTo>
                    <a:pt x="0" y="1"/>
                  </a:moveTo>
                  <a:lnTo>
                    <a:pt x="0" y="1067"/>
                  </a:lnTo>
                  <a:lnTo>
                    <a:pt x="2358" y="1067"/>
                  </a:lnTo>
                  <a:lnTo>
                    <a:pt x="2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7"/>
            <p:cNvSpPr/>
            <p:nvPr/>
          </p:nvSpPr>
          <p:spPr>
            <a:xfrm>
              <a:off x="2655611" y="4330237"/>
              <a:ext cx="77979" cy="35286"/>
            </a:xfrm>
            <a:custGeom>
              <a:rect b="b" l="l" r="r" t="t"/>
              <a:pathLst>
                <a:path extrusionOk="0" h="1067" w="2358">
                  <a:moveTo>
                    <a:pt x="0" y="1"/>
                  </a:moveTo>
                  <a:lnTo>
                    <a:pt x="0" y="1067"/>
                  </a:lnTo>
                  <a:lnTo>
                    <a:pt x="2358" y="1067"/>
                  </a:lnTo>
                  <a:lnTo>
                    <a:pt x="2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47"/>
          <p:cNvGrpSpPr/>
          <p:nvPr/>
        </p:nvGrpSpPr>
        <p:grpSpPr>
          <a:xfrm>
            <a:off x="3414468" y="4119019"/>
            <a:ext cx="367672" cy="485038"/>
            <a:chOff x="3414468" y="4119019"/>
            <a:chExt cx="367672" cy="485038"/>
          </a:xfrm>
        </p:grpSpPr>
        <p:sp>
          <p:nvSpPr>
            <p:cNvPr id="1911" name="Google Shape;1911;p47"/>
            <p:cNvSpPr/>
            <p:nvPr/>
          </p:nvSpPr>
          <p:spPr>
            <a:xfrm>
              <a:off x="3515431" y="4119019"/>
              <a:ext cx="165714" cy="110917"/>
            </a:xfrm>
            <a:custGeom>
              <a:rect b="b" l="l" r="r" t="t"/>
              <a:pathLst>
                <a:path extrusionOk="0" h="3354" w="5011">
                  <a:moveTo>
                    <a:pt x="2076" y="1"/>
                  </a:moveTo>
                  <a:lnTo>
                    <a:pt x="2076" y="521"/>
                  </a:lnTo>
                  <a:cubicBezTo>
                    <a:pt x="2076" y="856"/>
                    <a:pt x="1803" y="1128"/>
                    <a:pt x="1468" y="1128"/>
                  </a:cubicBezTo>
                  <a:cubicBezTo>
                    <a:pt x="1133" y="1128"/>
                    <a:pt x="860" y="856"/>
                    <a:pt x="860" y="521"/>
                  </a:cubicBezTo>
                  <a:lnTo>
                    <a:pt x="860" y="346"/>
                  </a:lnTo>
                  <a:lnTo>
                    <a:pt x="1" y="346"/>
                  </a:lnTo>
                  <a:lnTo>
                    <a:pt x="1" y="3354"/>
                  </a:lnTo>
                  <a:lnTo>
                    <a:pt x="5011" y="3354"/>
                  </a:lnTo>
                  <a:lnTo>
                    <a:pt x="5011" y="346"/>
                  </a:lnTo>
                  <a:lnTo>
                    <a:pt x="4150" y="346"/>
                  </a:lnTo>
                  <a:lnTo>
                    <a:pt x="4150" y="521"/>
                  </a:lnTo>
                  <a:cubicBezTo>
                    <a:pt x="4150" y="856"/>
                    <a:pt x="3878" y="1128"/>
                    <a:pt x="3543" y="1128"/>
                  </a:cubicBezTo>
                  <a:cubicBezTo>
                    <a:pt x="3208" y="1128"/>
                    <a:pt x="2935" y="856"/>
                    <a:pt x="2935" y="521"/>
                  </a:cubicBezTo>
                  <a:lnTo>
                    <a:pt x="29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7"/>
            <p:cNvSpPr/>
            <p:nvPr/>
          </p:nvSpPr>
          <p:spPr>
            <a:xfrm>
              <a:off x="3414468" y="4519364"/>
              <a:ext cx="59757" cy="35087"/>
            </a:xfrm>
            <a:custGeom>
              <a:rect b="b" l="l" r="r" t="t"/>
              <a:pathLst>
                <a:path extrusionOk="0" h="1061" w="1807">
                  <a:moveTo>
                    <a:pt x="529" y="1"/>
                  </a:moveTo>
                  <a:cubicBezTo>
                    <a:pt x="238" y="1"/>
                    <a:pt x="0" y="239"/>
                    <a:pt x="0" y="530"/>
                  </a:cubicBezTo>
                  <a:cubicBezTo>
                    <a:pt x="0" y="823"/>
                    <a:pt x="238" y="1060"/>
                    <a:pt x="529" y="1060"/>
                  </a:cubicBezTo>
                  <a:lnTo>
                    <a:pt x="1806" y="1060"/>
                  </a:lnTo>
                  <a:lnTo>
                    <a:pt x="18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7"/>
            <p:cNvSpPr/>
            <p:nvPr/>
          </p:nvSpPr>
          <p:spPr>
            <a:xfrm>
              <a:off x="3433715" y="4528260"/>
              <a:ext cx="150369" cy="75796"/>
            </a:xfrm>
            <a:custGeom>
              <a:rect b="b" l="l" r="r" t="t"/>
              <a:pathLst>
                <a:path extrusionOk="0" h="2292" w="4547">
                  <a:moveTo>
                    <a:pt x="2084" y="0"/>
                  </a:moveTo>
                  <a:lnTo>
                    <a:pt x="2084" y="1651"/>
                  </a:lnTo>
                  <a:lnTo>
                    <a:pt x="17" y="1651"/>
                  </a:lnTo>
                  <a:cubicBezTo>
                    <a:pt x="6" y="1739"/>
                    <a:pt x="0" y="1829"/>
                    <a:pt x="0" y="1918"/>
                  </a:cubicBezTo>
                  <a:lnTo>
                    <a:pt x="0" y="2292"/>
                  </a:lnTo>
                  <a:lnTo>
                    <a:pt x="4547" y="2292"/>
                  </a:lnTo>
                  <a:lnTo>
                    <a:pt x="4547" y="1445"/>
                  </a:lnTo>
                  <a:cubicBezTo>
                    <a:pt x="4040" y="1330"/>
                    <a:pt x="3597" y="1016"/>
                    <a:pt x="3322" y="570"/>
                  </a:cubicBezTo>
                  <a:cubicBezTo>
                    <a:pt x="2840" y="535"/>
                    <a:pt x="2406" y="326"/>
                    <a:pt x="2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7"/>
            <p:cNvSpPr/>
            <p:nvPr/>
          </p:nvSpPr>
          <p:spPr>
            <a:xfrm>
              <a:off x="3481203" y="4258310"/>
              <a:ext cx="234169" cy="87900"/>
            </a:xfrm>
            <a:custGeom>
              <a:rect b="b" l="l" r="r" t="t"/>
              <a:pathLst>
                <a:path extrusionOk="0" h="2658" w="7081">
                  <a:moveTo>
                    <a:pt x="1036" y="1"/>
                  </a:moveTo>
                  <a:lnTo>
                    <a:pt x="1036" y="1289"/>
                  </a:lnTo>
                  <a:lnTo>
                    <a:pt x="632" y="1313"/>
                  </a:lnTo>
                  <a:cubicBezTo>
                    <a:pt x="278" y="1334"/>
                    <a:pt x="1" y="1630"/>
                    <a:pt x="1" y="1985"/>
                  </a:cubicBezTo>
                  <a:cubicBezTo>
                    <a:pt x="1" y="2345"/>
                    <a:pt x="280" y="2639"/>
                    <a:pt x="639" y="2657"/>
                  </a:cubicBezTo>
                  <a:lnTo>
                    <a:pt x="1462" y="2657"/>
                  </a:lnTo>
                  <a:cubicBezTo>
                    <a:pt x="1752" y="2657"/>
                    <a:pt x="2041" y="2585"/>
                    <a:pt x="2299" y="2447"/>
                  </a:cubicBezTo>
                  <a:cubicBezTo>
                    <a:pt x="2688" y="2241"/>
                    <a:pt x="3114" y="2137"/>
                    <a:pt x="3541" y="2137"/>
                  </a:cubicBezTo>
                  <a:cubicBezTo>
                    <a:pt x="3967" y="2137"/>
                    <a:pt x="4393" y="2241"/>
                    <a:pt x="4782" y="2447"/>
                  </a:cubicBezTo>
                  <a:cubicBezTo>
                    <a:pt x="5039" y="2585"/>
                    <a:pt x="5328" y="2657"/>
                    <a:pt x="5620" y="2657"/>
                  </a:cubicBezTo>
                  <a:lnTo>
                    <a:pt x="6442" y="2657"/>
                  </a:lnTo>
                  <a:cubicBezTo>
                    <a:pt x="6800" y="2639"/>
                    <a:pt x="7081" y="2345"/>
                    <a:pt x="7081" y="1985"/>
                  </a:cubicBezTo>
                  <a:cubicBezTo>
                    <a:pt x="7081" y="1630"/>
                    <a:pt x="6803" y="1334"/>
                    <a:pt x="6448" y="1313"/>
                  </a:cubicBezTo>
                  <a:lnTo>
                    <a:pt x="6045" y="1289"/>
                  </a:lnTo>
                  <a:lnTo>
                    <a:pt x="60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7"/>
            <p:cNvSpPr/>
            <p:nvPr/>
          </p:nvSpPr>
          <p:spPr>
            <a:xfrm>
              <a:off x="3722383" y="4519364"/>
              <a:ext cx="59757" cy="35087"/>
            </a:xfrm>
            <a:custGeom>
              <a:rect b="b" l="l" r="r" t="t"/>
              <a:pathLst>
                <a:path extrusionOk="0" h="1061" w="1807">
                  <a:moveTo>
                    <a:pt x="0" y="1"/>
                  </a:moveTo>
                  <a:lnTo>
                    <a:pt x="0" y="1060"/>
                  </a:lnTo>
                  <a:lnTo>
                    <a:pt x="1276" y="1060"/>
                  </a:lnTo>
                  <a:cubicBezTo>
                    <a:pt x="1569" y="1060"/>
                    <a:pt x="1806" y="823"/>
                    <a:pt x="1806" y="530"/>
                  </a:cubicBezTo>
                  <a:cubicBezTo>
                    <a:pt x="1806" y="239"/>
                    <a:pt x="1569" y="1"/>
                    <a:pt x="1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7"/>
            <p:cNvSpPr/>
            <p:nvPr/>
          </p:nvSpPr>
          <p:spPr>
            <a:xfrm>
              <a:off x="3472936" y="4357387"/>
              <a:ext cx="250704" cy="191806"/>
            </a:xfrm>
            <a:custGeom>
              <a:rect b="b" l="l" r="r" t="t"/>
              <a:pathLst>
                <a:path extrusionOk="0" h="5800" w="7581">
                  <a:moveTo>
                    <a:pt x="5300" y="1362"/>
                  </a:moveTo>
                  <a:cubicBezTo>
                    <a:pt x="5300" y="2195"/>
                    <a:pt x="4624" y="2872"/>
                    <a:pt x="3791" y="2872"/>
                  </a:cubicBezTo>
                  <a:cubicBezTo>
                    <a:pt x="3790" y="2872"/>
                    <a:pt x="3789" y="2872"/>
                    <a:pt x="3789" y="2872"/>
                  </a:cubicBezTo>
                  <a:cubicBezTo>
                    <a:pt x="2957" y="2872"/>
                    <a:pt x="2281" y="2194"/>
                    <a:pt x="2281" y="1362"/>
                  </a:cubicBezTo>
                  <a:lnTo>
                    <a:pt x="3141" y="1362"/>
                  </a:lnTo>
                  <a:cubicBezTo>
                    <a:pt x="3141" y="1721"/>
                    <a:pt x="3432" y="2012"/>
                    <a:pt x="3791" y="2012"/>
                  </a:cubicBezTo>
                  <a:cubicBezTo>
                    <a:pt x="4149" y="2012"/>
                    <a:pt x="4441" y="1721"/>
                    <a:pt x="4441" y="1362"/>
                  </a:cubicBezTo>
                  <a:close/>
                  <a:moveTo>
                    <a:pt x="3791" y="1"/>
                  </a:moveTo>
                  <a:cubicBezTo>
                    <a:pt x="3503" y="1"/>
                    <a:pt x="3215" y="71"/>
                    <a:pt x="2953" y="210"/>
                  </a:cubicBezTo>
                  <a:cubicBezTo>
                    <a:pt x="2572" y="413"/>
                    <a:pt x="2143" y="521"/>
                    <a:pt x="1712" y="521"/>
                  </a:cubicBezTo>
                  <a:lnTo>
                    <a:pt x="1215" y="521"/>
                  </a:lnTo>
                  <a:cubicBezTo>
                    <a:pt x="1096" y="791"/>
                    <a:pt x="877" y="998"/>
                    <a:pt x="675" y="1188"/>
                  </a:cubicBezTo>
                  <a:cubicBezTo>
                    <a:pt x="329" y="1515"/>
                    <a:pt x="1" y="1823"/>
                    <a:pt x="1" y="2482"/>
                  </a:cubicBezTo>
                  <a:cubicBezTo>
                    <a:pt x="1" y="2993"/>
                    <a:pt x="363" y="3439"/>
                    <a:pt x="861" y="3543"/>
                  </a:cubicBezTo>
                  <a:lnTo>
                    <a:pt x="1167" y="3606"/>
                  </a:lnTo>
                  <a:lnTo>
                    <a:pt x="1201" y="3918"/>
                  </a:lnTo>
                  <a:cubicBezTo>
                    <a:pt x="1261" y="4468"/>
                    <a:pt x="1723" y="4882"/>
                    <a:pt x="2277" y="4882"/>
                  </a:cubicBezTo>
                  <a:cubicBezTo>
                    <a:pt x="2302" y="4882"/>
                    <a:pt x="2330" y="4881"/>
                    <a:pt x="2364" y="4879"/>
                  </a:cubicBezTo>
                  <a:lnTo>
                    <a:pt x="2672" y="4855"/>
                  </a:lnTo>
                  <a:lnTo>
                    <a:pt x="2793" y="5139"/>
                  </a:lnTo>
                  <a:cubicBezTo>
                    <a:pt x="2962" y="5540"/>
                    <a:pt x="3354" y="5800"/>
                    <a:pt x="3791" y="5800"/>
                  </a:cubicBezTo>
                  <a:cubicBezTo>
                    <a:pt x="4226" y="5800"/>
                    <a:pt x="4618" y="5540"/>
                    <a:pt x="4789" y="5139"/>
                  </a:cubicBezTo>
                  <a:lnTo>
                    <a:pt x="4910" y="4855"/>
                  </a:lnTo>
                  <a:lnTo>
                    <a:pt x="5218" y="4878"/>
                  </a:lnTo>
                  <a:cubicBezTo>
                    <a:pt x="5252" y="4881"/>
                    <a:pt x="5278" y="4882"/>
                    <a:pt x="5303" y="4882"/>
                  </a:cubicBezTo>
                  <a:cubicBezTo>
                    <a:pt x="5858" y="4882"/>
                    <a:pt x="6321" y="4468"/>
                    <a:pt x="6380" y="3918"/>
                  </a:cubicBezTo>
                  <a:lnTo>
                    <a:pt x="6413" y="3606"/>
                  </a:lnTo>
                  <a:lnTo>
                    <a:pt x="6720" y="3543"/>
                  </a:lnTo>
                  <a:cubicBezTo>
                    <a:pt x="7219" y="3439"/>
                    <a:pt x="7581" y="2993"/>
                    <a:pt x="7581" y="2482"/>
                  </a:cubicBezTo>
                  <a:cubicBezTo>
                    <a:pt x="7581" y="1823"/>
                    <a:pt x="7253" y="1515"/>
                    <a:pt x="6906" y="1188"/>
                  </a:cubicBezTo>
                  <a:cubicBezTo>
                    <a:pt x="6705" y="998"/>
                    <a:pt x="6485" y="791"/>
                    <a:pt x="6365" y="521"/>
                  </a:cubicBezTo>
                  <a:lnTo>
                    <a:pt x="5870" y="521"/>
                  </a:lnTo>
                  <a:cubicBezTo>
                    <a:pt x="5439" y="521"/>
                    <a:pt x="5009" y="413"/>
                    <a:pt x="4628" y="210"/>
                  </a:cubicBezTo>
                  <a:cubicBezTo>
                    <a:pt x="4366" y="71"/>
                    <a:pt x="4078" y="1"/>
                    <a:pt x="3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7"/>
            <p:cNvSpPr/>
            <p:nvPr/>
          </p:nvSpPr>
          <p:spPr>
            <a:xfrm>
              <a:off x="3612458" y="4528260"/>
              <a:ext cx="150435" cy="75796"/>
            </a:xfrm>
            <a:custGeom>
              <a:rect b="b" l="l" r="r" t="t"/>
              <a:pathLst>
                <a:path extrusionOk="0" h="2292" w="4549">
                  <a:moveTo>
                    <a:pt x="2465" y="0"/>
                  </a:moveTo>
                  <a:cubicBezTo>
                    <a:pt x="2143" y="326"/>
                    <a:pt x="1707" y="535"/>
                    <a:pt x="1225" y="570"/>
                  </a:cubicBezTo>
                  <a:cubicBezTo>
                    <a:pt x="950" y="1016"/>
                    <a:pt x="509" y="1330"/>
                    <a:pt x="1" y="1445"/>
                  </a:cubicBezTo>
                  <a:lnTo>
                    <a:pt x="1" y="2292"/>
                  </a:lnTo>
                  <a:lnTo>
                    <a:pt x="4549" y="2292"/>
                  </a:lnTo>
                  <a:lnTo>
                    <a:pt x="4549" y="1918"/>
                  </a:lnTo>
                  <a:cubicBezTo>
                    <a:pt x="4549" y="1829"/>
                    <a:pt x="4543" y="1739"/>
                    <a:pt x="4532" y="1651"/>
                  </a:cubicBezTo>
                  <a:lnTo>
                    <a:pt x="2465" y="1651"/>
                  </a:lnTo>
                  <a:lnTo>
                    <a:pt x="24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8" name="Google Shape;1918;p47"/>
          <p:cNvGrpSpPr/>
          <p:nvPr/>
        </p:nvGrpSpPr>
        <p:grpSpPr>
          <a:xfrm>
            <a:off x="4178716" y="4119019"/>
            <a:ext cx="329212" cy="485038"/>
            <a:chOff x="4178716" y="4119019"/>
            <a:chExt cx="329212" cy="485038"/>
          </a:xfrm>
        </p:grpSpPr>
        <p:sp>
          <p:nvSpPr>
            <p:cNvPr id="1919" name="Google Shape;1919;p47"/>
            <p:cNvSpPr/>
            <p:nvPr/>
          </p:nvSpPr>
          <p:spPr>
            <a:xfrm>
              <a:off x="4357558" y="4258310"/>
              <a:ext cx="68587" cy="43189"/>
            </a:xfrm>
            <a:custGeom>
              <a:rect b="b" l="l" r="r" t="t"/>
              <a:pathLst>
                <a:path extrusionOk="0" h="1306" w="2074">
                  <a:moveTo>
                    <a:pt x="1" y="1"/>
                  </a:moveTo>
                  <a:cubicBezTo>
                    <a:pt x="29" y="726"/>
                    <a:pt x="628" y="1305"/>
                    <a:pt x="1359" y="1305"/>
                  </a:cubicBezTo>
                  <a:lnTo>
                    <a:pt x="2073" y="1305"/>
                  </a:lnTo>
                  <a:lnTo>
                    <a:pt x="20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7"/>
            <p:cNvSpPr/>
            <p:nvPr/>
          </p:nvSpPr>
          <p:spPr>
            <a:xfrm>
              <a:off x="4260465" y="4258310"/>
              <a:ext cx="68620" cy="43189"/>
            </a:xfrm>
            <a:custGeom>
              <a:rect b="b" l="l" r="r" t="t"/>
              <a:pathLst>
                <a:path extrusionOk="0" h="1306" w="2075">
                  <a:moveTo>
                    <a:pt x="0" y="1"/>
                  </a:moveTo>
                  <a:lnTo>
                    <a:pt x="0" y="1305"/>
                  </a:lnTo>
                  <a:lnTo>
                    <a:pt x="715" y="1305"/>
                  </a:lnTo>
                  <a:cubicBezTo>
                    <a:pt x="1447" y="1305"/>
                    <a:pt x="2044" y="726"/>
                    <a:pt x="2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7"/>
            <p:cNvSpPr/>
            <p:nvPr/>
          </p:nvSpPr>
          <p:spPr>
            <a:xfrm>
              <a:off x="4226237" y="4299812"/>
              <a:ext cx="234169" cy="160257"/>
            </a:xfrm>
            <a:custGeom>
              <a:rect b="b" l="l" r="r" t="t"/>
              <a:pathLst>
                <a:path extrusionOk="0" h="4846" w="7081">
                  <a:moveTo>
                    <a:pt x="5050" y="2283"/>
                  </a:moveTo>
                  <a:cubicBezTo>
                    <a:pt x="5050" y="3114"/>
                    <a:pt x="4372" y="3792"/>
                    <a:pt x="3540" y="3792"/>
                  </a:cubicBezTo>
                  <a:cubicBezTo>
                    <a:pt x="2708" y="3792"/>
                    <a:pt x="2031" y="3114"/>
                    <a:pt x="2031" y="2283"/>
                  </a:cubicBezTo>
                  <a:lnTo>
                    <a:pt x="2890" y="2283"/>
                  </a:lnTo>
                  <a:cubicBezTo>
                    <a:pt x="2890" y="2641"/>
                    <a:pt x="3182" y="2933"/>
                    <a:pt x="3540" y="2933"/>
                  </a:cubicBezTo>
                  <a:cubicBezTo>
                    <a:pt x="3899" y="2933"/>
                    <a:pt x="4190" y="2641"/>
                    <a:pt x="4190" y="2283"/>
                  </a:cubicBezTo>
                  <a:close/>
                  <a:moveTo>
                    <a:pt x="3540" y="1"/>
                  </a:moveTo>
                  <a:cubicBezTo>
                    <a:pt x="3135" y="552"/>
                    <a:pt x="2484" y="911"/>
                    <a:pt x="1749" y="911"/>
                  </a:cubicBezTo>
                  <a:lnTo>
                    <a:pt x="624" y="911"/>
                  </a:lnTo>
                  <a:cubicBezTo>
                    <a:pt x="273" y="935"/>
                    <a:pt x="0" y="1229"/>
                    <a:pt x="0" y="1582"/>
                  </a:cubicBezTo>
                  <a:cubicBezTo>
                    <a:pt x="0" y="1944"/>
                    <a:pt x="283" y="2239"/>
                    <a:pt x="645" y="2254"/>
                  </a:cubicBezTo>
                  <a:lnTo>
                    <a:pt x="1011" y="2269"/>
                  </a:lnTo>
                  <a:lnTo>
                    <a:pt x="1053" y="2633"/>
                  </a:lnTo>
                  <a:cubicBezTo>
                    <a:pt x="1199" y="3895"/>
                    <a:pt x="2269" y="4846"/>
                    <a:pt x="3540" y="4846"/>
                  </a:cubicBezTo>
                  <a:cubicBezTo>
                    <a:pt x="4811" y="4846"/>
                    <a:pt x="5880" y="3895"/>
                    <a:pt x="6027" y="2633"/>
                  </a:cubicBezTo>
                  <a:lnTo>
                    <a:pt x="6069" y="2269"/>
                  </a:lnTo>
                  <a:lnTo>
                    <a:pt x="6436" y="2254"/>
                  </a:lnTo>
                  <a:cubicBezTo>
                    <a:pt x="6797" y="2239"/>
                    <a:pt x="7080" y="1944"/>
                    <a:pt x="7080" y="1582"/>
                  </a:cubicBezTo>
                  <a:cubicBezTo>
                    <a:pt x="7080" y="1229"/>
                    <a:pt x="6806" y="935"/>
                    <a:pt x="6456" y="911"/>
                  </a:cubicBezTo>
                  <a:lnTo>
                    <a:pt x="5330" y="911"/>
                  </a:lnTo>
                  <a:cubicBezTo>
                    <a:pt x="4595" y="911"/>
                    <a:pt x="3944" y="552"/>
                    <a:pt x="3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7"/>
            <p:cNvSpPr/>
            <p:nvPr/>
          </p:nvSpPr>
          <p:spPr>
            <a:xfrm>
              <a:off x="4398466" y="4411523"/>
              <a:ext cx="78707" cy="80691"/>
            </a:xfrm>
            <a:custGeom>
              <a:rect b="b" l="l" r="r" t="t"/>
              <a:pathLst>
                <a:path extrusionOk="0" h="2440" w="2380">
                  <a:moveTo>
                    <a:pt x="1532" y="0"/>
                  </a:moveTo>
                  <a:cubicBezTo>
                    <a:pt x="1272" y="808"/>
                    <a:pt x="717" y="1475"/>
                    <a:pt x="0" y="1885"/>
                  </a:cubicBezTo>
                  <a:lnTo>
                    <a:pt x="0" y="2403"/>
                  </a:lnTo>
                  <a:lnTo>
                    <a:pt x="1122" y="2403"/>
                  </a:lnTo>
                  <a:cubicBezTo>
                    <a:pt x="1284" y="2403"/>
                    <a:pt x="1442" y="2415"/>
                    <a:pt x="1597" y="2439"/>
                  </a:cubicBezTo>
                  <a:lnTo>
                    <a:pt x="1991" y="2046"/>
                  </a:lnTo>
                  <a:cubicBezTo>
                    <a:pt x="2252" y="1786"/>
                    <a:pt x="2380" y="1425"/>
                    <a:pt x="2341" y="1059"/>
                  </a:cubicBezTo>
                  <a:cubicBezTo>
                    <a:pt x="2301" y="691"/>
                    <a:pt x="2101" y="367"/>
                    <a:pt x="1791" y="166"/>
                  </a:cubicBezTo>
                  <a:lnTo>
                    <a:pt x="15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7"/>
            <p:cNvSpPr/>
            <p:nvPr/>
          </p:nvSpPr>
          <p:spPr>
            <a:xfrm>
              <a:off x="4178716" y="4577700"/>
              <a:ext cx="136546" cy="26357"/>
            </a:xfrm>
            <a:custGeom>
              <a:rect b="b" l="l" r="r" t="t"/>
              <a:pathLst>
                <a:path extrusionOk="0" h="797" w="4129">
                  <a:moveTo>
                    <a:pt x="42" y="0"/>
                  </a:moveTo>
                  <a:cubicBezTo>
                    <a:pt x="15" y="137"/>
                    <a:pt x="1" y="279"/>
                    <a:pt x="1" y="423"/>
                  </a:cubicBezTo>
                  <a:lnTo>
                    <a:pt x="1" y="797"/>
                  </a:lnTo>
                  <a:lnTo>
                    <a:pt x="4128" y="797"/>
                  </a:lnTo>
                  <a:cubicBezTo>
                    <a:pt x="3558" y="288"/>
                    <a:pt x="2816" y="0"/>
                    <a:pt x="20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7"/>
            <p:cNvSpPr/>
            <p:nvPr/>
          </p:nvSpPr>
          <p:spPr>
            <a:xfrm>
              <a:off x="4192506" y="4485203"/>
              <a:ext cx="301598" cy="103079"/>
            </a:xfrm>
            <a:custGeom>
              <a:rect b="b" l="l" r="r" t="t"/>
              <a:pathLst>
                <a:path extrusionOk="0" h="3117" w="9120">
                  <a:moveTo>
                    <a:pt x="3751" y="1"/>
                  </a:moveTo>
                  <a:lnTo>
                    <a:pt x="3751" y="1034"/>
                  </a:lnTo>
                  <a:lnTo>
                    <a:pt x="1769" y="1034"/>
                  </a:lnTo>
                  <a:cubicBezTo>
                    <a:pt x="1043" y="1034"/>
                    <a:pt x="399" y="1390"/>
                    <a:pt x="0" y="1937"/>
                  </a:cubicBezTo>
                  <a:lnTo>
                    <a:pt x="1626" y="1937"/>
                  </a:lnTo>
                  <a:cubicBezTo>
                    <a:pt x="2690" y="1937"/>
                    <a:pt x="3710" y="2365"/>
                    <a:pt x="4455" y="3116"/>
                  </a:cubicBezTo>
                  <a:lnTo>
                    <a:pt x="4665" y="3116"/>
                  </a:lnTo>
                  <a:cubicBezTo>
                    <a:pt x="5411" y="2365"/>
                    <a:pt x="6430" y="1937"/>
                    <a:pt x="7493" y="1937"/>
                  </a:cubicBezTo>
                  <a:lnTo>
                    <a:pt x="9119" y="1937"/>
                  </a:lnTo>
                  <a:cubicBezTo>
                    <a:pt x="8722" y="1390"/>
                    <a:pt x="8077" y="1034"/>
                    <a:pt x="7350" y="1034"/>
                  </a:cubicBezTo>
                  <a:lnTo>
                    <a:pt x="5369" y="1034"/>
                  </a:lnTo>
                  <a:lnTo>
                    <a:pt x="5369" y="1"/>
                  </a:lnTo>
                  <a:cubicBezTo>
                    <a:pt x="5109" y="65"/>
                    <a:pt x="4839" y="99"/>
                    <a:pt x="4560" y="99"/>
                  </a:cubicBezTo>
                  <a:cubicBezTo>
                    <a:pt x="4282" y="99"/>
                    <a:pt x="4010" y="65"/>
                    <a:pt x="3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7"/>
            <p:cNvSpPr/>
            <p:nvPr/>
          </p:nvSpPr>
          <p:spPr>
            <a:xfrm>
              <a:off x="4371348" y="4577700"/>
              <a:ext cx="136579" cy="26357"/>
            </a:xfrm>
            <a:custGeom>
              <a:rect b="b" l="l" r="r" t="t"/>
              <a:pathLst>
                <a:path extrusionOk="0" h="797" w="4130">
                  <a:moveTo>
                    <a:pt x="2085" y="0"/>
                  </a:moveTo>
                  <a:cubicBezTo>
                    <a:pt x="1313" y="0"/>
                    <a:pt x="570" y="288"/>
                    <a:pt x="0" y="797"/>
                  </a:cubicBezTo>
                  <a:lnTo>
                    <a:pt x="4129" y="797"/>
                  </a:lnTo>
                  <a:lnTo>
                    <a:pt x="4129" y="423"/>
                  </a:lnTo>
                  <a:cubicBezTo>
                    <a:pt x="4129" y="279"/>
                    <a:pt x="4115" y="137"/>
                    <a:pt x="40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7"/>
            <p:cNvSpPr/>
            <p:nvPr/>
          </p:nvSpPr>
          <p:spPr>
            <a:xfrm>
              <a:off x="4209438" y="4411523"/>
              <a:ext cx="78707" cy="80691"/>
            </a:xfrm>
            <a:custGeom>
              <a:rect b="b" l="l" r="r" t="t"/>
              <a:pathLst>
                <a:path extrusionOk="0" h="2440" w="2380">
                  <a:moveTo>
                    <a:pt x="847" y="0"/>
                  </a:moveTo>
                  <a:lnTo>
                    <a:pt x="590" y="166"/>
                  </a:lnTo>
                  <a:cubicBezTo>
                    <a:pt x="279" y="367"/>
                    <a:pt x="78" y="691"/>
                    <a:pt x="40" y="1059"/>
                  </a:cubicBezTo>
                  <a:cubicBezTo>
                    <a:pt x="0" y="1425"/>
                    <a:pt x="128" y="1785"/>
                    <a:pt x="388" y="2045"/>
                  </a:cubicBezTo>
                  <a:lnTo>
                    <a:pt x="783" y="2439"/>
                  </a:lnTo>
                  <a:cubicBezTo>
                    <a:pt x="937" y="2415"/>
                    <a:pt x="1097" y="2403"/>
                    <a:pt x="1257" y="2403"/>
                  </a:cubicBezTo>
                  <a:lnTo>
                    <a:pt x="2380" y="2403"/>
                  </a:lnTo>
                  <a:lnTo>
                    <a:pt x="2380" y="1885"/>
                  </a:lnTo>
                  <a:cubicBezTo>
                    <a:pt x="1662" y="1475"/>
                    <a:pt x="1108" y="808"/>
                    <a:pt x="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7"/>
            <p:cNvSpPr/>
            <p:nvPr/>
          </p:nvSpPr>
          <p:spPr>
            <a:xfrm>
              <a:off x="4260465" y="4119019"/>
              <a:ext cx="165681" cy="110917"/>
            </a:xfrm>
            <a:custGeom>
              <a:rect b="b" l="l" r="r" t="t"/>
              <a:pathLst>
                <a:path extrusionOk="0" h="3354" w="5010">
                  <a:moveTo>
                    <a:pt x="2075" y="1"/>
                  </a:moveTo>
                  <a:lnTo>
                    <a:pt x="2075" y="521"/>
                  </a:lnTo>
                  <a:cubicBezTo>
                    <a:pt x="2075" y="856"/>
                    <a:pt x="1802" y="1128"/>
                    <a:pt x="1468" y="1128"/>
                  </a:cubicBezTo>
                  <a:cubicBezTo>
                    <a:pt x="1132" y="1128"/>
                    <a:pt x="860" y="856"/>
                    <a:pt x="860" y="521"/>
                  </a:cubicBezTo>
                  <a:lnTo>
                    <a:pt x="860" y="346"/>
                  </a:lnTo>
                  <a:lnTo>
                    <a:pt x="0" y="346"/>
                  </a:lnTo>
                  <a:lnTo>
                    <a:pt x="0" y="3354"/>
                  </a:lnTo>
                  <a:lnTo>
                    <a:pt x="5009" y="3354"/>
                  </a:lnTo>
                  <a:lnTo>
                    <a:pt x="5009" y="346"/>
                  </a:lnTo>
                  <a:lnTo>
                    <a:pt x="4150" y="346"/>
                  </a:lnTo>
                  <a:lnTo>
                    <a:pt x="4150" y="521"/>
                  </a:lnTo>
                  <a:cubicBezTo>
                    <a:pt x="4150" y="856"/>
                    <a:pt x="3877" y="1128"/>
                    <a:pt x="3543" y="1128"/>
                  </a:cubicBezTo>
                  <a:cubicBezTo>
                    <a:pt x="3207" y="1128"/>
                    <a:pt x="2934" y="856"/>
                    <a:pt x="2934" y="521"/>
                  </a:cubicBezTo>
                  <a:lnTo>
                    <a:pt x="29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47"/>
          <p:cNvGrpSpPr/>
          <p:nvPr/>
        </p:nvGrpSpPr>
        <p:grpSpPr>
          <a:xfrm>
            <a:off x="4791701" y="4119019"/>
            <a:ext cx="395385" cy="485038"/>
            <a:chOff x="4791701" y="4119019"/>
            <a:chExt cx="395385" cy="485038"/>
          </a:xfrm>
        </p:grpSpPr>
        <p:sp>
          <p:nvSpPr>
            <p:cNvPr id="1929" name="Google Shape;1929;p47"/>
            <p:cNvSpPr/>
            <p:nvPr/>
          </p:nvSpPr>
          <p:spPr>
            <a:xfrm>
              <a:off x="4862603" y="4119019"/>
              <a:ext cx="183109" cy="96763"/>
            </a:xfrm>
            <a:custGeom>
              <a:rect b="b" l="l" r="r" t="t"/>
              <a:pathLst>
                <a:path extrusionOk="0" h="2926" w="5537">
                  <a:moveTo>
                    <a:pt x="2340" y="1"/>
                  </a:moveTo>
                  <a:lnTo>
                    <a:pt x="2340" y="602"/>
                  </a:lnTo>
                  <a:cubicBezTo>
                    <a:pt x="2340" y="1008"/>
                    <a:pt x="2010" y="1338"/>
                    <a:pt x="1604" y="1338"/>
                  </a:cubicBezTo>
                  <a:cubicBezTo>
                    <a:pt x="1281" y="1338"/>
                    <a:pt x="1001" y="1133"/>
                    <a:pt x="903" y="827"/>
                  </a:cubicBezTo>
                  <a:lnTo>
                    <a:pt x="821" y="567"/>
                  </a:lnTo>
                  <a:lnTo>
                    <a:pt x="1" y="825"/>
                  </a:lnTo>
                  <a:lnTo>
                    <a:pt x="81" y="1080"/>
                  </a:lnTo>
                  <a:cubicBezTo>
                    <a:pt x="82" y="1082"/>
                    <a:pt x="82" y="1084"/>
                    <a:pt x="83" y="1086"/>
                  </a:cubicBezTo>
                  <a:lnTo>
                    <a:pt x="661" y="2926"/>
                  </a:lnTo>
                  <a:cubicBezTo>
                    <a:pt x="675" y="2925"/>
                    <a:pt x="690" y="2925"/>
                    <a:pt x="705" y="2925"/>
                  </a:cubicBezTo>
                  <a:lnTo>
                    <a:pt x="4834" y="2925"/>
                  </a:lnTo>
                  <a:cubicBezTo>
                    <a:pt x="4848" y="2925"/>
                    <a:pt x="4862" y="2925"/>
                    <a:pt x="4878" y="2926"/>
                  </a:cubicBezTo>
                  <a:lnTo>
                    <a:pt x="5455" y="1086"/>
                  </a:lnTo>
                  <a:cubicBezTo>
                    <a:pt x="5455" y="1084"/>
                    <a:pt x="5456" y="1082"/>
                    <a:pt x="5456" y="1080"/>
                  </a:cubicBezTo>
                  <a:lnTo>
                    <a:pt x="5537" y="825"/>
                  </a:lnTo>
                  <a:lnTo>
                    <a:pt x="4717" y="567"/>
                  </a:lnTo>
                  <a:lnTo>
                    <a:pt x="4636" y="827"/>
                  </a:lnTo>
                  <a:cubicBezTo>
                    <a:pt x="4538" y="1133"/>
                    <a:pt x="4256" y="1338"/>
                    <a:pt x="3935" y="1338"/>
                  </a:cubicBezTo>
                  <a:cubicBezTo>
                    <a:pt x="3529" y="1338"/>
                    <a:pt x="3199" y="1008"/>
                    <a:pt x="3199" y="602"/>
                  </a:cubicBezTo>
                  <a:lnTo>
                    <a:pt x="31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7"/>
            <p:cNvSpPr/>
            <p:nvPr/>
          </p:nvSpPr>
          <p:spPr>
            <a:xfrm>
              <a:off x="4791701" y="4328385"/>
              <a:ext cx="324913" cy="275672"/>
            </a:xfrm>
            <a:custGeom>
              <a:rect b="b" l="l" r="r" t="t"/>
              <a:pathLst>
                <a:path extrusionOk="0" h="8336" w="9825">
                  <a:moveTo>
                    <a:pt x="4913" y="1929"/>
                  </a:moveTo>
                  <a:lnTo>
                    <a:pt x="5740" y="2882"/>
                  </a:lnTo>
                  <a:lnTo>
                    <a:pt x="7305" y="2369"/>
                  </a:lnTo>
                  <a:lnTo>
                    <a:pt x="6614" y="5746"/>
                  </a:lnTo>
                  <a:lnTo>
                    <a:pt x="3212" y="5746"/>
                  </a:lnTo>
                  <a:lnTo>
                    <a:pt x="2521" y="2369"/>
                  </a:lnTo>
                  <a:lnTo>
                    <a:pt x="4087" y="2882"/>
                  </a:lnTo>
                  <a:lnTo>
                    <a:pt x="4913" y="1929"/>
                  </a:lnTo>
                  <a:close/>
                  <a:moveTo>
                    <a:pt x="7854" y="1"/>
                  </a:moveTo>
                  <a:cubicBezTo>
                    <a:pt x="7595" y="145"/>
                    <a:pt x="7296" y="227"/>
                    <a:pt x="6978" y="227"/>
                  </a:cubicBezTo>
                  <a:lnTo>
                    <a:pt x="2849" y="227"/>
                  </a:lnTo>
                  <a:cubicBezTo>
                    <a:pt x="2531" y="227"/>
                    <a:pt x="2232" y="145"/>
                    <a:pt x="1971" y="2"/>
                  </a:cubicBezTo>
                  <a:cubicBezTo>
                    <a:pt x="775" y="1318"/>
                    <a:pt x="1" y="3263"/>
                    <a:pt x="1" y="4877"/>
                  </a:cubicBezTo>
                  <a:cubicBezTo>
                    <a:pt x="1" y="7595"/>
                    <a:pt x="2200" y="8336"/>
                    <a:pt x="4913" y="8336"/>
                  </a:cubicBezTo>
                  <a:cubicBezTo>
                    <a:pt x="7626" y="8336"/>
                    <a:pt x="9825" y="7595"/>
                    <a:pt x="9825" y="4877"/>
                  </a:cubicBezTo>
                  <a:cubicBezTo>
                    <a:pt x="9825" y="3263"/>
                    <a:pt x="9050" y="1317"/>
                    <a:pt x="78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7"/>
            <p:cNvSpPr/>
            <p:nvPr/>
          </p:nvSpPr>
          <p:spPr>
            <a:xfrm>
              <a:off x="4912704" y="4435532"/>
              <a:ext cx="82940" cy="54499"/>
            </a:xfrm>
            <a:custGeom>
              <a:rect b="b" l="l" r="r" t="t"/>
              <a:pathLst>
                <a:path extrusionOk="0" h="1648" w="2508">
                  <a:moveTo>
                    <a:pt x="1254" y="0"/>
                  </a:moveTo>
                  <a:lnTo>
                    <a:pt x="702" y="635"/>
                  </a:lnTo>
                  <a:lnTo>
                    <a:pt x="1" y="406"/>
                  </a:lnTo>
                  <a:lnTo>
                    <a:pt x="1" y="406"/>
                  </a:lnTo>
                  <a:lnTo>
                    <a:pt x="255" y="1647"/>
                  </a:lnTo>
                  <a:lnTo>
                    <a:pt x="2254" y="1647"/>
                  </a:lnTo>
                  <a:lnTo>
                    <a:pt x="2508" y="406"/>
                  </a:lnTo>
                  <a:lnTo>
                    <a:pt x="1806" y="635"/>
                  </a:lnTo>
                  <a:lnTo>
                    <a:pt x="1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7"/>
            <p:cNvSpPr/>
            <p:nvPr/>
          </p:nvSpPr>
          <p:spPr>
            <a:xfrm>
              <a:off x="4854203" y="4219750"/>
              <a:ext cx="332883" cy="144384"/>
            </a:xfrm>
            <a:custGeom>
              <a:rect b="b" l="l" r="r" t="t"/>
              <a:pathLst>
                <a:path extrusionOk="0" h="4366" w="10066">
                  <a:moveTo>
                    <a:pt x="7999" y="1"/>
                  </a:moveTo>
                  <a:cubicBezTo>
                    <a:pt x="7735" y="1"/>
                    <a:pt x="7472" y="36"/>
                    <a:pt x="7215" y="106"/>
                  </a:cubicBezTo>
                  <a:cubicBezTo>
                    <a:pt x="6677" y="254"/>
                    <a:pt x="6193" y="550"/>
                    <a:pt x="5817" y="960"/>
                  </a:cubicBezTo>
                  <a:lnTo>
                    <a:pt x="5764" y="1017"/>
                  </a:lnTo>
                  <a:cubicBezTo>
                    <a:pt x="5590" y="844"/>
                    <a:pt x="5352" y="738"/>
                    <a:pt x="5088" y="738"/>
                  </a:cubicBezTo>
                  <a:lnTo>
                    <a:pt x="959" y="738"/>
                  </a:lnTo>
                  <a:cubicBezTo>
                    <a:pt x="430" y="738"/>
                    <a:pt x="1" y="1167"/>
                    <a:pt x="1" y="1695"/>
                  </a:cubicBezTo>
                  <a:cubicBezTo>
                    <a:pt x="1" y="2224"/>
                    <a:pt x="430" y="2653"/>
                    <a:pt x="959" y="2653"/>
                  </a:cubicBezTo>
                  <a:lnTo>
                    <a:pt x="5088" y="2653"/>
                  </a:lnTo>
                  <a:cubicBezTo>
                    <a:pt x="5497" y="2653"/>
                    <a:pt x="5844" y="2397"/>
                    <a:pt x="5982" y="2037"/>
                  </a:cubicBezTo>
                  <a:lnTo>
                    <a:pt x="6290" y="2037"/>
                  </a:lnTo>
                  <a:cubicBezTo>
                    <a:pt x="7092" y="2037"/>
                    <a:pt x="7835" y="2503"/>
                    <a:pt x="8182" y="3225"/>
                  </a:cubicBezTo>
                  <a:lnTo>
                    <a:pt x="8732" y="4366"/>
                  </a:lnTo>
                  <a:lnTo>
                    <a:pt x="9506" y="3993"/>
                  </a:lnTo>
                  <a:lnTo>
                    <a:pt x="8957" y="2852"/>
                  </a:lnTo>
                  <a:cubicBezTo>
                    <a:pt x="8715" y="2349"/>
                    <a:pt x="8336" y="1927"/>
                    <a:pt x="7864" y="1631"/>
                  </a:cubicBezTo>
                  <a:cubicBezTo>
                    <a:pt x="7543" y="1429"/>
                    <a:pt x="7188" y="1291"/>
                    <a:pt x="6817" y="1225"/>
                  </a:cubicBezTo>
                  <a:cubicBezTo>
                    <a:pt x="7168" y="988"/>
                    <a:pt x="7583" y="861"/>
                    <a:pt x="8004" y="861"/>
                  </a:cubicBezTo>
                  <a:cubicBezTo>
                    <a:pt x="8205" y="861"/>
                    <a:pt x="8407" y="890"/>
                    <a:pt x="8605" y="950"/>
                  </a:cubicBezTo>
                  <a:lnTo>
                    <a:pt x="9817" y="1315"/>
                  </a:lnTo>
                  <a:lnTo>
                    <a:pt x="10066" y="492"/>
                  </a:lnTo>
                  <a:lnTo>
                    <a:pt x="8853" y="127"/>
                  </a:lnTo>
                  <a:cubicBezTo>
                    <a:pt x="8574" y="43"/>
                    <a:pt x="8286" y="1"/>
                    <a:pt x="7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3" name="Google Shape;1933;p47"/>
          <p:cNvGrpSpPr/>
          <p:nvPr/>
        </p:nvGrpSpPr>
        <p:grpSpPr>
          <a:xfrm>
            <a:off x="5478102" y="4119019"/>
            <a:ext cx="482756" cy="485038"/>
            <a:chOff x="5478102" y="4119019"/>
            <a:chExt cx="482756" cy="485038"/>
          </a:xfrm>
        </p:grpSpPr>
        <p:sp>
          <p:nvSpPr>
            <p:cNvPr id="1934" name="Google Shape;1934;p47"/>
            <p:cNvSpPr/>
            <p:nvPr/>
          </p:nvSpPr>
          <p:spPr>
            <a:xfrm>
              <a:off x="5478102" y="4119019"/>
              <a:ext cx="317571" cy="223322"/>
            </a:xfrm>
            <a:custGeom>
              <a:rect b="b" l="l" r="r" t="t"/>
              <a:pathLst>
                <a:path extrusionOk="0" h="6753" w="9603">
                  <a:moveTo>
                    <a:pt x="1628" y="1"/>
                  </a:moveTo>
                  <a:lnTo>
                    <a:pt x="1628" y="3368"/>
                  </a:lnTo>
                  <a:lnTo>
                    <a:pt x="0" y="3368"/>
                  </a:lnTo>
                  <a:lnTo>
                    <a:pt x="0" y="4227"/>
                  </a:lnTo>
                  <a:lnTo>
                    <a:pt x="1689" y="4227"/>
                  </a:lnTo>
                  <a:cubicBezTo>
                    <a:pt x="1725" y="4411"/>
                    <a:pt x="1777" y="4588"/>
                    <a:pt x="1844" y="4757"/>
                  </a:cubicBezTo>
                  <a:lnTo>
                    <a:pt x="72" y="5446"/>
                  </a:lnTo>
                  <a:lnTo>
                    <a:pt x="383" y="6247"/>
                  </a:lnTo>
                  <a:lnTo>
                    <a:pt x="2266" y="5515"/>
                  </a:lnTo>
                  <a:cubicBezTo>
                    <a:pt x="2765" y="6176"/>
                    <a:pt x="3514" y="6636"/>
                    <a:pt x="4372" y="6753"/>
                  </a:cubicBezTo>
                  <a:lnTo>
                    <a:pt x="4372" y="5615"/>
                  </a:lnTo>
                  <a:lnTo>
                    <a:pt x="3511" y="5032"/>
                  </a:lnTo>
                  <a:lnTo>
                    <a:pt x="3991" y="4321"/>
                  </a:lnTo>
                  <a:lnTo>
                    <a:pt x="4802" y="4868"/>
                  </a:lnTo>
                  <a:lnTo>
                    <a:pt x="5612" y="4321"/>
                  </a:lnTo>
                  <a:lnTo>
                    <a:pt x="6093" y="5032"/>
                  </a:lnTo>
                  <a:lnTo>
                    <a:pt x="5231" y="5615"/>
                  </a:lnTo>
                  <a:lnTo>
                    <a:pt x="5231" y="6753"/>
                  </a:lnTo>
                  <a:cubicBezTo>
                    <a:pt x="6089" y="6636"/>
                    <a:pt x="6839" y="6176"/>
                    <a:pt x="7337" y="5515"/>
                  </a:cubicBezTo>
                  <a:lnTo>
                    <a:pt x="9221" y="6247"/>
                  </a:lnTo>
                  <a:lnTo>
                    <a:pt x="9532" y="5446"/>
                  </a:lnTo>
                  <a:lnTo>
                    <a:pt x="7760" y="4757"/>
                  </a:lnTo>
                  <a:cubicBezTo>
                    <a:pt x="7826" y="4588"/>
                    <a:pt x="7878" y="4410"/>
                    <a:pt x="7914" y="4227"/>
                  </a:cubicBezTo>
                  <a:lnTo>
                    <a:pt x="9603" y="4227"/>
                  </a:lnTo>
                  <a:lnTo>
                    <a:pt x="9603" y="3368"/>
                  </a:lnTo>
                  <a:lnTo>
                    <a:pt x="7975" y="3368"/>
                  </a:lnTo>
                  <a:lnTo>
                    <a:pt x="7975" y="1"/>
                  </a:lnTo>
                  <a:lnTo>
                    <a:pt x="7660" y="1"/>
                  </a:lnTo>
                  <a:cubicBezTo>
                    <a:pt x="7174" y="1"/>
                    <a:pt x="6779" y="396"/>
                    <a:pt x="6779" y="882"/>
                  </a:cubicBezTo>
                  <a:lnTo>
                    <a:pt x="6779" y="1553"/>
                  </a:lnTo>
                  <a:lnTo>
                    <a:pt x="6110" y="1340"/>
                  </a:lnTo>
                  <a:cubicBezTo>
                    <a:pt x="5682" y="1205"/>
                    <a:pt x="5242" y="1137"/>
                    <a:pt x="4802" y="1137"/>
                  </a:cubicBezTo>
                  <a:cubicBezTo>
                    <a:pt x="4362" y="1137"/>
                    <a:pt x="3922" y="1205"/>
                    <a:pt x="3494" y="1340"/>
                  </a:cubicBezTo>
                  <a:lnTo>
                    <a:pt x="2825" y="1553"/>
                  </a:lnTo>
                  <a:lnTo>
                    <a:pt x="2825" y="882"/>
                  </a:lnTo>
                  <a:cubicBezTo>
                    <a:pt x="2825" y="396"/>
                    <a:pt x="2429" y="1"/>
                    <a:pt x="1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7"/>
            <p:cNvSpPr/>
            <p:nvPr/>
          </p:nvSpPr>
          <p:spPr>
            <a:xfrm>
              <a:off x="5518150" y="4358644"/>
              <a:ext cx="237509" cy="245412"/>
            </a:xfrm>
            <a:custGeom>
              <a:rect b="b" l="l" r="r" t="t"/>
              <a:pathLst>
                <a:path extrusionOk="0" h="7421" w="7182">
                  <a:moveTo>
                    <a:pt x="1852" y="1"/>
                  </a:moveTo>
                  <a:cubicBezTo>
                    <a:pt x="709" y="636"/>
                    <a:pt x="0" y="1834"/>
                    <a:pt x="0" y="3143"/>
                  </a:cubicBezTo>
                  <a:lnTo>
                    <a:pt x="0" y="7421"/>
                  </a:lnTo>
                  <a:lnTo>
                    <a:pt x="1151" y="7421"/>
                  </a:lnTo>
                  <a:lnTo>
                    <a:pt x="1151" y="4375"/>
                  </a:lnTo>
                  <a:lnTo>
                    <a:pt x="2010" y="4375"/>
                  </a:lnTo>
                  <a:lnTo>
                    <a:pt x="2010" y="7421"/>
                  </a:lnTo>
                  <a:lnTo>
                    <a:pt x="3161" y="7421"/>
                  </a:lnTo>
                  <a:lnTo>
                    <a:pt x="3161" y="3513"/>
                  </a:lnTo>
                  <a:lnTo>
                    <a:pt x="4021" y="3513"/>
                  </a:lnTo>
                  <a:lnTo>
                    <a:pt x="4021" y="7421"/>
                  </a:lnTo>
                  <a:lnTo>
                    <a:pt x="5171" y="7421"/>
                  </a:lnTo>
                  <a:lnTo>
                    <a:pt x="5171" y="4375"/>
                  </a:lnTo>
                  <a:lnTo>
                    <a:pt x="6031" y="4375"/>
                  </a:lnTo>
                  <a:lnTo>
                    <a:pt x="6031" y="7421"/>
                  </a:lnTo>
                  <a:lnTo>
                    <a:pt x="7182" y="7421"/>
                  </a:lnTo>
                  <a:lnTo>
                    <a:pt x="7182" y="3143"/>
                  </a:lnTo>
                  <a:cubicBezTo>
                    <a:pt x="7182" y="1834"/>
                    <a:pt x="6473" y="636"/>
                    <a:pt x="5330" y="1"/>
                  </a:cubicBezTo>
                  <a:cubicBezTo>
                    <a:pt x="4803" y="254"/>
                    <a:pt x="4214" y="396"/>
                    <a:pt x="3591" y="396"/>
                  </a:cubicBezTo>
                  <a:cubicBezTo>
                    <a:pt x="2968" y="396"/>
                    <a:pt x="2379" y="254"/>
                    <a:pt x="1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7"/>
            <p:cNvSpPr/>
            <p:nvPr/>
          </p:nvSpPr>
          <p:spPr>
            <a:xfrm>
              <a:off x="5784033" y="4276068"/>
              <a:ext cx="176825" cy="327988"/>
            </a:xfrm>
            <a:custGeom>
              <a:rect b="b" l="l" r="r" t="t"/>
              <a:pathLst>
                <a:path extrusionOk="0" h="9918" w="5347">
                  <a:moveTo>
                    <a:pt x="4751" y="1"/>
                  </a:moveTo>
                  <a:cubicBezTo>
                    <a:pt x="3551" y="1"/>
                    <a:pt x="2574" y="977"/>
                    <a:pt x="2574" y="2178"/>
                  </a:cubicBezTo>
                  <a:lnTo>
                    <a:pt x="2574" y="6625"/>
                  </a:lnTo>
                  <a:cubicBezTo>
                    <a:pt x="2574" y="7849"/>
                    <a:pt x="1578" y="8845"/>
                    <a:pt x="354" y="8845"/>
                  </a:cubicBezTo>
                  <a:lnTo>
                    <a:pt x="1" y="8845"/>
                  </a:lnTo>
                  <a:lnTo>
                    <a:pt x="1" y="9918"/>
                  </a:lnTo>
                  <a:lnTo>
                    <a:pt x="354" y="9918"/>
                  </a:lnTo>
                  <a:cubicBezTo>
                    <a:pt x="2170" y="9918"/>
                    <a:pt x="3648" y="8440"/>
                    <a:pt x="3648" y="6625"/>
                  </a:cubicBezTo>
                  <a:lnTo>
                    <a:pt x="3648" y="2178"/>
                  </a:lnTo>
                  <a:cubicBezTo>
                    <a:pt x="3648" y="1569"/>
                    <a:pt x="4143" y="1074"/>
                    <a:pt x="4751" y="1074"/>
                  </a:cubicBezTo>
                  <a:lnTo>
                    <a:pt x="4809" y="1074"/>
                  </a:lnTo>
                  <a:cubicBezTo>
                    <a:pt x="5105" y="1074"/>
                    <a:pt x="5346" y="833"/>
                    <a:pt x="5346" y="537"/>
                  </a:cubicBezTo>
                  <a:cubicBezTo>
                    <a:pt x="5346" y="242"/>
                    <a:pt x="5105" y="1"/>
                    <a:pt x="4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7" name="Google Shape;1937;p47"/>
          <p:cNvSpPr/>
          <p:nvPr/>
        </p:nvSpPr>
        <p:spPr>
          <a:xfrm>
            <a:off x="6312888" y="4119019"/>
            <a:ext cx="470785" cy="485038"/>
          </a:xfrm>
          <a:custGeom>
            <a:rect b="b" l="l" r="r" t="t"/>
            <a:pathLst>
              <a:path extrusionOk="0" h="14667" w="14236">
                <a:moveTo>
                  <a:pt x="9306" y="886"/>
                </a:moveTo>
                <a:lnTo>
                  <a:pt x="9306" y="3128"/>
                </a:lnTo>
                <a:cubicBezTo>
                  <a:pt x="9225" y="3155"/>
                  <a:pt x="9146" y="3188"/>
                  <a:pt x="9071" y="3226"/>
                </a:cubicBezTo>
                <a:lnTo>
                  <a:pt x="7486" y="1641"/>
                </a:lnTo>
                <a:cubicBezTo>
                  <a:pt x="7999" y="1236"/>
                  <a:pt x="8624" y="966"/>
                  <a:pt x="9306" y="886"/>
                </a:cubicBezTo>
                <a:close/>
                <a:moveTo>
                  <a:pt x="10167" y="886"/>
                </a:moveTo>
                <a:cubicBezTo>
                  <a:pt x="10849" y="966"/>
                  <a:pt x="11473" y="1236"/>
                  <a:pt x="11986" y="1641"/>
                </a:cubicBezTo>
                <a:lnTo>
                  <a:pt x="10401" y="3226"/>
                </a:lnTo>
                <a:cubicBezTo>
                  <a:pt x="10326" y="3188"/>
                  <a:pt x="10248" y="3155"/>
                  <a:pt x="10167" y="3128"/>
                </a:cubicBezTo>
                <a:lnTo>
                  <a:pt x="10167" y="886"/>
                </a:lnTo>
                <a:close/>
                <a:moveTo>
                  <a:pt x="6877" y="2249"/>
                </a:moveTo>
                <a:lnTo>
                  <a:pt x="8463" y="3834"/>
                </a:lnTo>
                <a:cubicBezTo>
                  <a:pt x="8424" y="3909"/>
                  <a:pt x="8391" y="3987"/>
                  <a:pt x="8365" y="4070"/>
                </a:cubicBezTo>
                <a:lnTo>
                  <a:pt x="6123" y="4070"/>
                </a:lnTo>
                <a:cubicBezTo>
                  <a:pt x="6203" y="3388"/>
                  <a:pt x="6472" y="2763"/>
                  <a:pt x="6877" y="2249"/>
                </a:cubicBezTo>
                <a:close/>
                <a:moveTo>
                  <a:pt x="12594" y="2249"/>
                </a:moveTo>
                <a:cubicBezTo>
                  <a:pt x="12999" y="2763"/>
                  <a:pt x="13270" y="3388"/>
                  <a:pt x="13350" y="4070"/>
                </a:cubicBezTo>
                <a:lnTo>
                  <a:pt x="11107" y="4070"/>
                </a:lnTo>
                <a:cubicBezTo>
                  <a:pt x="11082" y="3988"/>
                  <a:pt x="11049" y="3909"/>
                  <a:pt x="11009" y="3834"/>
                </a:cubicBezTo>
                <a:lnTo>
                  <a:pt x="12594" y="2249"/>
                </a:lnTo>
                <a:close/>
                <a:moveTo>
                  <a:pt x="2542" y="3498"/>
                </a:moveTo>
                <a:cubicBezTo>
                  <a:pt x="2782" y="3498"/>
                  <a:pt x="2976" y="3692"/>
                  <a:pt x="2976" y="3932"/>
                </a:cubicBezTo>
                <a:cubicBezTo>
                  <a:pt x="2976" y="4172"/>
                  <a:pt x="2782" y="4368"/>
                  <a:pt x="2542" y="4368"/>
                </a:cubicBezTo>
                <a:cubicBezTo>
                  <a:pt x="2302" y="4368"/>
                  <a:pt x="2106" y="4172"/>
                  <a:pt x="2106" y="3932"/>
                </a:cubicBezTo>
                <a:cubicBezTo>
                  <a:pt x="2106" y="3692"/>
                  <a:pt x="2302" y="3498"/>
                  <a:pt x="2542" y="3498"/>
                </a:cubicBezTo>
                <a:close/>
                <a:moveTo>
                  <a:pt x="9736" y="3922"/>
                </a:moveTo>
                <a:cubicBezTo>
                  <a:pt x="10054" y="3922"/>
                  <a:pt x="10313" y="4182"/>
                  <a:pt x="10313" y="4500"/>
                </a:cubicBezTo>
                <a:cubicBezTo>
                  <a:pt x="10313" y="4818"/>
                  <a:pt x="10054" y="5076"/>
                  <a:pt x="9736" y="5076"/>
                </a:cubicBezTo>
                <a:cubicBezTo>
                  <a:pt x="9418" y="5076"/>
                  <a:pt x="9159" y="4818"/>
                  <a:pt x="9159" y="4500"/>
                </a:cubicBezTo>
                <a:cubicBezTo>
                  <a:pt x="9159" y="4182"/>
                  <a:pt x="9418" y="3922"/>
                  <a:pt x="9736" y="3922"/>
                </a:cubicBezTo>
                <a:close/>
                <a:moveTo>
                  <a:pt x="8365" y="4930"/>
                </a:moveTo>
                <a:cubicBezTo>
                  <a:pt x="8391" y="5011"/>
                  <a:pt x="8424" y="5090"/>
                  <a:pt x="8463" y="5164"/>
                </a:cubicBezTo>
                <a:lnTo>
                  <a:pt x="6877" y="6750"/>
                </a:lnTo>
                <a:cubicBezTo>
                  <a:pt x="6472" y="6237"/>
                  <a:pt x="6203" y="5612"/>
                  <a:pt x="6123" y="4930"/>
                </a:cubicBezTo>
                <a:close/>
                <a:moveTo>
                  <a:pt x="13350" y="4930"/>
                </a:moveTo>
                <a:cubicBezTo>
                  <a:pt x="13269" y="5611"/>
                  <a:pt x="12999" y="6236"/>
                  <a:pt x="12594" y="6750"/>
                </a:cubicBezTo>
                <a:lnTo>
                  <a:pt x="11009" y="5164"/>
                </a:lnTo>
                <a:cubicBezTo>
                  <a:pt x="11049" y="5090"/>
                  <a:pt x="11082" y="5011"/>
                  <a:pt x="11107" y="4930"/>
                </a:cubicBezTo>
                <a:close/>
                <a:moveTo>
                  <a:pt x="6337" y="1555"/>
                </a:moveTo>
                <a:lnTo>
                  <a:pt x="6337" y="1555"/>
                </a:lnTo>
                <a:cubicBezTo>
                  <a:pt x="5652" y="2345"/>
                  <a:pt x="5237" y="3375"/>
                  <a:pt x="5237" y="4500"/>
                </a:cubicBezTo>
                <a:cubicBezTo>
                  <a:pt x="5237" y="5454"/>
                  <a:pt x="5535" y="6338"/>
                  <a:pt x="6043" y="7066"/>
                </a:cubicBezTo>
                <a:cubicBezTo>
                  <a:pt x="5914" y="6989"/>
                  <a:pt x="3130" y="5085"/>
                  <a:pt x="3130" y="5085"/>
                </a:cubicBezTo>
                <a:cubicBezTo>
                  <a:pt x="3550" y="4871"/>
                  <a:pt x="3837" y="4435"/>
                  <a:pt x="3837" y="3933"/>
                </a:cubicBezTo>
                <a:cubicBezTo>
                  <a:pt x="3837" y="3492"/>
                  <a:pt x="3614" y="3102"/>
                  <a:pt x="3278" y="2868"/>
                </a:cubicBezTo>
                <a:lnTo>
                  <a:pt x="6337" y="1555"/>
                </a:lnTo>
                <a:close/>
                <a:moveTo>
                  <a:pt x="2106" y="5425"/>
                </a:moveTo>
                <a:lnTo>
                  <a:pt x="4884" y="7333"/>
                </a:lnTo>
                <a:lnTo>
                  <a:pt x="4884" y="7333"/>
                </a:lnTo>
                <a:lnTo>
                  <a:pt x="2106" y="6836"/>
                </a:lnTo>
                <a:lnTo>
                  <a:pt x="2106" y="5425"/>
                </a:lnTo>
                <a:close/>
                <a:moveTo>
                  <a:pt x="9071" y="5773"/>
                </a:moveTo>
                <a:cubicBezTo>
                  <a:pt x="9146" y="5812"/>
                  <a:pt x="9225" y="5845"/>
                  <a:pt x="9306" y="5871"/>
                </a:cubicBezTo>
                <a:lnTo>
                  <a:pt x="9306" y="8114"/>
                </a:lnTo>
                <a:cubicBezTo>
                  <a:pt x="8624" y="8032"/>
                  <a:pt x="7999" y="7763"/>
                  <a:pt x="7486" y="7358"/>
                </a:cubicBezTo>
                <a:lnTo>
                  <a:pt x="9071" y="5773"/>
                </a:lnTo>
                <a:close/>
                <a:moveTo>
                  <a:pt x="10401" y="5773"/>
                </a:moveTo>
                <a:lnTo>
                  <a:pt x="11986" y="7358"/>
                </a:lnTo>
                <a:cubicBezTo>
                  <a:pt x="11473" y="7763"/>
                  <a:pt x="10849" y="8033"/>
                  <a:pt x="10167" y="8114"/>
                </a:cubicBezTo>
                <a:lnTo>
                  <a:pt x="10167" y="5871"/>
                </a:lnTo>
                <a:cubicBezTo>
                  <a:pt x="10248" y="5845"/>
                  <a:pt x="10326" y="5812"/>
                  <a:pt x="10401" y="5773"/>
                </a:cubicBezTo>
                <a:close/>
                <a:moveTo>
                  <a:pt x="2426" y="9782"/>
                </a:moveTo>
                <a:lnTo>
                  <a:pt x="9807" y="11100"/>
                </a:lnTo>
                <a:lnTo>
                  <a:pt x="10248" y="12675"/>
                </a:lnTo>
                <a:lnTo>
                  <a:pt x="1617" y="12675"/>
                </a:lnTo>
                <a:lnTo>
                  <a:pt x="2426" y="9782"/>
                </a:lnTo>
                <a:close/>
                <a:moveTo>
                  <a:pt x="9325" y="1"/>
                </a:moveTo>
                <a:cubicBezTo>
                  <a:pt x="8299" y="1"/>
                  <a:pt x="7301" y="205"/>
                  <a:pt x="6357" y="610"/>
                </a:cubicBezTo>
                <a:lnTo>
                  <a:pt x="2283" y="2358"/>
                </a:lnTo>
                <a:cubicBezTo>
                  <a:pt x="2223" y="2384"/>
                  <a:pt x="2163" y="2414"/>
                  <a:pt x="2106" y="2447"/>
                </a:cubicBezTo>
                <a:lnTo>
                  <a:pt x="2106" y="1120"/>
                </a:lnTo>
                <a:lnTo>
                  <a:pt x="1246" y="1120"/>
                </a:lnTo>
                <a:lnTo>
                  <a:pt x="1246" y="6682"/>
                </a:lnTo>
                <a:lnTo>
                  <a:pt x="500" y="6549"/>
                </a:lnTo>
                <a:lnTo>
                  <a:pt x="1" y="9350"/>
                </a:lnTo>
                <a:lnTo>
                  <a:pt x="1576" y="9631"/>
                </a:lnTo>
                <a:lnTo>
                  <a:pt x="230" y="14435"/>
                </a:lnTo>
                <a:lnTo>
                  <a:pt x="1058" y="14667"/>
                </a:lnTo>
                <a:lnTo>
                  <a:pt x="1376" y="13535"/>
                </a:lnTo>
                <a:lnTo>
                  <a:pt x="10489" y="13535"/>
                </a:lnTo>
                <a:lnTo>
                  <a:pt x="10806" y="14667"/>
                </a:lnTo>
                <a:lnTo>
                  <a:pt x="11634" y="14435"/>
                </a:lnTo>
                <a:lnTo>
                  <a:pt x="10747" y="11268"/>
                </a:lnTo>
                <a:lnTo>
                  <a:pt x="12414" y="11566"/>
                </a:lnTo>
                <a:lnTo>
                  <a:pt x="12913" y="8765"/>
                </a:lnTo>
                <a:lnTo>
                  <a:pt x="11698" y="8548"/>
                </a:lnTo>
                <a:cubicBezTo>
                  <a:pt x="13198" y="7819"/>
                  <a:pt x="14236" y="6278"/>
                  <a:pt x="14236" y="4500"/>
                </a:cubicBezTo>
                <a:cubicBezTo>
                  <a:pt x="14236" y="2018"/>
                  <a:pt x="12217" y="1"/>
                  <a:pt x="9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8" name="Google Shape;1938;p47"/>
          <p:cNvGrpSpPr/>
          <p:nvPr/>
        </p:nvGrpSpPr>
        <p:grpSpPr>
          <a:xfrm>
            <a:off x="7092249" y="4119019"/>
            <a:ext cx="400015" cy="485038"/>
            <a:chOff x="7092249" y="4119019"/>
            <a:chExt cx="400015" cy="485038"/>
          </a:xfrm>
        </p:grpSpPr>
        <p:sp>
          <p:nvSpPr>
            <p:cNvPr id="1939" name="Google Shape;1939;p47"/>
            <p:cNvSpPr/>
            <p:nvPr/>
          </p:nvSpPr>
          <p:spPr>
            <a:xfrm>
              <a:off x="7270000" y="4429315"/>
              <a:ext cx="44512" cy="103079"/>
            </a:xfrm>
            <a:custGeom>
              <a:rect b="b" l="l" r="r" t="t"/>
              <a:pathLst>
                <a:path extrusionOk="0" h="3117" w="1346">
                  <a:moveTo>
                    <a:pt x="673" y="0"/>
                  </a:moveTo>
                  <a:cubicBezTo>
                    <a:pt x="302" y="0"/>
                    <a:pt x="1" y="698"/>
                    <a:pt x="1" y="1559"/>
                  </a:cubicBezTo>
                  <a:cubicBezTo>
                    <a:pt x="1" y="2419"/>
                    <a:pt x="302" y="3117"/>
                    <a:pt x="673" y="3117"/>
                  </a:cubicBezTo>
                  <a:cubicBezTo>
                    <a:pt x="1044" y="3117"/>
                    <a:pt x="1345" y="2419"/>
                    <a:pt x="1345" y="1559"/>
                  </a:cubicBezTo>
                  <a:cubicBezTo>
                    <a:pt x="1345" y="698"/>
                    <a:pt x="104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7"/>
            <p:cNvSpPr/>
            <p:nvPr/>
          </p:nvSpPr>
          <p:spPr>
            <a:xfrm>
              <a:off x="7092249" y="4119019"/>
              <a:ext cx="400015" cy="485038"/>
            </a:xfrm>
            <a:custGeom>
              <a:rect b="b" l="l" r="r" t="t"/>
              <a:pathLst>
                <a:path extrusionOk="0" h="14667" w="12096">
                  <a:moveTo>
                    <a:pt x="6048" y="6261"/>
                  </a:moveTo>
                  <a:cubicBezTo>
                    <a:pt x="6289" y="6261"/>
                    <a:pt x="6486" y="6458"/>
                    <a:pt x="6486" y="6699"/>
                  </a:cubicBezTo>
                  <a:lnTo>
                    <a:pt x="6486" y="7260"/>
                  </a:lnTo>
                  <a:cubicBezTo>
                    <a:pt x="6343" y="7230"/>
                    <a:pt x="6196" y="7216"/>
                    <a:pt x="6048" y="7216"/>
                  </a:cubicBezTo>
                  <a:cubicBezTo>
                    <a:pt x="5899" y="7216"/>
                    <a:pt x="5753" y="7231"/>
                    <a:pt x="5610" y="7260"/>
                  </a:cubicBezTo>
                  <a:lnTo>
                    <a:pt x="5610" y="6699"/>
                  </a:lnTo>
                  <a:cubicBezTo>
                    <a:pt x="5610" y="6458"/>
                    <a:pt x="5807" y="6261"/>
                    <a:pt x="6048" y="6261"/>
                  </a:cubicBezTo>
                  <a:close/>
                  <a:moveTo>
                    <a:pt x="6048" y="8523"/>
                  </a:moveTo>
                  <a:cubicBezTo>
                    <a:pt x="6432" y="8523"/>
                    <a:pt x="6826" y="8795"/>
                    <a:pt x="7126" y="9269"/>
                  </a:cubicBezTo>
                  <a:cubicBezTo>
                    <a:pt x="7419" y="9730"/>
                    <a:pt x="7579" y="10324"/>
                    <a:pt x="7579" y="10942"/>
                  </a:cubicBezTo>
                  <a:cubicBezTo>
                    <a:pt x="7579" y="11559"/>
                    <a:pt x="7417" y="12153"/>
                    <a:pt x="7126" y="12614"/>
                  </a:cubicBezTo>
                  <a:cubicBezTo>
                    <a:pt x="6826" y="13088"/>
                    <a:pt x="6432" y="13360"/>
                    <a:pt x="6048" y="13360"/>
                  </a:cubicBezTo>
                  <a:cubicBezTo>
                    <a:pt x="5663" y="13360"/>
                    <a:pt x="5270" y="13088"/>
                    <a:pt x="4970" y="12614"/>
                  </a:cubicBezTo>
                  <a:cubicBezTo>
                    <a:pt x="4677" y="12153"/>
                    <a:pt x="4517" y="11559"/>
                    <a:pt x="4517" y="10942"/>
                  </a:cubicBezTo>
                  <a:cubicBezTo>
                    <a:pt x="4517" y="10324"/>
                    <a:pt x="4677" y="9730"/>
                    <a:pt x="4970" y="9269"/>
                  </a:cubicBezTo>
                  <a:cubicBezTo>
                    <a:pt x="5270" y="8795"/>
                    <a:pt x="5663" y="8523"/>
                    <a:pt x="6048" y="8523"/>
                  </a:cubicBezTo>
                  <a:close/>
                  <a:moveTo>
                    <a:pt x="1" y="1"/>
                  </a:moveTo>
                  <a:lnTo>
                    <a:pt x="1" y="214"/>
                  </a:lnTo>
                  <a:cubicBezTo>
                    <a:pt x="1" y="3147"/>
                    <a:pt x="2100" y="5599"/>
                    <a:pt x="4874" y="6147"/>
                  </a:cubicBezTo>
                  <a:cubicBezTo>
                    <a:pt x="4795" y="6314"/>
                    <a:pt x="4751" y="6501"/>
                    <a:pt x="4751" y="6699"/>
                  </a:cubicBezTo>
                  <a:lnTo>
                    <a:pt x="4751" y="7588"/>
                  </a:lnTo>
                  <a:lnTo>
                    <a:pt x="4711" y="7588"/>
                  </a:lnTo>
                  <a:cubicBezTo>
                    <a:pt x="4256" y="7588"/>
                    <a:pt x="3885" y="7217"/>
                    <a:pt x="3885" y="6762"/>
                  </a:cubicBezTo>
                  <a:lnTo>
                    <a:pt x="3885" y="6711"/>
                  </a:lnTo>
                  <a:lnTo>
                    <a:pt x="3026" y="6711"/>
                  </a:lnTo>
                  <a:lnTo>
                    <a:pt x="3026" y="6762"/>
                  </a:lnTo>
                  <a:cubicBezTo>
                    <a:pt x="3026" y="7454"/>
                    <a:pt x="3444" y="8049"/>
                    <a:pt x="4041" y="8308"/>
                  </a:cubicBezTo>
                  <a:cubicBezTo>
                    <a:pt x="3528" y="8983"/>
                    <a:pt x="3209" y="9915"/>
                    <a:pt x="3209" y="10942"/>
                  </a:cubicBezTo>
                  <a:cubicBezTo>
                    <a:pt x="3209" y="12996"/>
                    <a:pt x="4482" y="14667"/>
                    <a:pt x="6048" y="14667"/>
                  </a:cubicBezTo>
                  <a:cubicBezTo>
                    <a:pt x="7613" y="14667"/>
                    <a:pt x="8887" y="12996"/>
                    <a:pt x="8887" y="10942"/>
                  </a:cubicBezTo>
                  <a:cubicBezTo>
                    <a:pt x="8887" y="9915"/>
                    <a:pt x="8568" y="8983"/>
                    <a:pt x="8054" y="8308"/>
                  </a:cubicBezTo>
                  <a:cubicBezTo>
                    <a:pt x="8652" y="8049"/>
                    <a:pt x="9070" y="7454"/>
                    <a:pt x="9070" y="6762"/>
                  </a:cubicBezTo>
                  <a:lnTo>
                    <a:pt x="9070" y="6711"/>
                  </a:lnTo>
                  <a:lnTo>
                    <a:pt x="8211" y="6711"/>
                  </a:lnTo>
                  <a:lnTo>
                    <a:pt x="8211" y="6762"/>
                  </a:lnTo>
                  <a:cubicBezTo>
                    <a:pt x="8211" y="7217"/>
                    <a:pt x="7840" y="7588"/>
                    <a:pt x="7384" y="7588"/>
                  </a:cubicBezTo>
                  <a:lnTo>
                    <a:pt x="7345" y="7588"/>
                  </a:lnTo>
                  <a:lnTo>
                    <a:pt x="7345" y="6699"/>
                  </a:lnTo>
                  <a:cubicBezTo>
                    <a:pt x="7345" y="6501"/>
                    <a:pt x="7301" y="6314"/>
                    <a:pt x="7222" y="6147"/>
                  </a:cubicBezTo>
                  <a:cubicBezTo>
                    <a:pt x="9996" y="5599"/>
                    <a:pt x="12095" y="3147"/>
                    <a:pt x="12095" y="214"/>
                  </a:cubicBezTo>
                  <a:lnTo>
                    <a:pt x="12095" y="1"/>
                  </a:lnTo>
                  <a:lnTo>
                    <a:pt x="11236" y="1"/>
                  </a:lnTo>
                  <a:lnTo>
                    <a:pt x="11236" y="214"/>
                  </a:lnTo>
                  <a:cubicBezTo>
                    <a:pt x="11236" y="3074"/>
                    <a:pt x="8909" y="5402"/>
                    <a:pt x="6048" y="5402"/>
                  </a:cubicBezTo>
                  <a:cubicBezTo>
                    <a:pt x="3187" y="5402"/>
                    <a:pt x="860" y="3074"/>
                    <a:pt x="860" y="214"/>
                  </a:cubicBez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1" name="Google Shape;1941;p47"/>
          <p:cNvGrpSpPr/>
          <p:nvPr/>
        </p:nvGrpSpPr>
        <p:grpSpPr>
          <a:xfrm>
            <a:off x="7744720" y="4159761"/>
            <a:ext cx="485104" cy="403553"/>
            <a:chOff x="7744720" y="4159761"/>
            <a:chExt cx="485104" cy="403553"/>
          </a:xfrm>
        </p:grpSpPr>
        <p:sp>
          <p:nvSpPr>
            <p:cNvPr id="1942" name="Google Shape;1942;p47"/>
            <p:cNvSpPr/>
            <p:nvPr/>
          </p:nvSpPr>
          <p:spPr>
            <a:xfrm>
              <a:off x="7744720" y="4269752"/>
              <a:ext cx="485104" cy="204174"/>
            </a:xfrm>
            <a:custGeom>
              <a:rect b="b" l="l" r="r" t="t"/>
              <a:pathLst>
                <a:path extrusionOk="0" h="6174" w="14669">
                  <a:moveTo>
                    <a:pt x="1413" y="0"/>
                  </a:moveTo>
                  <a:cubicBezTo>
                    <a:pt x="634" y="0"/>
                    <a:pt x="1" y="634"/>
                    <a:pt x="1" y="1412"/>
                  </a:cubicBezTo>
                  <a:cubicBezTo>
                    <a:pt x="1" y="2190"/>
                    <a:pt x="634" y="2824"/>
                    <a:pt x="1413" y="2824"/>
                  </a:cubicBezTo>
                  <a:lnTo>
                    <a:pt x="2031" y="2824"/>
                  </a:lnTo>
                  <a:lnTo>
                    <a:pt x="2031" y="1964"/>
                  </a:lnTo>
                  <a:lnTo>
                    <a:pt x="1413" y="1964"/>
                  </a:lnTo>
                  <a:cubicBezTo>
                    <a:pt x="1108" y="1964"/>
                    <a:pt x="861" y="1716"/>
                    <a:pt x="861" y="1412"/>
                  </a:cubicBezTo>
                  <a:cubicBezTo>
                    <a:pt x="861" y="1107"/>
                    <a:pt x="1108" y="859"/>
                    <a:pt x="1413" y="859"/>
                  </a:cubicBezTo>
                  <a:lnTo>
                    <a:pt x="1913" y="859"/>
                  </a:lnTo>
                  <a:cubicBezTo>
                    <a:pt x="2105" y="859"/>
                    <a:pt x="2287" y="962"/>
                    <a:pt x="2386" y="1127"/>
                  </a:cubicBezTo>
                  <a:lnTo>
                    <a:pt x="4144" y="4043"/>
                  </a:lnTo>
                  <a:cubicBezTo>
                    <a:pt x="4534" y="4692"/>
                    <a:pt x="5090" y="5232"/>
                    <a:pt x="5750" y="5604"/>
                  </a:cubicBezTo>
                  <a:cubicBezTo>
                    <a:pt x="6410" y="5977"/>
                    <a:pt x="7159" y="6174"/>
                    <a:pt x="7917" y="6174"/>
                  </a:cubicBezTo>
                  <a:cubicBezTo>
                    <a:pt x="8674" y="6174"/>
                    <a:pt x="9423" y="5977"/>
                    <a:pt x="10083" y="5604"/>
                  </a:cubicBezTo>
                  <a:cubicBezTo>
                    <a:pt x="10743" y="5232"/>
                    <a:pt x="11299" y="4692"/>
                    <a:pt x="11689" y="4043"/>
                  </a:cubicBezTo>
                  <a:lnTo>
                    <a:pt x="13608" y="859"/>
                  </a:lnTo>
                  <a:lnTo>
                    <a:pt x="14668" y="859"/>
                  </a:lnTo>
                  <a:lnTo>
                    <a:pt x="14668" y="0"/>
                  </a:lnTo>
                  <a:lnTo>
                    <a:pt x="13122" y="0"/>
                  </a:lnTo>
                  <a:lnTo>
                    <a:pt x="11869" y="2079"/>
                  </a:lnTo>
                  <a:lnTo>
                    <a:pt x="3963" y="2079"/>
                  </a:lnTo>
                  <a:lnTo>
                    <a:pt x="3122" y="683"/>
                  </a:lnTo>
                  <a:cubicBezTo>
                    <a:pt x="2869" y="262"/>
                    <a:pt x="2404" y="0"/>
                    <a:pt x="1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7"/>
            <p:cNvSpPr/>
            <p:nvPr/>
          </p:nvSpPr>
          <p:spPr>
            <a:xfrm>
              <a:off x="7914700" y="4159761"/>
              <a:ext cx="183671" cy="150369"/>
            </a:xfrm>
            <a:custGeom>
              <a:rect b="b" l="l" r="r" t="t"/>
              <a:pathLst>
                <a:path extrusionOk="0" h="4547" w="5554">
                  <a:moveTo>
                    <a:pt x="2777" y="1"/>
                  </a:moveTo>
                  <a:cubicBezTo>
                    <a:pt x="2302" y="1"/>
                    <a:pt x="1915" y="388"/>
                    <a:pt x="1915" y="862"/>
                  </a:cubicBezTo>
                  <a:cubicBezTo>
                    <a:pt x="1915" y="1137"/>
                    <a:pt x="2044" y="1381"/>
                    <a:pt x="2246" y="1540"/>
                  </a:cubicBezTo>
                  <a:cubicBezTo>
                    <a:pt x="967" y="1788"/>
                    <a:pt x="0" y="2915"/>
                    <a:pt x="0" y="4265"/>
                  </a:cubicBezTo>
                  <a:lnTo>
                    <a:pt x="0" y="4546"/>
                  </a:lnTo>
                  <a:lnTo>
                    <a:pt x="5552" y="4546"/>
                  </a:lnTo>
                  <a:lnTo>
                    <a:pt x="5552" y="4265"/>
                  </a:lnTo>
                  <a:lnTo>
                    <a:pt x="5553" y="4265"/>
                  </a:lnTo>
                  <a:cubicBezTo>
                    <a:pt x="5553" y="2915"/>
                    <a:pt x="4585" y="1788"/>
                    <a:pt x="3308" y="1540"/>
                  </a:cubicBezTo>
                  <a:cubicBezTo>
                    <a:pt x="3508" y="1381"/>
                    <a:pt x="3637" y="1137"/>
                    <a:pt x="3637" y="862"/>
                  </a:cubicBezTo>
                  <a:cubicBezTo>
                    <a:pt x="3637" y="388"/>
                    <a:pt x="3251" y="1"/>
                    <a:pt x="2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7"/>
            <p:cNvSpPr/>
            <p:nvPr/>
          </p:nvSpPr>
          <p:spPr>
            <a:xfrm>
              <a:off x="7906862" y="4495885"/>
              <a:ext cx="199313" cy="67430"/>
            </a:xfrm>
            <a:custGeom>
              <a:rect b="b" l="l" r="r" t="t"/>
              <a:pathLst>
                <a:path extrusionOk="0" h="2039" w="6027">
                  <a:moveTo>
                    <a:pt x="1596" y="0"/>
                  </a:moveTo>
                  <a:lnTo>
                    <a:pt x="1231" y="1179"/>
                  </a:lnTo>
                  <a:lnTo>
                    <a:pt x="1" y="1179"/>
                  </a:lnTo>
                  <a:lnTo>
                    <a:pt x="1" y="2039"/>
                  </a:lnTo>
                  <a:lnTo>
                    <a:pt x="6027" y="2039"/>
                  </a:lnTo>
                  <a:lnTo>
                    <a:pt x="6027" y="1179"/>
                  </a:lnTo>
                  <a:lnTo>
                    <a:pt x="4796" y="1179"/>
                  </a:lnTo>
                  <a:lnTo>
                    <a:pt x="4431" y="0"/>
                  </a:lnTo>
                  <a:cubicBezTo>
                    <a:pt x="3971" y="129"/>
                    <a:pt x="3493" y="195"/>
                    <a:pt x="3014" y="195"/>
                  </a:cubicBezTo>
                  <a:cubicBezTo>
                    <a:pt x="2533" y="195"/>
                    <a:pt x="2057" y="129"/>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948" name="Shape 1948"/>
        <p:cNvGrpSpPr/>
        <p:nvPr/>
      </p:nvGrpSpPr>
      <p:grpSpPr>
        <a:xfrm>
          <a:off x="0" y="0"/>
          <a:ext cx="0" cy="0"/>
          <a:chOff x="0" y="0"/>
          <a:chExt cx="0" cy="0"/>
        </a:xfrm>
      </p:grpSpPr>
      <p:sp>
        <p:nvSpPr>
          <p:cNvPr id="1949" name="Google Shape;1949;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950" name="Google Shape;1950;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951" name="Google Shape;1951;p48"/>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955" name="Shape 1955"/>
        <p:cNvGrpSpPr/>
        <p:nvPr/>
      </p:nvGrpSpPr>
      <p:grpSpPr>
        <a:xfrm>
          <a:off x="0" y="0"/>
          <a:ext cx="0" cy="0"/>
          <a:chOff x="0" y="0"/>
          <a:chExt cx="0" cy="0"/>
        </a:xfrm>
      </p:grpSpPr>
      <p:sp>
        <p:nvSpPr>
          <p:cNvPr id="1956" name="Google Shape;1956;p49"/>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957" name="Google Shape;1957;p49"/>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958" name="Google Shape;1958;p49"/>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962" name="Shape 1962"/>
        <p:cNvGrpSpPr/>
        <p:nvPr/>
      </p:nvGrpSpPr>
      <p:grpSpPr>
        <a:xfrm>
          <a:off x="0" y="0"/>
          <a:ext cx="0" cy="0"/>
          <a:chOff x="0" y="0"/>
          <a:chExt cx="0" cy="0"/>
        </a:xfrm>
      </p:grpSpPr>
      <p:sp>
        <p:nvSpPr>
          <p:cNvPr id="1963" name="Google Shape;1963;p50"/>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964" name="Google Shape;1964;p50"/>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965" name="Google Shape;1965;p50"/>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966" name="Google Shape;1966;p50"/>
          <p:cNvGrpSpPr/>
          <p:nvPr/>
        </p:nvGrpSpPr>
        <p:grpSpPr>
          <a:xfrm>
            <a:off x="6874322" y="1571957"/>
            <a:ext cx="1446116" cy="2863897"/>
            <a:chOff x="6529419" y="1724307"/>
            <a:chExt cx="1480463" cy="2931917"/>
          </a:xfrm>
        </p:grpSpPr>
        <p:grpSp>
          <p:nvGrpSpPr>
            <p:cNvPr id="1967" name="Google Shape;1967;p50"/>
            <p:cNvGrpSpPr/>
            <p:nvPr/>
          </p:nvGrpSpPr>
          <p:grpSpPr>
            <a:xfrm>
              <a:off x="6556827" y="1724307"/>
              <a:ext cx="956596" cy="944294"/>
              <a:chOff x="3800349" y="1238762"/>
              <a:chExt cx="1098904" cy="1084772"/>
            </a:xfrm>
          </p:grpSpPr>
          <p:grpSp>
            <p:nvGrpSpPr>
              <p:cNvPr id="1968" name="Google Shape;1968;p50"/>
              <p:cNvGrpSpPr/>
              <p:nvPr/>
            </p:nvGrpSpPr>
            <p:grpSpPr>
              <a:xfrm>
                <a:off x="3800349" y="1238762"/>
                <a:ext cx="1098904" cy="1084772"/>
                <a:chOff x="3800349" y="1238762"/>
                <a:chExt cx="1098904" cy="1084772"/>
              </a:xfrm>
            </p:grpSpPr>
            <p:sp>
              <p:nvSpPr>
                <p:cNvPr id="1969" name="Google Shape;1969;p50"/>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50"/>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2" name="Google Shape;1972;p50"/>
            <p:cNvGrpSpPr/>
            <p:nvPr/>
          </p:nvGrpSpPr>
          <p:grpSpPr>
            <a:xfrm>
              <a:off x="7053286" y="2227254"/>
              <a:ext cx="956596" cy="944252"/>
              <a:chOff x="4370663" y="1816530"/>
              <a:chExt cx="1098904" cy="1084724"/>
            </a:xfrm>
          </p:grpSpPr>
          <p:grpSp>
            <p:nvGrpSpPr>
              <p:cNvPr id="1973" name="Google Shape;1973;p50"/>
              <p:cNvGrpSpPr/>
              <p:nvPr/>
            </p:nvGrpSpPr>
            <p:grpSpPr>
              <a:xfrm>
                <a:off x="4370663" y="1816530"/>
                <a:ext cx="1098904" cy="1084724"/>
                <a:chOff x="4370663" y="1816530"/>
                <a:chExt cx="1098904" cy="1084724"/>
              </a:xfrm>
            </p:grpSpPr>
            <p:sp>
              <p:nvSpPr>
                <p:cNvPr id="1974" name="Google Shape;1974;p50"/>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50"/>
              <p:cNvGrpSpPr/>
              <p:nvPr/>
            </p:nvGrpSpPr>
            <p:grpSpPr>
              <a:xfrm>
                <a:off x="4732628" y="2171596"/>
                <a:ext cx="374986" cy="374572"/>
                <a:chOff x="3303268" y="3817349"/>
                <a:chExt cx="346056" cy="345674"/>
              </a:xfrm>
            </p:grpSpPr>
            <p:sp>
              <p:nvSpPr>
                <p:cNvPr id="1977" name="Google Shape;1977;p50"/>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1" name="Google Shape;1981;p50"/>
            <p:cNvGrpSpPr/>
            <p:nvPr/>
          </p:nvGrpSpPr>
          <p:grpSpPr>
            <a:xfrm>
              <a:off x="6547098" y="2715744"/>
              <a:ext cx="956596" cy="944315"/>
              <a:chOff x="3789173" y="2377690"/>
              <a:chExt cx="1098904" cy="1084796"/>
            </a:xfrm>
          </p:grpSpPr>
          <p:grpSp>
            <p:nvGrpSpPr>
              <p:cNvPr id="1982" name="Google Shape;1982;p50"/>
              <p:cNvGrpSpPr/>
              <p:nvPr/>
            </p:nvGrpSpPr>
            <p:grpSpPr>
              <a:xfrm>
                <a:off x="3789173" y="2377690"/>
                <a:ext cx="1098904" cy="1084796"/>
                <a:chOff x="3789173" y="2377690"/>
                <a:chExt cx="1098904" cy="1084796"/>
              </a:xfrm>
            </p:grpSpPr>
            <p:sp>
              <p:nvSpPr>
                <p:cNvPr id="1983" name="Google Shape;1983;p50"/>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0"/>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5" name="Google Shape;1985;p50"/>
              <p:cNvGrpSpPr/>
              <p:nvPr/>
            </p:nvGrpSpPr>
            <p:grpSpPr>
              <a:xfrm>
                <a:off x="4151137" y="2732796"/>
                <a:ext cx="374986" cy="374572"/>
                <a:chOff x="3752358" y="3817349"/>
                <a:chExt cx="346056" cy="345674"/>
              </a:xfrm>
            </p:grpSpPr>
            <p:sp>
              <p:nvSpPr>
                <p:cNvPr id="1986" name="Google Shape;1986;p50"/>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0"/>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0"/>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90" name="Google Shape;1990;p50"/>
            <p:cNvGrpSpPr/>
            <p:nvPr/>
          </p:nvGrpSpPr>
          <p:grpSpPr>
            <a:xfrm>
              <a:off x="7034853" y="3222917"/>
              <a:ext cx="956596" cy="944252"/>
              <a:chOff x="4349489" y="2960313"/>
              <a:chExt cx="1098904" cy="1084724"/>
            </a:xfrm>
          </p:grpSpPr>
          <p:grpSp>
            <p:nvGrpSpPr>
              <p:cNvPr id="1991" name="Google Shape;1991;p50"/>
              <p:cNvGrpSpPr/>
              <p:nvPr/>
            </p:nvGrpSpPr>
            <p:grpSpPr>
              <a:xfrm>
                <a:off x="4349489" y="2960313"/>
                <a:ext cx="1098904" cy="1084724"/>
                <a:chOff x="4349489" y="2960313"/>
                <a:chExt cx="1098904" cy="1084724"/>
              </a:xfrm>
            </p:grpSpPr>
            <p:sp>
              <p:nvSpPr>
                <p:cNvPr id="1992" name="Google Shape;1992;p50"/>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0"/>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4" name="Google Shape;1994;p50"/>
              <p:cNvGrpSpPr/>
              <p:nvPr/>
            </p:nvGrpSpPr>
            <p:grpSpPr>
              <a:xfrm>
                <a:off x="4732657" y="3315384"/>
                <a:ext cx="374952" cy="374572"/>
                <a:chOff x="4201447" y="3817349"/>
                <a:chExt cx="346024" cy="345674"/>
              </a:xfrm>
            </p:grpSpPr>
            <p:sp>
              <p:nvSpPr>
                <p:cNvPr id="1995" name="Google Shape;1995;p50"/>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0"/>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97" name="Google Shape;1997;p50"/>
            <p:cNvGrpSpPr/>
            <p:nvPr/>
          </p:nvGrpSpPr>
          <p:grpSpPr>
            <a:xfrm>
              <a:off x="6529419" y="3711909"/>
              <a:ext cx="956596" cy="944315"/>
              <a:chOff x="3768864" y="3522050"/>
              <a:chExt cx="1098904" cy="1084796"/>
            </a:xfrm>
          </p:grpSpPr>
          <p:grpSp>
            <p:nvGrpSpPr>
              <p:cNvPr id="1998" name="Google Shape;1998;p50"/>
              <p:cNvGrpSpPr/>
              <p:nvPr/>
            </p:nvGrpSpPr>
            <p:grpSpPr>
              <a:xfrm>
                <a:off x="3768864" y="3522050"/>
                <a:ext cx="1098904" cy="1084796"/>
                <a:chOff x="3768864" y="3522050"/>
                <a:chExt cx="1098904" cy="1084796"/>
              </a:xfrm>
            </p:grpSpPr>
            <p:sp>
              <p:nvSpPr>
                <p:cNvPr id="1999" name="Google Shape;1999;p50"/>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0"/>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50"/>
              <p:cNvGrpSpPr/>
              <p:nvPr/>
            </p:nvGrpSpPr>
            <p:grpSpPr>
              <a:xfrm>
                <a:off x="4139616" y="3871555"/>
                <a:ext cx="357419" cy="357005"/>
                <a:chOff x="7482229" y="3351230"/>
                <a:chExt cx="357419" cy="357005"/>
              </a:xfrm>
            </p:grpSpPr>
            <p:sp>
              <p:nvSpPr>
                <p:cNvPr id="2002" name="Google Shape;2002;p50"/>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0"/>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0"/>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0"/>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0"/>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307" name="Google Shape;307;p18"/>
          <p:cNvSpPr/>
          <p:nvPr/>
        </p:nvSpPr>
        <p:spPr>
          <a:xfrm>
            <a:off x="1234670" y="242034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3207053" y="242034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5179437" y="242034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7151820" y="2420349"/>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4193245" y="1178824"/>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18"/>
          <p:cNvCxnSpPr>
            <a:stCxn id="307" idx="0"/>
            <a:endCxn id="311" idx="4"/>
          </p:cNvCxnSpPr>
          <p:nvPr/>
        </p:nvCxnSpPr>
        <p:spPr>
          <a:xfrm rot="-5400000">
            <a:off x="2857370" y="702399"/>
            <a:ext cx="477300" cy="2958600"/>
          </a:xfrm>
          <a:prstGeom prst="bentConnector3">
            <a:avLst>
              <a:gd fmla="val 50013" name="adj1"/>
            </a:avLst>
          </a:prstGeom>
          <a:noFill/>
          <a:ln cap="flat" cmpd="sng" w="19050">
            <a:solidFill>
              <a:schemeClr val="dk1"/>
            </a:solidFill>
            <a:prstDash val="solid"/>
            <a:round/>
            <a:headEnd len="med" w="med" type="oval"/>
            <a:tailEnd len="med" w="med" type="none"/>
          </a:ln>
        </p:spPr>
      </p:cxnSp>
      <p:cxnSp>
        <p:nvCxnSpPr>
          <p:cNvPr id="313" name="Google Shape;313;p18"/>
          <p:cNvCxnSpPr>
            <a:stCxn id="308" idx="0"/>
            <a:endCxn id="311" idx="4"/>
          </p:cNvCxnSpPr>
          <p:nvPr/>
        </p:nvCxnSpPr>
        <p:spPr>
          <a:xfrm rot="-5400000">
            <a:off x="3843503" y="1688649"/>
            <a:ext cx="477300" cy="986100"/>
          </a:xfrm>
          <a:prstGeom prst="bentConnector3">
            <a:avLst>
              <a:gd fmla="val 50013" name="adj1"/>
            </a:avLst>
          </a:prstGeom>
          <a:noFill/>
          <a:ln cap="flat" cmpd="sng" w="19050">
            <a:solidFill>
              <a:schemeClr val="dk1"/>
            </a:solidFill>
            <a:prstDash val="solid"/>
            <a:round/>
            <a:headEnd len="med" w="med" type="oval"/>
            <a:tailEnd len="med" w="med" type="none"/>
          </a:ln>
        </p:spPr>
      </p:cxnSp>
      <p:cxnSp>
        <p:nvCxnSpPr>
          <p:cNvPr id="314" name="Google Shape;314;p18"/>
          <p:cNvCxnSpPr>
            <a:stCxn id="311" idx="4"/>
            <a:endCxn id="309" idx="0"/>
          </p:cNvCxnSpPr>
          <p:nvPr/>
        </p:nvCxnSpPr>
        <p:spPr>
          <a:xfrm flipH="1" rot="-5400000">
            <a:off x="4829695" y="1688524"/>
            <a:ext cx="477300" cy="986100"/>
          </a:xfrm>
          <a:prstGeom prst="bentConnector3">
            <a:avLst>
              <a:gd fmla="val 50013" name="adj1"/>
            </a:avLst>
          </a:prstGeom>
          <a:noFill/>
          <a:ln cap="flat" cmpd="sng" w="19050">
            <a:solidFill>
              <a:schemeClr val="dk1"/>
            </a:solidFill>
            <a:prstDash val="solid"/>
            <a:round/>
            <a:headEnd len="med" w="med" type="none"/>
            <a:tailEnd len="med" w="med" type="oval"/>
          </a:ln>
        </p:spPr>
      </p:cxnSp>
      <p:cxnSp>
        <p:nvCxnSpPr>
          <p:cNvPr id="315" name="Google Shape;315;p18"/>
          <p:cNvCxnSpPr>
            <a:stCxn id="311" idx="4"/>
            <a:endCxn id="310" idx="0"/>
          </p:cNvCxnSpPr>
          <p:nvPr/>
        </p:nvCxnSpPr>
        <p:spPr>
          <a:xfrm flipH="1" rot="-5400000">
            <a:off x="5815945" y="702274"/>
            <a:ext cx="477300" cy="2958600"/>
          </a:xfrm>
          <a:prstGeom prst="bentConnector3">
            <a:avLst>
              <a:gd fmla="val 50013" name="adj1"/>
            </a:avLst>
          </a:prstGeom>
          <a:noFill/>
          <a:ln cap="flat" cmpd="sng" w="19050">
            <a:solidFill>
              <a:schemeClr val="dk1"/>
            </a:solidFill>
            <a:prstDash val="solid"/>
            <a:round/>
            <a:headEnd len="med" w="med" type="none"/>
            <a:tailEnd len="med" w="med" type="oval"/>
          </a:ln>
        </p:spPr>
      </p:cxnSp>
      <p:grpSp>
        <p:nvGrpSpPr>
          <p:cNvPr id="316" name="Google Shape;316;p18"/>
          <p:cNvGrpSpPr/>
          <p:nvPr/>
        </p:nvGrpSpPr>
        <p:grpSpPr>
          <a:xfrm>
            <a:off x="720002" y="3320018"/>
            <a:ext cx="1793435" cy="959612"/>
            <a:chOff x="6209625" y="3587250"/>
            <a:chExt cx="2037300" cy="959612"/>
          </a:xfrm>
        </p:grpSpPr>
        <p:sp>
          <p:nvSpPr>
            <p:cNvPr id="317" name="Google Shape;317;p18"/>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318" name="Google Shape;318;p18"/>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Venus has high temperatures</a:t>
              </a:r>
              <a:endParaRPr sz="1600">
                <a:solidFill>
                  <a:schemeClr val="dk1"/>
                </a:solidFill>
                <a:latin typeface="Roboto"/>
                <a:ea typeface="Roboto"/>
                <a:cs typeface="Roboto"/>
                <a:sym typeface="Roboto"/>
              </a:endParaRPr>
            </a:p>
          </p:txBody>
        </p:sp>
      </p:grpSp>
      <p:grpSp>
        <p:nvGrpSpPr>
          <p:cNvPr id="319" name="Google Shape;319;p18"/>
          <p:cNvGrpSpPr/>
          <p:nvPr/>
        </p:nvGrpSpPr>
        <p:grpSpPr>
          <a:xfrm>
            <a:off x="2692386" y="3320018"/>
            <a:ext cx="1793435" cy="959612"/>
            <a:chOff x="6209625" y="3587250"/>
            <a:chExt cx="2037300" cy="959612"/>
          </a:xfrm>
        </p:grpSpPr>
        <p:sp>
          <p:nvSpPr>
            <p:cNvPr id="320" name="Google Shape;320;p18"/>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321" name="Google Shape;321;p18"/>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grpSp>
        <p:nvGrpSpPr>
          <p:cNvPr id="322" name="Google Shape;322;p18"/>
          <p:cNvGrpSpPr/>
          <p:nvPr/>
        </p:nvGrpSpPr>
        <p:grpSpPr>
          <a:xfrm>
            <a:off x="4664769" y="3320018"/>
            <a:ext cx="1793435" cy="959612"/>
            <a:chOff x="6209625" y="3587250"/>
            <a:chExt cx="2037300" cy="959612"/>
          </a:xfrm>
        </p:grpSpPr>
        <p:sp>
          <p:nvSpPr>
            <p:cNvPr id="323" name="Google Shape;323;p18"/>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324" name="Google Shape;324;p18"/>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 doesn’t have a solid surface</a:t>
              </a:r>
              <a:endParaRPr sz="1600">
                <a:solidFill>
                  <a:schemeClr val="dk1"/>
                </a:solidFill>
                <a:latin typeface="Roboto"/>
                <a:ea typeface="Roboto"/>
                <a:cs typeface="Roboto"/>
                <a:sym typeface="Roboto"/>
              </a:endParaRPr>
            </a:p>
          </p:txBody>
        </p:sp>
      </p:grpSp>
      <p:grpSp>
        <p:nvGrpSpPr>
          <p:cNvPr id="325" name="Google Shape;325;p18"/>
          <p:cNvGrpSpPr/>
          <p:nvPr/>
        </p:nvGrpSpPr>
        <p:grpSpPr>
          <a:xfrm>
            <a:off x="6637152" y="3320018"/>
            <a:ext cx="1793435" cy="959612"/>
            <a:chOff x="6209625" y="3587250"/>
            <a:chExt cx="2037300" cy="959612"/>
          </a:xfrm>
        </p:grpSpPr>
        <p:sp>
          <p:nvSpPr>
            <p:cNvPr id="326" name="Google Shape;326;p18"/>
            <p:cNvSpPr txBox="1"/>
            <p:nvPr/>
          </p:nvSpPr>
          <p:spPr>
            <a:xfrm>
              <a:off x="6209625" y="3587250"/>
              <a:ext cx="20373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327" name="Google Shape;327;p18"/>
            <p:cNvSpPr txBox="1"/>
            <p:nvPr/>
          </p:nvSpPr>
          <p:spPr>
            <a:xfrm>
              <a:off x="6209625" y="3974162"/>
              <a:ext cx="2037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It’s a gas giant and has rings</a:t>
              </a:r>
              <a:endParaRPr sz="1600">
                <a:solidFill>
                  <a:schemeClr val="dk1"/>
                </a:solidFill>
                <a:latin typeface="Roboto"/>
                <a:ea typeface="Roboto"/>
                <a:cs typeface="Roboto"/>
                <a:sym typeface="Roboto"/>
              </a:endParaRPr>
            </a:p>
          </p:txBody>
        </p:sp>
      </p:grpSp>
      <p:grpSp>
        <p:nvGrpSpPr>
          <p:cNvPr id="328" name="Google Shape;328;p18"/>
          <p:cNvGrpSpPr/>
          <p:nvPr/>
        </p:nvGrpSpPr>
        <p:grpSpPr>
          <a:xfrm>
            <a:off x="3359253" y="2572549"/>
            <a:ext cx="459700" cy="459700"/>
            <a:chOff x="1259025" y="3713400"/>
            <a:chExt cx="459700" cy="459700"/>
          </a:xfrm>
        </p:grpSpPr>
        <p:grpSp>
          <p:nvGrpSpPr>
            <p:cNvPr id="329" name="Google Shape;329;p18"/>
            <p:cNvGrpSpPr/>
            <p:nvPr/>
          </p:nvGrpSpPr>
          <p:grpSpPr>
            <a:xfrm>
              <a:off x="1259025" y="3713400"/>
              <a:ext cx="459700" cy="238675"/>
              <a:chOff x="1259025" y="3713400"/>
              <a:chExt cx="459700" cy="238675"/>
            </a:xfrm>
          </p:grpSpPr>
          <p:sp>
            <p:nvSpPr>
              <p:cNvPr id="330" name="Google Shape;330;p18"/>
              <p:cNvSpPr/>
              <p:nvPr/>
            </p:nvSpPr>
            <p:spPr>
              <a:xfrm>
                <a:off x="1259025" y="3713400"/>
                <a:ext cx="76275" cy="238675"/>
              </a:xfrm>
              <a:custGeom>
                <a:rect b="b" l="l" r="r" t="t"/>
                <a:pathLst>
                  <a:path extrusionOk="0" h="9547" w="3051">
                    <a:moveTo>
                      <a:pt x="1913" y="0"/>
                    </a:moveTo>
                    <a:cubicBezTo>
                      <a:pt x="1913" y="0"/>
                      <a:pt x="1" y="1310"/>
                      <a:pt x="1" y="4773"/>
                    </a:cubicBezTo>
                    <a:cubicBezTo>
                      <a:pt x="1" y="8254"/>
                      <a:pt x="1913" y="9547"/>
                      <a:pt x="1913" y="9547"/>
                    </a:cubicBezTo>
                    <a:cubicBezTo>
                      <a:pt x="1913" y="9547"/>
                      <a:pt x="2344" y="9151"/>
                      <a:pt x="3051" y="8616"/>
                    </a:cubicBezTo>
                    <a:cubicBezTo>
                      <a:pt x="2689" y="7513"/>
                      <a:pt x="2516" y="6221"/>
                      <a:pt x="2516" y="4773"/>
                    </a:cubicBezTo>
                    <a:cubicBezTo>
                      <a:pt x="2516" y="3343"/>
                      <a:pt x="2689" y="2051"/>
                      <a:pt x="3051" y="948"/>
                    </a:cubicBezTo>
                    <a:cubicBezTo>
                      <a:pt x="2344" y="414"/>
                      <a:pt x="1913" y="0"/>
                      <a:pt x="1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1348625" y="3753450"/>
                <a:ext cx="79725" cy="159000"/>
              </a:xfrm>
              <a:custGeom>
                <a:rect b="b" l="l" r="r" t="t"/>
                <a:pathLst>
                  <a:path extrusionOk="0" h="6360" w="3189">
                    <a:moveTo>
                      <a:pt x="380" y="1"/>
                    </a:moveTo>
                    <a:cubicBezTo>
                      <a:pt x="139" y="931"/>
                      <a:pt x="1" y="2000"/>
                      <a:pt x="1" y="3171"/>
                    </a:cubicBezTo>
                    <a:cubicBezTo>
                      <a:pt x="1" y="4361"/>
                      <a:pt x="139" y="5429"/>
                      <a:pt x="380" y="6359"/>
                    </a:cubicBezTo>
                    <a:cubicBezTo>
                      <a:pt x="1207" y="5808"/>
                      <a:pt x="2189" y="5222"/>
                      <a:pt x="3189" y="4843"/>
                    </a:cubicBezTo>
                    <a:lnTo>
                      <a:pt x="3189" y="1517"/>
                    </a:lnTo>
                    <a:cubicBezTo>
                      <a:pt x="2189" y="1121"/>
                      <a:pt x="1207" y="552"/>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1642450" y="3713400"/>
                <a:ext cx="76275" cy="238675"/>
              </a:xfrm>
              <a:custGeom>
                <a:rect b="b" l="l" r="r" t="t"/>
                <a:pathLst>
                  <a:path extrusionOk="0" h="9547" w="3051">
                    <a:moveTo>
                      <a:pt x="1138" y="0"/>
                    </a:moveTo>
                    <a:cubicBezTo>
                      <a:pt x="1138" y="0"/>
                      <a:pt x="707" y="414"/>
                      <a:pt x="0" y="948"/>
                    </a:cubicBezTo>
                    <a:cubicBezTo>
                      <a:pt x="345" y="2051"/>
                      <a:pt x="535" y="3343"/>
                      <a:pt x="535" y="4773"/>
                    </a:cubicBezTo>
                    <a:cubicBezTo>
                      <a:pt x="535" y="6221"/>
                      <a:pt x="345" y="7513"/>
                      <a:pt x="0" y="8616"/>
                    </a:cubicBezTo>
                    <a:cubicBezTo>
                      <a:pt x="707" y="9151"/>
                      <a:pt x="1138" y="9547"/>
                      <a:pt x="1138" y="9547"/>
                    </a:cubicBezTo>
                    <a:cubicBezTo>
                      <a:pt x="1138" y="9547"/>
                      <a:pt x="3051" y="8254"/>
                      <a:pt x="3051" y="4773"/>
                    </a:cubicBezTo>
                    <a:cubicBezTo>
                      <a:pt x="3051" y="1310"/>
                      <a:pt x="1138" y="0"/>
                      <a:pt x="1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1548975" y="3753450"/>
                <a:ext cx="79725" cy="159000"/>
              </a:xfrm>
              <a:custGeom>
                <a:rect b="b" l="l" r="r" t="t"/>
                <a:pathLst>
                  <a:path extrusionOk="0" h="6360" w="3189">
                    <a:moveTo>
                      <a:pt x="2809" y="1"/>
                    </a:moveTo>
                    <a:cubicBezTo>
                      <a:pt x="1999" y="552"/>
                      <a:pt x="1017" y="1121"/>
                      <a:pt x="0" y="1517"/>
                    </a:cubicBezTo>
                    <a:lnTo>
                      <a:pt x="0" y="4843"/>
                    </a:lnTo>
                    <a:cubicBezTo>
                      <a:pt x="1017" y="5222"/>
                      <a:pt x="1999" y="5808"/>
                      <a:pt x="2809" y="6359"/>
                    </a:cubicBezTo>
                    <a:cubicBezTo>
                      <a:pt x="3067" y="5429"/>
                      <a:pt x="3188" y="4361"/>
                      <a:pt x="3188" y="3171"/>
                    </a:cubicBezTo>
                    <a:cubicBezTo>
                      <a:pt x="3188" y="2000"/>
                      <a:pt x="3067" y="931"/>
                      <a:pt x="2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455475" y="3812900"/>
                <a:ext cx="66800" cy="40100"/>
              </a:xfrm>
              <a:custGeom>
                <a:rect b="b" l="l" r="r" t="t"/>
                <a:pathLst>
                  <a:path extrusionOk="0" h="1604" w="2672">
                    <a:moveTo>
                      <a:pt x="1" y="1"/>
                    </a:moveTo>
                    <a:lnTo>
                      <a:pt x="1" y="1603"/>
                    </a:lnTo>
                    <a:lnTo>
                      <a:pt x="2672" y="1603"/>
                    </a:lnTo>
                    <a:lnTo>
                      <a:pt x="2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455475" y="3742250"/>
                <a:ext cx="66800" cy="43975"/>
              </a:xfrm>
              <a:custGeom>
                <a:rect b="b" l="l" r="r" t="t"/>
                <a:pathLst>
                  <a:path extrusionOk="0" h="1759" w="2672">
                    <a:moveTo>
                      <a:pt x="1" y="1"/>
                    </a:moveTo>
                    <a:lnTo>
                      <a:pt x="1" y="1758"/>
                    </a:lnTo>
                    <a:lnTo>
                      <a:pt x="2672" y="1758"/>
                    </a:lnTo>
                    <a:lnTo>
                      <a:pt x="2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18"/>
            <p:cNvSpPr/>
            <p:nvPr/>
          </p:nvSpPr>
          <p:spPr>
            <a:xfrm>
              <a:off x="1455475" y="3879675"/>
              <a:ext cx="66800" cy="293425"/>
            </a:xfrm>
            <a:custGeom>
              <a:rect b="b" l="l" r="r" t="t"/>
              <a:pathLst>
                <a:path extrusionOk="0" h="11737" w="2672">
                  <a:moveTo>
                    <a:pt x="1" y="1"/>
                  </a:moveTo>
                  <a:lnTo>
                    <a:pt x="1" y="11736"/>
                  </a:lnTo>
                  <a:lnTo>
                    <a:pt x="2672" y="11736"/>
                  </a:lnTo>
                  <a:lnTo>
                    <a:pt x="2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18"/>
          <p:cNvGrpSpPr/>
          <p:nvPr/>
        </p:nvGrpSpPr>
        <p:grpSpPr>
          <a:xfrm>
            <a:off x="1419395" y="2572549"/>
            <a:ext cx="394650" cy="459700"/>
            <a:chOff x="2661750" y="1197450"/>
            <a:chExt cx="394650" cy="459700"/>
          </a:xfrm>
        </p:grpSpPr>
        <p:sp>
          <p:nvSpPr>
            <p:cNvPr id="338" name="Google Shape;338;p18"/>
            <p:cNvSpPr/>
            <p:nvPr/>
          </p:nvSpPr>
          <p:spPr>
            <a:xfrm>
              <a:off x="2845700" y="1421900"/>
              <a:ext cx="26750" cy="235250"/>
            </a:xfrm>
            <a:custGeom>
              <a:rect b="b" l="l" r="r" t="t"/>
              <a:pathLst>
                <a:path extrusionOk="0" h="9410" w="1070">
                  <a:moveTo>
                    <a:pt x="535" y="1"/>
                  </a:moveTo>
                  <a:lnTo>
                    <a:pt x="1" y="276"/>
                  </a:lnTo>
                  <a:lnTo>
                    <a:pt x="1" y="9410"/>
                  </a:lnTo>
                  <a:lnTo>
                    <a:pt x="1069" y="9410"/>
                  </a:lnTo>
                  <a:lnTo>
                    <a:pt x="1069" y="276"/>
                  </a:lnTo>
                  <a:lnTo>
                    <a:pt x="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2661750" y="1300850"/>
              <a:ext cx="45275" cy="27150"/>
            </a:xfrm>
            <a:custGeom>
              <a:rect b="b" l="l" r="r" t="t"/>
              <a:pathLst>
                <a:path extrusionOk="0" h="1086" w="1811">
                  <a:moveTo>
                    <a:pt x="1" y="0"/>
                  </a:moveTo>
                  <a:lnTo>
                    <a:pt x="1" y="1086"/>
                  </a:lnTo>
                  <a:lnTo>
                    <a:pt x="1810" y="1086"/>
                  </a:lnTo>
                  <a:lnTo>
                    <a:pt x="18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2681575" y="1204350"/>
              <a:ext cx="52575" cy="45675"/>
            </a:xfrm>
            <a:custGeom>
              <a:rect b="b" l="l" r="r" t="t"/>
              <a:pathLst>
                <a:path extrusionOk="0" h="1827" w="2103">
                  <a:moveTo>
                    <a:pt x="535" y="0"/>
                  </a:moveTo>
                  <a:lnTo>
                    <a:pt x="0" y="931"/>
                  </a:lnTo>
                  <a:lnTo>
                    <a:pt x="1551" y="1827"/>
                  </a:lnTo>
                  <a:lnTo>
                    <a:pt x="2103" y="896"/>
                  </a:lnTo>
                  <a:lnTo>
                    <a:pt x="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2984425" y="1204350"/>
              <a:ext cx="52150" cy="45675"/>
            </a:xfrm>
            <a:custGeom>
              <a:rect b="b" l="l" r="r" t="t"/>
              <a:pathLst>
                <a:path extrusionOk="0" h="1827" w="2086">
                  <a:moveTo>
                    <a:pt x="1552" y="0"/>
                  </a:moveTo>
                  <a:lnTo>
                    <a:pt x="1" y="896"/>
                  </a:lnTo>
                  <a:lnTo>
                    <a:pt x="535" y="1827"/>
                  </a:lnTo>
                  <a:lnTo>
                    <a:pt x="2086" y="931"/>
                  </a:lnTo>
                  <a:lnTo>
                    <a:pt x="1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3011575" y="1300850"/>
              <a:ext cx="44825" cy="27150"/>
            </a:xfrm>
            <a:custGeom>
              <a:rect b="b" l="l" r="r" t="t"/>
              <a:pathLst>
                <a:path extrusionOk="0" h="1086" w="1793">
                  <a:moveTo>
                    <a:pt x="1" y="0"/>
                  </a:moveTo>
                  <a:lnTo>
                    <a:pt x="1" y="1086"/>
                  </a:lnTo>
                  <a:lnTo>
                    <a:pt x="1793" y="1086"/>
                  </a:lnTo>
                  <a:lnTo>
                    <a:pt x="17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984425" y="1378825"/>
              <a:ext cx="52150" cy="45675"/>
            </a:xfrm>
            <a:custGeom>
              <a:rect b="b" l="l" r="r" t="t"/>
              <a:pathLst>
                <a:path extrusionOk="0" h="1827" w="2086">
                  <a:moveTo>
                    <a:pt x="535" y="0"/>
                  </a:moveTo>
                  <a:lnTo>
                    <a:pt x="1" y="931"/>
                  </a:lnTo>
                  <a:lnTo>
                    <a:pt x="1552" y="1827"/>
                  </a:lnTo>
                  <a:lnTo>
                    <a:pt x="2086" y="896"/>
                  </a:lnTo>
                  <a:lnTo>
                    <a:pt x="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2681575" y="1378825"/>
              <a:ext cx="52575" cy="45675"/>
            </a:xfrm>
            <a:custGeom>
              <a:rect b="b" l="l" r="r" t="t"/>
              <a:pathLst>
                <a:path extrusionOk="0" h="1827" w="2103">
                  <a:moveTo>
                    <a:pt x="1551" y="0"/>
                  </a:moveTo>
                  <a:lnTo>
                    <a:pt x="0" y="896"/>
                  </a:lnTo>
                  <a:lnTo>
                    <a:pt x="535" y="1827"/>
                  </a:lnTo>
                  <a:lnTo>
                    <a:pt x="2103" y="931"/>
                  </a:lnTo>
                  <a:lnTo>
                    <a:pt x="1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2736275" y="1197450"/>
              <a:ext cx="245600" cy="233950"/>
            </a:xfrm>
            <a:custGeom>
              <a:rect b="b" l="l" r="r" t="t"/>
              <a:pathLst>
                <a:path extrusionOk="0" h="9358" w="9824">
                  <a:moveTo>
                    <a:pt x="4912" y="0"/>
                  </a:moveTo>
                  <a:lnTo>
                    <a:pt x="3396" y="3085"/>
                  </a:lnTo>
                  <a:lnTo>
                    <a:pt x="1" y="3568"/>
                  </a:lnTo>
                  <a:lnTo>
                    <a:pt x="2448" y="5963"/>
                  </a:lnTo>
                  <a:lnTo>
                    <a:pt x="1879" y="9358"/>
                  </a:lnTo>
                  <a:lnTo>
                    <a:pt x="4912" y="7755"/>
                  </a:lnTo>
                  <a:lnTo>
                    <a:pt x="7945" y="9358"/>
                  </a:lnTo>
                  <a:lnTo>
                    <a:pt x="7376" y="5963"/>
                  </a:lnTo>
                  <a:lnTo>
                    <a:pt x="9823" y="3568"/>
                  </a:lnTo>
                  <a:lnTo>
                    <a:pt x="6429" y="3085"/>
                  </a:lnTo>
                  <a:lnTo>
                    <a:pt x="49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8"/>
          <p:cNvGrpSpPr/>
          <p:nvPr/>
        </p:nvGrpSpPr>
        <p:grpSpPr>
          <a:xfrm>
            <a:off x="4345425" y="1331025"/>
            <a:ext cx="459725" cy="459700"/>
            <a:chOff x="3314425" y="1197450"/>
            <a:chExt cx="459725" cy="459700"/>
          </a:xfrm>
        </p:grpSpPr>
        <p:sp>
          <p:nvSpPr>
            <p:cNvPr id="347" name="Google Shape;347;p18"/>
            <p:cNvSpPr/>
            <p:nvPr/>
          </p:nvSpPr>
          <p:spPr>
            <a:xfrm>
              <a:off x="3510025" y="1197450"/>
              <a:ext cx="68525" cy="46550"/>
            </a:xfrm>
            <a:custGeom>
              <a:rect b="b" l="l" r="r" t="t"/>
              <a:pathLst>
                <a:path extrusionOk="0" h="1862" w="2741">
                  <a:moveTo>
                    <a:pt x="1379" y="0"/>
                  </a:moveTo>
                  <a:lnTo>
                    <a:pt x="1" y="1862"/>
                  </a:lnTo>
                  <a:lnTo>
                    <a:pt x="2741" y="1862"/>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3497100" y="1270700"/>
              <a:ext cx="94375" cy="122800"/>
            </a:xfrm>
            <a:custGeom>
              <a:rect b="b" l="l" r="r" t="t"/>
              <a:pathLst>
                <a:path extrusionOk="0" h="4912" w="3775">
                  <a:moveTo>
                    <a:pt x="2430" y="1275"/>
                  </a:moveTo>
                  <a:lnTo>
                    <a:pt x="2430" y="3309"/>
                  </a:lnTo>
                  <a:lnTo>
                    <a:pt x="1345" y="3309"/>
                  </a:lnTo>
                  <a:lnTo>
                    <a:pt x="1345" y="1275"/>
                  </a:lnTo>
                  <a:close/>
                  <a:moveTo>
                    <a:pt x="1" y="0"/>
                  </a:moveTo>
                  <a:lnTo>
                    <a:pt x="1" y="4911"/>
                  </a:lnTo>
                  <a:lnTo>
                    <a:pt x="3775" y="4911"/>
                  </a:lnTo>
                  <a:lnTo>
                    <a:pt x="3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3557850" y="1543400"/>
              <a:ext cx="34475" cy="113750"/>
            </a:xfrm>
            <a:custGeom>
              <a:rect b="b" l="l" r="r" t="t"/>
              <a:pathLst>
                <a:path extrusionOk="0" h="4550" w="1379">
                  <a:moveTo>
                    <a:pt x="0" y="0"/>
                  </a:moveTo>
                  <a:lnTo>
                    <a:pt x="0" y="4550"/>
                  </a:lnTo>
                  <a:lnTo>
                    <a:pt x="1379" y="4550"/>
                  </a:lnTo>
                  <a:lnTo>
                    <a:pt x="1379" y="1844"/>
                  </a:lnTo>
                  <a:cubicBezTo>
                    <a:pt x="1379" y="965"/>
                    <a:pt x="793" y="24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3496250" y="1543400"/>
              <a:ext cx="34475" cy="113750"/>
            </a:xfrm>
            <a:custGeom>
              <a:rect b="b" l="l" r="r" t="t"/>
              <a:pathLst>
                <a:path extrusionOk="0" h="4550" w="1379">
                  <a:moveTo>
                    <a:pt x="1379" y="0"/>
                  </a:moveTo>
                  <a:cubicBezTo>
                    <a:pt x="586" y="241"/>
                    <a:pt x="0" y="965"/>
                    <a:pt x="0" y="1844"/>
                  </a:cubicBezTo>
                  <a:lnTo>
                    <a:pt x="0" y="4550"/>
                  </a:lnTo>
                  <a:lnTo>
                    <a:pt x="1379" y="4550"/>
                  </a:ln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3435925" y="1420175"/>
              <a:ext cx="217150" cy="33625"/>
            </a:xfrm>
            <a:custGeom>
              <a:rect b="b" l="l" r="r" t="t"/>
              <a:pathLst>
                <a:path extrusionOk="0" h="1345" w="8686">
                  <a:moveTo>
                    <a:pt x="1" y="1"/>
                  </a:moveTo>
                  <a:lnTo>
                    <a:pt x="1" y="1345"/>
                  </a:lnTo>
                  <a:lnTo>
                    <a:pt x="8686" y="1345"/>
                  </a:lnTo>
                  <a:lnTo>
                    <a:pt x="8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3435925" y="1480925"/>
              <a:ext cx="217150" cy="176225"/>
            </a:xfrm>
            <a:custGeom>
              <a:rect b="b" l="l" r="r" t="t"/>
              <a:pathLst>
                <a:path extrusionOk="0" h="7049" w="8686">
                  <a:moveTo>
                    <a:pt x="1" y="0"/>
                  </a:moveTo>
                  <a:lnTo>
                    <a:pt x="1" y="7049"/>
                  </a:lnTo>
                  <a:lnTo>
                    <a:pt x="1345" y="7049"/>
                  </a:lnTo>
                  <a:lnTo>
                    <a:pt x="1345" y="4343"/>
                  </a:lnTo>
                  <a:cubicBezTo>
                    <a:pt x="1345" y="2689"/>
                    <a:pt x="2689" y="1345"/>
                    <a:pt x="4343" y="1345"/>
                  </a:cubicBezTo>
                  <a:cubicBezTo>
                    <a:pt x="5980" y="1345"/>
                    <a:pt x="7324" y="2689"/>
                    <a:pt x="7324" y="4343"/>
                  </a:cubicBezTo>
                  <a:lnTo>
                    <a:pt x="7324" y="7049"/>
                  </a:lnTo>
                  <a:lnTo>
                    <a:pt x="8686" y="7049"/>
                  </a:lnTo>
                  <a:lnTo>
                    <a:pt x="8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33278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3314425" y="1379675"/>
              <a:ext cx="94375" cy="277475"/>
            </a:xfrm>
            <a:custGeom>
              <a:rect b="b" l="l" r="r" t="t"/>
              <a:pathLst>
                <a:path extrusionOk="0" h="11099" w="3775">
                  <a:moveTo>
                    <a:pt x="2431" y="1293"/>
                  </a:moveTo>
                  <a:lnTo>
                    <a:pt x="2431" y="3309"/>
                  </a:lnTo>
                  <a:lnTo>
                    <a:pt x="1345" y="3309"/>
                  </a:lnTo>
                  <a:lnTo>
                    <a:pt x="1345" y="1293"/>
                  </a:lnTo>
                  <a:close/>
                  <a:moveTo>
                    <a:pt x="1" y="1"/>
                  </a:moveTo>
                  <a:lnTo>
                    <a:pt x="1" y="11099"/>
                  </a:lnTo>
                  <a:lnTo>
                    <a:pt x="3775" y="11099"/>
                  </a:lnTo>
                  <a:lnTo>
                    <a:pt x="3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3679775" y="1379675"/>
              <a:ext cx="94375" cy="277475"/>
            </a:xfrm>
            <a:custGeom>
              <a:rect b="b" l="l" r="r" t="t"/>
              <a:pathLst>
                <a:path extrusionOk="0" h="11099" w="3775">
                  <a:moveTo>
                    <a:pt x="2430" y="1293"/>
                  </a:moveTo>
                  <a:lnTo>
                    <a:pt x="2430" y="3309"/>
                  </a:lnTo>
                  <a:lnTo>
                    <a:pt x="1344" y="3309"/>
                  </a:lnTo>
                  <a:lnTo>
                    <a:pt x="1344" y="1293"/>
                  </a:lnTo>
                  <a:close/>
                  <a:moveTo>
                    <a:pt x="0" y="1"/>
                  </a:moveTo>
                  <a:lnTo>
                    <a:pt x="0" y="11099"/>
                  </a:lnTo>
                  <a:lnTo>
                    <a:pt x="3774" y="11099"/>
                  </a:lnTo>
                  <a:lnTo>
                    <a:pt x="37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3692700" y="1306450"/>
              <a:ext cx="68075" cy="46550"/>
            </a:xfrm>
            <a:custGeom>
              <a:rect b="b" l="l" r="r" t="t"/>
              <a:pathLst>
                <a:path extrusionOk="0" h="1862" w="2723">
                  <a:moveTo>
                    <a:pt x="1362" y="0"/>
                  </a:moveTo>
                  <a:lnTo>
                    <a:pt x="0" y="1861"/>
                  </a:lnTo>
                  <a:lnTo>
                    <a:pt x="2723" y="1861"/>
                  </a:lnTo>
                  <a:lnTo>
                    <a:pt x="1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8"/>
          <p:cNvGrpSpPr/>
          <p:nvPr/>
        </p:nvGrpSpPr>
        <p:grpSpPr>
          <a:xfrm>
            <a:off x="5331849" y="2647499"/>
            <a:ext cx="459275" cy="309800"/>
            <a:chOff x="6055275" y="1272400"/>
            <a:chExt cx="459275" cy="309800"/>
          </a:xfrm>
        </p:grpSpPr>
        <p:sp>
          <p:nvSpPr>
            <p:cNvPr id="358" name="Google Shape;358;p18"/>
            <p:cNvSpPr/>
            <p:nvPr/>
          </p:nvSpPr>
          <p:spPr>
            <a:xfrm>
              <a:off x="6055275" y="1272400"/>
              <a:ext cx="459275" cy="239125"/>
            </a:xfrm>
            <a:custGeom>
              <a:rect b="b" l="l" r="r" t="t"/>
              <a:pathLst>
                <a:path extrusionOk="0" h="9565" w="18371">
                  <a:moveTo>
                    <a:pt x="4826" y="7273"/>
                  </a:moveTo>
                  <a:lnTo>
                    <a:pt x="4826" y="8359"/>
                  </a:lnTo>
                  <a:lnTo>
                    <a:pt x="3671" y="8359"/>
                  </a:lnTo>
                  <a:lnTo>
                    <a:pt x="3671" y="7273"/>
                  </a:lnTo>
                  <a:close/>
                  <a:moveTo>
                    <a:pt x="7290" y="7273"/>
                  </a:moveTo>
                  <a:lnTo>
                    <a:pt x="7290" y="8359"/>
                  </a:lnTo>
                  <a:lnTo>
                    <a:pt x="6135" y="8359"/>
                  </a:lnTo>
                  <a:lnTo>
                    <a:pt x="6135" y="7273"/>
                  </a:lnTo>
                  <a:close/>
                  <a:moveTo>
                    <a:pt x="9754" y="7273"/>
                  </a:moveTo>
                  <a:lnTo>
                    <a:pt x="9754" y="8359"/>
                  </a:lnTo>
                  <a:lnTo>
                    <a:pt x="8617" y="8359"/>
                  </a:lnTo>
                  <a:lnTo>
                    <a:pt x="8617" y="7273"/>
                  </a:lnTo>
                  <a:close/>
                  <a:moveTo>
                    <a:pt x="12236" y="7273"/>
                  </a:moveTo>
                  <a:lnTo>
                    <a:pt x="12236" y="8359"/>
                  </a:lnTo>
                  <a:lnTo>
                    <a:pt x="11081" y="8359"/>
                  </a:lnTo>
                  <a:lnTo>
                    <a:pt x="11081" y="7273"/>
                  </a:lnTo>
                  <a:close/>
                  <a:moveTo>
                    <a:pt x="14700" y="7273"/>
                  </a:moveTo>
                  <a:lnTo>
                    <a:pt x="14700" y="8359"/>
                  </a:lnTo>
                  <a:lnTo>
                    <a:pt x="13545" y="8359"/>
                  </a:lnTo>
                  <a:lnTo>
                    <a:pt x="13545" y="7273"/>
                  </a:lnTo>
                  <a:close/>
                  <a:moveTo>
                    <a:pt x="9185" y="1"/>
                  </a:moveTo>
                  <a:cubicBezTo>
                    <a:pt x="8238" y="1"/>
                    <a:pt x="7462" y="759"/>
                    <a:pt x="7462" y="1707"/>
                  </a:cubicBezTo>
                  <a:cubicBezTo>
                    <a:pt x="7462" y="2241"/>
                    <a:pt x="7703" y="2724"/>
                    <a:pt x="8082" y="3034"/>
                  </a:cubicBezTo>
                  <a:lnTo>
                    <a:pt x="5446" y="5309"/>
                  </a:lnTo>
                  <a:lnTo>
                    <a:pt x="2654" y="5309"/>
                  </a:lnTo>
                  <a:cubicBezTo>
                    <a:pt x="2654" y="5222"/>
                    <a:pt x="2671" y="5153"/>
                    <a:pt x="2671" y="5085"/>
                  </a:cubicBezTo>
                  <a:cubicBezTo>
                    <a:pt x="2671" y="4344"/>
                    <a:pt x="2068" y="3740"/>
                    <a:pt x="1327" y="3740"/>
                  </a:cubicBezTo>
                  <a:cubicBezTo>
                    <a:pt x="586" y="3740"/>
                    <a:pt x="0" y="4344"/>
                    <a:pt x="0" y="5085"/>
                  </a:cubicBezTo>
                  <a:cubicBezTo>
                    <a:pt x="0" y="5826"/>
                    <a:pt x="586" y="6411"/>
                    <a:pt x="1327" y="6411"/>
                  </a:cubicBezTo>
                  <a:lnTo>
                    <a:pt x="1534" y="6411"/>
                  </a:lnTo>
                  <a:lnTo>
                    <a:pt x="2189" y="9565"/>
                  </a:lnTo>
                  <a:lnTo>
                    <a:pt x="16182" y="9565"/>
                  </a:lnTo>
                  <a:lnTo>
                    <a:pt x="16837" y="6411"/>
                  </a:lnTo>
                  <a:lnTo>
                    <a:pt x="17043" y="6411"/>
                  </a:lnTo>
                  <a:cubicBezTo>
                    <a:pt x="17784" y="6411"/>
                    <a:pt x="18370" y="5826"/>
                    <a:pt x="18370" y="5085"/>
                  </a:cubicBezTo>
                  <a:cubicBezTo>
                    <a:pt x="18370" y="4344"/>
                    <a:pt x="17784" y="3740"/>
                    <a:pt x="17043" y="3740"/>
                  </a:cubicBezTo>
                  <a:cubicBezTo>
                    <a:pt x="16302" y="3740"/>
                    <a:pt x="15699" y="4344"/>
                    <a:pt x="15699" y="5085"/>
                  </a:cubicBezTo>
                  <a:cubicBezTo>
                    <a:pt x="15699" y="5153"/>
                    <a:pt x="15716" y="5222"/>
                    <a:pt x="15716" y="5309"/>
                  </a:cubicBezTo>
                  <a:lnTo>
                    <a:pt x="12942" y="5309"/>
                  </a:lnTo>
                  <a:lnTo>
                    <a:pt x="10288" y="3034"/>
                  </a:lnTo>
                  <a:cubicBezTo>
                    <a:pt x="10667" y="2724"/>
                    <a:pt x="10909" y="2241"/>
                    <a:pt x="10909" y="1707"/>
                  </a:cubicBezTo>
                  <a:cubicBezTo>
                    <a:pt x="10909" y="759"/>
                    <a:pt x="10133" y="1"/>
                    <a:pt x="9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6113000" y="1538225"/>
              <a:ext cx="343825" cy="43975"/>
            </a:xfrm>
            <a:custGeom>
              <a:rect b="b" l="l" r="r" t="t"/>
              <a:pathLst>
                <a:path extrusionOk="0" h="1759" w="13753">
                  <a:moveTo>
                    <a:pt x="1" y="0"/>
                  </a:moveTo>
                  <a:lnTo>
                    <a:pt x="1" y="1758"/>
                  </a:lnTo>
                  <a:lnTo>
                    <a:pt x="13752" y="1758"/>
                  </a:lnTo>
                  <a:lnTo>
                    <a:pt x="13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18"/>
          <p:cNvGrpSpPr/>
          <p:nvPr/>
        </p:nvGrpSpPr>
        <p:grpSpPr>
          <a:xfrm>
            <a:off x="7329008" y="2572549"/>
            <a:ext cx="409725" cy="459700"/>
            <a:chOff x="6765250" y="1197450"/>
            <a:chExt cx="409725" cy="459700"/>
          </a:xfrm>
        </p:grpSpPr>
        <p:sp>
          <p:nvSpPr>
            <p:cNvPr id="361" name="Google Shape;361;p18"/>
            <p:cNvSpPr/>
            <p:nvPr/>
          </p:nvSpPr>
          <p:spPr>
            <a:xfrm>
              <a:off x="6765250" y="1570100"/>
              <a:ext cx="359750" cy="87050"/>
            </a:xfrm>
            <a:custGeom>
              <a:rect b="b" l="l" r="r" t="t"/>
              <a:pathLst>
                <a:path extrusionOk="0" h="3482" w="14390">
                  <a:moveTo>
                    <a:pt x="862" y="1"/>
                  </a:moveTo>
                  <a:lnTo>
                    <a:pt x="1" y="2172"/>
                  </a:lnTo>
                  <a:lnTo>
                    <a:pt x="500" y="2361"/>
                  </a:lnTo>
                  <a:cubicBezTo>
                    <a:pt x="621" y="2413"/>
                    <a:pt x="3361" y="3482"/>
                    <a:pt x="7204" y="3482"/>
                  </a:cubicBezTo>
                  <a:cubicBezTo>
                    <a:pt x="11029" y="3482"/>
                    <a:pt x="13769" y="2413"/>
                    <a:pt x="13890" y="2361"/>
                  </a:cubicBezTo>
                  <a:lnTo>
                    <a:pt x="14390" y="2172"/>
                  </a:lnTo>
                  <a:lnTo>
                    <a:pt x="13528" y="1"/>
                  </a:lnTo>
                  <a:cubicBezTo>
                    <a:pt x="12649" y="276"/>
                    <a:pt x="10220" y="966"/>
                    <a:pt x="7204" y="966"/>
                  </a:cubicBezTo>
                  <a:cubicBezTo>
                    <a:pt x="4154" y="966"/>
                    <a:pt x="1758" y="294"/>
                    <a:pt x="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796700" y="1197450"/>
              <a:ext cx="378275" cy="369650"/>
            </a:xfrm>
            <a:custGeom>
              <a:rect b="b" l="l" r="r" t="t"/>
              <a:pathLst>
                <a:path extrusionOk="0" h="14786" w="15131">
                  <a:moveTo>
                    <a:pt x="5567" y="0"/>
                  </a:moveTo>
                  <a:lnTo>
                    <a:pt x="1" y="13907"/>
                  </a:lnTo>
                  <a:cubicBezTo>
                    <a:pt x="879" y="14183"/>
                    <a:pt x="3102" y="14786"/>
                    <a:pt x="5946" y="14786"/>
                  </a:cubicBezTo>
                  <a:cubicBezTo>
                    <a:pt x="8755" y="14786"/>
                    <a:pt x="11012" y="14183"/>
                    <a:pt x="11874" y="13907"/>
                  </a:cubicBezTo>
                  <a:lnTo>
                    <a:pt x="6739" y="1103"/>
                  </a:lnTo>
                  <a:lnTo>
                    <a:pt x="6739" y="1103"/>
                  </a:lnTo>
                  <a:cubicBezTo>
                    <a:pt x="8031" y="1276"/>
                    <a:pt x="9151" y="2155"/>
                    <a:pt x="9582" y="3413"/>
                  </a:cubicBezTo>
                  <a:cubicBezTo>
                    <a:pt x="10047" y="4757"/>
                    <a:pt x="11133" y="5825"/>
                    <a:pt x="12494" y="6256"/>
                  </a:cubicBezTo>
                  <a:lnTo>
                    <a:pt x="13614" y="6601"/>
                  </a:lnTo>
                  <a:lnTo>
                    <a:pt x="13942" y="5584"/>
                  </a:lnTo>
                  <a:lnTo>
                    <a:pt x="12822" y="5222"/>
                  </a:lnTo>
                  <a:cubicBezTo>
                    <a:pt x="11788" y="4895"/>
                    <a:pt x="10943" y="4085"/>
                    <a:pt x="10599" y="3051"/>
                  </a:cubicBezTo>
                  <a:cubicBezTo>
                    <a:pt x="10323" y="2275"/>
                    <a:pt x="9858" y="1620"/>
                    <a:pt x="9272" y="1103"/>
                  </a:cubicBezTo>
                  <a:lnTo>
                    <a:pt x="9272" y="1103"/>
                  </a:lnTo>
                  <a:cubicBezTo>
                    <a:pt x="10047" y="1190"/>
                    <a:pt x="10805" y="1431"/>
                    <a:pt x="11477" y="1827"/>
                  </a:cubicBezTo>
                  <a:lnTo>
                    <a:pt x="11857" y="2051"/>
                  </a:lnTo>
                  <a:cubicBezTo>
                    <a:pt x="12839" y="2637"/>
                    <a:pt x="13976" y="2947"/>
                    <a:pt x="15131" y="2947"/>
                  </a:cubicBezTo>
                  <a:lnTo>
                    <a:pt x="15131" y="1862"/>
                  </a:lnTo>
                  <a:cubicBezTo>
                    <a:pt x="14166" y="1862"/>
                    <a:pt x="13218" y="1603"/>
                    <a:pt x="12391" y="1121"/>
                  </a:cubicBezTo>
                  <a:lnTo>
                    <a:pt x="12012" y="897"/>
                  </a:lnTo>
                  <a:cubicBezTo>
                    <a:pt x="11029" y="311"/>
                    <a:pt x="9892"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grpSp>
        <p:nvGrpSpPr>
          <p:cNvPr id="368" name="Google Shape;368;p19"/>
          <p:cNvGrpSpPr/>
          <p:nvPr/>
        </p:nvGrpSpPr>
        <p:grpSpPr>
          <a:xfrm>
            <a:off x="1115000" y="1412400"/>
            <a:ext cx="3005113" cy="961606"/>
            <a:chOff x="1115000" y="1412400"/>
            <a:chExt cx="3005113" cy="961606"/>
          </a:xfrm>
        </p:grpSpPr>
        <p:grpSp>
          <p:nvGrpSpPr>
            <p:cNvPr id="369" name="Google Shape;369;p19"/>
            <p:cNvGrpSpPr/>
            <p:nvPr/>
          </p:nvGrpSpPr>
          <p:grpSpPr>
            <a:xfrm>
              <a:off x="1932510" y="1412400"/>
              <a:ext cx="2187602" cy="961606"/>
              <a:chOff x="1930110" y="1412400"/>
              <a:chExt cx="2187602" cy="961606"/>
            </a:xfrm>
          </p:grpSpPr>
          <p:sp>
            <p:nvSpPr>
              <p:cNvPr id="370" name="Google Shape;370;p19"/>
              <p:cNvSpPr txBox="1"/>
              <p:nvPr/>
            </p:nvSpPr>
            <p:spPr>
              <a:xfrm flipH="1">
                <a:off x="1930110" y="1412400"/>
                <a:ext cx="2187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371" name="Google Shape;371;p19"/>
              <p:cNvSpPr txBox="1"/>
              <p:nvPr/>
            </p:nvSpPr>
            <p:spPr>
              <a:xfrm flipH="1">
                <a:off x="1930113" y="1798006"/>
                <a:ext cx="2187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Despite being red, Mars is very cold</a:t>
                </a:r>
                <a:endParaRPr sz="1600">
                  <a:solidFill>
                    <a:schemeClr val="dk1"/>
                  </a:solidFill>
                  <a:latin typeface="Roboto"/>
                  <a:ea typeface="Roboto"/>
                  <a:cs typeface="Roboto"/>
                  <a:sym typeface="Roboto"/>
                </a:endParaRPr>
              </a:p>
            </p:txBody>
          </p:sp>
        </p:grpSp>
        <p:sp>
          <p:nvSpPr>
            <p:cNvPr id="372" name="Google Shape;372;p19"/>
            <p:cNvSpPr/>
            <p:nvPr/>
          </p:nvSpPr>
          <p:spPr>
            <a:xfrm>
              <a:off x="1115000" y="1483553"/>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01</a:t>
              </a:r>
              <a:endParaRPr b="1" sz="2400">
                <a:solidFill>
                  <a:schemeClr val="dk1"/>
                </a:solidFill>
                <a:latin typeface="Domine"/>
                <a:ea typeface="Domine"/>
                <a:cs typeface="Domine"/>
                <a:sym typeface="Domine"/>
              </a:endParaRPr>
            </a:p>
          </p:txBody>
        </p:sp>
      </p:grpSp>
      <p:grpSp>
        <p:nvGrpSpPr>
          <p:cNvPr id="373" name="Google Shape;373;p19"/>
          <p:cNvGrpSpPr/>
          <p:nvPr/>
        </p:nvGrpSpPr>
        <p:grpSpPr>
          <a:xfrm>
            <a:off x="1010802" y="3306034"/>
            <a:ext cx="3007465" cy="961592"/>
            <a:chOff x="1010802" y="3306034"/>
            <a:chExt cx="3007465" cy="961592"/>
          </a:xfrm>
        </p:grpSpPr>
        <p:grpSp>
          <p:nvGrpSpPr>
            <p:cNvPr id="374" name="Google Shape;374;p19"/>
            <p:cNvGrpSpPr/>
            <p:nvPr/>
          </p:nvGrpSpPr>
          <p:grpSpPr>
            <a:xfrm>
              <a:off x="1010802" y="3306034"/>
              <a:ext cx="2189972" cy="961592"/>
              <a:chOff x="1008402" y="3306034"/>
              <a:chExt cx="2189972" cy="961592"/>
            </a:xfrm>
          </p:grpSpPr>
          <p:sp>
            <p:nvSpPr>
              <p:cNvPr id="375" name="Google Shape;375;p19"/>
              <p:cNvSpPr txBox="1"/>
              <p:nvPr/>
            </p:nvSpPr>
            <p:spPr>
              <a:xfrm flipH="1">
                <a:off x="1010774" y="3306034"/>
                <a:ext cx="2187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376" name="Google Shape;376;p19"/>
              <p:cNvSpPr txBox="1"/>
              <p:nvPr/>
            </p:nvSpPr>
            <p:spPr>
              <a:xfrm flipH="1">
                <a:off x="1008402" y="3691626"/>
                <a:ext cx="21876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Venus is the second planet from the Sun</a:t>
                </a:r>
                <a:endParaRPr sz="1600">
                  <a:solidFill>
                    <a:schemeClr val="dk1"/>
                  </a:solidFill>
                  <a:latin typeface="Roboto"/>
                  <a:ea typeface="Roboto"/>
                  <a:cs typeface="Roboto"/>
                  <a:sym typeface="Roboto"/>
                </a:endParaRPr>
              </a:p>
            </p:txBody>
          </p:sp>
        </p:grpSp>
        <p:sp>
          <p:nvSpPr>
            <p:cNvPr id="377" name="Google Shape;377;p19"/>
            <p:cNvSpPr/>
            <p:nvPr/>
          </p:nvSpPr>
          <p:spPr>
            <a:xfrm>
              <a:off x="3200766" y="3377180"/>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02</a:t>
              </a:r>
              <a:endParaRPr b="1" sz="2400">
                <a:solidFill>
                  <a:schemeClr val="dk1"/>
                </a:solidFill>
                <a:latin typeface="Domine"/>
                <a:ea typeface="Domine"/>
                <a:cs typeface="Domine"/>
                <a:sym typeface="Domine"/>
              </a:endParaRPr>
            </a:p>
          </p:txBody>
        </p:sp>
      </p:grpSp>
      <p:grpSp>
        <p:nvGrpSpPr>
          <p:cNvPr id="378" name="Google Shape;378;p19"/>
          <p:cNvGrpSpPr/>
          <p:nvPr/>
        </p:nvGrpSpPr>
        <p:grpSpPr>
          <a:xfrm>
            <a:off x="5128096" y="1412400"/>
            <a:ext cx="3005115" cy="961606"/>
            <a:chOff x="5128096" y="1412400"/>
            <a:chExt cx="3005115" cy="961606"/>
          </a:xfrm>
        </p:grpSpPr>
        <p:grpSp>
          <p:nvGrpSpPr>
            <p:cNvPr id="379" name="Google Shape;379;p19"/>
            <p:cNvGrpSpPr/>
            <p:nvPr/>
          </p:nvGrpSpPr>
          <p:grpSpPr>
            <a:xfrm>
              <a:off x="5945609" y="1412400"/>
              <a:ext cx="2187602" cy="961606"/>
              <a:chOff x="5943209" y="1412400"/>
              <a:chExt cx="2187602" cy="961606"/>
            </a:xfrm>
          </p:grpSpPr>
          <p:sp>
            <p:nvSpPr>
              <p:cNvPr id="380" name="Google Shape;380;p19"/>
              <p:cNvSpPr txBox="1"/>
              <p:nvPr/>
            </p:nvSpPr>
            <p:spPr>
              <a:xfrm flipH="1">
                <a:off x="5943209" y="1412400"/>
                <a:ext cx="2187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381" name="Google Shape;381;p19"/>
              <p:cNvSpPr txBox="1"/>
              <p:nvPr/>
            </p:nvSpPr>
            <p:spPr>
              <a:xfrm flipH="1">
                <a:off x="5943211" y="1798006"/>
                <a:ext cx="2187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the biggest planet of them all</a:t>
                </a:r>
                <a:endParaRPr sz="1600">
                  <a:solidFill>
                    <a:schemeClr val="dk1"/>
                  </a:solidFill>
                  <a:latin typeface="Roboto"/>
                  <a:ea typeface="Roboto"/>
                  <a:cs typeface="Roboto"/>
                  <a:sym typeface="Roboto"/>
                </a:endParaRPr>
              </a:p>
            </p:txBody>
          </p:sp>
        </p:grpSp>
        <p:sp>
          <p:nvSpPr>
            <p:cNvPr id="382" name="Google Shape;382;p19"/>
            <p:cNvSpPr/>
            <p:nvPr/>
          </p:nvSpPr>
          <p:spPr>
            <a:xfrm>
              <a:off x="5128096" y="1483553"/>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03</a:t>
              </a:r>
              <a:endParaRPr b="1" sz="2400">
                <a:solidFill>
                  <a:schemeClr val="dk1"/>
                </a:solidFill>
                <a:latin typeface="Domine"/>
                <a:ea typeface="Domine"/>
                <a:cs typeface="Domine"/>
                <a:sym typeface="Domine"/>
              </a:endParaRPr>
            </a:p>
          </p:txBody>
        </p:sp>
      </p:grpSp>
      <p:grpSp>
        <p:nvGrpSpPr>
          <p:cNvPr id="383" name="Google Shape;383;p19"/>
          <p:cNvGrpSpPr/>
          <p:nvPr/>
        </p:nvGrpSpPr>
        <p:grpSpPr>
          <a:xfrm>
            <a:off x="5024847" y="3306034"/>
            <a:ext cx="3005091" cy="961592"/>
            <a:chOff x="5024847" y="3306034"/>
            <a:chExt cx="3005091" cy="961592"/>
          </a:xfrm>
        </p:grpSpPr>
        <p:grpSp>
          <p:nvGrpSpPr>
            <p:cNvPr id="384" name="Google Shape;384;p19"/>
            <p:cNvGrpSpPr/>
            <p:nvPr/>
          </p:nvGrpSpPr>
          <p:grpSpPr>
            <a:xfrm>
              <a:off x="5024847" y="3306034"/>
              <a:ext cx="2187602" cy="961592"/>
              <a:chOff x="5022447" y="3306034"/>
              <a:chExt cx="2187602" cy="961592"/>
            </a:xfrm>
          </p:grpSpPr>
          <p:sp>
            <p:nvSpPr>
              <p:cNvPr id="385" name="Google Shape;385;p19"/>
              <p:cNvSpPr txBox="1"/>
              <p:nvPr/>
            </p:nvSpPr>
            <p:spPr>
              <a:xfrm flipH="1">
                <a:off x="5022447" y="3306034"/>
                <a:ext cx="2187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386" name="Google Shape;386;p19"/>
              <p:cNvSpPr txBox="1"/>
              <p:nvPr/>
            </p:nvSpPr>
            <p:spPr>
              <a:xfrm flipH="1">
                <a:off x="5022449" y="3691626"/>
                <a:ext cx="2187600" cy="57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Saturn was named after a Roman god</a:t>
                </a:r>
                <a:endParaRPr sz="1600">
                  <a:solidFill>
                    <a:schemeClr val="dk1"/>
                  </a:solidFill>
                  <a:latin typeface="Roboto"/>
                  <a:ea typeface="Roboto"/>
                  <a:cs typeface="Roboto"/>
                  <a:sym typeface="Roboto"/>
                </a:endParaRPr>
              </a:p>
            </p:txBody>
          </p:sp>
        </p:grpSp>
        <p:sp>
          <p:nvSpPr>
            <p:cNvPr id="387" name="Google Shape;387;p19"/>
            <p:cNvSpPr/>
            <p:nvPr/>
          </p:nvSpPr>
          <p:spPr>
            <a:xfrm>
              <a:off x="7212438" y="3377180"/>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04</a:t>
              </a:r>
              <a:endParaRPr b="1" sz="2400">
                <a:solidFill>
                  <a:schemeClr val="dk1"/>
                </a:solidFill>
                <a:latin typeface="Domine"/>
                <a:ea typeface="Domine"/>
                <a:cs typeface="Domine"/>
                <a:sym typeface="Domine"/>
              </a:endParaRPr>
            </a:p>
          </p:txBody>
        </p:sp>
      </p:grpSp>
      <p:cxnSp>
        <p:nvCxnSpPr>
          <p:cNvPr id="388" name="Google Shape;388;p19"/>
          <p:cNvCxnSpPr>
            <a:stCxn id="372" idx="4"/>
            <a:endCxn id="377" idx="0"/>
          </p:cNvCxnSpPr>
          <p:nvPr/>
        </p:nvCxnSpPr>
        <p:spPr>
          <a:xfrm flipH="1" rot="-5400000">
            <a:off x="2029550" y="1797053"/>
            <a:ext cx="1074300" cy="2085900"/>
          </a:xfrm>
          <a:prstGeom prst="bentConnector3">
            <a:avLst>
              <a:gd fmla="val 50001" name="adj1"/>
            </a:avLst>
          </a:prstGeom>
          <a:noFill/>
          <a:ln cap="flat" cmpd="sng" w="19050">
            <a:solidFill>
              <a:schemeClr val="dk1"/>
            </a:solidFill>
            <a:prstDash val="solid"/>
            <a:round/>
            <a:headEnd len="med" w="med" type="none"/>
            <a:tailEnd len="med" w="med" type="oval"/>
          </a:ln>
        </p:spPr>
      </p:cxnSp>
      <p:cxnSp>
        <p:nvCxnSpPr>
          <p:cNvPr id="389" name="Google Shape;389;p19"/>
          <p:cNvCxnSpPr>
            <a:stCxn id="377" idx="6"/>
            <a:endCxn id="382" idx="2"/>
          </p:cNvCxnSpPr>
          <p:nvPr/>
        </p:nvCxnSpPr>
        <p:spPr>
          <a:xfrm flipH="1" rot="10800000">
            <a:off x="4018266" y="1893230"/>
            <a:ext cx="1109700" cy="1893600"/>
          </a:xfrm>
          <a:prstGeom prst="bentConnector3">
            <a:avLst>
              <a:gd fmla="val 50006" name="adj1"/>
            </a:avLst>
          </a:prstGeom>
          <a:noFill/>
          <a:ln cap="flat" cmpd="sng" w="19050">
            <a:solidFill>
              <a:schemeClr val="dk1"/>
            </a:solidFill>
            <a:prstDash val="solid"/>
            <a:round/>
            <a:headEnd len="med" w="med" type="none"/>
            <a:tailEnd len="med" w="med" type="oval"/>
          </a:ln>
        </p:spPr>
      </p:cxnSp>
      <p:cxnSp>
        <p:nvCxnSpPr>
          <p:cNvPr id="390" name="Google Shape;390;p19"/>
          <p:cNvCxnSpPr>
            <a:stCxn id="382" idx="4"/>
            <a:endCxn id="387" idx="0"/>
          </p:cNvCxnSpPr>
          <p:nvPr/>
        </p:nvCxnSpPr>
        <p:spPr>
          <a:xfrm flipH="1" rot="-5400000">
            <a:off x="6041896" y="1797803"/>
            <a:ext cx="1074300" cy="2084400"/>
          </a:xfrm>
          <a:prstGeom prst="bentConnector3">
            <a:avLst>
              <a:gd fmla="val 50001" name="adj1"/>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0"/>
          <p:cNvSpPr/>
          <p:nvPr/>
        </p:nvSpPr>
        <p:spPr>
          <a:xfrm>
            <a:off x="4873075" y="1228583"/>
            <a:ext cx="1016700" cy="10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4873075" y="2346510"/>
            <a:ext cx="1016700" cy="10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4873075" y="3464437"/>
            <a:ext cx="1016700" cy="101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399" name="Google Shape;399;p20"/>
          <p:cNvSpPr/>
          <p:nvPr/>
        </p:nvSpPr>
        <p:spPr>
          <a:xfrm>
            <a:off x="4980539" y="1335983"/>
            <a:ext cx="801900" cy="801900"/>
          </a:xfrm>
          <a:prstGeom prst="pie">
            <a:avLst>
              <a:gd fmla="val 16238196" name="adj1"/>
              <a:gd fmla="val 164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4980539" y="2453910"/>
            <a:ext cx="801900" cy="801900"/>
          </a:xfrm>
          <a:prstGeom prst="pie">
            <a:avLst>
              <a:gd fmla="val 16238196" name="adj1"/>
              <a:gd fmla="val 5379738"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4980475" y="3571837"/>
            <a:ext cx="801900" cy="801900"/>
          </a:xfrm>
          <a:prstGeom prst="pie">
            <a:avLst>
              <a:gd fmla="val 16238196" name="adj1"/>
              <a:gd fmla="val 1082644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0"/>
          <p:cNvGrpSpPr/>
          <p:nvPr/>
        </p:nvGrpSpPr>
        <p:grpSpPr>
          <a:xfrm>
            <a:off x="3857056" y="1258452"/>
            <a:ext cx="3974590" cy="956962"/>
            <a:chOff x="3857056" y="1258452"/>
            <a:chExt cx="3974590" cy="956962"/>
          </a:xfrm>
        </p:grpSpPr>
        <p:grpSp>
          <p:nvGrpSpPr>
            <p:cNvPr id="403" name="Google Shape;403;p20"/>
            <p:cNvGrpSpPr/>
            <p:nvPr/>
          </p:nvGrpSpPr>
          <p:grpSpPr>
            <a:xfrm>
              <a:off x="6038211" y="1258452"/>
              <a:ext cx="1793435" cy="956962"/>
              <a:chOff x="6038211" y="1228568"/>
              <a:chExt cx="1793435" cy="956962"/>
            </a:xfrm>
          </p:grpSpPr>
          <p:sp>
            <p:nvSpPr>
              <p:cNvPr id="404" name="Google Shape;404;p20"/>
              <p:cNvSpPr txBox="1"/>
              <p:nvPr/>
            </p:nvSpPr>
            <p:spPr>
              <a:xfrm>
                <a:off x="6038211" y="1228568"/>
                <a:ext cx="1793435"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405" name="Google Shape;405;p20"/>
              <p:cNvSpPr txBox="1"/>
              <p:nvPr/>
            </p:nvSpPr>
            <p:spPr>
              <a:xfrm>
                <a:off x="6038211" y="1612830"/>
                <a:ext cx="179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sp>
          <p:nvSpPr>
            <p:cNvPr id="406" name="Google Shape;406;p20"/>
            <p:cNvSpPr txBox="1"/>
            <p:nvPr/>
          </p:nvSpPr>
          <p:spPr>
            <a:xfrm>
              <a:off x="3857056" y="1508333"/>
              <a:ext cx="867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25%</a:t>
              </a:r>
              <a:endParaRPr b="1" sz="2400">
                <a:solidFill>
                  <a:schemeClr val="dk1"/>
                </a:solidFill>
                <a:latin typeface="Domine"/>
                <a:ea typeface="Domine"/>
                <a:cs typeface="Domine"/>
                <a:sym typeface="Domine"/>
              </a:endParaRPr>
            </a:p>
          </p:txBody>
        </p:sp>
      </p:grpSp>
      <p:grpSp>
        <p:nvGrpSpPr>
          <p:cNvPr id="407" name="Google Shape;407;p20"/>
          <p:cNvGrpSpPr/>
          <p:nvPr/>
        </p:nvGrpSpPr>
        <p:grpSpPr>
          <a:xfrm>
            <a:off x="3857056" y="2376379"/>
            <a:ext cx="3974590" cy="956962"/>
            <a:chOff x="3857056" y="2376379"/>
            <a:chExt cx="3974590" cy="956962"/>
          </a:xfrm>
        </p:grpSpPr>
        <p:grpSp>
          <p:nvGrpSpPr>
            <p:cNvPr id="408" name="Google Shape;408;p20"/>
            <p:cNvGrpSpPr/>
            <p:nvPr/>
          </p:nvGrpSpPr>
          <p:grpSpPr>
            <a:xfrm>
              <a:off x="6038211" y="2376379"/>
              <a:ext cx="1793435" cy="956962"/>
              <a:chOff x="6038211" y="2346494"/>
              <a:chExt cx="1793435" cy="956962"/>
            </a:xfrm>
          </p:grpSpPr>
          <p:sp>
            <p:nvSpPr>
              <p:cNvPr id="409" name="Google Shape;409;p20"/>
              <p:cNvSpPr txBox="1"/>
              <p:nvPr/>
            </p:nvSpPr>
            <p:spPr>
              <a:xfrm>
                <a:off x="6038211" y="2346494"/>
                <a:ext cx="1793435"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410" name="Google Shape;410;p20"/>
              <p:cNvSpPr txBox="1"/>
              <p:nvPr/>
            </p:nvSpPr>
            <p:spPr>
              <a:xfrm>
                <a:off x="6038211" y="2730756"/>
                <a:ext cx="179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Jupiter is an enormous planet</a:t>
                </a:r>
                <a:endParaRPr sz="1600">
                  <a:solidFill>
                    <a:schemeClr val="dk1"/>
                  </a:solidFill>
                  <a:latin typeface="Roboto"/>
                  <a:ea typeface="Roboto"/>
                  <a:cs typeface="Roboto"/>
                  <a:sym typeface="Roboto"/>
                </a:endParaRPr>
              </a:p>
            </p:txBody>
          </p:sp>
        </p:grpSp>
        <p:sp>
          <p:nvSpPr>
            <p:cNvPr id="411" name="Google Shape;411;p20"/>
            <p:cNvSpPr txBox="1"/>
            <p:nvPr/>
          </p:nvSpPr>
          <p:spPr>
            <a:xfrm>
              <a:off x="3857056" y="2626260"/>
              <a:ext cx="867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50</a:t>
              </a:r>
              <a:r>
                <a:rPr b="1" lang="en" sz="2400">
                  <a:solidFill>
                    <a:schemeClr val="dk1"/>
                  </a:solidFill>
                  <a:latin typeface="Domine"/>
                  <a:ea typeface="Domine"/>
                  <a:cs typeface="Domine"/>
                  <a:sym typeface="Domine"/>
                </a:rPr>
                <a:t>%</a:t>
              </a:r>
              <a:endParaRPr b="1" sz="2400">
                <a:solidFill>
                  <a:schemeClr val="dk1"/>
                </a:solidFill>
                <a:latin typeface="Domine"/>
                <a:ea typeface="Domine"/>
                <a:cs typeface="Domine"/>
                <a:sym typeface="Domine"/>
              </a:endParaRPr>
            </a:p>
          </p:txBody>
        </p:sp>
      </p:grpSp>
      <p:grpSp>
        <p:nvGrpSpPr>
          <p:cNvPr id="412" name="Google Shape;412;p20"/>
          <p:cNvGrpSpPr/>
          <p:nvPr/>
        </p:nvGrpSpPr>
        <p:grpSpPr>
          <a:xfrm>
            <a:off x="3857056" y="3494306"/>
            <a:ext cx="3974590" cy="956962"/>
            <a:chOff x="3857056" y="3494306"/>
            <a:chExt cx="3974590" cy="956962"/>
          </a:xfrm>
        </p:grpSpPr>
        <p:grpSp>
          <p:nvGrpSpPr>
            <p:cNvPr id="413" name="Google Shape;413;p20"/>
            <p:cNvGrpSpPr/>
            <p:nvPr/>
          </p:nvGrpSpPr>
          <p:grpSpPr>
            <a:xfrm>
              <a:off x="6038211" y="3494306"/>
              <a:ext cx="1793435" cy="956962"/>
              <a:chOff x="6038211" y="3464421"/>
              <a:chExt cx="1793435" cy="956962"/>
            </a:xfrm>
          </p:grpSpPr>
          <p:sp>
            <p:nvSpPr>
              <p:cNvPr id="414" name="Google Shape;414;p20"/>
              <p:cNvSpPr txBox="1"/>
              <p:nvPr/>
            </p:nvSpPr>
            <p:spPr>
              <a:xfrm>
                <a:off x="6038211" y="3464421"/>
                <a:ext cx="1793435"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415" name="Google Shape;415;p20"/>
              <p:cNvSpPr txBox="1"/>
              <p:nvPr/>
            </p:nvSpPr>
            <p:spPr>
              <a:xfrm>
                <a:off x="6038211" y="3848683"/>
                <a:ext cx="179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a gas giant and has rings</a:t>
                </a:r>
                <a:endParaRPr sz="1600">
                  <a:solidFill>
                    <a:schemeClr val="dk1"/>
                  </a:solidFill>
                  <a:latin typeface="Roboto"/>
                  <a:ea typeface="Roboto"/>
                  <a:cs typeface="Roboto"/>
                  <a:sym typeface="Roboto"/>
                </a:endParaRPr>
              </a:p>
            </p:txBody>
          </p:sp>
        </p:grpSp>
        <p:sp>
          <p:nvSpPr>
            <p:cNvPr id="416" name="Google Shape;416;p20"/>
            <p:cNvSpPr txBox="1"/>
            <p:nvPr/>
          </p:nvSpPr>
          <p:spPr>
            <a:xfrm>
              <a:off x="3857056" y="3744187"/>
              <a:ext cx="867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75</a:t>
              </a:r>
              <a:r>
                <a:rPr b="1" lang="en" sz="2400">
                  <a:solidFill>
                    <a:schemeClr val="dk1"/>
                  </a:solidFill>
                  <a:latin typeface="Domine"/>
                  <a:ea typeface="Domine"/>
                  <a:cs typeface="Domine"/>
                  <a:sym typeface="Domine"/>
                </a:rPr>
                <a:t>%</a:t>
              </a:r>
              <a:endParaRPr b="1" sz="2400">
                <a:solidFill>
                  <a:schemeClr val="dk1"/>
                </a:solidFill>
                <a:latin typeface="Domine"/>
                <a:ea typeface="Domine"/>
                <a:cs typeface="Domine"/>
                <a:sym typeface="Domine"/>
              </a:endParaRPr>
            </a:p>
          </p:txBody>
        </p:sp>
      </p:grpSp>
      <p:grpSp>
        <p:nvGrpSpPr>
          <p:cNvPr id="417" name="Google Shape;417;p20"/>
          <p:cNvGrpSpPr/>
          <p:nvPr/>
        </p:nvGrpSpPr>
        <p:grpSpPr>
          <a:xfrm>
            <a:off x="994950" y="2626275"/>
            <a:ext cx="1792202" cy="1508325"/>
            <a:chOff x="994950" y="2626275"/>
            <a:chExt cx="1792202" cy="1508325"/>
          </a:xfrm>
        </p:grpSpPr>
        <p:sp>
          <p:nvSpPr>
            <p:cNvPr id="418" name="Google Shape;418;p20"/>
            <p:cNvSpPr txBox="1"/>
            <p:nvPr/>
          </p:nvSpPr>
          <p:spPr>
            <a:xfrm>
              <a:off x="994952" y="2626275"/>
              <a:ext cx="1792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419" name="Google Shape;419;p20"/>
            <p:cNvSpPr txBox="1"/>
            <p:nvPr/>
          </p:nvSpPr>
          <p:spPr>
            <a:xfrm>
              <a:off x="994950" y="3016800"/>
              <a:ext cx="1792200" cy="11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 has a beautiful name and is the second planet from the Sun</a:t>
              </a:r>
              <a:endParaRPr sz="1600">
                <a:solidFill>
                  <a:schemeClr val="dk1"/>
                </a:solidFill>
                <a:latin typeface="Roboto"/>
                <a:ea typeface="Roboto"/>
                <a:cs typeface="Roboto"/>
                <a:sym typeface="Roboto"/>
              </a:endParaRPr>
            </a:p>
          </p:txBody>
        </p:sp>
      </p:grpSp>
      <p:sp>
        <p:nvSpPr>
          <p:cNvPr id="420" name="Google Shape;420;p20"/>
          <p:cNvSpPr/>
          <p:nvPr/>
        </p:nvSpPr>
        <p:spPr>
          <a:xfrm>
            <a:off x="1482300" y="1752453"/>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latin typeface="Domine"/>
              <a:ea typeface="Domine"/>
              <a:cs typeface="Domine"/>
              <a:sym typeface="Domine"/>
            </a:endParaRPr>
          </a:p>
        </p:txBody>
      </p:sp>
      <p:cxnSp>
        <p:nvCxnSpPr>
          <p:cNvPr id="421" name="Google Shape;421;p20"/>
          <p:cNvCxnSpPr>
            <a:stCxn id="418" idx="3"/>
            <a:endCxn id="406" idx="1"/>
          </p:cNvCxnSpPr>
          <p:nvPr/>
        </p:nvCxnSpPr>
        <p:spPr>
          <a:xfrm flipH="1" rot="10800000">
            <a:off x="2787152" y="1737075"/>
            <a:ext cx="1069800" cy="1117800"/>
          </a:xfrm>
          <a:prstGeom prst="bentConnector3">
            <a:avLst>
              <a:gd fmla="val 50005" name="adj1"/>
            </a:avLst>
          </a:prstGeom>
          <a:noFill/>
          <a:ln cap="flat" cmpd="sng" w="19050">
            <a:solidFill>
              <a:schemeClr val="dk1"/>
            </a:solidFill>
            <a:prstDash val="solid"/>
            <a:round/>
            <a:headEnd len="med" w="med" type="none"/>
            <a:tailEnd len="med" w="med" type="oval"/>
          </a:ln>
        </p:spPr>
      </p:cxnSp>
      <p:cxnSp>
        <p:nvCxnSpPr>
          <p:cNvPr id="422" name="Google Shape;422;p20"/>
          <p:cNvCxnSpPr>
            <a:stCxn id="418" idx="3"/>
            <a:endCxn id="411" idx="1"/>
          </p:cNvCxnSpPr>
          <p:nvPr/>
        </p:nvCxnSpPr>
        <p:spPr>
          <a:xfrm>
            <a:off x="2787152" y="2854875"/>
            <a:ext cx="1069800" cy="600"/>
          </a:xfrm>
          <a:prstGeom prst="bentConnector3">
            <a:avLst>
              <a:gd fmla="val 50005" name="adj1"/>
            </a:avLst>
          </a:prstGeom>
          <a:noFill/>
          <a:ln cap="flat" cmpd="sng" w="19050">
            <a:solidFill>
              <a:schemeClr val="dk1"/>
            </a:solidFill>
            <a:prstDash val="solid"/>
            <a:round/>
            <a:headEnd len="med" w="med" type="none"/>
            <a:tailEnd len="med" w="med" type="oval"/>
          </a:ln>
        </p:spPr>
      </p:cxnSp>
      <p:cxnSp>
        <p:nvCxnSpPr>
          <p:cNvPr id="423" name="Google Shape;423;p20"/>
          <p:cNvCxnSpPr>
            <a:stCxn id="418" idx="3"/>
            <a:endCxn id="416" idx="1"/>
          </p:cNvCxnSpPr>
          <p:nvPr/>
        </p:nvCxnSpPr>
        <p:spPr>
          <a:xfrm>
            <a:off x="2787152" y="2854875"/>
            <a:ext cx="1069800" cy="1117800"/>
          </a:xfrm>
          <a:prstGeom prst="bentConnector3">
            <a:avLst>
              <a:gd fmla="val 50005" name="adj1"/>
            </a:avLst>
          </a:prstGeom>
          <a:noFill/>
          <a:ln cap="flat" cmpd="sng" w="19050">
            <a:solidFill>
              <a:schemeClr val="dk1"/>
            </a:solidFill>
            <a:prstDash val="solid"/>
            <a:round/>
            <a:headEnd len="med" w="med" type="none"/>
            <a:tailEnd len="med" w="med" type="oval"/>
          </a:ln>
        </p:spPr>
      </p:cxnSp>
      <p:grpSp>
        <p:nvGrpSpPr>
          <p:cNvPr id="424" name="Google Shape;424;p20"/>
          <p:cNvGrpSpPr/>
          <p:nvPr/>
        </p:nvGrpSpPr>
        <p:grpSpPr>
          <a:xfrm>
            <a:off x="1655363" y="1941788"/>
            <a:ext cx="471350" cy="440625"/>
            <a:chOff x="3302800" y="2464900"/>
            <a:chExt cx="471350" cy="440625"/>
          </a:xfrm>
        </p:grpSpPr>
        <p:sp>
          <p:nvSpPr>
            <p:cNvPr id="425" name="Google Shape;425;p20"/>
            <p:cNvSpPr/>
            <p:nvPr/>
          </p:nvSpPr>
          <p:spPr>
            <a:xfrm>
              <a:off x="3302800" y="2616100"/>
              <a:ext cx="301175" cy="289425"/>
            </a:xfrm>
            <a:custGeom>
              <a:rect b="b" l="l" r="r" t="t"/>
              <a:pathLst>
                <a:path extrusionOk="0" h="11577" w="12047">
                  <a:moveTo>
                    <a:pt x="5317" y="4038"/>
                  </a:moveTo>
                  <a:cubicBezTo>
                    <a:pt x="6006" y="4038"/>
                    <a:pt x="6696" y="4300"/>
                    <a:pt x="7221" y="4826"/>
                  </a:cubicBezTo>
                  <a:cubicBezTo>
                    <a:pt x="8272" y="5877"/>
                    <a:pt x="8272" y="7583"/>
                    <a:pt x="7221" y="8634"/>
                  </a:cubicBezTo>
                  <a:cubicBezTo>
                    <a:pt x="6696" y="9160"/>
                    <a:pt x="6006" y="9423"/>
                    <a:pt x="5317" y="9423"/>
                  </a:cubicBezTo>
                  <a:cubicBezTo>
                    <a:pt x="4628" y="9423"/>
                    <a:pt x="3938" y="9160"/>
                    <a:pt x="3413" y="8634"/>
                  </a:cubicBezTo>
                  <a:cubicBezTo>
                    <a:pt x="2362" y="7583"/>
                    <a:pt x="2362" y="5877"/>
                    <a:pt x="3413" y="4826"/>
                  </a:cubicBezTo>
                  <a:cubicBezTo>
                    <a:pt x="3938" y="4300"/>
                    <a:pt x="4628" y="4038"/>
                    <a:pt x="5317" y="4038"/>
                  </a:cubicBezTo>
                  <a:close/>
                  <a:moveTo>
                    <a:pt x="8496" y="1"/>
                  </a:moveTo>
                  <a:lnTo>
                    <a:pt x="7721" y="759"/>
                  </a:lnTo>
                  <a:lnTo>
                    <a:pt x="8496" y="1535"/>
                  </a:lnTo>
                  <a:lnTo>
                    <a:pt x="7566" y="2448"/>
                  </a:lnTo>
                  <a:cubicBezTo>
                    <a:pt x="6859" y="2075"/>
                    <a:pt x="6080" y="1887"/>
                    <a:pt x="5302" y="1887"/>
                  </a:cubicBezTo>
                  <a:cubicBezTo>
                    <a:pt x="4069" y="1887"/>
                    <a:pt x="2837" y="2359"/>
                    <a:pt x="1896" y="3310"/>
                  </a:cubicBezTo>
                  <a:cubicBezTo>
                    <a:pt x="1" y="5205"/>
                    <a:pt x="1" y="8273"/>
                    <a:pt x="1896" y="10168"/>
                  </a:cubicBezTo>
                  <a:cubicBezTo>
                    <a:pt x="2835" y="11107"/>
                    <a:pt x="4072" y="11577"/>
                    <a:pt x="5310" y="11577"/>
                  </a:cubicBezTo>
                  <a:cubicBezTo>
                    <a:pt x="6549" y="11577"/>
                    <a:pt x="7790" y="11107"/>
                    <a:pt x="8738" y="10168"/>
                  </a:cubicBezTo>
                  <a:cubicBezTo>
                    <a:pt x="10289" y="8617"/>
                    <a:pt x="10564" y="6308"/>
                    <a:pt x="9599" y="4481"/>
                  </a:cubicBezTo>
                  <a:lnTo>
                    <a:pt x="10530" y="3551"/>
                  </a:lnTo>
                  <a:lnTo>
                    <a:pt x="11288" y="4326"/>
                  </a:lnTo>
                  <a:lnTo>
                    <a:pt x="12046" y="3568"/>
                  </a:lnTo>
                  <a:lnTo>
                    <a:pt x="84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3553100" y="2464900"/>
              <a:ext cx="221050" cy="202075"/>
            </a:xfrm>
            <a:custGeom>
              <a:rect b="b" l="l" r="r" t="t"/>
              <a:pathLst>
                <a:path extrusionOk="0" h="8083" w="8842">
                  <a:moveTo>
                    <a:pt x="6049" y="0"/>
                  </a:moveTo>
                  <a:lnTo>
                    <a:pt x="1" y="6049"/>
                  </a:lnTo>
                  <a:lnTo>
                    <a:pt x="2034" y="8082"/>
                  </a:lnTo>
                  <a:lnTo>
                    <a:pt x="4774" y="5342"/>
                  </a:lnTo>
                  <a:lnTo>
                    <a:pt x="6291" y="6859"/>
                  </a:lnTo>
                  <a:lnTo>
                    <a:pt x="7066" y="6101"/>
                  </a:lnTo>
                  <a:lnTo>
                    <a:pt x="6291" y="5342"/>
                  </a:lnTo>
                  <a:lnTo>
                    <a:pt x="7307" y="4326"/>
                  </a:lnTo>
                  <a:lnTo>
                    <a:pt x="8083" y="5084"/>
                  </a:lnTo>
                  <a:lnTo>
                    <a:pt x="8841" y="4326"/>
                  </a:lnTo>
                  <a:lnTo>
                    <a:pt x="7307" y="2809"/>
                  </a:lnTo>
                  <a:lnTo>
                    <a:pt x="8083" y="2034"/>
                  </a:lnTo>
                  <a:lnTo>
                    <a:pt x="60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Day infographics</a:t>
            </a:r>
            <a:endParaRPr/>
          </a:p>
        </p:txBody>
      </p:sp>
      <p:sp>
        <p:nvSpPr>
          <p:cNvPr id="432" name="Google Shape;432;p21"/>
          <p:cNvSpPr/>
          <p:nvPr/>
        </p:nvSpPr>
        <p:spPr>
          <a:xfrm>
            <a:off x="1207952" y="3695580"/>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latin typeface="Domine"/>
              <a:ea typeface="Domine"/>
              <a:cs typeface="Domine"/>
              <a:sym typeface="Domine"/>
            </a:endParaRPr>
          </a:p>
        </p:txBody>
      </p:sp>
      <p:sp>
        <p:nvSpPr>
          <p:cNvPr id="433" name="Google Shape;433;p21"/>
          <p:cNvSpPr/>
          <p:nvPr/>
        </p:nvSpPr>
        <p:spPr>
          <a:xfrm>
            <a:off x="3180336" y="3695580"/>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latin typeface="Domine"/>
              <a:ea typeface="Domine"/>
              <a:cs typeface="Domine"/>
              <a:sym typeface="Domine"/>
            </a:endParaRPr>
          </a:p>
        </p:txBody>
      </p:sp>
      <p:sp>
        <p:nvSpPr>
          <p:cNvPr id="434" name="Google Shape;434;p21"/>
          <p:cNvSpPr/>
          <p:nvPr/>
        </p:nvSpPr>
        <p:spPr>
          <a:xfrm>
            <a:off x="5152719" y="3695580"/>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latin typeface="Domine"/>
              <a:ea typeface="Domine"/>
              <a:cs typeface="Domine"/>
              <a:sym typeface="Domine"/>
            </a:endParaRPr>
          </a:p>
        </p:txBody>
      </p:sp>
      <p:sp>
        <p:nvSpPr>
          <p:cNvPr id="435" name="Google Shape;435;p21"/>
          <p:cNvSpPr/>
          <p:nvPr/>
        </p:nvSpPr>
        <p:spPr>
          <a:xfrm>
            <a:off x="7125102" y="3695580"/>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latin typeface="Domine"/>
              <a:ea typeface="Domine"/>
              <a:cs typeface="Domine"/>
              <a:sym typeface="Domine"/>
            </a:endParaRPr>
          </a:p>
        </p:txBody>
      </p:sp>
      <p:grpSp>
        <p:nvGrpSpPr>
          <p:cNvPr id="436" name="Google Shape;436;p21"/>
          <p:cNvGrpSpPr/>
          <p:nvPr/>
        </p:nvGrpSpPr>
        <p:grpSpPr>
          <a:xfrm>
            <a:off x="720000" y="1368555"/>
            <a:ext cx="1793402" cy="2051669"/>
            <a:chOff x="720000" y="1368555"/>
            <a:chExt cx="1793402" cy="2051669"/>
          </a:xfrm>
        </p:grpSpPr>
        <p:grpSp>
          <p:nvGrpSpPr>
            <p:cNvPr id="437" name="Google Shape;437;p21"/>
            <p:cNvGrpSpPr/>
            <p:nvPr/>
          </p:nvGrpSpPr>
          <p:grpSpPr>
            <a:xfrm>
              <a:off x="720000" y="2376399"/>
              <a:ext cx="1793402" cy="1043825"/>
              <a:chOff x="720000" y="2470299"/>
              <a:chExt cx="1793402" cy="1043825"/>
            </a:xfrm>
          </p:grpSpPr>
          <p:sp>
            <p:nvSpPr>
              <p:cNvPr id="438" name="Google Shape;438;p21"/>
              <p:cNvSpPr txBox="1"/>
              <p:nvPr/>
            </p:nvSpPr>
            <p:spPr>
              <a:xfrm>
                <a:off x="720002" y="2470299"/>
                <a:ext cx="179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439" name="Google Shape;439;p21"/>
              <p:cNvSpPr txBox="1"/>
              <p:nvPr/>
            </p:nvSpPr>
            <p:spPr>
              <a:xfrm>
                <a:off x="720000" y="2859524"/>
                <a:ext cx="1793400" cy="6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Venus is a very hot planet</a:t>
                </a:r>
                <a:endParaRPr sz="1600">
                  <a:solidFill>
                    <a:schemeClr val="dk1"/>
                  </a:solidFill>
                  <a:latin typeface="Roboto"/>
                  <a:ea typeface="Roboto"/>
                  <a:cs typeface="Roboto"/>
                  <a:sym typeface="Roboto"/>
                </a:endParaRPr>
              </a:p>
            </p:txBody>
          </p:sp>
        </p:grpSp>
        <p:sp>
          <p:nvSpPr>
            <p:cNvPr id="440" name="Google Shape;440;p21"/>
            <p:cNvSpPr/>
            <p:nvPr/>
          </p:nvSpPr>
          <p:spPr>
            <a:xfrm>
              <a:off x="1207952" y="1368555"/>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01</a:t>
              </a:r>
              <a:endParaRPr b="1" sz="2400">
                <a:solidFill>
                  <a:schemeClr val="dk1"/>
                </a:solidFill>
                <a:latin typeface="Domine"/>
                <a:ea typeface="Domine"/>
                <a:cs typeface="Domine"/>
                <a:sym typeface="Domine"/>
              </a:endParaRPr>
            </a:p>
          </p:txBody>
        </p:sp>
      </p:grpSp>
      <p:grpSp>
        <p:nvGrpSpPr>
          <p:cNvPr id="441" name="Google Shape;441;p21"/>
          <p:cNvGrpSpPr/>
          <p:nvPr/>
        </p:nvGrpSpPr>
        <p:grpSpPr>
          <a:xfrm>
            <a:off x="2692375" y="1368555"/>
            <a:ext cx="1793411" cy="2051669"/>
            <a:chOff x="2692375" y="1368555"/>
            <a:chExt cx="1793411" cy="2051669"/>
          </a:xfrm>
        </p:grpSpPr>
        <p:grpSp>
          <p:nvGrpSpPr>
            <p:cNvPr id="442" name="Google Shape;442;p21"/>
            <p:cNvGrpSpPr/>
            <p:nvPr/>
          </p:nvGrpSpPr>
          <p:grpSpPr>
            <a:xfrm>
              <a:off x="2692375" y="2376399"/>
              <a:ext cx="1793411" cy="1043825"/>
              <a:chOff x="2692375" y="2470299"/>
              <a:chExt cx="1793411" cy="1043825"/>
            </a:xfrm>
          </p:grpSpPr>
          <p:sp>
            <p:nvSpPr>
              <p:cNvPr id="443" name="Google Shape;443;p21"/>
              <p:cNvSpPr txBox="1"/>
              <p:nvPr/>
            </p:nvSpPr>
            <p:spPr>
              <a:xfrm>
                <a:off x="2692386" y="2470299"/>
                <a:ext cx="179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444" name="Google Shape;444;p21"/>
              <p:cNvSpPr txBox="1"/>
              <p:nvPr/>
            </p:nvSpPr>
            <p:spPr>
              <a:xfrm>
                <a:off x="2692375" y="2859523"/>
                <a:ext cx="1793400" cy="6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sp>
          <p:nvSpPr>
            <p:cNvPr id="445" name="Google Shape;445;p21"/>
            <p:cNvSpPr/>
            <p:nvPr/>
          </p:nvSpPr>
          <p:spPr>
            <a:xfrm>
              <a:off x="3180336" y="1368555"/>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02</a:t>
              </a:r>
              <a:endParaRPr b="1" sz="2400">
                <a:solidFill>
                  <a:schemeClr val="dk1"/>
                </a:solidFill>
                <a:latin typeface="Domine"/>
                <a:ea typeface="Domine"/>
                <a:cs typeface="Domine"/>
                <a:sym typeface="Domine"/>
              </a:endParaRPr>
            </a:p>
          </p:txBody>
        </p:sp>
      </p:grpSp>
      <p:grpSp>
        <p:nvGrpSpPr>
          <p:cNvPr id="446" name="Google Shape;446;p21"/>
          <p:cNvGrpSpPr/>
          <p:nvPr/>
        </p:nvGrpSpPr>
        <p:grpSpPr>
          <a:xfrm>
            <a:off x="4664769" y="1368555"/>
            <a:ext cx="1793406" cy="2051668"/>
            <a:chOff x="4664769" y="1368555"/>
            <a:chExt cx="1793406" cy="2051668"/>
          </a:xfrm>
        </p:grpSpPr>
        <p:grpSp>
          <p:nvGrpSpPr>
            <p:cNvPr id="447" name="Google Shape;447;p21"/>
            <p:cNvGrpSpPr/>
            <p:nvPr/>
          </p:nvGrpSpPr>
          <p:grpSpPr>
            <a:xfrm>
              <a:off x="4664769" y="2376399"/>
              <a:ext cx="1793406" cy="1043824"/>
              <a:chOff x="4664769" y="2470299"/>
              <a:chExt cx="1793406" cy="1043824"/>
            </a:xfrm>
          </p:grpSpPr>
          <p:sp>
            <p:nvSpPr>
              <p:cNvPr id="448" name="Google Shape;448;p21"/>
              <p:cNvSpPr txBox="1"/>
              <p:nvPr/>
            </p:nvSpPr>
            <p:spPr>
              <a:xfrm>
                <a:off x="4664769" y="2470299"/>
                <a:ext cx="179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Jupiter</a:t>
                </a:r>
                <a:endParaRPr b="1" sz="2000">
                  <a:solidFill>
                    <a:schemeClr val="dk1"/>
                  </a:solidFill>
                  <a:latin typeface="Domine"/>
                  <a:ea typeface="Domine"/>
                  <a:cs typeface="Domine"/>
                  <a:sym typeface="Domine"/>
                </a:endParaRPr>
              </a:p>
            </p:txBody>
          </p:sp>
          <p:sp>
            <p:nvSpPr>
              <p:cNvPr id="449" name="Google Shape;449;p21"/>
              <p:cNvSpPr txBox="1"/>
              <p:nvPr/>
            </p:nvSpPr>
            <p:spPr>
              <a:xfrm>
                <a:off x="4664775" y="2859523"/>
                <a:ext cx="1793400" cy="6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Jupiter is an enormous planet</a:t>
                </a:r>
                <a:endParaRPr sz="1600">
                  <a:solidFill>
                    <a:schemeClr val="dk1"/>
                  </a:solidFill>
                  <a:latin typeface="Roboto"/>
                  <a:ea typeface="Roboto"/>
                  <a:cs typeface="Roboto"/>
                  <a:sym typeface="Roboto"/>
                </a:endParaRPr>
              </a:p>
            </p:txBody>
          </p:sp>
        </p:grpSp>
        <p:sp>
          <p:nvSpPr>
            <p:cNvPr id="450" name="Google Shape;450;p21"/>
            <p:cNvSpPr/>
            <p:nvPr/>
          </p:nvSpPr>
          <p:spPr>
            <a:xfrm>
              <a:off x="5152719" y="1368555"/>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03</a:t>
              </a:r>
              <a:endParaRPr b="1" sz="2400">
                <a:solidFill>
                  <a:schemeClr val="dk1"/>
                </a:solidFill>
                <a:latin typeface="Domine"/>
                <a:ea typeface="Domine"/>
                <a:cs typeface="Domine"/>
                <a:sym typeface="Domine"/>
              </a:endParaRPr>
            </a:p>
          </p:txBody>
        </p:sp>
      </p:grpSp>
      <p:grpSp>
        <p:nvGrpSpPr>
          <p:cNvPr id="451" name="Google Shape;451;p21"/>
          <p:cNvGrpSpPr/>
          <p:nvPr/>
        </p:nvGrpSpPr>
        <p:grpSpPr>
          <a:xfrm>
            <a:off x="6637150" y="1368555"/>
            <a:ext cx="1793402" cy="2051668"/>
            <a:chOff x="6637150" y="1368555"/>
            <a:chExt cx="1793402" cy="2051668"/>
          </a:xfrm>
        </p:grpSpPr>
        <p:grpSp>
          <p:nvGrpSpPr>
            <p:cNvPr id="452" name="Google Shape;452;p21"/>
            <p:cNvGrpSpPr/>
            <p:nvPr/>
          </p:nvGrpSpPr>
          <p:grpSpPr>
            <a:xfrm>
              <a:off x="6637150" y="2376399"/>
              <a:ext cx="1793402" cy="1043824"/>
              <a:chOff x="6637150" y="2470299"/>
              <a:chExt cx="1793402" cy="1043824"/>
            </a:xfrm>
          </p:grpSpPr>
          <p:sp>
            <p:nvSpPr>
              <p:cNvPr id="453" name="Google Shape;453;p21"/>
              <p:cNvSpPr txBox="1"/>
              <p:nvPr/>
            </p:nvSpPr>
            <p:spPr>
              <a:xfrm>
                <a:off x="6637152" y="2470299"/>
                <a:ext cx="179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Saturn</a:t>
                </a:r>
                <a:endParaRPr b="1" sz="2000">
                  <a:solidFill>
                    <a:schemeClr val="dk1"/>
                  </a:solidFill>
                  <a:latin typeface="Domine"/>
                  <a:ea typeface="Domine"/>
                  <a:cs typeface="Domine"/>
                  <a:sym typeface="Domine"/>
                </a:endParaRPr>
              </a:p>
            </p:txBody>
          </p:sp>
          <p:sp>
            <p:nvSpPr>
              <p:cNvPr id="454" name="Google Shape;454;p21"/>
              <p:cNvSpPr txBox="1"/>
              <p:nvPr/>
            </p:nvSpPr>
            <p:spPr>
              <a:xfrm>
                <a:off x="6637150" y="2859523"/>
                <a:ext cx="1793400" cy="6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It’s a gas giant and has rings</a:t>
                </a:r>
                <a:endParaRPr sz="1600">
                  <a:solidFill>
                    <a:schemeClr val="dk1"/>
                  </a:solidFill>
                  <a:latin typeface="Roboto"/>
                  <a:ea typeface="Roboto"/>
                  <a:cs typeface="Roboto"/>
                  <a:sym typeface="Roboto"/>
                </a:endParaRPr>
              </a:p>
            </p:txBody>
          </p:sp>
        </p:grpSp>
        <p:sp>
          <p:nvSpPr>
            <p:cNvPr id="455" name="Google Shape;455;p21"/>
            <p:cNvSpPr/>
            <p:nvPr/>
          </p:nvSpPr>
          <p:spPr>
            <a:xfrm>
              <a:off x="7125102" y="1368555"/>
              <a:ext cx="817500" cy="819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Domine"/>
                  <a:ea typeface="Domine"/>
                  <a:cs typeface="Domine"/>
                  <a:sym typeface="Domine"/>
                </a:rPr>
                <a:t>04</a:t>
              </a:r>
              <a:endParaRPr b="1" sz="2400">
                <a:solidFill>
                  <a:schemeClr val="dk1"/>
                </a:solidFill>
                <a:latin typeface="Domine"/>
                <a:ea typeface="Domine"/>
                <a:cs typeface="Domine"/>
                <a:sym typeface="Domine"/>
              </a:endParaRPr>
            </a:p>
          </p:txBody>
        </p:sp>
      </p:grpSp>
      <p:grpSp>
        <p:nvGrpSpPr>
          <p:cNvPr id="456" name="Google Shape;456;p21"/>
          <p:cNvGrpSpPr/>
          <p:nvPr/>
        </p:nvGrpSpPr>
        <p:grpSpPr>
          <a:xfrm>
            <a:off x="3483702" y="3913673"/>
            <a:ext cx="210767" cy="383114"/>
            <a:chOff x="2047425" y="1826425"/>
            <a:chExt cx="252900" cy="459700"/>
          </a:xfrm>
        </p:grpSpPr>
        <p:sp>
          <p:nvSpPr>
            <p:cNvPr id="457" name="Google Shape;457;p21"/>
            <p:cNvSpPr/>
            <p:nvPr/>
          </p:nvSpPr>
          <p:spPr>
            <a:xfrm>
              <a:off x="2115050" y="2137050"/>
              <a:ext cx="118075" cy="81875"/>
            </a:xfrm>
            <a:custGeom>
              <a:rect b="b" l="l" r="r" t="t"/>
              <a:pathLst>
                <a:path extrusionOk="0" h="3275" w="4723">
                  <a:moveTo>
                    <a:pt x="1" y="0"/>
                  </a:moveTo>
                  <a:lnTo>
                    <a:pt x="1" y="3275"/>
                  </a:lnTo>
                  <a:lnTo>
                    <a:pt x="4722" y="3275"/>
                  </a:lnTo>
                  <a:lnTo>
                    <a:pt x="4722" y="362"/>
                  </a:lnTo>
                  <a:cubicBezTo>
                    <a:pt x="2361" y="362"/>
                    <a:pt x="236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2047425" y="1934150"/>
              <a:ext cx="252900" cy="351975"/>
            </a:xfrm>
            <a:custGeom>
              <a:rect b="b" l="l" r="r" t="t"/>
              <a:pathLst>
                <a:path extrusionOk="0" h="14079" w="10116">
                  <a:moveTo>
                    <a:pt x="2706" y="7031"/>
                  </a:moveTo>
                  <a:cubicBezTo>
                    <a:pt x="3964" y="7031"/>
                    <a:pt x="4601" y="7134"/>
                    <a:pt x="5222" y="7220"/>
                  </a:cubicBezTo>
                  <a:cubicBezTo>
                    <a:pt x="5790" y="7307"/>
                    <a:pt x="6324" y="7393"/>
                    <a:pt x="7427" y="7393"/>
                  </a:cubicBezTo>
                  <a:lnTo>
                    <a:pt x="8496" y="7393"/>
                  </a:lnTo>
                  <a:lnTo>
                    <a:pt x="8496" y="12459"/>
                  </a:lnTo>
                  <a:lnTo>
                    <a:pt x="1620" y="12459"/>
                  </a:lnTo>
                  <a:lnTo>
                    <a:pt x="1620" y="7031"/>
                  </a:lnTo>
                  <a:close/>
                  <a:moveTo>
                    <a:pt x="2016" y="0"/>
                  </a:moveTo>
                  <a:lnTo>
                    <a:pt x="2016" y="1086"/>
                  </a:lnTo>
                  <a:lnTo>
                    <a:pt x="3085" y="1086"/>
                  </a:lnTo>
                  <a:lnTo>
                    <a:pt x="3085" y="3274"/>
                  </a:lnTo>
                  <a:cubicBezTo>
                    <a:pt x="1224" y="4067"/>
                    <a:pt x="0" y="5894"/>
                    <a:pt x="0" y="7927"/>
                  </a:cubicBezTo>
                  <a:lnTo>
                    <a:pt x="0" y="14079"/>
                  </a:lnTo>
                  <a:lnTo>
                    <a:pt x="10116" y="14079"/>
                  </a:lnTo>
                  <a:lnTo>
                    <a:pt x="10116" y="7927"/>
                  </a:lnTo>
                  <a:cubicBezTo>
                    <a:pt x="10116" y="5894"/>
                    <a:pt x="8892" y="4067"/>
                    <a:pt x="7031" y="3274"/>
                  </a:cubicBezTo>
                  <a:lnTo>
                    <a:pt x="7031" y="1086"/>
                  </a:lnTo>
                  <a:lnTo>
                    <a:pt x="8117" y="1086"/>
                  </a:lnTo>
                  <a:lnTo>
                    <a:pt x="81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2160300" y="1880275"/>
              <a:ext cx="27150" cy="27175"/>
            </a:xfrm>
            <a:custGeom>
              <a:rect b="b" l="l" r="r" t="t"/>
              <a:pathLst>
                <a:path extrusionOk="0" h="1087" w="1086">
                  <a:moveTo>
                    <a:pt x="0" y="1"/>
                  </a:moveTo>
                  <a:lnTo>
                    <a:pt x="0" y="1087"/>
                  </a:lnTo>
                  <a:lnTo>
                    <a:pt x="1086" y="1087"/>
                  </a:lnTo>
                  <a:lnTo>
                    <a:pt x="10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2214575" y="1826425"/>
              <a:ext cx="26725" cy="27175"/>
            </a:xfrm>
            <a:custGeom>
              <a:rect b="b" l="l" r="r" t="t"/>
              <a:pathLst>
                <a:path extrusionOk="0" h="1087" w="1069">
                  <a:moveTo>
                    <a:pt x="0" y="1"/>
                  </a:moveTo>
                  <a:lnTo>
                    <a:pt x="0" y="1087"/>
                  </a:lnTo>
                  <a:lnTo>
                    <a:pt x="1069" y="1087"/>
                  </a:lnTo>
                  <a:lnTo>
                    <a:pt x="1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2268425" y="1853575"/>
              <a:ext cx="26725" cy="26725"/>
            </a:xfrm>
            <a:custGeom>
              <a:rect b="b" l="l" r="r" t="t"/>
              <a:pathLst>
                <a:path extrusionOk="0" h="1069" w="1069">
                  <a:moveTo>
                    <a:pt x="0" y="1"/>
                  </a:moveTo>
                  <a:lnTo>
                    <a:pt x="0" y="1069"/>
                  </a:lnTo>
                  <a:lnTo>
                    <a:pt x="1069" y="1069"/>
                  </a:lnTo>
                  <a:lnTo>
                    <a:pt x="1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1"/>
          <p:cNvGrpSpPr/>
          <p:nvPr/>
        </p:nvGrpSpPr>
        <p:grpSpPr>
          <a:xfrm>
            <a:off x="5369912" y="3913673"/>
            <a:ext cx="383114" cy="383114"/>
            <a:chOff x="1944025" y="3084400"/>
            <a:chExt cx="459700" cy="459700"/>
          </a:xfrm>
        </p:grpSpPr>
        <p:sp>
          <p:nvSpPr>
            <p:cNvPr id="463" name="Google Shape;463;p21"/>
            <p:cNvSpPr/>
            <p:nvPr/>
          </p:nvSpPr>
          <p:spPr>
            <a:xfrm>
              <a:off x="2123675" y="3255425"/>
              <a:ext cx="100400" cy="45275"/>
            </a:xfrm>
            <a:custGeom>
              <a:rect b="b" l="l" r="r" t="t"/>
              <a:pathLst>
                <a:path extrusionOk="0" h="1811" w="4016">
                  <a:moveTo>
                    <a:pt x="0" y="1"/>
                  </a:moveTo>
                  <a:lnTo>
                    <a:pt x="0" y="1810"/>
                  </a:lnTo>
                  <a:lnTo>
                    <a:pt x="4015" y="1810"/>
                  </a:lnTo>
                  <a:lnTo>
                    <a:pt x="40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2251200" y="3255425"/>
              <a:ext cx="71950" cy="45275"/>
            </a:xfrm>
            <a:custGeom>
              <a:rect b="b" l="l" r="r" t="t"/>
              <a:pathLst>
                <a:path extrusionOk="0" h="1811" w="2878">
                  <a:moveTo>
                    <a:pt x="0" y="1"/>
                  </a:moveTo>
                  <a:lnTo>
                    <a:pt x="0" y="1810"/>
                  </a:lnTo>
                  <a:lnTo>
                    <a:pt x="2878" y="1810"/>
                  </a:lnTo>
                  <a:lnTo>
                    <a:pt x="28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2025000" y="3255425"/>
              <a:ext cx="71975" cy="45275"/>
            </a:xfrm>
            <a:custGeom>
              <a:rect b="b" l="l" r="r" t="t"/>
              <a:pathLst>
                <a:path extrusionOk="0" h="1811" w="2879">
                  <a:moveTo>
                    <a:pt x="1" y="1"/>
                  </a:moveTo>
                  <a:lnTo>
                    <a:pt x="1" y="1810"/>
                  </a:lnTo>
                  <a:lnTo>
                    <a:pt x="2879" y="1810"/>
                  </a:lnTo>
                  <a:lnTo>
                    <a:pt x="2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2025000" y="3084400"/>
              <a:ext cx="298150" cy="144350"/>
            </a:xfrm>
            <a:custGeom>
              <a:rect b="b" l="l" r="r" t="t"/>
              <a:pathLst>
                <a:path extrusionOk="0" h="5774" w="11926">
                  <a:moveTo>
                    <a:pt x="4998" y="1"/>
                  </a:moveTo>
                  <a:cubicBezTo>
                    <a:pt x="4154" y="1"/>
                    <a:pt x="3465" y="690"/>
                    <a:pt x="3465" y="1552"/>
                  </a:cubicBezTo>
                  <a:cubicBezTo>
                    <a:pt x="3465" y="2362"/>
                    <a:pt x="3844" y="3068"/>
                    <a:pt x="4309" y="3620"/>
                  </a:cubicBezTo>
                  <a:lnTo>
                    <a:pt x="1" y="3620"/>
                  </a:lnTo>
                  <a:lnTo>
                    <a:pt x="1" y="5774"/>
                  </a:lnTo>
                  <a:lnTo>
                    <a:pt x="11926" y="5774"/>
                  </a:lnTo>
                  <a:lnTo>
                    <a:pt x="11926" y="3620"/>
                  </a:lnTo>
                  <a:lnTo>
                    <a:pt x="7601" y="3620"/>
                  </a:lnTo>
                  <a:cubicBezTo>
                    <a:pt x="8083" y="3068"/>
                    <a:pt x="8445" y="2362"/>
                    <a:pt x="8445" y="1552"/>
                  </a:cubicBezTo>
                  <a:cubicBezTo>
                    <a:pt x="8445" y="690"/>
                    <a:pt x="7756" y="1"/>
                    <a:pt x="6911" y="1"/>
                  </a:cubicBezTo>
                  <a:cubicBezTo>
                    <a:pt x="6549" y="1"/>
                    <a:pt x="6222" y="139"/>
                    <a:pt x="5963" y="345"/>
                  </a:cubicBezTo>
                  <a:cubicBezTo>
                    <a:pt x="5705" y="139"/>
                    <a:pt x="5360" y="1"/>
                    <a:pt x="4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944025" y="3327375"/>
              <a:ext cx="459700" cy="216725"/>
            </a:xfrm>
            <a:custGeom>
              <a:rect b="b" l="l" r="r" t="t"/>
              <a:pathLst>
                <a:path extrusionOk="0" h="8669" w="18388">
                  <a:moveTo>
                    <a:pt x="3774" y="2741"/>
                  </a:moveTo>
                  <a:cubicBezTo>
                    <a:pt x="4963" y="2741"/>
                    <a:pt x="5928" y="3706"/>
                    <a:pt x="5928" y="4895"/>
                  </a:cubicBezTo>
                  <a:cubicBezTo>
                    <a:pt x="5928" y="6084"/>
                    <a:pt x="4963" y="7049"/>
                    <a:pt x="3774" y="7049"/>
                  </a:cubicBezTo>
                  <a:cubicBezTo>
                    <a:pt x="2585" y="7049"/>
                    <a:pt x="1620" y="6084"/>
                    <a:pt x="1620" y="4895"/>
                  </a:cubicBezTo>
                  <a:cubicBezTo>
                    <a:pt x="1620" y="3706"/>
                    <a:pt x="2585" y="2741"/>
                    <a:pt x="3774" y="2741"/>
                  </a:cubicBezTo>
                  <a:close/>
                  <a:moveTo>
                    <a:pt x="14613" y="2741"/>
                  </a:moveTo>
                  <a:cubicBezTo>
                    <a:pt x="15803" y="2741"/>
                    <a:pt x="16768" y="3706"/>
                    <a:pt x="16768" y="4895"/>
                  </a:cubicBezTo>
                  <a:cubicBezTo>
                    <a:pt x="16768" y="6084"/>
                    <a:pt x="15803" y="7049"/>
                    <a:pt x="14613" y="7049"/>
                  </a:cubicBezTo>
                  <a:cubicBezTo>
                    <a:pt x="13424" y="7049"/>
                    <a:pt x="12459" y="6084"/>
                    <a:pt x="12459" y="4895"/>
                  </a:cubicBezTo>
                  <a:cubicBezTo>
                    <a:pt x="12459" y="3706"/>
                    <a:pt x="13424" y="2741"/>
                    <a:pt x="14613" y="2741"/>
                  </a:cubicBezTo>
                  <a:close/>
                  <a:moveTo>
                    <a:pt x="3240" y="1"/>
                  </a:moveTo>
                  <a:lnTo>
                    <a:pt x="3240" y="1121"/>
                  </a:lnTo>
                  <a:lnTo>
                    <a:pt x="0" y="1121"/>
                  </a:lnTo>
                  <a:lnTo>
                    <a:pt x="0" y="2207"/>
                  </a:lnTo>
                  <a:lnTo>
                    <a:pt x="1138" y="2207"/>
                  </a:lnTo>
                  <a:cubicBezTo>
                    <a:pt x="448" y="2896"/>
                    <a:pt x="0" y="3844"/>
                    <a:pt x="0" y="4895"/>
                  </a:cubicBezTo>
                  <a:cubicBezTo>
                    <a:pt x="0" y="6980"/>
                    <a:pt x="1706" y="8669"/>
                    <a:pt x="3774" y="8669"/>
                  </a:cubicBezTo>
                  <a:cubicBezTo>
                    <a:pt x="5670" y="8669"/>
                    <a:pt x="7255" y="7256"/>
                    <a:pt x="7514" y="5429"/>
                  </a:cubicBezTo>
                  <a:lnTo>
                    <a:pt x="10891" y="5429"/>
                  </a:lnTo>
                  <a:cubicBezTo>
                    <a:pt x="11150" y="7256"/>
                    <a:pt x="12718" y="8669"/>
                    <a:pt x="14613" y="8669"/>
                  </a:cubicBezTo>
                  <a:cubicBezTo>
                    <a:pt x="16699" y="8669"/>
                    <a:pt x="18387" y="6980"/>
                    <a:pt x="18387" y="4895"/>
                  </a:cubicBezTo>
                  <a:cubicBezTo>
                    <a:pt x="18387" y="3844"/>
                    <a:pt x="17957" y="2896"/>
                    <a:pt x="17250" y="2207"/>
                  </a:cubicBezTo>
                  <a:lnTo>
                    <a:pt x="18387" y="2207"/>
                  </a:lnTo>
                  <a:lnTo>
                    <a:pt x="18387" y="1121"/>
                  </a:lnTo>
                  <a:lnTo>
                    <a:pt x="15165" y="1121"/>
                  </a:lnTo>
                  <a:lnTo>
                    <a:pt x="15165" y="1"/>
                  </a:lnTo>
                  <a:lnTo>
                    <a:pt x="12287" y="1"/>
                  </a:lnTo>
                  <a:lnTo>
                    <a:pt x="12287" y="1931"/>
                  </a:lnTo>
                  <a:cubicBezTo>
                    <a:pt x="11822" y="2293"/>
                    <a:pt x="11460" y="2758"/>
                    <a:pt x="11201" y="3292"/>
                  </a:cubicBezTo>
                  <a:lnTo>
                    <a:pt x="11201" y="1"/>
                  </a:lnTo>
                  <a:lnTo>
                    <a:pt x="7186" y="1"/>
                  </a:lnTo>
                  <a:lnTo>
                    <a:pt x="7186" y="3292"/>
                  </a:lnTo>
                  <a:cubicBezTo>
                    <a:pt x="6945" y="2758"/>
                    <a:pt x="6566" y="2293"/>
                    <a:pt x="6118" y="1931"/>
                  </a:cubicBezTo>
                  <a:lnTo>
                    <a:pt x="6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2011650" y="3423025"/>
              <a:ext cx="53875" cy="53875"/>
            </a:xfrm>
            <a:custGeom>
              <a:rect b="b" l="l" r="r" t="t"/>
              <a:pathLst>
                <a:path extrusionOk="0" h="2155" w="2155">
                  <a:moveTo>
                    <a:pt x="1069" y="0"/>
                  </a:moveTo>
                  <a:cubicBezTo>
                    <a:pt x="483" y="0"/>
                    <a:pt x="1" y="483"/>
                    <a:pt x="1" y="1069"/>
                  </a:cubicBezTo>
                  <a:cubicBezTo>
                    <a:pt x="1" y="1672"/>
                    <a:pt x="483" y="2154"/>
                    <a:pt x="1069" y="2154"/>
                  </a:cubicBezTo>
                  <a:cubicBezTo>
                    <a:pt x="1672" y="2154"/>
                    <a:pt x="2155" y="1672"/>
                    <a:pt x="2155" y="1069"/>
                  </a:cubicBezTo>
                  <a:cubicBezTo>
                    <a:pt x="2155" y="483"/>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2282650" y="3423025"/>
              <a:ext cx="53875" cy="53875"/>
            </a:xfrm>
            <a:custGeom>
              <a:rect b="b" l="l" r="r" t="t"/>
              <a:pathLst>
                <a:path extrusionOk="0" h="2155" w="2155">
                  <a:moveTo>
                    <a:pt x="1068" y="0"/>
                  </a:moveTo>
                  <a:cubicBezTo>
                    <a:pt x="483" y="0"/>
                    <a:pt x="0" y="483"/>
                    <a:pt x="0" y="1069"/>
                  </a:cubicBezTo>
                  <a:cubicBezTo>
                    <a:pt x="0" y="1672"/>
                    <a:pt x="483" y="2154"/>
                    <a:pt x="1068" y="2154"/>
                  </a:cubicBezTo>
                  <a:cubicBezTo>
                    <a:pt x="1672" y="2154"/>
                    <a:pt x="2154" y="1672"/>
                    <a:pt x="2154" y="1069"/>
                  </a:cubicBezTo>
                  <a:cubicBezTo>
                    <a:pt x="2154" y="483"/>
                    <a:pt x="1672" y="0"/>
                    <a:pt x="1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1"/>
          <p:cNvGrpSpPr/>
          <p:nvPr/>
        </p:nvGrpSpPr>
        <p:grpSpPr>
          <a:xfrm>
            <a:off x="1478827" y="3913673"/>
            <a:ext cx="275751" cy="383114"/>
            <a:chOff x="2694075" y="2455425"/>
            <a:chExt cx="330875" cy="459700"/>
          </a:xfrm>
        </p:grpSpPr>
        <p:sp>
          <p:nvSpPr>
            <p:cNvPr id="471" name="Google Shape;471;p21"/>
            <p:cNvSpPr/>
            <p:nvPr/>
          </p:nvSpPr>
          <p:spPr>
            <a:xfrm>
              <a:off x="2694075" y="2775075"/>
              <a:ext cx="199050" cy="77150"/>
            </a:xfrm>
            <a:custGeom>
              <a:rect b="b" l="l" r="r" t="t"/>
              <a:pathLst>
                <a:path extrusionOk="0" h="3086" w="7962">
                  <a:moveTo>
                    <a:pt x="0" y="1"/>
                  </a:moveTo>
                  <a:lnTo>
                    <a:pt x="0" y="3085"/>
                  </a:lnTo>
                  <a:lnTo>
                    <a:pt x="7962" y="3085"/>
                  </a:lnTo>
                  <a:lnTo>
                    <a:pt x="79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2721200" y="2879350"/>
              <a:ext cx="145225" cy="35775"/>
            </a:xfrm>
            <a:custGeom>
              <a:rect b="b" l="l" r="r" t="t"/>
              <a:pathLst>
                <a:path extrusionOk="0" h="1431" w="5809">
                  <a:moveTo>
                    <a:pt x="1" y="0"/>
                  </a:moveTo>
                  <a:lnTo>
                    <a:pt x="1" y="1430"/>
                  </a:lnTo>
                  <a:lnTo>
                    <a:pt x="5808" y="1430"/>
                  </a:lnTo>
                  <a:lnTo>
                    <a:pt x="5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2780650" y="2455425"/>
              <a:ext cx="244300" cy="292550"/>
            </a:xfrm>
            <a:custGeom>
              <a:rect b="b" l="l" r="r" t="t"/>
              <a:pathLst>
                <a:path extrusionOk="0" h="11702" w="9772">
                  <a:moveTo>
                    <a:pt x="9048" y="0"/>
                  </a:moveTo>
                  <a:lnTo>
                    <a:pt x="8393" y="896"/>
                  </a:lnTo>
                  <a:cubicBezTo>
                    <a:pt x="7290" y="2378"/>
                    <a:pt x="6239" y="2861"/>
                    <a:pt x="4137" y="3809"/>
                  </a:cubicBezTo>
                  <a:cubicBezTo>
                    <a:pt x="3137" y="4257"/>
                    <a:pt x="2293" y="4998"/>
                    <a:pt x="1638" y="5997"/>
                  </a:cubicBezTo>
                  <a:cubicBezTo>
                    <a:pt x="1121" y="6790"/>
                    <a:pt x="707" y="7738"/>
                    <a:pt x="432" y="8806"/>
                  </a:cubicBezTo>
                  <a:cubicBezTo>
                    <a:pt x="121" y="9978"/>
                    <a:pt x="18" y="11046"/>
                    <a:pt x="1" y="11684"/>
                  </a:cubicBezTo>
                  <a:lnTo>
                    <a:pt x="5515" y="6755"/>
                  </a:lnTo>
                  <a:lnTo>
                    <a:pt x="6222" y="7548"/>
                  </a:lnTo>
                  <a:lnTo>
                    <a:pt x="1569" y="11701"/>
                  </a:lnTo>
                  <a:lnTo>
                    <a:pt x="5757" y="11701"/>
                  </a:lnTo>
                  <a:cubicBezTo>
                    <a:pt x="6722" y="11219"/>
                    <a:pt x="7514" y="10564"/>
                    <a:pt x="8135" y="9737"/>
                  </a:cubicBezTo>
                  <a:cubicBezTo>
                    <a:pt x="9220" y="8306"/>
                    <a:pt x="9772" y="6342"/>
                    <a:pt x="9737" y="4084"/>
                  </a:cubicBezTo>
                  <a:cubicBezTo>
                    <a:pt x="9703" y="2396"/>
                    <a:pt x="9358" y="1120"/>
                    <a:pt x="9341" y="1069"/>
                  </a:cubicBezTo>
                  <a:lnTo>
                    <a:pt x="90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1"/>
          <p:cNvGrpSpPr/>
          <p:nvPr/>
        </p:nvGrpSpPr>
        <p:grpSpPr>
          <a:xfrm>
            <a:off x="7342464" y="3963570"/>
            <a:ext cx="382760" cy="283314"/>
            <a:chOff x="2629450" y="3180900"/>
            <a:chExt cx="459275" cy="339950"/>
          </a:xfrm>
        </p:grpSpPr>
        <p:sp>
          <p:nvSpPr>
            <p:cNvPr id="475" name="Google Shape;475;p21"/>
            <p:cNvSpPr/>
            <p:nvPr/>
          </p:nvSpPr>
          <p:spPr>
            <a:xfrm>
              <a:off x="2668225" y="3180900"/>
              <a:ext cx="381725" cy="144775"/>
            </a:xfrm>
            <a:custGeom>
              <a:rect b="b" l="l" r="r" t="t"/>
              <a:pathLst>
                <a:path extrusionOk="0" h="5791" w="15269">
                  <a:moveTo>
                    <a:pt x="5773" y="1"/>
                  </a:moveTo>
                  <a:cubicBezTo>
                    <a:pt x="3068" y="656"/>
                    <a:pt x="879" y="2672"/>
                    <a:pt x="0" y="5291"/>
                  </a:cubicBezTo>
                  <a:cubicBezTo>
                    <a:pt x="431" y="5377"/>
                    <a:pt x="776" y="5498"/>
                    <a:pt x="1086" y="5601"/>
                  </a:cubicBezTo>
                  <a:cubicBezTo>
                    <a:pt x="1293" y="5670"/>
                    <a:pt x="1499" y="5739"/>
                    <a:pt x="1723" y="5791"/>
                  </a:cubicBezTo>
                  <a:cubicBezTo>
                    <a:pt x="2430" y="3740"/>
                    <a:pt x="4188" y="2155"/>
                    <a:pt x="6359" y="1707"/>
                  </a:cubicBezTo>
                  <a:lnTo>
                    <a:pt x="7014" y="1569"/>
                  </a:lnTo>
                  <a:lnTo>
                    <a:pt x="7014" y="5171"/>
                  </a:lnTo>
                  <a:cubicBezTo>
                    <a:pt x="7203" y="5171"/>
                    <a:pt x="7410" y="5153"/>
                    <a:pt x="7634" y="5153"/>
                  </a:cubicBezTo>
                  <a:cubicBezTo>
                    <a:pt x="7858" y="5153"/>
                    <a:pt x="8065" y="5171"/>
                    <a:pt x="8255" y="5171"/>
                  </a:cubicBezTo>
                  <a:lnTo>
                    <a:pt x="8255" y="1569"/>
                  </a:lnTo>
                  <a:lnTo>
                    <a:pt x="8909" y="1707"/>
                  </a:lnTo>
                  <a:cubicBezTo>
                    <a:pt x="11081" y="2155"/>
                    <a:pt x="12838" y="3740"/>
                    <a:pt x="13562" y="5791"/>
                  </a:cubicBezTo>
                  <a:cubicBezTo>
                    <a:pt x="13786" y="5739"/>
                    <a:pt x="13976" y="5670"/>
                    <a:pt x="14183" y="5601"/>
                  </a:cubicBezTo>
                  <a:cubicBezTo>
                    <a:pt x="14510" y="5498"/>
                    <a:pt x="14837" y="5377"/>
                    <a:pt x="15268" y="5291"/>
                  </a:cubicBezTo>
                  <a:cubicBezTo>
                    <a:pt x="14407" y="2672"/>
                    <a:pt x="12218" y="656"/>
                    <a:pt x="9495" y="1"/>
                  </a:cubicBezTo>
                  <a:cubicBezTo>
                    <a:pt x="9047" y="535"/>
                    <a:pt x="8375" y="862"/>
                    <a:pt x="7634" y="862"/>
                  </a:cubicBezTo>
                  <a:cubicBezTo>
                    <a:pt x="6893" y="862"/>
                    <a:pt x="6221" y="535"/>
                    <a:pt x="5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2738875" y="3254575"/>
              <a:ext cx="77575" cy="74550"/>
            </a:xfrm>
            <a:custGeom>
              <a:rect b="b" l="l" r="r" t="t"/>
              <a:pathLst>
                <a:path extrusionOk="0" h="2982" w="3103">
                  <a:moveTo>
                    <a:pt x="3102" y="1"/>
                  </a:moveTo>
                  <a:cubicBezTo>
                    <a:pt x="1689" y="483"/>
                    <a:pt x="552" y="1586"/>
                    <a:pt x="0" y="2982"/>
                  </a:cubicBezTo>
                  <a:lnTo>
                    <a:pt x="207" y="2982"/>
                  </a:lnTo>
                  <a:cubicBezTo>
                    <a:pt x="1189" y="2982"/>
                    <a:pt x="1637" y="2827"/>
                    <a:pt x="2172" y="2654"/>
                  </a:cubicBezTo>
                  <a:cubicBezTo>
                    <a:pt x="2447" y="2568"/>
                    <a:pt x="2740" y="2465"/>
                    <a:pt x="3102" y="2379"/>
                  </a:cubicBezTo>
                  <a:lnTo>
                    <a:pt x="3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2901725" y="3254575"/>
              <a:ext cx="78000" cy="74550"/>
            </a:xfrm>
            <a:custGeom>
              <a:rect b="b" l="l" r="r" t="t"/>
              <a:pathLst>
                <a:path extrusionOk="0" h="2982" w="3120">
                  <a:moveTo>
                    <a:pt x="0" y="1"/>
                  </a:moveTo>
                  <a:lnTo>
                    <a:pt x="0" y="2379"/>
                  </a:lnTo>
                  <a:cubicBezTo>
                    <a:pt x="362" y="2465"/>
                    <a:pt x="655" y="2568"/>
                    <a:pt x="931" y="2654"/>
                  </a:cubicBezTo>
                  <a:cubicBezTo>
                    <a:pt x="1465" y="2827"/>
                    <a:pt x="1913" y="2982"/>
                    <a:pt x="2895" y="2982"/>
                  </a:cubicBezTo>
                  <a:lnTo>
                    <a:pt x="3119" y="2982"/>
                  </a:lnTo>
                  <a:cubicBezTo>
                    <a:pt x="2568" y="1586"/>
                    <a:pt x="1413" y="48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657875" y="3476025"/>
              <a:ext cx="402400" cy="44825"/>
            </a:xfrm>
            <a:custGeom>
              <a:rect b="b" l="l" r="r" t="t"/>
              <a:pathLst>
                <a:path extrusionOk="0" h="1793" w="16096">
                  <a:moveTo>
                    <a:pt x="1" y="0"/>
                  </a:moveTo>
                  <a:lnTo>
                    <a:pt x="1" y="1792"/>
                  </a:lnTo>
                  <a:lnTo>
                    <a:pt x="16096" y="1792"/>
                  </a:lnTo>
                  <a:lnTo>
                    <a:pt x="16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629450" y="3336850"/>
              <a:ext cx="459275" cy="112475"/>
            </a:xfrm>
            <a:custGeom>
              <a:rect b="b" l="l" r="r" t="t"/>
              <a:pathLst>
                <a:path extrusionOk="0" h="4499" w="18371">
                  <a:moveTo>
                    <a:pt x="9771" y="2172"/>
                  </a:moveTo>
                  <a:lnTo>
                    <a:pt x="9771" y="3241"/>
                  </a:lnTo>
                  <a:lnTo>
                    <a:pt x="8599" y="3241"/>
                  </a:lnTo>
                  <a:lnTo>
                    <a:pt x="8599" y="2172"/>
                  </a:lnTo>
                  <a:close/>
                  <a:moveTo>
                    <a:pt x="0" y="1"/>
                  </a:moveTo>
                  <a:lnTo>
                    <a:pt x="1017" y="4499"/>
                  </a:lnTo>
                  <a:lnTo>
                    <a:pt x="17353" y="4499"/>
                  </a:lnTo>
                  <a:lnTo>
                    <a:pt x="18370" y="1"/>
                  </a:lnTo>
                  <a:cubicBezTo>
                    <a:pt x="16078" y="1"/>
                    <a:pt x="16078" y="776"/>
                    <a:pt x="13786" y="776"/>
                  </a:cubicBezTo>
                  <a:cubicBezTo>
                    <a:pt x="11477" y="776"/>
                    <a:pt x="11477" y="1"/>
                    <a:pt x="9185" y="1"/>
                  </a:cubicBezTo>
                  <a:cubicBezTo>
                    <a:pt x="6893" y="1"/>
                    <a:pt x="6893" y="776"/>
                    <a:pt x="4584" y="776"/>
                  </a:cubicBezTo>
                  <a:cubicBezTo>
                    <a:pt x="2292" y="776"/>
                    <a:pt x="2292"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0" name="Google Shape;480;p21"/>
          <p:cNvCxnSpPr>
            <a:stCxn id="440" idx="4"/>
            <a:endCxn id="438" idx="0"/>
          </p:cNvCxnSpPr>
          <p:nvPr/>
        </p:nvCxnSpPr>
        <p:spPr>
          <a:xfrm>
            <a:off x="1616702" y="2187855"/>
            <a:ext cx="0" cy="188400"/>
          </a:xfrm>
          <a:prstGeom prst="straightConnector1">
            <a:avLst/>
          </a:prstGeom>
          <a:noFill/>
          <a:ln cap="flat" cmpd="sng" w="19050">
            <a:solidFill>
              <a:schemeClr val="dk1"/>
            </a:solidFill>
            <a:prstDash val="solid"/>
            <a:round/>
            <a:headEnd len="med" w="med" type="none"/>
            <a:tailEnd len="med" w="med" type="none"/>
          </a:ln>
        </p:spPr>
      </p:cxnSp>
      <p:cxnSp>
        <p:nvCxnSpPr>
          <p:cNvPr id="481" name="Google Shape;481;p21"/>
          <p:cNvCxnSpPr>
            <a:stCxn id="432" idx="0"/>
            <a:endCxn id="439" idx="2"/>
          </p:cNvCxnSpPr>
          <p:nvPr/>
        </p:nvCxnSpPr>
        <p:spPr>
          <a:xfrm rot="10800000">
            <a:off x="1616702" y="3420180"/>
            <a:ext cx="0" cy="275400"/>
          </a:xfrm>
          <a:prstGeom prst="straightConnector1">
            <a:avLst/>
          </a:prstGeom>
          <a:noFill/>
          <a:ln cap="flat" cmpd="sng" w="19050">
            <a:solidFill>
              <a:schemeClr val="dk1"/>
            </a:solidFill>
            <a:prstDash val="solid"/>
            <a:round/>
            <a:headEnd len="med" w="med" type="none"/>
            <a:tailEnd len="med" w="med" type="none"/>
          </a:ln>
        </p:spPr>
      </p:cxnSp>
      <p:cxnSp>
        <p:nvCxnSpPr>
          <p:cNvPr id="482" name="Google Shape;482;p21"/>
          <p:cNvCxnSpPr>
            <a:stCxn id="440" idx="6"/>
            <a:endCxn id="445" idx="2"/>
          </p:cNvCxnSpPr>
          <p:nvPr/>
        </p:nvCxnSpPr>
        <p:spPr>
          <a:xfrm>
            <a:off x="2025452" y="1778205"/>
            <a:ext cx="1155000" cy="0"/>
          </a:xfrm>
          <a:prstGeom prst="straightConnector1">
            <a:avLst/>
          </a:prstGeom>
          <a:noFill/>
          <a:ln cap="flat" cmpd="sng" w="19050">
            <a:solidFill>
              <a:schemeClr val="dk1"/>
            </a:solidFill>
            <a:prstDash val="solid"/>
            <a:round/>
            <a:headEnd len="med" w="med" type="none"/>
            <a:tailEnd len="med" w="med" type="oval"/>
          </a:ln>
        </p:spPr>
      </p:cxnSp>
      <p:cxnSp>
        <p:nvCxnSpPr>
          <p:cNvPr id="483" name="Google Shape;483;p21"/>
          <p:cNvCxnSpPr>
            <a:endCxn id="450" idx="2"/>
          </p:cNvCxnSpPr>
          <p:nvPr/>
        </p:nvCxnSpPr>
        <p:spPr>
          <a:xfrm>
            <a:off x="3997719" y="1778205"/>
            <a:ext cx="1155000" cy="0"/>
          </a:xfrm>
          <a:prstGeom prst="straightConnector1">
            <a:avLst/>
          </a:prstGeom>
          <a:noFill/>
          <a:ln cap="flat" cmpd="sng" w="19050">
            <a:solidFill>
              <a:schemeClr val="dk1"/>
            </a:solidFill>
            <a:prstDash val="solid"/>
            <a:round/>
            <a:headEnd len="med" w="med" type="none"/>
            <a:tailEnd len="med" w="med" type="oval"/>
          </a:ln>
        </p:spPr>
      </p:cxnSp>
      <p:cxnSp>
        <p:nvCxnSpPr>
          <p:cNvPr id="484" name="Google Shape;484;p21"/>
          <p:cNvCxnSpPr>
            <a:stCxn id="450" idx="6"/>
            <a:endCxn id="455" idx="2"/>
          </p:cNvCxnSpPr>
          <p:nvPr/>
        </p:nvCxnSpPr>
        <p:spPr>
          <a:xfrm>
            <a:off x="5970219" y="1778205"/>
            <a:ext cx="1155000" cy="0"/>
          </a:xfrm>
          <a:prstGeom prst="straightConnector1">
            <a:avLst/>
          </a:prstGeom>
          <a:noFill/>
          <a:ln cap="flat" cmpd="sng" w="19050">
            <a:solidFill>
              <a:schemeClr val="dk1"/>
            </a:solidFill>
            <a:prstDash val="solid"/>
            <a:round/>
            <a:headEnd len="med" w="med" type="none"/>
            <a:tailEnd len="med" w="med" type="oval"/>
          </a:ln>
        </p:spPr>
      </p:cxnSp>
      <p:cxnSp>
        <p:nvCxnSpPr>
          <p:cNvPr id="485" name="Google Shape;485;p21"/>
          <p:cNvCxnSpPr>
            <a:stCxn id="444" idx="2"/>
            <a:endCxn id="433" idx="0"/>
          </p:cNvCxnSpPr>
          <p:nvPr/>
        </p:nvCxnSpPr>
        <p:spPr>
          <a:xfrm>
            <a:off x="3589075" y="3420223"/>
            <a:ext cx="0" cy="275400"/>
          </a:xfrm>
          <a:prstGeom prst="straightConnector1">
            <a:avLst/>
          </a:prstGeom>
          <a:noFill/>
          <a:ln cap="flat" cmpd="sng" w="19050">
            <a:solidFill>
              <a:schemeClr val="dk1"/>
            </a:solidFill>
            <a:prstDash val="solid"/>
            <a:round/>
            <a:headEnd len="med" w="med" type="none"/>
            <a:tailEnd len="med" w="med" type="none"/>
          </a:ln>
        </p:spPr>
      </p:cxnSp>
      <p:cxnSp>
        <p:nvCxnSpPr>
          <p:cNvPr id="486" name="Google Shape;486;p21"/>
          <p:cNvCxnSpPr>
            <a:stCxn id="449" idx="2"/>
            <a:endCxn id="434" idx="0"/>
          </p:cNvCxnSpPr>
          <p:nvPr/>
        </p:nvCxnSpPr>
        <p:spPr>
          <a:xfrm>
            <a:off x="5561475" y="3420223"/>
            <a:ext cx="0" cy="275400"/>
          </a:xfrm>
          <a:prstGeom prst="straightConnector1">
            <a:avLst/>
          </a:prstGeom>
          <a:noFill/>
          <a:ln cap="flat" cmpd="sng" w="19050">
            <a:solidFill>
              <a:schemeClr val="dk1"/>
            </a:solidFill>
            <a:prstDash val="solid"/>
            <a:round/>
            <a:headEnd len="med" w="med" type="none"/>
            <a:tailEnd len="med" w="med" type="none"/>
          </a:ln>
        </p:spPr>
      </p:cxnSp>
      <p:cxnSp>
        <p:nvCxnSpPr>
          <p:cNvPr id="487" name="Google Shape;487;p21"/>
          <p:cNvCxnSpPr>
            <a:stCxn id="454" idx="2"/>
            <a:endCxn id="435" idx="0"/>
          </p:cNvCxnSpPr>
          <p:nvPr/>
        </p:nvCxnSpPr>
        <p:spPr>
          <a:xfrm>
            <a:off x="7533850" y="3420223"/>
            <a:ext cx="0" cy="275400"/>
          </a:xfrm>
          <a:prstGeom prst="straightConnector1">
            <a:avLst/>
          </a:prstGeom>
          <a:noFill/>
          <a:ln cap="flat" cmpd="sng" w="19050">
            <a:solidFill>
              <a:schemeClr val="dk1"/>
            </a:solidFill>
            <a:prstDash val="solid"/>
            <a:round/>
            <a:headEnd len="med" w="med" type="none"/>
            <a:tailEnd len="med" w="med" type="none"/>
          </a:ln>
        </p:spPr>
      </p:cxnSp>
      <p:cxnSp>
        <p:nvCxnSpPr>
          <p:cNvPr id="488" name="Google Shape;488;p21"/>
          <p:cNvCxnSpPr>
            <a:stCxn id="445" idx="4"/>
            <a:endCxn id="443" idx="0"/>
          </p:cNvCxnSpPr>
          <p:nvPr/>
        </p:nvCxnSpPr>
        <p:spPr>
          <a:xfrm>
            <a:off x="3589086" y="2187855"/>
            <a:ext cx="0" cy="188400"/>
          </a:xfrm>
          <a:prstGeom prst="straightConnector1">
            <a:avLst/>
          </a:prstGeom>
          <a:noFill/>
          <a:ln cap="flat" cmpd="sng" w="19050">
            <a:solidFill>
              <a:schemeClr val="dk1"/>
            </a:solidFill>
            <a:prstDash val="solid"/>
            <a:round/>
            <a:headEnd len="med" w="med" type="none"/>
            <a:tailEnd len="med" w="med" type="none"/>
          </a:ln>
        </p:spPr>
      </p:cxnSp>
      <p:cxnSp>
        <p:nvCxnSpPr>
          <p:cNvPr id="489" name="Google Shape;489;p21"/>
          <p:cNvCxnSpPr>
            <a:stCxn id="450" idx="4"/>
            <a:endCxn id="448" idx="0"/>
          </p:cNvCxnSpPr>
          <p:nvPr/>
        </p:nvCxnSpPr>
        <p:spPr>
          <a:xfrm>
            <a:off x="5561469" y="2187855"/>
            <a:ext cx="0" cy="188400"/>
          </a:xfrm>
          <a:prstGeom prst="straightConnector1">
            <a:avLst/>
          </a:prstGeom>
          <a:noFill/>
          <a:ln cap="flat" cmpd="sng" w="19050">
            <a:solidFill>
              <a:schemeClr val="dk1"/>
            </a:solidFill>
            <a:prstDash val="solid"/>
            <a:round/>
            <a:headEnd len="med" w="med" type="none"/>
            <a:tailEnd len="med" w="med" type="none"/>
          </a:ln>
        </p:spPr>
      </p:cxnSp>
      <p:cxnSp>
        <p:nvCxnSpPr>
          <p:cNvPr id="490" name="Google Shape;490;p21"/>
          <p:cNvCxnSpPr>
            <a:stCxn id="455" idx="4"/>
            <a:endCxn id="453" idx="0"/>
          </p:cNvCxnSpPr>
          <p:nvPr/>
        </p:nvCxnSpPr>
        <p:spPr>
          <a:xfrm>
            <a:off x="7533852" y="2187855"/>
            <a:ext cx="0" cy="188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aphicFrame>
        <p:nvGraphicFramePr>
          <p:cNvPr id="496" name="Google Shape;496;p22"/>
          <p:cNvGraphicFramePr/>
          <p:nvPr/>
        </p:nvGraphicFramePr>
        <p:xfrm>
          <a:off x="1902213" y="1428775"/>
          <a:ext cx="3000000" cy="3000000"/>
        </p:xfrm>
        <a:graphic>
          <a:graphicData uri="http://schemas.openxmlformats.org/drawingml/2006/table">
            <a:tbl>
              <a:tblPr>
                <a:noFill/>
                <a:tableStyleId>{3ECAC387-48CF-4B25-A3F9-B6B037142E8C}</a:tableStyleId>
              </a:tblPr>
              <a:tblGrid>
                <a:gridCol w="1771275"/>
                <a:gridCol w="2219150"/>
                <a:gridCol w="2219150"/>
              </a:tblGrid>
              <a:tr h="482825">
                <a:tc>
                  <a:txBody>
                    <a:bodyPr/>
                    <a:lstStyle/>
                    <a:p>
                      <a:pPr indent="0" lvl="0" marL="0" rtl="0" algn="ctr">
                        <a:spcBef>
                          <a:spcPts val="0"/>
                        </a:spcBef>
                        <a:spcAft>
                          <a:spcPts val="0"/>
                        </a:spcAft>
                        <a:buNone/>
                      </a:pPr>
                      <a:r>
                        <a:t/>
                      </a:r>
                      <a:endParaRPr sz="2000">
                        <a:solidFill>
                          <a:schemeClr val="dk1"/>
                        </a:solidFill>
                        <a:latin typeface="Domine"/>
                        <a:ea typeface="Domine"/>
                        <a:cs typeface="Domine"/>
                        <a:sym typeface="Domi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Genre</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Description</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rowSpan="2">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1</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Jupiter</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Venus</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Venus is a hot planet</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rowSpan="2">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2</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Saturn</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a gas giant</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Neptune</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Neptune is an ice giant</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rowSpan="2">
                  <a:txBody>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3</a:t>
                      </a:r>
                      <a:endParaRPr b="1" sz="2000">
                        <a:solidFill>
                          <a:schemeClr val="dk1"/>
                        </a:solidFill>
                        <a:latin typeface="Domine"/>
                        <a:ea typeface="Domine"/>
                        <a:cs typeface="Domine"/>
                        <a:sym typeface="Domi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Earth</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We all live on Earth</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Mars</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Mars is made of basalt</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r>
            </a:tbl>
          </a:graphicData>
        </a:graphic>
      </p:graphicFrame>
      <p:sp>
        <p:nvSpPr>
          <p:cNvPr id="497" name="Google Shape;497;p22"/>
          <p:cNvSpPr/>
          <p:nvPr/>
        </p:nvSpPr>
        <p:spPr>
          <a:xfrm>
            <a:off x="1032195" y="1911600"/>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1032195" y="2704550"/>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1032195" y="3497512"/>
            <a:ext cx="764100" cy="7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22"/>
          <p:cNvGrpSpPr/>
          <p:nvPr/>
        </p:nvGrpSpPr>
        <p:grpSpPr>
          <a:xfrm>
            <a:off x="1225781" y="2901438"/>
            <a:ext cx="376926" cy="370324"/>
            <a:chOff x="-40748275" y="3238700"/>
            <a:chExt cx="322600" cy="316950"/>
          </a:xfrm>
        </p:grpSpPr>
        <p:sp>
          <p:nvSpPr>
            <p:cNvPr id="501" name="Google Shape;501;p22"/>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2"/>
          <p:cNvSpPr/>
          <p:nvPr/>
        </p:nvSpPr>
        <p:spPr>
          <a:xfrm>
            <a:off x="1256861" y="2107743"/>
            <a:ext cx="314767" cy="371814"/>
          </a:xfrm>
          <a:custGeom>
            <a:rect b="b" l="l" r="r" t="t"/>
            <a:pathLst>
              <a:path extrusionOk="0" h="12729" w="10776">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2"/>
          <p:cNvGrpSpPr/>
          <p:nvPr/>
        </p:nvGrpSpPr>
        <p:grpSpPr>
          <a:xfrm>
            <a:off x="1228802" y="3710685"/>
            <a:ext cx="370879" cy="337755"/>
            <a:chOff x="-40378075" y="3267450"/>
            <a:chExt cx="317425" cy="289075"/>
          </a:xfrm>
        </p:grpSpPr>
        <p:sp>
          <p:nvSpPr>
            <p:cNvPr id="509" name="Google Shape;509;p22"/>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3"/>
          <p:cNvSpPr/>
          <p:nvPr/>
        </p:nvSpPr>
        <p:spPr>
          <a:xfrm>
            <a:off x="5470195" y="1529161"/>
            <a:ext cx="764100" cy="76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5470195" y="2621649"/>
            <a:ext cx="764100" cy="76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5470195" y="3713581"/>
            <a:ext cx="764100" cy="76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 Earth Fantasy </a:t>
            </a:r>
            <a:r>
              <a:rPr lang="en"/>
              <a:t>Day infographics</a:t>
            </a:r>
            <a:endParaRPr/>
          </a:p>
        </p:txBody>
      </p:sp>
      <p:grpSp>
        <p:nvGrpSpPr>
          <p:cNvPr id="521" name="Google Shape;521;p23"/>
          <p:cNvGrpSpPr/>
          <p:nvPr/>
        </p:nvGrpSpPr>
        <p:grpSpPr>
          <a:xfrm>
            <a:off x="720001" y="1370283"/>
            <a:ext cx="3498712" cy="3049389"/>
            <a:chOff x="6000100" y="3076250"/>
            <a:chExt cx="587871" cy="512373"/>
          </a:xfrm>
        </p:grpSpPr>
        <p:sp>
          <p:nvSpPr>
            <p:cNvPr id="522" name="Google Shape;522;p23"/>
            <p:cNvSpPr/>
            <p:nvPr/>
          </p:nvSpPr>
          <p:spPr>
            <a:xfrm>
              <a:off x="6000100" y="3076250"/>
              <a:ext cx="587871" cy="512373"/>
            </a:xfrm>
            <a:custGeom>
              <a:rect b="b" l="l" r="r" t="t"/>
              <a:pathLst>
                <a:path extrusionOk="0" h="88838" w="101884">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23"/>
            <p:cNvGrpSpPr/>
            <p:nvPr/>
          </p:nvGrpSpPr>
          <p:grpSpPr>
            <a:xfrm>
              <a:off x="6031360" y="3076713"/>
              <a:ext cx="539107" cy="480965"/>
              <a:chOff x="6031360" y="3076713"/>
              <a:chExt cx="539107" cy="480965"/>
            </a:xfrm>
          </p:grpSpPr>
          <p:sp>
            <p:nvSpPr>
              <p:cNvPr id="524" name="Google Shape;524;p23"/>
              <p:cNvSpPr/>
              <p:nvPr/>
            </p:nvSpPr>
            <p:spPr>
              <a:xfrm>
                <a:off x="6160232" y="3107767"/>
                <a:ext cx="410235" cy="449911"/>
              </a:xfrm>
              <a:custGeom>
                <a:rect b="b" l="l" r="r" t="t"/>
                <a:pathLst>
                  <a:path extrusionOk="0" h="78008" w="71098">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6031360" y="3319580"/>
                <a:ext cx="62149" cy="151155"/>
              </a:xfrm>
              <a:custGeom>
                <a:rect b="b" l="l" r="r" t="t"/>
                <a:pathLst>
                  <a:path extrusionOk="0" h="26208" w="10771">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6189159" y="3076713"/>
                <a:ext cx="117131" cy="35868"/>
              </a:xfrm>
              <a:custGeom>
                <a:rect b="b" l="l" r="r" t="t"/>
                <a:pathLst>
                  <a:path extrusionOk="0" h="6219" w="2030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6350006" y="3503923"/>
                <a:ext cx="45156" cy="42581"/>
              </a:xfrm>
              <a:custGeom>
                <a:rect b="b" l="l" r="r" t="t"/>
                <a:pathLst>
                  <a:path extrusionOk="0" h="7383" w="7826">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6262180" y="3141947"/>
                <a:ext cx="28469" cy="38688"/>
              </a:xfrm>
              <a:custGeom>
                <a:rect b="b" l="l" r="r" t="t"/>
                <a:pathLst>
                  <a:path extrusionOk="0" h="6708" w="4934">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6251907" y="3101042"/>
                <a:ext cx="26011" cy="13686"/>
              </a:xfrm>
              <a:custGeom>
                <a:rect b="b" l="l" r="r" t="t"/>
                <a:pathLst>
                  <a:path extrusionOk="0" h="2373" w="4508">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6250613" y="3155645"/>
                <a:ext cx="21609" cy="17008"/>
              </a:xfrm>
              <a:custGeom>
                <a:rect b="b" l="l" r="r" t="t"/>
                <a:pathLst>
                  <a:path extrusionOk="0" h="2949" w="3745">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1" name="Google Shape;531;p23"/>
          <p:cNvGrpSpPr/>
          <p:nvPr/>
        </p:nvGrpSpPr>
        <p:grpSpPr>
          <a:xfrm>
            <a:off x="6386700" y="2495164"/>
            <a:ext cx="2037300" cy="959785"/>
            <a:chOff x="6386700" y="2495554"/>
            <a:chExt cx="2037300" cy="959785"/>
          </a:xfrm>
        </p:grpSpPr>
        <p:sp>
          <p:nvSpPr>
            <p:cNvPr id="532" name="Google Shape;532;p23"/>
            <p:cNvSpPr txBox="1"/>
            <p:nvPr/>
          </p:nvSpPr>
          <p:spPr>
            <a:xfrm>
              <a:off x="6386700" y="2495554"/>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Mercury</a:t>
              </a:r>
              <a:endParaRPr b="1" sz="2000">
                <a:solidFill>
                  <a:schemeClr val="dk1"/>
                </a:solidFill>
                <a:latin typeface="Domine"/>
                <a:ea typeface="Domine"/>
                <a:cs typeface="Domine"/>
                <a:sym typeface="Domine"/>
              </a:endParaRPr>
            </a:p>
          </p:txBody>
        </p:sp>
        <p:sp>
          <p:nvSpPr>
            <p:cNvPr id="533" name="Google Shape;533;p23"/>
            <p:cNvSpPr txBox="1"/>
            <p:nvPr/>
          </p:nvSpPr>
          <p:spPr>
            <a:xfrm>
              <a:off x="6386700" y="2879339"/>
              <a:ext cx="20373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the smallest planet of them all</a:t>
              </a:r>
              <a:endParaRPr sz="1600">
                <a:solidFill>
                  <a:schemeClr val="dk1"/>
                </a:solidFill>
                <a:latin typeface="Roboto"/>
                <a:ea typeface="Roboto"/>
                <a:cs typeface="Roboto"/>
                <a:sym typeface="Roboto"/>
              </a:endParaRPr>
            </a:p>
          </p:txBody>
        </p:sp>
      </p:grpSp>
      <p:grpSp>
        <p:nvGrpSpPr>
          <p:cNvPr id="534" name="Google Shape;534;p23"/>
          <p:cNvGrpSpPr/>
          <p:nvPr/>
        </p:nvGrpSpPr>
        <p:grpSpPr>
          <a:xfrm>
            <a:off x="6386700" y="1403079"/>
            <a:ext cx="2037300" cy="959785"/>
            <a:chOff x="6386700" y="1403079"/>
            <a:chExt cx="2037300" cy="959785"/>
          </a:xfrm>
        </p:grpSpPr>
        <p:sp>
          <p:nvSpPr>
            <p:cNvPr id="535" name="Google Shape;535;p23"/>
            <p:cNvSpPr txBox="1"/>
            <p:nvPr/>
          </p:nvSpPr>
          <p:spPr>
            <a:xfrm>
              <a:off x="6386700" y="1403079"/>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Venus</a:t>
              </a:r>
              <a:endParaRPr b="1" sz="2000">
                <a:solidFill>
                  <a:schemeClr val="dk1"/>
                </a:solidFill>
                <a:latin typeface="Domine"/>
                <a:ea typeface="Domine"/>
                <a:cs typeface="Domine"/>
                <a:sym typeface="Domine"/>
              </a:endParaRPr>
            </a:p>
          </p:txBody>
        </p:sp>
        <p:sp>
          <p:nvSpPr>
            <p:cNvPr id="536" name="Google Shape;536;p23"/>
            <p:cNvSpPr txBox="1"/>
            <p:nvPr/>
          </p:nvSpPr>
          <p:spPr>
            <a:xfrm>
              <a:off x="6386700" y="1786864"/>
              <a:ext cx="20373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the second planet from the Sun</a:t>
              </a:r>
              <a:endParaRPr sz="1600">
                <a:solidFill>
                  <a:schemeClr val="dk1"/>
                </a:solidFill>
                <a:latin typeface="Roboto"/>
                <a:ea typeface="Roboto"/>
                <a:cs typeface="Roboto"/>
                <a:sym typeface="Roboto"/>
              </a:endParaRPr>
            </a:p>
          </p:txBody>
        </p:sp>
      </p:grpSp>
      <p:grpSp>
        <p:nvGrpSpPr>
          <p:cNvPr id="537" name="Google Shape;537;p23"/>
          <p:cNvGrpSpPr/>
          <p:nvPr/>
        </p:nvGrpSpPr>
        <p:grpSpPr>
          <a:xfrm>
            <a:off x="6386700" y="3587250"/>
            <a:ext cx="2037300" cy="960269"/>
            <a:chOff x="6386700" y="3587250"/>
            <a:chExt cx="2037300" cy="960269"/>
          </a:xfrm>
        </p:grpSpPr>
        <p:sp>
          <p:nvSpPr>
            <p:cNvPr id="538" name="Google Shape;538;p23"/>
            <p:cNvSpPr txBox="1"/>
            <p:nvPr/>
          </p:nvSpPr>
          <p:spPr>
            <a:xfrm>
              <a:off x="6386700" y="3587250"/>
              <a:ext cx="203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Mars</a:t>
              </a:r>
              <a:endParaRPr b="1" sz="2000">
                <a:solidFill>
                  <a:schemeClr val="dk1"/>
                </a:solidFill>
                <a:latin typeface="Domine"/>
                <a:ea typeface="Domine"/>
                <a:cs typeface="Domine"/>
                <a:sym typeface="Domine"/>
              </a:endParaRPr>
            </a:p>
          </p:txBody>
        </p:sp>
        <p:sp>
          <p:nvSpPr>
            <p:cNvPr id="539" name="Google Shape;539;p23"/>
            <p:cNvSpPr txBox="1"/>
            <p:nvPr/>
          </p:nvSpPr>
          <p:spPr>
            <a:xfrm>
              <a:off x="6386700" y="3974819"/>
              <a:ext cx="203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Despite being red, Mars is cold</a:t>
              </a:r>
              <a:endParaRPr sz="1600">
                <a:solidFill>
                  <a:schemeClr val="dk1"/>
                </a:solidFill>
                <a:latin typeface="Roboto"/>
                <a:ea typeface="Roboto"/>
                <a:cs typeface="Roboto"/>
                <a:sym typeface="Roboto"/>
              </a:endParaRPr>
            </a:p>
          </p:txBody>
        </p:sp>
      </p:grpSp>
      <p:sp>
        <p:nvSpPr>
          <p:cNvPr id="540" name="Google Shape;540;p23"/>
          <p:cNvSpPr/>
          <p:nvPr/>
        </p:nvSpPr>
        <p:spPr>
          <a:xfrm>
            <a:off x="2029100" y="2059950"/>
            <a:ext cx="197100" cy="19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2475825" y="2257050"/>
            <a:ext cx="197100" cy="19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2370813" y="1908850"/>
            <a:ext cx="197100" cy="19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23"/>
          <p:cNvCxnSpPr>
            <a:stCxn id="544" idx="6"/>
            <a:endCxn id="517" idx="2"/>
          </p:cNvCxnSpPr>
          <p:nvPr/>
        </p:nvCxnSpPr>
        <p:spPr>
          <a:xfrm flipH="1" rot="10800000">
            <a:off x="2672922" y="1911108"/>
            <a:ext cx="2797200" cy="96300"/>
          </a:xfrm>
          <a:prstGeom prst="bentConnector3">
            <a:avLst>
              <a:gd fmla="val 50001" name="adj1"/>
            </a:avLst>
          </a:prstGeom>
          <a:noFill/>
          <a:ln cap="flat" cmpd="sng" w="19050">
            <a:solidFill>
              <a:schemeClr val="dk1"/>
            </a:solidFill>
            <a:prstDash val="solid"/>
            <a:round/>
            <a:headEnd len="med" w="med" type="oval"/>
            <a:tailEnd len="med" w="med" type="none"/>
          </a:ln>
        </p:spPr>
      </p:cxnSp>
      <p:cxnSp>
        <p:nvCxnSpPr>
          <p:cNvPr id="545" name="Google Shape;545;p23"/>
          <p:cNvCxnSpPr>
            <a:stCxn id="546" idx="6"/>
            <a:endCxn id="518" idx="2"/>
          </p:cNvCxnSpPr>
          <p:nvPr/>
        </p:nvCxnSpPr>
        <p:spPr>
          <a:xfrm>
            <a:off x="2279397" y="2179133"/>
            <a:ext cx="3190800" cy="824700"/>
          </a:xfrm>
          <a:prstGeom prst="bentConnector3">
            <a:avLst>
              <a:gd fmla="val 50000" name="adj1"/>
            </a:avLst>
          </a:prstGeom>
          <a:noFill/>
          <a:ln cap="flat" cmpd="sng" w="19050">
            <a:solidFill>
              <a:schemeClr val="dk1"/>
            </a:solidFill>
            <a:prstDash val="solid"/>
            <a:round/>
            <a:headEnd len="med" w="med" type="oval"/>
            <a:tailEnd len="med" w="med" type="none"/>
          </a:ln>
        </p:spPr>
      </p:cxnSp>
      <p:cxnSp>
        <p:nvCxnSpPr>
          <p:cNvPr id="547" name="Google Shape;547;p23"/>
          <p:cNvCxnSpPr>
            <a:stCxn id="548" idx="6"/>
            <a:endCxn id="519" idx="2"/>
          </p:cNvCxnSpPr>
          <p:nvPr/>
        </p:nvCxnSpPr>
        <p:spPr>
          <a:xfrm>
            <a:off x="2672922" y="2357983"/>
            <a:ext cx="2797200" cy="1737600"/>
          </a:xfrm>
          <a:prstGeom prst="bentConnector3">
            <a:avLst>
              <a:gd fmla="val 50001" name="adj1"/>
            </a:avLst>
          </a:prstGeom>
          <a:noFill/>
          <a:ln cap="flat" cmpd="sng" w="19050">
            <a:solidFill>
              <a:schemeClr val="dk1"/>
            </a:solidFill>
            <a:prstDash val="solid"/>
            <a:round/>
            <a:headEnd len="med" w="med" type="oval"/>
            <a:tailEnd len="med" w="med" type="none"/>
          </a:ln>
        </p:spPr>
      </p:cxnSp>
      <p:grpSp>
        <p:nvGrpSpPr>
          <p:cNvPr id="549" name="Google Shape;549;p23"/>
          <p:cNvGrpSpPr/>
          <p:nvPr/>
        </p:nvGrpSpPr>
        <p:grpSpPr>
          <a:xfrm>
            <a:off x="5622388" y="1681350"/>
            <a:ext cx="459700" cy="459700"/>
            <a:chOff x="7425250" y="1826425"/>
            <a:chExt cx="459700" cy="459700"/>
          </a:xfrm>
        </p:grpSpPr>
        <p:sp>
          <p:nvSpPr>
            <p:cNvPr id="550" name="Google Shape;550;p23"/>
            <p:cNvSpPr/>
            <p:nvPr/>
          </p:nvSpPr>
          <p:spPr>
            <a:xfrm>
              <a:off x="7668675" y="1979800"/>
              <a:ext cx="216275" cy="306325"/>
            </a:xfrm>
            <a:custGeom>
              <a:rect b="b" l="l" r="r" t="t"/>
              <a:pathLst>
                <a:path extrusionOk="0" h="12253" w="8651">
                  <a:moveTo>
                    <a:pt x="7307" y="1"/>
                  </a:moveTo>
                  <a:lnTo>
                    <a:pt x="7307" y="10909"/>
                  </a:lnTo>
                  <a:lnTo>
                    <a:pt x="0" y="10909"/>
                  </a:lnTo>
                  <a:lnTo>
                    <a:pt x="0" y="12253"/>
                  </a:lnTo>
                  <a:lnTo>
                    <a:pt x="8651" y="12253"/>
                  </a:lnTo>
                  <a:lnTo>
                    <a:pt x="86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7425250" y="1979800"/>
              <a:ext cx="216725" cy="306325"/>
            </a:xfrm>
            <a:custGeom>
              <a:rect b="b" l="l" r="r" t="t"/>
              <a:pathLst>
                <a:path extrusionOk="0" h="12253" w="8669">
                  <a:moveTo>
                    <a:pt x="1" y="1"/>
                  </a:moveTo>
                  <a:lnTo>
                    <a:pt x="1" y="12253"/>
                  </a:lnTo>
                  <a:lnTo>
                    <a:pt x="8669" y="12253"/>
                  </a:lnTo>
                  <a:lnTo>
                    <a:pt x="8669" y="10909"/>
                  </a:lnTo>
                  <a:lnTo>
                    <a:pt x="1362" y="10909"/>
                  </a:lnTo>
                  <a:lnTo>
                    <a:pt x="13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7486000" y="1949225"/>
              <a:ext cx="155975" cy="276175"/>
            </a:xfrm>
            <a:custGeom>
              <a:rect b="b" l="l" r="r" t="t"/>
              <a:pathLst>
                <a:path extrusionOk="0" h="11047" w="6239">
                  <a:moveTo>
                    <a:pt x="4946" y="1362"/>
                  </a:moveTo>
                  <a:lnTo>
                    <a:pt x="4946" y="2430"/>
                  </a:lnTo>
                  <a:lnTo>
                    <a:pt x="1276" y="2430"/>
                  </a:lnTo>
                  <a:lnTo>
                    <a:pt x="1276" y="1362"/>
                  </a:lnTo>
                  <a:close/>
                  <a:moveTo>
                    <a:pt x="4946" y="3774"/>
                  </a:moveTo>
                  <a:lnTo>
                    <a:pt x="4946" y="4860"/>
                  </a:lnTo>
                  <a:lnTo>
                    <a:pt x="1276" y="4860"/>
                  </a:lnTo>
                  <a:lnTo>
                    <a:pt x="1276" y="3774"/>
                  </a:lnTo>
                  <a:close/>
                  <a:moveTo>
                    <a:pt x="4946" y="6204"/>
                  </a:moveTo>
                  <a:lnTo>
                    <a:pt x="4946" y="7272"/>
                  </a:lnTo>
                  <a:lnTo>
                    <a:pt x="1276" y="7272"/>
                  </a:lnTo>
                  <a:lnTo>
                    <a:pt x="1276" y="6204"/>
                  </a:lnTo>
                  <a:close/>
                  <a:moveTo>
                    <a:pt x="4946" y="8634"/>
                  </a:moveTo>
                  <a:lnTo>
                    <a:pt x="4946" y="9702"/>
                  </a:lnTo>
                  <a:lnTo>
                    <a:pt x="1276" y="9702"/>
                  </a:lnTo>
                  <a:lnTo>
                    <a:pt x="1276" y="8634"/>
                  </a:lnTo>
                  <a:close/>
                  <a:moveTo>
                    <a:pt x="1" y="0"/>
                  </a:moveTo>
                  <a:lnTo>
                    <a:pt x="1" y="11046"/>
                  </a:lnTo>
                  <a:lnTo>
                    <a:pt x="6239" y="11046"/>
                  </a:lnTo>
                  <a:lnTo>
                    <a:pt x="62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7668675" y="1949225"/>
              <a:ext cx="155975" cy="276175"/>
            </a:xfrm>
            <a:custGeom>
              <a:rect b="b" l="l" r="r" t="t"/>
              <a:pathLst>
                <a:path extrusionOk="0" h="11047" w="6239">
                  <a:moveTo>
                    <a:pt x="4946" y="1362"/>
                  </a:moveTo>
                  <a:lnTo>
                    <a:pt x="4946" y="2430"/>
                  </a:lnTo>
                  <a:lnTo>
                    <a:pt x="1275" y="2430"/>
                  </a:lnTo>
                  <a:lnTo>
                    <a:pt x="1275" y="1362"/>
                  </a:lnTo>
                  <a:close/>
                  <a:moveTo>
                    <a:pt x="4946" y="3774"/>
                  </a:moveTo>
                  <a:lnTo>
                    <a:pt x="4946" y="4860"/>
                  </a:lnTo>
                  <a:lnTo>
                    <a:pt x="1275" y="4860"/>
                  </a:lnTo>
                  <a:lnTo>
                    <a:pt x="1275" y="3774"/>
                  </a:lnTo>
                  <a:close/>
                  <a:moveTo>
                    <a:pt x="4946" y="6204"/>
                  </a:moveTo>
                  <a:lnTo>
                    <a:pt x="4946" y="7272"/>
                  </a:lnTo>
                  <a:lnTo>
                    <a:pt x="1275" y="7272"/>
                  </a:lnTo>
                  <a:lnTo>
                    <a:pt x="1275" y="6204"/>
                  </a:lnTo>
                  <a:close/>
                  <a:moveTo>
                    <a:pt x="4946" y="8634"/>
                  </a:moveTo>
                  <a:lnTo>
                    <a:pt x="4946" y="9702"/>
                  </a:lnTo>
                  <a:lnTo>
                    <a:pt x="1275" y="9702"/>
                  </a:lnTo>
                  <a:lnTo>
                    <a:pt x="1275" y="8634"/>
                  </a:lnTo>
                  <a:close/>
                  <a:moveTo>
                    <a:pt x="0" y="0"/>
                  </a:moveTo>
                  <a:lnTo>
                    <a:pt x="0" y="11046"/>
                  </a:lnTo>
                  <a:lnTo>
                    <a:pt x="6238" y="11046"/>
                  </a:lnTo>
                  <a:lnTo>
                    <a:pt x="62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7641950" y="1826425"/>
              <a:ext cx="26750" cy="55600"/>
            </a:xfrm>
            <a:custGeom>
              <a:rect b="b" l="l" r="r" t="t"/>
              <a:pathLst>
                <a:path extrusionOk="0" h="2224" w="1070">
                  <a:moveTo>
                    <a:pt x="1" y="1"/>
                  </a:moveTo>
                  <a:lnTo>
                    <a:pt x="1" y="2224"/>
                  </a:lnTo>
                  <a:lnTo>
                    <a:pt x="1069" y="2224"/>
                  </a:lnTo>
                  <a:lnTo>
                    <a:pt x="10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7555375" y="1845400"/>
              <a:ext cx="50850" cy="61200"/>
            </a:xfrm>
            <a:custGeom>
              <a:rect b="b" l="l" r="r" t="t"/>
              <a:pathLst>
                <a:path extrusionOk="0" h="2448" w="2034">
                  <a:moveTo>
                    <a:pt x="931" y="0"/>
                  </a:moveTo>
                  <a:lnTo>
                    <a:pt x="0" y="534"/>
                  </a:lnTo>
                  <a:lnTo>
                    <a:pt x="1103" y="2447"/>
                  </a:lnTo>
                  <a:lnTo>
                    <a:pt x="2034" y="1913"/>
                  </a:lnTo>
                  <a:lnTo>
                    <a:pt x="9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7704000" y="1845400"/>
              <a:ext cx="51275" cy="61200"/>
            </a:xfrm>
            <a:custGeom>
              <a:rect b="b" l="l" r="r" t="t"/>
              <a:pathLst>
                <a:path extrusionOk="0" h="2448" w="2051">
                  <a:moveTo>
                    <a:pt x="1120" y="0"/>
                  </a:moveTo>
                  <a:lnTo>
                    <a:pt x="0" y="1913"/>
                  </a:lnTo>
                  <a:lnTo>
                    <a:pt x="948" y="2447"/>
                  </a:lnTo>
                  <a:lnTo>
                    <a:pt x="2051" y="534"/>
                  </a:lnTo>
                  <a:lnTo>
                    <a:pt x="11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3"/>
          <p:cNvGrpSpPr/>
          <p:nvPr/>
        </p:nvGrpSpPr>
        <p:grpSpPr>
          <a:xfrm>
            <a:off x="5649313" y="3866350"/>
            <a:ext cx="405850" cy="459700"/>
            <a:chOff x="1971150" y="2455425"/>
            <a:chExt cx="405850" cy="459700"/>
          </a:xfrm>
        </p:grpSpPr>
        <p:sp>
          <p:nvSpPr>
            <p:cNvPr id="558" name="Google Shape;558;p23"/>
            <p:cNvSpPr/>
            <p:nvPr/>
          </p:nvSpPr>
          <p:spPr>
            <a:xfrm>
              <a:off x="2114625" y="2518325"/>
              <a:ext cx="199500" cy="244300"/>
            </a:xfrm>
            <a:custGeom>
              <a:rect b="b" l="l" r="r" t="t"/>
              <a:pathLst>
                <a:path extrusionOk="0" h="9772" w="7980">
                  <a:moveTo>
                    <a:pt x="0" y="0"/>
                  </a:moveTo>
                  <a:lnTo>
                    <a:pt x="0" y="9771"/>
                  </a:lnTo>
                  <a:lnTo>
                    <a:pt x="7979" y="9771"/>
                  </a:lnTo>
                  <a:lnTo>
                    <a:pt x="7979" y="6686"/>
                  </a:lnTo>
                  <a:lnTo>
                    <a:pt x="2913" y="6686"/>
                  </a:lnTo>
                  <a:lnTo>
                    <a:pt x="2913" y="3085"/>
                  </a:lnTo>
                  <a:lnTo>
                    <a:pt x="7979" y="3085"/>
                  </a:lnTo>
                  <a:lnTo>
                    <a:pt x="79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2214575" y="2622575"/>
              <a:ext cx="162425" cy="35775"/>
            </a:xfrm>
            <a:custGeom>
              <a:rect b="b" l="l" r="r" t="t"/>
              <a:pathLst>
                <a:path extrusionOk="0" h="1431" w="6497">
                  <a:moveTo>
                    <a:pt x="0" y="0"/>
                  </a:moveTo>
                  <a:lnTo>
                    <a:pt x="0" y="1431"/>
                  </a:lnTo>
                  <a:lnTo>
                    <a:pt x="6497" y="1431"/>
                  </a:lnTo>
                  <a:lnTo>
                    <a:pt x="64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1971150" y="2852200"/>
              <a:ext cx="405850" cy="62925"/>
            </a:xfrm>
            <a:custGeom>
              <a:rect b="b" l="l" r="r" t="t"/>
              <a:pathLst>
                <a:path extrusionOk="0" h="2517" w="16234">
                  <a:moveTo>
                    <a:pt x="1" y="0"/>
                  </a:moveTo>
                  <a:lnTo>
                    <a:pt x="1" y="2516"/>
                  </a:lnTo>
                  <a:lnTo>
                    <a:pt x="16234" y="2516"/>
                  </a:lnTo>
                  <a:lnTo>
                    <a:pt x="16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1971150" y="2455425"/>
              <a:ext cx="53875" cy="36200"/>
            </a:xfrm>
            <a:custGeom>
              <a:rect b="b" l="l" r="r" t="t"/>
              <a:pathLst>
                <a:path extrusionOk="0" h="1448" w="2155">
                  <a:moveTo>
                    <a:pt x="1" y="0"/>
                  </a:moveTo>
                  <a:lnTo>
                    <a:pt x="1" y="1448"/>
                  </a:lnTo>
                  <a:lnTo>
                    <a:pt x="2155" y="1448"/>
                  </a:lnTo>
                  <a:lnTo>
                    <a:pt x="21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2052150" y="2455425"/>
              <a:ext cx="324850" cy="370075"/>
            </a:xfrm>
            <a:custGeom>
              <a:rect b="b" l="l" r="r" t="t"/>
              <a:pathLst>
                <a:path extrusionOk="0" h="14803" w="12994">
                  <a:moveTo>
                    <a:pt x="1" y="0"/>
                  </a:moveTo>
                  <a:lnTo>
                    <a:pt x="1" y="14803"/>
                  </a:lnTo>
                  <a:lnTo>
                    <a:pt x="12994" y="14803"/>
                  </a:lnTo>
                  <a:lnTo>
                    <a:pt x="12994" y="9202"/>
                  </a:lnTo>
                  <a:lnTo>
                    <a:pt x="11546" y="9202"/>
                  </a:lnTo>
                  <a:lnTo>
                    <a:pt x="11546" y="13355"/>
                  </a:lnTo>
                  <a:lnTo>
                    <a:pt x="1431" y="13355"/>
                  </a:lnTo>
                  <a:lnTo>
                    <a:pt x="1431" y="1448"/>
                  </a:lnTo>
                  <a:lnTo>
                    <a:pt x="11546" y="1448"/>
                  </a:lnTo>
                  <a:lnTo>
                    <a:pt x="11546" y="5601"/>
                  </a:lnTo>
                  <a:lnTo>
                    <a:pt x="12994" y="5601"/>
                  </a:lnTo>
                  <a:lnTo>
                    <a:pt x="129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1971150" y="2518325"/>
              <a:ext cx="53875" cy="244300"/>
            </a:xfrm>
            <a:custGeom>
              <a:rect b="b" l="l" r="r" t="t"/>
              <a:pathLst>
                <a:path extrusionOk="0" h="9772" w="2155">
                  <a:moveTo>
                    <a:pt x="1" y="0"/>
                  </a:moveTo>
                  <a:lnTo>
                    <a:pt x="1" y="9771"/>
                  </a:lnTo>
                  <a:lnTo>
                    <a:pt x="2155" y="9771"/>
                  </a:lnTo>
                  <a:lnTo>
                    <a:pt x="21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1971150" y="2789300"/>
              <a:ext cx="53875" cy="36200"/>
            </a:xfrm>
            <a:custGeom>
              <a:rect b="b" l="l" r="r" t="t"/>
              <a:pathLst>
                <a:path extrusionOk="0" h="1448" w="2155">
                  <a:moveTo>
                    <a:pt x="1" y="0"/>
                  </a:moveTo>
                  <a:lnTo>
                    <a:pt x="1" y="1448"/>
                  </a:lnTo>
                  <a:lnTo>
                    <a:pt x="2155" y="1448"/>
                  </a:lnTo>
                  <a:lnTo>
                    <a:pt x="21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3"/>
          <p:cNvGrpSpPr/>
          <p:nvPr/>
        </p:nvGrpSpPr>
        <p:grpSpPr>
          <a:xfrm>
            <a:off x="5622388" y="2773563"/>
            <a:ext cx="459700" cy="459700"/>
            <a:chOff x="7425250" y="1197450"/>
            <a:chExt cx="459700" cy="459700"/>
          </a:xfrm>
        </p:grpSpPr>
        <p:sp>
          <p:nvSpPr>
            <p:cNvPr id="566" name="Google Shape;566;p23"/>
            <p:cNvSpPr/>
            <p:nvPr/>
          </p:nvSpPr>
          <p:spPr>
            <a:xfrm>
              <a:off x="7479550" y="1305150"/>
              <a:ext cx="351550" cy="244300"/>
            </a:xfrm>
            <a:custGeom>
              <a:rect b="b" l="l" r="r" t="t"/>
              <a:pathLst>
                <a:path extrusionOk="0" h="9772" w="14062">
                  <a:moveTo>
                    <a:pt x="8668" y="2189"/>
                  </a:moveTo>
                  <a:lnTo>
                    <a:pt x="8668" y="3275"/>
                  </a:lnTo>
                  <a:lnTo>
                    <a:pt x="2154" y="3275"/>
                  </a:lnTo>
                  <a:lnTo>
                    <a:pt x="2154" y="2189"/>
                  </a:lnTo>
                  <a:close/>
                  <a:moveTo>
                    <a:pt x="11908" y="2189"/>
                  </a:moveTo>
                  <a:lnTo>
                    <a:pt x="11908" y="3275"/>
                  </a:lnTo>
                  <a:lnTo>
                    <a:pt x="9754" y="3275"/>
                  </a:lnTo>
                  <a:lnTo>
                    <a:pt x="9754" y="2189"/>
                  </a:lnTo>
                  <a:close/>
                  <a:moveTo>
                    <a:pt x="11908" y="4343"/>
                  </a:moveTo>
                  <a:lnTo>
                    <a:pt x="11908" y="5429"/>
                  </a:lnTo>
                  <a:lnTo>
                    <a:pt x="2154" y="5429"/>
                  </a:lnTo>
                  <a:lnTo>
                    <a:pt x="2154" y="4343"/>
                  </a:lnTo>
                  <a:close/>
                  <a:moveTo>
                    <a:pt x="4308" y="6497"/>
                  </a:moveTo>
                  <a:lnTo>
                    <a:pt x="4308" y="7583"/>
                  </a:lnTo>
                  <a:lnTo>
                    <a:pt x="2154" y="7583"/>
                  </a:lnTo>
                  <a:lnTo>
                    <a:pt x="2154" y="6497"/>
                  </a:lnTo>
                  <a:close/>
                  <a:moveTo>
                    <a:pt x="11908" y="6497"/>
                  </a:moveTo>
                  <a:lnTo>
                    <a:pt x="11908" y="7583"/>
                  </a:lnTo>
                  <a:lnTo>
                    <a:pt x="5377" y="7583"/>
                  </a:lnTo>
                  <a:lnTo>
                    <a:pt x="5377" y="6497"/>
                  </a:lnTo>
                  <a:close/>
                  <a:moveTo>
                    <a:pt x="0" y="1"/>
                  </a:moveTo>
                  <a:lnTo>
                    <a:pt x="0" y="9771"/>
                  </a:lnTo>
                  <a:lnTo>
                    <a:pt x="14062" y="9771"/>
                  </a:lnTo>
                  <a:lnTo>
                    <a:pt x="140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7533400" y="1197450"/>
              <a:ext cx="243850" cy="81025"/>
            </a:xfrm>
            <a:custGeom>
              <a:rect b="b" l="l" r="r" t="t"/>
              <a:pathLst>
                <a:path extrusionOk="0" h="3241" w="9754">
                  <a:moveTo>
                    <a:pt x="0" y="0"/>
                  </a:moveTo>
                  <a:lnTo>
                    <a:pt x="0" y="3240"/>
                  </a:lnTo>
                  <a:lnTo>
                    <a:pt x="9754" y="3240"/>
                  </a:lnTo>
                  <a:lnTo>
                    <a:pt x="97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7425250" y="1197450"/>
              <a:ext cx="81025" cy="81025"/>
            </a:xfrm>
            <a:custGeom>
              <a:rect b="b" l="l" r="r" t="t"/>
              <a:pathLst>
                <a:path extrusionOk="0" h="3241" w="3241">
                  <a:moveTo>
                    <a:pt x="1087" y="0"/>
                  </a:moveTo>
                  <a:lnTo>
                    <a:pt x="1087" y="1086"/>
                  </a:lnTo>
                  <a:lnTo>
                    <a:pt x="1" y="1086"/>
                  </a:lnTo>
                  <a:lnTo>
                    <a:pt x="1" y="2155"/>
                  </a:lnTo>
                  <a:lnTo>
                    <a:pt x="1087" y="2155"/>
                  </a:lnTo>
                  <a:lnTo>
                    <a:pt x="1087" y="3240"/>
                  </a:lnTo>
                  <a:lnTo>
                    <a:pt x="3241" y="3240"/>
                  </a:lnTo>
                  <a:lnTo>
                    <a:pt x="3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804375" y="1197450"/>
              <a:ext cx="80575" cy="81025"/>
            </a:xfrm>
            <a:custGeom>
              <a:rect b="b" l="l" r="r" t="t"/>
              <a:pathLst>
                <a:path extrusionOk="0" h="3241" w="3223">
                  <a:moveTo>
                    <a:pt x="1" y="0"/>
                  </a:moveTo>
                  <a:lnTo>
                    <a:pt x="1" y="3240"/>
                  </a:lnTo>
                  <a:lnTo>
                    <a:pt x="2155" y="3240"/>
                  </a:lnTo>
                  <a:lnTo>
                    <a:pt x="2155" y="2155"/>
                  </a:lnTo>
                  <a:lnTo>
                    <a:pt x="3223" y="2155"/>
                  </a:lnTo>
                  <a:lnTo>
                    <a:pt x="3223" y="1086"/>
                  </a:lnTo>
                  <a:lnTo>
                    <a:pt x="2155" y="1086"/>
                  </a:lnTo>
                  <a:lnTo>
                    <a:pt x="21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7804375" y="1576125"/>
              <a:ext cx="80575" cy="81025"/>
            </a:xfrm>
            <a:custGeom>
              <a:rect b="b" l="l" r="r" t="t"/>
              <a:pathLst>
                <a:path extrusionOk="0" h="3241" w="3223">
                  <a:moveTo>
                    <a:pt x="1" y="1"/>
                  </a:moveTo>
                  <a:lnTo>
                    <a:pt x="1" y="3241"/>
                  </a:lnTo>
                  <a:lnTo>
                    <a:pt x="2155" y="3241"/>
                  </a:lnTo>
                  <a:lnTo>
                    <a:pt x="2155" y="2155"/>
                  </a:lnTo>
                  <a:lnTo>
                    <a:pt x="3223" y="2155"/>
                  </a:lnTo>
                  <a:lnTo>
                    <a:pt x="3223" y="1086"/>
                  </a:lnTo>
                  <a:lnTo>
                    <a:pt x="2155" y="1086"/>
                  </a:lnTo>
                  <a:lnTo>
                    <a:pt x="21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7533400" y="1576125"/>
              <a:ext cx="243850" cy="81025"/>
            </a:xfrm>
            <a:custGeom>
              <a:rect b="b" l="l" r="r" t="t"/>
              <a:pathLst>
                <a:path extrusionOk="0" h="3241" w="9754">
                  <a:moveTo>
                    <a:pt x="0" y="1"/>
                  </a:moveTo>
                  <a:lnTo>
                    <a:pt x="0" y="3241"/>
                  </a:lnTo>
                  <a:lnTo>
                    <a:pt x="9754" y="3241"/>
                  </a:lnTo>
                  <a:lnTo>
                    <a:pt x="97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7425250" y="1576125"/>
              <a:ext cx="81025" cy="81025"/>
            </a:xfrm>
            <a:custGeom>
              <a:rect b="b" l="l" r="r" t="t"/>
              <a:pathLst>
                <a:path extrusionOk="0" h="3241" w="3241">
                  <a:moveTo>
                    <a:pt x="1087" y="1"/>
                  </a:moveTo>
                  <a:lnTo>
                    <a:pt x="1087" y="1086"/>
                  </a:lnTo>
                  <a:lnTo>
                    <a:pt x="1" y="1086"/>
                  </a:lnTo>
                  <a:lnTo>
                    <a:pt x="1" y="2155"/>
                  </a:lnTo>
                  <a:lnTo>
                    <a:pt x="1087" y="2155"/>
                  </a:lnTo>
                  <a:lnTo>
                    <a:pt x="1087" y="3241"/>
                  </a:lnTo>
                  <a:lnTo>
                    <a:pt x="3241" y="3241"/>
                  </a:lnTo>
                  <a:lnTo>
                    <a:pt x="32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23"/>
          <p:cNvSpPr/>
          <p:nvPr/>
        </p:nvSpPr>
        <p:spPr>
          <a:xfrm>
            <a:off x="2475822" y="1908858"/>
            <a:ext cx="197100" cy="197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2082297" y="2080583"/>
            <a:ext cx="197100" cy="197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2475822" y="2259433"/>
            <a:ext cx="197100" cy="197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ddle Earth Fantasy Day Infographics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2E2D24"/>
      </a:accent5>
      <a:accent6>
        <a:srgbClr val="FFFFFF"/>
      </a:accent6>
      <a:hlink>
        <a:srgbClr val="262A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