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Montserrat"/>
      <p:regular r:id="rId46"/>
      <p:bold r:id="rId47"/>
      <p:italic r:id="rId48"/>
      <p:boldItalic r:id="rId49"/>
    </p:embeddedFont>
    <p:embeddedFont>
      <p:font typeface="Lato"/>
      <p:regular r:id="rId50"/>
      <p:bold r:id="rId51"/>
      <p:italic r:id="rId52"/>
      <p:boldItalic r:id="rId53"/>
    </p:embeddedFont>
    <p:embeddedFont>
      <p:font typeface="Montserrat Medium"/>
      <p:regular r:id="rId54"/>
      <p:bold r:id="rId55"/>
      <p:italic r:id="rId56"/>
      <p:boldItalic r:id="rId57"/>
    </p:embeddedFont>
    <p:embeddedFont>
      <p:font typeface="Proxima Nova Semibold"/>
      <p:regular r:id="rId58"/>
      <p:bold r:id="rId59"/>
      <p:boldItalic r:id="rId60"/>
    </p:embeddedFont>
    <p:embeddedFont>
      <p:font typeface="Montserrat ExtraBold"/>
      <p:bold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28BA32-FEE8-467F-9A24-13E607799249}">
  <a:tblStyle styleId="{8C28BA32-FEE8-467F-9A24-13E6077992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Montserrat-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ExtraBold-boldItalic.fntdata"/><Relationship Id="rId61" Type="http://schemas.openxmlformats.org/officeDocument/2006/relationships/font" Target="fonts/MontserratExtra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Semibol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MontserratMedium-bold.fntdata"/><Relationship Id="rId10" Type="http://schemas.openxmlformats.org/officeDocument/2006/relationships/slide" Target="slides/slide4.xml"/><Relationship Id="rId54" Type="http://schemas.openxmlformats.org/officeDocument/2006/relationships/font" Target="fonts/MontserratMedium-regular.fntdata"/><Relationship Id="rId13" Type="http://schemas.openxmlformats.org/officeDocument/2006/relationships/slide" Target="slides/slide7.xml"/><Relationship Id="rId57" Type="http://schemas.openxmlformats.org/officeDocument/2006/relationships/font" Target="fonts/MontserratMedium-boldItalic.fntdata"/><Relationship Id="rId12" Type="http://schemas.openxmlformats.org/officeDocument/2006/relationships/slide" Target="slides/slide6.xml"/><Relationship Id="rId56" Type="http://schemas.openxmlformats.org/officeDocument/2006/relationships/font" Target="fonts/MontserratMedium-italic.fntdata"/><Relationship Id="rId15" Type="http://schemas.openxmlformats.org/officeDocument/2006/relationships/slide" Target="slides/slide9.xml"/><Relationship Id="rId59" Type="http://schemas.openxmlformats.org/officeDocument/2006/relationships/font" Target="fonts/ProximaNovaSemibold-bold.fntdata"/><Relationship Id="rId14" Type="http://schemas.openxmlformats.org/officeDocument/2006/relationships/slide" Target="slides/slide8.xml"/><Relationship Id="rId58" Type="http://schemas.openxmlformats.org/officeDocument/2006/relationships/font" Target="fonts/ProximaNova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e29594555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e29594555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1d386559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1d386559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41a09ccbb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41a09ccbb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295945550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e295945550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1a09ccbb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41a09ccbb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1d38655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41d38655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1a09ccbb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1a09ccbb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41a09ccbb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41a09ccbb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41a09ccbb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41a09ccbb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41d386559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41d386559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eeabc331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eeabc331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e2959455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e2959455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29594555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e29594555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e29594555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e29594555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e29594555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e29594555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e29594555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e29594555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e295945550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e295945550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e29594555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e29594555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e295945550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e295945550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e29594555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e29594555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e295945550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e295945550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df3dae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df3dae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e295945550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e295945550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1e295945550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1e295945550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e295945550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e295945550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e295945550_0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e295945550_0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e295945550_0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e295945550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e295945550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e295945550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df3dae0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2df3dae0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df3dae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df3dae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2df3dae0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2df3dae0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2df3dae0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2df3dae0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2df3dae05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2df3dae05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1a09cc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1a09cc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43850" y="1140000"/>
            <a:ext cx="7056300" cy="28635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1284000" y="1952850"/>
            <a:ext cx="65760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p:nvPr>
            <p:ph idx="1" type="subTitle"/>
          </p:nvPr>
        </p:nvSpPr>
        <p:spPr>
          <a:xfrm>
            <a:off x="1284000" y="2816250"/>
            <a:ext cx="6576000" cy="37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2152350" y="2556363"/>
            <a:ext cx="48393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hasCustomPrompt="1" idx="2" type="title"/>
          </p:nvPr>
        </p:nvSpPr>
        <p:spPr>
          <a:xfrm>
            <a:off x="3925875" y="1271038"/>
            <a:ext cx="1268400" cy="1269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 name="Google Shape;13;p3"/>
          <p:cNvSpPr txBox="1"/>
          <p:nvPr>
            <p:ph idx="1" type="subTitle"/>
          </p:nvPr>
        </p:nvSpPr>
        <p:spPr>
          <a:xfrm>
            <a:off x="2152350" y="3398163"/>
            <a:ext cx="4839300" cy="47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idx="1" type="body"/>
          </p:nvPr>
        </p:nvSpPr>
        <p:spPr>
          <a:xfrm>
            <a:off x="720000" y="1452175"/>
            <a:ext cx="7704000" cy="2326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Montserrat Light"/>
              <a:buChar char="●"/>
              <a:defRPr sz="1150"/>
            </a:lvl1pPr>
            <a:lvl2pPr indent="-298450" lvl="1" marL="914400" rtl="0">
              <a:lnSpc>
                <a:spcPct val="115000"/>
              </a:lnSpc>
              <a:spcBef>
                <a:spcPts val="1600"/>
              </a:spcBef>
              <a:spcAft>
                <a:spcPts val="0"/>
              </a:spcAft>
              <a:buSzPts val="1100"/>
              <a:buFont typeface="Nunito Light"/>
              <a:buChar char="○"/>
              <a:defRPr sz="1150"/>
            </a:lvl2pPr>
            <a:lvl3pPr indent="-298450" lvl="2" marL="1371600" rtl="0">
              <a:lnSpc>
                <a:spcPct val="115000"/>
              </a:lnSpc>
              <a:spcBef>
                <a:spcPts val="0"/>
              </a:spcBef>
              <a:spcAft>
                <a:spcPts val="0"/>
              </a:spcAft>
              <a:buSzPts val="1100"/>
              <a:buFont typeface="Nunito Light"/>
              <a:buChar char="■"/>
              <a:defRPr/>
            </a:lvl3pPr>
            <a:lvl4pPr indent="-298450" lvl="3" marL="1828800" rtl="0">
              <a:lnSpc>
                <a:spcPct val="115000"/>
              </a:lnSpc>
              <a:spcBef>
                <a:spcPts val="0"/>
              </a:spcBef>
              <a:spcAft>
                <a:spcPts val="0"/>
              </a:spcAft>
              <a:buSzPts val="1100"/>
              <a:buFont typeface="Nunito Light"/>
              <a:buChar char="●"/>
              <a:defRPr/>
            </a:lvl4pPr>
            <a:lvl5pPr indent="-298450" lvl="4" marL="2286000" rtl="0">
              <a:lnSpc>
                <a:spcPct val="115000"/>
              </a:lnSpc>
              <a:spcBef>
                <a:spcPts val="0"/>
              </a:spcBef>
              <a:spcAft>
                <a:spcPts val="0"/>
              </a:spcAft>
              <a:buSzPts val="1100"/>
              <a:buFont typeface="Nunito Light"/>
              <a:buChar char="○"/>
              <a:defRPr/>
            </a:lvl5pPr>
            <a:lvl6pPr indent="-298450" lvl="5" marL="2743200" rtl="0">
              <a:lnSpc>
                <a:spcPct val="115000"/>
              </a:lnSpc>
              <a:spcBef>
                <a:spcPts val="0"/>
              </a:spcBef>
              <a:spcAft>
                <a:spcPts val="0"/>
              </a:spcAft>
              <a:buSzPts val="1100"/>
              <a:buFont typeface="Nunito Light"/>
              <a:buChar char="■"/>
              <a:defRPr/>
            </a:lvl6pPr>
            <a:lvl7pPr indent="-298450" lvl="6" marL="3200400" rtl="0">
              <a:lnSpc>
                <a:spcPct val="115000"/>
              </a:lnSpc>
              <a:spcBef>
                <a:spcPts val="0"/>
              </a:spcBef>
              <a:spcAft>
                <a:spcPts val="0"/>
              </a:spcAft>
              <a:buSzPts val="1100"/>
              <a:buFont typeface="Nunito Light"/>
              <a:buChar char="●"/>
              <a:defRPr/>
            </a:lvl7pPr>
            <a:lvl8pPr indent="-298450" lvl="7" marL="3657600" rtl="0">
              <a:lnSpc>
                <a:spcPct val="115000"/>
              </a:lnSpc>
              <a:spcBef>
                <a:spcPts val="0"/>
              </a:spcBef>
              <a:spcAft>
                <a:spcPts val="0"/>
              </a:spcAft>
              <a:buSzPts val="1100"/>
              <a:buFont typeface="Nunito Light"/>
              <a:buChar char="○"/>
              <a:defRPr/>
            </a:lvl8pPr>
            <a:lvl9pPr indent="-298450" lvl="8" marL="4114800" rtl="0">
              <a:lnSpc>
                <a:spcPct val="115000"/>
              </a:lnSpc>
              <a:spcBef>
                <a:spcPts val="0"/>
              </a:spcBef>
              <a:spcAft>
                <a:spcPts val="0"/>
              </a:spcAft>
              <a:buSzPts val="1100"/>
              <a:buFont typeface="Nunito Light"/>
              <a:buChar char="■"/>
              <a:defRPr/>
            </a:lvl9pPr>
          </a:lstStyle>
          <a:p/>
        </p:txBody>
      </p:sp>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 name="Google Shape;17;p4"/>
          <p:cNvSpPr/>
          <p:nvPr/>
        </p:nvSpPr>
        <p:spPr>
          <a:xfrm flipH="1">
            <a:off x="8689007" y="4485595"/>
            <a:ext cx="303600" cy="30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flipH="1" rot="5400000">
            <a:off x="6494132" y="-2776220"/>
            <a:ext cx="201300" cy="572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rot="10800000">
            <a:off x="8460675" y="-145025"/>
            <a:ext cx="1242000" cy="579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4"/>
          <p:cNvGrpSpPr/>
          <p:nvPr/>
        </p:nvGrpSpPr>
        <p:grpSpPr>
          <a:xfrm rot="10800000">
            <a:off x="-19493" y="4815360"/>
            <a:ext cx="2550800" cy="339300"/>
            <a:chOff x="988450" y="-94575"/>
            <a:chExt cx="2550800" cy="339300"/>
          </a:xfrm>
        </p:grpSpPr>
        <p:sp>
          <p:nvSpPr>
            <p:cNvPr id="21" name="Google Shape;21;p4"/>
            <p:cNvSpPr/>
            <p:nvPr/>
          </p:nvSpPr>
          <p:spPr>
            <a:xfrm flipH="1">
              <a:off x="9884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a:off x="11853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13822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15791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17760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a:off x="19729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21698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flipH="1">
              <a:off x="23667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flipH="1">
              <a:off x="25636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flipH="1">
              <a:off x="27605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29574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31543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4"/>
          <p:cNvSpPr/>
          <p:nvPr/>
        </p:nvSpPr>
        <p:spPr>
          <a:xfrm rot="10800000">
            <a:off x="-84093" y="4893910"/>
            <a:ext cx="1513200" cy="4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233900" y="-148725"/>
            <a:ext cx="579000" cy="3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 type="subTitle"/>
          </p:nvPr>
        </p:nvSpPr>
        <p:spPr>
          <a:xfrm>
            <a:off x="1290763" y="2672122"/>
            <a:ext cx="29076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Montserrat"/>
              <a:buNone/>
              <a:defRPr b="1" sz="1800">
                <a:latin typeface="Montserrat"/>
                <a:ea typeface="Montserrat"/>
                <a:cs typeface="Montserrat"/>
                <a:sym typeface="Montserrat"/>
              </a:defRPr>
            </a:lvl1pPr>
            <a:lvl2pPr lvl="1" algn="ctr">
              <a:lnSpc>
                <a:spcPct val="100000"/>
              </a:lnSpc>
              <a:spcBef>
                <a:spcPts val="0"/>
              </a:spcBef>
              <a:spcAft>
                <a:spcPts val="0"/>
              </a:spcAft>
              <a:buSzPts val="1800"/>
              <a:buFont typeface="Montserrat"/>
              <a:buNone/>
              <a:defRPr b="1" sz="1800">
                <a:latin typeface="Montserrat"/>
                <a:ea typeface="Montserrat"/>
                <a:cs typeface="Montserrat"/>
                <a:sym typeface="Montserrat"/>
              </a:defRPr>
            </a:lvl2pPr>
            <a:lvl3pPr lvl="2" algn="ctr">
              <a:lnSpc>
                <a:spcPct val="100000"/>
              </a:lnSpc>
              <a:spcBef>
                <a:spcPts val="0"/>
              </a:spcBef>
              <a:spcAft>
                <a:spcPts val="0"/>
              </a:spcAft>
              <a:buSzPts val="1800"/>
              <a:buFont typeface="Montserrat"/>
              <a:buNone/>
              <a:defRPr b="1" sz="1800">
                <a:latin typeface="Montserrat"/>
                <a:ea typeface="Montserrat"/>
                <a:cs typeface="Montserrat"/>
                <a:sym typeface="Montserrat"/>
              </a:defRPr>
            </a:lvl3pPr>
            <a:lvl4pPr lvl="3" algn="ctr">
              <a:lnSpc>
                <a:spcPct val="100000"/>
              </a:lnSpc>
              <a:spcBef>
                <a:spcPts val="0"/>
              </a:spcBef>
              <a:spcAft>
                <a:spcPts val="0"/>
              </a:spcAft>
              <a:buSzPts val="1800"/>
              <a:buFont typeface="Montserrat"/>
              <a:buNone/>
              <a:defRPr b="1" sz="1800">
                <a:latin typeface="Montserrat"/>
                <a:ea typeface="Montserrat"/>
                <a:cs typeface="Montserrat"/>
                <a:sym typeface="Montserrat"/>
              </a:defRPr>
            </a:lvl4pPr>
            <a:lvl5pPr lvl="4" algn="ctr">
              <a:lnSpc>
                <a:spcPct val="100000"/>
              </a:lnSpc>
              <a:spcBef>
                <a:spcPts val="0"/>
              </a:spcBef>
              <a:spcAft>
                <a:spcPts val="0"/>
              </a:spcAft>
              <a:buSzPts val="1800"/>
              <a:buFont typeface="Montserrat"/>
              <a:buNone/>
              <a:defRPr b="1" sz="1800">
                <a:latin typeface="Montserrat"/>
                <a:ea typeface="Montserrat"/>
                <a:cs typeface="Montserrat"/>
                <a:sym typeface="Montserrat"/>
              </a:defRPr>
            </a:lvl5pPr>
            <a:lvl6pPr lvl="5" algn="ctr">
              <a:lnSpc>
                <a:spcPct val="100000"/>
              </a:lnSpc>
              <a:spcBef>
                <a:spcPts val="0"/>
              </a:spcBef>
              <a:spcAft>
                <a:spcPts val="0"/>
              </a:spcAft>
              <a:buSzPts val="1800"/>
              <a:buFont typeface="Montserrat"/>
              <a:buNone/>
              <a:defRPr b="1" sz="1800">
                <a:latin typeface="Montserrat"/>
                <a:ea typeface="Montserrat"/>
                <a:cs typeface="Montserrat"/>
                <a:sym typeface="Montserrat"/>
              </a:defRPr>
            </a:lvl6pPr>
            <a:lvl7pPr lvl="6" algn="ctr">
              <a:lnSpc>
                <a:spcPct val="100000"/>
              </a:lnSpc>
              <a:spcBef>
                <a:spcPts val="0"/>
              </a:spcBef>
              <a:spcAft>
                <a:spcPts val="0"/>
              </a:spcAft>
              <a:buSzPts val="1800"/>
              <a:buFont typeface="Montserrat"/>
              <a:buNone/>
              <a:defRPr b="1" sz="1800">
                <a:latin typeface="Montserrat"/>
                <a:ea typeface="Montserrat"/>
                <a:cs typeface="Montserrat"/>
                <a:sym typeface="Montserrat"/>
              </a:defRPr>
            </a:lvl7pPr>
            <a:lvl8pPr lvl="7" algn="ctr">
              <a:lnSpc>
                <a:spcPct val="100000"/>
              </a:lnSpc>
              <a:spcBef>
                <a:spcPts val="0"/>
              </a:spcBef>
              <a:spcAft>
                <a:spcPts val="0"/>
              </a:spcAft>
              <a:buSzPts val="1800"/>
              <a:buFont typeface="Montserrat"/>
              <a:buNone/>
              <a:defRPr b="1" sz="1800">
                <a:latin typeface="Montserrat"/>
                <a:ea typeface="Montserrat"/>
                <a:cs typeface="Montserrat"/>
                <a:sym typeface="Montserrat"/>
              </a:defRPr>
            </a:lvl8pPr>
            <a:lvl9pPr lvl="8" algn="ctr">
              <a:lnSpc>
                <a:spcPct val="100000"/>
              </a:lnSpc>
              <a:spcBef>
                <a:spcPts val="0"/>
              </a:spcBef>
              <a:spcAft>
                <a:spcPts val="0"/>
              </a:spcAft>
              <a:buSzPts val="1800"/>
              <a:buFont typeface="Montserrat"/>
              <a:buNone/>
              <a:defRPr b="1" sz="1800">
                <a:latin typeface="Montserrat"/>
                <a:ea typeface="Montserrat"/>
                <a:cs typeface="Montserrat"/>
                <a:sym typeface="Montserrat"/>
              </a:defRPr>
            </a:lvl9pPr>
          </a:lstStyle>
          <a:p/>
        </p:txBody>
      </p:sp>
      <p:sp>
        <p:nvSpPr>
          <p:cNvPr id="37" name="Google Shape;37;p5"/>
          <p:cNvSpPr txBox="1"/>
          <p:nvPr>
            <p:ph idx="2" type="subTitle"/>
          </p:nvPr>
        </p:nvSpPr>
        <p:spPr>
          <a:xfrm>
            <a:off x="4945638" y="2672122"/>
            <a:ext cx="29076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1pPr>
            <a:lvl2pPr lvl="1"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2pPr>
            <a:lvl3pPr lvl="2"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3pPr>
            <a:lvl4pPr lvl="3"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4pPr>
            <a:lvl5pPr lvl="4"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5pPr>
            <a:lvl6pPr lvl="5"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6pPr>
            <a:lvl7pPr lvl="6"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7pPr>
            <a:lvl8pPr lvl="7"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8pPr>
            <a:lvl9pPr lvl="8" rtl="0" algn="ctr">
              <a:lnSpc>
                <a:spcPct val="100000"/>
              </a:lnSpc>
              <a:spcBef>
                <a:spcPts val="0"/>
              </a:spcBef>
              <a:spcAft>
                <a:spcPts val="0"/>
              </a:spcAft>
              <a:buSzPts val="1800"/>
              <a:buFont typeface="Montserrat"/>
              <a:buNone/>
              <a:defRPr b="1" sz="1800">
                <a:latin typeface="Montserrat"/>
                <a:ea typeface="Montserrat"/>
                <a:cs typeface="Montserrat"/>
                <a:sym typeface="Montserrat"/>
              </a:defRPr>
            </a:lvl9pPr>
          </a:lstStyle>
          <a:p/>
        </p:txBody>
      </p:sp>
      <p:sp>
        <p:nvSpPr>
          <p:cNvPr id="38" name="Google Shape;38;p5"/>
          <p:cNvSpPr txBox="1"/>
          <p:nvPr>
            <p:ph idx="3" type="subTitle"/>
          </p:nvPr>
        </p:nvSpPr>
        <p:spPr>
          <a:xfrm>
            <a:off x="1290763" y="3037934"/>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idx="4" type="subTitle"/>
          </p:nvPr>
        </p:nvSpPr>
        <p:spPr>
          <a:xfrm>
            <a:off x="4945638" y="3037934"/>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idx="1" type="body"/>
          </p:nvPr>
        </p:nvSpPr>
        <p:spPr>
          <a:xfrm>
            <a:off x="726450" y="1645025"/>
            <a:ext cx="4036200" cy="2546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AutoNum type="arabicPeriod"/>
              <a:defRPr sz="15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45" name="Google Shape;45;p7"/>
          <p:cNvSpPr/>
          <p:nvPr>
            <p:ph idx="2" type="pic"/>
          </p:nvPr>
        </p:nvSpPr>
        <p:spPr>
          <a:xfrm>
            <a:off x="5129800" y="1181392"/>
            <a:ext cx="3300900" cy="3299100"/>
          </a:xfrm>
          <a:prstGeom prst="rect">
            <a:avLst/>
          </a:prstGeom>
          <a:noFill/>
          <a:ln>
            <a:noFill/>
          </a:ln>
        </p:spPr>
      </p:sp>
      <p:sp>
        <p:nvSpPr>
          <p:cNvPr id="46" name="Google Shape;46;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txBox="1"/>
          <p:nvPr>
            <p:ph type="title"/>
          </p:nvPr>
        </p:nvSpPr>
        <p:spPr>
          <a:xfrm>
            <a:off x="1388100" y="1307100"/>
            <a:ext cx="6367800" cy="25293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idx="1" type="subTitle"/>
          </p:nvPr>
        </p:nvSpPr>
        <p:spPr>
          <a:xfrm>
            <a:off x="720064" y="1732525"/>
            <a:ext cx="3597000" cy="238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1" name="Google Shape;51;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 name="Google Shape;52;p9"/>
          <p:cNvSpPr txBox="1"/>
          <p:nvPr>
            <p:ph idx="2" type="subTitle"/>
          </p:nvPr>
        </p:nvSpPr>
        <p:spPr>
          <a:xfrm>
            <a:off x="4826936" y="1732525"/>
            <a:ext cx="3597000" cy="238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type="title"/>
          </p:nvPr>
        </p:nvSpPr>
        <p:spPr>
          <a:xfrm>
            <a:off x="740550" y="3910025"/>
            <a:ext cx="7662900" cy="6939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26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indent="-317500" lvl="1" marL="9144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1" name="Google Shape;6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phases-of-the-vocational-guidance-process?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A5Lp8FBmlATDDCWg9NCRe1apEuTVK0mK2g6nPhzQRRw/copy" TargetMode="External"/><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s://slidesgo.com/?utm_source=Slidesgo_template&amp;utm_medium=referral-link&amp;utm_campaign=SG_Credits&amp;utm_content=slidesg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043850" y="1140000"/>
            <a:ext cx="7056300" cy="28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Phases of the Vocational Guidance Proces</a:t>
            </a:r>
            <a:r>
              <a:rPr lang="en" sz="5000"/>
              <a:t>s</a:t>
            </a:r>
            <a:endParaRPr sz="5000"/>
          </a:p>
          <a:p>
            <a:pPr indent="0" lvl="0" marL="0" rtl="0" algn="ctr">
              <a:spcBef>
                <a:spcPts val="0"/>
              </a:spcBef>
              <a:spcAft>
                <a:spcPts val="0"/>
              </a:spcAft>
              <a:buNone/>
            </a:pPr>
            <a:r>
              <a:rPr lang="en" sz="4000">
                <a:solidFill>
                  <a:schemeClr val="lt2"/>
                </a:solidFill>
              </a:rPr>
              <a:t>Infographics</a:t>
            </a:r>
            <a:endParaRPr sz="4000">
              <a:solidFill>
                <a:schemeClr val="lt2"/>
              </a:solidFill>
            </a:endParaRPr>
          </a:p>
        </p:txBody>
      </p:sp>
      <p:sp>
        <p:nvSpPr>
          <p:cNvPr id="68" name="Google Shape;68;p15"/>
          <p:cNvSpPr/>
          <p:nvPr/>
        </p:nvSpPr>
        <p:spPr>
          <a:xfrm>
            <a:off x="204523" y="4060500"/>
            <a:ext cx="846600" cy="1461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5400000">
            <a:off x="7623323" y="3300750"/>
            <a:ext cx="2982300" cy="7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5"/>
          <p:cNvGrpSpPr/>
          <p:nvPr/>
        </p:nvGrpSpPr>
        <p:grpSpPr>
          <a:xfrm>
            <a:off x="6970025" y="4926450"/>
            <a:ext cx="2550800" cy="339300"/>
            <a:chOff x="988450" y="-94575"/>
            <a:chExt cx="2550800" cy="339300"/>
          </a:xfrm>
        </p:grpSpPr>
        <p:sp>
          <p:nvSpPr>
            <p:cNvPr id="71" name="Google Shape;71;p15"/>
            <p:cNvSpPr/>
            <p:nvPr/>
          </p:nvSpPr>
          <p:spPr>
            <a:xfrm flipH="1">
              <a:off x="9884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a:off x="11853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13822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15791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17760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19729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flipH="1">
              <a:off x="21698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23667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25636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27605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flipH="1">
              <a:off x="29574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3154350" y="-94575"/>
              <a:ext cx="384900" cy="3393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p:nvPr/>
        </p:nvSpPr>
        <p:spPr>
          <a:xfrm rot="5400000">
            <a:off x="8601150" y="387850"/>
            <a:ext cx="303600" cy="30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8072225" y="4741100"/>
            <a:ext cx="1513200" cy="4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5"/>
          <p:cNvGrpSpPr/>
          <p:nvPr/>
        </p:nvGrpSpPr>
        <p:grpSpPr>
          <a:xfrm flipH="1">
            <a:off x="-105027" y="539500"/>
            <a:ext cx="1064700" cy="2550800"/>
            <a:chOff x="7366075" y="2214875"/>
            <a:chExt cx="1064700" cy="2550800"/>
          </a:xfrm>
        </p:grpSpPr>
        <p:sp>
          <p:nvSpPr>
            <p:cNvPr id="86" name="Google Shape;86;p15"/>
            <p:cNvSpPr/>
            <p:nvPr/>
          </p:nvSpPr>
          <p:spPr>
            <a:xfrm flipH="1" rot="5400000">
              <a:off x="7705975" y="18749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flipH="1" rot="5400000">
              <a:off x="7705975" y="20718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flipH="1" rot="5400000">
              <a:off x="7705975" y="22687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flipH="1" rot="5400000">
              <a:off x="7705975" y="24656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flipH="1" rot="5400000">
              <a:off x="7705975" y="26625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flipH="1" rot="5400000">
              <a:off x="7705975" y="28594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5400000">
              <a:off x="7705975" y="30563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flipH="1" rot="5400000">
              <a:off x="7705975" y="32532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flipH="1" rot="5400000">
              <a:off x="7705975" y="34501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flipH="1" rot="5400000">
              <a:off x="7705975" y="36470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flipH="1" rot="5400000">
              <a:off x="7705975" y="38439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flipH="1" rot="5400000">
              <a:off x="7705975" y="4040875"/>
              <a:ext cx="384900" cy="1064700"/>
            </a:xfrm>
            <a:prstGeom prst="parallelogram">
              <a:avLst>
                <a:gd fmla="val 854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p:nvPr/>
        </p:nvSpPr>
        <p:spPr>
          <a:xfrm flipH="1" rot="5400000">
            <a:off x="5679348" y="-3713460"/>
            <a:ext cx="201300" cy="757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rot="5400000">
            <a:off x="1022474" y="-844785"/>
            <a:ext cx="393600" cy="202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aphicFrame>
        <p:nvGraphicFramePr>
          <p:cNvPr id="324" name="Google Shape;324;p24"/>
          <p:cNvGraphicFramePr/>
          <p:nvPr/>
        </p:nvGraphicFramePr>
        <p:xfrm>
          <a:off x="713400" y="1924050"/>
          <a:ext cx="3000000" cy="3000000"/>
        </p:xfrm>
        <a:graphic>
          <a:graphicData uri="http://schemas.openxmlformats.org/drawingml/2006/table">
            <a:tbl>
              <a:tblPr>
                <a:noFill/>
                <a:tableStyleId>{8C28BA32-FEE8-467F-9A24-13E607799249}</a:tableStyleId>
              </a:tblPr>
              <a:tblGrid>
                <a:gridCol w="1927650"/>
                <a:gridCol w="1927650"/>
                <a:gridCol w="1927650"/>
                <a:gridCol w="1927650"/>
              </a:tblGrid>
              <a:tr h="763775">
                <a:tc>
                  <a:txBody>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01</a:t>
                      </a:r>
                      <a:endParaRPr b="1" sz="3000">
                        <a:solidFill>
                          <a:schemeClr val="lt1"/>
                        </a:solidFill>
                        <a:latin typeface="Montserrat"/>
                        <a:ea typeface="Montserrat"/>
                        <a:cs typeface="Montserrat"/>
                        <a:sym typeface="Montserrat"/>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02</a:t>
                      </a:r>
                      <a:endParaRPr b="1" sz="300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03</a:t>
                      </a:r>
                      <a:endParaRPr b="1" sz="300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04</a:t>
                      </a:r>
                      <a:endParaRPr b="1" sz="30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581900">
                <a:tc>
                  <a:txBody>
                    <a:bodyPr/>
                    <a:lstStyle/>
                    <a:p>
                      <a:pPr indent="0" lvl="0" marL="0" rtl="0" algn="ctr">
                        <a:spcBef>
                          <a:spcPts val="0"/>
                        </a:spcBef>
                        <a:spcAft>
                          <a:spcPts val="1600"/>
                        </a:spcAft>
                        <a:buNone/>
                      </a:pPr>
                      <a:r>
                        <a:rPr b="1" lang="en" sz="2000">
                          <a:solidFill>
                            <a:schemeClr val="lt1"/>
                          </a:solidFill>
                          <a:latin typeface="Montserrat"/>
                          <a:ea typeface="Montserrat"/>
                          <a:cs typeface="Montserrat"/>
                          <a:sym typeface="Montserrat"/>
                        </a:rPr>
                        <a:t>Interview</a:t>
                      </a:r>
                      <a:endParaRPr b="1" sz="2000">
                        <a:solidFill>
                          <a:schemeClr val="lt1"/>
                        </a:solidFill>
                        <a:latin typeface="Montserrat"/>
                        <a:ea typeface="Montserrat"/>
                        <a:cs typeface="Montserrat"/>
                        <a:sym typeface="Montserrat"/>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2000">
                          <a:solidFill>
                            <a:schemeClr val="dk1"/>
                          </a:solidFill>
                          <a:latin typeface="Montserrat"/>
                          <a:ea typeface="Montserrat"/>
                          <a:cs typeface="Montserrat"/>
                          <a:sym typeface="Montserrat"/>
                        </a:rPr>
                        <a:t>Tests</a:t>
                      </a:r>
                      <a:endParaRPr b="1" sz="200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1600"/>
                        </a:spcAft>
                        <a:buNone/>
                      </a:pPr>
                      <a:r>
                        <a:rPr b="1" lang="en" sz="2000">
                          <a:solidFill>
                            <a:schemeClr val="dk1"/>
                          </a:solidFill>
                          <a:latin typeface="Montserrat"/>
                          <a:ea typeface="Montserrat"/>
                          <a:cs typeface="Montserrat"/>
                          <a:sym typeface="Montserrat"/>
                        </a:rPr>
                        <a:t>Results</a:t>
                      </a:r>
                      <a:endParaRPr b="1" sz="200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1600"/>
                        </a:spcAft>
                        <a:buNone/>
                      </a:pPr>
                      <a:r>
                        <a:rPr b="1" lang="en" sz="2000">
                          <a:solidFill>
                            <a:schemeClr val="lt1"/>
                          </a:solidFill>
                          <a:latin typeface="Montserrat"/>
                          <a:ea typeface="Montserrat"/>
                          <a:cs typeface="Montserrat"/>
                          <a:sym typeface="Montserrat"/>
                        </a:rPr>
                        <a:t>Conclusions</a:t>
                      </a:r>
                      <a:endParaRPr b="1" sz="20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dk1"/>
                    </a:solidFill>
                  </a:tcPr>
                </a:tc>
              </a:tr>
              <a:tr h="982000">
                <a:tc>
                  <a:txBody>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in the Solar System</a:t>
                      </a:r>
                      <a:endParaRPr>
                        <a:solidFill>
                          <a:schemeClr val="dk1"/>
                        </a:solidFill>
                        <a:latin typeface="Montserrat Medium"/>
                        <a:ea typeface="Montserrat Medium"/>
                        <a:cs typeface="Montserrat Medium"/>
                        <a:sym typeface="Montserra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in the Solar System</a:t>
                      </a:r>
                      <a:endParaRPr>
                        <a:solidFill>
                          <a:schemeClr val="dk1"/>
                        </a:solidFill>
                        <a:latin typeface="Montserrat Medium"/>
                        <a:ea typeface="Montserrat Medium"/>
                        <a:cs typeface="Montserrat Medium"/>
                        <a:sym typeface="Montserra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p:nvPr/>
        </p:nvSpPr>
        <p:spPr>
          <a:xfrm>
            <a:off x="3636000" y="2252875"/>
            <a:ext cx="1872000" cy="187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331" name="Google Shape;331;p25"/>
          <p:cNvGrpSpPr/>
          <p:nvPr/>
        </p:nvGrpSpPr>
        <p:grpSpPr>
          <a:xfrm>
            <a:off x="846087" y="1815078"/>
            <a:ext cx="2107202" cy="909914"/>
            <a:chOff x="846087" y="1815078"/>
            <a:chExt cx="2107202" cy="909914"/>
          </a:xfrm>
        </p:grpSpPr>
        <p:sp>
          <p:nvSpPr>
            <p:cNvPr id="332" name="Google Shape;332;p25"/>
            <p:cNvSpPr txBox="1"/>
            <p:nvPr/>
          </p:nvSpPr>
          <p:spPr>
            <a:xfrm flipH="1">
              <a:off x="850289" y="1815078"/>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sp>
          <p:nvSpPr>
            <p:cNvPr id="333" name="Google Shape;333;p25"/>
            <p:cNvSpPr txBox="1"/>
            <p:nvPr/>
          </p:nvSpPr>
          <p:spPr>
            <a:xfrm flipH="1">
              <a:off x="846087" y="2176292"/>
              <a:ext cx="21030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It’s the farthest planet from the Sun</a:t>
              </a:r>
              <a:endParaRPr>
                <a:solidFill>
                  <a:schemeClr val="dk1"/>
                </a:solidFill>
                <a:latin typeface="Montserrat Medium"/>
                <a:ea typeface="Montserrat Medium"/>
                <a:cs typeface="Montserrat Medium"/>
                <a:sym typeface="Montserrat Medium"/>
              </a:endParaRPr>
            </a:p>
          </p:txBody>
        </p:sp>
      </p:grpSp>
      <p:grpSp>
        <p:nvGrpSpPr>
          <p:cNvPr id="334" name="Google Shape;334;p25"/>
          <p:cNvGrpSpPr/>
          <p:nvPr/>
        </p:nvGrpSpPr>
        <p:grpSpPr>
          <a:xfrm>
            <a:off x="6190711" y="1815078"/>
            <a:ext cx="2107202" cy="909914"/>
            <a:chOff x="6190711" y="1815078"/>
            <a:chExt cx="2107202" cy="909914"/>
          </a:xfrm>
        </p:grpSpPr>
        <p:sp>
          <p:nvSpPr>
            <p:cNvPr id="335" name="Google Shape;335;p25"/>
            <p:cNvSpPr txBox="1"/>
            <p:nvPr/>
          </p:nvSpPr>
          <p:spPr>
            <a:xfrm>
              <a:off x="6190711" y="1815078"/>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sp>
          <p:nvSpPr>
            <p:cNvPr id="336" name="Google Shape;336;p25"/>
            <p:cNvSpPr txBox="1"/>
            <p:nvPr/>
          </p:nvSpPr>
          <p:spPr>
            <a:xfrm>
              <a:off x="6194913" y="2176292"/>
              <a:ext cx="2103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grpSp>
      <p:grpSp>
        <p:nvGrpSpPr>
          <p:cNvPr id="337" name="Google Shape;337;p25"/>
          <p:cNvGrpSpPr/>
          <p:nvPr/>
        </p:nvGrpSpPr>
        <p:grpSpPr>
          <a:xfrm>
            <a:off x="6190710" y="3687374"/>
            <a:ext cx="2103002" cy="917888"/>
            <a:chOff x="6190710" y="3687374"/>
            <a:chExt cx="2103002" cy="917888"/>
          </a:xfrm>
        </p:grpSpPr>
        <p:sp>
          <p:nvSpPr>
            <p:cNvPr id="338" name="Google Shape;338;p25"/>
            <p:cNvSpPr txBox="1"/>
            <p:nvPr/>
          </p:nvSpPr>
          <p:spPr>
            <a:xfrm>
              <a:off x="6190710" y="3687374"/>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339" name="Google Shape;339;p25"/>
            <p:cNvSpPr txBox="1"/>
            <p:nvPr/>
          </p:nvSpPr>
          <p:spPr>
            <a:xfrm>
              <a:off x="6190712" y="4056562"/>
              <a:ext cx="2103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grpSp>
      <p:grpSp>
        <p:nvGrpSpPr>
          <p:cNvPr id="340" name="Google Shape;340;p25"/>
          <p:cNvGrpSpPr/>
          <p:nvPr/>
        </p:nvGrpSpPr>
        <p:grpSpPr>
          <a:xfrm>
            <a:off x="846088" y="3692011"/>
            <a:ext cx="2107202" cy="917888"/>
            <a:chOff x="846088" y="3692011"/>
            <a:chExt cx="2107202" cy="917888"/>
          </a:xfrm>
        </p:grpSpPr>
        <p:sp>
          <p:nvSpPr>
            <p:cNvPr id="341" name="Google Shape;341;p25"/>
            <p:cNvSpPr txBox="1"/>
            <p:nvPr/>
          </p:nvSpPr>
          <p:spPr>
            <a:xfrm flipH="1">
              <a:off x="850290" y="3692011"/>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sp>
          <p:nvSpPr>
            <p:cNvPr id="342" name="Google Shape;342;p25"/>
            <p:cNvSpPr txBox="1"/>
            <p:nvPr/>
          </p:nvSpPr>
          <p:spPr>
            <a:xfrm flipH="1">
              <a:off x="846088" y="4061200"/>
              <a:ext cx="21030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It’s the closest planet to the Sun</a:t>
              </a:r>
              <a:endParaRPr>
                <a:solidFill>
                  <a:schemeClr val="dk1"/>
                </a:solidFill>
                <a:latin typeface="Montserrat Medium"/>
                <a:ea typeface="Montserrat Medium"/>
                <a:cs typeface="Montserrat Medium"/>
                <a:sym typeface="Montserrat Medium"/>
              </a:endParaRPr>
            </a:p>
          </p:txBody>
        </p:sp>
      </p:grpSp>
      <p:sp>
        <p:nvSpPr>
          <p:cNvPr id="343" name="Google Shape;343;p25"/>
          <p:cNvSpPr/>
          <p:nvPr/>
        </p:nvSpPr>
        <p:spPr>
          <a:xfrm flipH="1">
            <a:off x="3207637" y="1815075"/>
            <a:ext cx="909900" cy="9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10%</a:t>
            </a:r>
            <a:endParaRPr b="1" sz="2400">
              <a:solidFill>
                <a:schemeClr val="lt1"/>
              </a:solidFill>
              <a:latin typeface="Montserrat"/>
              <a:ea typeface="Montserrat"/>
              <a:cs typeface="Montserrat"/>
              <a:sym typeface="Montserrat"/>
            </a:endParaRPr>
          </a:p>
        </p:txBody>
      </p:sp>
      <p:sp>
        <p:nvSpPr>
          <p:cNvPr id="344" name="Google Shape;344;p25"/>
          <p:cNvSpPr/>
          <p:nvPr/>
        </p:nvSpPr>
        <p:spPr>
          <a:xfrm flipH="1">
            <a:off x="3207637" y="3692000"/>
            <a:ext cx="909900" cy="90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30%</a:t>
            </a:r>
            <a:endParaRPr b="1" sz="2400">
              <a:solidFill>
                <a:schemeClr val="dk1"/>
              </a:solidFill>
              <a:latin typeface="Montserrat"/>
              <a:ea typeface="Montserrat"/>
              <a:cs typeface="Montserrat"/>
              <a:sym typeface="Montserrat"/>
            </a:endParaRPr>
          </a:p>
        </p:txBody>
      </p:sp>
      <p:sp>
        <p:nvSpPr>
          <p:cNvPr id="345" name="Google Shape;345;p25"/>
          <p:cNvSpPr/>
          <p:nvPr/>
        </p:nvSpPr>
        <p:spPr>
          <a:xfrm>
            <a:off x="5026463" y="1815075"/>
            <a:ext cx="909900" cy="9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50%</a:t>
            </a:r>
            <a:endParaRPr b="1" sz="2400">
              <a:solidFill>
                <a:schemeClr val="lt1"/>
              </a:solidFill>
              <a:latin typeface="Montserrat"/>
              <a:ea typeface="Montserrat"/>
              <a:cs typeface="Montserrat"/>
              <a:sym typeface="Montserrat"/>
            </a:endParaRPr>
          </a:p>
        </p:txBody>
      </p:sp>
      <p:sp>
        <p:nvSpPr>
          <p:cNvPr id="346" name="Google Shape;346;p25"/>
          <p:cNvSpPr/>
          <p:nvPr/>
        </p:nvSpPr>
        <p:spPr>
          <a:xfrm>
            <a:off x="5026463" y="3692000"/>
            <a:ext cx="909900" cy="90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10%</a:t>
            </a:r>
            <a:endParaRPr b="1" sz="2400">
              <a:solidFill>
                <a:schemeClr val="lt1"/>
              </a:solidFill>
              <a:latin typeface="Montserrat"/>
              <a:ea typeface="Montserrat"/>
              <a:cs typeface="Montserrat"/>
              <a:sym typeface="Montserrat"/>
            </a:endParaRPr>
          </a:p>
        </p:txBody>
      </p:sp>
      <p:sp>
        <p:nvSpPr>
          <p:cNvPr id="347" name="Google Shape;347;p25"/>
          <p:cNvSpPr txBox="1"/>
          <p:nvPr/>
        </p:nvSpPr>
        <p:spPr>
          <a:xfrm>
            <a:off x="3633900" y="2875975"/>
            <a:ext cx="1872000" cy="6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About percentages</a:t>
            </a:r>
            <a:endParaRPr b="1" sz="18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p:nvPr/>
        </p:nvSpPr>
        <p:spPr>
          <a:xfrm>
            <a:off x="713400" y="1724525"/>
            <a:ext cx="2502600" cy="250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a:off x="1812897" y="1919325"/>
            <a:ext cx="303600" cy="30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Montserrat"/>
                <a:ea typeface="Montserrat"/>
                <a:cs typeface="Montserrat"/>
                <a:sym typeface="Montserrat"/>
              </a:rPr>
              <a:t>✘</a:t>
            </a:r>
            <a:endParaRPr b="1" sz="1600">
              <a:solidFill>
                <a:schemeClr val="dk1"/>
              </a:solidFill>
              <a:latin typeface="Montserrat"/>
              <a:ea typeface="Montserrat"/>
              <a:cs typeface="Montserrat"/>
              <a:sym typeface="Montserrat"/>
            </a:endParaRPr>
          </a:p>
        </p:txBody>
      </p:sp>
      <p:sp>
        <p:nvSpPr>
          <p:cNvPr id="354" name="Google Shape;354;p26"/>
          <p:cNvSpPr/>
          <p:nvPr/>
        </p:nvSpPr>
        <p:spPr>
          <a:xfrm>
            <a:off x="5928000" y="1724525"/>
            <a:ext cx="2502600" cy="250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3320700" y="1724525"/>
            <a:ext cx="2502600" cy="250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357" name="Google Shape;357;p26"/>
          <p:cNvGrpSpPr/>
          <p:nvPr/>
        </p:nvGrpSpPr>
        <p:grpSpPr>
          <a:xfrm>
            <a:off x="959100" y="2439375"/>
            <a:ext cx="2011200" cy="1298384"/>
            <a:chOff x="959100" y="2439375"/>
            <a:chExt cx="2011200" cy="1298384"/>
          </a:xfrm>
        </p:grpSpPr>
        <p:sp>
          <p:nvSpPr>
            <p:cNvPr id="358" name="Google Shape;358;p26"/>
            <p:cNvSpPr txBox="1"/>
            <p:nvPr/>
          </p:nvSpPr>
          <p:spPr>
            <a:xfrm>
              <a:off x="959100" y="2805059"/>
              <a:ext cx="2011200" cy="9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Medium"/>
                  <a:ea typeface="Montserrat Medium"/>
                  <a:cs typeface="Montserrat Medium"/>
                  <a:sym typeface="Montserrat Medium"/>
                </a:rPr>
                <a:t>Mercury is the closest planet to the Sun and the smallest of them all </a:t>
              </a:r>
              <a:endParaRPr>
                <a:solidFill>
                  <a:schemeClr val="lt1"/>
                </a:solidFill>
                <a:latin typeface="Montserrat Medium"/>
                <a:ea typeface="Montserrat Medium"/>
                <a:cs typeface="Montserrat Medium"/>
                <a:sym typeface="Montserrat Medium"/>
              </a:endParaRPr>
            </a:p>
          </p:txBody>
        </p:sp>
        <p:sp>
          <p:nvSpPr>
            <p:cNvPr id="359" name="Google Shape;359;p26"/>
            <p:cNvSpPr txBox="1"/>
            <p:nvPr/>
          </p:nvSpPr>
          <p:spPr>
            <a:xfrm>
              <a:off x="959250" y="2439375"/>
              <a:ext cx="2010900" cy="365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Montserrat"/>
                  <a:ea typeface="Montserrat"/>
                  <a:cs typeface="Montserrat"/>
                  <a:sym typeface="Montserrat"/>
                </a:rPr>
                <a:t>Mercury</a:t>
              </a:r>
              <a:endParaRPr b="1" sz="1800">
                <a:solidFill>
                  <a:schemeClr val="lt1"/>
                </a:solidFill>
                <a:latin typeface="Montserrat"/>
                <a:ea typeface="Montserrat"/>
                <a:cs typeface="Montserrat"/>
                <a:sym typeface="Montserrat"/>
              </a:endParaRPr>
            </a:p>
          </p:txBody>
        </p:sp>
      </p:grpSp>
      <p:grpSp>
        <p:nvGrpSpPr>
          <p:cNvPr id="360" name="Google Shape;360;p26"/>
          <p:cNvGrpSpPr/>
          <p:nvPr/>
        </p:nvGrpSpPr>
        <p:grpSpPr>
          <a:xfrm>
            <a:off x="3566400" y="2439375"/>
            <a:ext cx="2011200" cy="1298384"/>
            <a:chOff x="3566400" y="2439375"/>
            <a:chExt cx="2011200" cy="1298384"/>
          </a:xfrm>
        </p:grpSpPr>
        <p:sp>
          <p:nvSpPr>
            <p:cNvPr id="361" name="Google Shape;361;p26"/>
            <p:cNvSpPr txBox="1"/>
            <p:nvPr/>
          </p:nvSpPr>
          <p:spPr>
            <a:xfrm>
              <a:off x="3566400" y="2805059"/>
              <a:ext cx="2011200" cy="9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has a beautiful name and is the second planet from the Sun</a:t>
              </a:r>
              <a:endParaRPr>
                <a:solidFill>
                  <a:schemeClr val="dk1"/>
                </a:solidFill>
                <a:latin typeface="Montserrat Medium"/>
                <a:ea typeface="Montserrat Medium"/>
                <a:cs typeface="Montserrat Medium"/>
                <a:sym typeface="Montserrat Medium"/>
              </a:endParaRPr>
            </a:p>
          </p:txBody>
        </p:sp>
        <p:sp>
          <p:nvSpPr>
            <p:cNvPr id="362" name="Google Shape;362;p26"/>
            <p:cNvSpPr txBox="1"/>
            <p:nvPr/>
          </p:nvSpPr>
          <p:spPr>
            <a:xfrm>
              <a:off x="3566561" y="2439375"/>
              <a:ext cx="2010900" cy="365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grpSp>
      <p:grpSp>
        <p:nvGrpSpPr>
          <p:cNvPr id="363" name="Google Shape;363;p26"/>
          <p:cNvGrpSpPr/>
          <p:nvPr/>
        </p:nvGrpSpPr>
        <p:grpSpPr>
          <a:xfrm>
            <a:off x="6173700" y="2439412"/>
            <a:ext cx="2011200" cy="1298403"/>
            <a:chOff x="6173700" y="2439412"/>
            <a:chExt cx="2011200" cy="1298403"/>
          </a:xfrm>
        </p:grpSpPr>
        <p:sp>
          <p:nvSpPr>
            <p:cNvPr id="364" name="Google Shape;364;p26"/>
            <p:cNvSpPr txBox="1"/>
            <p:nvPr/>
          </p:nvSpPr>
          <p:spPr>
            <a:xfrm>
              <a:off x="6173700" y="2805114"/>
              <a:ext cx="2011200" cy="9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 It’s full of iron oxide dust</a:t>
              </a:r>
              <a:endParaRPr>
                <a:solidFill>
                  <a:schemeClr val="dk1"/>
                </a:solidFill>
                <a:latin typeface="Montserrat Medium"/>
                <a:ea typeface="Montserrat Medium"/>
                <a:cs typeface="Montserrat Medium"/>
                <a:sym typeface="Montserrat Medium"/>
              </a:endParaRPr>
            </a:p>
          </p:txBody>
        </p:sp>
        <p:sp>
          <p:nvSpPr>
            <p:cNvPr id="365" name="Google Shape;365;p26"/>
            <p:cNvSpPr txBox="1"/>
            <p:nvPr/>
          </p:nvSpPr>
          <p:spPr>
            <a:xfrm>
              <a:off x="6173850" y="2439412"/>
              <a:ext cx="2010900" cy="365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grpSp>
      <p:sp>
        <p:nvSpPr>
          <p:cNvPr id="366" name="Google Shape;366;p26"/>
          <p:cNvSpPr/>
          <p:nvPr/>
        </p:nvSpPr>
        <p:spPr>
          <a:xfrm flipH="1">
            <a:off x="4420197" y="1919338"/>
            <a:ext cx="303600" cy="30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600">
              <a:solidFill>
                <a:schemeClr val="dk1"/>
              </a:solidFill>
              <a:latin typeface="Montserrat"/>
              <a:ea typeface="Montserrat"/>
              <a:cs typeface="Montserrat"/>
              <a:sym typeface="Montserrat"/>
            </a:endParaRPr>
          </a:p>
        </p:txBody>
      </p:sp>
      <p:sp>
        <p:nvSpPr>
          <p:cNvPr id="367" name="Google Shape;367;p26"/>
          <p:cNvSpPr/>
          <p:nvPr/>
        </p:nvSpPr>
        <p:spPr>
          <a:xfrm flipH="1">
            <a:off x="7027500" y="1919325"/>
            <a:ext cx="303600" cy="30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373" name="Google Shape;373;p27"/>
          <p:cNvSpPr txBox="1"/>
          <p:nvPr/>
        </p:nvSpPr>
        <p:spPr>
          <a:xfrm>
            <a:off x="2964650" y="1570800"/>
            <a:ext cx="2631900" cy="6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Help achieve </a:t>
            </a:r>
            <a:r>
              <a:rPr b="1" lang="en" sz="1800">
                <a:solidFill>
                  <a:schemeClr val="dk1"/>
                </a:solidFill>
                <a:latin typeface="Montserrat"/>
                <a:ea typeface="Montserrat"/>
                <a:cs typeface="Montserrat"/>
                <a:sym typeface="Montserrat"/>
              </a:rPr>
              <a:t>educational</a:t>
            </a:r>
            <a:r>
              <a:rPr b="1" lang="en" sz="1800">
                <a:solidFill>
                  <a:schemeClr val="dk1"/>
                </a:solidFill>
                <a:latin typeface="Montserrat"/>
                <a:ea typeface="Montserrat"/>
                <a:cs typeface="Montserrat"/>
                <a:sym typeface="Montserrat"/>
              </a:rPr>
              <a:t> goals</a:t>
            </a:r>
            <a:endParaRPr b="1" sz="1800">
              <a:latin typeface="Montserrat"/>
              <a:ea typeface="Montserrat"/>
              <a:cs typeface="Montserrat"/>
              <a:sym typeface="Montserrat"/>
            </a:endParaRPr>
          </a:p>
        </p:txBody>
      </p:sp>
      <p:sp>
        <p:nvSpPr>
          <p:cNvPr id="374" name="Google Shape;374;p27"/>
          <p:cNvSpPr txBox="1"/>
          <p:nvPr/>
        </p:nvSpPr>
        <p:spPr>
          <a:xfrm>
            <a:off x="5786449" y="1570800"/>
            <a:ext cx="2441400" cy="6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 and the smallest of them all </a:t>
            </a:r>
            <a:endParaRPr>
              <a:solidFill>
                <a:srgbClr val="595959"/>
              </a:solidFill>
              <a:latin typeface="Montserrat Medium"/>
              <a:ea typeface="Montserrat Medium"/>
              <a:cs typeface="Montserrat Medium"/>
              <a:sym typeface="Montserrat Medium"/>
            </a:endParaRPr>
          </a:p>
        </p:txBody>
      </p:sp>
      <p:cxnSp>
        <p:nvCxnSpPr>
          <p:cNvPr id="375" name="Google Shape;375;p27"/>
          <p:cNvCxnSpPr>
            <a:stCxn id="373" idx="3"/>
            <a:endCxn id="374" idx="1"/>
          </p:cNvCxnSpPr>
          <p:nvPr/>
        </p:nvCxnSpPr>
        <p:spPr>
          <a:xfrm>
            <a:off x="5596550" y="1917300"/>
            <a:ext cx="189900" cy="0"/>
          </a:xfrm>
          <a:prstGeom prst="straightConnector1">
            <a:avLst/>
          </a:prstGeom>
          <a:noFill/>
          <a:ln cap="flat" cmpd="sng" w="9525">
            <a:solidFill>
              <a:schemeClr val="dk2"/>
            </a:solidFill>
            <a:prstDash val="solid"/>
            <a:round/>
            <a:headEnd len="med" w="med" type="none"/>
            <a:tailEnd len="med" w="med" type="diamond"/>
          </a:ln>
        </p:spPr>
      </p:cxnSp>
      <p:sp>
        <p:nvSpPr>
          <p:cNvPr id="376" name="Google Shape;376;p27"/>
          <p:cNvSpPr txBox="1"/>
          <p:nvPr/>
        </p:nvSpPr>
        <p:spPr>
          <a:xfrm>
            <a:off x="2964650" y="2349300"/>
            <a:ext cx="2631900" cy="69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Conducive learning environment</a:t>
            </a:r>
            <a:endParaRPr b="1" sz="1800">
              <a:latin typeface="Montserrat"/>
              <a:ea typeface="Montserrat"/>
              <a:cs typeface="Montserrat"/>
              <a:sym typeface="Montserrat"/>
            </a:endParaRPr>
          </a:p>
        </p:txBody>
      </p:sp>
      <p:sp>
        <p:nvSpPr>
          <p:cNvPr id="377" name="Google Shape;377;p27"/>
          <p:cNvSpPr txBox="1"/>
          <p:nvPr/>
        </p:nvSpPr>
        <p:spPr>
          <a:xfrm>
            <a:off x="5786449" y="2350660"/>
            <a:ext cx="2441400" cy="6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has a beautiful name and is the second planet from the Sun</a:t>
            </a:r>
            <a:endParaRPr>
              <a:solidFill>
                <a:srgbClr val="595959"/>
              </a:solidFill>
              <a:latin typeface="Montserrat Medium"/>
              <a:ea typeface="Montserrat Medium"/>
              <a:cs typeface="Montserrat Medium"/>
              <a:sym typeface="Montserrat Medium"/>
            </a:endParaRPr>
          </a:p>
        </p:txBody>
      </p:sp>
      <p:sp>
        <p:nvSpPr>
          <p:cNvPr id="378" name="Google Shape;378;p27"/>
          <p:cNvSpPr txBox="1"/>
          <p:nvPr/>
        </p:nvSpPr>
        <p:spPr>
          <a:xfrm>
            <a:off x="2964992" y="3129600"/>
            <a:ext cx="2631000" cy="69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Could reduce cases of bullying </a:t>
            </a:r>
            <a:endParaRPr b="1" sz="1800">
              <a:latin typeface="Montserrat"/>
              <a:ea typeface="Montserrat"/>
              <a:cs typeface="Montserrat"/>
              <a:sym typeface="Montserrat"/>
            </a:endParaRPr>
          </a:p>
        </p:txBody>
      </p:sp>
      <p:sp>
        <p:nvSpPr>
          <p:cNvPr id="379" name="Google Shape;379;p27"/>
          <p:cNvSpPr txBox="1"/>
          <p:nvPr/>
        </p:nvSpPr>
        <p:spPr>
          <a:xfrm>
            <a:off x="5786449" y="3130955"/>
            <a:ext cx="2441400" cy="6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 It’s full of iron oxide dust</a:t>
            </a:r>
            <a:endParaRPr>
              <a:solidFill>
                <a:srgbClr val="595959"/>
              </a:solidFill>
              <a:latin typeface="Montserrat Medium"/>
              <a:ea typeface="Montserrat Medium"/>
              <a:cs typeface="Montserrat Medium"/>
              <a:sym typeface="Montserrat Medium"/>
            </a:endParaRPr>
          </a:p>
        </p:txBody>
      </p:sp>
      <p:sp>
        <p:nvSpPr>
          <p:cNvPr id="380" name="Google Shape;380;p27"/>
          <p:cNvSpPr txBox="1"/>
          <p:nvPr/>
        </p:nvSpPr>
        <p:spPr>
          <a:xfrm>
            <a:off x="2964650" y="3909900"/>
            <a:ext cx="2631900" cy="69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Aid effective school administration </a:t>
            </a:r>
            <a:endParaRPr b="1" sz="1800">
              <a:latin typeface="Montserrat"/>
              <a:ea typeface="Montserrat"/>
              <a:cs typeface="Montserrat"/>
              <a:sym typeface="Montserrat"/>
            </a:endParaRPr>
          </a:p>
        </p:txBody>
      </p:sp>
      <p:sp>
        <p:nvSpPr>
          <p:cNvPr id="381" name="Google Shape;381;p27"/>
          <p:cNvSpPr txBox="1"/>
          <p:nvPr/>
        </p:nvSpPr>
        <p:spPr>
          <a:xfrm>
            <a:off x="5786449" y="3910800"/>
            <a:ext cx="2441400" cy="6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a gas giant and the biggest planet in the Solar System</a:t>
            </a:r>
            <a:endParaRPr>
              <a:solidFill>
                <a:srgbClr val="595959"/>
              </a:solidFill>
              <a:latin typeface="Montserrat Medium"/>
              <a:ea typeface="Montserrat Medium"/>
              <a:cs typeface="Montserrat Medium"/>
              <a:sym typeface="Montserrat Medium"/>
            </a:endParaRPr>
          </a:p>
        </p:txBody>
      </p:sp>
      <p:cxnSp>
        <p:nvCxnSpPr>
          <p:cNvPr id="382" name="Google Shape;382;p27"/>
          <p:cNvCxnSpPr>
            <a:stCxn id="376" idx="3"/>
            <a:endCxn id="377" idx="1"/>
          </p:cNvCxnSpPr>
          <p:nvPr/>
        </p:nvCxnSpPr>
        <p:spPr>
          <a:xfrm>
            <a:off x="5596550" y="2696700"/>
            <a:ext cx="189900" cy="600"/>
          </a:xfrm>
          <a:prstGeom prst="straightConnector1">
            <a:avLst/>
          </a:prstGeom>
          <a:noFill/>
          <a:ln cap="flat" cmpd="sng" w="9525">
            <a:solidFill>
              <a:schemeClr val="dk2"/>
            </a:solidFill>
            <a:prstDash val="solid"/>
            <a:round/>
            <a:headEnd len="med" w="med" type="none"/>
            <a:tailEnd len="med" w="med" type="diamond"/>
          </a:ln>
        </p:spPr>
      </p:cxnSp>
      <p:cxnSp>
        <p:nvCxnSpPr>
          <p:cNvPr id="383" name="Google Shape;383;p27"/>
          <p:cNvCxnSpPr>
            <a:stCxn id="378" idx="3"/>
            <a:endCxn id="379" idx="1"/>
          </p:cNvCxnSpPr>
          <p:nvPr/>
        </p:nvCxnSpPr>
        <p:spPr>
          <a:xfrm>
            <a:off x="5595992" y="3477000"/>
            <a:ext cx="190500" cy="600"/>
          </a:xfrm>
          <a:prstGeom prst="straightConnector1">
            <a:avLst/>
          </a:prstGeom>
          <a:noFill/>
          <a:ln cap="flat" cmpd="sng" w="9525">
            <a:solidFill>
              <a:schemeClr val="dk2"/>
            </a:solidFill>
            <a:prstDash val="solid"/>
            <a:round/>
            <a:headEnd len="med" w="med" type="none"/>
            <a:tailEnd len="med" w="med" type="diamond"/>
          </a:ln>
        </p:spPr>
      </p:cxnSp>
      <p:cxnSp>
        <p:nvCxnSpPr>
          <p:cNvPr id="384" name="Google Shape;384;p27"/>
          <p:cNvCxnSpPr>
            <a:stCxn id="380" idx="3"/>
            <a:endCxn id="381" idx="1"/>
          </p:cNvCxnSpPr>
          <p:nvPr/>
        </p:nvCxnSpPr>
        <p:spPr>
          <a:xfrm>
            <a:off x="5596550" y="4257300"/>
            <a:ext cx="189900" cy="0"/>
          </a:xfrm>
          <a:prstGeom prst="straightConnector1">
            <a:avLst/>
          </a:prstGeom>
          <a:noFill/>
          <a:ln cap="flat" cmpd="sng" w="9525">
            <a:solidFill>
              <a:schemeClr val="dk2"/>
            </a:solidFill>
            <a:prstDash val="solid"/>
            <a:round/>
            <a:headEnd len="med" w="med" type="none"/>
            <a:tailEnd len="med" w="med" type="diamond"/>
          </a:ln>
        </p:spPr>
      </p:cxnSp>
      <p:sp>
        <p:nvSpPr>
          <p:cNvPr id="385" name="Google Shape;385;p27"/>
          <p:cNvSpPr txBox="1"/>
          <p:nvPr/>
        </p:nvSpPr>
        <p:spPr>
          <a:xfrm>
            <a:off x="713398" y="2735950"/>
            <a:ext cx="1740300" cy="69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Importance of guidance</a:t>
            </a:r>
            <a:endParaRPr b="1" sz="1800">
              <a:latin typeface="Montserrat"/>
              <a:ea typeface="Montserrat"/>
              <a:cs typeface="Montserrat"/>
              <a:sym typeface="Montserrat"/>
            </a:endParaRPr>
          </a:p>
        </p:txBody>
      </p:sp>
      <p:cxnSp>
        <p:nvCxnSpPr>
          <p:cNvPr id="386" name="Google Shape;386;p27"/>
          <p:cNvCxnSpPr>
            <a:stCxn id="385" idx="3"/>
            <a:endCxn id="373" idx="1"/>
          </p:cNvCxnSpPr>
          <p:nvPr/>
        </p:nvCxnSpPr>
        <p:spPr>
          <a:xfrm flipH="1" rot="10800000">
            <a:off x="2453698" y="1917250"/>
            <a:ext cx="510900" cy="1165200"/>
          </a:xfrm>
          <a:prstGeom prst="curvedConnector3">
            <a:avLst>
              <a:gd fmla="val 50005" name="adj1"/>
            </a:avLst>
          </a:prstGeom>
          <a:noFill/>
          <a:ln cap="flat" cmpd="sng" w="9525">
            <a:solidFill>
              <a:schemeClr val="dk2"/>
            </a:solidFill>
            <a:prstDash val="solid"/>
            <a:round/>
            <a:headEnd len="med" w="med" type="none"/>
            <a:tailEnd len="med" w="med" type="none"/>
          </a:ln>
        </p:spPr>
      </p:cxnSp>
      <p:cxnSp>
        <p:nvCxnSpPr>
          <p:cNvPr id="387" name="Google Shape;387;p27"/>
          <p:cNvCxnSpPr>
            <a:stCxn id="385" idx="3"/>
            <a:endCxn id="376" idx="1"/>
          </p:cNvCxnSpPr>
          <p:nvPr/>
        </p:nvCxnSpPr>
        <p:spPr>
          <a:xfrm flipH="1" rot="10800000">
            <a:off x="2453698" y="2696650"/>
            <a:ext cx="510900" cy="385800"/>
          </a:xfrm>
          <a:prstGeom prst="curvedConnector3">
            <a:avLst>
              <a:gd fmla="val 50005" name="adj1"/>
            </a:avLst>
          </a:prstGeom>
          <a:noFill/>
          <a:ln cap="flat" cmpd="sng" w="9525">
            <a:solidFill>
              <a:schemeClr val="dk2"/>
            </a:solidFill>
            <a:prstDash val="solid"/>
            <a:round/>
            <a:headEnd len="med" w="med" type="none"/>
            <a:tailEnd len="med" w="med" type="none"/>
          </a:ln>
        </p:spPr>
      </p:cxnSp>
      <p:cxnSp>
        <p:nvCxnSpPr>
          <p:cNvPr id="388" name="Google Shape;388;p27"/>
          <p:cNvCxnSpPr>
            <a:stCxn id="385" idx="3"/>
            <a:endCxn id="378" idx="1"/>
          </p:cNvCxnSpPr>
          <p:nvPr/>
        </p:nvCxnSpPr>
        <p:spPr>
          <a:xfrm>
            <a:off x="2453698" y="3082450"/>
            <a:ext cx="511200" cy="394500"/>
          </a:xfrm>
          <a:prstGeom prst="curvedConnector3">
            <a:avLst>
              <a:gd fmla="val 50009" name="adj1"/>
            </a:avLst>
          </a:prstGeom>
          <a:noFill/>
          <a:ln cap="flat" cmpd="sng" w="9525">
            <a:solidFill>
              <a:schemeClr val="dk2"/>
            </a:solidFill>
            <a:prstDash val="solid"/>
            <a:round/>
            <a:headEnd len="med" w="med" type="none"/>
            <a:tailEnd len="med" w="med" type="none"/>
          </a:ln>
        </p:spPr>
      </p:cxnSp>
      <p:cxnSp>
        <p:nvCxnSpPr>
          <p:cNvPr id="389" name="Google Shape;389;p27"/>
          <p:cNvCxnSpPr>
            <a:stCxn id="385" idx="3"/>
            <a:endCxn id="380" idx="1"/>
          </p:cNvCxnSpPr>
          <p:nvPr/>
        </p:nvCxnSpPr>
        <p:spPr>
          <a:xfrm>
            <a:off x="2453698" y="3082450"/>
            <a:ext cx="510900" cy="1174800"/>
          </a:xfrm>
          <a:prstGeom prst="curvedConnector3">
            <a:avLst>
              <a:gd fmla="val 5000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395" name="Google Shape;395;p28"/>
          <p:cNvSpPr/>
          <p:nvPr/>
        </p:nvSpPr>
        <p:spPr>
          <a:xfrm>
            <a:off x="1637906" y="2188038"/>
            <a:ext cx="178800" cy="17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8"/>
          <p:cNvGrpSpPr/>
          <p:nvPr/>
        </p:nvGrpSpPr>
        <p:grpSpPr>
          <a:xfrm>
            <a:off x="713406" y="3147250"/>
            <a:ext cx="1840800" cy="1124700"/>
            <a:chOff x="713406" y="3147250"/>
            <a:chExt cx="1840800" cy="1124700"/>
          </a:xfrm>
        </p:grpSpPr>
        <p:sp>
          <p:nvSpPr>
            <p:cNvPr id="397" name="Google Shape;397;p28"/>
            <p:cNvSpPr txBox="1"/>
            <p:nvPr/>
          </p:nvSpPr>
          <p:spPr>
            <a:xfrm>
              <a:off x="713406" y="3147250"/>
              <a:ext cx="18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Mercury</a:t>
              </a:r>
              <a:endParaRPr b="1" sz="1800">
                <a:latin typeface="Montserrat"/>
                <a:ea typeface="Montserrat"/>
                <a:cs typeface="Montserrat"/>
                <a:sym typeface="Montserrat"/>
              </a:endParaRPr>
            </a:p>
          </p:txBody>
        </p:sp>
        <p:sp>
          <p:nvSpPr>
            <p:cNvPr id="398" name="Google Shape;398;p28"/>
            <p:cNvSpPr txBox="1"/>
            <p:nvPr/>
          </p:nvSpPr>
          <p:spPr>
            <a:xfrm>
              <a:off x="713406" y="3512950"/>
              <a:ext cx="18402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in the Solar System</a:t>
              </a:r>
              <a:endParaRPr>
                <a:solidFill>
                  <a:schemeClr val="dk1"/>
                </a:solidFill>
                <a:latin typeface="Montserrat Medium"/>
                <a:ea typeface="Montserrat Medium"/>
                <a:cs typeface="Montserrat Medium"/>
                <a:sym typeface="Montserrat Medium"/>
              </a:endParaRPr>
            </a:p>
          </p:txBody>
        </p:sp>
      </p:grpSp>
      <p:grpSp>
        <p:nvGrpSpPr>
          <p:cNvPr id="399" name="Google Shape;399;p28"/>
          <p:cNvGrpSpPr/>
          <p:nvPr/>
        </p:nvGrpSpPr>
        <p:grpSpPr>
          <a:xfrm>
            <a:off x="2670000" y="3147250"/>
            <a:ext cx="1840800" cy="1124700"/>
            <a:chOff x="2670000" y="3147250"/>
            <a:chExt cx="1840800" cy="1124700"/>
          </a:xfrm>
        </p:grpSpPr>
        <p:sp>
          <p:nvSpPr>
            <p:cNvPr id="400" name="Google Shape;400;p28"/>
            <p:cNvSpPr txBox="1"/>
            <p:nvPr/>
          </p:nvSpPr>
          <p:spPr>
            <a:xfrm>
              <a:off x="2670000" y="3147250"/>
              <a:ext cx="18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Venus</a:t>
              </a:r>
              <a:endParaRPr b="1" sz="1800">
                <a:latin typeface="Montserrat"/>
                <a:ea typeface="Montserrat"/>
                <a:cs typeface="Montserrat"/>
                <a:sym typeface="Montserrat"/>
              </a:endParaRPr>
            </a:p>
          </p:txBody>
        </p:sp>
        <p:sp>
          <p:nvSpPr>
            <p:cNvPr id="401" name="Google Shape;401;p28"/>
            <p:cNvSpPr txBox="1"/>
            <p:nvPr/>
          </p:nvSpPr>
          <p:spPr>
            <a:xfrm>
              <a:off x="2670291" y="3512950"/>
              <a:ext cx="18402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grpSp>
      <p:sp>
        <p:nvSpPr>
          <p:cNvPr id="402" name="Google Shape;402;p28"/>
          <p:cNvSpPr/>
          <p:nvPr/>
        </p:nvSpPr>
        <p:spPr>
          <a:xfrm>
            <a:off x="3539094" y="2188038"/>
            <a:ext cx="178800" cy="17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8"/>
          <p:cNvGrpSpPr/>
          <p:nvPr/>
        </p:nvGrpSpPr>
        <p:grpSpPr>
          <a:xfrm>
            <a:off x="4626594" y="3147250"/>
            <a:ext cx="1840800" cy="1124700"/>
            <a:chOff x="4626594" y="3147250"/>
            <a:chExt cx="1840800" cy="1124700"/>
          </a:xfrm>
        </p:grpSpPr>
        <p:sp>
          <p:nvSpPr>
            <p:cNvPr id="404" name="Google Shape;404;p28"/>
            <p:cNvSpPr txBox="1"/>
            <p:nvPr/>
          </p:nvSpPr>
          <p:spPr>
            <a:xfrm>
              <a:off x="4626594" y="3147250"/>
              <a:ext cx="18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Mars</a:t>
              </a:r>
              <a:endParaRPr b="1" sz="1800">
                <a:latin typeface="Montserrat"/>
                <a:ea typeface="Montserrat"/>
                <a:cs typeface="Montserrat"/>
                <a:sym typeface="Montserrat"/>
              </a:endParaRPr>
            </a:p>
          </p:txBody>
        </p:sp>
        <p:sp>
          <p:nvSpPr>
            <p:cNvPr id="405" name="Google Shape;405;p28"/>
            <p:cNvSpPr txBox="1"/>
            <p:nvPr/>
          </p:nvSpPr>
          <p:spPr>
            <a:xfrm>
              <a:off x="4626742" y="3512950"/>
              <a:ext cx="18402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grpSp>
      <p:sp>
        <p:nvSpPr>
          <p:cNvPr id="406" name="Google Shape;406;p28"/>
          <p:cNvSpPr/>
          <p:nvPr/>
        </p:nvSpPr>
        <p:spPr>
          <a:xfrm>
            <a:off x="7328694" y="2188038"/>
            <a:ext cx="178800" cy="17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28"/>
          <p:cNvGrpSpPr/>
          <p:nvPr/>
        </p:nvGrpSpPr>
        <p:grpSpPr>
          <a:xfrm>
            <a:off x="6583184" y="3147250"/>
            <a:ext cx="1840800" cy="1124700"/>
            <a:chOff x="6583184" y="3147250"/>
            <a:chExt cx="1840800" cy="1124700"/>
          </a:xfrm>
        </p:grpSpPr>
        <p:sp>
          <p:nvSpPr>
            <p:cNvPr id="408" name="Google Shape;408;p28"/>
            <p:cNvSpPr txBox="1"/>
            <p:nvPr/>
          </p:nvSpPr>
          <p:spPr>
            <a:xfrm>
              <a:off x="6583184" y="3147250"/>
              <a:ext cx="18408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Jupiter</a:t>
              </a:r>
              <a:endParaRPr b="1" sz="1800">
                <a:latin typeface="Montserrat"/>
                <a:ea typeface="Montserrat"/>
                <a:cs typeface="Montserrat"/>
                <a:sym typeface="Montserrat"/>
              </a:endParaRPr>
            </a:p>
          </p:txBody>
        </p:sp>
        <p:sp>
          <p:nvSpPr>
            <p:cNvPr id="409" name="Google Shape;409;p28"/>
            <p:cNvSpPr txBox="1"/>
            <p:nvPr/>
          </p:nvSpPr>
          <p:spPr>
            <a:xfrm>
              <a:off x="6583484" y="3512950"/>
              <a:ext cx="18402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in the Solar System</a:t>
              </a:r>
              <a:endParaRPr>
                <a:solidFill>
                  <a:schemeClr val="dk1"/>
                </a:solidFill>
                <a:latin typeface="Montserrat Medium"/>
                <a:ea typeface="Montserrat Medium"/>
                <a:cs typeface="Montserrat Medium"/>
                <a:sym typeface="Montserrat Medium"/>
              </a:endParaRPr>
            </a:p>
          </p:txBody>
        </p:sp>
      </p:grpSp>
      <p:sp>
        <p:nvSpPr>
          <p:cNvPr id="410" name="Google Shape;410;p28"/>
          <p:cNvSpPr txBox="1"/>
          <p:nvPr/>
        </p:nvSpPr>
        <p:spPr>
          <a:xfrm>
            <a:off x="2056050" y="2371500"/>
            <a:ext cx="1111800" cy="3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Montserrat"/>
                <a:ea typeface="Montserrat"/>
                <a:cs typeface="Montserrat"/>
                <a:sym typeface="Montserrat"/>
              </a:rPr>
              <a:t>+</a:t>
            </a:r>
            <a:endParaRPr>
              <a:solidFill>
                <a:schemeClr val="lt2"/>
              </a:solidFill>
              <a:latin typeface="Montserrat"/>
              <a:ea typeface="Montserrat"/>
              <a:cs typeface="Montserrat"/>
              <a:sym typeface="Montserrat"/>
            </a:endParaRPr>
          </a:p>
        </p:txBody>
      </p:sp>
      <p:sp>
        <p:nvSpPr>
          <p:cNvPr id="411" name="Google Shape;411;p28"/>
          <p:cNvSpPr txBox="1"/>
          <p:nvPr/>
        </p:nvSpPr>
        <p:spPr>
          <a:xfrm>
            <a:off x="5957538" y="2371475"/>
            <a:ext cx="1111800" cy="3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Montserrat"/>
                <a:ea typeface="Montserrat"/>
                <a:cs typeface="Montserrat"/>
                <a:sym typeface="Montserrat"/>
              </a:rPr>
              <a:t>+</a:t>
            </a:r>
            <a:endParaRPr>
              <a:solidFill>
                <a:schemeClr val="lt2"/>
              </a:solidFill>
              <a:latin typeface="Montserrat"/>
              <a:ea typeface="Montserrat"/>
              <a:cs typeface="Montserrat"/>
              <a:sym typeface="Montserrat"/>
            </a:endParaRPr>
          </a:p>
        </p:txBody>
      </p:sp>
      <p:sp>
        <p:nvSpPr>
          <p:cNvPr id="412" name="Google Shape;412;p28"/>
          <p:cNvSpPr txBox="1"/>
          <p:nvPr/>
        </p:nvSpPr>
        <p:spPr>
          <a:xfrm>
            <a:off x="4000950" y="2371488"/>
            <a:ext cx="1111800" cy="3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Montserrat"/>
                <a:ea typeface="Montserrat"/>
                <a:cs typeface="Montserrat"/>
                <a:sym typeface="Montserrat"/>
              </a:rPr>
              <a:t>+</a:t>
            </a:r>
            <a:endParaRPr>
              <a:solidFill>
                <a:schemeClr val="lt2"/>
              </a:solidFill>
              <a:latin typeface="Montserrat"/>
              <a:ea typeface="Montserrat"/>
              <a:cs typeface="Montserrat"/>
              <a:sym typeface="Montserrat"/>
            </a:endParaRPr>
          </a:p>
        </p:txBody>
      </p:sp>
      <p:sp>
        <p:nvSpPr>
          <p:cNvPr id="413" name="Google Shape;413;p28"/>
          <p:cNvSpPr/>
          <p:nvPr/>
        </p:nvSpPr>
        <p:spPr>
          <a:xfrm>
            <a:off x="1247538" y="2173013"/>
            <a:ext cx="771900" cy="7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01</a:t>
            </a:r>
            <a:endParaRPr b="1" sz="1800">
              <a:solidFill>
                <a:schemeClr val="lt1"/>
              </a:solidFill>
              <a:latin typeface="Montserrat"/>
              <a:ea typeface="Montserrat"/>
              <a:cs typeface="Montserrat"/>
              <a:sym typeface="Montserrat"/>
            </a:endParaRPr>
          </a:p>
        </p:txBody>
      </p:sp>
      <p:sp>
        <p:nvSpPr>
          <p:cNvPr id="414" name="Google Shape;414;p28"/>
          <p:cNvSpPr/>
          <p:nvPr/>
        </p:nvSpPr>
        <p:spPr>
          <a:xfrm>
            <a:off x="3204438" y="2173013"/>
            <a:ext cx="771900" cy="7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02</a:t>
            </a:r>
            <a:endParaRPr b="1" sz="1800">
              <a:solidFill>
                <a:schemeClr val="dk1"/>
              </a:solidFill>
              <a:latin typeface="Montserrat"/>
              <a:ea typeface="Montserrat"/>
              <a:cs typeface="Montserrat"/>
              <a:sym typeface="Montserrat"/>
            </a:endParaRPr>
          </a:p>
        </p:txBody>
      </p:sp>
      <p:sp>
        <p:nvSpPr>
          <p:cNvPr id="415" name="Google Shape;415;p28"/>
          <p:cNvSpPr/>
          <p:nvPr/>
        </p:nvSpPr>
        <p:spPr>
          <a:xfrm>
            <a:off x="5137338" y="2173013"/>
            <a:ext cx="771900" cy="7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03</a:t>
            </a:r>
            <a:endParaRPr b="1" sz="1800">
              <a:solidFill>
                <a:schemeClr val="dk1"/>
              </a:solidFill>
              <a:latin typeface="Montserrat"/>
              <a:ea typeface="Montserrat"/>
              <a:cs typeface="Montserrat"/>
              <a:sym typeface="Montserrat"/>
            </a:endParaRPr>
          </a:p>
        </p:txBody>
      </p:sp>
      <p:sp>
        <p:nvSpPr>
          <p:cNvPr id="416" name="Google Shape;416;p28"/>
          <p:cNvSpPr/>
          <p:nvPr/>
        </p:nvSpPr>
        <p:spPr>
          <a:xfrm>
            <a:off x="7117634" y="2173013"/>
            <a:ext cx="7719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04</a:t>
            </a:r>
            <a:endParaRPr b="1" sz="1800">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422" name="Google Shape;422;p29"/>
          <p:cNvGrpSpPr/>
          <p:nvPr/>
        </p:nvGrpSpPr>
        <p:grpSpPr>
          <a:xfrm>
            <a:off x="3832505" y="1662875"/>
            <a:ext cx="1840800" cy="1048500"/>
            <a:chOff x="3832505" y="1662875"/>
            <a:chExt cx="1840800" cy="1048500"/>
          </a:xfrm>
        </p:grpSpPr>
        <p:sp>
          <p:nvSpPr>
            <p:cNvPr id="423" name="Google Shape;423;p29"/>
            <p:cNvSpPr txBox="1"/>
            <p:nvPr/>
          </p:nvSpPr>
          <p:spPr>
            <a:xfrm>
              <a:off x="3832505" y="1662875"/>
              <a:ext cx="18408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Venus</a:t>
              </a:r>
              <a:endParaRPr b="1" sz="1800">
                <a:latin typeface="Montserrat"/>
                <a:ea typeface="Montserrat"/>
                <a:cs typeface="Montserrat"/>
                <a:sym typeface="Montserrat"/>
              </a:endParaRPr>
            </a:p>
          </p:txBody>
        </p:sp>
        <p:sp>
          <p:nvSpPr>
            <p:cNvPr id="424" name="Google Shape;424;p29"/>
            <p:cNvSpPr txBox="1"/>
            <p:nvPr/>
          </p:nvSpPr>
          <p:spPr>
            <a:xfrm>
              <a:off x="3832505" y="1952375"/>
              <a:ext cx="18402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grpSp>
      <p:sp>
        <p:nvSpPr>
          <p:cNvPr id="425" name="Google Shape;425;p29"/>
          <p:cNvSpPr/>
          <p:nvPr/>
        </p:nvSpPr>
        <p:spPr>
          <a:xfrm>
            <a:off x="3291461" y="2416638"/>
            <a:ext cx="178800" cy="17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9"/>
          <p:cNvGrpSpPr/>
          <p:nvPr/>
        </p:nvGrpSpPr>
        <p:grpSpPr>
          <a:xfrm>
            <a:off x="3832505" y="3417225"/>
            <a:ext cx="1840800" cy="1048500"/>
            <a:chOff x="3832505" y="3417225"/>
            <a:chExt cx="1840800" cy="1048500"/>
          </a:xfrm>
        </p:grpSpPr>
        <p:sp>
          <p:nvSpPr>
            <p:cNvPr id="427" name="Google Shape;427;p29"/>
            <p:cNvSpPr txBox="1"/>
            <p:nvPr/>
          </p:nvSpPr>
          <p:spPr>
            <a:xfrm>
              <a:off x="3832505" y="3417225"/>
              <a:ext cx="18408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Mars</a:t>
              </a:r>
              <a:endParaRPr b="1" sz="1800">
                <a:latin typeface="Montserrat"/>
                <a:ea typeface="Montserrat"/>
                <a:cs typeface="Montserrat"/>
                <a:sym typeface="Montserrat"/>
              </a:endParaRPr>
            </a:p>
          </p:txBody>
        </p:sp>
        <p:sp>
          <p:nvSpPr>
            <p:cNvPr id="428" name="Google Shape;428;p29"/>
            <p:cNvSpPr txBox="1"/>
            <p:nvPr/>
          </p:nvSpPr>
          <p:spPr>
            <a:xfrm>
              <a:off x="3832505" y="3706725"/>
              <a:ext cx="18402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grpSp>
      <p:grpSp>
        <p:nvGrpSpPr>
          <p:cNvPr id="429" name="Google Shape;429;p29"/>
          <p:cNvGrpSpPr/>
          <p:nvPr/>
        </p:nvGrpSpPr>
        <p:grpSpPr>
          <a:xfrm>
            <a:off x="6639752" y="2562392"/>
            <a:ext cx="1840800" cy="1048500"/>
            <a:chOff x="6639752" y="2562392"/>
            <a:chExt cx="1840800" cy="1048500"/>
          </a:xfrm>
        </p:grpSpPr>
        <p:sp>
          <p:nvSpPr>
            <p:cNvPr id="430" name="Google Shape;430;p29"/>
            <p:cNvSpPr txBox="1"/>
            <p:nvPr/>
          </p:nvSpPr>
          <p:spPr>
            <a:xfrm>
              <a:off x="6639752" y="2562392"/>
              <a:ext cx="18408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Jupiter</a:t>
              </a:r>
              <a:endParaRPr b="1" sz="1800">
                <a:latin typeface="Montserrat"/>
                <a:ea typeface="Montserrat"/>
                <a:cs typeface="Montserrat"/>
                <a:sym typeface="Montserrat"/>
              </a:endParaRPr>
            </a:p>
          </p:txBody>
        </p:sp>
        <p:sp>
          <p:nvSpPr>
            <p:cNvPr id="431" name="Google Shape;431;p29"/>
            <p:cNvSpPr txBox="1"/>
            <p:nvPr/>
          </p:nvSpPr>
          <p:spPr>
            <a:xfrm>
              <a:off x="6640052" y="2851892"/>
              <a:ext cx="18402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in the Solar System</a:t>
              </a:r>
              <a:endParaRPr>
                <a:solidFill>
                  <a:schemeClr val="dk1"/>
                </a:solidFill>
                <a:latin typeface="Montserrat Medium"/>
                <a:ea typeface="Montserrat Medium"/>
                <a:cs typeface="Montserrat Medium"/>
                <a:sym typeface="Montserrat Medium"/>
              </a:endParaRPr>
            </a:p>
          </p:txBody>
        </p:sp>
      </p:grpSp>
      <p:sp>
        <p:nvSpPr>
          <p:cNvPr id="432" name="Google Shape;432;p29"/>
          <p:cNvSpPr/>
          <p:nvPr/>
        </p:nvSpPr>
        <p:spPr>
          <a:xfrm>
            <a:off x="723083" y="2650125"/>
            <a:ext cx="1108500" cy="7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Phases</a:t>
            </a:r>
            <a:endParaRPr b="1" sz="1800">
              <a:solidFill>
                <a:schemeClr val="lt1"/>
              </a:solidFill>
              <a:latin typeface="Montserrat"/>
              <a:ea typeface="Montserrat"/>
              <a:cs typeface="Montserrat"/>
              <a:sym typeface="Montserrat"/>
            </a:endParaRPr>
          </a:p>
        </p:txBody>
      </p:sp>
      <p:sp>
        <p:nvSpPr>
          <p:cNvPr id="433" name="Google Shape;433;p29"/>
          <p:cNvSpPr/>
          <p:nvPr/>
        </p:nvSpPr>
        <p:spPr>
          <a:xfrm>
            <a:off x="2968493" y="1826488"/>
            <a:ext cx="771900" cy="7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01</a:t>
            </a:r>
            <a:endParaRPr b="1" sz="1800">
              <a:solidFill>
                <a:schemeClr val="dk1"/>
              </a:solidFill>
              <a:latin typeface="Montserrat"/>
              <a:ea typeface="Montserrat"/>
              <a:cs typeface="Montserrat"/>
              <a:sym typeface="Montserrat"/>
            </a:endParaRPr>
          </a:p>
        </p:txBody>
      </p:sp>
      <p:sp>
        <p:nvSpPr>
          <p:cNvPr id="434" name="Google Shape;434;p29"/>
          <p:cNvSpPr/>
          <p:nvPr/>
        </p:nvSpPr>
        <p:spPr>
          <a:xfrm>
            <a:off x="2971205" y="3478313"/>
            <a:ext cx="771900" cy="7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03</a:t>
            </a:r>
            <a:endParaRPr b="1" sz="1800">
              <a:solidFill>
                <a:schemeClr val="dk1"/>
              </a:solidFill>
              <a:latin typeface="Montserrat"/>
              <a:ea typeface="Montserrat"/>
              <a:cs typeface="Montserrat"/>
              <a:sym typeface="Montserrat"/>
            </a:endParaRPr>
          </a:p>
        </p:txBody>
      </p:sp>
      <p:sp>
        <p:nvSpPr>
          <p:cNvPr id="435" name="Google Shape;435;p29"/>
          <p:cNvSpPr/>
          <p:nvPr/>
        </p:nvSpPr>
        <p:spPr>
          <a:xfrm>
            <a:off x="5788302" y="2649805"/>
            <a:ext cx="7719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02</a:t>
            </a:r>
            <a:endParaRPr b="1" sz="1800">
              <a:solidFill>
                <a:schemeClr val="lt1"/>
              </a:solidFill>
              <a:latin typeface="Montserrat"/>
              <a:ea typeface="Montserrat"/>
              <a:cs typeface="Montserrat"/>
              <a:sym typeface="Montserrat"/>
            </a:endParaRPr>
          </a:p>
        </p:txBody>
      </p:sp>
      <p:cxnSp>
        <p:nvCxnSpPr>
          <p:cNvPr id="436" name="Google Shape;436;p29"/>
          <p:cNvCxnSpPr>
            <a:stCxn id="432" idx="3"/>
            <a:endCxn id="433" idx="1"/>
          </p:cNvCxnSpPr>
          <p:nvPr/>
        </p:nvCxnSpPr>
        <p:spPr>
          <a:xfrm flipH="1" rot="10800000">
            <a:off x="1831583" y="2212575"/>
            <a:ext cx="1137000" cy="823500"/>
          </a:xfrm>
          <a:prstGeom prst="curvedConnector3">
            <a:avLst>
              <a:gd fmla="val 49996" name="adj1"/>
            </a:avLst>
          </a:prstGeom>
          <a:noFill/>
          <a:ln cap="flat" cmpd="sng" w="9525">
            <a:solidFill>
              <a:schemeClr val="lt2"/>
            </a:solidFill>
            <a:prstDash val="solid"/>
            <a:round/>
            <a:headEnd len="med" w="med" type="none"/>
            <a:tailEnd len="med" w="med" type="none"/>
          </a:ln>
        </p:spPr>
      </p:cxnSp>
      <p:cxnSp>
        <p:nvCxnSpPr>
          <p:cNvPr id="437" name="Google Shape;437;p29"/>
          <p:cNvCxnSpPr>
            <a:stCxn id="432" idx="3"/>
            <a:endCxn id="434" idx="1"/>
          </p:cNvCxnSpPr>
          <p:nvPr/>
        </p:nvCxnSpPr>
        <p:spPr>
          <a:xfrm>
            <a:off x="1831583" y="3036075"/>
            <a:ext cx="1139700" cy="828300"/>
          </a:xfrm>
          <a:prstGeom prst="curvedConnector3">
            <a:avLst>
              <a:gd fmla="val 49997" name="adj1"/>
            </a:avLst>
          </a:prstGeom>
          <a:noFill/>
          <a:ln cap="flat" cmpd="sng" w="9525">
            <a:solidFill>
              <a:schemeClr val="lt2"/>
            </a:solidFill>
            <a:prstDash val="solid"/>
            <a:round/>
            <a:headEnd len="med" w="med" type="none"/>
            <a:tailEnd len="med" w="med" type="none"/>
          </a:ln>
        </p:spPr>
      </p:cxnSp>
      <p:cxnSp>
        <p:nvCxnSpPr>
          <p:cNvPr id="438" name="Google Shape;438;p29"/>
          <p:cNvCxnSpPr>
            <a:stCxn id="432" idx="3"/>
            <a:endCxn id="435" idx="1"/>
          </p:cNvCxnSpPr>
          <p:nvPr/>
        </p:nvCxnSpPr>
        <p:spPr>
          <a:xfrm>
            <a:off x="1831583" y="3036075"/>
            <a:ext cx="3956700" cy="600"/>
          </a:xfrm>
          <a:prstGeom prst="curvedConnector3">
            <a:avLst>
              <a:gd fmla="val 50000" name="adj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0"/>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aphicFrame>
        <p:nvGraphicFramePr>
          <p:cNvPr id="444" name="Google Shape;444;p30"/>
          <p:cNvGraphicFramePr/>
          <p:nvPr/>
        </p:nvGraphicFramePr>
        <p:xfrm>
          <a:off x="719996" y="1595200"/>
          <a:ext cx="3000000" cy="3000000"/>
        </p:xfrm>
        <a:graphic>
          <a:graphicData uri="http://schemas.openxmlformats.org/drawingml/2006/table">
            <a:tbl>
              <a:tblPr>
                <a:noFill/>
                <a:tableStyleId>{8C28BA32-FEE8-467F-9A24-13E607799249}</a:tableStyleId>
              </a:tblPr>
              <a:tblGrid>
                <a:gridCol w="734775"/>
                <a:gridCol w="1302900"/>
                <a:gridCol w="5666325"/>
              </a:tblGrid>
              <a:tr h="388050">
                <a:tc gridSpan="3">
                  <a:txBody>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Do you need a table?</a:t>
                      </a:r>
                      <a:endParaRPr b="1" sz="2000">
                        <a:solidFill>
                          <a:schemeClr val="lt1"/>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c hMerge="1"/>
              </a:tr>
              <a:tr h="647750">
                <a:tc>
                  <a:txBody>
                    <a:bodyPr/>
                    <a:lstStyle/>
                    <a:p>
                      <a:pPr indent="0" lvl="0" marL="0" rtl="0" algn="ctr">
                        <a:lnSpc>
                          <a:spcPct val="115000"/>
                        </a:lnSpc>
                        <a:spcBef>
                          <a:spcPts val="0"/>
                        </a:spcBef>
                        <a:spcAft>
                          <a:spcPts val="0"/>
                        </a:spcAft>
                        <a:buNone/>
                      </a:pPr>
                      <a:r>
                        <a:rPr lang="en" sz="2400">
                          <a:solidFill>
                            <a:schemeClr val="lt2"/>
                          </a:solidFill>
                          <a:latin typeface="Montserrat ExtraBold"/>
                          <a:ea typeface="Montserrat ExtraBold"/>
                          <a:cs typeface="Montserrat ExtraBold"/>
                          <a:sym typeface="Montserrat ExtraBold"/>
                        </a:rPr>
                        <a:t>✔</a:t>
                      </a:r>
                      <a:endParaRPr sz="2400">
                        <a:solidFill>
                          <a:schemeClr val="lt2"/>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 and the smallest one in the Solar System</a:t>
                      </a:r>
                      <a:endParaRPr>
                        <a:solidFill>
                          <a:schemeClr val="dk1"/>
                        </a:solidFill>
                        <a:latin typeface="Montserrat Medium"/>
                        <a:ea typeface="Montserrat Medium"/>
                        <a:cs typeface="Montserrat Medium"/>
                        <a:sym typeface="Montserrat Mediu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33300">
                <a:tc>
                  <a:txBody>
                    <a:bodyPr/>
                    <a:lstStyle/>
                    <a:p>
                      <a:pPr indent="0" lvl="0" marL="0" rtl="0" algn="ctr">
                        <a:spcBef>
                          <a:spcPts val="0"/>
                        </a:spcBef>
                        <a:spcAft>
                          <a:spcPts val="0"/>
                        </a:spcAft>
                        <a:buNone/>
                      </a:pPr>
                      <a:r>
                        <a:rPr b="1" lang="en" sz="2400">
                          <a:solidFill>
                            <a:schemeClr val="lt2"/>
                          </a:solidFill>
                          <a:latin typeface="Montserrat"/>
                          <a:ea typeface="Montserrat"/>
                          <a:cs typeface="Montserrat"/>
                          <a:sym typeface="Montserrat"/>
                        </a:rPr>
                        <a:t>✘</a:t>
                      </a:r>
                      <a:endParaRPr b="1" sz="2400">
                        <a:solidFill>
                          <a:schemeClr val="lt2"/>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has a beautiful name and is the second planet from the Sun. It’s terribly hot</a:t>
                      </a:r>
                      <a:endParaRPr>
                        <a:solidFill>
                          <a:schemeClr val="dk1"/>
                        </a:solidFill>
                        <a:latin typeface="Montserrat Medium"/>
                        <a:ea typeface="Montserrat Medium"/>
                        <a:cs typeface="Montserrat Medium"/>
                        <a:sym typeface="Montserrat Mediu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33300">
                <a:tc>
                  <a:txBody>
                    <a:bodyPr/>
                    <a:lstStyle/>
                    <a:p>
                      <a:pPr indent="0" lvl="0" marL="0" rtl="0" algn="ctr">
                        <a:lnSpc>
                          <a:spcPct val="115000"/>
                        </a:lnSpc>
                        <a:spcBef>
                          <a:spcPts val="0"/>
                        </a:spcBef>
                        <a:spcAft>
                          <a:spcPts val="0"/>
                        </a:spcAft>
                        <a:buNone/>
                      </a:pPr>
                      <a:r>
                        <a:rPr lang="en" sz="2400">
                          <a:solidFill>
                            <a:schemeClr val="lt2"/>
                          </a:solidFill>
                          <a:latin typeface="Montserrat ExtraBold"/>
                          <a:ea typeface="Montserrat ExtraBold"/>
                          <a:cs typeface="Montserrat ExtraBold"/>
                          <a:sym typeface="Montserrat ExtraBold"/>
                        </a:rPr>
                        <a:t>✔</a:t>
                      </a:r>
                      <a:endParaRPr sz="200">
                        <a:solidFill>
                          <a:schemeClr val="lt2"/>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 and the only one that harbors life in the Solar System</a:t>
                      </a:r>
                      <a:endParaRPr>
                        <a:solidFill>
                          <a:schemeClr val="dk1"/>
                        </a:solidFill>
                        <a:latin typeface="Montserrat Medium"/>
                        <a:ea typeface="Montserrat Medium"/>
                        <a:cs typeface="Montserrat Medium"/>
                        <a:sym typeface="Montserrat Mediu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33300">
                <a:tc>
                  <a:txBody>
                    <a:bodyPr/>
                    <a:lstStyle/>
                    <a:p>
                      <a:pPr indent="0" lvl="0" marL="0" rtl="0" algn="ctr">
                        <a:lnSpc>
                          <a:spcPct val="115000"/>
                        </a:lnSpc>
                        <a:spcBef>
                          <a:spcPts val="0"/>
                        </a:spcBef>
                        <a:spcAft>
                          <a:spcPts val="0"/>
                        </a:spcAft>
                        <a:buNone/>
                      </a:pPr>
                      <a:r>
                        <a:rPr lang="en" sz="2400">
                          <a:solidFill>
                            <a:schemeClr val="lt2"/>
                          </a:solidFill>
                          <a:latin typeface="Montserrat ExtraBold"/>
                          <a:ea typeface="Montserrat ExtraBold"/>
                          <a:cs typeface="Montserrat ExtraBold"/>
                          <a:sym typeface="Montserrat ExtraBold"/>
                        </a:rPr>
                        <a:t>✔</a:t>
                      </a:r>
                      <a:endParaRPr sz="200">
                        <a:solidFill>
                          <a:schemeClr val="lt2"/>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 It's full of iron oxide dust, which gives the planet its reddish cast</a:t>
                      </a:r>
                      <a:endParaRPr>
                        <a:solidFill>
                          <a:schemeClr val="dk1"/>
                        </a:solidFill>
                        <a:latin typeface="Montserrat Medium"/>
                        <a:ea typeface="Montserrat Medium"/>
                        <a:cs typeface="Montserrat Medium"/>
                        <a:sym typeface="Montserrat Mediu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1"/>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cxnSp>
        <p:nvCxnSpPr>
          <p:cNvPr id="450" name="Google Shape;450;p31"/>
          <p:cNvCxnSpPr/>
          <p:nvPr/>
        </p:nvCxnSpPr>
        <p:spPr>
          <a:xfrm rot="10800000">
            <a:off x="2150562" y="2925548"/>
            <a:ext cx="5934900" cy="0"/>
          </a:xfrm>
          <a:prstGeom prst="straightConnector1">
            <a:avLst/>
          </a:prstGeom>
          <a:noFill/>
          <a:ln cap="flat" cmpd="sng" w="28575">
            <a:solidFill>
              <a:schemeClr val="lt2"/>
            </a:solidFill>
            <a:prstDash val="solid"/>
            <a:round/>
            <a:headEnd len="med" w="med" type="none"/>
            <a:tailEnd len="med" w="med" type="none"/>
          </a:ln>
        </p:spPr>
      </p:cxnSp>
      <p:cxnSp>
        <p:nvCxnSpPr>
          <p:cNvPr id="451" name="Google Shape;451;p31"/>
          <p:cNvCxnSpPr/>
          <p:nvPr/>
        </p:nvCxnSpPr>
        <p:spPr>
          <a:xfrm rot="10800000">
            <a:off x="2150562" y="2444631"/>
            <a:ext cx="5934900" cy="0"/>
          </a:xfrm>
          <a:prstGeom prst="straightConnector1">
            <a:avLst/>
          </a:prstGeom>
          <a:noFill/>
          <a:ln cap="flat" cmpd="sng" w="28575">
            <a:solidFill>
              <a:schemeClr val="lt2"/>
            </a:solidFill>
            <a:prstDash val="solid"/>
            <a:round/>
            <a:headEnd len="med" w="med" type="none"/>
            <a:tailEnd len="med" w="med" type="none"/>
          </a:ln>
        </p:spPr>
      </p:cxnSp>
      <p:cxnSp>
        <p:nvCxnSpPr>
          <p:cNvPr id="452" name="Google Shape;452;p31"/>
          <p:cNvCxnSpPr/>
          <p:nvPr/>
        </p:nvCxnSpPr>
        <p:spPr>
          <a:xfrm rot="10800000">
            <a:off x="2150562" y="3406481"/>
            <a:ext cx="5934900" cy="0"/>
          </a:xfrm>
          <a:prstGeom prst="straightConnector1">
            <a:avLst/>
          </a:prstGeom>
          <a:noFill/>
          <a:ln cap="flat" cmpd="sng" w="28575">
            <a:solidFill>
              <a:schemeClr val="lt2"/>
            </a:solidFill>
            <a:prstDash val="solid"/>
            <a:round/>
            <a:headEnd len="med" w="med" type="none"/>
            <a:tailEnd len="med" w="med" type="none"/>
          </a:ln>
        </p:spPr>
      </p:cxnSp>
      <p:sp>
        <p:nvSpPr>
          <p:cNvPr id="453" name="Google Shape;453;p31"/>
          <p:cNvSpPr txBox="1"/>
          <p:nvPr/>
        </p:nvSpPr>
        <p:spPr>
          <a:xfrm>
            <a:off x="1047229" y="2180206"/>
            <a:ext cx="817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Mon</a:t>
            </a:r>
            <a:endParaRPr b="1" sz="1800">
              <a:solidFill>
                <a:schemeClr val="dk1"/>
              </a:solidFill>
              <a:latin typeface="Montserrat"/>
              <a:ea typeface="Montserrat"/>
              <a:cs typeface="Montserrat"/>
              <a:sym typeface="Montserrat"/>
            </a:endParaRPr>
          </a:p>
        </p:txBody>
      </p:sp>
      <p:sp>
        <p:nvSpPr>
          <p:cNvPr id="454" name="Google Shape;454;p31"/>
          <p:cNvSpPr txBox="1"/>
          <p:nvPr/>
        </p:nvSpPr>
        <p:spPr>
          <a:xfrm>
            <a:off x="2133975" y="1741294"/>
            <a:ext cx="11886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8:00</a:t>
            </a:r>
            <a:endParaRPr b="1" sz="1800">
              <a:solidFill>
                <a:schemeClr val="dk1"/>
              </a:solidFill>
              <a:latin typeface="Montserrat"/>
              <a:ea typeface="Montserrat"/>
              <a:cs typeface="Montserrat"/>
              <a:sym typeface="Montserrat"/>
            </a:endParaRPr>
          </a:p>
        </p:txBody>
      </p:sp>
      <p:sp>
        <p:nvSpPr>
          <p:cNvPr id="455" name="Google Shape;455;p31"/>
          <p:cNvSpPr txBox="1"/>
          <p:nvPr/>
        </p:nvSpPr>
        <p:spPr>
          <a:xfrm>
            <a:off x="3323775" y="1741294"/>
            <a:ext cx="11886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11:00</a:t>
            </a:r>
            <a:endParaRPr b="1" sz="1800">
              <a:solidFill>
                <a:schemeClr val="dk1"/>
              </a:solidFill>
              <a:latin typeface="Montserrat"/>
              <a:ea typeface="Montserrat"/>
              <a:cs typeface="Montserrat"/>
              <a:sym typeface="Montserrat"/>
            </a:endParaRPr>
          </a:p>
        </p:txBody>
      </p:sp>
      <p:sp>
        <p:nvSpPr>
          <p:cNvPr id="456" name="Google Shape;456;p31"/>
          <p:cNvSpPr txBox="1"/>
          <p:nvPr/>
        </p:nvSpPr>
        <p:spPr>
          <a:xfrm>
            <a:off x="4512375" y="1741294"/>
            <a:ext cx="11886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13:00</a:t>
            </a:r>
            <a:endParaRPr b="1" sz="1800">
              <a:solidFill>
                <a:schemeClr val="dk1"/>
              </a:solidFill>
              <a:latin typeface="Montserrat"/>
              <a:ea typeface="Montserrat"/>
              <a:cs typeface="Montserrat"/>
              <a:sym typeface="Montserrat"/>
            </a:endParaRPr>
          </a:p>
        </p:txBody>
      </p:sp>
      <p:sp>
        <p:nvSpPr>
          <p:cNvPr id="457" name="Google Shape;457;p31"/>
          <p:cNvSpPr txBox="1"/>
          <p:nvPr/>
        </p:nvSpPr>
        <p:spPr>
          <a:xfrm>
            <a:off x="5702175" y="1741294"/>
            <a:ext cx="11886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17:00</a:t>
            </a:r>
            <a:endParaRPr b="1" sz="1800">
              <a:solidFill>
                <a:schemeClr val="dk1"/>
              </a:solidFill>
              <a:latin typeface="Montserrat"/>
              <a:ea typeface="Montserrat"/>
              <a:cs typeface="Montserrat"/>
              <a:sym typeface="Montserrat"/>
            </a:endParaRPr>
          </a:p>
        </p:txBody>
      </p:sp>
      <p:sp>
        <p:nvSpPr>
          <p:cNvPr id="458" name="Google Shape;458;p31"/>
          <p:cNvSpPr txBox="1"/>
          <p:nvPr/>
        </p:nvSpPr>
        <p:spPr>
          <a:xfrm>
            <a:off x="6891975" y="1741294"/>
            <a:ext cx="11886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21:00</a:t>
            </a:r>
            <a:endParaRPr b="1" sz="1800">
              <a:solidFill>
                <a:schemeClr val="dk1"/>
              </a:solidFill>
              <a:latin typeface="Montserrat"/>
              <a:ea typeface="Montserrat"/>
              <a:cs typeface="Montserrat"/>
              <a:sym typeface="Montserrat"/>
            </a:endParaRPr>
          </a:p>
        </p:txBody>
      </p:sp>
      <p:cxnSp>
        <p:nvCxnSpPr>
          <p:cNvPr id="459" name="Google Shape;459;p31"/>
          <p:cNvCxnSpPr/>
          <p:nvPr/>
        </p:nvCxnSpPr>
        <p:spPr>
          <a:xfrm rot="10800000">
            <a:off x="2159462" y="3883981"/>
            <a:ext cx="5934900" cy="0"/>
          </a:xfrm>
          <a:prstGeom prst="straightConnector1">
            <a:avLst/>
          </a:prstGeom>
          <a:noFill/>
          <a:ln cap="flat" cmpd="sng" w="28575">
            <a:solidFill>
              <a:schemeClr val="lt2"/>
            </a:solidFill>
            <a:prstDash val="solid"/>
            <a:round/>
            <a:headEnd len="med" w="med" type="none"/>
            <a:tailEnd len="med" w="med" type="none"/>
          </a:ln>
        </p:spPr>
      </p:cxnSp>
      <p:cxnSp>
        <p:nvCxnSpPr>
          <p:cNvPr id="460" name="Google Shape;460;p31"/>
          <p:cNvCxnSpPr/>
          <p:nvPr/>
        </p:nvCxnSpPr>
        <p:spPr>
          <a:xfrm rot="10800000">
            <a:off x="2155012" y="4370831"/>
            <a:ext cx="5934900" cy="0"/>
          </a:xfrm>
          <a:prstGeom prst="straightConnector1">
            <a:avLst/>
          </a:prstGeom>
          <a:noFill/>
          <a:ln cap="flat" cmpd="sng" w="28575">
            <a:solidFill>
              <a:schemeClr val="lt2"/>
            </a:solidFill>
            <a:prstDash val="solid"/>
            <a:round/>
            <a:headEnd len="med" w="med" type="none"/>
            <a:tailEnd len="med" w="med" type="none"/>
          </a:ln>
        </p:spPr>
      </p:cxnSp>
      <p:sp>
        <p:nvSpPr>
          <p:cNvPr id="461" name="Google Shape;461;p31"/>
          <p:cNvSpPr txBox="1"/>
          <p:nvPr/>
        </p:nvSpPr>
        <p:spPr>
          <a:xfrm>
            <a:off x="1047229" y="2657456"/>
            <a:ext cx="817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Tue</a:t>
            </a:r>
            <a:endParaRPr b="1" sz="1800">
              <a:solidFill>
                <a:schemeClr val="dk1"/>
              </a:solidFill>
              <a:latin typeface="Montserrat"/>
              <a:ea typeface="Montserrat"/>
              <a:cs typeface="Montserrat"/>
              <a:sym typeface="Montserrat"/>
            </a:endParaRPr>
          </a:p>
        </p:txBody>
      </p:sp>
      <p:sp>
        <p:nvSpPr>
          <p:cNvPr id="462" name="Google Shape;462;p31"/>
          <p:cNvSpPr txBox="1"/>
          <p:nvPr/>
        </p:nvSpPr>
        <p:spPr>
          <a:xfrm>
            <a:off x="1047229" y="3134706"/>
            <a:ext cx="817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Wed</a:t>
            </a:r>
            <a:endParaRPr b="1" sz="1800">
              <a:solidFill>
                <a:schemeClr val="dk1"/>
              </a:solidFill>
              <a:latin typeface="Montserrat"/>
              <a:ea typeface="Montserrat"/>
              <a:cs typeface="Montserrat"/>
              <a:sym typeface="Montserrat"/>
            </a:endParaRPr>
          </a:p>
        </p:txBody>
      </p:sp>
      <p:sp>
        <p:nvSpPr>
          <p:cNvPr id="463" name="Google Shape;463;p31"/>
          <p:cNvSpPr txBox="1"/>
          <p:nvPr/>
        </p:nvSpPr>
        <p:spPr>
          <a:xfrm>
            <a:off x="1047229" y="3611956"/>
            <a:ext cx="817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Thu</a:t>
            </a:r>
            <a:endParaRPr b="1" sz="1800">
              <a:solidFill>
                <a:schemeClr val="dk1"/>
              </a:solidFill>
              <a:latin typeface="Montserrat"/>
              <a:ea typeface="Montserrat"/>
              <a:cs typeface="Montserrat"/>
              <a:sym typeface="Montserrat"/>
            </a:endParaRPr>
          </a:p>
        </p:txBody>
      </p:sp>
      <p:sp>
        <p:nvSpPr>
          <p:cNvPr id="464" name="Google Shape;464;p31"/>
          <p:cNvSpPr txBox="1"/>
          <p:nvPr/>
        </p:nvSpPr>
        <p:spPr>
          <a:xfrm>
            <a:off x="1047229" y="4089206"/>
            <a:ext cx="817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Fri</a:t>
            </a:r>
            <a:endParaRPr b="1" sz="1800">
              <a:solidFill>
                <a:schemeClr val="dk1"/>
              </a:solidFill>
              <a:latin typeface="Montserrat"/>
              <a:ea typeface="Montserrat"/>
              <a:cs typeface="Montserrat"/>
              <a:sym typeface="Montserrat"/>
            </a:endParaRPr>
          </a:p>
        </p:txBody>
      </p:sp>
      <p:sp>
        <p:nvSpPr>
          <p:cNvPr id="465" name="Google Shape;465;p31"/>
          <p:cNvSpPr/>
          <p:nvPr/>
        </p:nvSpPr>
        <p:spPr>
          <a:xfrm>
            <a:off x="3302646" y="2261800"/>
            <a:ext cx="1210800" cy="3528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Mars</a:t>
            </a:r>
            <a:endParaRPr b="1">
              <a:solidFill>
                <a:schemeClr val="dk1"/>
              </a:solidFill>
              <a:latin typeface="Montserrat"/>
              <a:ea typeface="Montserrat"/>
              <a:cs typeface="Montserrat"/>
              <a:sym typeface="Montserrat"/>
            </a:endParaRPr>
          </a:p>
        </p:txBody>
      </p:sp>
      <p:sp>
        <p:nvSpPr>
          <p:cNvPr id="466" name="Google Shape;466;p31"/>
          <p:cNvSpPr/>
          <p:nvPr/>
        </p:nvSpPr>
        <p:spPr>
          <a:xfrm>
            <a:off x="5696321" y="2261800"/>
            <a:ext cx="1210800" cy="352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Mercury</a:t>
            </a:r>
            <a:endParaRPr>
              <a:solidFill>
                <a:schemeClr val="lt1"/>
              </a:solidFill>
            </a:endParaRPr>
          </a:p>
        </p:txBody>
      </p:sp>
      <p:sp>
        <p:nvSpPr>
          <p:cNvPr id="467" name="Google Shape;467;p31"/>
          <p:cNvSpPr/>
          <p:nvPr/>
        </p:nvSpPr>
        <p:spPr>
          <a:xfrm>
            <a:off x="2149571" y="2749150"/>
            <a:ext cx="1210800" cy="352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Venus</a:t>
            </a:r>
            <a:endParaRPr b="1">
              <a:solidFill>
                <a:schemeClr val="dk1"/>
              </a:solidFill>
              <a:latin typeface="Montserrat"/>
              <a:ea typeface="Montserrat"/>
              <a:cs typeface="Montserrat"/>
              <a:sym typeface="Montserrat"/>
            </a:endParaRPr>
          </a:p>
        </p:txBody>
      </p:sp>
      <p:sp>
        <p:nvSpPr>
          <p:cNvPr id="468" name="Google Shape;468;p31"/>
          <p:cNvSpPr/>
          <p:nvPr/>
        </p:nvSpPr>
        <p:spPr>
          <a:xfrm>
            <a:off x="4537871" y="2749150"/>
            <a:ext cx="3558900" cy="352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Saturn</a:t>
            </a:r>
            <a:endParaRPr>
              <a:solidFill>
                <a:schemeClr val="lt1"/>
              </a:solidFill>
            </a:endParaRPr>
          </a:p>
        </p:txBody>
      </p:sp>
      <p:sp>
        <p:nvSpPr>
          <p:cNvPr id="469" name="Google Shape;469;p31"/>
          <p:cNvSpPr/>
          <p:nvPr/>
        </p:nvSpPr>
        <p:spPr>
          <a:xfrm>
            <a:off x="3302654" y="3228375"/>
            <a:ext cx="2393700" cy="352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Mercury</a:t>
            </a:r>
            <a:endParaRPr>
              <a:solidFill>
                <a:schemeClr val="lt1"/>
              </a:solidFill>
            </a:endParaRPr>
          </a:p>
        </p:txBody>
      </p:sp>
      <p:sp>
        <p:nvSpPr>
          <p:cNvPr id="470" name="Google Shape;470;p31"/>
          <p:cNvSpPr/>
          <p:nvPr/>
        </p:nvSpPr>
        <p:spPr>
          <a:xfrm>
            <a:off x="2159458" y="3707600"/>
            <a:ext cx="3542700" cy="352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Venus</a:t>
            </a:r>
            <a:endParaRPr b="1">
              <a:solidFill>
                <a:schemeClr val="dk1"/>
              </a:solidFill>
              <a:latin typeface="Montserrat"/>
              <a:ea typeface="Montserrat"/>
              <a:cs typeface="Montserrat"/>
              <a:sym typeface="Montserrat"/>
            </a:endParaRPr>
          </a:p>
        </p:txBody>
      </p:sp>
      <p:sp>
        <p:nvSpPr>
          <p:cNvPr id="471" name="Google Shape;471;p31"/>
          <p:cNvSpPr/>
          <p:nvPr/>
        </p:nvSpPr>
        <p:spPr>
          <a:xfrm>
            <a:off x="4501271" y="4186825"/>
            <a:ext cx="1210800" cy="3528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Mars</a:t>
            </a:r>
            <a:endParaRPr b="1">
              <a:solidFill>
                <a:schemeClr val="dk1"/>
              </a:solidFill>
              <a:latin typeface="Montserrat"/>
              <a:ea typeface="Montserrat"/>
              <a:cs typeface="Montserrat"/>
              <a:sym typeface="Montserrat"/>
            </a:endParaRPr>
          </a:p>
        </p:txBody>
      </p:sp>
      <p:sp>
        <p:nvSpPr>
          <p:cNvPr id="472" name="Google Shape;472;p31"/>
          <p:cNvSpPr/>
          <p:nvPr/>
        </p:nvSpPr>
        <p:spPr>
          <a:xfrm>
            <a:off x="6880871" y="4186825"/>
            <a:ext cx="1210800" cy="3528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Mars</a:t>
            </a:r>
            <a:endParaRPr b="1">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478" name="Google Shape;478;p32"/>
          <p:cNvGrpSpPr/>
          <p:nvPr/>
        </p:nvGrpSpPr>
        <p:grpSpPr>
          <a:xfrm>
            <a:off x="3200989" y="1777871"/>
            <a:ext cx="825300" cy="825300"/>
            <a:chOff x="1075984" y="1401371"/>
            <a:chExt cx="825300" cy="825300"/>
          </a:xfrm>
        </p:grpSpPr>
        <p:sp>
          <p:nvSpPr>
            <p:cNvPr id="479" name="Google Shape;479;p32"/>
            <p:cNvSpPr/>
            <p:nvPr/>
          </p:nvSpPr>
          <p:spPr>
            <a:xfrm>
              <a:off x="1075984" y="1401371"/>
              <a:ext cx="825300" cy="825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rot="5400000">
              <a:off x="1075984" y="1401371"/>
              <a:ext cx="825300" cy="825300"/>
            </a:xfrm>
            <a:prstGeom prst="pie">
              <a:avLst>
                <a:gd fmla="val 10804738"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2"/>
          <p:cNvSpPr/>
          <p:nvPr/>
        </p:nvSpPr>
        <p:spPr>
          <a:xfrm>
            <a:off x="3200989" y="3414946"/>
            <a:ext cx="825300" cy="825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3200989" y="3414946"/>
            <a:ext cx="825300" cy="825300"/>
          </a:xfrm>
          <a:prstGeom prst="pie">
            <a:avLst>
              <a:gd fmla="val 16208890" name="adj1"/>
              <a:gd fmla="val 536350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txBox="1"/>
          <p:nvPr/>
        </p:nvSpPr>
        <p:spPr>
          <a:xfrm>
            <a:off x="3101539" y="2643900"/>
            <a:ext cx="1024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25%</a:t>
            </a:r>
            <a:endParaRPr b="1" sz="2000">
              <a:solidFill>
                <a:schemeClr val="dk1"/>
              </a:solidFill>
              <a:latin typeface="Montserrat"/>
              <a:ea typeface="Montserrat"/>
              <a:cs typeface="Montserrat"/>
              <a:sym typeface="Montserrat"/>
            </a:endParaRPr>
          </a:p>
        </p:txBody>
      </p:sp>
      <p:sp>
        <p:nvSpPr>
          <p:cNvPr id="484" name="Google Shape;484;p32"/>
          <p:cNvSpPr txBox="1"/>
          <p:nvPr/>
        </p:nvSpPr>
        <p:spPr>
          <a:xfrm>
            <a:off x="3101539" y="4282708"/>
            <a:ext cx="1024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50%</a:t>
            </a:r>
            <a:endParaRPr b="1" sz="2000">
              <a:solidFill>
                <a:schemeClr val="dk1"/>
              </a:solidFill>
              <a:latin typeface="Montserrat"/>
              <a:ea typeface="Montserrat"/>
              <a:cs typeface="Montserrat"/>
              <a:sym typeface="Montserrat"/>
            </a:endParaRPr>
          </a:p>
        </p:txBody>
      </p:sp>
      <p:grpSp>
        <p:nvGrpSpPr>
          <p:cNvPr id="485" name="Google Shape;485;p32"/>
          <p:cNvGrpSpPr/>
          <p:nvPr/>
        </p:nvGrpSpPr>
        <p:grpSpPr>
          <a:xfrm>
            <a:off x="5117689" y="1777871"/>
            <a:ext cx="825300" cy="825300"/>
            <a:chOff x="4995409" y="1401371"/>
            <a:chExt cx="825300" cy="825300"/>
          </a:xfrm>
        </p:grpSpPr>
        <p:sp>
          <p:nvSpPr>
            <p:cNvPr id="486" name="Google Shape;486;p32"/>
            <p:cNvSpPr/>
            <p:nvPr/>
          </p:nvSpPr>
          <p:spPr>
            <a:xfrm flipH="1">
              <a:off x="4995409" y="1401371"/>
              <a:ext cx="825300" cy="825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flipH="1">
              <a:off x="4995409" y="1401371"/>
              <a:ext cx="825300" cy="825300"/>
            </a:xfrm>
            <a:prstGeom prst="pie">
              <a:avLst>
                <a:gd fmla="val 0"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32"/>
          <p:cNvSpPr txBox="1"/>
          <p:nvPr/>
        </p:nvSpPr>
        <p:spPr>
          <a:xfrm>
            <a:off x="5018239" y="2643900"/>
            <a:ext cx="1024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75%</a:t>
            </a:r>
            <a:endParaRPr b="1" sz="2000">
              <a:solidFill>
                <a:schemeClr val="dk1"/>
              </a:solidFill>
              <a:latin typeface="Montserrat"/>
              <a:ea typeface="Montserrat"/>
              <a:cs typeface="Montserrat"/>
              <a:sym typeface="Montserrat"/>
            </a:endParaRPr>
          </a:p>
        </p:txBody>
      </p:sp>
      <p:sp>
        <p:nvSpPr>
          <p:cNvPr id="489" name="Google Shape;489;p32"/>
          <p:cNvSpPr txBox="1"/>
          <p:nvPr/>
        </p:nvSpPr>
        <p:spPr>
          <a:xfrm>
            <a:off x="5018239" y="4282708"/>
            <a:ext cx="1024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100%</a:t>
            </a:r>
            <a:endParaRPr b="1" sz="2000">
              <a:solidFill>
                <a:schemeClr val="dk1"/>
              </a:solidFill>
              <a:latin typeface="Montserrat"/>
              <a:ea typeface="Montserrat"/>
              <a:cs typeface="Montserrat"/>
              <a:sym typeface="Montserrat"/>
            </a:endParaRPr>
          </a:p>
        </p:txBody>
      </p:sp>
      <p:grpSp>
        <p:nvGrpSpPr>
          <p:cNvPr id="490" name="Google Shape;490;p32"/>
          <p:cNvGrpSpPr/>
          <p:nvPr/>
        </p:nvGrpSpPr>
        <p:grpSpPr>
          <a:xfrm>
            <a:off x="1093054" y="1752750"/>
            <a:ext cx="1856100" cy="1186350"/>
            <a:chOff x="1093054" y="1752750"/>
            <a:chExt cx="1856100" cy="1186350"/>
          </a:xfrm>
        </p:grpSpPr>
        <p:sp>
          <p:nvSpPr>
            <p:cNvPr id="491" name="Google Shape;491;p32"/>
            <p:cNvSpPr txBox="1"/>
            <p:nvPr/>
          </p:nvSpPr>
          <p:spPr>
            <a:xfrm>
              <a:off x="1093054" y="1752750"/>
              <a:ext cx="1856100" cy="3657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sp>
          <p:nvSpPr>
            <p:cNvPr id="492" name="Google Shape;492;p32"/>
            <p:cNvSpPr txBox="1"/>
            <p:nvPr/>
          </p:nvSpPr>
          <p:spPr>
            <a:xfrm>
              <a:off x="1093054" y="2127000"/>
              <a:ext cx="1856100" cy="8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a:t>
              </a:r>
              <a:endParaRPr>
                <a:solidFill>
                  <a:schemeClr val="dk1"/>
                </a:solidFill>
                <a:latin typeface="Montserrat Medium"/>
                <a:ea typeface="Montserrat Medium"/>
                <a:cs typeface="Montserrat Medium"/>
                <a:sym typeface="Montserrat Medium"/>
              </a:endParaRPr>
            </a:p>
          </p:txBody>
        </p:sp>
      </p:grpSp>
      <p:grpSp>
        <p:nvGrpSpPr>
          <p:cNvPr id="493" name="Google Shape;493;p32"/>
          <p:cNvGrpSpPr/>
          <p:nvPr/>
        </p:nvGrpSpPr>
        <p:grpSpPr>
          <a:xfrm>
            <a:off x="1093054" y="3334250"/>
            <a:ext cx="1856100" cy="1177800"/>
            <a:chOff x="1093054" y="3334250"/>
            <a:chExt cx="1856100" cy="1177800"/>
          </a:xfrm>
        </p:grpSpPr>
        <p:sp>
          <p:nvSpPr>
            <p:cNvPr id="494" name="Google Shape;494;p32"/>
            <p:cNvSpPr txBox="1"/>
            <p:nvPr/>
          </p:nvSpPr>
          <p:spPr>
            <a:xfrm>
              <a:off x="1093054" y="3334250"/>
              <a:ext cx="1856100" cy="3657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sp>
          <p:nvSpPr>
            <p:cNvPr id="495" name="Google Shape;495;p32"/>
            <p:cNvSpPr txBox="1"/>
            <p:nvPr/>
          </p:nvSpPr>
          <p:spPr>
            <a:xfrm>
              <a:off x="1093054" y="3699950"/>
              <a:ext cx="1856100" cy="8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Venus has a beautiful name and is very hot</a:t>
              </a:r>
              <a:endParaRPr>
                <a:solidFill>
                  <a:schemeClr val="dk1"/>
                </a:solidFill>
                <a:latin typeface="Montserrat Medium"/>
                <a:ea typeface="Montserrat Medium"/>
                <a:cs typeface="Montserrat Medium"/>
                <a:sym typeface="Montserrat Medium"/>
              </a:endParaRPr>
            </a:p>
          </p:txBody>
        </p:sp>
      </p:grpSp>
      <p:grpSp>
        <p:nvGrpSpPr>
          <p:cNvPr id="496" name="Google Shape;496;p32"/>
          <p:cNvGrpSpPr/>
          <p:nvPr/>
        </p:nvGrpSpPr>
        <p:grpSpPr>
          <a:xfrm>
            <a:off x="6194846" y="1761300"/>
            <a:ext cx="1856100" cy="1186350"/>
            <a:chOff x="6194846" y="1761300"/>
            <a:chExt cx="1856100" cy="1186350"/>
          </a:xfrm>
        </p:grpSpPr>
        <p:sp>
          <p:nvSpPr>
            <p:cNvPr id="497" name="Google Shape;497;p32"/>
            <p:cNvSpPr txBox="1"/>
            <p:nvPr/>
          </p:nvSpPr>
          <p:spPr>
            <a:xfrm>
              <a:off x="6194846" y="1761300"/>
              <a:ext cx="1856100" cy="365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sp>
          <p:nvSpPr>
            <p:cNvPr id="498" name="Google Shape;498;p32"/>
            <p:cNvSpPr txBox="1"/>
            <p:nvPr/>
          </p:nvSpPr>
          <p:spPr>
            <a:xfrm>
              <a:off x="6194846" y="2135550"/>
              <a:ext cx="18561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 and has life</a:t>
              </a:r>
              <a:endParaRPr>
                <a:solidFill>
                  <a:schemeClr val="dk1"/>
                </a:solidFill>
                <a:latin typeface="Montserrat Medium"/>
                <a:ea typeface="Montserrat Medium"/>
                <a:cs typeface="Montserrat Medium"/>
                <a:sym typeface="Montserrat Medium"/>
              </a:endParaRPr>
            </a:p>
          </p:txBody>
        </p:sp>
      </p:grpSp>
      <p:grpSp>
        <p:nvGrpSpPr>
          <p:cNvPr id="499" name="Google Shape;499;p32"/>
          <p:cNvGrpSpPr/>
          <p:nvPr/>
        </p:nvGrpSpPr>
        <p:grpSpPr>
          <a:xfrm>
            <a:off x="6194846" y="3334255"/>
            <a:ext cx="1856100" cy="1177795"/>
            <a:chOff x="6194846" y="3334255"/>
            <a:chExt cx="1856100" cy="1177795"/>
          </a:xfrm>
        </p:grpSpPr>
        <p:sp>
          <p:nvSpPr>
            <p:cNvPr id="500" name="Google Shape;500;p32"/>
            <p:cNvSpPr txBox="1"/>
            <p:nvPr/>
          </p:nvSpPr>
          <p:spPr>
            <a:xfrm>
              <a:off x="6194846" y="3334255"/>
              <a:ext cx="1856100" cy="365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501" name="Google Shape;501;p32"/>
            <p:cNvSpPr txBox="1"/>
            <p:nvPr/>
          </p:nvSpPr>
          <p:spPr>
            <a:xfrm>
              <a:off x="6194846" y="3699950"/>
              <a:ext cx="18561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grpSp>
      <p:sp>
        <p:nvSpPr>
          <p:cNvPr id="502" name="Google Shape;502;p32"/>
          <p:cNvSpPr/>
          <p:nvPr/>
        </p:nvSpPr>
        <p:spPr>
          <a:xfrm>
            <a:off x="5117689" y="3414946"/>
            <a:ext cx="825300" cy="82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p:nvPr/>
        </p:nvSpPr>
        <p:spPr>
          <a:xfrm>
            <a:off x="716638" y="1459838"/>
            <a:ext cx="3218700" cy="150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509" name="Google Shape;509;p33"/>
          <p:cNvGrpSpPr/>
          <p:nvPr/>
        </p:nvGrpSpPr>
        <p:grpSpPr>
          <a:xfrm>
            <a:off x="803488" y="1526036"/>
            <a:ext cx="3045000" cy="1286990"/>
            <a:chOff x="803488" y="1526036"/>
            <a:chExt cx="3045000" cy="1286990"/>
          </a:xfrm>
        </p:grpSpPr>
        <p:sp>
          <p:nvSpPr>
            <p:cNvPr id="510" name="Google Shape;510;p33"/>
            <p:cNvSpPr txBox="1"/>
            <p:nvPr/>
          </p:nvSpPr>
          <p:spPr>
            <a:xfrm>
              <a:off x="803488" y="1526036"/>
              <a:ext cx="30450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Montserrat"/>
                  <a:ea typeface="Montserrat"/>
                  <a:cs typeface="Montserrat"/>
                  <a:sym typeface="Montserrat"/>
                </a:rPr>
                <a:t>Venus</a:t>
              </a:r>
              <a:endParaRPr b="1" sz="1800">
                <a:solidFill>
                  <a:schemeClr val="lt1"/>
                </a:solidFill>
                <a:latin typeface="Montserrat"/>
                <a:ea typeface="Montserrat"/>
                <a:cs typeface="Montserrat"/>
                <a:sym typeface="Montserrat"/>
              </a:endParaRPr>
            </a:p>
          </p:txBody>
        </p:sp>
        <p:sp>
          <p:nvSpPr>
            <p:cNvPr id="511" name="Google Shape;511;p33"/>
            <p:cNvSpPr txBox="1"/>
            <p:nvPr/>
          </p:nvSpPr>
          <p:spPr>
            <a:xfrm>
              <a:off x="803488" y="1854226"/>
              <a:ext cx="3044100" cy="9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ontserrat Medium"/>
                  <a:ea typeface="Montserrat Medium"/>
                  <a:cs typeface="Montserrat Medium"/>
                  <a:sym typeface="Montserrat Medium"/>
                </a:rPr>
                <a:t>Venus has a beautiful name and is the second planet from the Sun. It’s terribly hot, even hotter than Mercury</a:t>
              </a:r>
              <a:endParaRPr>
                <a:solidFill>
                  <a:schemeClr val="lt1"/>
                </a:solidFill>
                <a:latin typeface="Montserrat Medium"/>
                <a:ea typeface="Montserrat Medium"/>
                <a:cs typeface="Montserrat Medium"/>
                <a:sym typeface="Montserrat Medium"/>
              </a:endParaRPr>
            </a:p>
          </p:txBody>
        </p:sp>
      </p:grpSp>
      <p:sp>
        <p:nvSpPr>
          <p:cNvPr id="512" name="Google Shape;512;p33"/>
          <p:cNvSpPr/>
          <p:nvPr/>
        </p:nvSpPr>
        <p:spPr>
          <a:xfrm>
            <a:off x="716638" y="3038925"/>
            <a:ext cx="3218700" cy="150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3"/>
          <p:cNvGrpSpPr/>
          <p:nvPr/>
        </p:nvGrpSpPr>
        <p:grpSpPr>
          <a:xfrm>
            <a:off x="803488" y="3105124"/>
            <a:ext cx="3045000" cy="1286990"/>
            <a:chOff x="803488" y="3105124"/>
            <a:chExt cx="3045000" cy="1286990"/>
          </a:xfrm>
        </p:grpSpPr>
        <p:sp>
          <p:nvSpPr>
            <p:cNvPr id="514" name="Google Shape;514;p33"/>
            <p:cNvSpPr txBox="1"/>
            <p:nvPr/>
          </p:nvSpPr>
          <p:spPr>
            <a:xfrm>
              <a:off x="803488" y="3105124"/>
              <a:ext cx="30450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lt1"/>
                </a:solidFill>
                <a:latin typeface="Montserrat"/>
                <a:ea typeface="Montserrat"/>
                <a:cs typeface="Montserrat"/>
                <a:sym typeface="Montserrat"/>
              </a:endParaRPr>
            </a:p>
          </p:txBody>
        </p:sp>
        <p:sp>
          <p:nvSpPr>
            <p:cNvPr id="515" name="Google Shape;515;p33"/>
            <p:cNvSpPr txBox="1"/>
            <p:nvPr/>
          </p:nvSpPr>
          <p:spPr>
            <a:xfrm>
              <a:off x="803488" y="3433314"/>
              <a:ext cx="3044100" cy="9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 and the only one that harbors life in the Solar System. This is where we all live</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lt1"/>
                </a:solidFill>
                <a:latin typeface="Montserrat Medium"/>
                <a:ea typeface="Montserrat Medium"/>
                <a:cs typeface="Montserrat Medium"/>
                <a:sym typeface="Montserrat Medium"/>
              </a:endParaRPr>
            </a:p>
          </p:txBody>
        </p:sp>
      </p:grpSp>
      <p:sp>
        <p:nvSpPr>
          <p:cNvPr id="516" name="Google Shape;516;p33"/>
          <p:cNvSpPr/>
          <p:nvPr/>
        </p:nvSpPr>
        <p:spPr>
          <a:xfrm>
            <a:off x="5205363" y="1459850"/>
            <a:ext cx="3222000" cy="150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33"/>
          <p:cNvGrpSpPr/>
          <p:nvPr/>
        </p:nvGrpSpPr>
        <p:grpSpPr>
          <a:xfrm>
            <a:off x="5288713" y="1567011"/>
            <a:ext cx="3045000" cy="1286990"/>
            <a:chOff x="5288713" y="1567011"/>
            <a:chExt cx="3045000" cy="1286990"/>
          </a:xfrm>
        </p:grpSpPr>
        <p:sp>
          <p:nvSpPr>
            <p:cNvPr id="518" name="Google Shape;518;p33"/>
            <p:cNvSpPr txBox="1"/>
            <p:nvPr/>
          </p:nvSpPr>
          <p:spPr>
            <a:xfrm>
              <a:off x="5288713" y="1567011"/>
              <a:ext cx="30450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lt1"/>
                </a:solidFill>
                <a:latin typeface="Montserrat"/>
                <a:ea typeface="Montserrat"/>
                <a:cs typeface="Montserrat"/>
                <a:sym typeface="Montserrat"/>
              </a:endParaRPr>
            </a:p>
          </p:txBody>
        </p:sp>
        <p:sp>
          <p:nvSpPr>
            <p:cNvPr id="519" name="Google Shape;519;p33"/>
            <p:cNvSpPr txBox="1"/>
            <p:nvPr/>
          </p:nvSpPr>
          <p:spPr>
            <a:xfrm>
              <a:off x="5289734" y="1895201"/>
              <a:ext cx="3043800" cy="95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Jupiter is a gas giant and the biggest planet in the Solar System. It was named after the Roman god of the skies</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t/>
              </a:r>
              <a:endParaRPr>
                <a:solidFill>
                  <a:schemeClr val="lt1"/>
                </a:solidFill>
                <a:latin typeface="Montserrat Medium"/>
                <a:ea typeface="Montserrat Medium"/>
                <a:cs typeface="Montserrat Medium"/>
                <a:sym typeface="Montserrat Medium"/>
              </a:endParaRPr>
            </a:p>
          </p:txBody>
        </p:sp>
      </p:grpSp>
      <p:sp>
        <p:nvSpPr>
          <p:cNvPr id="520" name="Google Shape;520;p33"/>
          <p:cNvSpPr/>
          <p:nvPr/>
        </p:nvSpPr>
        <p:spPr>
          <a:xfrm>
            <a:off x="5205363" y="3038931"/>
            <a:ext cx="3222000" cy="150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33"/>
          <p:cNvGrpSpPr/>
          <p:nvPr/>
        </p:nvGrpSpPr>
        <p:grpSpPr>
          <a:xfrm>
            <a:off x="5288713" y="3146099"/>
            <a:ext cx="3045000" cy="1286990"/>
            <a:chOff x="5288713" y="3146099"/>
            <a:chExt cx="3045000" cy="1286990"/>
          </a:xfrm>
        </p:grpSpPr>
        <p:sp>
          <p:nvSpPr>
            <p:cNvPr id="522" name="Google Shape;522;p33"/>
            <p:cNvSpPr txBox="1"/>
            <p:nvPr/>
          </p:nvSpPr>
          <p:spPr>
            <a:xfrm>
              <a:off x="5288713" y="3146099"/>
              <a:ext cx="30450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Montserrat"/>
                  <a:ea typeface="Montserrat"/>
                  <a:cs typeface="Montserrat"/>
                  <a:sym typeface="Montserrat"/>
                </a:rPr>
                <a:t>Mercury</a:t>
              </a:r>
              <a:endParaRPr b="1" sz="1800">
                <a:solidFill>
                  <a:schemeClr val="lt1"/>
                </a:solidFill>
                <a:latin typeface="Montserrat"/>
                <a:ea typeface="Montserrat"/>
                <a:cs typeface="Montserrat"/>
                <a:sym typeface="Montserrat"/>
              </a:endParaRPr>
            </a:p>
          </p:txBody>
        </p:sp>
        <p:sp>
          <p:nvSpPr>
            <p:cNvPr id="523" name="Google Shape;523;p33"/>
            <p:cNvSpPr txBox="1"/>
            <p:nvPr/>
          </p:nvSpPr>
          <p:spPr>
            <a:xfrm>
              <a:off x="5289734" y="3474289"/>
              <a:ext cx="3043800" cy="95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Montserrat Medium"/>
                  <a:ea typeface="Montserrat Medium"/>
                  <a:cs typeface="Montserrat Medium"/>
                  <a:sym typeface="Montserrat Medium"/>
                </a:rPr>
                <a:t>Mercury is the closest planet to the Sun and the smallest of them all. Its name has nothing to do with the liquid metal</a:t>
              </a:r>
              <a:endParaRPr>
                <a:solidFill>
                  <a:schemeClr val="lt1"/>
                </a:solidFill>
                <a:latin typeface="Montserrat Medium"/>
                <a:ea typeface="Montserrat Medium"/>
                <a:cs typeface="Montserrat Medium"/>
                <a:sym typeface="Montserrat Medium"/>
              </a:endParaRPr>
            </a:p>
          </p:txBody>
        </p:sp>
      </p:grpSp>
      <p:sp>
        <p:nvSpPr>
          <p:cNvPr id="524" name="Google Shape;524;p33"/>
          <p:cNvSpPr/>
          <p:nvPr/>
        </p:nvSpPr>
        <p:spPr>
          <a:xfrm>
            <a:off x="3788813" y="1607925"/>
            <a:ext cx="420600" cy="493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1</a:t>
            </a:r>
            <a:endParaRPr b="1">
              <a:solidFill>
                <a:schemeClr val="lt1"/>
              </a:solidFill>
              <a:latin typeface="Montserrat"/>
              <a:ea typeface="Montserrat"/>
              <a:cs typeface="Montserrat"/>
              <a:sym typeface="Montserrat"/>
            </a:endParaRPr>
          </a:p>
        </p:txBody>
      </p:sp>
      <p:sp>
        <p:nvSpPr>
          <p:cNvPr id="525" name="Google Shape;525;p33"/>
          <p:cNvSpPr/>
          <p:nvPr/>
        </p:nvSpPr>
        <p:spPr>
          <a:xfrm>
            <a:off x="3788813" y="3211058"/>
            <a:ext cx="420600" cy="493800"/>
          </a:xfrm>
          <a:prstGeom prst="rect">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3</a:t>
            </a:r>
            <a:endParaRPr b="1">
              <a:solidFill>
                <a:schemeClr val="dk1"/>
              </a:solidFill>
              <a:latin typeface="Montserrat"/>
              <a:ea typeface="Montserrat"/>
              <a:cs typeface="Montserrat"/>
              <a:sym typeface="Montserrat"/>
            </a:endParaRPr>
          </a:p>
        </p:txBody>
      </p:sp>
      <p:sp>
        <p:nvSpPr>
          <p:cNvPr id="526" name="Google Shape;526;p33"/>
          <p:cNvSpPr/>
          <p:nvPr/>
        </p:nvSpPr>
        <p:spPr>
          <a:xfrm>
            <a:off x="4991138" y="2295192"/>
            <a:ext cx="421500" cy="4938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2</a:t>
            </a:r>
            <a:endParaRPr b="1">
              <a:solidFill>
                <a:schemeClr val="dk1"/>
              </a:solidFill>
              <a:latin typeface="Montserrat"/>
              <a:ea typeface="Montserrat"/>
              <a:cs typeface="Montserrat"/>
              <a:sym typeface="Montserrat"/>
            </a:endParaRPr>
          </a:p>
        </p:txBody>
      </p:sp>
      <p:sp>
        <p:nvSpPr>
          <p:cNvPr id="527" name="Google Shape;527;p33"/>
          <p:cNvSpPr/>
          <p:nvPr/>
        </p:nvSpPr>
        <p:spPr>
          <a:xfrm>
            <a:off x="4991063" y="3898325"/>
            <a:ext cx="421500" cy="493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4</a:t>
            </a:r>
            <a:endParaRPr b="1">
              <a:solidFill>
                <a:schemeClr val="lt1"/>
              </a:solidFill>
              <a:latin typeface="Montserrat"/>
              <a:ea typeface="Montserrat"/>
              <a:cs typeface="Montserrat"/>
              <a:sym typeface="Montserrat"/>
            </a:endParaRPr>
          </a:p>
        </p:txBody>
      </p:sp>
      <p:cxnSp>
        <p:nvCxnSpPr>
          <p:cNvPr id="528" name="Google Shape;528;p33"/>
          <p:cNvCxnSpPr>
            <a:stCxn id="524" idx="3"/>
            <a:endCxn id="526" idx="1"/>
          </p:cNvCxnSpPr>
          <p:nvPr/>
        </p:nvCxnSpPr>
        <p:spPr>
          <a:xfrm>
            <a:off x="4209413" y="1854825"/>
            <a:ext cx="781800" cy="687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529" name="Google Shape;529;p33"/>
          <p:cNvCxnSpPr>
            <a:stCxn id="526" idx="1"/>
            <a:endCxn id="525" idx="3"/>
          </p:cNvCxnSpPr>
          <p:nvPr/>
        </p:nvCxnSpPr>
        <p:spPr>
          <a:xfrm flipH="1">
            <a:off x="4209338" y="2542092"/>
            <a:ext cx="781800" cy="9159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530" name="Google Shape;530;p33"/>
          <p:cNvCxnSpPr>
            <a:stCxn id="525" idx="3"/>
            <a:endCxn id="527" idx="1"/>
          </p:cNvCxnSpPr>
          <p:nvPr/>
        </p:nvCxnSpPr>
        <p:spPr>
          <a:xfrm>
            <a:off x="4209413" y="3457958"/>
            <a:ext cx="781800" cy="687300"/>
          </a:xfrm>
          <a:prstGeom prst="curvedConnector3">
            <a:avLst>
              <a:gd fmla="val 4999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template</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0000" y="1452175"/>
            <a:ext cx="7704000" cy="23262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Font typeface="Manrope"/>
              <a:buChar char="●"/>
            </a:pPr>
            <a:r>
              <a:rPr lang="en"/>
              <a:t>This template contains an assortment of complementary infographic resources for the </a:t>
            </a:r>
            <a:r>
              <a:rPr b="1" lang="en" u="sng">
                <a:solidFill>
                  <a:schemeClr val="hlink"/>
                </a:solidFill>
                <a:latin typeface="Montserrat"/>
                <a:ea typeface="Montserrat"/>
                <a:cs typeface="Montserrat"/>
                <a:sym typeface="Montserrat"/>
                <a:hlinkClick r:id="rId3"/>
              </a:rPr>
              <a:t>Phases of the Vocational Guidance Process</a:t>
            </a:r>
            <a:r>
              <a:rPr lang="en"/>
              <a:t> presentation.</a:t>
            </a:r>
            <a:endParaRPr/>
          </a:p>
          <a:p>
            <a:pPr indent="-301625" lvl="0" marL="457200" rtl="0" algn="l">
              <a:spcBef>
                <a:spcPts val="1600"/>
              </a:spcBef>
              <a:spcAft>
                <a:spcPts val="0"/>
              </a:spcAft>
              <a:buSzPts val="1150"/>
              <a:buFont typeface="Montserrat Medium"/>
              <a:buChar char="●"/>
            </a:pPr>
            <a:r>
              <a:rPr lang="en"/>
              <a:t>These infographics are adapted to the style of the aforementioned presentation, so you can insert them easily and have them completely integrated at once. You just need to do the following:</a:t>
            </a:r>
            <a:endParaRPr/>
          </a:p>
          <a:p>
            <a:pPr indent="-301625" lvl="1" marL="914400" rtl="0" algn="l">
              <a:spcBef>
                <a:spcPts val="1600"/>
              </a:spcBef>
              <a:spcAft>
                <a:spcPts val="0"/>
              </a:spcAft>
              <a:buSzPts val="1150"/>
              <a:buFont typeface="Montserrat Medium"/>
              <a:buChar char="○"/>
            </a:pPr>
            <a:r>
              <a:rPr lang="en"/>
              <a:t>Select the element that you want to copy</a:t>
            </a:r>
            <a:endParaRPr/>
          </a:p>
          <a:p>
            <a:pPr indent="-301625" lvl="1" marL="914400" rtl="0" algn="l">
              <a:spcBef>
                <a:spcPts val="0"/>
              </a:spcBef>
              <a:spcAft>
                <a:spcPts val="0"/>
              </a:spcAft>
              <a:buSzPts val="1150"/>
              <a:buFont typeface="Montserrat Medium"/>
              <a:buChar char="○"/>
            </a:pPr>
            <a:r>
              <a:rPr lang="en"/>
              <a:t>Right-click and choose “Copy”</a:t>
            </a:r>
            <a:endParaRPr/>
          </a:p>
          <a:p>
            <a:pPr indent="-301625" lvl="1" marL="914400" rtl="0" algn="l">
              <a:spcBef>
                <a:spcPts val="0"/>
              </a:spcBef>
              <a:spcAft>
                <a:spcPts val="0"/>
              </a:spcAft>
              <a:buSzPts val="1150"/>
              <a:buFont typeface="Montserrat Medium"/>
              <a:buChar char="○"/>
            </a:pPr>
            <a:r>
              <a:rPr lang="en"/>
              <a:t>Go to the slide where you want the element to appear</a:t>
            </a:r>
            <a:endParaRPr/>
          </a:p>
          <a:p>
            <a:pPr indent="-301625" lvl="1" marL="914400" rtl="0" algn="l">
              <a:spcBef>
                <a:spcPts val="0"/>
              </a:spcBef>
              <a:spcAft>
                <a:spcPts val="0"/>
              </a:spcAft>
              <a:buSzPts val="1150"/>
              <a:buFont typeface="Montserrat Medium"/>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4"/>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536" name="Google Shape;536;p34"/>
          <p:cNvSpPr/>
          <p:nvPr/>
        </p:nvSpPr>
        <p:spPr>
          <a:xfrm>
            <a:off x="1428330" y="3628363"/>
            <a:ext cx="771900" cy="7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01</a:t>
            </a:r>
            <a:endParaRPr b="1" sz="1800">
              <a:solidFill>
                <a:schemeClr val="dk1"/>
              </a:solidFill>
              <a:latin typeface="Montserrat"/>
              <a:ea typeface="Montserrat"/>
              <a:cs typeface="Montserrat"/>
              <a:sym typeface="Montserrat"/>
            </a:endParaRPr>
          </a:p>
        </p:txBody>
      </p:sp>
      <p:sp>
        <p:nvSpPr>
          <p:cNvPr id="537" name="Google Shape;537;p34"/>
          <p:cNvSpPr/>
          <p:nvPr/>
        </p:nvSpPr>
        <p:spPr>
          <a:xfrm>
            <a:off x="4186050" y="1790538"/>
            <a:ext cx="771900" cy="7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02</a:t>
            </a:r>
            <a:endParaRPr b="1" sz="1800">
              <a:solidFill>
                <a:schemeClr val="dk1"/>
              </a:solidFill>
              <a:latin typeface="Montserrat"/>
              <a:ea typeface="Montserrat"/>
              <a:cs typeface="Montserrat"/>
              <a:sym typeface="Montserrat"/>
            </a:endParaRPr>
          </a:p>
        </p:txBody>
      </p:sp>
      <p:sp>
        <p:nvSpPr>
          <p:cNvPr id="538" name="Google Shape;538;p34"/>
          <p:cNvSpPr/>
          <p:nvPr/>
        </p:nvSpPr>
        <p:spPr>
          <a:xfrm>
            <a:off x="6951420" y="3628380"/>
            <a:ext cx="7719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03</a:t>
            </a:r>
            <a:endParaRPr b="1" sz="1800">
              <a:solidFill>
                <a:schemeClr val="lt1"/>
              </a:solidFill>
              <a:latin typeface="Montserrat"/>
              <a:ea typeface="Montserrat"/>
              <a:cs typeface="Montserrat"/>
              <a:sym typeface="Montserrat"/>
            </a:endParaRPr>
          </a:p>
        </p:txBody>
      </p:sp>
      <p:grpSp>
        <p:nvGrpSpPr>
          <p:cNvPr id="539" name="Google Shape;539;p34"/>
          <p:cNvGrpSpPr/>
          <p:nvPr/>
        </p:nvGrpSpPr>
        <p:grpSpPr>
          <a:xfrm>
            <a:off x="886230" y="2289625"/>
            <a:ext cx="1856100" cy="1250688"/>
            <a:chOff x="1427404" y="2289625"/>
            <a:chExt cx="1856100" cy="1250688"/>
          </a:xfrm>
        </p:grpSpPr>
        <p:sp>
          <p:nvSpPr>
            <p:cNvPr id="540" name="Google Shape;540;p34"/>
            <p:cNvSpPr txBox="1"/>
            <p:nvPr/>
          </p:nvSpPr>
          <p:spPr>
            <a:xfrm>
              <a:off x="1427404" y="2289625"/>
              <a:ext cx="1856100" cy="4464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 sz="1800">
                  <a:solidFill>
                    <a:schemeClr val="dk1"/>
                  </a:solidFill>
                  <a:latin typeface="Montserrat"/>
                  <a:ea typeface="Montserrat"/>
                  <a:cs typeface="Montserrat"/>
                  <a:sym typeface="Montserrat"/>
                </a:rPr>
                <a:t>Educational guidance</a:t>
              </a:r>
              <a:endParaRPr b="1" sz="1800">
                <a:solidFill>
                  <a:schemeClr val="dk1"/>
                </a:solidFill>
                <a:latin typeface="Montserrat"/>
                <a:ea typeface="Montserrat"/>
                <a:cs typeface="Montserrat"/>
                <a:sym typeface="Montserrat"/>
              </a:endParaRPr>
            </a:p>
          </p:txBody>
        </p:sp>
        <p:sp>
          <p:nvSpPr>
            <p:cNvPr id="541" name="Google Shape;541;p34"/>
            <p:cNvSpPr txBox="1"/>
            <p:nvPr/>
          </p:nvSpPr>
          <p:spPr>
            <a:xfrm>
              <a:off x="1427404" y="2728213"/>
              <a:ext cx="1856100" cy="8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a:t>
              </a:r>
              <a:endParaRPr>
                <a:solidFill>
                  <a:schemeClr val="dk1"/>
                </a:solidFill>
                <a:latin typeface="Montserrat Medium"/>
                <a:ea typeface="Montserrat Medium"/>
                <a:cs typeface="Montserrat Medium"/>
                <a:sym typeface="Montserrat Medium"/>
              </a:endParaRPr>
            </a:p>
          </p:txBody>
        </p:sp>
      </p:grpSp>
      <p:grpSp>
        <p:nvGrpSpPr>
          <p:cNvPr id="542" name="Google Shape;542;p34"/>
          <p:cNvGrpSpPr/>
          <p:nvPr/>
        </p:nvGrpSpPr>
        <p:grpSpPr>
          <a:xfrm>
            <a:off x="3651600" y="2737825"/>
            <a:ext cx="1840800" cy="1262100"/>
            <a:chOff x="3781325" y="2737825"/>
            <a:chExt cx="1840800" cy="1262100"/>
          </a:xfrm>
        </p:grpSpPr>
        <p:sp>
          <p:nvSpPr>
            <p:cNvPr id="543" name="Google Shape;543;p34"/>
            <p:cNvSpPr txBox="1"/>
            <p:nvPr/>
          </p:nvSpPr>
          <p:spPr>
            <a:xfrm>
              <a:off x="3781325" y="2737825"/>
              <a:ext cx="1840800" cy="4482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 sz="1800">
                  <a:solidFill>
                    <a:schemeClr val="dk1"/>
                  </a:solidFill>
                  <a:latin typeface="Montserrat"/>
                  <a:ea typeface="Montserrat"/>
                  <a:cs typeface="Montserrat"/>
                  <a:sym typeface="Montserrat"/>
                </a:rPr>
                <a:t>Vocational</a:t>
              </a:r>
              <a:r>
                <a:rPr b="1" lang="en" sz="1800">
                  <a:solidFill>
                    <a:schemeClr val="dk1"/>
                  </a:solidFill>
                  <a:latin typeface="Montserrat"/>
                  <a:ea typeface="Montserrat"/>
                  <a:cs typeface="Montserrat"/>
                  <a:sym typeface="Montserrat"/>
                </a:rPr>
                <a:t> guidance</a:t>
              </a:r>
              <a:endParaRPr b="1" sz="1800">
                <a:latin typeface="Montserrat"/>
                <a:ea typeface="Montserrat"/>
                <a:cs typeface="Montserrat"/>
                <a:sym typeface="Montserrat"/>
              </a:endParaRPr>
            </a:p>
          </p:txBody>
        </p:sp>
        <p:sp>
          <p:nvSpPr>
            <p:cNvPr id="544" name="Google Shape;544;p34"/>
            <p:cNvSpPr txBox="1"/>
            <p:nvPr/>
          </p:nvSpPr>
          <p:spPr>
            <a:xfrm>
              <a:off x="3781625" y="3186025"/>
              <a:ext cx="18402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grpSp>
      <p:grpSp>
        <p:nvGrpSpPr>
          <p:cNvPr id="545" name="Google Shape;545;p34"/>
          <p:cNvGrpSpPr/>
          <p:nvPr/>
        </p:nvGrpSpPr>
        <p:grpSpPr>
          <a:xfrm>
            <a:off x="6416970" y="2289625"/>
            <a:ext cx="1840800" cy="1251588"/>
            <a:chOff x="6119944" y="2289625"/>
            <a:chExt cx="1840800" cy="1251588"/>
          </a:xfrm>
        </p:grpSpPr>
        <p:sp>
          <p:nvSpPr>
            <p:cNvPr id="546" name="Google Shape;546;p34"/>
            <p:cNvSpPr txBox="1"/>
            <p:nvPr/>
          </p:nvSpPr>
          <p:spPr>
            <a:xfrm>
              <a:off x="6119944" y="2289625"/>
              <a:ext cx="1840800" cy="4464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 sz="1800">
                  <a:solidFill>
                    <a:schemeClr val="dk1"/>
                  </a:solidFill>
                  <a:latin typeface="Montserrat"/>
                  <a:ea typeface="Montserrat"/>
                  <a:cs typeface="Montserrat"/>
                  <a:sym typeface="Montserrat"/>
                </a:rPr>
                <a:t>Personal</a:t>
              </a:r>
              <a:r>
                <a:rPr b="1" lang="en" sz="1800">
                  <a:solidFill>
                    <a:schemeClr val="dk1"/>
                  </a:solidFill>
                  <a:latin typeface="Montserrat"/>
                  <a:ea typeface="Montserrat"/>
                  <a:cs typeface="Montserrat"/>
                  <a:sym typeface="Montserrat"/>
                </a:rPr>
                <a:t> guidance</a:t>
              </a:r>
              <a:endParaRPr b="1" sz="1800">
                <a:solidFill>
                  <a:schemeClr val="dk1"/>
                </a:solidFill>
                <a:latin typeface="Montserrat"/>
                <a:ea typeface="Montserrat"/>
                <a:cs typeface="Montserrat"/>
                <a:sym typeface="Montserrat"/>
              </a:endParaRPr>
            </a:p>
          </p:txBody>
        </p:sp>
        <p:sp>
          <p:nvSpPr>
            <p:cNvPr id="547" name="Google Shape;547;p34"/>
            <p:cNvSpPr txBox="1"/>
            <p:nvPr/>
          </p:nvSpPr>
          <p:spPr>
            <a:xfrm>
              <a:off x="6120244" y="2727313"/>
              <a:ext cx="18402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grpSp>
      <p:cxnSp>
        <p:nvCxnSpPr>
          <p:cNvPr id="548" name="Google Shape;548;p34"/>
          <p:cNvCxnSpPr>
            <a:stCxn id="536" idx="3"/>
            <a:endCxn id="537" idx="1"/>
          </p:cNvCxnSpPr>
          <p:nvPr/>
        </p:nvCxnSpPr>
        <p:spPr>
          <a:xfrm flipH="1" rot="10800000">
            <a:off x="2200230" y="2176513"/>
            <a:ext cx="1985700" cy="1837800"/>
          </a:xfrm>
          <a:prstGeom prst="curvedConnector3">
            <a:avLst>
              <a:gd fmla="val 50003" name="adj1"/>
            </a:avLst>
          </a:prstGeom>
          <a:noFill/>
          <a:ln cap="flat" cmpd="sng" w="9525">
            <a:solidFill>
              <a:schemeClr val="dk2"/>
            </a:solidFill>
            <a:prstDash val="solid"/>
            <a:round/>
            <a:headEnd len="med" w="med" type="none"/>
            <a:tailEnd len="med" w="med" type="none"/>
          </a:ln>
        </p:spPr>
      </p:cxnSp>
      <p:cxnSp>
        <p:nvCxnSpPr>
          <p:cNvPr id="549" name="Google Shape;549;p34"/>
          <p:cNvCxnSpPr>
            <a:stCxn id="537" idx="3"/>
            <a:endCxn id="538" idx="1"/>
          </p:cNvCxnSpPr>
          <p:nvPr/>
        </p:nvCxnSpPr>
        <p:spPr>
          <a:xfrm>
            <a:off x="4957950" y="2176488"/>
            <a:ext cx="1993500" cy="1837800"/>
          </a:xfrm>
          <a:prstGeom prst="curvedConnector3">
            <a:avLst>
              <a:gd fmla="val 49999"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5"/>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555" name="Google Shape;555;p35"/>
          <p:cNvGrpSpPr/>
          <p:nvPr/>
        </p:nvGrpSpPr>
        <p:grpSpPr>
          <a:xfrm>
            <a:off x="719995" y="1519218"/>
            <a:ext cx="2148960" cy="903895"/>
            <a:chOff x="1149240" y="1519218"/>
            <a:chExt cx="2148960" cy="903895"/>
          </a:xfrm>
        </p:grpSpPr>
        <p:sp>
          <p:nvSpPr>
            <p:cNvPr id="556" name="Google Shape;556;p35"/>
            <p:cNvSpPr txBox="1"/>
            <p:nvPr/>
          </p:nvSpPr>
          <p:spPr>
            <a:xfrm>
              <a:off x="1149300" y="1884913"/>
              <a:ext cx="2148900" cy="538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 </a:t>
              </a:r>
              <a:endParaRPr>
                <a:solidFill>
                  <a:schemeClr val="dk1"/>
                </a:solidFill>
                <a:latin typeface="Montserrat Medium"/>
                <a:ea typeface="Montserrat Medium"/>
                <a:cs typeface="Montserrat Medium"/>
                <a:sym typeface="Montserrat Medium"/>
              </a:endParaRPr>
            </a:p>
          </p:txBody>
        </p:sp>
        <p:sp>
          <p:nvSpPr>
            <p:cNvPr id="557" name="Google Shape;557;p35"/>
            <p:cNvSpPr txBox="1"/>
            <p:nvPr/>
          </p:nvSpPr>
          <p:spPr>
            <a:xfrm flipH="1">
              <a:off x="1149240" y="1519218"/>
              <a:ext cx="21489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558" name="Google Shape;558;p35"/>
          <p:cNvGrpSpPr/>
          <p:nvPr/>
        </p:nvGrpSpPr>
        <p:grpSpPr>
          <a:xfrm>
            <a:off x="719995" y="2573505"/>
            <a:ext cx="2148960" cy="903895"/>
            <a:chOff x="1149240" y="2573505"/>
            <a:chExt cx="2148960" cy="903895"/>
          </a:xfrm>
        </p:grpSpPr>
        <p:sp>
          <p:nvSpPr>
            <p:cNvPr id="559" name="Google Shape;559;p35"/>
            <p:cNvSpPr txBox="1"/>
            <p:nvPr/>
          </p:nvSpPr>
          <p:spPr>
            <a:xfrm>
              <a:off x="1149300" y="2939200"/>
              <a:ext cx="2148900" cy="53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sp>
          <p:nvSpPr>
            <p:cNvPr id="560" name="Google Shape;560;p35"/>
            <p:cNvSpPr txBox="1"/>
            <p:nvPr/>
          </p:nvSpPr>
          <p:spPr>
            <a:xfrm flipH="1">
              <a:off x="1149240" y="2573505"/>
              <a:ext cx="21489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grpSp>
      <p:grpSp>
        <p:nvGrpSpPr>
          <p:cNvPr id="561" name="Google Shape;561;p35"/>
          <p:cNvGrpSpPr/>
          <p:nvPr/>
        </p:nvGrpSpPr>
        <p:grpSpPr>
          <a:xfrm>
            <a:off x="719995" y="3624518"/>
            <a:ext cx="2148960" cy="903895"/>
            <a:chOff x="1149240" y="3624518"/>
            <a:chExt cx="2148960" cy="903895"/>
          </a:xfrm>
        </p:grpSpPr>
        <p:sp>
          <p:nvSpPr>
            <p:cNvPr id="562" name="Google Shape;562;p35"/>
            <p:cNvSpPr txBox="1"/>
            <p:nvPr/>
          </p:nvSpPr>
          <p:spPr>
            <a:xfrm>
              <a:off x="1149300" y="3990213"/>
              <a:ext cx="2148900" cy="53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a:t>
              </a:r>
              <a:endParaRPr>
                <a:solidFill>
                  <a:schemeClr val="dk1"/>
                </a:solidFill>
                <a:latin typeface="Montserrat Medium"/>
                <a:ea typeface="Montserrat Medium"/>
                <a:cs typeface="Montserrat Medium"/>
                <a:sym typeface="Montserrat Medium"/>
              </a:endParaRPr>
            </a:p>
          </p:txBody>
        </p:sp>
        <p:sp>
          <p:nvSpPr>
            <p:cNvPr id="563" name="Google Shape;563;p35"/>
            <p:cNvSpPr txBox="1"/>
            <p:nvPr/>
          </p:nvSpPr>
          <p:spPr>
            <a:xfrm flipH="1">
              <a:off x="1149240" y="3624518"/>
              <a:ext cx="21489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grpSp>
      <p:grpSp>
        <p:nvGrpSpPr>
          <p:cNvPr id="564" name="Google Shape;564;p35"/>
          <p:cNvGrpSpPr/>
          <p:nvPr/>
        </p:nvGrpSpPr>
        <p:grpSpPr>
          <a:xfrm>
            <a:off x="6274995" y="2044693"/>
            <a:ext cx="2148960" cy="909295"/>
            <a:chOff x="5845690" y="2044693"/>
            <a:chExt cx="2148960" cy="909295"/>
          </a:xfrm>
        </p:grpSpPr>
        <p:sp>
          <p:nvSpPr>
            <p:cNvPr id="565" name="Google Shape;565;p35"/>
            <p:cNvSpPr txBox="1"/>
            <p:nvPr/>
          </p:nvSpPr>
          <p:spPr>
            <a:xfrm>
              <a:off x="5845750" y="2415788"/>
              <a:ext cx="21489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very cold</a:t>
              </a:r>
              <a:endParaRPr>
                <a:solidFill>
                  <a:schemeClr val="dk1"/>
                </a:solidFill>
                <a:latin typeface="Montserrat Medium"/>
                <a:ea typeface="Montserrat Medium"/>
                <a:cs typeface="Montserrat Medium"/>
                <a:sym typeface="Montserrat Medium"/>
              </a:endParaRPr>
            </a:p>
          </p:txBody>
        </p:sp>
        <p:sp>
          <p:nvSpPr>
            <p:cNvPr id="566" name="Google Shape;566;p35"/>
            <p:cNvSpPr txBox="1"/>
            <p:nvPr/>
          </p:nvSpPr>
          <p:spPr>
            <a:xfrm flipH="1">
              <a:off x="5845690" y="2044693"/>
              <a:ext cx="21489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grpSp>
      <p:grpSp>
        <p:nvGrpSpPr>
          <p:cNvPr id="567" name="Google Shape;567;p35"/>
          <p:cNvGrpSpPr/>
          <p:nvPr/>
        </p:nvGrpSpPr>
        <p:grpSpPr>
          <a:xfrm>
            <a:off x="6275045" y="3098793"/>
            <a:ext cx="2148960" cy="903895"/>
            <a:chOff x="5845740" y="3098793"/>
            <a:chExt cx="2148960" cy="903895"/>
          </a:xfrm>
        </p:grpSpPr>
        <p:sp>
          <p:nvSpPr>
            <p:cNvPr id="568" name="Google Shape;568;p35"/>
            <p:cNvSpPr txBox="1"/>
            <p:nvPr/>
          </p:nvSpPr>
          <p:spPr>
            <a:xfrm>
              <a:off x="5845800" y="3464488"/>
              <a:ext cx="21489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sp>
          <p:nvSpPr>
            <p:cNvPr id="569" name="Google Shape;569;p35"/>
            <p:cNvSpPr txBox="1"/>
            <p:nvPr/>
          </p:nvSpPr>
          <p:spPr>
            <a:xfrm flipH="1">
              <a:off x="5845740" y="3098793"/>
              <a:ext cx="21489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sp>
        <p:nvSpPr>
          <p:cNvPr id="570" name="Google Shape;570;p35"/>
          <p:cNvSpPr/>
          <p:nvPr/>
        </p:nvSpPr>
        <p:spPr>
          <a:xfrm>
            <a:off x="3129330" y="1519225"/>
            <a:ext cx="905400" cy="90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2XXX</a:t>
            </a:r>
            <a:endParaRPr b="1" sz="1800">
              <a:solidFill>
                <a:schemeClr val="lt1"/>
              </a:solidFill>
              <a:latin typeface="Montserrat"/>
              <a:ea typeface="Montserrat"/>
              <a:cs typeface="Montserrat"/>
              <a:sym typeface="Montserrat"/>
            </a:endParaRPr>
          </a:p>
        </p:txBody>
      </p:sp>
      <p:sp>
        <p:nvSpPr>
          <p:cNvPr id="571" name="Google Shape;571;p35"/>
          <p:cNvSpPr/>
          <p:nvPr/>
        </p:nvSpPr>
        <p:spPr>
          <a:xfrm>
            <a:off x="3129330" y="2571920"/>
            <a:ext cx="905400" cy="90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2XXX</a:t>
            </a:r>
            <a:endParaRPr b="1" sz="1800">
              <a:solidFill>
                <a:schemeClr val="lt1"/>
              </a:solidFill>
              <a:latin typeface="Montserrat"/>
              <a:ea typeface="Montserrat"/>
              <a:cs typeface="Montserrat"/>
              <a:sym typeface="Montserrat"/>
            </a:endParaRPr>
          </a:p>
        </p:txBody>
      </p:sp>
      <p:sp>
        <p:nvSpPr>
          <p:cNvPr id="572" name="Google Shape;572;p35"/>
          <p:cNvSpPr/>
          <p:nvPr/>
        </p:nvSpPr>
        <p:spPr>
          <a:xfrm>
            <a:off x="3129330" y="3624620"/>
            <a:ext cx="905400" cy="90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2XXX</a:t>
            </a:r>
            <a:endParaRPr b="1" sz="1800">
              <a:solidFill>
                <a:schemeClr val="dk1"/>
              </a:solidFill>
              <a:latin typeface="Montserrat"/>
              <a:ea typeface="Montserrat"/>
              <a:cs typeface="Montserrat"/>
              <a:sym typeface="Montserrat"/>
            </a:endParaRPr>
          </a:p>
        </p:txBody>
      </p:sp>
      <p:sp>
        <p:nvSpPr>
          <p:cNvPr id="573" name="Google Shape;573;p35"/>
          <p:cNvSpPr/>
          <p:nvPr/>
        </p:nvSpPr>
        <p:spPr>
          <a:xfrm>
            <a:off x="5125755" y="2044700"/>
            <a:ext cx="905400" cy="90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2XXX</a:t>
            </a:r>
            <a:endParaRPr b="1" sz="1800">
              <a:solidFill>
                <a:schemeClr val="dk1"/>
              </a:solidFill>
              <a:latin typeface="Montserrat"/>
              <a:ea typeface="Montserrat"/>
              <a:cs typeface="Montserrat"/>
              <a:sym typeface="Montserrat"/>
            </a:endParaRPr>
          </a:p>
        </p:txBody>
      </p:sp>
      <p:sp>
        <p:nvSpPr>
          <p:cNvPr id="574" name="Google Shape;574;p35"/>
          <p:cNvSpPr/>
          <p:nvPr/>
        </p:nvSpPr>
        <p:spPr>
          <a:xfrm>
            <a:off x="5125755" y="3098800"/>
            <a:ext cx="905400" cy="90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2XXX</a:t>
            </a:r>
            <a:endParaRPr b="1" sz="1800">
              <a:solidFill>
                <a:schemeClr val="lt1"/>
              </a:solidFill>
              <a:latin typeface="Montserrat"/>
              <a:ea typeface="Montserrat"/>
              <a:cs typeface="Montserrat"/>
              <a:sym typeface="Montserrat"/>
            </a:endParaRPr>
          </a:p>
        </p:txBody>
      </p:sp>
      <p:cxnSp>
        <p:nvCxnSpPr>
          <p:cNvPr id="575" name="Google Shape;575;p35"/>
          <p:cNvCxnSpPr/>
          <p:nvPr/>
        </p:nvCxnSpPr>
        <p:spPr>
          <a:xfrm>
            <a:off x="4572038" y="1523625"/>
            <a:ext cx="0" cy="3007200"/>
          </a:xfrm>
          <a:prstGeom prst="straightConnector1">
            <a:avLst/>
          </a:prstGeom>
          <a:noFill/>
          <a:ln cap="flat" cmpd="sng" w="19050">
            <a:solidFill>
              <a:schemeClr val="dk2"/>
            </a:solidFill>
            <a:prstDash val="solid"/>
            <a:round/>
            <a:headEnd len="med" w="med" type="none"/>
            <a:tailEnd len="med" w="med" type="none"/>
          </a:ln>
        </p:spPr>
      </p:cxnSp>
      <p:sp>
        <p:nvSpPr>
          <p:cNvPr id="576" name="Google Shape;576;p35"/>
          <p:cNvSpPr/>
          <p:nvPr/>
        </p:nvSpPr>
        <p:spPr>
          <a:xfrm>
            <a:off x="4487550" y="1888375"/>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35"/>
          <p:cNvCxnSpPr>
            <a:stCxn id="576" idx="1"/>
            <a:endCxn id="570" idx="3"/>
          </p:cNvCxnSpPr>
          <p:nvPr/>
        </p:nvCxnSpPr>
        <p:spPr>
          <a:xfrm rot="10800000">
            <a:off x="4034850" y="1972825"/>
            <a:ext cx="452700" cy="0"/>
          </a:xfrm>
          <a:prstGeom prst="straightConnector1">
            <a:avLst/>
          </a:prstGeom>
          <a:noFill/>
          <a:ln cap="flat" cmpd="sng" w="9525">
            <a:solidFill>
              <a:schemeClr val="dk2"/>
            </a:solidFill>
            <a:prstDash val="solid"/>
            <a:round/>
            <a:headEnd len="med" w="med" type="none"/>
            <a:tailEnd len="med" w="med" type="none"/>
          </a:ln>
        </p:spPr>
      </p:cxnSp>
      <p:sp>
        <p:nvSpPr>
          <p:cNvPr id="578" name="Google Shape;578;p35"/>
          <p:cNvSpPr/>
          <p:nvPr/>
        </p:nvSpPr>
        <p:spPr>
          <a:xfrm>
            <a:off x="4487550" y="241490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 name="Google Shape;579;p35"/>
          <p:cNvCxnSpPr>
            <a:stCxn id="578" idx="3"/>
            <a:endCxn id="573" idx="1"/>
          </p:cNvCxnSpPr>
          <p:nvPr/>
        </p:nvCxnSpPr>
        <p:spPr>
          <a:xfrm flipH="1" rot="10800000">
            <a:off x="4656450" y="2498450"/>
            <a:ext cx="469200" cy="900"/>
          </a:xfrm>
          <a:prstGeom prst="straightConnector1">
            <a:avLst/>
          </a:prstGeom>
          <a:noFill/>
          <a:ln cap="flat" cmpd="sng" w="9525">
            <a:solidFill>
              <a:schemeClr val="dk2"/>
            </a:solidFill>
            <a:prstDash val="solid"/>
            <a:round/>
            <a:headEnd len="med" w="med" type="none"/>
            <a:tailEnd len="med" w="med" type="none"/>
          </a:ln>
        </p:spPr>
      </p:cxnSp>
      <p:sp>
        <p:nvSpPr>
          <p:cNvPr id="580" name="Google Shape;580;p35"/>
          <p:cNvSpPr/>
          <p:nvPr/>
        </p:nvSpPr>
        <p:spPr>
          <a:xfrm>
            <a:off x="4487550" y="2941425"/>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35"/>
          <p:cNvCxnSpPr>
            <a:stCxn id="580" idx="1"/>
            <a:endCxn id="571" idx="3"/>
          </p:cNvCxnSpPr>
          <p:nvPr/>
        </p:nvCxnSpPr>
        <p:spPr>
          <a:xfrm rot="10800000">
            <a:off x="4034850" y="3024675"/>
            <a:ext cx="452700" cy="1200"/>
          </a:xfrm>
          <a:prstGeom prst="straightConnector1">
            <a:avLst/>
          </a:prstGeom>
          <a:noFill/>
          <a:ln cap="flat" cmpd="sng" w="9525">
            <a:solidFill>
              <a:schemeClr val="dk2"/>
            </a:solidFill>
            <a:prstDash val="solid"/>
            <a:round/>
            <a:headEnd len="med" w="med" type="none"/>
            <a:tailEnd len="med" w="med" type="none"/>
          </a:ln>
        </p:spPr>
      </p:cxnSp>
      <p:sp>
        <p:nvSpPr>
          <p:cNvPr id="582" name="Google Shape;582;p35"/>
          <p:cNvSpPr/>
          <p:nvPr/>
        </p:nvSpPr>
        <p:spPr>
          <a:xfrm>
            <a:off x="4487550" y="346795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35"/>
          <p:cNvCxnSpPr>
            <a:stCxn id="582" idx="3"/>
            <a:endCxn id="574" idx="1"/>
          </p:cNvCxnSpPr>
          <p:nvPr/>
        </p:nvCxnSpPr>
        <p:spPr>
          <a:xfrm>
            <a:off x="4656450" y="3552400"/>
            <a:ext cx="469200" cy="0"/>
          </a:xfrm>
          <a:prstGeom prst="straightConnector1">
            <a:avLst/>
          </a:prstGeom>
          <a:noFill/>
          <a:ln cap="flat" cmpd="sng" w="9525">
            <a:solidFill>
              <a:schemeClr val="dk2"/>
            </a:solidFill>
            <a:prstDash val="solid"/>
            <a:round/>
            <a:headEnd len="med" w="med" type="none"/>
            <a:tailEnd len="med" w="med" type="none"/>
          </a:ln>
        </p:spPr>
      </p:cxnSp>
      <p:sp>
        <p:nvSpPr>
          <p:cNvPr id="584" name="Google Shape;584;p35"/>
          <p:cNvSpPr/>
          <p:nvPr/>
        </p:nvSpPr>
        <p:spPr>
          <a:xfrm>
            <a:off x="4487550" y="3994475"/>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35"/>
          <p:cNvCxnSpPr>
            <a:stCxn id="572" idx="3"/>
            <a:endCxn id="584" idx="1"/>
          </p:cNvCxnSpPr>
          <p:nvPr/>
        </p:nvCxnSpPr>
        <p:spPr>
          <a:xfrm>
            <a:off x="4034730" y="4077320"/>
            <a:ext cx="452700" cy="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591" name="Google Shape;591;p36"/>
          <p:cNvGrpSpPr/>
          <p:nvPr/>
        </p:nvGrpSpPr>
        <p:grpSpPr>
          <a:xfrm>
            <a:off x="5651512" y="2888408"/>
            <a:ext cx="2203780" cy="825280"/>
            <a:chOff x="5651512" y="2888408"/>
            <a:chExt cx="2203780" cy="825280"/>
          </a:xfrm>
        </p:grpSpPr>
        <p:sp>
          <p:nvSpPr>
            <p:cNvPr id="592" name="Google Shape;592;p36"/>
            <p:cNvSpPr txBox="1"/>
            <p:nvPr/>
          </p:nvSpPr>
          <p:spPr>
            <a:xfrm>
              <a:off x="5651512" y="3254088"/>
              <a:ext cx="2202300" cy="45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sp>
          <p:nvSpPr>
            <p:cNvPr id="593" name="Google Shape;593;p36"/>
            <p:cNvSpPr txBox="1"/>
            <p:nvPr/>
          </p:nvSpPr>
          <p:spPr>
            <a:xfrm>
              <a:off x="6200193" y="2888408"/>
              <a:ext cx="16551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Phase 3</a:t>
              </a:r>
              <a:endParaRPr b="1" sz="1800">
                <a:solidFill>
                  <a:schemeClr val="dk1"/>
                </a:solidFill>
                <a:latin typeface="Montserrat"/>
                <a:ea typeface="Montserrat"/>
                <a:cs typeface="Montserrat"/>
                <a:sym typeface="Montserrat"/>
              </a:endParaRPr>
            </a:p>
          </p:txBody>
        </p:sp>
      </p:grpSp>
      <p:grpSp>
        <p:nvGrpSpPr>
          <p:cNvPr id="594" name="Google Shape;594;p36"/>
          <p:cNvGrpSpPr/>
          <p:nvPr/>
        </p:nvGrpSpPr>
        <p:grpSpPr>
          <a:xfrm>
            <a:off x="5651512" y="1423798"/>
            <a:ext cx="2203780" cy="825295"/>
            <a:chOff x="5651512" y="1423798"/>
            <a:chExt cx="2203780" cy="825295"/>
          </a:xfrm>
        </p:grpSpPr>
        <p:sp>
          <p:nvSpPr>
            <p:cNvPr id="595" name="Google Shape;595;p36"/>
            <p:cNvSpPr txBox="1"/>
            <p:nvPr/>
          </p:nvSpPr>
          <p:spPr>
            <a:xfrm>
              <a:off x="5651512" y="1789494"/>
              <a:ext cx="2202300" cy="45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sp>
          <p:nvSpPr>
            <p:cNvPr id="596" name="Google Shape;596;p36"/>
            <p:cNvSpPr txBox="1"/>
            <p:nvPr/>
          </p:nvSpPr>
          <p:spPr>
            <a:xfrm>
              <a:off x="6200193" y="1423798"/>
              <a:ext cx="16551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Phase 1</a:t>
              </a:r>
              <a:endParaRPr b="1" sz="1800">
                <a:solidFill>
                  <a:schemeClr val="dk1"/>
                </a:solidFill>
                <a:latin typeface="Montserrat"/>
                <a:ea typeface="Montserrat"/>
                <a:cs typeface="Montserrat"/>
                <a:sym typeface="Montserrat"/>
              </a:endParaRPr>
            </a:p>
          </p:txBody>
        </p:sp>
      </p:grpSp>
      <p:grpSp>
        <p:nvGrpSpPr>
          <p:cNvPr id="597" name="Google Shape;597;p36"/>
          <p:cNvGrpSpPr/>
          <p:nvPr/>
        </p:nvGrpSpPr>
        <p:grpSpPr>
          <a:xfrm>
            <a:off x="1288779" y="2173441"/>
            <a:ext cx="2203802" cy="825321"/>
            <a:chOff x="1288779" y="2173441"/>
            <a:chExt cx="2203802" cy="825321"/>
          </a:xfrm>
        </p:grpSpPr>
        <p:sp>
          <p:nvSpPr>
            <p:cNvPr id="598" name="Google Shape;598;p36"/>
            <p:cNvSpPr txBox="1"/>
            <p:nvPr/>
          </p:nvSpPr>
          <p:spPr>
            <a:xfrm>
              <a:off x="1288781" y="2539161"/>
              <a:ext cx="22038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a:t>
              </a:r>
              <a:endParaRPr>
                <a:solidFill>
                  <a:schemeClr val="dk1"/>
                </a:solidFill>
                <a:latin typeface="Montserrat Medium"/>
                <a:ea typeface="Montserrat Medium"/>
                <a:cs typeface="Montserrat Medium"/>
                <a:sym typeface="Montserrat Medium"/>
              </a:endParaRPr>
            </a:p>
          </p:txBody>
        </p:sp>
        <p:sp>
          <p:nvSpPr>
            <p:cNvPr id="599" name="Google Shape;599;p36"/>
            <p:cNvSpPr txBox="1"/>
            <p:nvPr/>
          </p:nvSpPr>
          <p:spPr>
            <a:xfrm>
              <a:off x="1288779" y="2173441"/>
              <a:ext cx="16551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Phase 2</a:t>
              </a:r>
              <a:endParaRPr b="1" sz="1800">
                <a:solidFill>
                  <a:schemeClr val="dk1"/>
                </a:solidFill>
                <a:latin typeface="Montserrat"/>
                <a:ea typeface="Montserrat"/>
                <a:cs typeface="Montserrat"/>
                <a:sym typeface="Montserrat"/>
              </a:endParaRPr>
            </a:p>
          </p:txBody>
        </p:sp>
      </p:grpSp>
      <p:grpSp>
        <p:nvGrpSpPr>
          <p:cNvPr id="600" name="Google Shape;600;p36"/>
          <p:cNvGrpSpPr/>
          <p:nvPr/>
        </p:nvGrpSpPr>
        <p:grpSpPr>
          <a:xfrm>
            <a:off x="1288779" y="3637960"/>
            <a:ext cx="2203802" cy="825289"/>
            <a:chOff x="1288779" y="3637960"/>
            <a:chExt cx="2203802" cy="825289"/>
          </a:xfrm>
        </p:grpSpPr>
        <p:sp>
          <p:nvSpPr>
            <p:cNvPr id="601" name="Google Shape;601;p36"/>
            <p:cNvSpPr txBox="1"/>
            <p:nvPr/>
          </p:nvSpPr>
          <p:spPr>
            <a:xfrm>
              <a:off x="1288781" y="4003649"/>
              <a:ext cx="22038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sp>
          <p:nvSpPr>
            <p:cNvPr id="602" name="Google Shape;602;p36"/>
            <p:cNvSpPr txBox="1"/>
            <p:nvPr/>
          </p:nvSpPr>
          <p:spPr>
            <a:xfrm>
              <a:off x="1288779" y="3637960"/>
              <a:ext cx="16551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Phase 4</a:t>
              </a:r>
              <a:endParaRPr b="1" sz="1800">
                <a:solidFill>
                  <a:schemeClr val="dk1"/>
                </a:solidFill>
                <a:latin typeface="Montserrat"/>
                <a:ea typeface="Montserrat"/>
                <a:cs typeface="Montserrat"/>
                <a:sym typeface="Montserrat"/>
              </a:endParaRPr>
            </a:p>
          </p:txBody>
        </p:sp>
      </p:grpSp>
      <p:grpSp>
        <p:nvGrpSpPr>
          <p:cNvPr id="603" name="Google Shape;603;p36"/>
          <p:cNvGrpSpPr/>
          <p:nvPr/>
        </p:nvGrpSpPr>
        <p:grpSpPr>
          <a:xfrm>
            <a:off x="4002599" y="1465763"/>
            <a:ext cx="1138881" cy="3077644"/>
            <a:chOff x="3950130" y="1247835"/>
            <a:chExt cx="1243727" cy="3360974"/>
          </a:xfrm>
        </p:grpSpPr>
        <p:grpSp>
          <p:nvGrpSpPr>
            <p:cNvPr id="604" name="Google Shape;604;p36"/>
            <p:cNvGrpSpPr/>
            <p:nvPr/>
          </p:nvGrpSpPr>
          <p:grpSpPr>
            <a:xfrm>
              <a:off x="3950142" y="1247835"/>
              <a:ext cx="1243715" cy="3360974"/>
              <a:chOff x="3950142" y="1247835"/>
              <a:chExt cx="1243715" cy="3360974"/>
            </a:xfrm>
          </p:grpSpPr>
          <p:grpSp>
            <p:nvGrpSpPr>
              <p:cNvPr id="605" name="Google Shape;605;p36"/>
              <p:cNvGrpSpPr/>
              <p:nvPr/>
            </p:nvGrpSpPr>
            <p:grpSpPr>
              <a:xfrm rot="5400000">
                <a:off x="2891513" y="2306465"/>
                <a:ext cx="3360974" cy="1243715"/>
                <a:chOff x="6895650" y="3180921"/>
                <a:chExt cx="1183317" cy="437882"/>
              </a:xfrm>
            </p:grpSpPr>
            <p:sp>
              <p:nvSpPr>
                <p:cNvPr id="606" name="Google Shape;606;p36"/>
                <p:cNvSpPr/>
                <p:nvPr/>
              </p:nvSpPr>
              <p:spPr>
                <a:xfrm>
                  <a:off x="715182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766416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6895650" y="3181984"/>
                  <a:ext cx="420489" cy="212471"/>
                </a:xfrm>
                <a:custGeom>
                  <a:rect b="b" l="l" r="r" t="t"/>
                  <a:pathLst>
                    <a:path extrusionOk="0" h="6393" w="12652">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7399482" y="3180921"/>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36"/>
              <p:cNvSpPr/>
              <p:nvPr/>
            </p:nvSpPr>
            <p:spPr>
              <a:xfrm>
                <a:off x="4978739" y="1738951"/>
                <a:ext cx="212100" cy="21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36"/>
            <p:cNvSpPr/>
            <p:nvPr/>
          </p:nvSpPr>
          <p:spPr>
            <a:xfrm>
              <a:off x="3950130" y="2458469"/>
              <a:ext cx="212100" cy="21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4981756" y="3169979"/>
              <a:ext cx="212100" cy="21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3950141" y="3913659"/>
              <a:ext cx="212100" cy="21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4" name="Google Shape;614;p36"/>
          <p:cNvCxnSpPr>
            <a:stCxn id="596" idx="1"/>
            <a:endCxn id="610" idx="6"/>
          </p:cNvCxnSpPr>
          <p:nvPr/>
        </p:nvCxnSpPr>
        <p:spPr>
          <a:xfrm flipH="1">
            <a:off x="5138793" y="1606648"/>
            <a:ext cx="1061400" cy="405900"/>
          </a:xfrm>
          <a:prstGeom prst="curvedConnector3">
            <a:avLst>
              <a:gd fmla="val 50004" name="adj1"/>
            </a:avLst>
          </a:prstGeom>
          <a:noFill/>
          <a:ln cap="flat" cmpd="sng" w="9525">
            <a:solidFill>
              <a:schemeClr val="dk2"/>
            </a:solidFill>
            <a:prstDash val="solid"/>
            <a:round/>
            <a:headEnd len="med" w="med" type="diamond"/>
            <a:tailEnd len="med" w="med" type="none"/>
          </a:ln>
        </p:spPr>
      </p:cxnSp>
      <p:cxnSp>
        <p:nvCxnSpPr>
          <p:cNvPr id="615" name="Google Shape;615;p36"/>
          <p:cNvCxnSpPr>
            <a:stCxn id="599" idx="3"/>
            <a:endCxn id="611" idx="2"/>
          </p:cNvCxnSpPr>
          <p:nvPr/>
        </p:nvCxnSpPr>
        <p:spPr>
          <a:xfrm>
            <a:off x="2943879" y="2356291"/>
            <a:ext cx="1058700" cy="315300"/>
          </a:xfrm>
          <a:prstGeom prst="curvedConnector3">
            <a:avLst>
              <a:gd fmla="val 50001" name="adj1"/>
            </a:avLst>
          </a:prstGeom>
          <a:noFill/>
          <a:ln cap="flat" cmpd="sng" w="9525">
            <a:solidFill>
              <a:schemeClr val="dk2"/>
            </a:solidFill>
            <a:prstDash val="solid"/>
            <a:round/>
            <a:headEnd len="med" w="med" type="diamond"/>
            <a:tailEnd len="med" w="med" type="none"/>
          </a:ln>
        </p:spPr>
      </p:cxnSp>
      <p:cxnSp>
        <p:nvCxnSpPr>
          <p:cNvPr id="616" name="Google Shape;616;p36"/>
          <p:cNvCxnSpPr>
            <a:stCxn id="593" idx="1"/>
            <a:endCxn id="612" idx="6"/>
          </p:cNvCxnSpPr>
          <p:nvPr/>
        </p:nvCxnSpPr>
        <p:spPr>
          <a:xfrm flipH="1">
            <a:off x="5141493" y="3071258"/>
            <a:ext cx="1058700" cy="251700"/>
          </a:xfrm>
          <a:prstGeom prst="curvedConnector3">
            <a:avLst>
              <a:gd fmla="val 50001" name="adj1"/>
            </a:avLst>
          </a:prstGeom>
          <a:noFill/>
          <a:ln cap="flat" cmpd="sng" w="9525">
            <a:solidFill>
              <a:schemeClr val="dk2"/>
            </a:solidFill>
            <a:prstDash val="solid"/>
            <a:round/>
            <a:headEnd len="med" w="med" type="diamond"/>
            <a:tailEnd len="med" w="med" type="none"/>
          </a:ln>
        </p:spPr>
      </p:cxnSp>
      <p:cxnSp>
        <p:nvCxnSpPr>
          <p:cNvPr id="617" name="Google Shape;617;p36"/>
          <p:cNvCxnSpPr>
            <a:stCxn id="602" idx="3"/>
            <a:endCxn id="613" idx="2"/>
          </p:cNvCxnSpPr>
          <p:nvPr/>
        </p:nvCxnSpPr>
        <p:spPr>
          <a:xfrm>
            <a:off x="2943879" y="3820810"/>
            <a:ext cx="1058700" cy="183300"/>
          </a:xfrm>
          <a:prstGeom prst="curvedConnector3">
            <a:avLst>
              <a:gd fmla="val 50001" name="adj1"/>
            </a:avLst>
          </a:prstGeom>
          <a:noFill/>
          <a:ln cap="flat" cmpd="sng" w="9525">
            <a:solidFill>
              <a:schemeClr val="dk2"/>
            </a:solidFill>
            <a:prstDash val="solid"/>
            <a:round/>
            <a:headEnd len="med" w="med" type="diamond"/>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623" name="Google Shape;623;p37"/>
          <p:cNvGrpSpPr/>
          <p:nvPr/>
        </p:nvGrpSpPr>
        <p:grpSpPr>
          <a:xfrm>
            <a:off x="3511041" y="1684243"/>
            <a:ext cx="4919741" cy="2620545"/>
            <a:chOff x="233350" y="949250"/>
            <a:chExt cx="7137300" cy="3802300"/>
          </a:xfrm>
        </p:grpSpPr>
        <p:sp>
          <p:nvSpPr>
            <p:cNvPr id="624" name="Google Shape;624;p3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7"/>
          <p:cNvGrpSpPr/>
          <p:nvPr/>
        </p:nvGrpSpPr>
        <p:grpSpPr>
          <a:xfrm>
            <a:off x="1079097" y="2598325"/>
            <a:ext cx="1947456" cy="905100"/>
            <a:chOff x="1079097" y="2598325"/>
            <a:chExt cx="1947456" cy="905100"/>
          </a:xfrm>
        </p:grpSpPr>
        <p:sp>
          <p:nvSpPr>
            <p:cNvPr id="676" name="Google Shape;676;p37"/>
            <p:cNvSpPr txBox="1"/>
            <p:nvPr/>
          </p:nvSpPr>
          <p:spPr>
            <a:xfrm>
              <a:off x="1079254" y="2964025"/>
              <a:ext cx="19473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Neptune is far away from Earth</a:t>
              </a:r>
              <a:endParaRPr>
                <a:solidFill>
                  <a:schemeClr val="dk1"/>
                </a:solidFill>
                <a:latin typeface="Montserrat Medium"/>
                <a:ea typeface="Montserrat Medium"/>
                <a:cs typeface="Montserrat Medium"/>
                <a:sym typeface="Montserrat Medium"/>
              </a:endParaRPr>
            </a:p>
          </p:txBody>
        </p:sp>
        <p:sp>
          <p:nvSpPr>
            <p:cNvPr id="677" name="Google Shape;677;p37"/>
            <p:cNvSpPr txBox="1"/>
            <p:nvPr/>
          </p:nvSpPr>
          <p:spPr>
            <a:xfrm>
              <a:off x="1079097" y="2598325"/>
              <a:ext cx="13722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grpSp>
      <p:grpSp>
        <p:nvGrpSpPr>
          <p:cNvPr id="678" name="Google Shape;678;p37"/>
          <p:cNvGrpSpPr/>
          <p:nvPr/>
        </p:nvGrpSpPr>
        <p:grpSpPr>
          <a:xfrm>
            <a:off x="1079097" y="1451475"/>
            <a:ext cx="1947414" cy="905100"/>
            <a:chOff x="1079097" y="1451475"/>
            <a:chExt cx="1947414" cy="905100"/>
          </a:xfrm>
        </p:grpSpPr>
        <p:sp>
          <p:nvSpPr>
            <p:cNvPr id="679" name="Google Shape;679;p37"/>
            <p:cNvSpPr txBox="1"/>
            <p:nvPr/>
          </p:nvSpPr>
          <p:spPr>
            <a:xfrm>
              <a:off x="1079211" y="1817175"/>
              <a:ext cx="19473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quite a small planet</a:t>
              </a:r>
              <a:endParaRPr>
                <a:solidFill>
                  <a:schemeClr val="dk1"/>
                </a:solidFill>
                <a:latin typeface="Montserrat Medium"/>
                <a:ea typeface="Montserrat Medium"/>
                <a:cs typeface="Montserrat Medium"/>
                <a:sym typeface="Montserrat Medium"/>
              </a:endParaRPr>
            </a:p>
          </p:txBody>
        </p:sp>
        <p:sp>
          <p:nvSpPr>
            <p:cNvPr id="680" name="Google Shape;680;p37"/>
            <p:cNvSpPr txBox="1"/>
            <p:nvPr/>
          </p:nvSpPr>
          <p:spPr>
            <a:xfrm>
              <a:off x="1079097" y="1451475"/>
              <a:ext cx="13722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681" name="Google Shape;681;p37"/>
          <p:cNvGrpSpPr/>
          <p:nvPr/>
        </p:nvGrpSpPr>
        <p:grpSpPr>
          <a:xfrm>
            <a:off x="1079097" y="3725388"/>
            <a:ext cx="1947600" cy="905100"/>
            <a:chOff x="1079097" y="3725388"/>
            <a:chExt cx="1947600" cy="905100"/>
          </a:xfrm>
        </p:grpSpPr>
        <p:sp>
          <p:nvSpPr>
            <p:cNvPr id="682" name="Google Shape;682;p37"/>
            <p:cNvSpPr txBox="1"/>
            <p:nvPr/>
          </p:nvSpPr>
          <p:spPr>
            <a:xfrm>
              <a:off x="1079097" y="4091088"/>
              <a:ext cx="19476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doesn’t have a solid surface</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sp>
          <p:nvSpPr>
            <p:cNvPr id="683" name="Google Shape;683;p37"/>
            <p:cNvSpPr txBox="1"/>
            <p:nvPr/>
          </p:nvSpPr>
          <p:spPr>
            <a:xfrm>
              <a:off x="1079097" y="3725388"/>
              <a:ext cx="13722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cxnSp>
        <p:nvCxnSpPr>
          <p:cNvPr id="684" name="Google Shape;684;p37"/>
          <p:cNvCxnSpPr>
            <a:stCxn id="680" idx="3"/>
            <a:endCxn id="685" idx="1"/>
          </p:cNvCxnSpPr>
          <p:nvPr/>
        </p:nvCxnSpPr>
        <p:spPr>
          <a:xfrm>
            <a:off x="2451297" y="1634325"/>
            <a:ext cx="3778500" cy="995100"/>
          </a:xfrm>
          <a:prstGeom prst="curvedConnector3">
            <a:avLst>
              <a:gd fmla="val 49999" name="adj1"/>
            </a:avLst>
          </a:prstGeom>
          <a:noFill/>
          <a:ln cap="flat" cmpd="sng" w="9525">
            <a:solidFill>
              <a:schemeClr val="dk2"/>
            </a:solidFill>
            <a:prstDash val="solid"/>
            <a:round/>
            <a:headEnd len="med" w="med" type="none"/>
            <a:tailEnd len="med" w="med" type="none"/>
          </a:ln>
        </p:spPr>
      </p:cxnSp>
      <p:sp>
        <p:nvSpPr>
          <p:cNvPr id="685" name="Google Shape;685;p37"/>
          <p:cNvSpPr/>
          <p:nvPr/>
        </p:nvSpPr>
        <p:spPr>
          <a:xfrm>
            <a:off x="6229713" y="2544863"/>
            <a:ext cx="168900" cy="16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4487538" y="3158163"/>
            <a:ext cx="168900" cy="16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5966988" y="3390263"/>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713400" y="1451475"/>
            <a:ext cx="365700" cy="36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713400" y="2588438"/>
            <a:ext cx="365700" cy="3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713400" y="3745175"/>
            <a:ext cx="365700" cy="3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37"/>
          <p:cNvCxnSpPr>
            <a:stCxn id="677" idx="3"/>
            <a:endCxn id="686" idx="1"/>
          </p:cNvCxnSpPr>
          <p:nvPr/>
        </p:nvCxnSpPr>
        <p:spPr>
          <a:xfrm>
            <a:off x="2451297" y="2781175"/>
            <a:ext cx="2036100" cy="461400"/>
          </a:xfrm>
          <a:prstGeom prst="curvedConnector3">
            <a:avLst>
              <a:gd fmla="val 50003" name="adj1"/>
            </a:avLst>
          </a:prstGeom>
          <a:noFill/>
          <a:ln cap="flat" cmpd="sng" w="9525">
            <a:solidFill>
              <a:schemeClr val="dk2"/>
            </a:solidFill>
            <a:prstDash val="solid"/>
            <a:round/>
            <a:headEnd len="med" w="med" type="none"/>
            <a:tailEnd len="med" w="med" type="none"/>
          </a:ln>
        </p:spPr>
      </p:cxnSp>
      <p:cxnSp>
        <p:nvCxnSpPr>
          <p:cNvPr id="692" name="Google Shape;692;p37"/>
          <p:cNvCxnSpPr>
            <a:stCxn id="683" idx="3"/>
            <a:endCxn id="687" idx="1"/>
          </p:cNvCxnSpPr>
          <p:nvPr/>
        </p:nvCxnSpPr>
        <p:spPr>
          <a:xfrm flipH="1" rot="10800000">
            <a:off x="2451297" y="3474738"/>
            <a:ext cx="3515700" cy="4335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8"/>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698" name="Google Shape;698;p38"/>
          <p:cNvGrpSpPr/>
          <p:nvPr/>
        </p:nvGrpSpPr>
        <p:grpSpPr>
          <a:xfrm>
            <a:off x="1038462" y="1574400"/>
            <a:ext cx="1947889" cy="1947889"/>
            <a:chOff x="4044884" y="637044"/>
            <a:chExt cx="867000" cy="867000"/>
          </a:xfrm>
        </p:grpSpPr>
        <p:sp>
          <p:nvSpPr>
            <p:cNvPr id="699" name="Google Shape;699;p38"/>
            <p:cNvSpPr/>
            <p:nvPr/>
          </p:nvSpPr>
          <p:spPr>
            <a:xfrm>
              <a:off x="4049799" y="640401"/>
              <a:ext cx="857700" cy="858900"/>
            </a:xfrm>
            <a:prstGeom prst="donut">
              <a:avLst>
                <a:gd fmla="val 301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flipH="1">
              <a:off x="4044884" y="637044"/>
              <a:ext cx="867000" cy="867000"/>
            </a:xfrm>
            <a:prstGeom prst="blockArc">
              <a:avLst>
                <a:gd fmla="val 10798115" name="adj1"/>
                <a:gd fmla="val 16261002" name="adj2"/>
                <a:gd fmla="val 19894"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8"/>
          <p:cNvGrpSpPr/>
          <p:nvPr/>
        </p:nvGrpSpPr>
        <p:grpSpPr>
          <a:xfrm>
            <a:off x="3741194" y="1563431"/>
            <a:ext cx="1966293" cy="1961530"/>
            <a:chOff x="3868476" y="459138"/>
            <a:chExt cx="1221300" cy="1221300"/>
          </a:xfrm>
        </p:grpSpPr>
        <p:sp>
          <p:nvSpPr>
            <p:cNvPr id="702" name="Google Shape;702;p38"/>
            <p:cNvSpPr/>
            <p:nvPr/>
          </p:nvSpPr>
          <p:spPr>
            <a:xfrm>
              <a:off x="3872640" y="464857"/>
              <a:ext cx="1211700" cy="1211700"/>
            </a:xfrm>
            <a:prstGeom prst="donut">
              <a:avLst>
                <a:gd fmla="val 289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flipH="1">
              <a:off x="3868476" y="459138"/>
              <a:ext cx="1221300" cy="1221300"/>
            </a:xfrm>
            <a:prstGeom prst="blockArc">
              <a:avLst>
                <a:gd fmla="val 5400022" name="adj1"/>
                <a:gd fmla="val 16216805" name="adj2"/>
                <a:gd fmla="val 2018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8"/>
          <p:cNvGrpSpPr/>
          <p:nvPr/>
        </p:nvGrpSpPr>
        <p:grpSpPr>
          <a:xfrm>
            <a:off x="6164427" y="1571250"/>
            <a:ext cx="1958682" cy="1958673"/>
            <a:chOff x="4044995" y="635670"/>
            <a:chExt cx="871804" cy="871800"/>
          </a:xfrm>
        </p:grpSpPr>
        <p:sp>
          <p:nvSpPr>
            <p:cNvPr id="705" name="Google Shape;705;p38"/>
            <p:cNvSpPr/>
            <p:nvPr/>
          </p:nvSpPr>
          <p:spPr>
            <a:xfrm>
              <a:off x="4049799" y="640401"/>
              <a:ext cx="867000" cy="867000"/>
            </a:xfrm>
            <a:prstGeom prst="donut">
              <a:avLst>
                <a:gd fmla="val 213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flipH="1">
              <a:off x="4044995" y="635670"/>
              <a:ext cx="871800" cy="871800"/>
            </a:xfrm>
            <a:prstGeom prst="blockArc">
              <a:avLst>
                <a:gd fmla="val 800" name="adj1"/>
                <a:gd fmla="val 16232280" name="adj2"/>
                <a:gd fmla="val 1947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8"/>
          <p:cNvSpPr txBox="1"/>
          <p:nvPr/>
        </p:nvSpPr>
        <p:spPr>
          <a:xfrm>
            <a:off x="4025500" y="2343150"/>
            <a:ext cx="13977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50%</a:t>
            </a:r>
            <a:endParaRPr b="1" sz="3000">
              <a:solidFill>
                <a:schemeClr val="dk1"/>
              </a:solidFill>
              <a:latin typeface="Montserrat"/>
              <a:ea typeface="Montserrat"/>
              <a:cs typeface="Montserrat"/>
              <a:sym typeface="Montserrat"/>
            </a:endParaRPr>
          </a:p>
        </p:txBody>
      </p:sp>
      <p:sp>
        <p:nvSpPr>
          <p:cNvPr id="708" name="Google Shape;708;p38"/>
          <p:cNvSpPr txBox="1"/>
          <p:nvPr/>
        </p:nvSpPr>
        <p:spPr>
          <a:xfrm>
            <a:off x="6438725" y="2343150"/>
            <a:ext cx="13977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75%</a:t>
            </a:r>
            <a:endParaRPr b="1" sz="3000">
              <a:solidFill>
                <a:schemeClr val="dk1"/>
              </a:solidFill>
              <a:latin typeface="Montserrat"/>
              <a:ea typeface="Montserrat"/>
              <a:cs typeface="Montserrat"/>
              <a:sym typeface="Montserrat"/>
            </a:endParaRPr>
          </a:p>
        </p:txBody>
      </p:sp>
      <p:sp>
        <p:nvSpPr>
          <p:cNvPr id="709" name="Google Shape;709;p38"/>
          <p:cNvSpPr txBox="1"/>
          <p:nvPr/>
        </p:nvSpPr>
        <p:spPr>
          <a:xfrm>
            <a:off x="1312956" y="2343150"/>
            <a:ext cx="13989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25%</a:t>
            </a:r>
            <a:endParaRPr b="1" sz="3000">
              <a:solidFill>
                <a:schemeClr val="dk1"/>
              </a:solidFill>
              <a:latin typeface="Montserrat"/>
              <a:ea typeface="Montserrat"/>
              <a:cs typeface="Montserrat"/>
              <a:sym typeface="Montserrat"/>
            </a:endParaRPr>
          </a:p>
        </p:txBody>
      </p:sp>
      <p:grpSp>
        <p:nvGrpSpPr>
          <p:cNvPr id="710" name="Google Shape;710;p38"/>
          <p:cNvGrpSpPr/>
          <p:nvPr/>
        </p:nvGrpSpPr>
        <p:grpSpPr>
          <a:xfrm>
            <a:off x="3501600" y="3651485"/>
            <a:ext cx="2140800" cy="915456"/>
            <a:chOff x="3501600" y="3651485"/>
            <a:chExt cx="2140800" cy="915456"/>
          </a:xfrm>
        </p:grpSpPr>
        <p:sp>
          <p:nvSpPr>
            <p:cNvPr id="711" name="Google Shape;711;p38"/>
            <p:cNvSpPr txBox="1"/>
            <p:nvPr/>
          </p:nvSpPr>
          <p:spPr>
            <a:xfrm flipH="1">
              <a:off x="3501600" y="3651485"/>
              <a:ext cx="21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sp>
          <p:nvSpPr>
            <p:cNvPr id="712" name="Google Shape;712;p38"/>
            <p:cNvSpPr txBox="1"/>
            <p:nvPr/>
          </p:nvSpPr>
          <p:spPr>
            <a:xfrm flipH="1">
              <a:off x="3501600" y="4018240"/>
              <a:ext cx="21408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grpSp>
      <p:grpSp>
        <p:nvGrpSpPr>
          <p:cNvPr id="713" name="Google Shape;713;p38"/>
          <p:cNvGrpSpPr/>
          <p:nvPr/>
        </p:nvGrpSpPr>
        <p:grpSpPr>
          <a:xfrm>
            <a:off x="942004" y="3651485"/>
            <a:ext cx="2140800" cy="915456"/>
            <a:chOff x="942004" y="3651485"/>
            <a:chExt cx="2140800" cy="915456"/>
          </a:xfrm>
        </p:grpSpPr>
        <p:sp>
          <p:nvSpPr>
            <p:cNvPr id="714" name="Google Shape;714;p38"/>
            <p:cNvSpPr txBox="1"/>
            <p:nvPr/>
          </p:nvSpPr>
          <p:spPr>
            <a:xfrm flipH="1">
              <a:off x="942004" y="3651485"/>
              <a:ext cx="21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sp>
          <p:nvSpPr>
            <p:cNvPr id="715" name="Google Shape;715;p38"/>
            <p:cNvSpPr txBox="1"/>
            <p:nvPr/>
          </p:nvSpPr>
          <p:spPr>
            <a:xfrm flipH="1">
              <a:off x="942004" y="4018240"/>
              <a:ext cx="21408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is the closest planet to the Sun</a:t>
              </a:r>
              <a:endParaRPr>
                <a:solidFill>
                  <a:schemeClr val="dk1"/>
                </a:solidFill>
                <a:latin typeface="Montserrat Medium"/>
                <a:ea typeface="Montserrat Medium"/>
                <a:cs typeface="Montserrat Medium"/>
                <a:sym typeface="Montserrat Medium"/>
              </a:endParaRPr>
            </a:p>
          </p:txBody>
        </p:sp>
      </p:grpSp>
      <p:grpSp>
        <p:nvGrpSpPr>
          <p:cNvPr id="716" name="Google Shape;716;p38"/>
          <p:cNvGrpSpPr/>
          <p:nvPr/>
        </p:nvGrpSpPr>
        <p:grpSpPr>
          <a:xfrm>
            <a:off x="6067171" y="3651485"/>
            <a:ext cx="2140800" cy="915456"/>
            <a:chOff x="6067171" y="3651485"/>
            <a:chExt cx="2140800" cy="915456"/>
          </a:xfrm>
        </p:grpSpPr>
        <p:sp>
          <p:nvSpPr>
            <p:cNvPr id="717" name="Google Shape;717;p38"/>
            <p:cNvSpPr txBox="1"/>
            <p:nvPr/>
          </p:nvSpPr>
          <p:spPr>
            <a:xfrm flipH="1">
              <a:off x="6067171" y="3651485"/>
              <a:ext cx="2140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Saturn</a:t>
              </a:r>
              <a:endParaRPr b="1" sz="1800">
                <a:solidFill>
                  <a:schemeClr val="dk1"/>
                </a:solidFill>
                <a:latin typeface="Montserrat"/>
                <a:ea typeface="Montserrat"/>
                <a:cs typeface="Montserrat"/>
                <a:sym typeface="Montserrat"/>
              </a:endParaRPr>
            </a:p>
          </p:txBody>
        </p:sp>
        <p:sp>
          <p:nvSpPr>
            <p:cNvPr id="718" name="Google Shape;718;p38"/>
            <p:cNvSpPr txBox="1"/>
            <p:nvPr/>
          </p:nvSpPr>
          <p:spPr>
            <a:xfrm flipH="1">
              <a:off x="6067171" y="4018240"/>
              <a:ext cx="21408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Saturn is not the only planet with rings</a:t>
              </a:r>
              <a:endParaRPr>
                <a:solidFill>
                  <a:schemeClr val="dk1"/>
                </a:solidFill>
                <a:latin typeface="Montserrat Medium"/>
                <a:ea typeface="Montserrat Medium"/>
                <a:cs typeface="Montserrat Medium"/>
                <a:sym typeface="Montserrat Medium"/>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9"/>
          <p:cNvSpPr/>
          <p:nvPr/>
        </p:nvSpPr>
        <p:spPr>
          <a:xfrm>
            <a:off x="2583438" y="1611300"/>
            <a:ext cx="3977400" cy="353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3014288" y="2376500"/>
            <a:ext cx="3115500" cy="276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3445138" y="3141700"/>
            <a:ext cx="2253600" cy="200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3875820" y="3906900"/>
            <a:ext cx="1392300" cy="123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728" name="Google Shape;728;p39"/>
          <p:cNvSpPr txBox="1"/>
          <p:nvPr/>
        </p:nvSpPr>
        <p:spPr>
          <a:xfrm>
            <a:off x="3996000" y="4038307"/>
            <a:ext cx="1152000" cy="47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Montserrat"/>
                <a:ea typeface="Montserrat"/>
                <a:cs typeface="Montserrat"/>
                <a:sym typeface="Montserrat"/>
              </a:rPr>
              <a:t>01</a:t>
            </a:r>
            <a:endParaRPr b="1" sz="1800">
              <a:solidFill>
                <a:schemeClr val="dk1"/>
              </a:solidFill>
              <a:latin typeface="Montserrat"/>
              <a:ea typeface="Montserrat"/>
              <a:cs typeface="Montserrat"/>
              <a:sym typeface="Montserrat"/>
            </a:endParaRPr>
          </a:p>
        </p:txBody>
      </p:sp>
      <p:sp>
        <p:nvSpPr>
          <p:cNvPr id="729" name="Google Shape;729;p39"/>
          <p:cNvSpPr txBox="1"/>
          <p:nvPr/>
        </p:nvSpPr>
        <p:spPr>
          <a:xfrm>
            <a:off x="3996000" y="3273102"/>
            <a:ext cx="1152000" cy="47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lt1"/>
                </a:solidFill>
                <a:latin typeface="Montserrat"/>
                <a:ea typeface="Montserrat"/>
                <a:cs typeface="Montserrat"/>
                <a:sym typeface="Montserrat"/>
              </a:rPr>
              <a:t>02</a:t>
            </a:r>
            <a:endParaRPr b="1" sz="1800">
              <a:solidFill>
                <a:schemeClr val="lt1"/>
              </a:solidFill>
              <a:latin typeface="Montserrat"/>
              <a:ea typeface="Montserrat"/>
              <a:cs typeface="Montserrat"/>
              <a:sym typeface="Montserrat"/>
            </a:endParaRPr>
          </a:p>
        </p:txBody>
      </p:sp>
      <p:sp>
        <p:nvSpPr>
          <p:cNvPr id="730" name="Google Shape;730;p39"/>
          <p:cNvSpPr txBox="1"/>
          <p:nvPr/>
        </p:nvSpPr>
        <p:spPr>
          <a:xfrm>
            <a:off x="3996000" y="2507897"/>
            <a:ext cx="1152000" cy="47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lt1"/>
                </a:solidFill>
                <a:latin typeface="Montserrat"/>
                <a:ea typeface="Montserrat"/>
                <a:cs typeface="Montserrat"/>
                <a:sym typeface="Montserrat"/>
              </a:rPr>
              <a:t>03</a:t>
            </a:r>
            <a:endParaRPr b="1" sz="1800">
              <a:solidFill>
                <a:schemeClr val="lt1"/>
              </a:solidFill>
              <a:latin typeface="Montserrat"/>
              <a:ea typeface="Montserrat"/>
              <a:cs typeface="Montserrat"/>
              <a:sym typeface="Montserrat"/>
            </a:endParaRPr>
          </a:p>
        </p:txBody>
      </p:sp>
      <p:sp>
        <p:nvSpPr>
          <p:cNvPr id="731" name="Google Shape;731;p39"/>
          <p:cNvSpPr txBox="1"/>
          <p:nvPr/>
        </p:nvSpPr>
        <p:spPr>
          <a:xfrm>
            <a:off x="3996000" y="1742693"/>
            <a:ext cx="1152000" cy="47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Montserrat"/>
                <a:ea typeface="Montserrat"/>
                <a:cs typeface="Montserrat"/>
                <a:sym typeface="Montserrat"/>
              </a:rPr>
              <a:t>04</a:t>
            </a:r>
            <a:endParaRPr b="1" sz="1800">
              <a:solidFill>
                <a:schemeClr val="dk1"/>
              </a:solidFill>
              <a:latin typeface="Montserrat"/>
              <a:ea typeface="Montserrat"/>
              <a:cs typeface="Montserrat"/>
              <a:sym typeface="Montserrat"/>
            </a:endParaRPr>
          </a:p>
        </p:txBody>
      </p:sp>
      <p:grpSp>
        <p:nvGrpSpPr>
          <p:cNvPr id="732" name="Google Shape;732;p39"/>
          <p:cNvGrpSpPr/>
          <p:nvPr/>
        </p:nvGrpSpPr>
        <p:grpSpPr>
          <a:xfrm>
            <a:off x="716732" y="1859013"/>
            <a:ext cx="1840261" cy="1124700"/>
            <a:chOff x="716732" y="2011413"/>
            <a:chExt cx="1840261" cy="1124700"/>
          </a:xfrm>
        </p:grpSpPr>
        <p:sp>
          <p:nvSpPr>
            <p:cNvPr id="733" name="Google Shape;733;p39"/>
            <p:cNvSpPr txBox="1"/>
            <p:nvPr/>
          </p:nvSpPr>
          <p:spPr>
            <a:xfrm>
              <a:off x="716732" y="2011413"/>
              <a:ext cx="14718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Mercury</a:t>
              </a:r>
              <a:endParaRPr b="1" sz="1800">
                <a:latin typeface="Montserrat"/>
                <a:ea typeface="Montserrat"/>
                <a:cs typeface="Montserrat"/>
                <a:sym typeface="Montserrat"/>
              </a:endParaRPr>
            </a:p>
          </p:txBody>
        </p:sp>
        <p:sp>
          <p:nvSpPr>
            <p:cNvPr id="734" name="Google Shape;734;p39"/>
            <p:cNvSpPr txBox="1"/>
            <p:nvPr/>
          </p:nvSpPr>
          <p:spPr>
            <a:xfrm>
              <a:off x="716794" y="2377113"/>
              <a:ext cx="18402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in the Solar System</a:t>
              </a:r>
              <a:endParaRPr>
                <a:solidFill>
                  <a:schemeClr val="dk1"/>
                </a:solidFill>
                <a:latin typeface="Montserrat Medium"/>
                <a:ea typeface="Montserrat Medium"/>
                <a:cs typeface="Montserrat Medium"/>
                <a:sym typeface="Montserrat Medium"/>
              </a:endParaRPr>
            </a:p>
          </p:txBody>
        </p:sp>
      </p:grpSp>
      <p:grpSp>
        <p:nvGrpSpPr>
          <p:cNvPr id="735" name="Google Shape;735;p39"/>
          <p:cNvGrpSpPr/>
          <p:nvPr/>
        </p:nvGrpSpPr>
        <p:grpSpPr>
          <a:xfrm>
            <a:off x="716488" y="3505800"/>
            <a:ext cx="1840490" cy="1124700"/>
            <a:chOff x="716488" y="3658200"/>
            <a:chExt cx="1840490" cy="1124700"/>
          </a:xfrm>
        </p:grpSpPr>
        <p:sp>
          <p:nvSpPr>
            <p:cNvPr id="736" name="Google Shape;736;p39"/>
            <p:cNvSpPr txBox="1"/>
            <p:nvPr/>
          </p:nvSpPr>
          <p:spPr>
            <a:xfrm>
              <a:off x="716488" y="3658200"/>
              <a:ext cx="14718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Venus</a:t>
              </a:r>
              <a:endParaRPr b="1" sz="1800">
                <a:latin typeface="Montserrat"/>
                <a:ea typeface="Montserrat"/>
                <a:cs typeface="Montserrat"/>
                <a:sym typeface="Montserrat"/>
              </a:endParaRPr>
            </a:p>
          </p:txBody>
        </p:sp>
        <p:sp>
          <p:nvSpPr>
            <p:cNvPr id="737" name="Google Shape;737;p39"/>
            <p:cNvSpPr txBox="1"/>
            <p:nvPr/>
          </p:nvSpPr>
          <p:spPr>
            <a:xfrm>
              <a:off x="716778" y="4023900"/>
              <a:ext cx="18402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grpSp>
      <p:grpSp>
        <p:nvGrpSpPr>
          <p:cNvPr id="738" name="Google Shape;738;p39"/>
          <p:cNvGrpSpPr/>
          <p:nvPr/>
        </p:nvGrpSpPr>
        <p:grpSpPr>
          <a:xfrm>
            <a:off x="6586854" y="1205825"/>
            <a:ext cx="1841125" cy="1124700"/>
            <a:chOff x="6586854" y="1205825"/>
            <a:chExt cx="1841125" cy="1124700"/>
          </a:xfrm>
        </p:grpSpPr>
        <p:sp>
          <p:nvSpPr>
            <p:cNvPr id="739" name="Google Shape;739;p39"/>
            <p:cNvSpPr txBox="1"/>
            <p:nvPr/>
          </p:nvSpPr>
          <p:spPr>
            <a:xfrm>
              <a:off x="6955880" y="1205825"/>
              <a:ext cx="14721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Mars</a:t>
              </a:r>
              <a:endParaRPr b="1" sz="1800">
                <a:latin typeface="Montserrat"/>
                <a:ea typeface="Montserrat"/>
                <a:cs typeface="Montserrat"/>
                <a:sym typeface="Montserrat"/>
              </a:endParaRPr>
            </a:p>
          </p:txBody>
        </p:sp>
        <p:sp>
          <p:nvSpPr>
            <p:cNvPr id="740" name="Google Shape;740;p39"/>
            <p:cNvSpPr txBox="1"/>
            <p:nvPr/>
          </p:nvSpPr>
          <p:spPr>
            <a:xfrm>
              <a:off x="6586854" y="1571525"/>
              <a:ext cx="1840200" cy="75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grpSp>
      <p:grpSp>
        <p:nvGrpSpPr>
          <p:cNvPr id="741" name="Google Shape;741;p39"/>
          <p:cNvGrpSpPr/>
          <p:nvPr/>
        </p:nvGrpSpPr>
        <p:grpSpPr>
          <a:xfrm>
            <a:off x="6586872" y="2519625"/>
            <a:ext cx="1841000" cy="1124700"/>
            <a:chOff x="6586872" y="2519625"/>
            <a:chExt cx="1841000" cy="1124700"/>
          </a:xfrm>
        </p:grpSpPr>
        <p:sp>
          <p:nvSpPr>
            <p:cNvPr id="742" name="Google Shape;742;p39"/>
            <p:cNvSpPr txBox="1"/>
            <p:nvPr/>
          </p:nvSpPr>
          <p:spPr>
            <a:xfrm>
              <a:off x="6955772" y="2519625"/>
              <a:ext cx="1472100" cy="36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Jupiter</a:t>
              </a:r>
              <a:endParaRPr b="1" sz="1800">
                <a:latin typeface="Montserrat"/>
                <a:ea typeface="Montserrat"/>
                <a:cs typeface="Montserrat"/>
                <a:sym typeface="Montserrat"/>
              </a:endParaRPr>
            </a:p>
          </p:txBody>
        </p:sp>
        <p:sp>
          <p:nvSpPr>
            <p:cNvPr id="743" name="Google Shape;743;p39"/>
            <p:cNvSpPr txBox="1"/>
            <p:nvPr/>
          </p:nvSpPr>
          <p:spPr>
            <a:xfrm>
              <a:off x="6586872" y="2885325"/>
              <a:ext cx="1840200" cy="75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in the Solar System</a:t>
              </a:r>
              <a:endParaRPr>
                <a:solidFill>
                  <a:schemeClr val="dk1"/>
                </a:solidFill>
                <a:latin typeface="Montserrat Medium"/>
                <a:ea typeface="Montserrat Medium"/>
                <a:cs typeface="Montserrat Medium"/>
                <a:sym typeface="Montserrat Medium"/>
              </a:endParaRPr>
            </a:p>
          </p:txBody>
        </p:sp>
      </p:grpSp>
      <p:cxnSp>
        <p:nvCxnSpPr>
          <p:cNvPr id="744" name="Google Shape;744;p39"/>
          <p:cNvCxnSpPr>
            <a:stCxn id="728" idx="1"/>
            <a:endCxn id="736" idx="3"/>
          </p:cNvCxnSpPr>
          <p:nvPr/>
        </p:nvCxnSpPr>
        <p:spPr>
          <a:xfrm rot="10800000">
            <a:off x="2188200" y="3688657"/>
            <a:ext cx="1807800" cy="586200"/>
          </a:xfrm>
          <a:prstGeom prst="curvedConnector3">
            <a:avLst>
              <a:gd fmla="val 49998" name="adj1"/>
            </a:avLst>
          </a:prstGeom>
          <a:noFill/>
          <a:ln cap="flat" cmpd="sng" w="9525">
            <a:solidFill>
              <a:schemeClr val="dk2"/>
            </a:solidFill>
            <a:prstDash val="solid"/>
            <a:round/>
            <a:headEnd len="med" w="med" type="none"/>
            <a:tailEnd len="med" w="med" type="diamond"/>
          </a:ln>
        </p:spPr>
      </p:cxnSp>
      <p:cxnSp>
        <p:nvCxnSpPr>
          <p:cNvPr id="745" name="Google Shape;745;p39"/>
          <p:cNvCxnSpPr>
            <a:stCxn id="730" idx="1"/>
            <a:endCxn id="733" idx="3"/>
          </p:cNvCxnSpPr>
          <p:nvPr/>
        </p:nvCxnSpPr>
        <p:spPr>
          <a:xfrm rot="10800000">
            <a:off x="2188500" y="2041847"/>
            <a:ext cx="1807500" cy="702600"/>
          </a:xfrm>
          <a:prstGeom prst="curvedConnector3">
            <a:avLst>
              <a:gd fmla="val 49999" name="adj1"/>
            </a:avLst>
          </a:prstGeom>
          <a:noFill/>
          <a:ln cap="flat" cmpd="sng" w="9525">
            <a:solidFill>
              <a:schemeClr val="dk2"/>
            </a:solidFill>
            <a:prstDash val="solid"/>
            <a:round/>
            <a:headEnd len="med" w="med" type="none"/>
            <a:tailEnd len="med" w="med" type="diamond"/>
          </a:ln>
        </p:spPr>
      </p:cxnSp>
      <p:cxnSp>
        <p:nvCxnSpPr>
          <p:cNvPr id="746" name="Google Shape;746;p39"/>
          <p:cNvCxnSpPr>
            <a:stCxn id="742" idx="1"/>
            <a:endCxn id="729" idx="3"/>
          </p:cNvCxnSpPr>
          <p:nvPr/>
        </p:nvCxnSpPr>
        <p:spPr>
          <a:xfrm flipH="1">
            <a:off x="5147972" y="2702025"/>
            <a:ext cx="1807800" cy="807600"/>
          </a:xfrm>
          <a:prstGeom prst="curvedConnector3">
            <a:avLst>
              <a:gd fmla="val 49999" name="adj1"/>
            </a:avLst>
          </a:prstGeom>
          <a:noFill/>
          <a:ln cap="flat" cmpd="sng" w="9525">
            <a:solidFill>
              <a:schemeClr val="dk2"/>
            </a:solidFill>
            <a:prstDash val="solid"/>
            <a:round/>
            <a:headEnd len="med" w="med" type="diamond"/>
            <a:tailEnd len="med" w="med" type="none"/>
          </a:ln>
        </p:spPr>
      </p:cxnSp>
      <p:cxnSp>
        <p:nvCxnSpPr>
          <p:cNvPr id="747" name="Google Shape;747;p39"/>
          <p:cNvCxnSpPr>
            <a:stCxn id="739" idx="1"/>
            <a:endCxn id="731" idx="3"/>
          </p:cNvCxnSpPr>
          <p:nvPr/>
        </p:nvCxnSpPr>
        <p:spPr>
          <a:xfrm flipH="1">
            <a:off x="5148080" y="1388675"/>
            <a:ext cx="1807800" cy="590700"/>
          </a:xfrm>
          <a:prstGeom prst="curvedConnector3">
            <a:avLst>
              <a:gd fmla="val 50002" name="adj1"/>
            </a:avLst>
          </a:prstGeom>
          <a:noFill/>
          <a:ln cap="flat" cmpd="sng" w="9525">
            <a:solidFill>
              <a:schemeClr val="dk2"/>
            </a:solidFill>
            <a:prstDash val="solid"/>
            <a:round/>
            <a:headEnd len="med" w="med" type="diamond"/>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0"/>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753" name="Google Shape;753;p40"/>
          <p:cNvGrpSpPr/>
          <p:nvPr/>
        </p:nvGrpSpPr>
        <p:grpSpPr>
          <a:xfrm>
            <a:off x="4605545" y="3122563"/>
            <a:ext cx="1572997" cy="1429304"/>
            <a:chOff x="4605545" y="2977138"/>
            <a:chExt cx="1572997" cy="1429304"/>
          </a:xfrm>
        </p:grpSpPr>
        <p:sp>
          <p:nvSpPr>
            <p:cNvPr id="754" name="Google Shape;754;p40"/>
            <p:cNvSpPr/>
            <p:nvPr/>
          </p:nvSpPr>
          <p:spPr>
            <a:xfrm>
              <a:off x="5638346" y="3565123"/>
              <a:ext cx="540195" cy="540081"/>
            </a:xfrm>
            <a:custGeom>
              <a:rect b="b" l="l" r="r" t="t"/>
              <a:pathLst>
                <a:path extrusionOk="0" h="3168" w="3167">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04</a:t>
              </a:r>
              <a:endParaRPr/>
            </a:p>
          </p:txBody>
        </p:sp>
        <p:sp>
          <p:nvSpPr>
            <p:cNvPr id="755" name="Google Shape;755;p40"/>
            <p:cNvSpPr/>
            <p:nvPr/>
          </p:nvSpPr>
          <p:spPr>
            <a:xfrm>
              <a:off x="4605545" y="2977138"/>
              <a:ext cx="1430059" cy="1429304"/>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40"/>
          <p:cNvGrpSpPr/>
          <p:nvPr/>
        </p:nvGrpSpPr>
        <p:grpSpPr>
          <a:xfrm>
            <a:off x="4605545" y="1629499"/>
            <a:ext cx="1572997" cy="1429304"/>
            <a:chOff x="4605545" y="1484074"/>
            <a:chExt cx="1572997" cy="1429304"/>
          </a:xfrm>
        </p:grpSpPr>
        <p:sp>
          <p:nvSpPr>
            <p:cNvPr id="757" name="Google Shape;757;p40"/>
            <p:cNvSpPr/>
            <p:nvPr/>
          </p:nvSpPr>
          <p:spPr>
            <a:xfrm>
              <a:off x="5638346" y="1785141"/>
              <a:ext cx="540195" cy="539910"/>
            </a:xfrm>
            <a:custGeom>
              <a:rect b="b" l="l" r="r" t="t"/>
              <a:pathLst>
                <a:path extrusionOk="0" h="3167" w="3167">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02</a:t>
              </a:r>
              <a:endParaRPr sz="1800"/>
            </a:p>
          </p:txBody>
        </p:sp>
        <p:sp>
          <p:nvSpPr>
            <p:cNvPr id="758" name="Google Shape;758;p40"/>
            <p:cNvSpPr/>
            <p:nvPr/>
          </p:nvSpPr>
          <p:spPr>
            <a:xfrm>
              <a:off x="4605545" y="1484074"/>
              <a:ext cx="1429888" cy="1429304"/>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grpSp>
      <p:grpSp>
        <p:nvGrpSpPr>
          <p:cNvPr id="759" name="Google Shape;759;p40"/>
          <p:cNvGrpSpPr/>
          <p:nvPr/>
        </p:nvGrpSpPr>
        <p:grpSpPr>
          <a:xfrm>
            <a:off x="2968414" y="1629499"/>
            <a:ext cx="1573167" cy="1428963"/>
            <a:chOff x="2968414" y="1484074"/>
            <a:chExt cx="1573167" cy="1428963"/>
          </a:xfrm>
        </p:grpSpPr>
        <p:sp>
          <p:nvSpPr>
            <p:cNvPr id="760" name="Google Shape;760;p40"/>
            <p:cNvSpPr/>
            <p:nvPr/>
          </p:nvSpPr>
          <p:spPr>
            <a:xfrm>
              <a:off x="2968414" y="1785141"/>
              <a:ext cx="540536" cy="539910"/>
            </a:xfrm>
            <a:custGeom>
              <a:rect b="b" l="l" r="r" t="t"/>
              <a:pathLst>
                <a:path extrusionOk="0" h="3167" w="3169">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01</a:t>
              </a:r>
              <a:endParaRPr b="1" sz="1800">
                <a:solidFill>
                  <a:schemeClr val="lt1"/>
                </a:solidFill>
                <a:latin typeface="Montserrat"/>
                <a:ea typeface="Montserrat"/>
                <a:cs typeface="Montserrat"/>
                <a:sym typeface="Montserrat"/>
              </a:endParaRPr>
            </a:p>
          </p:txBody>
        </p:sp>
        <p:sp>
          <p:nvSpPr>
            <p:cNvPr id="761" name="Google Shape;761;p40"/>
            <p:cNvSpPr/>
            <p:nvPr/>
          </p:nvSpPr>
          <p:spPr>
            <a:xfrm>
              <a:off x="3111522" y="1484074"/>
              <a:ext cx="1430059" cy="1428963"/>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grpSp>
      <p:grpSp>
        <p:nvGrpSpPr>
          <p:cNvPr id="762" name="Google Shape;762;p40"/>
          <p:cNvGrpSpPr/>
          <p:nvPr/>
        </p:nvGrpSpPr>
        <p:grpSpPr>
          <a:xfrm>
            <a:off x="2968414" y="3122563"/>
            <a:ext cx="1573167" cy="1429304"/>
            <a:chOff x="2968414" y="2977138"/>
            <a:chExt cx="1573167" cy="1429304"/>
          </a:xfrm>
        </p:grpSpPr>
        <p:sp>
          <p:nvSpPr>
            <p:cNvPr id="763" name="Google Shape;763;p40"/>
            <p:cNvSpPr/>
            <p:nvPr/>
          </p:nvSpPr>
          <p:spPr>
            <a:xfrm>
              <a:off x="2968414" y="3565123"/>
              <a:ext cx="540536" cy="540081"/>
            </a:xfrm>
            <a:custGeom>
              <a:rect b="b" l="l" r="r" t="t"/>
              <a:pathLst>
                <a:path extrusionOk="0" h="3168" w="3169">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03</a:t>
              </a:r>
              <a:endParaRPr sz="1800">
                <a:solidFill>
                  <a:schemeClr val="dk1"/>
                </a:solidFill>
              </a:endParaRPr>
            </a:p>
          </p:txBody>
        </p:sp>
        <p:sp>
          <p:nvSpPr>
            <p:cNvPr id="764" name="Google Shape;764;p40"/>
            <p:cNvSpPr/>
            <p:nvPr/>
          </p:nvSpPr>
          <p:spPr>
            <a:xfrm>
              <a:off x="3111522" y="2977138"/>
              <a:ext cx="1430059" cy="1429304"/>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40"/>
          <p:cNvGrpSpPr/>
          <p:nvPr/>
        </p:nvGrpSpPr>
        <p:grpSpPr>
          <a:xfrm>
            <a:off x="1013003" y="1799088"/>
            <a:ext cx="1888600" cy="814761"/>
            <a:chOff x="1013003" y="1799088"/>
            <a:chExt cx="1888600" cy="814761"/>
          </a:xfrm>
        </p:grpSpPr>
        <p:sp>
          <p:nvSpPr>
            <p:cNvPr id="766" name="Google Shape;766;p40"/>
            <p:cNvSpPr txBox="1"/>
            <p:nvPr/>
          </p:nvSpPr>
          <p:spPr>
            <a:xfrm>
              <a:off x="1013003" y="1799088"/>
              <a:ext cx="18837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Social</a:t>
              </a:r>
              <a:endParaRPr b="1" sz="1800">
                <a:solidFill>
                  <a:schemeClr val="dk1"/>
                </a:solidFill>
                <a:latin typeface="Montserrat"/>
                <a:ea typeface="Montserrat"/>
                <a:cs typeface="Montserrat"/>
                <a:sym typeface="Montserrat"/>
              </a:endParaRPr>
            </a:p>
          </p:txBody>
        </p:sp>
        <p:sp>
          <p:nvSpPr>
            <p:cNvPr id="767" name="Google Shape;767;p40"/>
            <p:cNvSpPr txBox="1"/>
            <p:nvPr/>
          </p:nvSpPr>
          <p:spPr>
            <a:xfrm>
              <a:off x="1017903" y="2129048"/>
              <a:ext cx="18837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a:t>
              </a:r>
              <a:endParaRPr>
                <a:solidFill>
                  <a:schemeClr val="dk1"/>
                </a:solidFill>
                <a:latin typeface="Montserrat Medium"/>
                <a:ea typeface="Montserrat Medium"/>
                <a:cs typeface="Montserrat Medium"/>
                <a:sym typeface="Montserrat Medium"/>
              </a:endParaRPr>
            </a:p>
          </p:txBody>
        </p:sp>
      </p:grpSp>
      <p:grpSp>
        <p:nvGrpSpPr>
          <p:cNvPr id="768" name="Google Shape;768;p40"/>
          <p:cNvGrpSpPr/>
          <p:nvPr/>
        </p:nvGrpSpPr>
        <p:grpSpPr>
          <a:xfrm>
            <a:off x="1017903" y="3567513"/>
            <a:ext cx="1883700" cy="814761"/>
            <a:chOff x="1017903" y="3567513"/>
            <a:chExt cx="1883700" cy="814761"/>
          </a:xfrm>
        </p:grpSpPr>
        <p:sp>
          <p:nvSpPr>
            <p:cNvPr id="769" name="Google Shape;769;p40"/>
            <p:cNvSpPr txBox="1"/>
            <p:nvPr/>
          </p:nvSpPr>
          <p:spPr>
            <a:xfrm>
              <a:off x="1017903" y="3567513"/>
              <a:ext cx="1883700" cy="4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Health</a:t>
              </a:r>
              <a:endParaRPr b="1" sz="1800">
                <a:solidFill>
                  <a:schemeClr val="dk1"/>
                </a:solidFill>
                <a:latin typeface="Montserrat"/>
                <a:ea typeface="Montserrat"/>
                <a:cs typeface="Montserrat"/>
                <a:sym typeface="Montserrat"/>
              </a:endParaRPr>
            </a:p>
          </p:txBody>
        </p:sp>
        <p:sp>
          <p:nvSpPr>
            <p:cNvPr id="770" name="Google Shape;770;p40"/>
            <p:cNvSpPr txBox="1"/>
            <p:nvPr/>
          </p:nvSpPr>
          <p:spPr>
            <a:xfrm>
              <a:off x="1017903" y="3897473"/>
              <a:ext cx="18837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has a beautiful name</a:t>
              </a:r>
              <a:endParaRPr>
                <a:solidFill>
                  <a:schemeClr val="dk1"/>
                </a:solidFill>
                <a:latin typeface="Montserrat Medium"/>
                <a:ea typeface="Montserrat Medium"/>
                <a:cs typeface="Montserrat Medium"/>
                <a:sym typeface="Montserrat Medium"/>
              </a:endParaRPr>
            </a:p>
          </p:txBody>
        </p:sp>
      </p:grpSp>
      <p:grpSp>
        <p:nvGrpSpPr>
          <p:cNvPr id="771" name="Google Shape;771;p40"/>
          <p:cNvGrpSpPr/>
          <p:nvPr/>
        </p:nvGrpSpPr>
        <p:grpSpPr>
          <a:xfrm>
            <a:off x="6245353" y="1799088"/>
            <a:ext cx="1883594" cy="814761"/>
            <a:chOff x="6245353" y="1799088"/>
            <a:chExt cx="1883594" cy="814761"/>
          </a:xfrm>
        </p:grpSpPr>
        <p:sp>
          <p:nvSpPr>
            <p:cNvPr id="772" name="Google Shape;772;p40"/>
            <p:cNvSpPr txBox="1"/>
            <p:nvPr/>
          </p:nvSpPr>
          <p:spPr>
            <a:xfrm>
              <a:off x="6249447" y="1799088"/>
              <a:ext cx="18795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Vocational</a:t>
              </a:r>
              <a:endParaRPr b="1" sz="1800">
                <a:solidFill>
                  <a:schemeClr val="dk1"/>
                </a:solidFill>
                <a:latin typeface="Montserrat"/>
                <a:ea typeface="Montserrat"/>
                <a:cs typeface="Montserrat"/>
                <a:sym typeface="Montserrat"/>
              </a:endParaRPr>
            </a:p>
          </p:txBody>
        </p:sp>
        <p:sp>
          <p:nvSpPr>
            <p:cNvPr id="773" name="Google Shape;773;p40"/>
            <p:cNvSpPr txBox="1"/>
            <p:nvPr/>
          </p:nvSpPr>
          <p:spPr>
            <a:xfrm>
              <a:off x="6245353" y="2129048"/>
              <a:ext cx="18795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grpSp>
      <p:grpSp>
        <p:nvGrpSpPr>
          <p:cNvPr id="774" name="Google Shape;774;p40"/>
          <p:cNvGrpSpPr/>
          <p:nvPr/>
        </p:nvGrpSpPr>
        <p:grpSpPr>
          <a:xfrm>
            <a:off x="6247403" y="3568763"/>
            <a:ext cx="1883594" cy="819303"/>
            <a:chOff x="6247403" y="3568763"/>
            <a:chExt cx="1883594" cy="819303"/>
          </a:xfrm>
        </p:grpSpPr>
        <p:sp>
          <p:nvSpPr>
            <p:cNvPr id="775" name="Google Shape;775;p40"/>
            <p:cNvSpPr txBox="1"/>
            <p:nvPr/>
          </p:nvSpPr>
          <p:spPr>
            <a:xfrm>
              <a:off x="6251497" y="3903266"/>
              <a:ext cx="18795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a:t>
              </a:r>
              <a:endParaRPr>
                <a:solidFill>
                  <a:schemeClr val="dk1"/>
                </a:solidFill>
                <a:latin typeface="Montserrat Medium"/>
                <a:ea typeface="Montserrat Medium"/>
                <a:cs typeface="Montserrat Medium"/>
                <a:sym typeface="Montserrat Medium"/>
              </a:endParaRPr>
            </a:p>
          </p:txBody>
        </p:sp>
        <p:sp>
          <p:nvSpPr>
            <p:cNvPr id="776" name="Google Shape;776;p40"/>
            <p:cNvSpPr txBox="1"/>
            <p:nvPr/>
          </p:nvSpPr>
          <p:spPr>
            <a:xfrm>
              <a:off x="6247403" y="3568763"/>
              <a:ext cx="1879500" cy="438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Educational</a:t>
              </a:r>
              <a:endParaRPr b="1" sz="1800">
                <a:solidFill>
                  <a:schemeClr val="dk1"/>
                </a:solidFill>
                <a:latin typeface="Montserrat"/>
                <a:ea typeface="Montserrat"/>
                <a:cs typeface="Montserrat"/>
                <a:sym typeface="Montserrat"/>
              </a:endParaRPr>
            </a:p>
          </p:txBody>
        </p:sp>
      </p:grpSp>
      <p:sp>
        <p:nvSpPr>
          <p:cNvPr id="777" name="Google Shape;777;p40"/>
          <p:cNvSpPr txBox="1"/>
          <p:nvPr/>
        </p:nvSpPr>
        <p:spPr>
          <a:xfrm>
            <a:off x="3969000" y="2869225"/>
            <a:ext cx="12060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sp>
        <p:nvSpPr>
          <p:cNvPr id="778" name="Google Shape;778;p40"/>
          <p:cNvSpPr/>
          <p:nvPr/>
        </p:nvSpPr>
        <p:spPr>
          <a:xfrm>
            <a:off x="3761950" y="2276125"/>
            <a:ext cx="1625100" cy="1625100"/>
          </a:xfrm>
          <a:prstGeom prst="ellipse">
            <a:avLst/>
          </a:prstGeom>
          <a:solidFill>
            <a:schemeClr val="lt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Types of guidance </a:t>
            </a:r>
            <a:endParaRPr sz="18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1"/>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784" name="Google Shape;784;p41"/>
          <p:cNvSpPr txBox="1"/>
          <p:nvPr/>
        </p:nvSpPr>
        <p:spPr>
          <a:xfrm>
            <a:off x="1842518" y="1708375"/>
            <a:ext cx="24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of them all</a:t>
            </a:r>
            <a:endParaRPr>
              <a:solidFill>
                <a:schemeClr val="dk1"/>
              </a:solidFill>
              <a:latin typeface="Montserrat Medium"/>
              <a:ea typeface="Montserrat Medium"/>
              <a:cs typeface="Montserrat Medium"/>
              <a:sym typeface="Montserrat Medium"/>
            </a:endParaRPr>
          </a:p>
        </p:txBody>
      </p:sp>
      <p:sp>
        <p:nvSpPr>
          <p:cNvPr id="785" name="Google Shape;785;p41"/>
          <p:cNvSpPr txBox="1"/>
          <p:nvPr/>
        </p:nvSpPr>
        <p:spPr>
          <a:xfrm>
            <a:off x="1842518" y="2525725"/>
            <a:ext cx="2446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is extremely hot, hotter than Mercury</a:t>
            </a:r>
            <a:endParaRPr>
              <a:solidFill>
                <a:schemeClr val="dk1"/>
              </a:solidFill>
              <a:latin typeface="Montserrat Medium"/>
              <a:ea typeface="Montserrat Medium"/>
              <a:cs typeface="Montserrat Medium"/>
              <a:sym typeface="Montserrat Medium"/>
            </a:endParaRPr>
          </a:p>
        </p:txBody>
      </p:sp>
      <p:sp>
        <p:nvSpPr>
          <p:cNvPr id="786" name="Google Shape;786;p41"/>
          <p:cNvSpPr txBox="1"/>
          <p:nvPr/>
        </p:nvSpPr>
        <p:spPr>
          <a:xfrm>
            <a:off x="1842518" y="3343075"/>
            <a:ext cx="2446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Earth is the only planet that harbors life</a:t>
            </a:r>
            <a:endParaRPr>
              <a:solidFill>
                <a:schemeClr val="dk1"/>
              </a:solidFill>
              <a:latin typeface="Montserrat Medium"/>
              <a:ea typeface="Montserrat Medium"/>
              <a:cs typeface="Montserrat Medium"/>
              <a:sym typeface="Montserrat Medium"/>
            </a:endParaRPr>
          </a:p>
        </p:txBody>
      </p:sp>
      <p:sp>
        <p:nvSpPr>
          <p:cNvPr id="787" name="Google Shape;787;p41"/>
          <p:cNvSpPr txBox="1"/>
          <p:nvPr/>
        </p:nvSpPr>
        <p:spPr>
          <a:xfrm>
            <a:off x="5337993" y="1708387"/>
            <a:ext cx="24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sp>
        <p:nvSpPr>
          <p:cNvPr id="788" name="Google Shape;788;p41"/>
          <p:cNvSpPr txBox="1"/>
          <p:nvPr/>
        </p:nvSpPr>
        <p:spPr>
          <a:xfrm>
            <a:off x="5337993" y="2522675"/>
            <a:ext cx="24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Saturn is not the only planet with rings</a:t>
            </a:r>
            <a:endParaRPr>
              <a:solidFill>
                <a:schemeClr val="dk1"/>
              </a:solidFill>
              <a:latin typeface="Montserrat Medium"/>
              <a:ea typeface="Montserrat Medium"/>
              <a:cs typeface="Montserrat Medium"/>
              <a:sym typeface="Montserrat Medium"/>
            </a:endParaRPr>
          </a:p>
        </p:txBody>
      </p:sp>
      <p:sp>
        <p:nvSpPr>
          <p:cNvPr id="789" name="Google Shape;789;p41"/>
          <p:cNvSpPr txBox="1"/>
          <p:nvPr/>
        </p:nvSpPr>
        <p:spPr>
          <a:xfrm>
            <a:off x="5337993" y="3336962"/>
            <a:ext cx="24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Neptune is very far away from the Sun</a:t>
            </a:r>
            <a:endParaRPr>
              <a:solidFill>
                <a:schemeClr val="dk1"/>
              </a:solidFill>
              <a:latin typeface="Montserrat Medium"/>
              <a:ea typeface="Montserrat Medium"/>
              <a:cs typeface="Montserrat Medium"/>
              <a:sym typeface="Montserrat Medium"/>
            </a:endParaRPr>
          </a:p>
        </p:txBody>
      </p:sp>
      <p:sp>
        <p:nvSpPr>
          <p:cNvPr id="790" name="Google Shape;790;p41"/>
          <p:cNvSpPr txBox="1"/>
          <p:nvPr/>
        </p:nvSpPr>
        <p:spPr>
          <a:xfrm>
            <a:off x="1842518" y="4145700"/>
            <a:ext cx="2446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sp>
        <p:nvSpPr>
          <p:cNvPr id="791" name="Google Shape;791;p41"/>
          <p:cNvSpPr txBox="1"/>
          <p:nvPr/>
        </p:nvSpPr>
        <p:spPr>
          <a:xfrm>
            <a:off x="5337993" y="4139587"/>
            <a:ext cx="24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The Sun is the star that all planets orbit</a:t>
            </a:r>
            <a:endParaRPr>
              <a:solidFill>
                <a:schemeClr val="dk1"/>
              </a:solidFill>
              <a:latin typeface="Montserrat Medium"/>
              <a:ea typeface="Montserrat Medium"/>
              <a:cs typeface="Montserrat Medium"/>
              <a:sym typeface="Montserrat Medium"/>
            </a:endParaRPr>
          </a:p>
        </p:txBody>
      </p:sp>
      <p:sp>
        <p:nvSpPr>
          <p:cNvPr id="792" name="Google Shape;792;p41"/>
          <p:cNvSpPr/>
          <p:nvPr/>
        </p:nvSpPr>
        <p:spPr>
          <a:xfrm>
            <a:off x="1358007" y="1708383"/>
            <a:ext cx="484500" cy="48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800">
              <a:solidFill>
                <a:schemeClr val="dk1"/>
              </a:solidFill>
              <a:latin typeface="Montserrat"/>
              <a:ea typeface="Montserrat"/>
              <a:cs typeface="Montserrat"/>
              <a:sym typeface="Montserrat"/>
            </a:endParaRPr>
          </a:p>
        </p:txBody>
      </p:sp>
      <p:sp>
        <p:nvSpPr>
          <p:cNvPr id="793" name="Google Shape;793;p41"/>
          <p:cNvSpPr/>
          <p:nvPr/>
        </p:nvSpPr>
        <p:spPr>
          <a:xfrm>
            <a:off x="1358007" y="2525733"/>
            <a:ext cx="484500" cy="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Montserrat"/>
                <a:ea typeface="Montserrat"/>
                <a:cs typeface="Montserrat"/>
                <a:sym typeface="Montserrat"/>
              </a:rPr>
              <a:t>✘</a:t>
            </a:r>
            <a:endParaRPr b="1" sz="1600">
              <a:solidFill>
                <a:schemeClr val="lt1"/>
              </a:solidFill>
              <a:latin typeface="Montserrat"/>
              <a:ea typeface="Montserrat"/>
              <a:cs typeface="Montserrat"/>
              <a:sym typeface="Montserrat"/>
            </a:endParaRPr>
          </a:p>
        </p:txBody>
      </p:sp>
      <p:sp>
        <p:nvSpPr>
          <p:cNvPr id="794" name="Google Shape;794;p41"/>
          <p:cNvSpPr/>
          <p:nvPr/>
        </p:nvSpPr>
        <p:spPr>
          <a:xfrm>
            <a:off x="1358007" y="3343083"/>
            <a:ext cx="484500" cy="48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800">
              <a:solidFill>
                <a:schemeClr val="dk1"/>
              </a:solidFill>
              <a:latin typeface="Montserrat"/>
              <a:ea typeface="Montserrat"/>
              <a:cs typeface="Montserrat"/>
              <a:sym typeface="Montserrat"/>
            </a:endParaRPr>
          </a:p>
        </p:txBody>
      </p:sp>
      <p:sp>
        <p:nvSpPr>
          <p:cNvPr id="795" name="Google Shape;795;p41"/>
          <p:cNvSpPr/>
          <p:nvPr/>
        </p:nvSpPr>
        <p:spPr>
          <a:xfrm>
            <a:off x="1358007" y="4160433"/>
            <a:ext cx="484500" cy="48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800">
              <a:solidFill>
                <a:schemeClr val="dk1"/>
              </a:solidFill>
              <a:latin typeface="Montserrat"/>
              <a:ea typeface="Montserrat"/>
              <a:cs typeface="Montserrat"/>
              <a:sym typeface="Montserrat"/>
            </a:endParaRPr>
          </a:p>
        </p:txBody>
      </p:sp>
      <p:sp>
        <p:nvSpPr>
          <p:cNvPr id="796" name="Google Shape;796;p41"/>
          <p:cNvSpPr/>
          <p:nvPr/>
        </p:nvSpPr>
        <p:spPr>
          <a:xfrm>
            <a:off x="4853482" y="1708383"/>
            <a:ext cx="484500" cy="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Montserrat"/>
                <a:ea typeface="Montserrat"/>
                <a:cs typeface="Montserrat"/>
                <a:sym typeface="Montserrat"/>
              </a:rPr>
              <a:t>✘</a:t>
            </a:r>
            <a:endParaRPr b="1" sz="1800">
              <a:solidFill>
                <a:schemeClr val="lt1"/>
              </a:solidFill>
              <a:latin typeface="Montserrat"/>
              <a:ea typeface="Montserrat"/>
              <a:cs typeface="Montserrat"/>
              <a:sym typeface="Montserrat"/>
            </a:endParaRPr>
          </a:p>
        </p:txBody>
      </p:sp>
      <p:sp>
        <p:nvSpPr>
          <p:cNvPr id="797" name="Google Shape;797;p41"/>
          <p:cNvSpPr/>
          <p:nvPr/>
        </p:nvSpPr>
        <p:spPr>
          <a:xfrm>
            <a:off x="4853482" y="2525733"/>
            <a:ext cx="484500" cy="48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800">
              <a:solidFill>
                <a:schemeClr val="dk1"/>
              </a:solidFill>
              <a:latin typeface="Montserrat"/>
              <a:ea typeface="Montserrat"/>
              <a:cs typeface="Montserrat"/>
              <a:sym typeface="Montserrat"/>
            </a:endParaRPr>
          </a:p>
        </p:txBody>
      </p:sp>
      <p:sp>
        <p:nvSpPr>
          <p:cNvPr id="798" name="Google Shape;798;p41"/>
          <p:cNvSpPr/>
          <p:nvPr/>
        </p:nvSpPr>
        <p:spPr>
          <a:xfrm>
            <a:off x="4853482" y="3343083"/>
            <a:ext cx="484500" cy="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Montserrat"/>
                <a:ea typeface="Montserrat"/>
                <a:cs typeface="Montserrat"/>
                <a:sym typeface="Montserrat"/>
              </a:rPr>
              <a:t>✘</a:t>
            </a:r>
            <a:endParaRPr b="1" sz="1800">
              <a:solidFill>
                <a:schemeClr val="lt1"/>
              </a:solidFill>
              <a:latin typeface="Montserrat"/>
              <a:ea typeface="Montserrat"/>
              <a:cs typeface="Montserrat"/>
              <a:sym typeface="Montserrat"/>
            </a:endParaRPr>
          </a:p>
        </p:txBody>
      </p:sp>
      <p:sp>
        <p:nvSpPr>
          <p:cNvPr id="799" name="Google Shape;799;p41"/>
          <p:cNvSpPr/>
          <p:nvPr/>
        </p:nvSpPr>
        <p:spPr>
          <a:xfrm>
            <a:off x="4853482" y="4160433"/>
            <a:ext cx="484500" cy="48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Montserrat ExtraBold"/>
                <a:ea typeface="Montserrat ExtraBold"/>
                <a:cs typeface="Montserrat ExtraBold"/>
                <a:sym typeface="Montserrat ExtraBold"/>
              </a:rPr>
              <a:t>✔</a:t>
            </a:r>
            <a:endParaRPr b="1" sz="18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2"/>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805" name="Google Shape;805;p42"/>
          <p:cNvGrpSpPr/>
          <p:nvPr/>
        </p:nvGrpSpPr>
        <p:grpSpPr>
          <a:xfrm>
            <a:off x="6391622" y="2598325"/>
            <a:ext cx="2039100" cy="905100"/>
            <a:chOff x="6391622" y="2598325"/>
            <a:chExt cx="2039100" cy="905100"/>
          </a:xfrm>
        </p:grpSpPr>
        <p:sp>
          <p:nvSpPr>
            <p:cNvPr id="806" name="Google Shape;806;p42"/>
            <p:cNvSpPr txBox="1"/>
            <p:nvPr/>
          </p:nvSpPr>
          <p:spPr>
            <a:xfrm>
              <a:off x="6391786" y="2964025"/>
              <a:ext cx="20388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Neptune is far away from Earth</a:t>
              </a:r>
              <a:endParaRPr>
                <a:solidFill>
                  <a:schemeClr val="dk1"/>
                </a:solidFill>
                <a:latin typeface="Montserrat Medium"/>
                <a:ea typeface="Montserrat Medium"/>
                <a:cs typeface="Montserrat Medium"/>
                <a:sym typeface="Montserrat Medium"/>
              </a:endParaRPr>
            </a:p>
          </p:txBody>
        </p:sp>
        <p:sp>
          <p:nvSpPr>
            <p:cNvPr id="807" name="Google Shape;807;p42"/>
            <p:cNvSpPr txBox="1"/>
            <p:nvPr/>
          </p:nvSpPr>
          <p:spPr>
            <a:xfrm>
              <a:off x="6391622" y="2598325"/>
              <a:ext cx="20391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grpSp>
      <p:grpSp>
        <p:nvGrpSpPr>
          <p:cNvPr id="808" name="Google Shape;808;p42"/>
          <p:cNvGrpSpPr/>
          <p:nvPr/>
        </p:nvGrpSpPr>
        <p:grpSpPr>
          <a:xfrm>
            <a:off x="6391622" y="1451475"/>
            <a:ext cx="2039100" cy="905100"/>
            <a:chOff x="6391622" y="1451475"/>
            <a:chExt cx="2039100" cy="905100"/>
          </a:xfrm>
        </p:grpSpPr>
        <p:sp>
          <p:nvSpPr>
            <p:cNvPr id="809" name="Google Shape;809;p42"/>
            <p:cNvSpPr txBox="1"/>
            <p:nvPr/>
          </p:nvSpPr>
          <p:spPr>
            <a:xfrm>
              <a:off x="6391741" y="1817175"/>
              <a:ext cx="20388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quite a small planet</a:t>
              </a:r>
              <a:endParaRPr>
                <a:solidFill>
                  <a:schemeClr val="dk1"/>
                </a:solidFill>
                <a:latin typeface="Montserrat Medium"/>
                <a:ea typeface="Montserrat Medium"/>
                <a:cs typeface="Montserrat Medium"/>
                <a:sym typeface="Montserrat Medium"/>
              </a:endParaRPr>
            </a:p>
          </p:txBody>
        </p:sp>
        <p:sp>
          <p:nvSpPr>
            <p:cNvPr id="810" name="Google Shape;810;p42"/>
            <p:cNvSpPr txBox="1"/>
            <p:nvPr/>
          </p:nvSpPr>
          <p:spPr>
            <a:xfrm>
              <a:off x="6391622" y="1451475"/>
              <a:ext cx="20391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811" name="Google Shape;811;p42"/>
          <p:cNvGrpSpPr/>
          <p:nvPr/>
        </p:nvGrpSpPr>
        <p:grpSpPr>
          <a:xfrm>
            <a:off x="6391622" y="3725388"/>
            <a:ext cx="2039100" cy="905100"/>
            <a:chOff x="6391622" y="3725388"/>
            <a:chExt cx="2039100" cy="905100"/>
          </a:xfrm>
        </p:grpSpPr>
        <p:sp>
          <p:nvSpPr>
            <p:cNvPr id="812" name="Google Shape;812;p42"/>
            <p:cNvSpPr txBox="1"/>
            <p:nvPr/>
          </p:nvSpPr>
          <p:spPr>
            <a:xfrm>
              <a:off x="6391622" y="4091088"/>
              <a:ext cx="20391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doesn’t have a solid surface</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sp>
          <p:nvSpPr>
            <p:cNvPr id="813" name="Google Shape;813;p42"/>
            <p:cNvSpPr txBox="1"/>
            <p:nvPr/>
          </p:nvSpPr>
          <p:spPr>
            <a:xfrm>
              <a:off x="6391622" y="3725388"/>
              <a:ext cx="20391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grpSp>
        <p:nvGrpSpPr>
          <p:cNvPr id="814" name="Google Shape;814;p42"/>
          <p:cNvGrpSpPr/>
          <p:nvPr/>
        </p:nvGrpSpPr>
        <p:grpSpPr>
          <a:xfrm>
            <a:off x="2952283" y="1564061"/>
            <a:ext cx="3239006" cy="2953836"/>
            <a:chOff x="6015419" y="3716859"/>
            <a:chExt cx="557671" cy="511283"/>
          </a:xfrm>
        </p:grpSpPr>
        <p:sp>
          <p:nvSpPr>
            <p:cNvPr id="815" name="Google Shape;815;p42"/>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42"/>
            <p:cNvGrpSpPr/>
            <p:nvPr/>
          </p:nvGrpSpPr>
          <p:grpSpPr>
            <a:xfrm>
              <a:off x="6036094" y="3716980"/>
              <a:ext cx="529860" cy="510468"/>
              <a:chOff x="6036094" y="3716980"/>
              <a:chExt cx="529860" cy="510468"/>
            </a:xfrm>
          </p:grpSpPr>
          <p:sp>
            <p:nvSpPr>
              <p:cNvPr id="817" name="Google Shape;817;p42"/>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827" name="Google Shape;827;p42"/>
          <p:cNvCxnSpPr>
            <a:stCxn id="810" idx="1"/>
          </p:cNvCxnSpPr>
          <p:nvPr/>
        </p:nvCxnSpPr>
        <p:spPr>
          <a:xfrm flipH="1">
            <a:off x="5275322" y="1634325"/>
            <a:ext cx="1116300" cy="6750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828" name="Google Shape;828;p42"/>
          <p:cNvCxnSpPr>
            <a:stCxn id="807" idx="1"/>
          </p:cNvCxnSpPr>
          <p:nvPr/>
        </p:nvCxnSpPr>
        <p:spPr>
          <a:xfrm flipH="1">
            <a:off x="5833622" y="2781175"/>
            <a:ext cx="558000" cy="3345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829" name="Google Shape;829;p42"/>
          <p:cNvCxnSpPr>
            <a:stCxn id="813" idx="1"/>
          </p:cNvCxnSpPr>
          <p:nvPr/>
        </p:nvCxnSpPr>
        <p:spPr>
          <a:xfrm rot="10800000">
            <a:off x="5786222" y="3458838"/>
            <a:ext cx="605400" cy="449400"/>
          </a:xfrm>
          <a:prstGeom prst="curvedConnector3">
            <a:avLst>
              <a:gd fmla="val 50000" name="adj1"/>
            </a:avLst>
          </a:prstGeom>
          <a:noFill/>
          <a:ln cap="flat" cmpd="sng" w="9525">
            <a:solidFill>
              <a:schemeClr val="dk2"/>
            </a:solidFill>
            <a:prstDash val="solid"/>
            <a:round/>
            <a:headEnd len="med" w="med" type="none"/>
            <a:tailEnd len="med" w="med" type="diamond"/>
          </a:ln>
        </p:spPr>
      </p:cxnSp>
      <p:grpSp>
        <p:nvGrpSpPr>
          <p:cNvPr id="830" name="Google Shape;830;p42"/>
          <p:cNvGrpSpPr/>
          <p:nvPr/>
        </p:nvGrpSpPr>
        <p:grpSpPr>
          <a:xfrm>
            <a:off x="720001" y="1451475"/>
            <a:ext cx="2039100" cy="905100"/>
            <a:chOff x="720001" y="1451475"/>
            <a:chExt cx="2039100" cy="905100"/>
          </a:xfrm>
        </p:grpSpPr>
        <p:sp>
          <p:nvSpPr>
            <p:cNvPr id="831" name="Google Shape;831;p42"/>
            <p:cNvSpPr txBox="1"/>
            <p:nvPr/>
          </p:nvSpPr>
          <p:spPr>
            <a:xfrm>
              <a:off x="720001" y="1451475"/>
              <a:ext cx="20391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sp>
          <p:nvSpPr>
            <p:cNvPr id="832" name="Google Shape;832;p42"/>
            <p:cNvSpPr txBox="1"/>
            <p:nvPr/>
          </p:nvSpPr>
          <p:spPr>
            <a:xfrm>
              <a:off x="720323" y="1817175"/>
              <a:ext cx="2038500" cy="53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 </a:t>
              </a:r>
              <a:endParaRPr>
                <a:solidFill>
                  <a:schemeClr val="dk1"/>
                </a:solidFill>
                <a:latin typeface="Montserrat Medium"/>
                <a:ea typeface="Montserrat Medium"/>
                <a:cs typeface="Montserrat Medium"/>
                <a:sym typeface="Montserrat Medium"/>
              </a:endParaRPr>
            </a:p>
          </p:txBody>
        </p:sp>
      </p:grpSp>
      <p:grpSp>
        <p:nvGrpSpPr>
          <p:cNvPr id="833" name="Google Shape;833;p42"/>
          <p:cNvGrpSpPr/>
          <p:nvPr/>
        </p:nvGrpSpPr>
        <p:grpSpPr>
          <a:xfrm>
            <a:off x="719994" y="2598325"/>
            <a:ext cx="2039100" cy="905100"/>
            <a:chOff x="719994" y="2598325"/>
            <a:chExt cx="2039100" cy="905100"/>
          </a:xfrm>
        </p:grpSpPr>
        <p:sp>
          <p:nvSpPr>
            <p:cNvPr id="834" name="Google Shape;834;p42"/>
            <p:cNvSpPr txBox="1"/>
            <p:nvPr/>
          </p:nvSpPr>
          <p:spPr>
            <a:xfrm>
              <a:off x="719994" y="2598325"/>
              <a:ext cx="20391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835" name="Google Shape;835;p42"/>
            <p:cNvSpPr txBox="1"/>
            <p:nvPr/>
          </p:nvSpPr>
          <p:spPr>
            <a:xfrm>
              <a:off x="720158" y="2964025"/>
              <a:ext cx="2038500" cy="53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a cold place</a:t>
              </a:r>
              <a:endParaRPr>
                <a:solidFill>
                  <a:schemeClr val="dk1"/>
                </a:solidFill>
                <a:latin typeface="Montserrat Medium"/>
                <a:ea typeface="Montserrat Medium"/>
                <a:cs typeface="Montserrat Medium"/>
                <a:sym typeface="Montserrat Medium"/>
              </a:endParaRPr>
            </a:p>
          </p:txBody>
        </p:sp>
      </p:grpSp>
      <p:grpSp>
        <p:nvGrpSpPr>
          <p:cNvPr id="836" name="Google Shape;836;p42"/>
          <p:cNvGrpSpPr/>
          <p:nvPr/>
        </p:nvGrpSpPr>
        <p:grpSpPr>
          <a:xfrm>
            <a:off x="720296" y="3725400"/>
            <a:ext cx="2039100" cy="913650"/>
            <a:chOff x="720296" y="3725400"/>
            <a:chExt cx="2039100" cy="913650"/>
          </a:xfrm>
        </p:grpSpPr>
        <p:sp>
          <p:nvSpPr>
            <p:cNvPr id="837" name="Google Shape;837;p42"/>
            <p:cNvSpPr txBox="1"/>
            <p:nvPr/>
          </p:nvSpPr>
          <p:spPr>
            <a:xfrm>
              <a:off x="720296" y="3725400"/>
              <a:ext cx="2039100" cy="3657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sp>
          <p:nvSpPr>
            <p:cNvPr id="838" name="Google Shape;838;p42"/>
            <p:cNvSpPr txBox="1"/>
            <p:nvPr/>
          </p:nvSpPr>
          <p:spPr>
            <a:xfrm>
              <a:off x="720296" y="4099650"/>
              <a:ext cx="2039100" cy="53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 </a:t>
              </a:r>
              <a:endParaRPr>
                <a:solidFill>
                  <a:schemeClr val="dk1"/>
                </a:solidFill>
                <a:latin typeface="Montserrat Medium"/>
                <a:ea typeface="Montserrat Medium"/>
                <a:cs typeface="Montserrat Medium"/>
                <a:sym typeface="Montserrat Medium"/>
              </a:endParaRPr>
            </a:p>
          </p:txBody>
        </p:sp>
      </p:grpSp>
      <p:cxnSp>
        <p:nvCxnSpPr>
          <p:cNvPr id="839" name="Google Shape;839;p42"/>
          <p:cNvCxnSpPr>
            <a:stCxn id="831" idx="3"/>
          </p:cNvCxnSpPr>
          <p:nvPr/>
        </p:nvCxnSpPr>
        <p:spPr>
          <a:xfrm>
            <a:off x="2759101" y="1634325"/>
            <a:ext cx="717000" cy="6237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840" name="Google Shape;840;p42"/>
          <p:cNvCxnSpPr>
            <a:stCxn id="834" idx="3"/>
          </p:cNvCxnSpPr>
          <p:nvPr/>
        </p:nvCxnSpPr>
        <p:spPr>
          <a:xfrm flipH="1" rot="10800000">
            <a:off x="2759094" y="2509975"/>
            <a:ext cx="892200" cy="2712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841" name="Google Shape;841;p42"/>
          <p:cNvCxnSpPr>
            <a:stCxn id="837" idx="3"/>
          </p:cNvCxnSpPr>
          <p:nvPr/>
        </p:nvCxnSpPr>
        <p:spPr>
          <a:xfrm flipH="1" rot="10800000">
            <a:off x="2759396" y="3476850"/>
            <a:ext cx="1410000" cy="431400"/>
          </a:xfrm>
          <a:prstGeom prst="curvedConnector3">
            <a:avLst>
              <a:gd fmla="val 50000" name="adj1"/>
            </a:avLst>
          </a:prstGeom>
          <a:noFill/>
          <a:ln cap="flat" cmpd="sng" w="9525">
            <a:solidFill>
              <a:schemeClr val="dk2"/>
            </a:solidFill>
            <a:prstDash val="solid"/>
            <a:round/>
            <a:headEnd len="med" w="med" type="none"/>
            <a:tailEnd len="med" w="med" type="diamond"/>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43"/>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aphicFrame>
        <p:nvGraphicFramePr>
          <p:cNvPr id="847" name="Google Shape;847;p43"/>
          <p:cNvGraphicFramePr/>
          <p:nvPr/>
        </p:nvGraphicFramePr>
        <p:xfrm>
          <a:off x="716638" y="1576450"/>
          <a:ext cx="3000000" cy="3000000"/>
        </p:xfrm>
        <a:graphic>
          <a:graphicData uri="http://schemas.openxmlformats.org/drawingml/2006/table">
            <a:tbl>
              <a:tblPr>
                <a:noFill/>
                <a:tableStyleId>{8C28BA32-FEE8-467F-9A24-13E607799249}</a:tableStyleId>
              </a:tblPr>
              <a:tblGrid>
                <a:gridCol w="708150"/>
                <a:gridCol w="708150"/>
                <a:gridCol w="708150"/>
                <a:gridCol w="708150"/>
                <a:gridCol w="708150"/>
                <a:gridCol w="708150"/>
                <a:gridCol w="708150"/>
              </a:tblGrid>
              <a:tr h="510575">
                <a:tc gridSpan="7">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May</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rgbClr val="007D85">
                          <a:alpha val="0"/>
                        </a:srgbClr>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hMerge="1"/>
                <a:tc hMerge="1"/>
                <a:tc hMerge="1"/>
                <a:tc hMerge="1"/>
                <a:tc hMerge="1"/>
                <a:tc hMerge="1"/>
              </a:tr>
              <a:tr h="510575">
                <a:tc>
                  <a:txBody>
                    <a:bodyPr/>
                    <a:lstStyle/>
                    <a:p>
                      <a:pPr indent="0" lvl="0" marL="0" rtl="0" algn="ctr">
                        <a:spcBef>
                          <a:spcPts val="0"/>
                        </a:spcBef>
                        <a:spcAft>
                          <a:spcPts val="0"/>
                        </a:spcAft>
                        <a:buNone/>
                      </a:pPr>
                      <a:r>
                        <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01</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02</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03</a:t>
                      </a:r>
                      <a:endParaRPr b="1" sz="2000">
                        <a:solidFill>
                          <a:schemeClr val="dk2"/>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chemeClr val="lt2"/>
                      </a:solidFill>
                      <a:prstDash val="solid"/>
                      <a:round/>
                      <a:headEnd len="sm" w="sm" type="none"/>
                      <a:tailEnd len="sm" w="sm" type="none"/>
                    </a:lnB>
                  </a:tcPr>
                </a:tc>
              </a:tr>
              <a:tr h="510575">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04</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05</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06</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07</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08</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09</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10</a:t>
                      </a:r>
                      <a:endParaRPr b="1" sz="2000">
                        <a:solidFill>
                          <a:schemeClr val="dk2"/>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10575">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11</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12</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13</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14</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15</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16</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17</a:t>
                      </a:r>
                      <a:endParaRPr b="1" sz="2000">
                        <a:solidFill>
                          <a:schemeClr val="dk2"/>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10575">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18</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19</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20</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21</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22</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23</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2"/>
                          </a:solidFill>
                          <a:latin typeface="Montserrat"/>
                          <a:ea typeface="Montserrat"/>
                          <a:cs typeface="Montserrat"/>
                          <a:sym typeface="Montserrat"/>
                        </a:rPr>
                        <a:t>24</a:t>
                      </a:r>
                      <a:endParaRPr b="1" sz="2000">
                        <a:solidFill>
                          <a:schemeClr val="dk2"/>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10575">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25</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26</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27</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28</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29</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30</a:t>
                      </a:r>
                      <a:endParaRPr b="1" sz="2000">
                        <a:solidFill>
                          <a:schemeClr val="dk1"/>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2000">
                        <a:solidFill>
                          <a:schemeClr val="dk2"/>
                        </a:solidFill>
                        <a:latin typeface="Montserrat"/>
                        <a:ea typeface="Montserrat"/>
                        <a:cs typeface="Montserrat"/>
                        <a:sym typeface="Montserrat"/>
                      </a:endParaRPr>
                    </a:p>
                  </a:txBody>
                  <a:tcPr marT="91425" marB="91425" marR="91425" marL="91425">
                    <a:lnL cap="flat" cmpd="sng" w="19050">
                      <a:solidFill>
                        <a:srgbClr val="007D85">
                          <a:alpha val="0"/>
                        </a:srgbClr>
                      </a:solidFill>
                      <a:prstDash val="solid"/>
                      <a:round/>
                      <a:headEnd len="sm" w="sm" type="none"/>
                      <a:tailEnd len="sm" w="sm" type="none"/>
                    </a:lnL>
                    <a:lnR cap="flat" cmpd="sng" w="19050">
                      <a:solidFill>
                        <a:srgbClr val="007D85">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19050">
                      <a:solidFill>
                        <a:schemeClr val="accent2">
                          <a:alpha val="0"/>
                        </a:schemeClr>
                      </a:solidFill>
                      <a:prstDash val="solid"/>
                      <a:round/>
                      <a:headEnd len="sm" w="sm" type="none"/>
                      <a:tailEnd len="sm" w="sm" type="none"/>
                    </a:lnB>
                  </a:tcPr>
                </a:tc>
              </a:tr>
            </a:tbl>
          </a:graphicData>
        </a:graphic>
      </p:graphicFrame>
      <p:grpSp>
        <p:nvGrpSpPr>
          <p:cNvPr id="848" name="Google Shape;848;p43"/>
          <p:cNvGrpSpPr/>
          <p:nvPr/>
        </p:nvGrpSpPr>
        <p:grpSpPr>
          <a:xfrm>
            <a:off x="6468825" y="2142800"/>
            <a:ext cx="1954510" cy="1133700"/>
            <a:chOff x="6468825" y="2142800"/>
            <a:chExt cx="1954510" cy="1133700"/>
          </a:xfrm>
        </p:grpSpPr>
        <p:sp>
          <p:nvSpPr>
            <p:cNvPr id="849" name="Google Shape;849;p43"/>
            <p:cNvSpPr txBox="1"/>
            <p:nvPr/>
          </p:nvSpPr>
          <p:spPr>
            <a:xfrm>
              <a:off x="6468835" y="2142800"/>
              <a:ext cx="19545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Mercury</a:t>
              </a:r>
              <a:endParaRPr b="1" sz="1800">
                <a:latin typeface="Montserrat"/>
                <a:ea typeface="Montserrat"/>
                <a:cs typeface="Montserrat"/>
                <a:sym typeface="Montserrat"/>
              </a:endParaRPr>
            </a:p>
          </p:txBody>
        </p:sp>
        <p:sp>
          <p:nvSpPr>
            <p:cNvPr id="850" name="Google Shape;850;p43"/>
            <p:cNvSpPr txBox="1"/>
            <p:nvPr/>
          </p:nvSpPr>
          <p:spPr>
            <a:xfrm>
              <a:off x="6468825" y="2508500"/>
              <a:ext cx="19539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in the Solar System</a:t>
              </a:r>
              <a:endParaRPr sz="800">
                <a:solidFill>
                  <a:schemeClr val="dk1"/>
                </a:solidFill>
                <a:latin typeface="Montserrat Medium"/>
                <a:ea typeface="Montserrat Medium"/>
                <a:cs typeface="Montserrat Medium"/>
                <a:sym typeface="Montserrat Medium"/>
              </a:endParaRPr>
            </a:p>
          </p:txBody>
        </p:sp>
      </p:grpSp>
      <p:grpSp>
        <p:nvGrpSpPr>
          <p:cNvPr id="851" name="Google Shape;851;p43"/>
          <p:cNvGrpSpPr/>
          <p:nvPr/>
        </p:nvGrpSpPr>
        <p:grpSpPr>
          <a:xfrm>
            <a:off x="6469498" y="3495000"/>
            <a:ext cx="1954500" cy="1135500"/>
            <a:chOff x="6469498" y="3495000"/>
            <a:chExt cx="1954500" cy="1135500"/>
          </a:xfrm>
        </p:grpSpPr>
        <p:sp>
          <p:nvSpPr>
            <p:cNvPr id="852" name="Google Shape;852;p43"/>
            <p:cNvSpPr txBox="1"/>
            <p:nvPr/>
          </p:nvSpPr>
          <p:spPr>
            <a:xfrm>
              <a:off x="6469498" y="3495000"/>
              <a:ext cx="19545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Venus</a:t>
              </a:r>
              <a:endParaRPr b="1" sz="1800">
                <a:latin typeface="Montserrat"/>
                <a:ea typeface="Montserrat"/>
                <a:cs typeface="Montserrat"/>
                <a:sym typeface="Montserrat"/>
              </a:endParaRPr>
            </a:p>
          </p:txBody>
        </p:sp>
        <p:sp>
          <p:nvSpPr>
            <p:cNvPr id="853" name="Google Shape;853;p43"/>
            <p:cNvSpPr txBox="1"/>
            <p:nvPr/>
          </p:nvSpPr>
          <p:spPr>
            <a:xfrm>
              <a:off x="6469500" y="3860700"/>
              <a:ext cx="19533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Venus is extremely hot, even hotter than Mercury</a:t>
              </a:r>
              <a:endParaRPr>
                <a:solidFill>
                  <a:schemeClr val="dk1"/>
                </a:solidFill>
                <a:latin typeface="Montserrat Medium"/>
                <a:ea typeface="Montserrat Medium"/>
                <a:cs typeface="Montserrat Medium"/>
                <a:sym typeface="Montserrat Medium"/>
              </a:endParaRPr>
            </a:p>
          </p:txBody>
        </p:sp>
      </p:grpSp>
      <p:sp>
        <p:nvSpPr>
          <p:cNvPr id="854" name="Google Shape;854;p43"/>
          <p:cNvSpPr/>
          <p:nvPr/>
        </p:nvSpPr>
        <p:spPr>
          <a:xfrm>
            <a:off x="6026925" y="2142800"/>
            <a:ext cx="365700" cy="3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6026925" y="3495000"/>
            <a:ext cx="365700" cy="3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a:p>
        </p:txBody>
      </p:sp>
      <p:sp>
        <p:nvSpPr>
          <p:cNvPr id="111" name="Google Shape;111;p17"/>
          <p:cNvSpPr/>
          <p:nvPr/>
        </p:nvSpPr>
        <p:spPr>
          <a:xfrm flipH="1">
            <a:off x="1619096" y="3054538"/>
            <a:ext cx="303600" cy="30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7"/>
          <p:cNvGrpSpPr/>
          <p:nvPr/>
        </p:nvGrpSpPr>
        <p:grpSpPr>
          <a:xfrm>
            <a:off x="2120547" y="1815078"/>
            <a:ext cx="2101800" cy="909914"/>
            <a:chOff x="2120547" y="1815078"/>
            <a:chExt cx="2101800" cy="909914"/>
          </a:xfrm>
        </p:grpSpPr>
        <p:sp>
          <p:nvSpPr>
            <p:cNvPr id="113" name="Google Shape;113;p17"/>
            <p:cNvSpPr txBox="1"/>
            <p:nvPr/>
          </p:nvSpPr>
          <p:spPr>
            <a:xfrm>
              <a:off x="2120547" y="1815078"/>
              <a:ext cx="2101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Phase 2</a:t>
              </a:r>
              <a:endParaRPr b="1" sz="1800">
                <a:solidFill>
                  <a:schemeClr val="dk1"/>
                </a:solidFill>
                <a:latin typeface="Montserrat"/>
                <a:ea typeface="Montserrat"/>
                <a:cs typeface="Montserrat"/>
                <a:sym typeface="Montserrat"/>
              </a:endParaRPr>
            </a:p>
          </p:txBody>
        </p:sp>
        <p:sp>
          <p:nvSpPr>
            <p:cNvPr id="114" name="Google Shape;114;p17"/>
            <p:cNvSpPr txBox="1"/>
            <p:nvPr/>
          </p:nvSpPr>
          <p:spPr>
            <a:xfrm>
              <a:off x="2124747" y="2176292"/>
              <a:ext cx="20934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Neptune is far away from the Sun</a:t>
              </a:r>
              <a:endParaRPr>
                <a:solidFill>
                  <a:schemeClr val="dk1"/>
                </a:solidFill>
                <a:latin typeface="Montserrat Medium"/>
                <a:ea typeface="Montserrat Medium"/>
                <a:cs typeface="Montserrat Medium"/>
                <a:sym typeface="Montserrat Medium"/>
              </a:endParaRPr>
            </a:p>
          </p:txBody>
        </p:sp>
      </p:grpSp>
      <p:grpSp>
        <p:nvGrpSpPr>
          <p:cNvPr id="115" name="Google Shape;115;p17"/>
          <p:cNvGrpSpPr/>
          <p:nvPr/>
        </p:nvGrpSpPr>
        <p:grpSpPr>
          <a:xfrm>
            <a:off x="4921649" y="1815078"/>
            <a:ext cx="2101800" cy="909914"/>
            <a:chOff x="4921649" y="1815078"/>
            <a:chExt cx="2101800" cy="909914"/>
          </a:xfrm>
        </p:grpSpPr>
        <p:sp>
          <p:nvSpPr>
            <p:cNvPr id="116" name="Google Shape;116;p17"/>
            <p:cNvSpPr txBox="1"/>
            <p:nvPr/>
          </p:nvSpPr>
          <p:spPr>
            <a:xfrm>
              <a:off x="4921649" y="1815078"/>
              <a:ext cx="2101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Phase 4</a:t>
              </a:r>
              <a:endParaRPr b="1" sz="1800">
                <a:solidFill>
                  <a:schemeClr val="dk1"/>
                </a:solidFill>
                <a:latin typeface="Montserrat"/>
                <a:ea typeface="Montserrat"/>
                <a:cs typeface="Montserrat"/>
                <a:sym typeface="Montserrat"/>
              </a:endParaRPr>
            </a:p>
          </p:txBody>
        </p:sp>
        <p:sp>
          <p:nvSpPr>
            <p:cNvPr id="117" name="Google Shape;117;p17"/>
            <p:cNvSpPr txBox="1"/>
            <p:nvPr/>
          </p:nvSpPr>
          <p:spPr>
            <a:xfrm>
              <a:off x="4925849" y="2176292"/>
              <a:ext cx="20934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grpSp>
      <p:grpSp>
        <p:nvGrpSpPr>
          <p:cNvPr id="118" name="Google Shape;118;p17"/>
          <p:cNvGrpSpPr/>
          <p:nvPr/>
        </p:nvGrpSpPr>
        <p:grpSpPr>
          <a:xfrm>
            <a:off x="6322200" y="3691999"/>
            <a:ext cx="2101800" cy="917888"/>
            <a:chOff x="6322200" y="3691999"/>
            <a:chExt cx="2101800" cy="917888"/>
          </a:xfrm>
        </p:grpSpPr>
        <p:sp>
          <p:nvSpPr>
            <p:cNvPr id="119" name="Google Shape;119;p17"/>
            <p:cNvSpPr txBox="1"/>
            <p:nvPr/>
          </p:nvSpPr>
          <p:spPr>
            <a:xfrm>
              <a:off x="6322200" y="3691999"/>
              <a:ext cx="2101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Phase 5</a:t>
              </a:r>
              <a:endParaRPr b="1" sz="1800">
                <a:solidFill>
                  <a:schemeClr val="dk1"/>
                </a:solidFill>
                <a:latin typeface="Montserrat"/>
                <a:ea typeface="Montserrat"/>
                <a:cs typeface="Montserrat"/>
                <a:sym typeface="Montserrat"/>
              </a:endParaRPr>
            </a:p>
          </p:txBody>
        </p:sp>
        <p:sp>
          <p:nvSpPr>
            <p:cNvPr id="120" name="Google Shape;120;p17"/>
            <p:cNvSpPr txBox="1"/>
            <p:nvPr/>
          </p:nvSpPr>
          <p:spPr>
            <a:xfrm>
              <a:off x="6322200" y="4061187"/>
              <a:ext cx="20934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grpSp>
      <p:grpSp>
        <p:nvGrpSpPr>
          <p:cNvPr id="121" name="Google Shape;121;p17"/>
          <p:cNvGrpSpPr/>
          <p:nvPr/>
        </p:nvGrpSpPr>
        <p:grpSpPr>
          <a:xfrm>
            <a:off x="3521098" y="3687374"/>
            <a:ext cx="2101800" cy="917888"/>
            <a:chOff x="3521098" y="3687374"/>
            <a:chExt cx="2101800" cy="917888"/>
          </a:xfrm>
        </p:grpSpPr>
        <p:sp>
          <p:nvSpPr>
            <p:cNvPr id="122" name="Google Shape;122;p17"/>
            <p:cNvSpPr txBox="1"/>
            <p:nvPr/>
          </p:nvSpPr>
          <p:spPr>
            <a:xfrm>
              <a:off x="3521098" y="3687374"/>
              <a:ext cx="2101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Phase 3</a:t>
              </a:r>
              <a:endParaRPr b="1" sz="1800">
                <a:solidFill>
                  <a:schemeClr val="dk1"/>
                </a:solidFill>
                <a:latin typeface="Montserrat"/>
                <a:ea typeface="Montserrat"/>
                <a:cs typeface="Montserrat"/>
                <a:sym typeface="Montserrat"/>
              </a:endParaRPr>
            </a:p>
          </p:txBody>
        </p:sp>
        <p:sp>
          <p:nvSpPr>
            <p:cNvPr id="123" name="Google Shape;123;p17"/>
            <p:cNvSpPr txBox="1"/>
            <p:nvPr/>
          </p:nvSpPr>
          <p:spPr>
            <a:xfrm>
              <a:off x="3521100" y="4056562"/>
              <a:ext cx="20934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grpSp>
      <p:grpSp>
        <p:nvGrpSpPr>
          <p:cNvPr id="124" name="Google Shape;124;p17"/>
          <p:cNvGrpSpPr/>
          <p:nvPr/>
        </p:nvGrpSpPr>
        <p:grpSpPr>
          <a:xfrm>
            <a:off x="719996" y="3692011"/>
            <a:ext cx="2101800" cy="917888"/>
            <a:chOff x="719996" y="3692011"/>
            <a:chExt cx="2101800" cy="917888"/>
          </a:xfrm>
        </p:grpSpPr>
        <p:sp>
          <p:nvSpPr>
            <p:cNvPr id="125" name="Google Shape;125;p17"/>
            <p:cNvSpPr txBox="1"/>
            <p:nvPr/>
          </p:nvSpPr>
          <p:spPr>
            <a:xfrm>
              <a:off x="719996" y="3692011"/>
              <a:ext cx="21018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Phase 1</a:t>
              </a:r>
              <a:endParaRPr b="1" sz="1800">
                <a:solidFill>
                  <a:schemeClr val="dk1"/>
                </a:solidFill>
                <a:latin typeface="Montserrat"/>
                <a:ea typeface="Montserrat"/>
                <a:cs typeface="Montserrat"/>
                <a:sym typeface="Montserrat"/>
              </a:endParaRPr>
            </a:p>
          </p:txBody>
        </p:sp>
        <p:sp>
          <p:nvSpPr>
            <p:cNvPr id="126" name="Google Shape;126;p17"/>
            <p:cNvSpPr txBox="1"/>
            <p:nvPr/>
          </p:nvSpPr>
          <p:spPr>
            <a:xfrm>
              <a:off x="724196" y="4061200"/>
              <a:ext cx="20934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a:t>
              </a:r>
              <a:r>
                <a:rPr lang="en">
                  <a:solidFill>
                    <a:schemeClr val="dk1"/>
                  </a:solidFill>
                  <a:latin typeface="Montserrat Medium"/>
                  <a:ea typeface="Montserrat Medium"/>
                  <a:cs typeface="Montserrat Medium"/>
                  <a:sym typeface="Montserrat Medium"/>
                </a:rPr>
                <a:t>s the smallest planet</a:t>
              </a:r>
              <a:endParaRPr>
                <a:solidFill>
                  <a:schemeClr val="dk1"/>
                </a:solidFill>
                <a:latin typeface="Montserrat Medium"/>
                <a:ea typeface="Montserrat Medium"/>
                <a:cs typeface="Montserrat Medium"/>
                <a:sym typeface="Montserrat Medium"/>
              </a:endParaRPr>
            </a:p>
          </p:txBody>
        </p:sp>
      </p:grpSp>
      <p:sp>
        <p:nvSpPr>
          <p:cNvPr id="127" name="Google Shape;127;p17"/>
          <p:cNvSpPr/>
          <p:nvPr/>
        </p:nvSpPr>
        <p:spPr>
          <a:xfrm flipH="1">
            <a:off x="3019647" y="3054538"/>
            <a:ext cx="303600" cy="303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flipH="1">
            <a:off x="4420197" y="3054538"/>
            <a:ext cx="303600" cy="30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flipH="1">
            <a:off x="5820747" y="3054538"/>
            <a:ext cx="303600" cy="303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flipH="1">
            <a:off x="7221297" y="3054538"/>
            <a:ext cx="303600" cy="30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7"/>
          <p:cNvCxnSpPr>
            <a:stCxn id="111" idx="2"/>
            <a:endCxn id="125" idx="0"/>
          </p:cNvCxnSpPr>
          <p:nvPr/>
        </p:nvCxnSpPr>
        <p:spPr>
          <a:xfrm>
            <a:off x="1770896" y="3357838"/>
            <a:ext cx="0" cy="3342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7"/>
          <p:cNvCxnSpPr>
            <a:stCxn id="127" idx="0"/>
            <a:endCxn id="114" idx="2"/>
          </p:cNvCxnSpPr>
          <p:nvPr/>
        </p:nvCxnSpPr>
        <p:spPr>
          <a:xfrm rot="10800000">
            <a:off x="3171447" y="2725138"/>
            <a:ext cx="0" cy="3294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7"/>
          <p:cNvCxnSpPr>
            <a:stCxn id="128" idx="2"/>
            <a:endCxn id="122" idx="0"/>
          </p:cNvCxnSpPr>
          <p:nvPr/>
        </p:nvCxnSpPr>
        <p:spPr>
          <a:xfrm>
            <a:off x="4571997" y="3357838"/>
            <a:ext cx="0" cy="3294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a:stCxn id="129" idx="0"/>
            <a:endCxn id="117" idx="2"/>
          </p:cNvCxnSpPr>
          <p:nvPr/>
        </p:nvCxnSpPr>
        <p:spPr>
          <a:xfrm rot="10800000">
            <a:off x="5972547" y="2725138"/>
            <a:ext cx="0" cy="3294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7"/>
          <p:cNvCxnSpPr>
            <a:stCxn id="130" idx="2"/>
            <a:endCxn id="119" idx="0"/>
          </p:cNvCxnSpPr>
          <p:nvPr/>
        </p:nvCxnSpPr>
        <p:spPr>
          <a:xfrm>
            <a:off x="7373097" y="3357838"/>
            <a:ext cx="0" cy="3342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7"/>
          <p:cNvCxnSpPr>
            <a:stCxn id="111" idx="1"/>
            <a:endCxn id="127" idx="3"/>
          </p:cNvCxnSpPr>
          <p:nvPr/>
        </p:nvCxnSpPr>
        <p:spPr>
          <a:xfrm>
            <a:off x="1922696" y="3206188"/>
            <a:ext cx="1097100" cy="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7"/>
          <p:cNvCxnSpPr>
            <a:endCxn id="128" idx="3"/>
          </p:cNvCxnSpPr>
          <p:nvPr/>
        </p:nvCxnSpPr>
        <p:spPr>
          <a:xfrm>
            <a:off x="3323097" y="3206188"/>
            <a:ext cx="1097100" cy="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7"/>
          <p:cNvCxnSpPr>
            <a:stCxn id="128" idx="1"/>
            <a:endCxn id="129" idx="3"/>
          </p:cNvCxnSpPr>
          <p:nvPr/>
        </p:nvCxnSpPr>
        <p:spPr>
          <a:xfrm>
            <a:off x="4723797" y="3206188"/>
            <a:ext cx="10971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a:stCxn id="129" idx="1"/>
            <a:endCxn id="130" idx="3"/>
          </p:cNvCxnSpPr>
          <p:nvPr/>
        </p:nvCxnSpPr>
        <p:spPr>
          <a:xfrm>
            <a:off x="6124347" y="3206188"/>
            <a:ext cx="1097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4"/>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861" name="Google Shape;861;p44"/>
          <p:cNvSpPr txBox="1"/>
          <p:nvPr/>
        </p:nvSpPr>
        <p:spPr>
          <a:xfrm flipH="1">
            <a:off x="1349591" y="2252485"/>
            <a:ext cx="1692300" cy="134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chemeClr val="dk1"/>
                </a:solidFill>
                <a:latin typeface="Montserrat"/>
                <a:ea typeface="Montserrat"/>
                <a:cs typeface="Montserrat"/>
                <a:sym typeface="Montserrat"/>
              </a:rPr>
              <a:t>18</a:t>
            </a:r>
            <a:endParaRPr b="1" sz="3900">
              <a:solidFill>
                <a:schemeClr val="dk1"/>
              </a:solidFill>
              <a:latin typeface="Montserrat"/>
              <a:ea typeface="Montserrat"/>
              <a:cs typeface="Montserrat"/>
              <a:sym typeface="Montserrat"/>
            </a:endParaRPr>
          </a:p>
        </p:txBody>
      </p:sp>
      <p:sp>
        <p:nvSpPr>
          <p:cNvPr id="862" name="Google Shape;862;p44"/>
          <p:cNvSpPr txBox="1"/>
          <p:nvPr/>
        </p:nvSpPr>
        <p:spPr>
          <a:xfrm flipH="1">
            <a:off x="1349578" y="1741655"/>
            <a:ext cx="1692300" cy="42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APR</a:t>
            </a:r>
            <a:endParaRPr>
              <a:solidFill>
                <a:schemeClr val="dk1"/>
              </a:solidFill>
              <a:latin typeface="Montserrat Medium"/>
              <a:ea typeface="Montserrat Medium"/>
              <a:cs typeface="Montserrat Medium"/>
              <a:sym typeface="Montserrat Medium"/>
            </a:endParaRPr>
          </a:p>
        </p:txBody>
      </p:sp>
      <p:sp>
        <p:nvSpPr>
          <p:cNvPr id="863" name="Google Shape;863;p44"/>
          <p:cNvSpPr txBox="1"/>
          <p:nvPr/>
        </p:nvSpPr>
        <p:spPr>
          <a:xfrm flipH="1">
            <a:off x="3738972" y="2252485"/>
            <a:ext cx="1692300" cy="134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chemeClr val="dk1"/>
                </a:solidFill>
                <a:latin typeface="Montserrat"/>
                <a:ea typeface="Montserrat"/>
                <a:cs typeface="Montserrat"/>
                <a:sym typeface="Montserrat"/>
              </a:rPr>
              <a:t>22</a:t>
            </a:r>
            <a:endParaRPr b="1" sz="3900">
              <a:solidFill>
                <a:schemeClr val="dk1"/>
              </a:solidFill>
              <a:latin typeface="Montserrat"/>
              <a:ea typeface="Montserrat"/>
              <a:cs typeface="Montserrat"/>
              <a:sym typeface="Montserrat"/>
            </a:endParaRPr>
          </a:p>
        </p:txBody>
      </p:sp>
      <p:sp>
        <p:nvSpPr>
          <p:cNvPr id="864" name="Google Shape;864;p44"/>
          <p:cNvSpPr txBox="1"/>
          <p:nvPr/>
        </p:nvSpPr>
        <p:spPr>
          <a:xfrm flipH="1">
            <a:off x="3738959" y="1741655"/>
            <a:ext cx="1692300" cy="42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MAY</a:t>
            </a:r>
            <a:endParaRPr>
              <a:solidFill>
                <a:schemeClr val="dk1"/>
              </a:solidFill>
              <a:latin typeface="Montserrat Medium"/>
              <a:ea typeface="Montserrat Medium"/>
              <a:cs typeface="Montserrat Medium"/>
              <a:sym typeface="Montserrat Medium"/>
            </a:endParaRPr>
          </a:p>
        </p:txBody>
      </p:sp>
      <p:sp>
        <p:nvSpPr>
          <p:cNvPr id="865" name="Google Shape;865;p44"/>
          <p:cNvSpPr txBox="1"/>
          <p:nvPr/>
        </p:nvSpPr>
        <p:spPr>
          <a:xfrm flipH="1">
            <a:off x="6101172" y="2252485"/>
            <a:ext cx="1692300" cy="134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chemeClr val="lt1"/>
                </a:solidFill>
                <a:latin typeface="Montserrat"/>
                <a:ea typeface="Montserrat"/>
                <a:cs typeface="Montserrat"/>
                <a:sym typeface="Montserrat"/>
              </a:rPr>
              <a:t>03</a:t>
            </a:r>
            <a:endParaRPr b="1" sz="3900">
              <a:solidFill>
                <a:schemeClr val="lt1"/>
              </a:solidFill>
              <a:latin typeface="Montserrat"/>
              <a:ea typeface="Montserrat"/>
              <a:cs typeface="Montserrat"/>
              <a:sym typeface="Montserrat"/>
            </a:endParaRPr>
          </a:p>
        </p:txBody>
      </p:sp>
      <p:sp>
        <p:nvSpPr>
          <p:cNvPr id="866" name="Google Shape;866;p44"/>
          <p:cNvSpPr txBox="1"/>
          <p:nvPr/>
        </p:nvSpPr>
        <p:spPr>
          <a:xfrm flipH="1">
            <a:off x="6101159" y="1741655"/>
            <a:ext cx="1692300" cy="42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Medium"/>
                <a:ea typeface="Montserrat Medium"/>
                <a:cs typeface="Montserrat Medium"/>
                <a:sym typeface="Montserrat Medium"/>
              </a:rPr>
              <a:t>JUN</a:t>
            </a:r>
            <a:endParaRPr>
              <a:solidFill>
                <a:schemeClr val="lt1"/>
              </a:solidFill>
              <a:latin typeface="Montserrat Medium"/>
              <a:ea typeface="Montserrat Medium"/>
              <a:cs typeface="Montserrat Medium"/>
              <a:sym typeface="Montserrat Medium"/>
            </a:endParaRPr>
          </a:p>
        </p:txBody>
      </p:sp>
      <p:grpSp>
        <p:nvGrpSpPr>
          <p:cNvPr id="867" name="Google Shape;867;p44"/>
          <p:cNvGrpSpPr/>
          <p:nvPr/>
        </p:nvGrpSpPr>
        <p:grpSpPr>
          <a:xfrm>
            <a:off x="1319387" y="3677706"/>
            <a:ext cx="1746900" cy="956694"/>
            <a:chOff x="1319387" y="3677706"/>
            <a:chExt cx="1746900" cy="956694"/>
          </a:xfrm>
        </p:grpSpPr>
        <p:sp>
          <p:nvSpPr>
            <p:cNvPr id="868" name="Google Shape;868;p44"/>
            <p:cNvSpPr txBox="1"/>
            <p:nvPr/>
          </p:nvSpPr>
          <p:spPr>
            <a:xfrm>
              <a:off x="1319387" y="4095000"/>
              <a:ext cx="1746900" cy="53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Montserrat Medium"/>
                  <a:ea typeface="Montserrat Medium"/>
                  <a:cs typeface="Montserrat Medium"/>
                  <a:sym typeface="Montserrat Medium"/>
                </a:rPr>
                <a:t>It’s the closest planet to the Sun</a:t>
              </a:r>
              <a:endParaRPr>
                <a:solidFill>
                  <a:schemeClr val="dk1"/>
                </a:solidFill>
                <a:latin typeface="Montserrat Medium"/>
                <a:ea typeface="Montserrat Medium"/>
                <a:cs typeface="Montserrat Medium"/>
                <a:sym typeface="Montserrat Medium"/>
              </a:endParaRPr>
            </a:p>
          </p:txBody>
        </p:sp>
        <p:sp>
          <p:nvSpPr>
            <p:cNvPr id="869" name="Google Shape;869;p44"/>
            <p:cNvSpPr txBox="1"/>
            <p:nvPr/>
          </p:nvSpPr>
          <p:spPr>
            <a:xfrm>
              <a:off x="1319387" y="3677706"/>
              <a:ext cx="1746600" cy="493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870" name="Google Shape;870;p44"/>
          <p:cNvGrpSpPr/>
          <p:nvPr/>
        </p:nvGrpSpPr>
        <p:grpSpPr>
          <a:xfrm>
            <a:off x="3698371" y="3677706"/>
            <a:ext cx="1747258" cy="956694"/>
            <a:chOff x="3698371" y="3677706"/>
            <a:chExt cx="1747258" cy="956694"/>
          </a:xfrm>
        </p:grpSpPr>
        <p:sp>
          <p:nvSpPr>
            <p:cNvPr id="871" name="Google Shape;871;p44"/>
            <p:cNvSpPr txBox="1"/>
            <p:nvPr/>
          </p:nvSpPr>
          <p:spPr>
            <a:xfrm>
              <a:off x="3699029" y="3677706"/>
              <a:ext cx="1746600" cy="493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sp>
          <p:nvSpPr>
            <p:cNvPr id="872" name="Google Shape;872;p44"/>
            <p:cNvSpPr txBox="1"/>
            <p:nvPr/>
          </p:nvSpPr>
          <p:spPr>
            <a:xfrm>
              <a:off x="3698371" y="4095000"/>
              <a:ext cx="1746300" cy="53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Montserrat Medium"/>
                  <a:ea typeface="Montserrat Medium"/>
                  <a:cs typeface="Montserrat Medium"/>
                  <a:sym typeface="Montserrat Medium"/>
                </a:rPr>
                <a:t>Venus has a beautiful name</a:t>
              </a:r>
              <a:endParaRPr>
                <a:solidFill>
                  <a:schemeClr val="dk1"/>
                </a:solidFill>
                <a:latin typeface="Montserrat Medium"/>
                <a:ea typeface="Montserrat Medium"/>
                <a:cs typeface="Montserrat Medium"/>
                <a:sym typeface="Montserrat Medium"/>
              </a:endParaRPr>
            </a:p>
          </p:txBody>
        </p:sp>
      </p:grpSp>
      <p:grpSp>
        <p:nvGrpSpPr>
          <p:cNvPr id="873" name="Google Shape;873;p44"/>
          <p:cNvGrpSpPr/>
          <p:nvPr/>
        </p:nvGrpSpPr>
        <p:grpSpPr>
          <a:xfrm>
            <a:off x="6087131" y="3677575"/>
            <a:ext cx="1748232" cy="956825"/>
            <a:chOff x="6087131" y="3677575"/>
            <a:chExt cx="1748232" cy="956825"/>
          </a:xfrm>
        </p:grpSpPr>
        <p:sp>
          <p:nvSpPr>
            <p:cNvPr id="874" name="Google Shape;874;p44"/>
            <p:cNvSpPr txBox="1"/>
            <p:nvPr/>
          </p:nvSpPr>
          <p:spPr>
            <a:xfrm>
              <a:off x="6087131" y="3677575"/>
              <a:ext cx="1746600" cy="493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875" name="Google Shape;875;p44"/>
            <p:cNvSpPr txBox="1"/>
            <p:nvPr/>
          </p:nvSpPr>
          <p:spPr>
            <a:xfrm>
              <a:off x="6088463" y="4095000"/>
              <a:ext cx="1746900" cy="53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Montserrat Medium"/>
                  <a:ea typeface="Montserrat Medium"/>
                  <a:cs typeface="Montserrat Medium"/>
                  <a:sym typeface="Montserrat Medium"/>
                </a:rPr>
                <a:t>Mars is actually a cold place</a:t>
              </a:r>
              <a:endParaRPr>
                <a:solidFill>
                  <a:schemeClr val="dk1"/>
                </a:solidFill>
                <a:latin typeface="Montserrat Medium"/>
                <a:ea typeface="Montserrat Medium"/>
                <a:cs typeface="Montserrat Medium"/>
                <a:sym typeface="Montserrat Medium"/>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5"/>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881" name="Google Shape;881;p45"/>
          <p:cNvGrpSpPr/>
          <p:nvPr/>
        </p:nvGrpSpPr>
        <p:grpSpPr>
          <a:xfrm>
            <a:off x="877940" y="1992300"/>
            <a:ext cx="326101" cy="2485800"/>
            <a:chOff x="877975" y="1712675"/>
            <a:chExt cx="264606" cy="2485800"/>
          </a:xfrm>
        </p:grpSpPr>
        <p:sp>
          <p:nvSpPr>
            <p:cNvPr id="882" name="Google Shape;882;p45"/>
            <p:cNvSpPr/>
            <p:nvPr/>
          </p:nvSpPr>
          <p:spPr>
            <a:xfrm rot="-5400000">
              <a:off x="-232619" y="2823275"/>
              <a:ext cx="2485800" cy="2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83" name="Google Shape;883;p45"/>
            <p:cNvSpPr/>
            <p:nvPr/>
          </p:nvSpPr>
          <p:spPr>
            <a:xfrm rot="-5400000">
              <a:off x="636625" y="3692525"/>
              <a:ext cx="747300" cy="26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884" name="Google Shape;884;p45"/>
          <p:cNvGrpSpPr/>
          <p:nvPr/>
        </p:nvGrpSpPr>
        <p:grpSpPr>
          <a:xfrm>
            <a:off x="1607375" y="1992300"/>
            <a:ext cx="326111" cy="2485800"/>
            <a:chOff x="1465100" y="1712675"/>
            <a:chExt cx="264615" cy="2485800"/>
          </a:xfrm>
        </p:grpSpPr>
        <p:sp>
          <p:nvSpPr>
            <p:cNvPr id="885" name="Google Shape;885;p45"/>
            <p:cNvSpPr/>
            <p:nvPr/>
          </p:nvSpPr>
          <p:spPr>
            <a:xfrm rot="-5400000">
              <a:off x="354515" y="2823275"/>
              <a:ext cx="2485800" cy="2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86" name="Google Shape;886;p45"/>
            <p:cNvSpPr/>
            <p:nvPr/>
          </p:nvSpPr>
          <p:spPr>
            <a:xfrm rot="-5400000">
              <a:off x="858650" y="3327425"/>
              <a:ext cx="1477500" cy="26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887" name="Google Shape;887;p45"/>
          <p:cNvGrpSpPr/>
          <p:nvPr/>
        </p:nvGrpSpPr>
        <p:grpSpPr>
          <a:xfrm>
            <a:off x="2336789" y="1992300"/>
            <a:ext cx="326114" cy="2485800"/>
            <a:chOff x="2059825" y="1712675"/>
            <a:chExt cx="264617" cy="2485800"/>
          </a:xfrm>
        </p:grpSpPr>
        <p:sp>
          <p:nvSpPr>
            <p:cNvPr id="888" name="Google Shape;888;p45"/>
            <p:cNvSpPr/>
            <p:nvPr/>
          </p:nvSpPr>
          <p:spPr>
            <a:xfrm rot="-5400000">
              <a:off x="949242" y="2823275"/>
              <a:ext cx="2485800" cy="2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89" name="Google Shape;889;p45"/>
            <p:cNvSpPr/>
            <p:nvPr/>
          </p:nvSpPr>
          <p:spPr>
            <a:xfrm rot="-5400000">
              <a:off x="1694275" y="3568325"/>
              <a:ext cx="995700" cy="26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890" name="Google Shape;890;p45"/>
          <p:cNvGrpSpPr/>
          <p:nvPr/>
        </p:nvGrpSpPr>
        <p:grpSpPr>
          <a:xfrm>
            <a:off x="3067391" y="1992300"/>
            <a:ext cx="326117" cy="2485800"/>
            <a:chOff x="2654550" y="1712675"/>
            <a:chExt cx="264620" cy="2485800"/>
          </a:xfrm>
        </p:grpSpPr>
        <p:sp>
          <p:nvSpPr>
            <p:cNvPr id="891" name="Google Shape;891;p45"/>
            <p:cNvSpPr/>
            <p:nvPr/>
          </p:nvSpPr>
          <p:spPr>
            <a:xfrm rot="-5400000">
              <a:off x="1543970" y="2823275"/>
              <a:ext cx="2485800" cy="2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92" name="Google Shape;892;p45"/>
            <p:cNvSpPr/>
            <p:nvPr/>
          </p:nvSpPr>
          <p:spPr>
            <a:xfrm rot="-5400000">
              <a:off x="1795350" y="3074675"/>
              <a:ext cx="1983000" cy="26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893" name="Google Shape;893;p45"/>
          <p:cNvGrpSpPr/>
          <p:nvPr/>
        </p:nvGrpSpPr>
        <p:grpSpPr>
          <a:xfrm>
            <a:off x="4048431" y="2072475"/>
            <a:ext cx="2032200" cy="875075"/>
            <a:chOff x="4048431" y="2072475"/>
            <a:chExt cx="2032200" cy="875075"/>
          </a:xfrm>
        </p:grpSpPr>
        <p:sp>
          <p:nvSpPr>
            <p:cNvPr id="894" name="Google Shape;894;p45"/>
            <p:cNvSpPr txBox="1"/>
            <p:nvPr/>
          </p:nvSpPr>
          <p:spPr>
            <a:xfrm>
              <a:off x="4048431" y="2072475"/>
              <a:ext cx="20319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895" name="Google Shape;895;p45"/>
            <p:cNvSpPr txBox="1"/>
            <p:nvPr/>
          </p:nvSpPr>
          <p:spPr>
            <a:xfrm>
              <a:off x="4048431" y="2408150"/>
              <a:ext cx="2032200" cy="53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Montserrat Medium"/>
                  <a:ea typeface="Montserrat Medium"/>
                  <a:cs typeface="Montserrat Medium"/>
                  <a:sym typeface="Montserrat Medium"/>
                </a:rPr>
                <a:t>Mars is actually a cold place</a:t>
              </a:r>
              <a:endParaRPr>
                <a:solidFill>
                  <a:schemeClr val="dk1"/>
                </a:solidFill>
                <a:latin typeface="Montserrat Medium"/>
                <a:ea typeface="Montserrat Medium"/>
                <a:cs typeface="Montserrat Medium"/>
                <a:sym typeface="Montserrat Medium"/>
              </a:endParaRPr>
            </a:p>
          </p:txBody>
        </p:sp>
      </p:grpSp>
      <p:grpSp>
        <p:nvGrpSpPr>
          <p:cNvPr id="896" name="Google Shape;896;p45"/>
          <p:cNvGrpSpPr/>
          <p:nvPr/>
        </p:nvGrpSpPr>
        <p:grpSpPr>
          <a:xfrm>
            <a:off x="6394500" y="2072475"/>
            <a:ext cx="2029500" cy="875075"/>
            <a:chOff x="6394500" y="2072475"/>
            <a:chExt cx="2029500" cy="875075"/>
          </a:xfrm>
        </p:grpSpPr>
        <p:sp>
          <p:nvSpPr>
            <p:cNvPr id="897" name="Google Shape;897;p45"/>
            <p:cNvSpPr txBox="1"/>
            <p:nvPr/>
          </p:nvSpPr>
          <p:spPr>
            <a:xfrm>
              <a:off x="6394500" y="2072475"/>
              <a:ext cx="20292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sp>
          <p:nvSpPr>
            <p:cNvPr id="898" name="Google Shape;898;p45"/>
            <p:cNvSpPr txBox="1"/>
            <p:nvPr/>
          </p:nvSpPr>
          <p:spPr>
            <a:xfrm>
              <a:off x="6394500" y="2408150"/>
              <a:ext cx="20295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doesn’t have a solid surface</a:t>
              </a:r>
              <a:endParaRPr>
                <a:solidFill>
                  <a:schemeClr val="dk1"/>
                </a:solidFill>
                <a:latin typeface="Montserrat Medium"/>
                <a:ea typeface="Montserrat Medium"/>
                <a:cs typeface="Montserrat Medium"/>
                <a:sym typeface="Montserrat Medium"/>
              </a:endParaRPr>
            </a:p>
          </p:txBody>
        </p:sp>
      </p:grpSp>
      <p:grpSp>
        <p:nvGrpSpPr>
          <p:cNvPr id="899" name="Google Shape;899;p45"/>
          <p:cNvGrpSpPr/>
          <p:nvPr/>
        </p:nvGrpSpPr>
        <p:grpSpPr>
          <a:xfrm>
            <a:off x="4048431" y="3652225"/>
            <a:ext cx="2032200" cy="875075"/>
            <a:chOff x="4048431" y="3652225"/>
            <a:chExt cx="2032200" cy="875075"/>
          </a:xfrm>
        </p:grpSpPr>
        <p:sp>
          <p:nvSpPr>
            <p:cNvPr id="900" name="Google Shape;900;p45"/>
            <p:cNvSpPr txBox="1"/>
            <p:nvPr/>
          </p:nvSpPr>
          <p:spPr>
            <a:xfrm>
              <a:off x="4048581" y="3652225"/>
              <a:ext cx="20319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sp>
          <p:nvSpPr>
            <p:cNvPr id="901" name="Google Shape;901;p45"/>
            <p:cNvSpPr txBox="1"/>
            <p:nvPr/>
          </p:nvSpPr>
          <p:spPr>
            <a:xfrm>
              <a:off x="4048431" y="3987900"/>
              <a:ext cx="20322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Earth is the third planet from the Sun</a:t>
              </a:r>
              <a:endParaRPr>
                <a:solidFill>
                  <a:schemeClr val="dk1"/>
                </a:solidFill>
                <a:latin typeface="Montserrat Medium"/>
                <a:ea typeface="Montserrat Medium"/>
                <a:cs typeface="Montserrat Medium"/>
                <a:sym typeface="Montserrat Medium"/>
              </a:endParaRPr>
            </a:p>
          </p:txBody>
        </p:sp>
      </p:grpSp>
      <p:grpSp>
        <p:nvGrpSpPr>
          <p:cNvPr id="902" name="Google Shape;902;p45"/>
          <p:cNvGrpSpPr/>
          <p:nvPr/>
        </p:nvGrpSpPr>
        <p:grpSpPr>
          <a:xfrm>
            <a:off x="6394500" y="3652225"/>
            <a:ext cx="2029500" cy="875075"/>
            <a:chOff x="6394500" y="3652225"/>
            <a:chExt cx="2029500" cy="875075"/>
          </a:xfrm>
        </p:grpSpPr>
        <p:sp>
          <p:nvSpPr>
            <p:cNvPr id="903" name="Google Shape;903;p45"/>
            <p:cNvSpPr txBox="1"/>
            <p:nvPr/>
          </p:nvSpPr>
          <p:spPr>
            <a:xfrm>
              <a:off x="6394500" y="3652225"/>
              <a:ext cx="20292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Montserrat"/>
                  <a:ea typeface="Montserrat"/>
                  <a:cs typeface="Montserrat"/>
                  <a:sym typeface="Montserrat"/>
                </a:rPr>
                <a:t>Saturn</a:t>
              </a:r>
              <a:endParaRPr b="1" sz="1800">
                <a:solidFill>
                  <a:schemeClr val="dk1"/>
                </a:solidFill>
                <a:latin typeface="Montserrat"/>
                <a:ea typeface="Montserrat"/>
                <a:cs typeface="Montserrat"/>
                <a:sym typeface="Montserrat"/>
              </a:endParaRPr>
            </a:p>
          </p:txBody>
        </p:sp>
        <p:sp>
          <p:nvSpPr>
            <p:cNvPr id="904" name="Google Shape;904;p45"/>
            <p:cNvSpPr txBox="1"/>
            <p:nvPr/>
          </p:nvSpPr>
          <p:spPr>
            <a:xfrm>
              <a:off x="6394500" y="3987900"/>
              <a:ext cx="20295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Saturn was named after a Roman god</a:t>
              </a:r>
              <a:endParaRPr>
                <a:solidFill>
                  <a:schemeClr val="dk1"/>
                </a:solidFill>
                <a:latin typeface="Montserrat Medium"/>
                <a:ea typeface="Montserrat Medium"/>
                <a:cs typeface="Montserrat Medium"/>
                <a:sym typeface="Montserrat Medium"/>
              </a:endParaRPr>
            </a:p>
          </p:txBody>
        </p:sp>
      </p:grpSp>
      <p:sp>
        <p:nvSpPr>
          <p:cNvPr id="905" name="Google Shape;905;p45"/>
          <p:cNvSpPr txBox="1"/>
          <p:nvPr/>
        </p:nvSpPr>
        <p:spPr>
          <a:xfrm>
            <a:off x="755150" y="1564300"/>
            <a:ext cx="586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30%</a:t>
            </a:r>
            <a:endParaRPr b="1">
              <a:solidFill>
                <a:schemeClr val="dk1"/>
              </a:solidFill>
              <a:latin typeface="Montserrat"/>
              <a:ea typeface="Montserrat"/>
              <a:cs typeface="Montserrat"/>
              <a:sym typeface="Montserrat"/>
            </a:endParaRPr>
          </a:p>
        </p:txBody>
      </p:sp>
      <p:sp>
        <p:nvSpPr>
          <p:cNvPr id="906" name="Google Shape;906;p45"/>
          <p:cNvSpPr txBox="1"/>
          <p:nvPr/>
        </p:nvSpPr>
        <p:spPr>
          <a:xfrm>
            <a:off x="1489565" y="1567000"/>
            <a:ext cx="586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60%</a:t>
            </a:r>
            <a:endParaRPr b="1">
              <a:solidFill>
                <a:schemeClr val="dk1"/>
              </a:solidFill>
              <a:latin typeface="Montserrat"/>
              <a:ea typeface="Montserrat"/>
              <a:cs typeface="Montserrat"/>
              <a:sym typeface="Montserrat"/>
            </a:endParaRPr>
          </a:p>
        </p:txBody>
      </p:sp>
      <p:sp>
        <p:nvSpPr>
          <p:cNvPr id="907" name="Google Shape;907;p45"/>
          <p:cNvSpPr txBox="1"/>
          <p:nvPr/>
        </p:nvSpPr>
        <p:spPr>
          <a:xfrm>
            <a:off x="2224005" y="1562950"/>
            <a:ext cx="586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40%</a:t>
            </a:r>
            <a:endParaRPr b="1">
              <a:solidFill>
                <a:schemeClr val="dk1"/>
              </a:solidFill>
              <a:latin typeface="Montserrat"/>
              <a:ea typeface="Montserrat"/>
              <a:cs typeface="Montserrat"/>
              <a:sym typeface="Montserrat"/>
            </a:endParaRPr>
          </a:p>
        </p:txBody>
      </p:sp>
      <p:sp>
        <p:nvSpPr>
          <p:cNvPr id="908" name="Google Shape;908;p45"/>
          <p:cNvSpPr txBox="1"/>
          <p:nvPr/>
        </p:nvSpPr>
        <p:spPr>
          <a:xfrm>
            <a:off x="2937357" y="1565650"/>
            <a:ext cx="586200" cy="2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80%</a:t>
            </a:r>
            <a:endParaRPr b="1">
              <a:solidFill>
                <a:schemeClr val="dk1"/>
              </a:solidFill>
              <a:latin typeface="Montserrat"/>
              <a:ea typeface="Montserrat"/>
              <a:cs typeface="Montserrat"/>
              <a:sym typeface="Montserrat"/>
            </a:endParaRPr>
          </a:p>
        </p:txBody>
      </p:sp>
      <p:sp>
        <p:nvSpPr>
          <p:cNvPr id="909" name="Google Shape;909;p45"/>
          <p:cNvSpPr/>
          <p:nvPr/>
        </p:nvSpPr>
        <p:spPr>
          <a:xfrm>
            <a:off x="4128488" y="1630563"/>
            <a:ext cx="365700" cy="36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6470713" y="1630563"/>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4128488" y="3210325"/>
            <a:ext cx="365700" cy="3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6470713" y="3210325"/>
            <a:ext cx="365700" cy="3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6"/>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918" name="Google Shape;918;p46"/>
          <p:cNvSpPr txBox="1"/>
          <p:nvPr/>
        </p:nvSpPr>
        <p:spPr>
          <a:xfrm>
            <a:off x="3067500" y="1530006"/>
            <a:ext cx="813900" cy="576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12</a:t>
            </a:r>
            <a:r>
              <a:rPr b="1" lang="en" sz="1800">
                <a:solidFill>
                  <a:schemeClr val="dk1"/>
                </a:solidFill>
                <a:latin typeface="Montserrat"/>
                <a:ea typeface="Montserrat"/>
                <a:cs typeface="Montserrat"/>
                <a:sym typeface="Montserrat"/>
              </a:rPr>
              <a:t>%</a:t>
            </a:r>
            <a:endParaRPr b="1" sz="1800">
              <a:solidFill>
                <a:schemeClr val="dk1"/>
              </a:solidFill>
              <a:latin typeface="Montserrat"/>
              <a:ea typeface="Montserrat"/>
              <a:cs typeface="Montserrat"/>
              <a:sym typeface="Montserrat"/>
            </a:endParaRPr>
          </a:p>
        </p:txBody>
      </p:sp>
      <p:sp>
        <p:nvSpPr>
          <p:cNvPr id="919" name="Google Shape;919;p46"/>
          <p:cNvSpPr txBox="1"/>
          <p:nvPr/>
        </p:nvSpPr>
        <p:spPr>
          <a:xfrm>
            <a:off x="3067500" y="3247750"/>
            <a:ext cx="813900" cy="576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36%</a:t>
            </a:r>
            <a:endParaRPr b="1" sz="1800">
              <a:solidFill>
                <a:schemeClr val="lt1"/>
              </a:solidFill>
              <a:latin typeface="Montserrat"/>
              <a:ea typeface="Montserrat"/>
              <a:cs typeface="Montserrat"/>
              <a:sym typeface="Montserrat"/>
            </a:endParaRPr>
          </a:p>
        </p:txBody>
      </p:sp>
      <p:grpSp>
        <p:nvGrpSpPr>
          <p:cNvPr id="920" name="Google Shape;920;p46"/>
          <p:cNvGrpSpPr/>
          <p:nvPr/>
        </p:nvGrpSpPr>
        <p:grpSpPr>
          <a:xfrm>
            <a:off x="719990" y="2105988"/>
            <a:ext cx="1765170" cy="740699"/>
            <a:chOff x="719990" y="2105988"/>
            <a:chExt cx="1765170" cy="740699"/>
          </a:xfrm>
        </p:grpSpPr>
        <p:sp>
          <p:nvSpPr>
            <p:cNvPr id="921" name="Google Shape;921;p46"/>
            <p:cNvSpPr txBox="1"/>
            <p:nvPr/>
          </p:nvSpPr>
          <p:spPr>
            <a:xfrm>
              <a:off x="719990" y="2471688"/>
              <a:ext cx="17649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Mercury is small</a:t>
              </a:r>
              <a:endParaRPr>
                <a:solidFill>
                  <a:schemeClr val="dk1"/>
                </a:solidFill>
                <a:latin typeface="Lato"/>
                <a:ea typeface="Lato"/>
                <a:cs typeface="Lato"/>
                <a:sym typeface="Lato"/>
              </a:endParaRPr>
            </a:p>
          </p:txBody>
        </p:sp>
        <p:sp>
          <p:nvSpPr>
            <p:cNvPr id="922" name="Google Shape;922;p46"/>
            <p:cNvSpPr txBox="1"/>
            <p:nvPr/>
          </p:nvSpPr>
          <p:spPr>
            <a:xfrm>
              <a:off x="720260" y="2105988"/>
              <a:ext cx="1764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923" name="Google Shape;923;p46"/>
          <p:cNvGrpSpPr/>
          <p:nvPr/>
        </p:nvGrpSpPr>
        <p:grpSpPr>
          <a:xfrm>
            <a:off x="2591996" y="2105988"/>
            <a:ext cx="1765020" cy="740699"/>
            <a:chOff x="2591996" y="2105988"/>
            <a:chExt cx="1765020" cy="740699"/>
          </a:xfrm>
        </p:grpSpPr>
        <p:sp>
          <p:nvSpPr>
            <p:cNvPr id="924" name="Google Shape;924;p46"/>
            <p:cNvSpPr txBox="1"/>
            <p:nvPr/>
          </p:nvSpPr>
          <p:spPr>
            <a:xfrm>
              <a:off x="2591996" y="2471688"/>
              <a:ext cx="17649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Venus is very hot</a:t>
              </a:r>
              <a:endParaRPr>
                <a:solidFill>
                  <a:schemeClr val="dk1"/>
                </a:solidFill>
                <a:latin typeface="Lato"/>
                <a:ea typeface="Lato"/>
                <a:cs typeface="Lato"/>
                <a:sym typeface="Lato"/>
              </a:endParaRPr>
            </a:p>
          </p:txBody>
        </p:sp>
        <p:sp>
          <p:nvSpPr>
            <p:cNvPr id="925" name="Google Shape;925;p46"/>
            <p:cNvSpPr txBox="1"/>
            <p:nvPr/>
          </p:nvSpPr>
          <p:spPr>
            <a:xfrm>
              <a:off x="2592116" y="2105988"/>
              <a:ext cx="1764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grpSp>
      <p:grpSp>
        <p:nvGrpSpPr>
          <p:cNvPr id="926" name="Google Shape;926;p46"/>
          <p:cNvGrpSpPr/>
          <p:nvPr/>
        </p:nvGrpSpPr>
        <p:grpSpPr>
          <a:xfrm>
            <a:off x="720252" y="3823751"/>
            <a:ext cx="1765020" cy="740699"/>
            <a:chOff x="720252" y="3823751"/>
            <a:chExt cx="1765020" cy="740699"/>
          </a:xfrm>
        </p:grpSpPr>
        <p:sp>
          <p:nvSpPr>
            <p:cNvPr id="927" name="Google Shape;927;p46"/>
            <p:cNvSpPr txBox="1"/>
            <p:nvPr/>
          </p:nvSpPr>
          <p:spPr>
            <a:xfrm>
              <a:off x="720252" y="4189450"/>
              <a:ext cx="17649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Earth has life</a:t>
              </a:r>
              <a:endParaRPr>
                <a:solidFill>
                  <a:schemeClr val="dk1"/>
                </a:solidFill>
                <a:latin typeface="Lato"/>
                <a:ea typeface="Lato"/>
                <a:cs typeface="Lato"/>
                <a:sym typeface="Lato"/>
              </a:endParaRPr>
            </a:p>
          </p:txBody>
        </p:sp>
        <p:sp>
          <p:nvSpPr>
            <p:cNvPr id="928" name="Google Shape;928;p46"/>
            <p:cNvSpPr txBox="1"/>
            <p:nvPr/>
          </p:nvSpPr>
          <p:spPr>
            <a:xfrm>
              <a:off x="720373" y="3823751"/>
              <a:ext cx="1764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grpSp>
      <p:grpSp>
        <p:nvGrpSpPr>
          <p:cNvPr id="929" name="Google Shape;929;p46"/>
          <p:cNvGrpSpPr/>
          <p:nvPr/>
        </p:nvGrpSpPr>
        <p:grpSpPr>
          <a:xfrm>
            <a:off x="2592258" y="3823751"/>
            <a:ext cx="1765020" cy="740699"/>
            <a:chOff x="2592258" y="3823751"/>
            <a:chExt cx="1765020" cy="740699"/>
          </a:xfrm>
        </p:grpSpPr>
        <p:sp>
          <p:nvSpPr>
            <p:cNvPr id="930" name="Google Shape;930;p46"/>
            <p:cNvSpPr txBox="1"/>
            <p:nvPr/>
          </p:nvSpPr>
          <p:spPr>
            <a:xfrm>
              <a:off x="2592258" y="4189450"/>
              <a:ext cx="17649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Mars is cold</a:t>
              </a:r>
              <a:endParaRPr>
                <a:solidFill>
                  <a:schemeClr val="dk1"/>
                </a:solidFill>
                <a:latin typeface="Lato"/>
                <a:ea typeface="Lato"/>
                <a:cs typeface="Lato"/>
                <a:sym typeface="Lato"/>
              </a:endParaRPr>
            </a:p>
          </p:txBody>
        </p:sp>
        <p:sp>
          <p:nvSpPr>
            <p:cNvPr id="931" name="Google Shape;931;p46"/>
            <p:cNvSpPr txBox="1"/>
            <p:nvPr/>
          </p:nvSpPr>
          <p:spPr>
            <a:xfrm>
              <a:off x="2592379" y="3823751"/>
              <a:ext cx="1764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grpSp>
      <p:sp>
        <p:nvSpPr>
          <p:cNvPr id="932" name="Google Shape;932;p46"/>
          <p:cNvSpPr txBox="1"/>
          <p:nvPr/>
        </p:nvSpPr>
        <p:spPr>
          <a:xfrm>
            <a:off x="1213275" y="1529988"/>
            <a:ext cx="813900" cy="57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38</a:t>
            </a:r>
            <a:r>
              <a:rPr b="1" lang="en" sz="1800">
                <a:solidFill>
                  <a:schemeClr val="dk1"/>
                </a:solidFill>
                <a:latin typeface="Montserrat"/>
                <a:ea typeface="Montserrat"/>
                <a:cs typeface="Montserrat"/>
                <a:sym typeface="Montserrat"/>
              </a:rPr>
              <a:t>%</a:t>
            </a:r>
            <a:endParaRPr b="1" sz="1800">
              <a:solidFill>
                <a:schemeClr val="dk1"/>
              </a:solidFill>
              <a:latin typeface="Montserrat"/>
              <a:ea typeface="Montserrat"/>
              <a:cs typeface="Montserrat"/>
              <a:sym typeface="Montserrat"/>
            </a:endParaRPr>
          </a:p>
        </p:txBody>
      </p:sp>
      <p:sp>
        <p:nvSpPr>
          <p:cNvPr id="933" name="Google Shape;933;p46"/>
          <p:cNvSpPr txBox="1"/>
          <p:nvPr/>
        </p:nvSpPr>
        <p:spPr>
          <a:xfrm>
            <a:off x="1195625" y="3247750"/>
            <a:ext cx="8139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24</a:t>
            </a:r>
            <a:r>
              <a:rPr b="1" lang="en" sz="1800">
                <a:solidFill>
                  <a:schemeClr val="lt1"/>
                </a:solidFill>
                <a:latin typeface="Montserrat"/>
                <a:ea typeface="Montserrat"/>
                <a:cs typeface="Montserrat"/>
                <a:sym typeface="Montserrat"/>
              </a:rPr>
              <a:t>%</a:t>
            </a:r>
            <a:endParaRPr b="1" sz="1800">
              <a:solidFill>
                <a:schemeClr val="lt1"/>
              </a:solidFill>
              <a:latin typeface="Montserrat"/>
              <a:ea typeface="Montserrat"/>
              <a:cs typeface="Montserrat"/>
              <a:sym typeface="Montserrat"/>
            </a:endParaRPr>
          </a:p>
        </p:txBody>
      </p:sp>
      <p:sp>
        <p:nvSpPr>
          <p:cNvPr id="934" name="Google Shape;934;p46"/>
          <p:cNvSpPr txBox="1"/>
          <p:nvPr/>
        </p:nvSpPr>
        <p:spPr>
          <a:xfrm>
            <a:off x="4628325" y="4154900"/>
            <a:ext cx="3800400" cy="45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dk1"/>
                </a:solidFill>
                <a:latin typeface="Montserrat"/>
                <a:ea typeface="Montserrat"/>
                <a:cs typeface="Montserrat"/>
                <a:sym typeface="Montserrat"/>
              </a:rPr>
              <a:t>Follow the link in the graph to modify its data and then paste the new one here. </a:t>
            </a:r>
            <a:r>
              <a:rPr b="1" lang="en" sz="10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For more info, click here</a:t>
            </a:r>
            <a:endParaRPr b="1" sz="1000">
              <a:solidFill>
                <a:schemeClr val="dk1"/>
              </a:solidFill>
              <a:latin typeface="Montserrat"/>
              <a:ea typeface="Montserrat"/>
              <a:cs typeface="Montserrat"/>
              <a:sym typeface="Montserrat"/>
            </a:endParaRPr>
          </a:p>
        </p:txBody>
      </p:sp>
      <p:pic>
        <p:nvPicPr>
          <p:cNvPr id="935" name="Google Shape;935;p46" title="Points scored">
            <a:hlinkClick r:id="rId4"/>
          </p:cNvPr>
          <p:cNvPicPr preferRelativeResize="0"/>
          <p:nvPr/>
        </p:nvPicPr>
        <p:blipFill>
          <a:blip r:embed="rId5">
            <a:alphaModFix/>
          </a:blip>
          <a:stretch>
            <a:fillRect/>
          </a:stretch>
        </p:blipFill>
        <p:spPr>
          <a:xfrm>
            <a:off x="5240544" y="1478025"/>
            <a:ext cx="2575962" cy="2676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39" name="Shape 939"/>
        <p:cNvGrpSpPr/>
        <p:nvPr/>
      </p:nvGrpSpPr>
      <p:grpSpPr>
        <a:xfrm>
          <a:off x="0" y="0"/>
          <a:ext cx="0" cy="0"/>
          <a:chOff x="0" y="0"/>
          <a:chExt cx="0" cy="0"/>
        </a:xfrm>
      </p:grpSpPr>
      <p:sp>
        <p:nvSpPr>
          <p:cNvPr id="940" name="Google Shape;940;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941" name="Google Shape;941;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942" name="Google Shape;942;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chemeClr val="hlink"/>
                </a:solidFill>
                <a:hlinkClick r:id="rId5"/>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46" name="Shape 946"/>
        <p:cNvGrpSpPr/>
        <p:nvPr/>
      </p:nvGrpSpPr>
      <p:grpSpPr>
        <a:xfrm>
          <a:off x="0" y="0"/>
          <a:ext cx="0" cy="0"/>
          <a:chOff x="0" y="0"/>
          <a:chExt cx="0" cy="0"/>
        </a:xfrm>
      </p:grpSpPr>
      <p:sp>
        <p:nvSpPr>
          <p:cNvPr id="947" name="Google Shape;947;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948" name="Google Shape;948;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949" name="Google Shape;949;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53" name="Shape 953"/>
        <p:cNvGrpSpPr/>
        <p:nvPr/>
      </p:nvGrpSpPr>
      <p:grpSpPr>
        <a:xfrm>
          <a:off x="0" y="0"/>
          <a:ext cx="0" cy="0"/>
          <a:chOff x="0" y="0"/>
          <a:chExt cx="0" cy="0"/>
        </a:xfrm>
      </p:grpSpPr>
      <p:sp>
        <p:nvSpPr>
          <p:cNvPr id="954" name="Google Shape;954;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955" name="Google Shape;955;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956" name="Google Shape;956;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957" name="Google Shape;957;p49"/>
          <p:cNvGrpSpPr/>
          <p:nvPr/>
        </p:nvGrpSpPr>
        <p:grpSpPr>
          <a:xfrm>
            <a:off x="6874322" y="1571957"/>
            <a:ext cx="1446116" cy="2863897"/>
            <a:chOff x="6529419" y="1724307"/>
            <a:chExt cx="1480463" cy="2931917"/>
          </a:xfrm>
        </p:grpSpPr>
        <p:grpSp>
          <p:nvGrpSpPr>
            <p:cNvPr id="958" name="Google Shape;958;p49"/>
            <p:cNvGrpSpPr/>
            <p:nvPr/>
          </p:nvGrpSpPr>
          <p:grpSpPr>
            <a:xfrm>
              <a:off x="6556827" y="1724307"/>
              <a:ext cx="956596" cy="944294"/>
              <a:chOff x="3800349" y="1238762"/>
              <a:chExt cx="1098904" cy="1084772"/>
            </a:xfrm>
          </p:grpSpPr>
          <p:grpSp>
            <p:nvGrpSpPr>
              <p:cNvPr id="959" name="Google Shape;959;p49"/>
              <p:cNvGrpSpPr/>
              <p:nvPr/>
            </p:nvGrpSpPr>
            <p:grpSpPr>
              <a:xfrm>
                <a:off x="3800349" y="1238762"/>
                <a:ext cx="1098904" cy="1084772"/>
                <a:chOff x="3800349" y="1238762"/>
                <a:chExt cx="1098904" cy="1084772"/>
              </a:xfrm>
            </p:grpSpPr>
            <p:sp>
              <p:nvSpPr>
                <p:cNvPr id="960" name="Google Shape;960;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49"/>
            <p:cNvGrpSpPr/>
            <p:nvPr/>
          </p:nvGrpSpPr>
          <p:grpSpPr>
            <a:xfrm>
              <a:off x="7053286" y="2227254"/>
              <a:ext cx="956596" cy="944252"/>
              <a:chOff x="4370663" y="1816530"/>
              <a:chExt cx="1098904" cy="1084724"/>
            </a:xfrm>
          </p:grpSpPr>
          <p:grpSp>
            <p:nvGrpSpPr>
              <p:cNvPr id="964" name="Google Shape;964;p49"/>
              <p:cNvGrpSpPr/>
              <p:nvPr/>
            </p:nvGrpSpPr>
            <p:grpSpPr>
              <a:xfrm>
                <a:off x="4370663" y="1816530"/>
                <a:ext cx="1098904" cy="1084724"/>
                <a:chOff x="4370663" y="1816530"/>
                <a:chExt cx="1098904" cy="1084724"/>
              </a:xfrm>
            </p:grpSpPr>
            <p:sp>
              <p:nvSpPr>
                <p:cNvPr id="965" name="Google Shape;965;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9"/>
              <p:cNvGrpSpPr/>
              <p:nvPr/>
            </p:nvGrpSpPr>
            <p:grpSpPr>
              <a:xfrm>
                <a:off x="4732628" y="2171596"/>
                <a:ext cx="374986" cy="374572"/>
                <a:chOff x="3303268" y="3817349"/>
                <a:chExt cx="346056" cy="345674"/>
              </a:xfrm>
            </p:grpSpPr>
            <p:sp>
              <p:nvSpPr>
                <p:cNvPr id="968" name="Google Shape;968;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2" name="Google Shape;972;p49"/>
            <p:cNvGrpSpPr/>
            <p:nvPr/>
          </p:nvGrpSpPr>
          <p:grpSpPr>
            <a:xfrm>
              <a:off x="6547098" y="2715744"/>
              <a:ext cx="956596" cy="944315"/>
              <a:chOff x="3789173" y="2377690"/>
              <a:chExt cx="1098904" cy="1084796"/>
            </a:xfrm>
          </p:grpSpPr>
          <p:grpSp>
            <p:nvGrpSpPr>
              <p:cNvPr id="973" name="Google Shape;973;p49"/>
              <p:cNvGrpSpPr/>
              <p:nvPr/>
            </p:nvGrpSpPr>
            <p:grpSpPr>
              <a:xfrm>
                <a:off x="3789173" y="2377690"/>
                <a:ext cx="1098904" cy="1084796"/>
                <a:chOff x="3789173" y="2377690"/>
                <a:chExt cx="1098904" cy="1084796"/>
              </a:xfrm>
            </p:grpSpPr>
            <p:sp>
              <p:nvSpPr>
                <p:cNvPr id="974" name="Google Shape;974;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49"/>
              <p:cNvGrpSpPr/>
              <p:nvPr/>
            </p:nvGrpSpPr>
            <p:grpSpPr>
              <a:xfrm>
                <a:off x="4151137" y="2732796"/>
                <a:ext cx="374986" cy="374572"/>
                <a:chOff x="3752358" y="3817349"/>
                <a:chExt cx="346056" cy="345674"/>
              </a:xfrm>
            </p:grpSpPr>
            <p:sp>
              <p:nvSpPr>
                <p:cNvPr id="977" name="Google Shape;977;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1" name="Google Shape;981;p49"/>
            <p:cNvGrpSpPr/>
            <p:nvPr/>
          </p:nvGrpSpPr>
          <p:grpSpPr>
            <a:xfrm>
              <a:off x="7034853" y="3222917"/>
              <a:ext cx="956596" cy="944252"/>
              <a:chOff x="4349489" y="2960313"/>
              <a:chExt cx="1098904" cy="1084724"/>
            </a:xfrm>
          </p:grpSpPr>
          <p:grpSp>
            <p:nvGrpSpPr>
              <p:cNvPr id="982" name="Google Shape;982;p49"/>
              <p:cNvGrpSpPr/>
              <p:nvPr/>
            </p:nvGrpSpPr>
            <p:grpSpPr>
              <a:xfrm>
                <a:off x="4349489" y="2960313"/>
                <a:ext cx="1098904" cy="1084724"/>
                <a:chOff x="4349489" y="2960313"/>
                <a:chExt cx="1098904" cy="1084724"/>
              </a:xfrm>
            </p:grpSpPr>
            <p:sp>
              <p:nvSpPr>
                <p:cNvPr id="983" name="Google Shape;983;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49"/>
              <p:cNvGrpSpPr/>
              <p:nvPr/>
            </p:nvGrpSpPr>
            <p:grpSpPr>
              <a:xfrm>
                <a:off x="4732657" y="3315384"/>
                <a:ext cx="374952" cy="374572"/>
                <a:chOff x="4201447" y="3817349"/>
                <a:chExt cx="346024" cy="345674"/>
              </a:xfrm>
            </p:grpSpPr>
            <p:sp>
              <p:nvSpPr>
                <p:cNvPr id="986" name="Google Shape;986;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8" name="Google Shape;988;p49"/>
            <p:cNvGrpSpPr/>
            <p:nvPr/>
          </p:nvGrpSpPr>
          <p:grpSpPr>
            <a:xfrm>
              <a:off x="6529419" y="3711909"/>
              <a:ext cx="956596" cy="944315"/>
              <a:chOff x="3768864" y="3522050"/>
              <a:chExt cx="1098904" cy="1084796"/>
            </a:xfrm>
          </p:grpSpPr>
          <p:grpSp>
            <p:nvGrpSpPr>
              <p:cNvPr id="989" name="Google Shape;989;p49"/>
              <p:cNvGrpSpPr/>
              <p:nvPr/>
            </p:nvGrpSpPr>
            <p:grpSpPr>
              <a:xfrm>
                <a:off x="3768864" y="3522050"/>
                <a:ext cx="1098904" cy="1084796"/>
                <a:chOff x="3768864" y="3522050"/>
                <a:chExt cx="1098904" cy="1084796"/>
              </a:xfrm>
            </p:grpSpPr>
            <p:sp>
              <p:nvSpPr>
                <p:cNvPr id="990" name="Google Shape;990;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49"/>
              <p:cNvGrpSpPr/>
              <p:nvPr/>
            </p:nvGrpSpPr>
            <p:grpSpPr>
              <a:xfrm>
                <a:off x="4139616" y="3871555"/>
                <a:ext cx="357419" cy="357005"/>
                <a:chOff x="7482229" y="3351230"/>
                <a:chExt cx="357419" cy="357005"/>
              </a:xfrm>
            </p:grpSpPr>
            <p:sp>
              <p:nvSpPr>
                <p:cNvPr id="993" name="Google Shape;993;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145" name="Google Shape;145;p18"/>
          <p:cNvSpPr txBox="1"/>
          <p:nvPr/>
        </p:nvSpPr>
        <p:spPr>
          <a:xfrm>
            <a:off x="1194551" y="2049588"/>
            <a:ext cx="10950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75%</a:t>
            </a:r>
            <a:endParaRPr b="1" sz="3000">
              <a:solidFill>
                <a:schemeClr val="dk1"/>
              </a:solidFill>
              <a:latin typeface="Montserrat"/>
              <a:ea typeface="Montserrat"/>
              <a:cs typeface="Montserrat"/>
              <a:sym typeface="Montserrat"/>
            </a:endParaRPr>
          </a:p>
        </p:txBody>
      </p:sp>
      <p:sp>
        <p:nvSpPr>
          <p:cNvPr id="146" name="Google Shape;146;p18"/>
          <p:cNvSpPr txBox="1"/>
          <p:nvPr/>
        </p:nvSpPr>
        <p:spPr>
          <a:xfrm>
            <a:off x="3951372" y="2049588"/>
            <a:ext cx="10950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25%</a:t>
            </a:r>
            <a:endParaRPr b="1" sz="3000">
              <a:solidFill>
                <a:schemeClr val="dk1"/>
              </a:solidFill>
              <a:latin typeface="Montserrat"/>
              <a:ea typeface="Montserrat"/>
              <a:cs typeface="Montserrat"/>
              <a:sym typeface="Montserrat"/>
            </a:endParaRPr>
          </a:p>
        </p:txBody>
      </p:sp>
      <p:sp>
        <p:nvSpPr>
          <p:cNvPr id="147" name="Google Shape;147;p18"/>
          <p:cNvSpPr txBox="1"/>
          <p:nvPr/>
        </p:nvSpPr>
        <p:spPr>
          <a:xfrm>
            <a:off x="6709364" y="2049588"/>
            <a:ext cx="10950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50%</a:t>
            </a:r>
            <a:endParaRPr b="1" sz="3000">
              <a:solidFill>
                <a:schemeClr val="dk1"/>
              </a:solidFill>
              <a:latin typeface="Montserrat"/>
              <a:ea typeface="Montserrat"/>
              <a:cs typeface="Montserrat"/>
              <a:sym typeface="Montserrat"/>
            </a:endParaRPr>
          </a:p>
        </p:txBody>
      </p:sp>
      <p:grpSp>
        <p:nvGrpSpPr>
          <p:cNvPr id="148" name="Google Shape;148;p18"/>
          <p:cNvGrpSpPr/>
          <p:nvPr/>
        </p:nvGrpSpPr>
        <p:grpSpPr>
          <a:xfrm>
            <a:off x="1194539" y="3399000"/>
            <a:ext cx="1722600" cy="836700"/>
            <a:chOff x="1186588" y="3399000"/>
            <a:chExt cx="1722600" cy="836700"/>
          </a:xfrm>
        </p:grpSpPr>
        <p:sp>
          <p:nvSpPr>
            <p:cNvPr id="149" name="Google Shape;149;p18"/>
            <p:cNvSpPr txBox="1"/>
            <p:nvPr/>
          </p:nvSpPr>
          <p:spPr>
            <a:xfrm>
              <a:off x="1186588" y="3764700"/>
              <a:ext cx="1722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a:t>
              </a:r>
              <a:endParaRPr>
                <a:solidFill>
                  <a:schemeClr val="dk1"/>
                </a:solidFill>
                <a:latin typeface="Montserrat Medium"/>
                <a:ea typeface="Montserrat Medium"/>
                <a:cs typeface="Montserrat Medium"/>
                <a:sym typeface="Montserrat Medium"/>
              </a:endParaRPr>
            </a:p>
          </p:txBody>
        </p:sp>
        <p:sp>
          <p:nvSpPr>
            <p:cNvPr id="150" name="Google Shape;150;p18"/>
            <p:cNvSpPr txBox="1"/>
            <p:nvPr/>
          </p:nvSpPr>
          <p:spPr>
            <a:xfrm>
              <a:off x="1186600" y="3399000"/>
              <a:ext cx="1719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grpSp>
        <p:nvGrpSpPr>
          <p:cNvPr id="151" name="Google Shape;151;p18"/>
          <p:cNvGrpSpPr/>
          <p:nvPr/>
        </p:nvGrpSpPr>
        <p:grpSpPr>
          <a:xfrm>
            <a:off x="3951359" y="3399000"/>
            <a:ext cx="1722600" cy="836700"/>
            <a:chOff x="3947381" y="3399000"/>
            <a:chExt cx="1722600" cy="836700"/>
          </a:xfrm>
        </p:grpSpPr>
        <p:sp>
          <p:nvSpPr>
            <p:cNvPr id="152" name="Google Shape;152;p18"/>
            <p:cNvSpPr txBox="1"/>
            <p:nvPr/>
          </p:nvSpPr>
          <p:spPr>
            <a:xfrm>
              <a:off x="3947381" y="3764700"/>
              <a:ext cx="1722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Neptune is far away from Earth</a:t>
              </a:r>
              <a:endParaRPr>
                <a:solidFill>
                  <a:schemeClr val="dk1"/>
                </a:solidFill>
                <a:latin typeface="Montserrat Medium"/>
                <a:ea typeface="Montserrat Medium"/>
                <a:cs typeface="Montserrat Medium"/>
                <a:sym typeface="Montserrat Medium"/>
              </a:endParaRPr>
            </a:p>
          </p:txBody>
        </p:sp>
        <p:sp>
          <p:nvSpPr>
            <p:cNvPr id="153" name="Google Shape;153;p18"/>
            <p:cNvSpPr txBox="1"/>
            <p:nvPr/>
          </p:nvSpPr>
          <p:spPr>
            <a:xfrm>
              <a:off x="3949175" y="3399000"/>
              <a:ext cx="1719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grpSp>
      <p:grpSp>
        <p:nvGrpSpPr>
          <p:cNvPr id="154" name="Google Shape;154;p18"/>
          <p:cNvGrpSpPr/>
          <p:nvPr/>
        </p:nvGrpSpPr>
        <p:grpSpPr>
          <a:xfrm>
            <a:off x="6709351" y="3399000"/>
            <a:ext cx="1722600" cy="836700"/>
            <a:chOff x="6701400" y="3399000"/>
            <a:chExt cx="1722600" cy="836700"/>
          </a:xfrm>
        </p:grpSpPr>
        <p:sp>
          <p:nvSpPr>
            <p:cNvPr id="155" name="Google Shape;155;p18"/>
            <p:cNvSpPr txBox="1"/>
            <p:nvPr/>
          </p:nvSpPr>
          <p:spPr>
            <a:xfrm>
              <a:off x="6701400" y="3764700"/>
              <a:ext cx="1722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Mercury is quite a small planet</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sp>
          <p:nvSpPr>
            <p:cNvPr id="156" name="Google Shape;156;p18"/>
            <p:cNvSpPr txBox="1"/>
            <p:nvPr/>
          </p:nvSpPr>
          <p:spPr>
            <a:xfrm>
              <a:off x="6701400" y="3399000"/>
              <a:ext cx="1719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157" name="Google Shape;157;p18"/>
          <p:cNvGrpSpPr/>
          <p:nvPr/>
        </p:nvGrpSpPr>
        <p:grpSpPr>
          <a:xfrm rot="-5400000">
            <a:off x="-258052" y="2934093"/>
            <a:ext cx="2271709" cy="331509"/>
            <a:chOff x="3530150" y="2790075"/>
            <a:chExt cx="1962600" cy="225302"/>
          </a:xfrm>
        </p:grpSpPr>
        <p:sp>
          <p:nvSpPr>
            <p:cNvPr id="158" name="Google Shape;158;p18"/>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3530151" y="2790077"/>
              <a:ext cx="1448700" cy="22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8"/>
          <p:cNvGrpSpPr/>
          <p:nvPr/>
        </p:nvGrpSpPr>
        <p:grpSpPr>
          <a:xfrm rot="-5400000">
            <a:off x="2499944" y="2934089"/>
            <a:ext cx="2271709" cy="331516"/>
            <a:chOff x="3530150" y="2790068"/>
            <a:chExt cx="1962600" cy="225307"/>
          </a:xfrm>
        </p:grpSpPr>
        <p:sp>
          <p:nvSpPr>
            <p:cNvPr id="161" name="Google Shape;161;p18"/>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3530151" y="2790068"/>
              <a:ext cx="486300" cy="22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8"/>
          <p:cNvGrpSpPr/>
          <p:nvPr/>
        </p:nvGrpSpPr>
        <p:grpSpPr>
          <a:xfrm rot="-5400000">
            <a:off x="5253980" y="2934133"/>
            <a:ext cx="2271709" cy="331529"/>
            <a:chOff x="3530150" y="2790060"/>
            <a:chExt cx="1962600" cy="225315"/>
          </a:xfrm>
        </p:grpSpPr>
        <p:sp>
          <p:nvSpPr>
            <p:cNvPr id="164" name="Google Shape;164;p18"/>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530152" y="2790060"/>
              <a:ext cx="971100" cy="22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3576380" y="2505600"/>
            <a:ext cx="2000400" cy="883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chemeClr val="dk1"/>
                </a:solidFill>
                <a:latin typeface="Montserrat"/>
                <a:ea typeface="Montserrat"/>
                <a:cs typeface="Montserrat"/>
                <a:sym typeface="Montserrat"/>
              </a:rPr>
              <a:t>Guidance p</a:t>
            </a:r>
            <a:r>
              <a:rPr b="1" lang="en" sz="2600">
                <a:solidFill>
                  <a:schemeClr val="dk1"/>
                </a:solidFill>
                <a:latin typeface="Montserrat"/>
                <a:ea typeface="Montserrat"/>
                <a:cs typeface="Montserrat"/>
                <a:sym typeface="Montserrat"/>
              </a:rPr>
              <a:t>rocess</a:t>
            </a:r>
            <a:endParaRPr b="1" sz="2600">
              <a:solidFill>
                <a:schemeClr val="dk1"/>
              </a:solidFill>
              <a:latin typeface="Montserrat"/>
              <a:ea typeface="Montserrat"/>
              <a:cs typeface="Montserrat"/>
              <a:sym typeface="Montserrat"/>
            </a:endParaRPr>
          </a:p>
        </p:txBody>
      </p:sp>
      <p:sp>
        <p:nvSpPr>
          <p:cNvPr id="171" name="Google Shape;171;p19"/>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cxnSp>
        <p:nvCxnSpPr>
          <p:cNvPr id="172" name="Google Shape;172;p19"/>
          <p:cNvCxnSpPr>
            <a:stCxn id="173" idx="5"/>
          </p:cNvCxnSpPr>
          <p:nvPr/>
        </p:nvCxnSpPr>
        <p:spPr>
          <a:xfrm rot="5400000">
            <a:off x="3613775" y="967443"/>
            <a:ext cx="195000" cy="1722600"/>
          </a:xfrm>
          <a:prstGeom prst="curvedConnector4">
            <a:avLst>
              <a:gd fmla="val -126215" name="adj1"/>
              <a:gd fmla="val 50000" name="adj2"/>
            </a:avLst>
          </a:prstGeom>
          <a:noFill/>
          <a:ln cap="flat" cmpd="sng" w="9525">
            <a:solidFill>
              <a:schemeClr val="lt2"/>
            </a:solidFill>
            <a:prstDash val="solid"/>
            <a:round/>
            <a:headEnd len="med" w="med" type="none"/>
            <a:tailEnd len="med" w="med" type="diamond"/>
          </a:ln>
        </p:spPr>
      </p:cxnSp>
      <p:grpSp>
        <p:nvGrpSpPr>
          <p:cNvPr id="174" name="Google Shape;174;p19"/>
          <p:cNvGrpSpPr/>
          <p:nvPr/>
        </p:nvGrpSpPr>
        <p:grpSpPr>
          <a:xfrm>
            <a:off x="2784659" y="1134288"/>
            <a:ext cx="3574683" cy="3567524"/>
            <a:chOff x="2624266" y="978666"/>
            <a:chExt cx="3886792" cy="3879008"/>
          </a:xfrm>
        </p:grpSpPr>
        <p:grpSp>
          <p:nvGrpSpPr>
            <p:cNvPr id="175" name="Google Shape;175;p19"/>
            <p:cNvGrpSpPr/>
            <p:nvPr/>
          </p:nvGrpSpPr>
          <p:grpSpPr>
            <a:xfrm>
              <a:off x="2624266" y="978666"/>
              <a:ext cx="3886792" cy="3879008"/>
              <a:chOff x="2555768" y="974909"/>
              <a:chExt cx="4047056" cy="4038951"/>
            </a:xfrm>
          </p:grpSpPr>
          <p:sp>
            <p:nvSpPr>
              <p:cNvPr id="176" name="Google Shape;176;p19"/>
              <p:cNvSpPr/>
              <p:nvPr/>
            </p:nvSpPr>
            <p:spPr>
              <a:xfrm flipH="1" rot="-1800095">
                <a:off x="3105045" y="1516081"/>
                <a:ext cx="2956658" cy="2956658"/>
              </a:xfrm>
              <a:prstGeom prst="blockArc">
                <a:avLst>
                  <a:gd fmla="val 14348563" name="adj1"/>
                  <a:gd fmla="val 19872341" name="adj2"/>
                  <a:gd fmla="val 91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1800095">
                <a:off x="3102733" y="1516081"/>
                <a:ext cx="2956658" cy="2956658"/>
              </a:xfrm>
              <a:prstGeom prst="blockArc">
                <a:avLst>
                  <a:gd fmla="val 14545937" name="adj1"/>
                  <a:gd fmla="val 19902139" name="adj2"/>
                  <a:gd fmla="val 9115"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9000765">
                <a:off x="3096549" y="1515690"/>
                <a:ext cx="2955539" cy="2955539"/>
              </a:xfrm>
              <a:prstGeom prst="blockArc">
                <a:avLst>
                  <a:gd fmla="val 18041678" name="adj1"/>
                  <a:gd fmla="val 1798478" name="adj2"/>
                  <a:gd fmla="val 9595"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flipH="1" rot="-9000765">
                <a:off x="3104756" y="1516514"/>
                <a:ext cx="2955539" cy="2955539"/>
              </a:xfrm>
              <a:prstGeom prst="blockArc">
                <a:avLst>
                  <a:gd fmla="val 17967225" name="adj1"/>
                  <a:gd fmla="val 1529547" name="adj2"/>
                  <a:gd fmla="val 9279"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9"/>
            <p:cNvSpPr/>
            <p:nvPr/>
          </p:nvSpPr>
          <p:spPr>
            <a:xfrm rot="8100000">
              <a:off x="3093082" y="2734040"/>
              <a:ext cx="383110" cy="38311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rot="-2700000">
              <a:off x="5659662" y="2726483"/>
              <a:ext cx="383110" cy="38311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2700000">
              <a:off x="4376002" y="4006100"/>
              <a:ext cx="383110" cy="38311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rot="-8100000">
              <a:off x="4376733" y="1436186"/>
              <a:ext cx="383110" cy="38311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9"/>
          <p:cNvGrpSpPr/>
          <p:nvPr/>
        </p:nvGrpSpPr>
        <p:grpSpPr>
          <a:xfrm>
            <a:off x="720000" y="1815078"/>
            <a:ext cx="2103000" cy="909914"/>
            <a:chOff x="719997" y="1815078"/>
            <a:chExt cx="2103000" cy="909914"/>
          </a:xfrm>
        </p:grpSpPr>
        <p:sp>
          <p:nvSpPr>
            <p:cNvPr id="184" name="Google Shape;184;p19"/>
            <p:cNvSpPr txBox="1"/>
            <p:nvPr/>
          </p:nvSpPr>
          <p:spPr>
            <a:xfrm>
              <a:off x="719997" y="1815078"/>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sp>
          <p:nvSpPr>
            <p:cNvPr id="185" name="Google Shape;185;p19"/>
            <p:cNvSpPr txBox="1"/>
            <p:nvPr/>
          </p:nvSpPr>
          <p:spPr>
            <a:xfrm>
              <a:off x="724199" y="2176292"/>
              <a:ext cx="2094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It’s the farthest planet from the Sun</a:t>
              </a:r>
              <a:endParaRPr>
                <a:solidFill>
                  <a:schemeClr val="dk1"/>
                </a:solidFill>
                <a:latin typeface="Montserrat Medium"/>
                <a:ea typeface="Montserrat Medium"/>
                <a:cs typeface="Montserrat Medium"/>
                <a:sym typeface="Montserrat Medium"/>
              </a:endParaRPr>
            </a:p>
          </p:txBody>
        </p:sp>
      </p:grpSp>
      <p:grpSp>
        <p:nvGrpSpPr>
          <p:cNvPr id="186" name="Google Shape;186;p19"/>
          <p:cNvGrpSpPr/>
          <p:nvPr/>
        </p:nvGrpSpPr>
        <p:grpSpPr>
          <a:xfrm>
            <a:off x="6321001" y="1815078"/>
            <a:ext cx="2103000" cy="909914"/>
            <a:chOff x="6320999" y="1815078"/>
            <a:chExt cx="2103000" cy="909914"/>
          </a:xfrm>
        </p:grpSpPr>
        <p:sp>
          <p:nvSpPr>
            <p:cNvPr id="187" name="Google Shape;187;p19"/>
            <p:cNvSpPr txBox="1"/>
            <p:nvPr/>
          </p:nvSpPr>
          <p:spPr>
            <a:xfrm>
              <a:off x="6320999" y="1815078"/>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sp>
          <p:nvSpPr>
            <p:cNvPr id="188" name="Google Shape;188;p19"/>
            <p:cNvSpPr txBox="1"/>
            <p:nvPr/>
          </p:nvSpPr>
          <p:spPr>
            <a:xfrm>
              <a:off x="6325202" y="2176292"/>
              <a:ext cx="20946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grpSp>
      <p:grpSp>
        <p:nvGrpSpPr>
          <p:cNvPr id="189" name="Google Shape;189;p19"/>
          <p:cNvGrpSpPr/>
          <p:nvPr/>
        </p:nvGrpSpPr>
        <p:grpSpPr>
          <a:xfrm>
            <a:off x="6321000" y="3687374"/>
            <a:ext cx="2103000" cy="917888"/>
            <a:chOff x="6320998" y="3687374"/>
            <a:chExt cx="2103000" cy="917888"/>
          </a:xfrm>
        </p:grpSpPr>
        <p:sp>
          <p:nvSpPr>
            <p:cNvPr id="190" name="Google Shape;190;p19"/>
            <p:cNvSpPr txBox="1"/>
            <p:nvPr/>
          </p:nvSpPr>
          <p:spPr>
            <a:xfrm>
              <a:off x="6320998" y="3687374"/>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191" name="Google Shape;191;p19"/>
            <p:cNvSpPr txBox="1"/>
            <p:nvPr/>
          </p:nvSpPr>
          <p:spPr>
            <a:xfrm>
              <a:off x="6321000" y="4056562"/>
              <a:ext cx="20946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grpSp>
      <p:grpSp>
        <p:nvGrpSpPr>
          <p:cNvPr id="192" name="Google Shape;192;p19"/>
          <p:cNvGrpSpPr/>
          <p:nvPr/>
        </p:nvGrpSpPr>
        <p:grpSpPr>
          <a:xfrm>
            <a:off x="719999" y="3692011"/>
            <a:ext cx="2103000" cy="917888"/>
            <a:chOff x="719996" y="3692011"/>
            <a:chExt cx="2103000" cy="917888"/>
          </a:xfrm>
        </p:grpSpPr>
        <p:sp>
          <p:nvSpPr>
            <p:cNvPr id="193" name="Google Shape;193;p19"/>
            <p:cNvSpPr txBox="1"/>
            <p:nvPr/>
          </p:nvSpPr>
          <p:spPr>
            <a:xfrm>
              <a:off x="719996" y="3692011"/>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sp>
          <p:nvSpPr>
            <p:cNvPr id="194" name="Google Shape;194;p19"/>
            <p:cNvSpPr txBox="1"/>
            <p:nvPr/>
          </p:nvSpPr>
          <p:spPr>
            <a:xfrm>
              <a:off x="724198" y="4061200"/>
              <a:ext cx="2094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It’s the closest planet to the Sun</a:t>
              </a:r>
              <a:endParaRPr>
                <a:solidFill>
                  <a:schemeClr val="dk1"/>
                </a:solidFill>
                <a:latin typeface="Montserrat Medium"/>
                <a:ea typeface="Montserrat Medium"/>
                <a:cs typeface="Montserrat Medium"/>
                <a:sym typeface="Montserrat Medium"/>
              </a:endParaRPr>
            </a:p>
          </p:txBody>
        </p:sp>
      </p:grpSp>
      <p:cxnSp>
        <p:nvCxnSpPr>
          <p:cNvPr id="195" name="Google Shape;195;p19"/>
          <p:cNvCxnSpPr>
            <a:stCxn id="180" idx="5"/>
            <a:endCxn id="193" idx="3"/>
          </p:cNvCxnSpPr>
          <p:nvPr/>
        </p:nvCxnSpPr>
        <p:spPr>
          <a:xfrm rot="5400000">
            <a:off x="2632402" y="3115379"/>
            <a:ext cx="950100" cy="569100"/>
          </a:xfrm>
          <a:prstGeom prst="curvedConnector2">
            <a:avLst/>
          </a:prstGeom>
          <a:noFill/>
          <a:ln cap="flat" cmpd="sng" w="9525">
            <a:solidFill>
              <a:schemeClr val="dk1"/>
            </a:solidFill>
            <a:prstDash val="solid"/>
            <a:round/>
            <a:headEnd len="med" w="med" type="none"/>
            <a:tailEnd len="med" w="med" type="diamond"/>
          </a:ln>
        </p:spPr>
      </p:cxnSp>
      <p:cxnSp>
        <p:nvCxnSpPr>
          <p:cNvPr id="196" name="Google Shape;196;p19"/>
          <p:cNvCxnSpPr>
            <a:stCxn id="190" idx="1"/>
            <a:endCxn id="182" idx="5"/>
          </p:cNvCxnSpPr>
          <p:nvPr/>
        </p:nvCxnSpPr>
        <p:spPr>
          <a:xfrm flipH="1">
            <a:off x="4572000" y="3870224"/>
            <a:ext cx="1749000" cy="224700"/>
          </a:xfrm>
          <a:prstGeom prst="curvedConnector4">
            <a:avLst>
              <a:gd fmla="val 50003" name="adj1"/>
              <a:gd fmla="val 316796" name="adj2"/>
            </a:avLst>
          </a:prstGeom>
          <a:noFill/>
          <a:ln cap="flat" cmpd="sng" w="9525">
            <a:solidFill>
              <a:schemeClr val="dk2"/>
            </a:solidFill>
            <a:prstDash val="solid"/>
            <a:round/>
            <a:headEnd len="med" w="med" type="diamond"/>
            <a:tailEnd len="med" w="med" type="none"/>
          </a:ln>
        </p:spPr>
      </p:cxnSp>
      <p:cxnSp>
        <p:nvCxnSpPr>
          <p:cNvPr id="197" name="Google Shape;197;p19"/>
          <p:cNvCxnSpPr>
            <a:stCxn id="187" idx="1"/>
            <a:endCxn id="181" idx="5"/>
          </p:cNvCxnSpPr>
          <p:nvPr/>
        </p:nvCxnSpPr>
        <p:spPr>
          <a:xfrm flipH="1">
            <a:off x="5752501" y="1997928"/>
            <a:ext cx="568500" cy="920100"/>
          </a:xfrm>
          <a:prstGeom prst="curvedConnector2">
            <a:avLst/>
          </a:prstGeom>
          <a:noFill/>
          <a:ln cap="flat" cmpd="sng" w="9525">
            <a:solidFill>
              <a:schemeClr val="accent1"/>
            </a:solidFill>
            <a:prstDash val="solid"/>
            <a:round/>
            <a:headEnd len="med" w="med" type="diamond"/>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203" name="Google Shape;203;p20"/>
          <p:cNvSpPr txBox="1"/>
          <p:nvPr/>
        </p:nvSpPr>
        <p:spPr>
          <a:xfrm>
            <a:off x="1070600" y="3799800"/>
            <a:ext cx="2155800" cy="8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Saturn is a gas giant, composed of hydrogen and helium</a:t>
            </a:r>
            <a:endParaRPr>
              <a:solidFill>
                <a:schemeClr val="dk1"/>
              </a:solidFill>
              <a:latin typeface="Montserrat Medium"/>
              <a:ea typeface="Montserrat Medium"/>
              <a:cs typeface="Montserrat Medium"/>
              <a:sym typeface="Montserrat Medium"/>
            </a:endParaRPr>
          </a:p>
        </p:txBody>
      </p:sp>
      <p:sp>
        <p:nvSpPr>
          <p:cNvPr id="204" name="Google Shape;204;p20"/>
          <p:cNvSpPr txBox="1"/>
          <p:nvPr/>
        </p:nvSpPr>
        <p:spPr>
          <a:xfrm>
            <a:off x="2686241" y="1577079"/>
            <a:ext cx="2155800" cy="81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 It’s terribly hot</a:t>
            </a:r>
            <a:endParaRPr>
              <a:solidFill>
                <a:schemeClr val="dk1"/>
              </a:solidFill>
              <a:latin typeface="Montserrat Medium"/>
              <a:ea typeface="Montserrat Medium"/>
              <a:cs typeface="Montserrat Medium"/>
              <a:sym typeface="Montserrat Medium"/>
            </a:endParaRPr>
          </a:p>
        </p:txBody>
      </p:sp>
      <p:sp>
        <p:nvSpPr>
          <p:cNvPr id="205" name="Google Shape;205;p20"/>
          <p:cNvSpPr txBox="1"/>
          <p:nvPr/>
        </p:nvSpPr>
        <p:spPr>
          <a:xfrm>
            <a:off x="4301930" y="3797950"/>
            <a:ext cx="2155800" cy="81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very cold place</a:t>
            </a:r>
            <a:endParaRPr>
              <a:solidFill>
                <a:schemeClr val="dk1"/>
              </a:solidFill>
              <a:latin typeface="Montserrat Medium"/>
              <a:ea typeface="Montserrat Medium"/>
              <a:cs typeface="Montserrat Medium"/>
              <a:sym typeface="Montserrat Medium"/>
            </a:endParaRPr>
          </a:p>
        </p:txBody>
      </p:sp>
      <p:sp>
        <p:nvSpPr>
          <p:cNvPr id="206" name="Google Shape;206;p20"/>
          <p:cNvSpPr txBox="1"/>
          <p:nvPr/>
        </p:nvSpPr>
        <p:spPr>
          <a:xfrm>
            <a:off x="5917634" y="1577079"/>
            <a:ext cx="21558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 and a gas giant</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sp>
        <p:nvSpPr>
          <p:cNvPr id="207" name="Google Shape;207;p20"/>
          <p:cNvSpPr/>
          <p:nvPr/>
        </p:nvSpPr>
        <p:spPr>
          <a:xfrm>
            <a:off x="954688" y="2708638"/>
            <a:ext cx="771900" cy="7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01</a:t>
            </a:r>
            <a:endParaRPr b="1" sz="1800">
              <a:solidFill>
                <a:schemeClr val="lt1"/>
              </a:solidFill>
              <a:latin typeface="Montserrat"/>
              <a:ea typeface="Montserrat"/>
              <a:cs typeface="Montserrat"/>
              <a:sym typeface="Montserrat"/>
            </a:endParaRPr>
          </a:p>
        </p:txBody>
      </p:sp>
      <p:sp>
        <p:nvSpPr>
          <p:cNvPr id="208" name="Google Shape;208;p20"/>
          <p:cNvSpPr/>
          <p:nvPr/>
        </p:nvSpPr>
        <p:spPr>
          <a:xfrm>
            <a:off x="2570369" y="2708625"/>
            <a:ext cx="7719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02</a:t>
            </a:r>
            <a:endParaRPr b="1" sz="1800">
              <a:solidFill>
                <a:schemeClr val="lt1"/>
              </a:solidFill>
              <a:latin typeface="Montserrat"/>
              <a:ea typeface="Montserrat"/>
              <a:cs typeface="Montserrat"/>
              <a:sym typeface="Montserrat"/>
            </a:endParaRPr>
          </a:p>
        </p:txBody>
      </p:sp>
      <p:sp>
        <p:nvSpPr>
          <p:cNvPr id="209" name="Google Shape;209;p20"/>
          <p:cNvSpPr/>
          <p:nvPr/>
        </p:nvSpPr>
        <p:spPr>
          <a:xfrm>
            <a:off x="4186050" y="2708513"/>
            <a:ext cx="771900" cy="7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03</a:t>
            </a:r>
            <a:endParaRPr b="1" sz="1800">
              <a:solidFill>
                <a:schemeClr val="dk1"/>
              </a:solidFill>
              <a:latin typeface="Montserrat"/>
              <a:ea typeface="Montserrat"/>
              <a:cs typeface="Montserrat"/>
              <a:sym typeface="Montserrat"/>
            </a:endParaRPr>
          </a:p>
        </p:txBody>
      </p:sp>
      <p:sp>
        <p:nvSpPr>
          <p:cNvPr id="210" name="Google Shape;210;p20"/>
          <p:cNvSpPr/>
          <p:nvPr/>
        </p:nvSpPr>
        <p:spPr>
          <a:xfrm>
            <a:off x="5801731" y="2708500"/>
            <a:ext cx="7719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04</a:t>
            </a:r>
            <a:endParaRPr b="1" sz="1800">
              <a:solidFill>
                <a:schemeClr val="lt1"/>
              </a:solidFill>
              <a:latin typeface="Montserrat"/>
              <a:ea typeface="Montserrat"/>
              <a:cs typeface="Montserrat"/>
              <a:sym typeface="Montserrat"/>
            </a:endParaRPr>
          </a:p>
        </p:txBody>
      </p:sp>
      <p:sp>
        <p:nvSpPr>
          <p:cNvPr id="211" name="Google Shape;211;p20"/>
          <p:cNvSpPr/>
          <p:nvPr/>
        </p:nvSpPr>
        <p:spPr>
          <a:xfrm>
            <a:off x="7417413" y="2708513"/>
            <a:ext cx="771900" cy="7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05</a:t>
            </a:r>
            <a:endParaRPr b="1" sz="1800">
              <a:solidFill>
                <a:schemeClr val="lt1"/>
              </a:solidFill>
              <a:latin typeface="Montserrat"/>
              <a:ea typeface="Montserrat"/>
              <a:cs typeface="Montserrat"/>
              <a:sym typeface="Montserrat"/>
            </a:endParaRPr>
          </a:p>
        </p:txBody>
      </p:sp>
      <p:sp>
        <p:nvSpPr>
          <p:cNvPr id="212" name="Google Shape;212;p20"/>
          <p:cNvSpPr/>
          <p:nvPr/>
        </p:nvSpPr>
        <p:spPr>
          <a:xfrm>
            <a:off x="2064038" y="301015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3679700" y="301000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5295375" y="301000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6911063" y="3010150"/>
            <a:ext cx="168900" cy="16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0"/>
          <p:cNvCxnSpPr>
            <a:stCxn id="207" idx="3"/>
            <a:endCxn id="212" idx="1"/>
          </p:cNvCxnSpPr>
          <p:nvPr/>
        </p:nvCxnSpPr>
        <p:spPr>
          <a:xfrm>
            <a:off x="1726588" y="3094588"/>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17" name="Google Shape;217;p20"/>
          <p:cNvCxnSpPr>
            <a:stCxn id="212" idx="3"/>
            <a:endCxn id="208" idx="1"/>
          </p:cNvCxnSpPr>
          <p:nvPr/>
        </p:nvCxnSpPr>
        <p:spPr>
          <a:xfrm>
            <a:off x="2232938" y="3094600"/>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18" name="Google Shape;218;p20"/>
          <p:cNvCxnSpPr>
            <a:stCxn id="208" idx="3"/>
            <a:endCxn id="213" idx="1"/>
          </p:cNvCxnSpPr>
          <p:nvPr/>
        </p:nvCxnSpPr>
        <p:spPr>
          <a:xfrm>
            <a:off x="3342269" y="3094575"/>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19" name="Google Shape;219;p20"/>
          <p:cNvCxnSpPr>
            <a:stCxn id="213" idx="3"/>
            <a:endCxn id="209" idx="1"/>
          </p:cNvCxnSpPr>
          <p:nvPr/>
        </p:nvCxnSpPr>
        <p:spPr>
          <a:xfrm>
            <a:off x="3848600" y="3094450"/>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20" name="Google Shape;220;p20"/>
          <p:cNvCxnSpPr>
            <a:stCxn id="209" idx="3"/>
            <a:endCxn id="214" idx="1"/>
          </p:cNvCxnSpPr>
          <p:nvPr/>
        </p:nvCxnSpPr>
        <p:spPr>
          <a:xfrm>
            <a:off x="4957950" y="3094463"/>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21" name="Google Shape;221;p20"/>
          <p:cNvCxnSpPr>
            <a:stCxn id="214" idx="3"/>
            <a:endCxn id="210" idx="1"/>
          </p:cNvCxnSpPr>
          <p:nvPr/>
        </p:nvCxnSpPr>
        <p:spPr>
          <a:xfrm>
            <a:off x="5464275" y="3094450"/>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22" name="Google Shape;222;p20"/>
          <p:cNvCxnSpPr>
            <a:stCxn id="210" idx="3"/>
            <a:endCxn id="215" idx="1"/>
          </p:cNvCxnSpPr>
          <p:nvPr/>
        </p:nvCxnSpPr>
        <p:spPr>
          <a:xfrm>
            <a:off x="6573631" y="3094450"/>
            <a:ext cx="337500" cy="300"/>
          </a:xfrm>
          <a:prstGeom prst="straightConnector1">
            <a:avLst/>
          </a:prstGeom>
          <a:noFill/>
          <a:ln cap="flat" cmpd="sng" w="9525">
            <a:solidFill>
              <a:schemeClr val="lt2"/>
            </a:solidFill>
            <a:prstDash val="solid"/>
            <a:round/>
            <a:headEnd len="med" w="med" type="none"/>
            <a:tailEnd len="med" w="med" type="none"/>
          </a:ln>
        </p:spPr>
      </p:cxnSp>
      <p:cxnSp>
        <p:nvCxnSpPr>
          <p:cNvPr id="223" name="Google Shape;223;p20"/>
          <p:cNvCxnSpPr>
            <a:stCxn id="215" idx="3"/>
            <a:endCxn id="211" idx="1"/>
          </p:cNvCxnSpPr>
          <p:nvPr/>
        </p:nvCxnSpPr>
        <p:spPr>
          <a:xfrm>
            <a:off x="7079963" y="3094600"/>
            <a:ext cx="337500" cy="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20"/>
          <p:cNvCxnSpPr>
            <a:stCxn id="212" idx="2"/>
            <a:endCxn id="203" idx="0"/>
          </p:cNvCxnSpPr>
          <p:nvPr/>
        </p:nvCxnSpPr>
        <p:spPr>
          <a:xfrm>
            <a:off x="2148488" y="3179050"/>
            <a:ext cx="0" cy="6207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0"/>
          <p:cNvCxnSpPr>
            <a:stCxn id="204" idx="2"/>
            <a:endCxn id="213" idx="0"/>
          </p:cNvCxnSpPr>
          <p:nvPr/>
        </p:nvCxnSpPr>
        <p:spPr>
          <a:xfrm>
            <a:off x="3764141" y="2390979"/>
            <a:ext cx="0" cy="6189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0"/>
          <p:cNvCxnSpPr>
            <a:stCxn id="214" idx="2"/>
            <a:endCxn id="205" idx="0"/>
          </p:cNvCxnSpPr>
          <p:nvPr/>
        </p:nvCxnSpPr>
        <p:spPr>
          <a:xfrm>
            <a:off x="5379825" y="3178900"/>
            <a:ext cx="0" cy="6192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0"/>
          <p:cNvCxnSpPr>
            <a:stCxn id="206" idx="2"/>
            <a:endCxn id="215" idx="0"/>
          </p:cNvCxnSpPr>
          <p:nvPr/>
        </p:nvCxnSpPr>
        <p:spPr>
          <a:xfrm>
            <a:off x="6995534" y="2390979"/>
            <a:ext cx="0" cy="61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233" name="Google Shape;233;p21"/>
          <p:cNvGrpSpPr/>
          <p:nvPr/>
        </p:nvGrpSpPr>
        <p:grpSpPr>
          <a:xfrm>
            <a:off x="1099524" y="2271179"/>
            <a:ext cx="2271709" cy="331512"/>
            <a:chOff x="3530150" y="2790075"/>
            <a:chExt cx="1962600" cy="225304"/>
          </a:xfrm>
        </p:grpSpPr>
        <p:sp>
          <p:nvSpPr>
            <p:cNvPr id="234" name="Google Shape;234;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3530152" y="2790079"/>
              <a:ext cx="598500" cy="22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1"/>
          <p:cNvGrpSpPr/>
          <p:nvPr/>
        </p:nvGrpSpPr>
        <p:grpSpPr>
          <a:xfrm>
            <a:off x="1099524" y="3260545"/>
            <a:ext cx="2271709" cy="331512"/>
            <a:chOff x="3530150" y="2790075"/>
            <a:chExt cx="1962600" cy="225304"/>
          </a:xfrm>
        </p:grpSpPr>
        <p:sp>
          <p:nvSpPr>
            <p:cNvPr id="237" name="Google Shape;237;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3530152" y="2790079"/>
              <a:ext cx="399000" cy="22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1"/>
          <p:cNvGrpSpPr/>
          <p:nvPr/>
        </p:nvGrpSpPr>
        <p:grpSpPr>
          <a:xfrm>
            <a:off x="1099524" y="4249770"/>
            <a:ext cx="2271709" cy="331512"/>
            <a:chOff x="3530150" y="2790075"/>
            <a:chExt cx="1962600" cy="225304"/>
          </a:xfrm>
        </p:grpSpPr>
        <p:sp>
          <p:nvSpPr>
            <p:cNvPr id="240" name="Google Shape;240;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3530152" y="2790079"/>
              <a:ext cx="1385100" cy="22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1"/>
          <p:cNvGrpSpPr/>
          <p:nvPr/>
        </p:nvGrpSpPr>
        <p:grpSpPr>
          <a:xfrm>
            <a:off x="4971924" y="2271179"/>
            <a:ext cx="2271709" cy="331512"/>
            <a:chOff x="3530150" y="2790075"/>
            <a:chExt cx="1962600" cy="225304"/>
          </a:xfrm>
        </p:grpSpPr>
        <p:sp>
          <p:nvSpPr>
            <p:cNvPr id="243" name="Google Shape;243;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3530152" y="2790079"/>
              <a:ext cx="1769100" cy="22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1"/>
          <p:cNvGrpSpPr/>
          <p:nvPr/>
        </p:nvGrpSpPr>
        <p:grpSpPr>
          <a:xfrm>
            <a:off x="4971924" y="3260532"/>
            <a:ext cx="2271709" cy="331512"/>
            <a:chOff x="3530150" y="2790075"/>
            <a:chExt cx="1962600" cy="225304"/>
          </a:xfrm>
        </p:grpSpPr>
        <p:sp>
          <p:nvSpPr>
            <p:cNvPr id="246" name="Google Shape;246;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3530152" y="2790079"/>
              <a:ext cx="1235700" cy="22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1"/>
          <p:cNvGrpSpPr/>
          <p:nvPr/>
        </p:nvGrpSpPr>
        <p:grpSpPr>
          <a:xfrm>
            <a:off x="4971924" y="4249770"/>
            <a:ext cx="2271709" cy="331512"/>
            <a:chOff x="3530150" y="2790075"/>
            <a:chExt cx="1962600" cy="225304"/>
          </a:xfrm>
        </p:grpSpPr>
        <p:sp>
          <p:nvSpPr>
            <p:cNvPr id="249" name="Google Shape;249;p21"/>
            <p:cNvSpPr/>
            <p:nvPr/>
          </p:nvSpPr>
          <p:spPr>
            <a:xfrm>
              <a:off x="3530150" y="2790075"/>
              <a:ext cx="1962600" cy="22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3530152" y="2790079"/>
              <a:ext cx="401100" cy="22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1"/>
          <p:cNvGrpSpPr/>
          <p:nvPr/>
        </p:nvGrpSpPr>
        <p:grpSpPr>
          <a:xfrm>
            <a:off x="1099576" y="1821525"/>
            <a:ext cx="3046800" cy="808460"/>
            <a:chOff x="1099576" y="1821525"/>
            <a:chExt cx="3046800" cy="808460"/>
          </a:xfrm>
        </p:grpSpPr>
        <p:sp>
          <p:nvSpPr>
            <p:cNvPr id="252" name="Google Shape;252;p21"/>
            <p:cNvSpPr txBox="1"/>
            <p:nvPr/>
          </p:nvSpPr>
          <p:spPr>
            <a:xfrm>
              <a:off x="3396676" y="2243885"/>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30%</a:t>
              </a:r>
              <a:endParaRPr b="1" sz="1800">
                <a:solidFill>
                  <a:schemeClr val="dk1"/>
                </a:solidFill>
                <a:latin typeface="Montserrat"/>
                <a:ea typeface="Montserrat"/>
                <a:cs typeface="Montserrat"/>
                <a:sym typeface="Montserrat"/>
              </a:endParaRPr>
            </a:p>
          </p:txBody>
        </p:sp>
        <p:sp>
          <p:nvSpPr>
            <p:cNvPr id="253" name="Google Shape;253;p21"/>
            <p:cNvSpPr txBox="1"/>
            <p:nvPr/>
          </p:nvSpPr>
          <p:spPr>
            <a:xfrm>
              <a:off x="1099576" y="1821525"/>
              <a:ext cx="2271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grpSp>
      <p:grpSp>
        <p:nvGrpSpPr>
          <p:cNvPr id="254" name="Google Shape;254;p21"/>
          <p:cNvGrpSpPr/>
          <p:nvPr/>
        </p:nvGrpSpPr>
        <p:grpSpPr>
          <a:xfrm>
            <a:off x="4973926" y="2818641"/>
            <a:ext cx="3070550" cy="796454"/>
            <a:chOff x="4973926" y="2818641"/>
            <a:chExt cx="3070550" cy="796454"/>
          </a:xfrm>
        </p:grpSpPr>
        <p:sp>
          <p:nvSpPr>
            <p:cNvPr id="255" name="Google Shape;255;p21"/>
            <p:cNvSpPr txBox="1"/>
            <p:nvPr/>
          </p:nvSpPr>
          <p:spPr>
            <a:xfrm>
              <a:off x="7294776" y="3228995"/>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60%</a:t>
              </a:r>
              <a:endParaRPr b="1" sz="1800">
                <a:solidFill>
                  <a:schemeClr val="dk1"/>
                </a:solidFill>
                <a:latin typeface="Montserrat"/>
                <a:ea typeface="Montserrat"/>
                <a:cs typeface="Montserrat"/>
                <a:sym typeface="Montserrat"/>
              </a:endParaRPr>
            </a:p>
          </p:txBody>
        </p:sp>
        <p:sp>
          <p:nvSpPr>
            <p:cNvPr id="256" name="Google Shape;256;p21"/>
            <p:cNvSpPr txBox="1"/>
            <p:nvPr/>
          </p:nvSpPr>
          <p:spPr>
            <a:xfrm>
              <a:off x="4973926" y="2818641"/>
              <a:ext cx="22677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grpSp>
        <p:nvGrpSpPr>
          <p:cNvPr id="257" name="Google Shape;257;p21"/>
          <p:cNvGrpSpPr/>
          <p:nvPr/>
        </p:nvGrpSpPr>
        <p:grpSpPr>
          <a:xfrm>
            <a:off x="4973927" y="3807874"/>
            <a:ext cx="3070549" cy="723730"/>
            <a:chOff x="4973927" y="3807874"/>
            <a:chExt cx="3070549" cy="723730"/>
          </a:xfrm>
        </p:grpSpPr>
        <p:sp>
          <p:nvSpPr>
            <p:cNvPr id="258" name="Google Shape;258;p21"/>
            <p:cNvSpPr txBox="1"/>
            <p:nvPr/>
          </p:nvSpPr>
          <p:spPr>
            <a:xfrm>
              <a:off x="7294776" y="4145504"/>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20%</a:t>
              </a:r>
              <a:endParaRPr b="1" sz="1800">
                <a:solidFill>
                  <a:schemeClr val="dk1"/>
                </a:solidFill>
                <a:latin typeface="Montserrat"/>
                <a:ea typeface="Montserrat"/>
                <a:cs typeface="Montserrat"/>
                <a:sym typeface="Montserrat"/>
              </a:endParaRPr>
            </a:p>
          </p:txBody>
        </p:sp>
        <p:sp>
          <p:nvSpPr>
            <p:cNvPr id="259" name="Google Shape;259;p21"/>
            <p:cNvSpPr txBox="1"/>
            <p:nvPr/>
          </p:nvSpPr>
          <p:spPr>
            <a:xfrm>
              <a:off x="4973927" y="3807874"/>
              <a:ext cx="22677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grpSp>
      <p:grpSp>
        <p:nvGrpSpPr>
          <p:cNvPr id="260" name="Google Shape;260;p21"/>
          <p:cNvGrpSpPr/>
          <p:nvPr/>
        </p:nvGrpSpPr>
        <p:grpSpPr>
          <a:xfrm>
            <a:off x="1101525" y="3807874"/>
            <a:ext cx="3044851" cy="800855"/>
            <a:chOff x="1101525" y="3807874"/>
            <a:chExt cx="3044851" cy="800855"/>
          </a:xfrm>
        </p:grpSpPr>
        <p:sp>
          <p:nvSpPr>
            <p:cNvPr id="261" name="Google Shape;261;p21"/>
            <p:cNvSpPr txBox="1"/>
            <p:nvPr/>
          </p:nvSpPr>
          <p:spPr>
            <a:xfrm>
              <a:off x="3396676" y="4222629"/>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70%</a:t>
              </a:r>
              <a:endParaRPr b="1" sz="1800">
                <a:solidFill>
                  <a:schemeClr val="dk1"/>
                </a:solidFill>
                <a:latin typeface="Montserrat"/>
                <a:ea typeface="Montserrat"/>
                <a:cs typeface="Montserrat"/>
                <a:sym typeface="Montserrat"/>
              </a:endParaRPr>
            </a:p>
          </p:txBody>
        </p:sp>
        <p:sp>
          <p:nvSpPr>
            <p:cNvPr id="262" name="Google Shape;262;p21"/>
            <p:cNvSpPr txBox="1"/>
            <p:nvPr/>
          </p:nvSpPr>
          <p:spPr>
            <a:xfrm>
              <a:off x="1101525" y="3807874"/>
              <a:ext cx="22677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grpSp>
      <p:grpSp>
        <p:nvGrpSpPr>
          <p:cNvPr id="263" name="Google Shape;263;p21"/>
          <p:cNvGrpSpPr/>
          <p:nvPr/>
        </p:nvGrpSpPr>
        <p:grpSpPr>
          <a:xfrm>
            <a:off x="1101523" y="2818661"/>
            <a:ext cx="3044854" cy="800696"/>
            <a:chOff x="1101523" y="2818661"/>
            <a:chExt cx="3044854" cy="800696"/>
          </a:xfrm>
        </p:grpSpPr>
        <p:sp>
          <p:nvSpPr>
            <p:cNvPr id="264" name="Google Shape;264;p21"/>
            <p:cNvSpPr txBox="1"/>
            <p:nvPr/>
          </p:nvSpPr>
          <p:spPr>
            <a:xfrm>
              <a:off x="3396676" y="3233257"/>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20%</a:t>
              </a:r>
              <a:endParaRPr b="1" sz="1800">
                <a:solidFill>
                  <a:schemeClr val="dk1"/>
                </a:solidFill>
                <a:latin typeface="Montserrat"/>
                <a:ea typeface="Montserrat"/>
                <a:cs typeface="Montserrat"/>
                <a:sym typeface="Montserrat"/>
              </a:endParaRPr>
            </a:p>
          </p:txBody>
        </p:sp>
        <p:sp>
          <p:nvSpPr>
            <p:cNvPr id="265" name="Google Shape;265;p21"/>
            <p:cNvSpPr txBox="1"/>
            <p:nvPr/>
          </p:nvSpPr>
          <p:spPr>
            <a:xfrm>
              <a:off x="1101523" y="2818661"/>
              <a:ext cx="22677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266" name="Google Shape;266;p21"/>
          <p:cNvGrpSpPr/>
          <p:nvPr/>
        </p:nvGrpSpPr>
        <p:grpSpPr>
          <a:xfrm>
            <a:off x="4973926" y="1821516"/>
            <a:ext cx="3070550" cy="808469"/>
            <a:chOff x="4973926" y="1821516"/>
            <a:chExt cx="3070550" cy="808469"/>
          </a:xfrm>
        </p:grpSpPr>
        <p:sp>
          <p:nvSpPr>
            <p:cNvPr id="267" name="Google Shape;267;p21"/>
            <p:cNvSpPr txBox="1"/>
            <p:nvPr/>
          </p:nvSpPr>
          <p:spPr>
            <a:xfrm>
              <a:off x="7294776" y="2243885"/>
              <a:ext cx="749700" cy="3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90%</a:t>
              </a:r>
              <a:endParaRPr b="1" sz="1800">
                <a:solidFill>
                  <a:schemeClr val="dk1"/>
                </a:solidFill>
                <a:latin typeface="Montserrat"/>
                <a:ea typeface="Montserrat"/>
                <a:cs typeface="Montserrat"/>
                <a:sym typeface="Montserrat"/>
              </a:endParaRPr>
            </a:p>
          </p:txBody>
        </p:sp>
        <p:sp>
          <p:nvSpPr>
            <p:cNvPr id="268" name="Google Shape;268;p21"/>
            <p:cNvSpPr txBox="1"/>
            <p:nvPr/>
          </p:nvSpPr>
          <p:spPr>
            <a:xfrm>
              <a:off x="4973926" y="1821516"/>
              <a:ext cx="22677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Earth</a:t>
              </a:r>
              <a:endParaRPr b="1" sz="1800">
                <a:solidFill>
                  <a:schemeClr val="dk1"/>
                </a:solidFill>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p:nvPr/>
        </p:nvSpPr>
        <p:spPr>
          <a:xfrm>
            <a:off x="2987975" y="1905000"/>
            <a:ext cx="3168000" cy="25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sp>
        <p:nvSpPr>
          <p:cNvPr id="275" name="Google Shape;275;p22"/>
          <p:cNvSpPr txBox="1"/>
          <p:nvPr/>
        </p:nvSpPr>
        <p:spPr>
          <a:xfrm flipH="1">
            <a:off x="3188375" y="2142250"/>
            <a:ext cx="2767200" cy="63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Vocational guidance process phases</a:t>
            </a:r>
            <a:endParaRPr b="1" sz="1800">
              <a:solidFill>
                <a:schemeClr val="lt1"/>
              </a:solidFill>
              <a:latin typeface="Montserrat"/>
              <a:ea typeface="Montserrat"/>
              <a:cs typeface="Montserrat"/>
              <a:sym typeface="Montserrat"/>
            </a:endParaRPr>
          </a:p>
        </p:txBody>
      </p:sp>
      <p:sp>
        <p:nvSpPr>
          <p:cNvPr id="276" name="Google Shape;276;p22"/>
          <p:cNvSpPr txBox="1"/>
          <p:nvPr/>
        </p:nvSpPr>
        <p:spPr>
          <a:xfrm flipH="1">
            <a:off x="3186725" y="2819919"/>
            <a:ext cx="2770500" cy="13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Medium"/>
                <a:ea typeface="Montserrat Medium"/>
                <a:cs typeface="Montserrat Medium"/>
                <a:sym typeface="Montserrat Medium"/>
              </a:rPr>
              <a:t>Venus has a beautiful name and is the second planet from the Sun. It’s terribly hot, even hotter than Mercury, and its atmosphere is extremely poisonous</a:t>
            </a:r>
            <a:endParaRPr>
              <a:solidFill>
                <a:schemeClr val="lt1"/>
              </a:solidFill>
              <a:latin typeface="Montserrat Medium"/>
              <a:ea typeface="Montserrat Medium"/>
              <a:cs typeface="Montserrat Medium"/>
              <a:sym typeface="Montserrat Medium"/>
            </a:endParaRPr>
          </a:p>
        </p:txBody>
      </p:sp>
      <p:grpSp>
        <p:nvGrpSpPr>
          <p:cNvPr id="277" name="Google Shape;277;p22"/>
          <p:cNvGrpSpPr/>
          <p:nvPr/>
        </p:nvGrpSpPr>
        <p:grpSpPr>
          <a:xfrm>
            <a:off x="6320997" y="2023866"/>
            <a:ext cx="2103000" cy="909901"/>
            <a:chOff x="6320997" y="2023866"/>
            <a:chExt cx="2103000" cy="909901"/>
          </a:xfrm>
        </p:grpSpPr>
        <p:sp>
          <p:nvSpPr>
            <p:cNvPr id="278" name="Google Shape;278;p22"/>
            <p:cNvSpPr txBox="1"/>
            <p:nvPr/>
          </p:nvSpPr>
          <p:spPr>
            <a:xfrm>
              <a:off x="6320997" y="2023866"/>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Neptune</a:t>
              </a:r>
              <a:endParaRPr b="1" sz="1800">
                <a:solidFill>
                  <a:schemeClr val="dk1"/>
                </a:solidFill>
                <a:latin typeface="Montserrat"/>
                <a:ea typeface="Montserrat"/>
                <a:cs typeface="Montserrat"/>
                <a:sym typeface="Montserrat"/>
              </a:endParaRPr>
            </a:p>
          </p:txBody>
        </p:sp>
        <p:sp>
          <p:nvSpPr>
            <p:cNvPr id="279" name="Google Shape;279;p22"/>
            <p:cNvSpPr txBox="1"/>
            <p:nvPr/>
          </p:nvSpPr>
          <p:spPr>
            <a:xfrm>
              <a:off x="6325199" y="2385067"/>
              <a:ext cx="20943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It’s the farthest planet from the Sun</a:t>
              </a:r>
              <a:endParaRPr>
                <a:solidFill>
                  <a:schemeClr val="dk1"/>
                </a:solidFill>
                <a:latin typeface="Montserrat Medium"/>
                <a:ea typeface="Montserrat Medium"/>
                <a:cs typeface="Montserrat Medium"/>
                <a:sym typeface="Montserrat Medium"/>
              </a:endParaRPr>
            </a:p>
          </p:txBody>
        </p:sp>
      </p:grpSp>
      <p:grpSp>
        <p:nvGrpSpPr>
          <p:cNvPr id="280" name="Google Shape;280;p22"/>
          <p:cNvGrpSpPr/>
          <p:nvPr/>
        </p:nvGrpSpPr>
        <p:grpSpPr>
          <a:xfrm>
            <a:off x="719949" y="2023866"/>
            <a:ext cx="2103000" cy="909914"/>
            <a:chOff x="719949" y="2023866"/>
            <a:chExt cx="2103000" cy="909914"/>
          </a:xfrm>
        </p:grpSpPr>
        <p:sp>
          <p:nvSpPr>
            <p:cNvPr id="281" name="Google Shape;281;p22"/>
            <p:cNvSpPr txBox="1"/>
            <p:nvPr/>
          </p:nvSpPr>
          <p:spPr>
            <a:xfrm>
              <a:off x="719949" y="2023866"/>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sp>
          <p:nvSpPr>
            <p:cNvPr id="282" name="Google Shape;282;p22"/>
            <p:cNvSpPr txBox="1"/>
            <p:nvPr/>
          </p:nvSpPr>
          <p:spPr>
            <a:xfrm>
              <a:off x="724152" y="2385080"/>
              <a:ext cx="2094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of them all</a:t>
              </a:r>
              <a:endParaRPr>
                <a:solidFill>
                  <a:schemeClr val="dk1"/>
                </a:solidFill>
                <a:latin typeface="Montserrat Medium"/>
                <a:ea typeface="Montserrat Medium"/>
                <a:cs typeface="Montserrat Medium"/>
                <a:sym typeface="Montserrat Medium"/>
              </a:endParaRPr>
            </a:p>
          </p:txBody>
        </p:sp>
      </p:grpSp>
      <p:grpSp>
        <p:nvGrpSpPr>
          <p:cNvPr id="283" name="Google Shape;283;p22"/>
          <p:cNvGrpSpPr/>
          <p:nvPr/>
        </p:nvGrpSpPr>
        <p:grpSpPr>
          <a:xfrm>
            <a:off x="6320996" y="3357611"/>
            <a:ext cx="2103000" cy="917888"/>
            <a:chOff x="6320996" y="3357611"/>
            <a:chExt cx="2103000" cy="917888"/>
          </a:xfrm>
        </p:grpSpPr>
        <p:sp>
          <p:nvSpPr>
            <p:cNvPr id="284" name="Google Shape;284;p22"/>
            <p:cNvSpPr txBox="1"/>
            <p:nvPr/>
          </p:nvSpPr>
          <p:spPr>
            <a:xfrm>
              <a:off x="6320996" y="3357611"/>
              <a:ext cx="21030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sp>
          <p:nvSpPr>
            <p:cNvPr id="285" name="Google Shape;285;p22"/>
            <p:cNvSpPr txBox="1"/>
            <p:nvPr/>
          </p:nvSpPr>
          <p:spPr>
            <a:xfrm>
              <a:off x="6325198" y="3726800"/>
              <a:ext cx="20943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ontserrat Medium"/>
                  <a:ea typeface="Montserrat Medium"/>
                  <a:cs typeface="Montserrat Medium"/>
                  <a:sym typeface="Montserrat Medium"/>
                </a:rPr>
                <a:t>It’s the closest planet to the Sun</a:t>
              </a:r>
              <a:endParaRPr>
                <a:solidFill>
                  <a:schemeClr val="dk1"/>
                </a:solidFill>
                <a:latin typeface="Montserrat Medium"/>
                <a:ea typeface="Montserrat Medium"/>
                <a:cs typeface="Montserrat Medium"/>
                <a:sym typeface="Montserrat Medium"/>
              </a:endParaRPr>
            </a:p>
          </p:txBody>
        </p:sp>
      </p:grpSp>
      <p:grpSp>
        <p:nvGrpSpPr>
          <p:cNvPr id="286" name="Google Shape;286;p22"/>
          <p:cNvGrpSpPr/>
          <p:nvPr/>
        </p:nvGrpSpPr>
        <p:grpSpPr>
          <a:xfrm>
            <a:off x="719948" y="3357599"/>
            <a:ext cx="2103000" cy="917888"/>
            <a:chOff x="719948" y="3357599"/>
            <a:chExt cx="2103000" cy="917888"/>
          </a:xfrm>
        </p:grpSpPr>
        <p:sp>
          <p:nvSpPr>
            <p:cNvPr id="287" name="Google Shape;287;p22"/>
            <p:cNvSpPr txBox="1"/>
            <p:nvPr/>
          </p:nvSpPr>
          <p:spPr>
            <a:xfrm>
              <a:off x="719948" y="3357599"/>
              <a:ext cx="2103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sp>
          <p:nvSpPr>
            <p:cNvPr id="288" name="Google Shape;288;p22"/>
            <p:cNvSpPr txBox="1"/>
            <p:nvPr/>
          </p:nvSpPr>
          <p:spPr>
            <a:xfrm>
              <a:off x="719950" y="3726787"/>
              <a:ext cx="2094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Mars is actually a very cold place</a:t>
              </a:r>
              <a:endParaRPr>
                <a:solidFill>
                  <a:schemeClr val="dk1"/>
                </a:solidFill>
                <a:latin typeface="Montserrat Medium"/>
                <a:ea typeface="Montserrat Medium"/>
                <a:cs typeface="Montserrat Medium"/>
                <a:sym typeface="Montserrat Medium"/>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720000" y="445025"/>
            <a:ext cx="7704000" cy="8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Phases of the vocational guidance process infographics</a:t>
            </a:r>
            <a:endParaRPr sz="2600"/>
          </a:p>
        </p:txBody>
      </p:sp>
      <p:grpSp>
        <p:nvGrpSpPr>
          <p:cNvPr id="294" name="Google Shape;294;p23"/>
          <p:cNvGrpSpPr/>
          <p:nvPr/>
        </p:nvGrpSpPr>
        <p:grpSpPr>
          <a:xfrm>
            <a:off x="2775406" y="2888980"/>
            <a:ext cx="3593811" cy="1714960"/>
            <a:chOff x="2775406" y="2888980"/>
            <a:chExt cx="3593811" cy="1714960"/>
          </a:xfrm>
        </p:grpSpPr>
        <p:sp>
          <p:nvSpPr>
            <p:cNvPr id="295" name="Google Shape;295;p23"/>
            <p:cNvSpPr/>
            <p:nvPr/>
          </p:nvSpPr>
          <p:spPr>
            <a:xfrm>
              <a:off x="2775406" y="2888980"/>
              <a:ext cx="3593811" cy="1714811"/>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3097195" y="3251256"/>
              <a:ext cx="3004393" cy="1352671"/>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219283" y="3361158"/>
              <a:ext cx="2760320" cy="1242781"/>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3358707" y="3486696"/>
              <a:ext cx="2481457" cy="1117229"/>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6575450" y="3474650"/>
            <a:ext cx="1856100" cy="1155838"/>
            <a:chOff x="6575450" y="3474650"/>
            <a:chExt cx="1856100" cy="1155838"/>
          </a:xfrm>
        </p:grpSpPr>
        <p:sp>
          <p:nvSpPr>
            <p:cNvPr id="300" name="Google Shape;300;p23"/>
            <p:cNvSpPr txBox="1"/>
            <p:nvPr/>
          </p:nvSpPr>
          <p:spPr>
            <a:xfrm>
              <a:off x="6575599" y="3834888"/>
              <a:ext cx="18558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Saturn is a gas giant and has several rings</a:t>
              </a:r>
              <a:endParaRPr>
                <a:solidFill>
                  <a:schemeClr val="dk1"/>
                </a:solidFill>
                <a:latin typeface="Montserrat Medium"/>
                <a:ea typeface="Montserrat Medium"/>
                <a:cs typeface="Montserrat Medium"/>
                <a:sym typeface="Montserrat Medium"/>
              </a:endParaRPr>
            </a:p>
          </p:txBody>
        </p:sp>
        <p:sp>
          <p:nvSpPr>
            <p:cNvPr id="301" name="Google Shape;301;p23"/>
            <p:cNvSpPr txBox="1"/>
            <p:nvPr/>
          </p:nvSpPr>
          <p:spPr>
            <a:xfrm>
              <a:off x="6575450" y="3474650"/>
              <a:ext cx="18561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Saturn</a:t>
              </a:r>
              <a:endParaRPr b="1" sz="1800">
                <a:solidFill>
                  <a:schemeClr val="dk1"/>
                </a:solidFill>
                <a:latin typeface="Montserrat"/>
                <a:ea typeface="Montserrat"/>
                <a:cs typeface="Montserrat"/>
                <a:sym typeface="Montserrat"/>
              </a:endParaRPr>
            </a:p>
          </p:txBody>
        </p:sp>
      </p:grpSp>
      <p:grpSp>
        <p:nvGrpSpPr>
          <p:cNvPr id="302" name="Google Shape;302;p23"/>
          <p:cNvGrpSpPr/>
          <p:nvPr/>
        </p:nvGrpSpPr>
        <p:grpSpPr>
          <a:xfrm>
            <a:off x="713075" y="3474650"/>
            <a:ext cx="1856100" cy="1155838"/>
            <a:chOff x="713075" y="3474650"/>
            <a:chExt cx="1856100" cy="1155838"/>
          </a:xfrm>
        </p:grpSpPr>
        <p:sp>
          <p:nvSpPr>
            <p:cNvPr id="303" name="Google Shape;303;p23"/>
            <p:cNvSpPr txBox="1"/>
            <p:nvPr/>
          </p:nvSpPr>
          <p:spPr>
            <a:xfrm>
              <a:off x="713224" y="3834888"/>
              <a:ext cx="18558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Venus is the second planet from the Sun</a:t>
              </a:r>
              <a:endParaRPr>
                <a:solidFill>
                  <a:schemeClr val="dk1"/>
                </a:solidFill>
                <a:latin typeface="Montserrat Medium"/>
                <a:ea typeface="Montserrat Medium"/>
                <a:cs typeface="Montserrat Medium"/>
                <a:sym typeface="Montserrat Medium"/>
              </a:endParaRPr>
            </a:p>
          </p:txBody>
        </p:sp>
        <p:sp>
          <p:nvSpPr>
            <p:cNvPr id="304" name="Google Shape;304;p23"/>
            <p:cNvSpPr txBox="1"/>
            <p:nvPr/>
          </p:nvSpPr>
          <p:spPr>
            <a:xfrm>
              <a:off x="713075" y="3474650"/>
              <a:ext cx="18561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Venus</a:t>
              </a:r>
              <a:endParaRPr b="1" sz="1800">
                <a:solidFill>
                  <a:schemeClr val="dk1"/>
                </a:solidFill>
                <a:latin typeface="Montserrat"/>
                <a:ea typeface="Montserrat"/>
                <a:cs typeface="Montserrat"/>
                <a:sym typeface="Montserrat"/>
              </a:endParaRPr>
            </a:p>
          </p:txBody>
        </p:sp>
      </p:grpSp>
      <p:grpSp>
        <p:nvGrpSpPr>
          <p:cNvPr id="305" name="Google Shape;305;p23"/>
          <p:cNvGrpSpPr/>
          <p:nvPr/>
        </p:nvGrpSpPr>
        <p:grpSpPr>
          <a:xfrm>
            <a:off x="1094075" y="1916450"/>
            <a:ext cx="1856100" cy="1161300"/>
            <a:chOff x="1094075" y="1916450"/>
            <a:chExt cx="1856100" cy="1161300"/>
          </a:xfrm>
        </p:grpSpPr>
        <p:sp>
          <p:nvSpPr>
            <p:cNvPr id="306" name="Google Shape;306;p23"/>
            <p:cNvSpPr txBox="1"/>
            <p:nvPr/>
          </p:nvSpPr>
          <p:spPr>
            <a:xfrm>
              <a:off x="1094341" y="2282150"/>
              <a:ext cx="18558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Mercury is the smallest planet in the Solar System</a:t>
              </a:r>
              <a:endParaRPr>
                <a:solidFill>
                  <a:schemeClr val="dk1"/>
                </a:solidFill>
                <a:latin typeface="Montserrat Medium"/>
                <a:ea typeface="Montserrat Medium"/>
                <a:cs typeface="Montserrat Medium"/>
                <a:sym typeface="Montserrat Medium"/>
              </a:endParaRPr>
            </a:p>
          </p:txBody>
        </p:sp>
        <p:sp>
          <p:nvSpPr>
            <p:cNvPr id="307" name="Google Shape;307;p23"/>
            <p:cNvSpPr txBox="1"/>
            <p:nvPr/>
          </p:nvSpPr>
          <p:spPr>
            <a:xfrm>
              <a:off x="1094075" y="1916450"/>
              <a:ext cx="18561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Mercury</a:t>
              </a:r>
              <a:endParaRPr b="1" sz="1800">
                <a:solidFill>
                  <a:schemeClr val="dk1"/>
                </a:solidFill>
                <a:latin typeface="Montserrat"/>
                <a:ea typeface="Montserrat"/>
                <a:cs typeface="Montserrat"/>
                <a:sym typeface="Montserrat"/>
              </a:endParaRPr>
            </a:p>
          </p:txBody>
        </p:sp>
      </p:grpSp>
      <p:grpSp>
        <p:nvGrpSpPr>
          <p:cNvPr id="308" name="Google Shape;308;p23"/>
          <p:cNvGrpSpPr/>
          <p:nvPr/>
        </p:nvGrpSpPr>
        <p:grpSpPr>
          <a:xfrm>
            <a:off x="3689550" y="1492050"/>
            <a:ext cx="1856100" cy="1161300"/>
            <a:chOff x="3689550" y="1492050"/>
            <a:chExt cx="1856100" cy="1161300"/>
          </a:xfrm>
        </p:grpSpPr>
        <p:sp>
          <p:nvSpPr>
            <p:cNvPr id="309" name="Google Shape;309;p23"/>
            <p:cNvSpPr txBox="1"/>
            <p:nvPr/>
          </p:nvSpPr>
          <p:spPr>
            <a:xfrm>
              <a:off x="3689550" y="1857750"/>
              <a:ext cx="18561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Despite being red, Mars is actually a cold place</a:t>
              </a:r>
              <a:endParaRPr>
                <a:solidFill>
                  <a:schemeClr val="dk1"/>
                </a:solidFill>
                <a:latin typeface="Montserrat Medium"/>
                <a:ea typeface="Montserrat Medium"/>
                <a:cs typeface="Montserrat Medium"/>
                <a:sym typeface="Montserrat Medium"/>
              </a:endParaRPr>
            </a:p>
          </p:txBody>
        </p:sp>
        <p:sp>
          <p:nvSpPr>
            <p:cNvPr id="310" name="Google Shape;310;p23"/>
            <p:cNvSpPr txBox="1"/>
            <p:nvPr/>
          </p:nvSpPr>
          <p:spPr>
            <a:xfrm>
              <a:off x="3689550" y="1492050"/>
              <a:ext cx="18561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Mars</a:t>
              </a:r>
              <a:endParaRPr b="1" sz="1800">
                <a:solidFill>
                  <a:schemeClr val="dk1"/>
                </a:solidFill>
                <a:latin typeface="Montserrat"/>
                <a:ea typeface="Montserrat"/>
                <a:cs typeface="Montserrat"/>
                <a:sym typeface="Montserrat"/>
              </a:endParaRPr>
            </a:p>
          </p:txBody>
        </p:sp>
      </p:grpSp>
      <p:grpSp>
        <p:nvGrpSpPr>
          <p:cNvPr id="311" name="Google Shape;311;p23"/>
          <p:cNvGrpSpPr/>
          <p:nvPr/>
        </p:nvGrpSpPr>
        <p:grpSpPr>
          <a:xfrm>
            <a:off x="6194433" y="1916450"/>
            <a:ext cx="1856145" cy="1161301"/>
            <a:chOff x="6194433" y="1916450"/>
            <a:chExt cx="1856145" cy="1161301"/>
          </a:xfrm>
        </p:grpSpPr>
        <p:sp>
          <p:nvSpPr>
            <p:cNvPr id="312" name="Google Shape;312;p23"/>
            <p:cNvSpPr txBox="1"/>
            <p:nvPr/>
          </p:nvSpPr>
          <p:spPr>
            <a:xfrm>
              <a:off x="6194433" y="2282151"/>
              <a:ext cx="18561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Medium"/>
                  <a:ea typeface="Montserrat Medium"/>
                  <a:cs typeface="Montserrat Medium"/>
                  <a:sym typeface="Montserrat Medium"/>
                </a:rPr>
                <a:t>Jupiter is the biggest planet in the Solar System</a:t>
              </a:r>
              <a:endParaRPr>
                <a:solidFill>
                  <a:schemeClr val="dk1"/>
                </a:solidFill>
                <a:latin typeface="Montserrat Medium"/>
                <a:ea typeface="Montserrat Medium"/>
                <a:cs typeface="Montserrat Medium"/>
                <a:sym typeface="Montserrat Medium"/>
              </a:endParaRPr>
            </a:p>
          </p:txBody>
        </p:sp>
        <p:sp>
          <p:nvSpPr>
            <p:cNvPr id="313" name="Google Shape;313;p23"/>
            <p:cNvSpPr txBox="1"/>
            <p:nvPr/>
          </p:nvSpPr>
          <p:spPr>
            <a:xfrm>
              <a:off x="6194477" y="1916450"/>
              <a:ext cx="18561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1"/>
                  </a:solidFill>
                  <a:latin typeface="Montserrat"/>
                  <a:ea typeface="Montserrat"/>
                  <a:cs typeface="Montserrat"/>
                  <a:sym typeface="Montserrat"/>
                </a:rPr>
                <a:t>Jupiter</a:t>
              </a:r>
              <a:endParaRPr b="1" sz="1800">
                <a:solidFill>
                  <a:schemeClr val="dk1"/>
                </a:solidFill>
                <a:latin typeface="Montserrat"/>
                <a:ea typeface="Montserrat"/>
                <a:cs typeface="Montserrat"/>
                <a:sym typeface="Montserrat"/>
              </a:endParaRPr>
            </a:p>
          </p:txBody>
        </p:sp>
      </p:grpSp>
      <p:cxnSp>
        <p:nvCxnSpPr>
          <p:cNvPr id="314" name="Google Shape;314;p23"/>
          <p:cNvCxnSpPr>
            <a:stCxn id="304" idx="3"/>
          </p:cNvCxnSpPr>
          <p:nvPr/>
        </p:nvCxnSpPr>
        <p:spPr>
          <a:xfrm>
            <a:off x="2569175" y="3657500"/>
            <a:ext cx="462900" cy="1827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315" name="Google Shape;315;p23"/>
          <p:cNvCxnSpPr>
            <a:stCxn id="307" idx="3"/>
          </p:cNvCxnSpPr>
          <p:nvPr/>
        </p:nvCxnSpPr>
        <p:spPr>
          <a:xfrm>
            <a:off x="2950175" y="2099300"/>
            <a:ext cx="1014900" cy="9024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316" name="Google Shape;316;p23"/>
          <p:cNvCxnSpPr>
            <a:stCxn id="309" idx="2"/>
          </p:cNvCxnSpPr>
          <p:nvPr/>
        </p:nvCxnSpPr>
        <p:spPr>
          <a:xfrm flipH="1" rot="-5400000">
            <a:off x="4463250" y="2807700"/>
            <a:ext cx="309300" cy="6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317" name="Google Shape;317;p23"/>
          <p:cNvCxnSpPr>
            <a:stCxn id="313" idx="1"/>
          </p:cNvCxnSpPr>
          <p:nvPr/>
        </p:nvCxnSpPr>
        <p:spPr>
          <a:xfrm flipH="1">
            <a:off x="5041277" y="2099300"/>
            <a:ext cx="1153200" cy="877800"/>
          </a:xfrm>
          <a:prstGeom prst="curvedConnector3">
            <a:avLst>
              <a:gd fmla="val 50000" name="adj1"/>
            </a:avLst>
          </a:prstGeom>
          <a:noFill/>
          <a:ln cap="flat" cmpd="sng" w="9525">
            <a:solidFill>
              <a:schemeClr val="dk2"/>
            </a:solidFill>
            <a:prstDash val="solid"/>
            <a:round/>
            <a:headEnd len="med" w="med" type="none"/>
            <a:tailEnd len="med" w="med" type="diamond"/>
          </a:ln>
        </p:spPr>
      </p:cxnSp>
      <p:cxnSp>
        <p:nvCxnSpPr>
          <p:cNvPr id="318" name="Google Shape;318;p23"/>
          <p:cNvCxnSpPr/>
          <p:nvPr/>
        </p:nvCxnSpPr>
        <p:spPr>
          <a:xfrm flipH="1">
            <a:off x="6131600" y="3692300"/>
            <a:ext cx="478800" cy="151500"/>
          </a:xfrm>
          <a:prstGeom prst="curvedConnector3">
            <a:avLst>
              <a:gd fmla="val 50000" name="adj1"/>
            </a:avLst>
          </a:prstGeom>
          <a:noFill/>
          <a:ln cap="flat" cmpd="sng" w="9525">
            <a:solidFill>
              <a:schemeClr val="dk2"/>
            </a:solidFill>
            <a:prstDash val="solid"/>
            <a:round/>
            <a:headEnd len="med" w="med" type="none"/>
            <a:tailEnd len="med" w="med" type="diamond"/>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Phases of the Vocational Guidance Process Infographics by Slidesgo">
  <a:themeElements>
    <a:clrScheme name="Simple Light">
      <a:dk1>
        <a:srgbClr val="262D33"/>
      </a:dk1>
      <a:lt1>
        <a:srgbClr val="F3FBFF"/>
      </a:lt1>
      <a:dk2>
        <a:srgbClr val="A8BDC6"/>
      </a:dk2>
      <a:lt2>
        <a:srgbClr val="4F7786"/>
      </a:lt2>
      <a:accent1>
        <a:srgbClr val="C6EBF0"/>
      </a:accent1>
      <a:accent2>
        <a:srgbClr val="FFFFFF"/>
      </a:accent2>
      <a:accent3>
        <a:srgbClr val="FFFFFF"/>
      </a:accent3>
      <a:accent4>
        <a:srgbClr val="FFFFFF"/>
      </a:accent4>
      <a:accent5>
        <a:srgbClr val="FFFFFF"/>
      </a:accent5>
      <a:accent6>
        <a:srgbClr val="FFFFFF"/>
      </a:accent6>
      <a:hlink>
        <a:srgbClr val="262D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