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47" r:id="rId4"/>
    <p:sldId id="342" r:id="rId5"/>
    <p:sldId id="343" r:id="rId6"/>
    <p:sldId id="259" r:id="rId7"/>
    <p:sldId id="260" r:id="rId8"/>
    <p:sldId id="298" r:id="rId9"/>
    <p:sldId id="316" r:id="rId10"/>
    <p:sldId id="373" r:id="rId11"/>
    <p:sldId id="309" r:id="rId12"/>
    <p:sldId id="310" r:id="rId13"/>
    <p:sldId id="311" r:id="rId14"/>
    <p:sldId id="313" r:id="rId15"/>
    <p:sldId id="312" r:id="rId16"/>
    <p:sldId id="358" r:id="rId17"/>
    <p:sldId id="315" r:id="rId18"/>
    <p:sldId id="307" r:id="rId19"/>
    <p:sldId id="317" r:id="rId20"/>
    <p:sldId id="318" r:id="rId21"/>
    <p:sldId id="319" r:id="rId22"/>
    <p:sldId id="359" r:id="rId23"/>
    <p:sldId id="321" r:id="rId24"/>
    <p:sldId id="322" r:id="rId25"/>
    <p:sldId id="323" r:id="rId26"/>
    <p:sldId id="324" r:id="rId27"/>
    <p:sldId id="325" r:id="rId28"/>
    <p:sldId id="354" r:id="rId29"/>
    <p:sldId id="327" r:id="rId30"/>
    <p:sldId id="328" r:id="rId31"/>
    <p:sldId id="329" r:id="rId32"/>
    <p:sldId id="330" r:id="rId33"/>
    <p:sldId id="331" r:id="rId34"/>
    <p:sldId id="287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5" autoAdjust="0"/>
    <p:restoredTop sz="96229" autoAdjust="0"/>
  </p:normalViewPr>
  <p:slideViewPr>
    <p:cSldViewPr snapToGrid="0" showGuides="1">
      <p:cViewPr varScale="1">
        <p:scale>
          <a:sx n="110" d="100"/>
          <a:sy n="110" d="100"/>
        </p:scale>
        <p:origin x="235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4E8-4AED-89E1-62D90C19C36C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4E8-4AED-89E1-62D90C19C36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E8-4AED-89E1-62D90C19C3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903171685102041E-2"/>
          <c:y val="3.4471340049169907E-2"/>
          <c:w val="0.88385226967597008"/>
          <c:h val="0.885561940768862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7F0-4F62-8E48-34462E47E5D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7F0-4F62-8E48-34462E47E5D0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7F0-4F62-8E48-34462E47E5D0}"/>
              </c:ext>
            </c:extLst>
          </c:dPt>
          <c:cat>
            <c:strRef>
              <c:f>Sheet1!$A$2:$A$5</c:f>
              <c:strCache>
                <c:ptCount val="4"/>
                <c:pt idx="0">
                  <c:v>Option  A</c:v>
                </c:pt>
                <c:pt idx="1">
                  <c:v>Option  B</c:v>
                </c:pt>
                <c:pt idx="2">
                  <c:v>Option  C</c:v>
                </c:pt>
                <c:pt idx="3">
                  <c:v>Option 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70</c:v>
                </c:pt>
                <c:pt idx="2">
                  <c:v>50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F0-4F62-8E48-34462E47E5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5737344"/>
        <c:axId val="375776000"/>
      </c:barChart>
      <c:catAx>
        <c:axId val="375737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375776000"/>
        <c:crosses val="autoZero"/>
        <c:auto val="1"/>
        <c:lblAlgn val="ctr"/>
        <c:lblOffset val="100"/>
        <c:noMultiLvlLbl val="0"/>
      </c:catAx>
      <c:valAx>
        <c:axId val="375776000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37573734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903171685102041E-2"/>
          <c:y val="3.4471340049169907E-2"/>
          <c:w val="0.88385226967597008"/>
          <c:h val="0.885561940768862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331-4C57-9D10-E05C8E8802D8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331-4C57-9D10-E05C8E8802D8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F331-4C57-9D10-E05C8E8802D8}"/>
              </c:ext>
            </c:extLst>
          </c:dPt>
          <c:cat>
            <c:strRef>
              <c:f>Sheet1!$A$2:$A$5</c:f>
              <c:strCache>
                <c:ptCount val="4"/>
                <c:pt idx="0">
                  <c:v>Option  A</c:v>
                </c:pt>
                <c:pt idx="1">
                  <c:v>Option  B</c:v>
                </c:pt>
                <c:pt idx="2">
                  <c:v>Option  C</c:v>
                </c:pt>
                <c:pt idx="3">
                  <c:v>Option 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80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31-4C57-9D10-E05C8E8802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5737344"/>
        <c:axId val="375776000"/>
      </c:barChart>
      <c:catAx>
        <c:axId val="375737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375776000"/>
        <c:crosses val="autoZero"/>
        <c:auto val="1"/>
        <c:lblAlgn val="ctr"/>
        <c:lblOffset val="100"/>
        <c:noMultiLvlLbl val="0"/>
      </c:catAx>
      <c:valAx>
        <c:axId val="375776000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37573734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6CA9-4310-B017-8881804B4E25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6CA9-4310-B017-8881804B4E2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A9-4310-B017-8881804B4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39</c:v>
                </c:pt>
                <c:pt idx="4">
                  <c:v>33</c:v>
                </c:pt>
                <c:pt idx="5">
                  <c:v>35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A2-4930-840E-A4CEEC64F7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</c:v>
                </c:pt>
                <c:pt idx="1">
                  <c:v>24</c:v>
                </c:pt>
                <c:pt idx="2">
                  <c:v>22</c:v>
                </c:pt>
                <c:pt idx="3">
                  <c:v>21</c:v>
                </c:pt>
                <c:pt idx="4">
                  <c:v>28</c:v>
                </c:pt>
                <c:pt idx="5">
                  <c:v>26</c:v>
                </c:pt>
                <c:pt idx="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A2-4930-840E-A4CEEC64F7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25</c:v>
                </c:pt>
                <c:pt idx="1">
                  <c:v>19</c:v>
                </c:pt>
                <c:pt idx="2">
                  <c:v>19</c:v>
                </c:pt>
                <c:pt idx="3">
                  <c:v>15</c:v>
                </c:pt>
                <c:pt idx="4">
                  <c:v>30</c:v>
                </c:pt>
                <c:pt idx="5">
                  <c:v>25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A2-4930-840E-A4CEEC64F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782080"/>
        <c:axId val="420784000"/>
      </c:areaChart>
      <c:catAx>
        <c:axId val="42078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420784000"/>
        <c:crosses val="autoZero"/>
        <c:auto val="1"/>
        <c:lblAlgn val="ctr"/>
        <c:lblOffset val="100"/>
        <c:noMultiLvlLbl val="0"/>
      </c:catAx>
      <c:valAx>
        <c:axId val="4207840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4207820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EF54-42C7-A688-E18EDEAE18D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EF54-42C7-A688-E18EDEAE18D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4-EF54-42C7-A688-E18EDEAE18D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6-EF54-42C7-A688-E18EDEAE18D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8-EF54-42C7-A688-E18EDEAE18D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A-EF54-42C7-A688-E18EDEAE18D4}"/>
              </c:ext>
            </c:extLst>
          </c:dPt>
          <c:cat>
            <c:strRef>
              <c:f>Sheet1!$A$2:$A$7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55</c:v>
                </c:pt>
                <c:pt idx="1">
                  <c:v>90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F54-42C7-A688-E18EDEAE18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overlap val="100"/>
        <c:axId val="185940224"/>
        <c:axId val="187105664"/>
      </c:barChart>
      <c:catAx>
        <c:axId val="18594022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87105664"/>
        <c:crosses val="autoZero"/>
        <c:auto val="1"/>
        <c:lblAlgn val="ctr"/>
        <c:lblOffset val="100"/>
        <c:noMultiLvlLbl val="0"/>
      </c:catAx>
      <c:valAx>
        <c:axId val="187105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594022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BCEFD9-B163-48A4-AE71-5462FF7934D4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1CC093B-6E45-4870-AFC9-7DA7E6943FE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09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5742EE5F-60CF-4996-9DC4-C27ECCFF0627}"/>
              </a:ext>
            </a:extLst>
          </p:cNvPr>
          <p:cNvSpPr/>
          <p:nvPr userDrawn="1"/>
        </p:nvSpPr>
        <p:spPr>
          <a:xfrm flipH="1">
            <a:off x="3831771" y="0"/>
            <a:ext cx="8360408" cy="6868886"/>
          </a:xfrm>
          <a:custGeom>
            <a:avLst/>
            <a:gdLst>
              <a:gd name="connsiteX0" fmla="*/ 0 w 2718024"/>
              <a:gd name="connsiteY0" fmla="*/ 0 h 6858000"/>
              <a:gd name="connsiteX1" fmla="*/ 2718024 w 2718024"/>
              <a:gd name="connsiteY1" fmla="*/ 0 h 6858000"/>
              <a:gd name="connsiteX2" fmla="*/ 2718024 w 2718024"/>
              <a:gd name="connsiteY2" fmla="*/ 6858000 h 6858000"/>
              <a:gd name="connsiteX3" fmla="*/ 0 w 2718024"/>
              <a:gd name="connsiteY3" fmla="*/ 6858000 h 6858000"/>
              <a:gd name="connsiteX4" fmla="*/ 0 w 2718024"/>
              <a:gd name="connsiteY4" fmla="*/ 0 h 6858000"/>
              <a:gd name="connsiteX0" fmla="*/ 0 w 2718024"/>
              <a:gd name="connsiteY0" fmla="*/ 6858000 h 6858000"/>
              <a:gd name="connsiteX1" fmla="*/ 2718024 w 2718024"/>
              <a:gd name="connsiteY1" fmla="*/ 0 h 6858000"/>
              <a:gd name="connsiteX2" fmla="*/ 2718024 w 2718024"/>
              <a:gd name="connsiteY2" fmla="*/ 6858000 h 6858000"/>
              <a:gd name="connsiteX3" fmla="*/ 0 w 2718024"/>
              <a:gd name="connsiteY3" fmla="*/ 6858000 h 6858000"/>
              <a:gd name="connsiteX0" fmla="*/ 0 w 9162367"/>
              <a:gd name="connsiteY0" fmla="*/ 6868886 h 6868886"/>
              <a:gd name="connsiteX1" fmla="*/ 9162367 w 9162367"/>
              <a:gd name="connsiteY1" fmla="*/ 0 h 6868886"/>
              <a:gd name="connsiteX2" fmla="*/ 9162367 w 9162367"/>
              <a:gd name="connsiteY2" fmla="*/ 6858000 h 6868886"/>
              <a:gd name="connsiteX3" fmla="*/ 0 w 9162367"/>
              <a:gd name="connsiteY3" fmla="*/ 6868886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2367" h="6868886">
                <a:moveTo>
                  <a:pt x="0" y="6868886"/>
                </a:moveTo>
                <a:lnTo>
                  <a:pt x="9162367" y="0"/>
                </a:lnTo>
                <a:lnTo>
                  <a:pt x="9162367" y="6858000"/>
                </a:lnTo>
                <a:lnTo>
                  <a:pt x="0" y="68688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D072C73F-4BE8-4869-9545-239417D1D13E}"/>
              </a:ext>
            </a:extLst>
          </p:cNvPr>
          <p:cNvSpPr/>
          <p:nvPr userDrawn="1"/>
        </p:nvSpPr>
        <p:spPr>
          <a:xfrm>
            <a:off x="0" y="0"/>
            <a:ext cx="3831771" cy="6868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14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8225598" y="361783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4481182" y="361783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4481555" y="54868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8225598" y="54868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62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E39A0A2-7A6E-4BA9-8A5D-FD1911A8273A}"/>
              </a:ext>
            </a:extLst>
          </p:cNvPr>
          <p:cNvSpPr/>
          <p:nvPr userDrawn="1"/>
        </p:nvSpPr>
        <p:spPr>
          <a:xfrm>
            <a:off x="-9938" y="-9938"/>
            <a:ext cx="7114700" cy="5563371"/>
          </a:xfrm>
          <a:custGeom>
            <a:avLst/>
            <a:gdLst>
              <a:gd name="connsiteX0" fmla="*/ 0 w 7114700"/>
              <a:gd name="connsiteY0" fmla="*/ 0 h 5563371"/>
              <a:gd name="connsiteX1" fmla="*/ 6816297 w 7114700"/>
              <a:gd name="connsiteY1" fmla="*/ 0 h 5563371"/>
              <a:gd name="connsiteX2" fmla="*/ 6928766 w 7114700"/>
              <a:gd name="connsiteY2" fmla="*/ 279430 h 5563371"/>
              <a:gd name="connsiteX3" fmla="*/ 6222210 w 7114700"/>
              <a:gd name="connsiteY3" fmla="*/ 2336836 h 5563371"/>
              <a:gd name="connsiteX4" fmla="*/ 559 w 7114700"/>
              <a:gd name="connsiteY4" fmla="*/ 5563371 h 5563371"/>
              <a:gd name="connsiteX5" fmla="*/ 0 w 7114700"/>
              <a:gd name="connsiteY5" fmla="*/ 5381954 h 556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700" h="5563371">
                <a:moveTo>
                  <a:pt x="0" y="0"/>
                </a:moveTo>
                <a:lnTo>
                  <a:pt x="6816297" y="0"/>
                </a:lnTo>
                <a:lnTo>
                  <a:pt x="6928766" y="279430"/>
                </a:lnTo>
                <a:cubicBezTo>
                  <a:pt x="7190845" y="966574"/>
                  <a:pt x="7337404" y="1741633"/>
                  <a:pt x="6222210" y="2336836"/>
                </a:cubicBezTo>
                <a:cubicBezTo>
                  <a:pt x="4928171" y="3027492"/>
                  <a:pt x="2205866" y="4349361"/>
                  <a:pt x="559" y="5563371"/>
                </a:cubicBezTo>
                <a:lnTo>
                  <a:pt x="0" y="5381954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0F61CD1C-0BDC-415A-BE81-FBF756AC2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525651"/>
            <a:ext cx="12192000" cy="5332348"/>
          </a:xfrm>
          <a:custGeom>
            <a:avLst/>
            <a:gdLst>
              <a:gd name="connsiteX0" fmla="*/ 9464919 w 12192000"/>
              <a:gd name="connsiteY0" fmla="*/ 1208 h 5332348"/>
              <a:gd name="connsiteX1" fmla="*/ 12055243 w 12192000"/>
              <a:gd name="connsiteY1" fmla="*/ 2155763 h 5332348"/>
              <a:gd name="connsiteX2" fmla="*/ 12192000 w 12192000"/>
              <a:gd name="connsiteY2" fmla="*/ 2360580 h 5332348"/>
              <a:gd name="connsiteX3" fmla="*/ 12192000 w 12192000"/>
              <a:gd name="connsiteY3" fmla="*/ 5332348 h 5332348"/>
              <a:gd name="connsiteX4" fmla="*/ 0 w 12192000"/>
              <a:gd name="connsiteY4" fmla="*/ 5332348 h 5332348"/>
              <a:gd name="connsiteX5" fmla="*/ 1243 w 12192000"/>
              <a:gd name="connsiteY5" fmla="*/ 4956418 h 5332348"/>
              <a:gd name="connsiteX6" fmla="*/ 0 w 12192000"/>
              <a:gd name="connsiteY6" fmla="*/ 4912550 h 5332348"/>
              <a:gd name="connsiteX7" fmla="*/ 0 w 12192000"/>
              <a:gd name="connsiteY7" fmla="*/ 4527278 h 5332348"/>
              <a:gd name="connsiteX8" fmla="*/ 8878957 w 12192000"/>
              <a:gd name="connsiteY8" fmla="*/ 116017 h 5332348"/>
              <a:gd name="connsiteX9" fmla="*/ 9464919 w 12192000"/>
              <a:gd name="connsiteY9" fmla="*/ 1208 h 533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5332348">
                <a:moveTo>
                  <a:pt x="9464919" y="1208"/>
                </a:moveTo>
                <a:cubicBezTo>
                  <a:pt x="10661122" y="-43507"/>
                  <a:pt x="11399579" y="1162905"/>
                  <a:pt x="12055243" y="2155763"/>
                </a:cubicBezTo>
                <a:lnTo>
                  <a:pt x="12192000" y="2360580"/>
                </a:lnTo>
                <a:lnTo>
                  <a:pt x="12192000" y="5332348"/>
                </a:lnTo>
                <a:lnTo>
                  <a:pt x="0" y="5332348"/>
                </a:lnTo>
                <a:cubicBezTo>
                  <a:pt x="11044" y="5226331"/>
                  <a:pt x="6351" y="5095808"/>
                  <a:pt x="1243" y="4956418"/>
                </a:cubicBezTo>
                <a:lnTo>
                  <a:pt x="0" y="4912550"/>
                </a:lnTo>
                <a:lnTo>
                  <a:pt x="0" y="4527278"/>
                </a:lnTo>
                <a:cubicBezTo>
                  <a:pt x="1479826" y="3657890"/>
                  <a:pt x="6881191" y="823352"/>
                  <a:pt x="8878957" y="116017"/>
                </a:cubicBezTo>
                <a:cubicBezTo>
                  <a:pt x="9086022" y="44579"/>
                  <a:pt x="9280888" y="8088"/>
                  <a:pt x="9464919" y="120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781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막힌 원호 14">
            <a:extLst>
              <a:ext uri="{FF2B5EF4-FFF2-40B4-BE49-F238E27FC236}">
                <a16:creationId xmlns:a16="http://schemas.microsoft.com/office/drawing/2014/main" id="{AD3D7A6C-39E8-472B-A1DF-8C392B48F32E}"/>
              </a:ext>
            </a:extLst>
          </p:cNvPr>
          <p:cNvSpPr/>
          <p:nvPr userDrawn="1"/>
        </p:nvSpPr>
        <p:spPr>
          <a:xfrm>
            <a:off x="4116000" y="1685173"/>
            <a:ext cx="3960000" cy="3960000"/>
          </a:xfrm>
          <a:prstGeom prst="blockArc">
            <a:avLst>
              <a:gd name="adj1" fmla="val 13437054"/>
              <a:gd name="adj2" fmla="val 7644143"/>
              <a:gd name="adj3" fmla="val 13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" name="Graphic 14">
            <a:extLst>
              <a:ext uri="{FF2B5EF4-FFF2-40B4-BE49-F238E27FC236}">
                <a16:creationId xmlns:a16="http://schemas.microsoft.com/office/drawing/2014/main" id="{574A4730-E945-40DA-98FE-074CAF0BC172}"/>
              </a:ext>
            </a:extLst>
          </p:cNvPr>
          <p:cNvGrpSpPr/>
          <p:nvPr userDrawn="1"/>
        </p:nvGrpSpPr>
        <p:grpSpPr>
          <a:xfrm>
            <a:off x="706765" y="2182975"/>
            <a:ext cx="4655267" cy="3661447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6902B03-559F-4582-8CDD-F424FB86666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D2A55EF-EA61-4C4A-92DD-86304E07C59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0FE964E-4E38-4DF3-A248-638EEA01D556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C8D67B1-E940-41EA-A352-4728972675B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807B0C-F30F-42DB-9CED-BC26DE3461C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D1B7001-E9CA-495F-8123-F35A5D3D7E36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5A0B8B-1531-45AB-A33D-2AFD44D40BF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255E8D-F98D-4E2C-974B-A7688F1CE2D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06C5DD93-BCBF-45DC-BFD1-2CC92CB2A03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25512" y="2339129"/>
            <a:ext cx="4422763" cy="2545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DCD1E72-FB7F-47B3-B742-49359D3555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CFCC1798-1F59-4BD4-8D56-B8D785B67E63}"/>
              </a:ext>
            </a:extLst>
          </p:cNvPr>
          <p:cNvSpPr/>
          <p:nvPr userDrawn="1"/>
        </p:nvSpPr>
        <p:spPr>
          <a:xfrm rot="16200000">
            <a:off x="3691828" y="3773529"/>
            <a:ext cx="1520013" cy="15200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2D148F3-31C7-4439-A557-87B8F4D52907}"/>
              </a:ext>
            </a:extLst>
          </p:cNvPr>
          <p:cNvSpPr/>
          <p:nvPr userDrawn="1"/>
        </p:nvSpPr>
        <p:spPr>
          <a:xfrm rot="5400000">
            <a:off x="531224" y="490231"/>
            <a:ext cx="1520013" cy="15200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D79D5F1-A444-4D42-A6BC-B70529E149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486" y="612476"/>
            <a:ext cx="4399471" cy="45202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4C200A-24A8-43AD-A980-E284C50657F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113634" cy="6858000"/>
          </a:xfrm>
          <a:custGeom>
            <a:avLst/>
            <a:gdLst>
              <a:gd name="connsiteX0" fmla="*/ 0 w 3658111"/>
              <a:gd name="connsiteY0" fmla="*/ 0 h 6858000"/>
              <a:gd name="connsiteX1" fmla="*/ 3658111 w 3658111"/>
              <a:gd name="connsiteY1" fmla="*/ 0 h 6858000"/>
              <a:gd name="connsiteX2" fmla="*/ 3658111 w 3658111"/>
              <a:gd name="connsiteY2" fmla="*/ 6858000 h 6858000"/>
              <a:gd name="connsiteX3" fmla="*/ 0 w 3658111"/>
              <a:gd name="connsiteY3" fmla="*/ 6858000 h 6858000"/>
              <a:gd name="connsiteX4" fmla="*/ 0 w 3658111"/>
              <a:gd name="connsiteY4" fmla="*/ 0 h 6858000"/>
              <a:gd name="connsiteX0" fmla="*/ 0 w 6113634"/>
              <a:gd name="connsiteY0" fmla="*/ 0 h 6878548"/>
              <a:gd name="connsiteX1" fmla="*/ 3658111 w 6113634"/>
              <a:gd name="connsiteY1" fmla="*/ 0 h 6878548"/>
              <a:gd name="connsiteX2" fmla="*/ 6113634 w 6113634"/>
              <a:gd name="connsiteY2" fmla="*/ 6878548 h 6878548"/>
              <a:gd name="connsiteX3" fmla="*/ 0 w 6113634"/>
              <a:gd name="connsiteY3" fmla="*/ 6858000 h 6878548"/>
              <a:gd name="connsiteX4" fmla="*/ 0 w 6113634"/>
              <a:gd name="connsiteY4" fmla="*/ 0 h 687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3634" h="6878548">
                <a:moveTo>
                  <a:pt x="0" y="0"/>
                </a:moveTo>
                <a:lnTo>
                  <a:pt x="3658111" y="0"/>
                </a:lnTo>
                <a:lnTo>
                  <a:pt x="6113634" y="6878548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86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508BE4A-C145-4375-8C32-766F1E8E935D}"/>
              </a:ext>
            </a:extLst>
          </p:cNvPr>
          <p:cNvSpPr/>
          <p:nvPr userDrawn="1"/>
        </p:nvSpPr>
        <p:spPr>
          <a:xfrm>
            <a:off x="4499906" y="650965"/>
            <a:ext cx="7047679" cy="1735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44020B8D-2B31-48A8-B50F-B3EE95030C2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4414" y="650965"/>
            <a:ext cx="3183451" cy="555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그림 개체 틀 5">
            <a:extLst>
              <a:ext uri="{FF2B5EF4-FFF2-40B4-BE49-F238E27FC236}">
                <a16:creationId xmlns:a16="http://schemas.microsoft.com/office/drawing/2014/main" id="{E08E8461-766A-490C-BD0A-CC598CF2CAC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9907" y="4127864"/>
            <a:ext cx="3183451" cy="20791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그림 개체 틀 5">
            <a:extLst>
              <a:ext uri="{FF2B5EF4-FFF2-40B4-BE49-F238E27FC236}">
                <a16:creationId xmlns:a16="http://schemas.microsoft.com/office/drawing/2014/main" id="{25E334DC-E734-48FE-998D-1F0180BC63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401" y="4127863"/>
            <a:ext cx="3183451" cy="20791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617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91" r:id="rId7"/>
    <p:sldLayoutId id="2147483680" r:id="rId8"/>
    <p:sldLayoutId id="2147483692" r:id="rId9"/>
    <p:sldLayoutId id="2147483682" r:id="rId10"/>
    <p:sldLayoutId id="2147483693" r:id="rId11"/>
    <p:sldLayoutId id="2147483684" r:id="rId12"/>
    <p:sldLayoutId id="2147483694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17653" y="6176593"/>
            <a:ext cx="5256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17653" y="3051501"/>
            <a:ext cx="5256996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latin typeface="+mj-lt"/>
              </a:rPr>
              <a:t>Free</a:t>
            </a:r>
          </a:p>
          <a:p>
            <a:r>
              <a:rPr lang="en-US" sz="5400" dirty="0">
                <a:latin typeface="+mj-lt"/>
              </a:rPr>
              <a:t>Vaccine </a:t>
            </a:r>
          </a:p>
          <a:p>
            <a:r>
              <a:rPr lang="en-US" sz="5400" dirty="0">
                <a:latin typeface="+mj-lt"/>
              </a:rPr>
              <a:t>PPT Templates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17685" y="5636824"/>
            <a:ext cx="525693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cs typeface="Arial" pitchFamily="34" charset="0"/>
              </a:rPr>
              <a:t>Insert the Subtitle of Your Presentation</a:t>
            </a:r>
            <a:endParaRPr lang="ko-KR" altLang="en-US" sz="1867" dirty="0"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617653" y="399652"/>
            <a:ext cx="1684599" cy="432917"/>
            <a:chOff x="28575" y="1871662"/>
            <a:chExt cx="12134850" cy="311848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4079981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4" name="Teardrop 43">
            <a:extLst>
              <a:ext uri="{FF2B5EF4-FFF2-40B4-BE49-F238E27FC236}">
                <a16:creationId xmlns:a16="http://schemas.microsoft.com/office/drawing/2014/main" id="{2AA845B3-02A5-45E5-984F-B23619CB2606}"/>
              </a:ext>
            </a:extLst>
          </p:cNvPr>
          <p:cNvSpPr/>
          <p:nvPr/>
        </p:nvSpPr>
        <p:spPr>
          <a:xfrm rot="2700000">
            <a:off x="8775978" y="1925560"/>
            <a:ext cx="2043551" cy="2043551"/>
          </a:xfrm>
          <a:prstGeom prst="teardrop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48FA66C-61D7-454C-B6B4-C9CD552E4A10}"/>
              </a:ext>
            </a:extLst>
          </p:cNvPr>
          <p:cNvSpPr/>
          <p:nvPr/>
        </p:nvSpPr>
        <p:spPr>
          <a:xfrm>
            <a:off x="8878154" y="2027736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eardrop 45">
            <a:extLst>
              <a:ext uri="{FF2B5EF4-FFF2-40B4-BE49-F238E27FC236}">
                <a16:creationId xmlns:a16="http://schemas.microsoft.com/office/drawing/2014/main" id="{1E0F4E26-28E5-4006-93CE-D42410DBCD31}"/>
              </a:ext>
            </a:extLst>
          </p:cNvPr>
          <p:cNvSpPr/>
          <p:nvPr/>
        </p:nvSpPr>
        <p:spPr>
          <a:xfrm rot="2700000">
            <a:off x="6820036" y="1925560"/>
            <a:ext cx="2043551" cy="2043551"/>
          </a:xfrm>
          <a:prstGeom prst="teardrop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E4B9ECE-0B54-4C1B-A6B8-2858059AD5B4}"/>
              </a:ext>
            </a:extLst>
          </p:cNvPr>
          <p:cNvSpPr/>
          <p:nvPr/>
        </p:nvSpPr>
        <p:spPr>
          <a:xfrm>
            <a:off x="6922212" y="2027736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ardrop 47">
            <a:extLst>
              <a:ext uri="{FF2B5EF4-FFF2-40B4-BE49-F238E27FC236}">
                <a16:creationId xmlns:a16="http://schemas.microsoft.com/office/drawing/2014/main" id="{239466D7-69CA-4D55-A4C6-C721077B9506}"/>
              </a:ext>
            </a:extLst>
          </p:cNvPr>
          <p:cNvSpPr/>
          <p:nvPr/>
        </p:nvSpPr>
        <p:spPr>
          <a:xfrm rot="2700000">
            <a:off x="4864093" y="1925560"/>
            <a:ext cx="2043551" cy="2043551"/>
          </a:xfrm>
          <a:prstGeom prst="teardrop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FB35EF-8B78-4832-AF69-92B734DBF4CF}"/>
              </a:ext>
            </a:extLst>
          </p:cNvPr>
          <p:cNvSpPr/>
          <p:nvPr/>
        </p:nvSpPr>
        <p:spPr>
          <a:xfrm>
            <a:off x="4966269" y="2027736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ardrop 49">
            <a:extLst>
              <a:ext uri="{FF2B5EF4-FFF2-40B4-BE49-F238E27FC236}">
                <a16:creationId xmlns:a16="http://schemas.microsoft.com/office/drawing/2014/main" id="{F3AF87F1-3160-4B01-A248-CE234FB85D3A}"/>
              </a:ext>
            </a:extLst>
          </p:cNvPr>
          <p:cNvSpPr/>
          <p:nvPr/>
        </p:nvSpPr>
        <p:spPr>
          <a:xfrm rot="2700000">
            <a:off x="2908150" y="1925560"/>
            <a:ext cx="2043551" cy="2043551"/>
          </a:xfrm>
          <a:prstGeom prst="teardrop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2B54DF6-D066-4C39-8BFB-DB146F9DD496}"/>
              </a:ext>
            </a:extLst>
          </p:cNvPr>
          <p:cNvSpPr/>
          <p:nvPr/>
        </p:nvSpPr>
        <p:spPr>
          <a:xfrm>
            <a:off x="3010326" y="2027736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28DECC-1783-4232-9A7C-D0E826A86A0D}"/>
              </a:ext>
            </a:extLst>
          </p:cNvPr>
          <p:cNvSpPr txBox="1"/>
          <p:nvPr/>
        </p:nvSpPr>
        <p:spPr>
          <a:xfrm>
            <a:off x="3272326" y="3283319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FBF8D6-025E-4881-899B-96CA1A534414}"/>
              </a:ext>
            </a:extLst>
          </p:cNvPr>
          <p:cNvSpPr txBox="1"/>
          <p:nvPr/>
        </p:nvSpPr>
        <p:spPr>
          <a:xfrm>
            <a:off x="5228270" y="3283319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CA1C8C-324B-4C43-BDE3-0237651D090B}"/>
              </a:ext>
            </a:extLst>
          </p:cNvPr>
          <p:cNvSpPr txBox="1"/>
          <p:nvPr/>
        </p:nvSpPr>
        <p:spPr>
          <a:xfrm>
            <a:off x="7184212" y="3283319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D2ECF8-C2BF-4374-9605-49ED10A4675A}"/>
              </a:ext>
            </a:extLst>
          </p:cNvPr>
          <p:cNvSpPr txBox="1"/>
          <p:nvPr/>
        </p:nvSpPr>
        <p:spPr>
          <a:xfrm>
            <a:off x="9140154" y="3283319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7DAAFCE-98C4-46BB-B9BA-DFE4F5B698CE}"/>
              </a:ext>
            </a:extLst>
          </p:cNvPr>
          <p:cNvGrpSpPr/>
          <p:nvPr/>
        </p:nvGrpSpPr>
        <p:grpSpPr>
          <a:xfrm>
            <a:off x="3096404" y="4157806"/>
            <a:ext cx="1728192" cy="1266617"/>
            <a:chOff x="1062658" y="3986014"/>
            <a:chExt cx="1728192" cy="126661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2280700-7947-47EE-BED0-B74A5B391FC4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E84C6D2-2D25-407F-9B75-93375A1F7844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608938-2548-4609-A0CC-FEB4CE98BB59}"/>
              </a:ext>
            </a:extLst>
          </p:cNvPr>
          <p:cNvGrpSpPr/>
          <p:nvPr/>
        </p:nvGrpSpPr>
        <p:grpSpPr>
          <a:xfrm>
            <a:off x="5138425" y="4157806"/>
            <a:ext cx="1728192" cy="1266617"/>
            <a:chOff x="1062658" y="3986014"/>
            <a:chExt cx="1728192" cy="126661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FD696ED-2AEE-4F0F-A9E5-44DCA5684E7C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164D7C-87EB-4797-92D8-B0A2B7967464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C488B1D-1AD6-48D4-976C-3EA4C31AD7F7}"/>
              </a:ext>
            </a:extLst>
          </p:cNvPr>
          <p:cNvGrpSpPr/>
          <p:nvPr/>
        </p:nvGrpSpPr>
        <p:grpSpPr>
          <a:xfrm>
            <a:off x="7180446" y="4157806"/>
            <a:ext cx="1728192" cy="1266617"/>
            <a:chOff x="1062658" y="3986014"/>
            <a:chExt cx="1728192" cy="126661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64B0F2-A311-4373-8705-EBDFC13202D0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26297EF-D9EF-496F-A5D1-2AD214AABEC0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2FAE497-1529-4299-8A33-537F3902125E}"/>
              </a:ext>
            </a:extLst>
          </p:cNvPr>
          <p:cNvGrpSpPr/>
          <p:nvPr/>
        </p:nvGrpSpPr>
        <p:grpSpPr>
          <a:xfrm>
            <a:off x="9222468" y="4157806"/>
            <a:ext cx="1728192" cy="1266617"/>
            <a:chOff x="1062658" y="3986014"/>
            <a:chExt cx="1728192" cy="126661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1A8466B-2A55-41F3-895D-914BB27E4415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A6BC2BF-9157-4142-9089-224955C26C8B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D15950E5-4451-46A9-8B09-2FD2D467CECF}"/>
              </a:ext>
            </a:extLst>
          </p:cNvPr>
          <p:cNvSpPr txBox="1"/>
          <p:nvPr/>
        </p:nvSpPr>
        <p:spPr>
          <a:xfrm>
            <a:off x="1750979" y="5664621"/>
            <a:ext cx="855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Text: Get a modern PowerPoint  Presentation that is beautifully designed. I hope and I believe that this Template will your Time, Money and Reputation. Get a modern PowerPoint  Presentation that is beautifully designed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Teardrop 13">
            <a:extLst>
              <a:ext uri="{FF2B5EF4-FFF2-40B4-BE49-F238E27FC236}">
                <a16:creationId xmlns:a16="http://schemas.microsoft.com/office/drawing/2014/main" id="{45C0D2D6-CE04-4FF9-A3F6-3383381A40DD}"/>
              </a:ext>
            </a:extLst>
          </p:cNvPr>
          <p:cNvSpPr/>
          <p:nvPr/>
        </p:nvSpPr>
        <p:spPr>
          <a:xfrm rot="2700000">
            <a:off x="952207" y="1925559"/>
            <a:ext cx="2043551" cy="2043551"/>
          </a:xfrm>
          <a:prstGeom prst="teardrop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0" name="Oval 14">
            <a:extLst>
              <a:ext uri="{FF2B5EF4-FFF2-40B4-BE49-F238E27FC236}">
                <a16:creationId xmlns:a16="http://schemas.microsoft.com/office/drawing/2014/main" id="{48672000-1C71-4A8F-BC86-8F5F871E164F}"/>
              </a:ext>
            </a:extLst>
          </p:cNvPr>
          <p:cNvSpPr/>
          <p:nvPr/>
        </p:nvSpPr>
        <p:spPr>
          <a:xfrm>
            <a:off x="1054383" y="2027735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738B68-73C5-47BD-82BF-9C969E0B95C4}"/>
              </a:ext>
            </a:extLst>
          </p:cNvPr>
          <p:cNvSpPr txBox="1"/>
          <p:nvPr/>
        </p:nvSpPr>
        <p:spPr>
          <a:xfrm>
            <a:off x="1316384" y="3283319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72" name="Group 23">
            <a:extLst>
              <a:ext uri="{FF2B5EF4-FFF2-40B4-BE49-F238E27FC236}">
                <a16:creationId xmlns:a16="http://schemas.microsoft.com/office/drawing/2014/main" id="{C65DA6B8-4901-4C7E-9C07-58D55220FA29}"/>
              </a:ext>
            </a:extLst>
          </p:cNvPr>
          <p:cNvGrpSpPr/>
          <p:nvPr/>
        </p:nvGrpSpPr>
        <p:grpSpPr>
          <a:xfrm>
            <a:off x="1054383" y="4157806"/>
            <a:ext cx="1728192" cy="1266617"/>
            <a:chOff x="1062658" y="3986014"/>
            <a:chExt cx="1728192" cy="126661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B2F23C8-4B39-4C25-8F10-9580F05F8D00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B394443-9CB6-47EC-920A-A1A864E96CCD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sp>
        <p:nvSpPr>
          <p:cNvPr id="75" name="Isosceles Triangle 51">
            <a:extLst>
              <a:ext uri="{FF2B5EF4-FFF2-40B4-BE49-F238E27FC236}">
                <a16:creationId xmlns:a16="http://schemas.microsoft.com/office/drawing/2014/main" id="{32A79E55-E88B-4D6A-9E4A-AD99923953AA}"/>
              </a:ext>
            </a:extLst>
          </p:cNvPr>
          <p:cNvSpPr/>
          <p:nvPr/>
        </p:nvSpPr>
        <p:spPr>
          <a:xfrm>
            <a:off x="5719303" y="2655215"/>
            <a:ext cx="385233" cy="282493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6" name="Rounded Rectangle 27">
            <a:extLst>
              <a:ext uri="{FF2B5EF4-FFF2-40B4-BE49-F238E27FC236}">
                <a16:creationId xmlns:a16="http://schemas.microsoft.com/office/drawing/2014/main" id="{21A35EA1-1097-4540-A411-F02B315E9DE2}"/>
              </a:ext>
            </a:extLst>
          </p:cNvPr>
          <p:cNvSpPr/>
          <p:nvPr/>
        </p:nvSpPr>
        <p:spPr>
          <a:xfrm>
            <a:off x="3770416" y="2642573"/>
            <a:ext cx="400681" cy="30777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7" name="Rounded Rectangle 7">
            <a:extLst>
              <a:ext uri="{FF2B5EF4-FFF2-40B4-BE49-F238E27FC236}">
                <a16:creationId xmlns:a16="http://schemas.microsoft.com/office/drawing/2014/main" id="{A9F5694D-B05F-477D-BC63-76F583867D09}"/>
              </a:ext>
            </a:extLst>
          </p:cNvPr>
          <p:cNvSpPr/>
          <p:nvPr/>
        </p:nvSpPr>
        <p:spPr>
          <a:xfrm>
            <a:off x="9614862" y="2620685"/>
            <a:ext cx="407368" cy="35155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8" name="Round Same Side Corner Rectangle 36">
            <a:extLst>
              <a:ext uri="{FF2B5EF4-FFF2-40B4-BE49-F238E27FC236}">
                <a16:creationId xmlns:a16="http://schemas.microsoft.com/office/drawing/2014/main" id="{0B01EBED-7BAE-4A82-897B-BCC0200BC103}"/>
              </a:ext>
            </a:extLst>
          </p:cNvPr>
          <p:cNvSpPr/>
          <p:nvPr/>
        </p:nvSpPr>
        <p:spPr>
          <a:xfrm>
            <a:off x="7652741" y="2632837"/>
            <a:ext cx="413916" cy="32724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9" name="자유형 176">
            <a:extLst>
              <a:ext uri="{FF2B5EF4-FFF2-40B4-BE49-F238E27FC236}">
                <a16:creationId xmlns:a16="http://schemas.microsoft.com/office/drawing/2014/main" id="{81A2AF07-5A2A-426F-A2A1-AD11C0BF62D6}"/>
              </a:ext>
            </a:extLst>
          </p:cNvPr>
          <p:cNvSpPr/>
          <p:nvPr/>
        </p:nvSpPr>
        <p:spPr>
          <a:xfrm>
            <a:off x="1752191" y="2549802"/>
            <a:ext cx="470019" cy="49331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53162-7417-4F53-BAE7-8AE167E4D739}"/>
              </a:ext>
            </a:extLst>
          </p:cNvPr>
          <p:cNvSpPr txBox="1"/>
          <p:nvPr/>
        </p:nvSpPr>
        <p:spPr>
          <a:xfrm>
            <a:off x="464285" y="352010"/>
            <a:ext cx="62343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E93B7-8785-4E05-A832-22D844BB0964}"/>
              </a:ext>
            </a:extLst>
          </p:cNvPr>
          <p:cNvSpPr txBox="1"/>
          <p:nvPr/>
        </p:nvSpPr>
        <p:spPr>
          <a:xfrm>
            <a:off x="464285" y="1232054"/>
            <a:ext cx="623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B6AB8-D83E-4C13-9A33-24442B7C35BF}"/>
              </a:ext>
            </a:extLst>
          </p:cNvPr>
          <p:cNvSpPr txBox="1"/>
          <p:nvPr/>
        </p:nvSpPr>
        <p:spPr>
          <a:xfrm>
            <a:off x="5914992" y="2962762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3A704-58C5-4998-99F7-18AF3C078698}"/>
              </a:ext>
            </a:extLst>
          </p:cNvPr>
          <p:cNvSpPr txBox="1"/>
          <p:nvPr/>
        </p:nvSpPr>
        <p:spPr>
          <a:xfrm>
            <a:off x="5914992" y="4783751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C8CC5F-FCE0-4460-9D80-4B138E2238B3}"/>
              </a:ext>
            </a:extLst>
          </p:cNvPr>
          <p:cNvGrpSpPr/>
          <p:nvPr/>
        </p:nvGrpSpPr>
        <p:grpSpPr>
          <a:xfrm>
            <a:off x="4068827" y="3752693"/>
            <a:ext cx="2629858" cy="896263"/>
            <a:chOff x="6372200" y="1720413"/>
            <a:chExt cx="2160240" cy="896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5A4C7A-6981-45CB-AB20-B84AE7A392B4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C3769A-87AC-4326-9CBE-84E245C49D2C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8B9B3F-073A-4880-8ECC-E0BD9834FBCD}"/>
              </a:ext>
            </a:extLst>
          </p:cNvPr>
          <p:cNvGrpSpPr/>
          <p:nvPr/>
        </p:nvGrpSpPr>
        <p:grpSpPr>
          <a:xfrm>
            <a:off x="4068827" y="5579527"/>
            <a:ext cx="2629858" cy="896263"/>
            <a:chOff x="6372200" y="1720413"/>
            <a:chExt cx="2160240" cy="8962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1A10F0-901E-4F92-80AB-161510BB196A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98F53E-A58E-430C-AD4C-F04BEEB8D99F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9F17E1F-B245-4B57-BF48-FB6C5F125847}"/>
              </a:ext>
            </a:extLst>
          </p:cNvPr>
          <p:cNvSpPr txBox="1"/>
          <p:nvPr/>
        </p:nvSpPr>
        <p:spPr>
          <a:xfrm>
            <a:off x="2787861" y="2052267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Q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E0F72-1ABB-4186-B5B9-01D748BA482E}"/>
              </a:ext>
            </a:extLst>
          </p:cNvPr>
          <p:cNvSpPr txBox="1"/>
          <p:nvPr/>
        </p:nvSpPr>
        <p:spPr>
          <a:xfrm>
            <a:off x="2787861" y="3873257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Q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7B88D0-34C0-4584-8905-8ACF5FA305B6}"/>
              </a:ext>
            </a:extLst>
          </p:cNvPr>
          <p:cNvGrpSpPr/>
          <p:nvPr/>
        </p:nvGrpSpPr>
        <p:grpSpPr>
          <a:xfrm>
            <a:off x="941696" y="2839276"/>
            <a:ext cx="2629858" cy="896263"/>
            <a:chOff x="6372200" y="1720413"/>
            <a:chExt cx="2160240" cy="8962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1BBF6E-0028-468D-87E3-EB5463B4CC41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E46806-937D-4E4C-A17F-7B3D7DC708C5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4F75F1-BB12-47E1-BE35-C26C90A37F2F}"/>
              </a:ext>
            </a:extLst>
          </p:cNvPr>
          <p:cNvGrpSpPr/>
          <p:nvPr/>
        </p:nvGrpSpPr>
        <p:grpSpPr>
          <a:xfrm>
            <a:off x="941696" y="4666110"/>
            <a:ext cx="2629858" cy="896263"/>
            <a:chOff x="6372200" y="1720413"/>
            <a:chExt cx="2160240" cy="89626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2036BC-D05D-4D86-BA2A-3C7D17DB5DE1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C7400E-58CF-405D-BC12-3E7FB0134032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75CF38-8EC6-43D1-951C-5B89EBAC2324}"/>
              </a:ext>
            </a:extLst>
          </p:cNvPr>
          <p:cNvSpPr txBox="1"/>
          <p:nvPr/>
        </p:nvSpPr>
        <p:spPr>
          <a:xfrm>
            <a:off x="634777" y="5522276"/>
            <a:ext cx="517063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L</a:t>
            </a:r>
            <a:r>
              <a:rPr lang="en-US" altLang="ko-KR" sz="2000" dirty="0">
                <a:solidFill>
                  <a:schemeClr val="accent4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2000" dirty="0">
                <a:solidFill>
                  <a:schemeClr val="accent4"/>
                </a:solidFill>
                <a:cs typeface="Arial" pitchFamily="34" charset="0"/>
              </a:rPr>
              <a:t>CU USU AGAM INTEGRE IMPEDIT.</a:t>
            </a:r>
            <a:endParaRPr lang="ko-KR" altLang="en-US" sz="20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2CEC61-7BE9-4369-AB05-E1BA4CEDBAD4}"/>
              </a:ext>
            </a:extLst>
          </p:cNvPr>
          <p:cNvSpPr txBox="1"/>
          <p:nvPr/>
        </p:nvSpPr>
        <p:spPr>
          <a:xfrm>
            <a:off x="631542" y="2106383"/>
            <a:ext cx="27725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</a:t>
            </a:r>
          </a:p>
          <a:p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Easy to change colors, photos and Text. Get a modern PowerPoint  Presentation that is beautifully designed.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BFE43EC-5555-410A-B426-F26A279ED97F}"/>
              </a:ext>
            </a:extLst>
          </p:cNvPr>
          <p:cNvGrpSpPr/>
          <p:nvPr/>
        </p:nvGrpSpPr>
        <p:grpSpPr>
          <a:xfrm>
            <a:off x="4327888" y="1655777"/>
            <a:ext cx="1407178" cy="645330"/>
            <a:chOff x="2981866" y="2310677"/>
            <a:chExt cx="1464906" cy="671804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DE554B4-02EC-46A2-B8C7-6BD7A9F6270E}"/>
                </a:ext>
              </a:extLst>
            </p:cNvPr>
            <p:cNvSpPr/>
            <p:nvPr/>
          </p:nvSpPr>
          <p:spPr>
            <a:xfrm>
              <a:off x="2981866" y="2310677"/>
              <a:ext cx="1464906" cy="6718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68300" dist="228600" dir="135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3B5E453-9EFE-413A-8600-491E2282ECE3}"/>
                </a:ext>
              </a:extLst>
            </p:cNvPr>
            <p:cNvSpPr/>
            <p:nvPr/>
          </p:nvSpPr>
          <p:spPr>
            <a:xfrm>
              <a:off x="3178994" y="2512665"/>
              <a:ext cx="1094792" cy="256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CA34C1AD-28B7-4A14-B055-B33D8E3C95DA}"/>
                </a:ext>
              </a:extLst>
            </p:cNvPr>
            <p:cNvSpPr/>
            <p:nvPr/>
          </p:nvSpPr>
          <p:spPr>
            <a:xfrm>
              <a:off x="3213207" y="2552383"/>
              <a:ext cx="1079241" cy="21631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62267B5-3C3F-44E1-8300-A8209353CA7A}"/>
                </a:ext>
              </a:extLst>
            </p:cNvPr>
            <p:cNvSpPr/>
            <p:nvPr/>
          </p:nvSpPr>
          <p:spPr>
            <a:xfrm>
              <a:off x="3536667" y="2566344"/>
              <a:ext cx="85895" cy="2194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00E0675-D989-4132-BA8C-DCFFAF9C2801}"/>
                </a:ext>
              </a:extLst>
            </p:cNvPr>
            <p:cNvSpPr/>
            <p:nvPr/>
          </p:nvSpPr>
          <p:spPr>
            <a:xfrm>
              <a:off x="3855231" y="2566344"/>
              <a:ext cx="85895" cy="2194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0E39DB0-CC68-466D-8DA3-2F2BE1509743}"/>
              </a:ext>
            </a:extLst>
          </p:cNvPr>
          <p:cNvGrpSpPr/>
          <p:nvPr/>
        </p:nvGrpSpPr>
        <p:grpSpPr>
          <a:xfrm>
            <a:off x="7006705" y="1655777"/>
            <a:ext cx="1407178" cy="645330"/>
            <a:chOff x="2981866" y="2310677"/>
            <a:chExt cx="1464906" cy="671804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51EE9CC5-45DD-40B3-895C-C0EF8DF15225}"/>
                </a:ext>
              </a:extLst>
            </p:cNvPr>
            <p:cNvSpPr/>
            <p:nvPr/>
          </p:nvSpPr>
          <p:spPr>
            <a:xfrm>
              <a:off x="2981866" y="2310677"/>
              <a:ext cx="1464906" cy="6718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68300" dist="228600" dir="135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3C1F6993-32B1-42F7-A2E8-3BBCB90E2890}"/>
                </a:ext>
              </a:extLst>
            </p:cNvPr>
            <p:cNvSpPr/>
            <p:nvPr/>
          </p:nvSpPr>
          <p:spPr>
            <a:xfrm>
              <a:off x="3178994" y="2512665"/>
              <a:ext cx="1094792" cy="256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8B71C1B-8F9B-447E-A2CF-2D4A301C316A}"/>
                </a:ext>
              </a:extLst>
            </p:cNvPr>
            <p:cNvSpPr/>
            <p:nvPr/>
          </p:nvSpPr>
          <p:spPr>
            <a:xfrm>
              <a:off x="3213207" y="2552383"/>
              <a:ext cx="1079241" cy="21631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B76182C-B504-496A-9967-2769D45E13F0}"/>
                </a:ext>
              </a:extLst>
            </p:cNvPr>
            <p:cNvSpPr/>
            <p:nvPr/>
          </p:nvSpPr>
          <p:spPr>
            <a:xfrm>
              <a:off x="3536667" y="2566344"/>
              <a:ext cx="85895" cy="2194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1DCAEE1-476A-4F14-8645-257D34524DCE}"/>
                </a:ext>
              </a:extLst>
            </p:cNvPr>
            <p:cNvSpPr/>
            <p:nvPr/>
          </p:nvSpPr>
          <p:spPr>
            <a:xfrm>
              <a:off x="3855231" y="2566344"/>
              <a:ext cx="85895" cy="219456"/>
            </a:xfrm>
            <a:prstGeom prst="rect">
              <a:avLst/>
            </a:prstGeom>
            <a:solidFill>
              <a:schemeClr val="accent6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B557C5A-687F-44A8-BCA7-B25E56A99B09}"/>
              </a:ext>
            </a:extLst>
          </p:cNvPr>
          <p:cNvGrpSpPr/>
          <p:nvPr/>
        </p:nvGrpSpPr>
        <p:grpSpPr>
          <a:xfrm>
            <a:off x="9685522" y="1655777"/>
            <a:ext cx="1407178" cy="645330"/>
            <a:chOff x="2981866" y="2310677"/>
            <a:chExt cx="1464906" cy="671804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E85CF75-F94D-4342-A76A-239F91A3573F}"/>
                </a:ext>
              </a:extLst>
            </p:cNvPr>
            <p:cNvSpPr/>
            <p:nvPr/>
          </p:nvSpPr>
          <p:spPr>
            <a:xfrm>
              <a:off x="2981866" y="2310677"/>
              <a:ext cx="1464906" cy="6718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68300" dist="228600" dir="135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4745106D-5550-4759-9679-5694160EF56E}"/>
                </a:ext>
              </a:extLst>
            </p:cNvPr>
            <p:cNvSpPr/>
            <p:nvPr/>
          </p:nvSpPr>
          <p:spPr>
            <a:xfrm>
              <a:off x="3178994" y="2512665"/>
              <a:ext cx="1094792" cy="256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2F09F2D2-A6F7-4B15-98D0-4FDD144A9D2F}"/>
                </a:ext>
              </a:extLst>
            </p:cNvPr>
            <p:cNvSpPr/>
            <p:nvPr/>
          </p:nvSpPr>
          <p:spPr>
            <a:xfrm>
              <a:off x="3213207" y="2552383"/>
              <a:ext cx="1079241" cy="21631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87ACDEB-DA3E-4ABE-9733-3066FE3D94D4}"/>
                </a:ext>
              </a:extLst>
            </p:cNvPr>
            <p:cNvSpPr/>
            <p:nvPr/>
          </p:nvSpPr>
          <p:spPr>
            <a:xfrm>
              <a:off x="3536667" y="2566344"/>
              <a:ext cx="85895" cy="219456"/>
            </a:xfrm>
            <a:prstGeom prst="rect">
              <a:avLst/>
            </a:prstGeom>
            <a:solidFill>
              <a:schemeClr val="accent6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90B3F4E-FE82-4822-A0E9-D5BB8428A285}"/>
                </a:ext>
              </a:extLst>
            </p:cNvPr>
            <p:cNvSpPr/>
            <p:nvPr/>
          </p:nvSpPr>
          <p:spPr>
            <a:xfrm>
              <a:off x="3855231" y="2566344"/>
              <a:ext cx="85895" cy="2194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C75F4EE-D228-48EE-9FC7-0F8EE18B741C}"/>
              </a:ext>
            </a:extLst>
          </p:cNvPr>
          <p:cNvGrpSpPr/>
          <p:nvPr/>
        </p:nvGrpSpPr>
        <p:grpSpPr>
          <a:xfrm>
            <a:off x="3893075" y="2523338"/>
            <a:ext cx="2276805" cy="954558"/>
            <a:chOff x="6132479" y="1878845"/>
            <a:chExt cx="2358379" cy="95455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0059B66-EE8F-4964-8263-3153A72F114D}"/>
                </a:ext>
              </a:extLst>
            </p:cNvPr>
            <p:cNvSpPr/>
            <p:nvPr/>
          </p:nvSpPr>
          <p:spPr>
            <a:xfrm>
              <a:off x="6132479" y="1878845"/>
              <a:ext cx="2358378" cy="30678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anchor="ctr">
              <a:no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Positive Result</a:t>
              </a:r>
            </a:p>
          </p:txBody>
        </p:sp>
        <p:sp>
          <p:nvSpPr>
            <p:cNvPr id="89" name="직사각형 22">
              <a:extLst>
                <a:ext uri="{FF2B5EF4-FFF2-40B4-BE49-F238E27FC236}">
                  <a16:creationId xmlns:a16="http://schemas.microsoft.com/office/drawing/2014/main" id="{61A43451-6B18-4226-BE02-F7289ADDBA76}"/>
                </a:ext>
              </a:extLst>
            </p:cNvPr>
            <p:cNvSpPr/>
            <p:nvPr/>
          </p:nvSpPr>
          <p:spPr>
            <a:xfrm>
              <a:off x="6132480" y="2187072"/>
              <a:ext cx="2358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Example Text : Get a modern PowerPoint  Presentation that is beautifully designed.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11B732F-F87B-4AB5-8F0B-D80F8E85029A}"/>
              </a:ext>
            </a:extLst>
          </p:cNvPr>
          <p:cNvGrpSpPr/>
          <p:nvPr/>
        </p:nvGrpSpPr>
        <p:grpSpPr>
          <a:xfrm>
            <a:off x="6571892" y="2523338"/>
            <a:ext cx="2276805" cy="957198"/>
            <a:chOff x="6132479" y="3096963"/>
            <a:chExt cx="2358379" cy="95719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516964F-3814-4A0F-8DF9-DB29213D8B2E}"/>
                </a:ext>
              </a:extLst>
            </p:cNvPr>
            <p:cNvSpPr/>
            <p:nvPr/>
          </p:nvSpPr>
          <p:spPr>
            <a:xfrm>
              <a:off x="6132479" y="3096963"/>
              <a:ext cx="2358378" cy="30678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anchor="ctr">
              <a:no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Negative Result</a:t>
              </a:r>
            </a:p>
          </p:txBody>
        </p:sp>
        <p:sp>
          <p:nvSpPr>
            <p:cNvPr id="90" name="직사각형 22">
              <a:extLst>
                <a:ext uri="{FF2B5EF4-FFF2-40B4-BE49-F238E27FC236}">
                  <a16:creationId xmlns:a16="http://schemas.microsoft.com/office/drawing/2014/main" id="{C259DC7F-9366-401F-B5C5-3EFA06FC8A9E}"/>
                </a:ext>
              </a:extLst>
            </p:cNvPr>
            <p:cNvSpPr/>
            <p:nvPr/>
          </p:nvSpPr>
          <p:spPr>
            <a:xfrm>
              <a:off x="6132480" y="3407830"/>
              <a:ext cx="2358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Example Text : Get a modern PowerPoint  Presentation that is beautifully designed.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C233597-9456-4651-8789-7FDB07952152}"/>
              </a:ext>
            </a:extLst>
          </p:cNvPr>
          <p:cNvGrpSpPr/>
          <p:nvPr/>
        </p:nvGrpSpPr>
        <p:grpSpPr>
          <a:xfrm>
            <a:off x="9250709" y="2523338"/>
            <a:ext cx="2276805" cy="968548"/>
            <a:chOff x="6132479" y="4201864"/>
            <a:chExt cx="2358379" cy="96854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2F9EEDF-E310-4342-8198-0BA7447449B3}"/>
                </a:ext>
              </a:extLst>
            </p:cNvPr>
            <p:cNvSpPr/>
            <p:nvPr/>
          </p:nvSpPr>
          <p:spPr>
            <a:xfrm>
              <a:off x="6132479" y="4201864"/>
              <a:ext cx="2358378" cy="30678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anchor="ctr">
              <a:no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Inconclusive Result</a:t>
              </a:r>
            </a:p>
          </p:txBody>
        </p:sp>
        <p:sp>
          <p:nvSpPr>
            <p:cNvPr id="91" name="직사각형 22">
              <a:extLst>
                <a:ext uri="{FF2B5EF4-FFF2-40B4-BE49-F238E27FC236}">
                  <a16:creationId xmlns:a16="http://schemas.microsoft.com/office/drawing/2014/main" id="{FBEE3CE4-57FE-46B8-850D-19F19903D47C}"/>
                </a:ext>
              </a:extLst>
            </p:cNvPr>
            <p:cNvSpPr/>
            <p:nvPr/>
          </p:nvSpPr>
          <p:spPr>
            <a:xfrm>
              <a:off x="6132480" y="4524081"/>
              <a:ext cx="2358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Example Text : Get a modern PowerPoint  Presentation that is beautifully designed.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63580B1-4711-4B43-A861-73CD26BA355C}"/>
              </a:ext>
            </a:extLst>
          </p:cNvPr>
          <p:cNvGrpSpPr/>
          <p:nvPr/>
        </p:nvGrpSpPr>
        <p:grpSpPr>
          <a:xfrm>
            <a:off x="9171565" y="3763562"/>
            <a:ext cx="3020435" cy="3094438"/>
            <a:chOff x="9171565" y="3763562"/>
            <a:chExt cx="3020435" cy="3094438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D8359CD-7248-4710-B508-BECB12D0BEA1}"/>
                </a:ext>
              </a:extLst>
            </p:cNvPr>
            <p:cNvSpPr/>
            <p:nvPr/>
          </p:nvSpPr>
          <p:spPr>
            <a:xfrm>
              <a:off x="10509563" y="4898648"/>
              <a:ext cx="852511" cy="687015"/>
            </a:xfrm>
            <a:custGeom>
              <a:avLst/>
              <a:gdLst>
                <a:gd name="connsiteX0" fmla="*/ 396545 w 950899"/>
                <a:gd name="connsiteY0" fmla="*/ 17758 h 766303"/>
                <a:gd name="connsiteX1" fmla="*/ 950900 w 950899"/>
                <a:gd name="connsiteY1" fmla="*/ 209210 h 766303"/>
                <a:gd name="connsiteX2" fmla="*/ 576567 w 950899"/>
                <a:gd name="connsiteY2" fmla="*/ 392090 h 766303"/>
                <a:gd name="connsiteX3" fmla="*/ 54597 w 950899"/>
                <a:gd name="connsiteY3" fmla="*/ 764518 h 766303"/>
                <a:gd name="connsiteX4" fmla="*/ 3162 w 950899"/>
                <a:gd name="connsiteY4" fmla="*/ 644503 h 766303"/>
                <a:gd name="connsiteX5" fmla="*/ 208902 w 950899"/>
                <a:gd name="connsiteY5" fmla="*/ 127295 h 766303"/>
                <a:gd name="connsiteX6" fmla="*/ 396545 w 950899"/>
                <a:gd name="connsiteY6" fmla="*/ 17758 h 766303"/>
                <a:gd name="connsiteX7" fmla="*/ 396545 w 950899"/>
                <a:gd name="connsiteY7" fmla="*/ 17758 h 76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0899" h="766303">
                  <a:moveTo>
                    <a:pt x="396545" y="17758"/>
                  </a:moveTo>
                  <a:cubicBezTo>
                    <a:pt x="890892" y="-51775"/>
                    <a:pt x="845172" y="97768"/>
                    <a:pt x="950900" y="209210"/>
                  </a:cubicBezTo>
                  <a:cubicBezTo>
                    <a:pt x="872795" y="227308"/>
                    <a:pt x="605142" y="320653"/>
                    <a:pt x="576567" y="392090"/>
                  </a:cubicBezTo>
                  <a:cubicBezTo>
                    <a:pt x="504177" y="569255"/>
                    <a:pt x="247002" y="788330"/>
                    <a:pt x="54597" y="764518"/>
                  </a:cubicBezTo>
                  <a:cubicBezTo>
                    <a:pt x="-20650" y="755945"/>
                    <a:pt x="4115" y="704510"/>
                    <a:pt x="3162" y="644503"/>
                  </a:cubicBezTo>
                  <a:cubicBezTo>
                    <a:pt x="42215" y="477815"/>
                    <a:pt x="153657" y="288268"/>
                    <a:pt x="208902" y="127295"/>
                  </a:cubicBezTo>
                  <a:cubicBezTo>
                    <a:pt x="238430" y="46333"/>
                    <a:pt x="318440" y="51095"/>
                    <a:pt x="396545" y="17758"/>
                  </a:cubicBezTo>
                  <a:lnTo>
                    <a:pt x="396545" y="17758"/>
                  </a:ln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F66E0A6-EB80-457F-9642-1CC20C8235DE}"/>
                </a:ext>
              </a:extLst>
            </p:cNvPr>
            <p:cNvSpPr/>
            <p:nvPr/>
          </p:nvSpPr>
          <p:spPr>
            <a:xfrm>
              <a:off x="9450948" y="4320413"/>
              <a:ext cx="2048731" cy="1168168"/>
            </a:xfrm>
            <a:custGeom>
              <a:avLst/>
              <a:gdLst>
                <a:gd name="connsiteX0" fmla="*/ 2278222 w 2285173"/>
                <a:gd name="connsiteY0" fmla="*/ 1068670 h 1302985"/>
                <a:gd name="connsiteX1" fmla="*/ 2158207 w 2285173"/>
                <a:gd name="connsiteY1" fmla="*/ 569560 h 1302985"/>
                <a:gd name="connsiteX2" fmla="*/ 1833404 w 2285173"/>
                <a:gd name="connsiteY2" fmla="*/ 112360 h 1302985"/>
                <a:gd name="connsiteX3" fmla="*/ 1060927 w 2285173"/>
                <a:gd name="connsiteY3" fmla="*/ 2823 h 1302985"/>
                <a:gd name="connsiteX4" fmla="*/ 675164 w 2285173"/>
                <a:gd name="connsiteY4" fmla="*/ 112360 h 1302985"/>
                <a:gd name="connsiteX5" fmla="*/ 50324 w 2285173"/>
                <a:gd name="connsiteY5" fmla="*/ 461928 h 1302985"/>
                <a:gd name="connsiteX6" fmla="*/ 115094 w 2285173"/>
                <a:gd name="connsiteY6" fmla="*/ 676240 h 1302985"/>
                <a:gd name="connsiteX7" fmla="*/ 467519 w 2285173"/>
                <a:gd name="connsiteY7" fmla="*/ 652428 h 1302985"/>
                <a:gd name="connsiteX8" fmla="*/ 891382 w 2285173"/>
                <a:gd name="connsiteY8" fmla="*/ 439068 h 1302985"/>
                <a:gd name="connsiteX9" fmla="*/ 1288574 w 2285173"/>
                <a:gd name="connsiteY9" fmla="*/ 469548 h 1302985"/>
                <a:gd name="connsiteX10" fmla="*/ 1577182 w 2285173"/>
                <a:gd name="connsiteY10" fmla="*/ 585753 h 1302985"/>
                <a:gd name="connsiteX11" fmla="*/ 1934370 w 2285173"/>
                <a:gd name="connsiteY11" fmla="*/ 969610 h 1302985"/>
                <a:gd name="connsiteX12" fmla="*/ 2270602 w 2285173"/>
                <a:gd name="connsiteY12" fmla="*/ 1302985 h 1302985"/>
                <a:gd name="connsiteX13" fmla="*/ 2278222 w 2285173"/>
                <a:gd name="connsiteY13" fmla="*/ 1068670 h 1302985"/>
                <a:gd name="connsiteX14" fmla="*/ 2278222 w 2285173"/>
                <a:gd name="connsiteY14" fmla="*/ 1068670 h 130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5173" h="1302985">
                  <a:moveTo>
                    <a:pt x="2278222" y="1068670"/>
                  </a:moveTo>
                  <a:cubicBezTo>
                    <a:pt x="2268697" y="896268"/>
                    <a:pt x="2214405" y="734343"/>
                    <a:pt x="2158207" y="569560"/>
                  </a:cubicBezTo>
                  <a:cubicBezTo>
                    <a:pt x="2062957" y="291430"/>
                    <a:pt x="1881029" y="143793"/>
                    <a:pt x="1833404" y="112360"/>
                  </a:cubicBezTo>
                  <a:cubicBezTo>
                    <a:pt x="1755299" y="61878"/>
                    <a:pt x="1151415" y="13300"/>
                    <a:pt x="1060927" y="2823"/>
                  </a:cubicBezTo>
                  <a:cubicBezTo>
                    <a:pt x="878999" y="-16227"/>
                    <a:pt x="787559" y="65688"/>
                    <a:pt x="675164" y="112360"/>
                  </a:cubicBezTo>
                  <a:cubicBezTo>
                    <a:pt x="675164" y="112360"/>
                    <a:pt x="143669" y="404778"/>
                    <a:pt x="50324" y="461928"/>
                  </a:cubicBezTo>
                  <a:cubicBezTo>
                    <a:pt x="-60166" y="529555"/>
                    <a:pt x="34132" y="650523"/>
                    <a:pt x="115094" y="676240"/>
                  </a:cubicBezTo>
                  <a:cubicBezTo>
                    <a:pt x="214154" y="707673"/>
                    <a:pt x="285592" y="713388"/>
                    <a:pt x="467519" y="652428"/>
                  </a:cubicBezTo>
                  <a:lnTo>
                    <a:pt x="891382" y="439068"/>
                  </a:lnTo>
                  <a:cubicBezTo>
                    <a:pt x="896144" y="449545"/>
                    <a:pt x="1192372" y="471453"/>
                    <a:pt x="1288574" y="469548"/>
                  </a:cubicBezTo>
                  <a:cubicBezTo>
                    <a:pt x="1455262" y="465738"/>
                    <a:pt x="1494315" y="473358"/>
                    <a:pt x="1577182" y="585753"/>
                  </a:cubicBezTo>
                  <a:cubicBezTo>
                    <a:pt x="1586707" y="597183"/>
                    <a:pt x="1807687" y="830545"/>
                    <a:pt x="1934370" y="969610"/>
                  </a:cubicBezTo>
                  <a:cubicBezTo>
                    <a:pt x="2048670" y="1078195"/>
                    <a:pt x="2146777" y="1202973"/>
                    <a:pt x="2270602" y="1302985"/>
                  </a:cubicBezTo>
                  <a:cubicBezTo>
                    <a:pt x="2294415" y="1223928"/>
                    <a:pt x="2282984" y="1144870"/>
                    <a:pt x="2278222" y="1068670"/>
                  </a:cubicBezTo>
                  <a:lnTo>
                    <a:pt x="2278222" y="1068670"/>
                  </a:lnTo>
                  <a:close/>
                </a:path>
              </a:pathLst>
            </a:custGeom>
            <a:solidFill>
              <a:srgbClr val="FDC383"/>
            </a:solidFill>
            <a:ln w="24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68C34E9-EEC5-452E-A99D-E7A65B7BBAB9}"/>
                </a:ext>
              </a:extLst>
            </p:cNvPr>
            <p:cNvSpPr/>
            <p:nvPr/>
          </p:nvSpPr>
          <p:spPr>
            <a:xfrm>
              <a:off x="9171565" y="3763562"/>
              <a:ext cx="3020435" cy="3094438"/>
            </a:xfrm>
            <a:custGeom>
              <a:avLst/>
              <a:gdLst>
                <a:gd name="connsiteX0" fmla="*/ 1123795 w 3020435"/>
                <a:gd name="connsiteY0" fmla="*/ 48 h 3094438"/>
                <a:gd name="connsiteX1" fmla="*/ 1977741 w 3020435"/>
                <a:gd name="connsiteY1" fmla="*/ 9441 h 3094438"/>
                <a:gd name="connsiteX2" fmla="*/ 2327006 w 3020435"/>
                <a:gd name="connsiteY2" fmla="*/ 199871 h 3094438"/>
                <a:gd name="connsiteX3" fmla="*/ 2700180 w 3020435"/>
                <a:gd name="connsiteY3" fmla="*/ 599518 h 3094438"/>
                <a:gd name="connsiteX4" fmla="*/ 3020435 w 3020435"/>
                <a:gd name="connsiteY4" fmla="*/ 927225 h 3094438"/>
                <a:gd name="connsiteX5" fmla="*/ 3020435 w 3020435"/>
                <a:gd name="connsiteY5" fmla="*/ 3094438 h 3094438"/>
                <a:gd name="connsiteX6" fmla="*/ 1063064 w 3020435"/>
                <a:gd name="connsiteY6" fmla="*/ 3094438 h 3094438"/>
                <a:gd name="connsiteX7" fmla="*/ 997302 w 3020435"/>
                <a:gd name="connsiteY7" fmla="*/ 3047001 h 3094438"/>
                <a:gd name="connsiteX8" fmla="*/ 284365 w 3020435"/>
                <a:gd name="connsiteY8" fmla="*/ 2151140 h 3094438"/>
                <a:gd name="connsiteX9" fmla="*/ 330478 w 3020435"/>
                <a:gd name="connsiteY9" fmla="*/ 1801875 h 3094438"/>
                <a:gd name="connsiteX10" fmla="*/ 874191 w 3020435"/>
                <a:gd name="connsiteY10" fmla="*/ 2231762 h 3094438"/>
                <a:gd name="connsiteX11" fmla="*/ 1279263 w 3020435"/>
                <a:gd name="connsiteY11" fmla="*/ 2499349 h 3094438"/>
                <a:gd name="connsiteX12" fmla="*/ 2041134 w 3020435"/>
                <a:gd name="connsiteY12" fmla="*/ 2468507 h 3094438"/>
                <a:gd name="connsiteX13" fmla="*/ 2235633 w 3020435"/>
                <a:gd name="connsiteY13" fmla="*/ 2070015 h 3094438"/>
                <a:gd name="connsiteX14" fmla="*/ 2240757 w 3020435"/>
                <a:gd name="connsiteY14" fmla="*/ 1540568 h 3094438"/>
                <a:gd name="connsiteX15" fmla="*/ 2087901 w 3020435"/>
                <a:gd name="connsiteY15" fmla="*/ 1052110 h 3094438"/>
                <a:gd name="connsiteX16" fmla="*/ 1730950 w 3020435"/>
                <a:gd name="connsiteY16" fmla="*/ 640508 h 3094438"/>
                <a:gd name="connsiteX17" fmla="*/ 1345821 w 3020435"/>
                <a:gd name="connsiteY17" fmla="*/ 582439 h 3094438"/>
                <a:gd name="connsiteX18" fmla="*/ 1002534 w 3020435"/>
                <a:gd name="connsiteY18" fmla="*/ 600372 h 3094438"/>
                <a:gd name="connsiteX19" fmla="*/ 156273 w 3020435"/>
                <a:gd name="connsiteY19" fmla="*/ 628553 h 3094438"/>
                <a:gd name="connsiteX20" fmla="*/ 141756 w 3020435"/>
                <a:gd name="connsiteY20" fmla="*/ 348458 h 3094438"/>
                <a:gd name="connsiteX21" fmla="*/ 1007658 w 3020435"/>
                <a:gd name="connsiteY21" fmla="*/ 15419 h 3094438"/>
                <a:gd name="connsiteX22" fmla="*/ 1123795 w 3020435"/>
                <a:gd name="connsiteY22" fmla="*/ 48 h 309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20435" h="3094438">
                  <a:moveTo>
                    <a:pt x="1123795" y="48"/>
                  </a:moveTo>
                  <a:lnTo>
                    <a:pt x="1977741" y="9441"/>
                  </a:lnTo>
                  <a:cubicBezTo>
                    <a:pt x="2124620" y="15419"/>
                    <a:pt x="2228802" y="95690"/>
                    <a:pt x="2327006" y="199871"/>
                  </a:cubicBezTo>
                  <a:cubicBezTo>
                    <a:pt x="2450828" y="332233"/>
                    <a:pt x="2574651" y="468011"/>
                    <a:pt x="2700180" y="599518"/>
                  </a:cubicBezTo>
                  <a:lnTo>
                    <a:pt x="3020435" y="927225"/>
                  </a:lnTo>
                  <a:lnTo>
                    <a:pt x="3020435" y="3094438"/>
                  </a:lnTo>
                  <a:lnTo>
                    <a:pt x="1063064" y="3094438"/>
                  </a:lnTo>
                  <a:lnTo>
                    <a:pt x="997302" y="3047001"/>
                  </a:lnTo>
                  <a:cubicBezTo>
                    <a:pt x="719611" y="2824277"/>
                    <a:pt x="419609" y="2435078"/>
                    <a:pt x="284365" y="2151140"/>
                  </a:cubicBezTo>
                  <a:cubicBezTo>
                    <a:pt x="190431" y="1953024"/>
                    <a:pt x="232173" y="1788438"/>
                    <a:pt x="330478" y="1801875"/>
                  </a:cubicBezTo>
                  <a:cubicBezTo>
                    <a:pt x="428783" y="1815313"/>
                    <a:pt x="701592" y="1970848"/>
                    <a:pt x="874191" y="2231762"/>
                  </a:cubicBezTo>
                  <a:cubicBezTo>
                    <a:pt x="982473" y="2395449"/>
                    <a:pt x="1134947" y="2409684"/>
                    <a:pt x="1279263" y="2499349"/>
                  </a:cubicBezTo>
                  <a:cubicBezTo>
                    <a:pt x="1620439" y="2722831"/>
                    <a:pt x="1881739" y="2540063"/>
                    <a:pt x="2041134" y="2468507"/>
                  </a:cubicBezTo>
                  <a:cubicBezTo>
                    <a:pt x="2200530" y="2396951"/>
                    <a:pt x="2202363" y="2224671"/>
                    <a:pt x="2235633" y="2070015"/>
                  </a:cubicBezTo>
                  <a:cubicBezTo>
                    <a:pt x="2268904" y="1915358"/>
                    <a:pt x="2246735" y="1679761"/>
                    <a:pt x="2240757" y="1540568"/>
                  </a:cubicBezTo>
                  <a:cubicBezTo>
                    <a:pt x="2234780" y="1404791"/>
                    <a:pt x="2127183" y="1133236"/>
                    <a:pt x="2087901" y="1052110"/>
                  </a:cubicBezTo>
                  <a:cubicBezTo>
                    <a:pt x="1967494" y="798488"/>
                    <a:pt x="1970055" y="735295"/>
                    <a:pt x="1730950" y="640508"/>
                  </a:cubicBezTo>
                  <a:cubicBezTo>
                    <a:pt x="1600297" y="588417"/>
                    <a:pt x="1475621" y="595248"/>
                    <a:pt x="1345821" y="582439"/>
                  </a:cubicBezTo>
                  <a:cubicBezTo>
                    <a:pt x="1219437" y="569630"/>
                    <a:pt x="1127211" y="546574"/>
                    <a:pt x="1002534" y="600372"/>
                  </a:cubicBezTo>
                  <a:cubicBezTo>
                    <a:pt x="814666" y="680643"/>
                    <a:pt x="333040" y="698576"/>
                    <a:pt x="156273" y="628553"/>
                  </a:cubicBezTo>
                  <a:cubicBezTo>
                    <a:pt x="-77709" y="534618"/>
                    <a:pt x="-20494" y="446661"/>
                    <a:pt x="141756" y="348458"/>
                  </a:cubicBezTo>
                  <a:cubicBezTo>
                    <a:pt x="403917" y="188769"/>
                    <a:pt x="726709" y="133263"/>
                    <a:pt x="1007658" y="15419"/>
                  </a:cubicBezTo>
                  <a:cubicBezTo>
                    <a:pt x="1048647" y="-1661"/>
                    <a:pt x="1083659" y="48"/>
                    <a:pt x="1123795" y="48"/>
                  </a:cubicBezTo>
                  <a:close/>
                </a:path>
              </a:pathLst>
            </a:custGeom>
            <a:solidFill>
              <a:srgbClr val="FBCA87"/>
            </a:solidFill>
            <a:ln w="24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E258ED3-1374-44FB-9DE5-9AA5B7DB647B}"/>
                </a:ext>
              </a:extLst>
            </p:cNvPr>
            <p:cNvSpPr/>
            <p:nvPr/>
          </p:nvSpPr>
          <p:spPr>
            <a:xfrm>
              <a:off x="10083308" y="4719479"/>
              <a:ext cx="852511" cy="687015"/>
            </a:xfrm>
            <a:custGeom>
              <a:avLst/>
              <a:gdLst>
                <a:gd name="connsiteX0" fmla="*/ 396545 w 950899"/>
                <a:gd name="connsiteY0" fmla="*/ 17758 h 766303"/>
                <a:gd name="connsiteX1" fmla="*/ 950900 w 950899"/>
                <a:gd name="connsiteY1" fmla="*/ 209210 h 766303"/>
                <a:gd name="connsiteX2" fmla="*/ 576567 w 950899"/>
                <a:gd name="connsiteY2" fmla="*/ 392090 h 766303"/>
                <a:gd name="connsiteX3" fmla="*/ 54597 w 950899"/>
                <a:gd name="connsiteY3" fmla="*/ 764518 h 766303"/>
                <a:gd name="connsiteX4" fmla="*/ 3162 w 950899"/>
                <a:gd name="connsiteY4" fmla="*/ 644503 h 766303"/>
                <a:gd name="connsiteX5" fmla="*/ 208902 w 950899"/>
                <a:gd name="connsiteY5" fmla="*/ 127295 h 766303"/>
                <a:gd name="connsiteX6" fmla="*/ 396545 w 950899"/>
                <a:gd name="connsiteY6" fmla="*/ 17758 h 766303"/>
                <a:gd name="connsiteX7" fmla="*/ 396545 w 950899"/>
                <a:gd name="connsiteY7" fmla="*/ 17758 h 76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0899" h="766303">
                  <a:moveTo>
                    <a:pt x="396545" y="17758"/>
                  </a:moveTo>
                  <a:cubicBezTo>
                    <a:pt x="890892" y="-51775"/>
                    <a:pt x="845172" y="97768"/>
                    <a:pt x="950900" y="209210"/>
                  </a:cubicBezTo>
                  <a:cubicBezTo>
                    <a:pt x="872795" y="227308"/>
                    <a:pt x="605142" y="320653"/>
                    <a:pt x="576567" y="392090"/>
                  </a:cubicBezTo>
                  <a:cubicBezTo>
                    <a:pt x="504177" y="569255"/>
                    <a:pt x="247002" y="788330"/>
                    <a:pt x="54597" y="764518"/>
                  </a:cubicBezTo>
                  <a:cubicBezTo>
                    <a:pt x="-20650" y="755945"/>
                    <a:pt x="4115" y="704510"/>
                    <a:pt x="3162" y="644503"/>
                  </a:cubicBezTo>
                  <a:cubicBezTo>
                    <a:pt x="42215" y="477815"/>
                    <a:pt x="153657" y="288268"/>
                    <a:pt x="208902" y="127295"/>
                  </a:cubicBezTo>
                  <a:cubicBezTo>
                    <a:pt x="238430" y="46333"/>
                    <a:pt x="318440" y="51095"/>
                    <a:pt x="396545" y="17758"/>
                  </a:cubicBezTo>
                  <a:lnTo>
                    <a:pt x="396545" y="17758"/>
                  </a:ln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9C23E13-C6FB-4A53-BCA9-99C87A501BB5}"/>
              </a:ext>
            </a:extLst>
          </p:cNvPr>
          <p:cNvGrpSpPr/>
          <p:nvPr/>
        </p:nvGrpSpPr>
        <p:grpSpPr>
          <a:xfrm>
            <a:off x="5727946" y="4422474"/>
            <a:ext cx="4609057" cy="1180682"/>
            <a:chOff x="5727946" y="4422474"/>
            <a:chExt cx="4609057" cy="1180682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751798A-AC80-4269-88FF-F90F945ED817}"/>
                </a:ext>
              </a:extLst>
            </p:cNvPr>
            <p:cNvGrpSpPr/>
            <p:nvPr/>
          </p:nvGrpSpPr>
          <p:grpSpPr>
            <a:xfrm>
              <a:off x="5727946" y="4422474"/>
              <a:ext cx="4609057" cy="1180682"/>
              <a:chOff x="4981935" y="3916958"/>
              <a:chExt cx="5140984" cy="1316944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7A6660AF-D3AF-46B3-B500-E49B4B387940}"/>
                  </a:ext>
                </a:extLst>
              </p:cNvPr>
              <p:cNvSpPr/>
              <p:nvPr/>
            </p:nvSpPr>
            <p:spPr>
              <a:xfrm>
                <a:off x="4997303" y="3946030"/>
                <a:ext cx="5125616" cy="1287872"/>
              </a:xfrm>
              <a:prstGeom prst="roundRect">
                <a:avLst>
                  <a:gd name="adj" fmla="val 1029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C2660DB5-047B-4066-8A49-21469DDBFA05}"/>
                  </a:ext>
                </a:extLst>
              </p:cNvPr>
              <p:cNvSpPr/>
              <p:nvPr/>
            </p:nvSpPr>
            <p:spPr>
              <a:xfrm>
                <a:off x="4981935" y="3916958"/>
                <a:ext cx="5125616" cy="1287872"/>
              </a:xfrm>
              <a:prstGeom prst="roundRect">
                <a:avLst>
                  <a:gd name="adj" fmla="val 10292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D98FC8EC-BAE5-4B8F-A362-EE17421A6BBA}"/>
                  </a:ext>
                </a:extLst>
              </p:cNvPr>
              <p:cNvSpPr/>
              <p:nvPr/>
            </p:nvSpPr>
            <p:spPr>
              <a:xfrm>
                <a:off x="6601366" y="4272827"/>
                <a:ext cx="1464906" cy="67180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368300" dist="228600" dir="13500000">
                  <a:prstClr val="black">
                    <a:alpha val="2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2520528C-2612-4D4A-8319-B0CB6206779E}"/>
                  </a:ext>
                </a:extLst>
              </p:cNvPr>
              <p:cNvSpPr/>
              <p:nvPr/>
            </p:nvSpPr>
            <p:spPr>
              <a:xfrm>
                <a:off x="6798494" y="4474815"/>
                <a:ext cx="1094792" cy="25603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C79F1ACD-9143-4D8B-A3C7-8831C427520C}"/>
                  </a:ext>
                </a:extLst>
              </p:cNvPr>
              <p:cNvSpPr/>
              <p:nvPr/>
            </p:nvSpPr>
            <p:spPr>
              <a:xfrm>
                <a:off x="6832707" y="4514533"/>
                <a:ext cx="1079241" cy="21631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191D8EEC-33B7-40D7-86B3-3FAC0434FACD}"/>
                  </a:ext>
                </a:extLst>
              </p:cNvPr>
              <p:cNvSpPr/>
              <p:nvPr/>
            </p:nvSpPr>
            <p:spPr>
              <a:xfrm>
                <a:off x="5609521" y="4489807"/>
                <a:ext cx="777240" cy="2719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F2D0F35B-8107-4FCE-BC6C-AC94D71E2484}"/>
                  </a:ext>
                </a:extLst>
              </p:cNvPr>
              <p:cNvSpPr/>
              <p:nvPr/>
            </p:nvSpPr>
            <p:spPr>
              <a:xfrm>
                <a:off x="5640312" y="4514533"/>
                <a:ext cx="746449" cy="24726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AA182A3-0DFA-4F72-B7C1-3AB4151E17AF}"/>
                  </a:ext>
                </a:extLst>
              </p:cNvPr>
              <p:cNvSpPr/>
              <p:nvPr/>
            </p:nvSpPr>
            <p:spPr>
              <a:xfrm>
                <a:off x="5640312" y="4514533"/>
                <a:ext cx="746449" cy="24726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149785D2-C06E-49EF-AAF6-875226A8E1B1}"/>
                  </a:ext>
                </a:extLst>
              </p:cNvPr>
              <p:cNvSpPr/>
              <p:nvPr/>
            </p:nvSpPr>
            <p:spPr>
              <a:xfrm>
                <a:off x="7156167" y="4528494"/>
                <a:ext cx="85895" cy="21945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3C8F86E-9F08-433D-87F4-9E1397FDCF15}"/>
                  </a:ext>
                </a:extLst>
              </p:cNvPr>
              <p:cNvSpPr/>
              <p:nvPr/>
            </p:nvSpPr>
            <p:spPr>
              <a:xfrm>
                <a:off x="7474731" y="4528494"/>
                <a:ext cx="85895" cy="219456"/>
              </a:xfrm>
              <a:prstGeom prst="rect">
                <a:avLst/>
              </a:prstGeom>
              <a:solidFill>
                <a:schemeClr val="accent6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A2C2A7C-227A-4A9E-BBBA-30F53E55AE9D}"/>
                  </a:ext>
                </a:extLst>
              </p:cNvPr>
              <p:cNvSpPr/>
              <p:nvPr/>
            </p:nvSpPr>
            <p:spPr>
              <a:xfrm>
                <a:off x="8166543" y="4138713"/>
                <a:ext cx="1546253" cy="967678"/>
              </a:xfrm>
              <a:custGeom>
                <a:avLst/>
                <a:gdLst>
                  <a:gd name="connsiteX0" fmla="*/ 1061060 w 1546253"/>
                  <a:gd name="connsiteY0" fmla="*/ 0 h 1021762"/>
                  <a:gd name="connsiteX1" fmla="*/ 1546253 w 1546253"/>
                  <a:gd name="connsiteY1" fmla="*/ 485193 h 1021762"/>
                  <a:gd name="connsiteX2" fmla="*/ 1332336 w 1546253"/>
                  <a:gd name="connsiteY2" fmla="*/ 887523 h 1021762"/>
                  <a:gd name="connsiteX3" fmla="*/ 1263864 w 1546253"/>
                  <a:gd name="connsiteY3" fmla="*/ 924688 h 1021762"/>
                  <a:gd name="connsiteX4" fmla="*/ 1245297 w 1546253"/>
                  <a:gd name="connsiteY4" fmla="*/ 952227 h 1021762"/>
                  <a:gd name="connsiteX5" fmla="*/ 1235245 w 1546253"/>
                  <a:gd name="connsiteY5" fmla="*/ 1002014 h 1021762"/>
                  <a:gd name="connsiteX6" fmla="*/ 1239232 w 1546253"/>
                  <a:gd name="connsiteY6" fmla="*/ 1021762 h 1021762"/>
                  <a:gd name="connsiteX7" fmla="*/ 183551 w 1546253"/>
                  <a:gd name="connsiteY7" fmla="*/ 579716 h 1021762"/>
                  <a:gd name="connsiteX8" fmla="*/ 0 w 1546253"/>
                  <a:gd name="connsiteY8" fmla="*/ 485192 h 1021762"/>
                  <a:gd name="connsiteX9" fmla="*/ 872201 w 1546253"/>
                  <a:gd name="connsiteY9" fmla="*/ 38129 h 1021762"/>
                  <a:gd name="connsiteX10" fmla="*/ 1061060 w 1546253"/>
                  <a:gd name="connsiteY10" fmla="*/ 0 h 1021762"/>
                  <a:gd name="connsiteX0" fmla="*/ 1061060 w 1546253"/>
                  <a:gd name="connsiteY0" fmla="*/ 0 h 1002014"/>
                  <a:gd name="connsiteX1" fmla="*/ 1546253 w 1546253"/>
                  <a:gd name="connsiteY1" fmla="*/ 485193 h 1002014"/>
                  <a:gd name="connsiteX2" fmla="*/ 1332336 w 1546253"/>
                  <a:gd name="connsiteY2" fmla="*/ 887523 h 1002014"/>
                  <a:gd name="connsiteX3" fmla="*/ 1263864 w 1546253"/>
                  <a:gd name="connsiteY3" fmla="*/ 924688 h 1002014"/>
                  <a:gd name="connsiteX4" fmla="*/ 1245297 w 1546253"/>
                  <a:gd name="connsiteY4" fmla="*/ 952227 h 1002014"/>
                  <a:gd name="connsiteX5" fmla="*/ 1235245 w 1546253"/>
                  <a:gd name="connsiteY5" fmla="*/ 1002014 h 1002014"/>
                  <a:gd name="connsiteX6" fmla="*/ 183551 w 1546253"/>
                  <a:gd name="connsiteY6" fmla="*/ 579716 h 1002014"/>
                  <a:gd name="connsiteX7" fmla="*/ 0 w 1546253"/>
                  <a:gd name="connsiteY7" fmla="*/ 485192 h 1002014"/>
                  <a:gd name="connsiteX8" fmla="*/ 872201 w 1546253"/>
                  <a:gd name="connsiteY8" fmla="*/ 38129 h 1002014"/>
                  <a:gd name="connsiteX9" fmla="*/ 1061060 w 1546253"/>
                  <a:gd name="connsiteY9" fmla="*/ 0 h 1002014"/>
                  <a:gd name="connsiteX0" fmla="*/ 1061060 w 1546253"/>
                  <a:gd name="connsiteY0" fmla="*/ 0 h 952227"/>
                  <a:gd name="connsiteX1" fmla="*/ 1546253 w 1546253"/>
                  <a:gd name="connsiteY1" fmla="*/ 485193 h 952227"/>
                  <a:gd name="connsiteX2" fmla="*/ 1332336 w 1546253"/>
                  <a:gd name="connsiteY2" fmla="*/ 887523 h 952227"/>
                  <a:gd name="connsiteX3" fmla="*/ 1263864 w 1546253"/>
                  <a:gd name="connsiteY3" fmla="*/ 924688 h 952227"/>
                  <a:gd name="connsiteX4" fmla="*/ 1245297 w 1546253"/>
                  <a:gd name="connsiteY4" fmla="*/ 952227 h 952227"/>
                  <a:gd name="connsiteX5" fmla="*/ 183551 w 1546253"/>
                  <a:gd name="connsiteY5" fmla="*/ 579716 h 952227"/>
                  <a:gd name="connsiteX6" fmla="*/ 0 w 1546253"/>
                  <a:gd name="connsiteY6" fmla="*/ 485192 h 952227"/>
                  <a:gd name="connsiteX7" fmla="*/ 872201 w 1546253"/>
                  <a:gd name="connsiteY7" fmla="*/ 38129 h 952227"/>
                  <a:gd name="connsiteX8" fmla="*/ 1061060 w 1546253"/>
                  <a:gd name="connsiteY8" fmla="*/ 0 h 952227"/>
                  <a:gd name="connsiteX0" fmla="*/ 1061060 w 1546253"/>
                  <a:gd name="connsiteY0" fmla="*/ 0 h 924688"/>
                  <a:gd name="connsiteX1" fmla="*/ 1546253 w 1546253"/>
                  <a:gd name="connsiteY1" fmla="*/ 485193 h 924688"/>
                  <a:gd name="connsiteX2" fmla="*/ 1332336 w 1546253"/>
                  <a:gd name="connsiteY2" fmla="*/ 887523 h 924688"/>
                  <a:gd name="connsiteX3" fmla="*/ 1263864 w 1546253"/>
                  <a:gd name="connsiteY3" fmla="*/ 924688 h 924688"/>
                  <a:gd name="connsiteX4" fmla="*/ 183551 w 1546253"/>
                  <a:gd name="connsiteY4" fmla="*/ 579716 h 924688"/>
                  <a:gd name="connsiteX5" fmla="*/ 0 w 1546253"/>
                  <a:gd name="connsiteY5" fmla="*/ 485192 h 924688"/>
                  <a:gd name="connsiteX6" fmla="*/ 872201 w 1546253"/>
                  <a:gd name="connsiteY6" fmla="*/ 38129 h 924688"/>
                  <a:gd name="connsiteX7" fmla="*/ 1061060 w 1546253"/>
                  <a:gd name="connsiteY7" fmla="*/ 0 h 924688"/>
                  <a:gd name="connsiteX0" fmla="*/ 1061060 w 1546253"/>
                  <a:gd name="connsiteY0" fmla="*/ 0 h 964391"/>
                  <a:gd name="connsiteX1" fmla="*/ 1546253 w 1546253"/>
                  <a:gd name="connsiteY1" fmla="*/ 485193 h 964391"/>
                  <a:gd name="connsiteX2" fmla="*/ 1332336 w 1546253"/>
                  <a:gd name="connsiteY2" fmla="*/ 887523 h 964391"/>
                  <a:gd name="connsiteX3" fmla="*/ 1263864 w 1546253"/>
                  <a:gd name="connsiteY3" fmla="*/ 924688 h 964391"/>
                  <a:gd name="connsiteX4" fmla="*/ 183551 w 1546253"/>
                  <a:gd name="connsiteY4" fmla="*/ 579716 h 964391"/>
                  <a:gd name="connsiteX5" fmla="*/ 0 w 1546253"/>
                  <a:gd name="connsiteY5" fmla="*/ 485192 h 964391"/>
                  <a:gd name="connsiteX6" fmla="*/ 872201 w 1546253"/>
                  <a:gd name="connsiteY6" fmla="*/ 38129 h 964391"/>
                  <a:gd name="connsiteX7" fmla="*/ 1061060 w 1546253"/>
                  <a:gd name="connsiteY7" fmla="*/ 0 h 964391"/>
                  <a:gd name="connsiteX0" fmla="*/ 1061060 w 1546253"/>
                  <a:gd name="connsiteY0" fmla="*/ 0 h 967678"/>
                  <a:gd name="connsiteX1" fmla="*/ 1546253 w 1546253"/>
                  <a:gd name="connsiteY1" fmla="*/ 485193 h 967678"/>
                  <a:gd name="connsiteX2" fmla="*/ 1332336 w 1546253"/>
                  <a:gd name="connsiteY2" fmla="*/ 887523 h 967678"/>
                  <a:gd name="connsiteX3" fmla="*/ 1263864 w 1546253"/>
                  <a:gd name="connsiteY3" fmla="*/ 924688 h 967678"/>
                  <a:gd name="connsiteX4" fmla="*/ 183551 w 1546253"/>
                  <a:gd name="connsiteY4" fmla="*/ 579716 h 967678"/>
                  <a:gd name="connsiteX5" fmla="*/ 0 w 1546253"/>
                  <a:gd name="connsiteY5" fmla="*/ 485192 h 967678"/>
                  <a:gd name="connsiteX6" fmla="*/ 872201 w 1546253"/>
                  <a:gd name="connsiteY6" fmla="*/ 38129 h 967678"/>
                  <a:gd name="connsiteX7" fmla="*/ 1061060 w 1546253"/>
                  <a:gd name="connsiteY7" fmla="*/ 0 h 967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6253" h="967678">
                    <a:moveTo>
                      <a:pt x="1061060" y="0"/>
                    </a:moveTo>
                    <a:cubicBezTo>
                      <a:pt x="1329025" y="0"/>
                      <a:pt x="1546253" y="217228"/>
                      <a:pt x="1546253" y="485193"/>
                    </a:cubicBezTo>
                    <a:cubicBezTo>
                      <a:pt x="1546253" y="652671"/>
                      <a:pt x="1461399" y="800330"/>
                      <a:pt x="1332336" y="887523"/>
                    </a:cubicBezTo>
                    <a:lnTo>
                      <a:pt x="1263864" y="924688"/>
                    </a:lnTo>
                    <a:cubicBezTo>
                      <a:pt x="969074" y="1098945"/>
                      <a:pt x="543655" y="694707"/>
                      <a:pt x="183551" y="579716"/>
                    </a:cubicBezTo>
                    <a:lnTo>
                      <a:pt x="0" y="485192"/>
                    </a:lnTo>
                    <a:lnTo>
                      <a:pt x="872201" y="38129"/>
                    </a:lnTo>
                    <a:cubicBezTo>
                      <a:pt x="930249" y="13577"/>
                      <a:pt x="994069" y="0"/>
                      <a:pt x="106106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50800" h="50800" prst="angle"/>
                <a:bevelB w="139700" h="139700" prst="divo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6FE70D18-2612-4A9A-9763-07A59995EF74}"/>
                  </a:ext>
                </a:extLst>
              </p:cNvPr>
              <p:cNvSpPr/>
              <p:nvPr/>
            </p:nvSpPr>
            <p:spPr>
              <a:xfrm>
                <a:off x="8842621" y="4412258"/>
                <a:ext cx="615580" cy="458796"/>
              </a:xfrm>
              <a:prstGeom prst="roundRect">
                <a:avLst>
                  <a:gd name="adj" fmla="val 4806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368300" dist="228600" dir="13500000">
                  <a:prstClr val="black">
                    <a:alpha val="2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7FC081AF-8229-48BF-8288-10AF655ACBAF}"/>
                  </a:ext>
                </a:extLst>
              </p:cNvPr>
              <p:cNvSpPr/>
              <p:nvPr/>
            </p:nvSpPr>
            <p:spPr>
              <a:xfrm>
                <a:off x="9001029" y="4532670"/>
                <a:ext cx="298763" cy="21797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4B702502-8CCF-48BB-956C-072A1E331225}"/>
                  </a:ext>
                </a:extLst>
              </p:cNvPr>
              <p:cNvSpPr/>
              <p:nvPr/>
            </p:nvSpPr>
            <p:spPr>
              <a:xfrm>
                <a:off x="9028432" y="4552508"/>
                <a:ext cx="244442" cy="17834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2F5FC933-1F5D-4E9E-8ABE-B002E4F15F9C}"/>
                  </a:ext>
                </a:extLst>
              </p:cNvPr>
              <p:cNvSpPr/>
              <p:nvPr/>
            </p:nvSpPr>
            <p:spPr>
              <a:xfrm>
                <a:off x="7149620" y="3977707"/>
                <a:ext cx="453704" cy="196878"/>
              </a:xfrm>
              <a:custGeom>
                <a:avLst/>
                <a:gdLst/>
                <a:ahLst/>
                <a:cxnLst/>
                <a:rect l="l" t="t" r="r" b="b"/>
                <a:pathLst>
                  <a:path w="540069" h="234355">
                    <a:moveTo>
                      <a:pt x="111843" y="9451"/>
                    </a:moveTo>
                    <a:cubicBezTo>
                      <a:pt x="125868" y="9622"/>
                      <a:pt x="138216" y="11027"/>
                      <a:pt x="148887" y="13668"/>
                    </a:cubicBezTo>
                    <a:cubicBezTo>
                      <a:pt x="159558" y="16308"/>
                      <a:pt x="167638" y="19158"/>
                      <a:pt x="173126" y="22216"/>
                    </a:cubicBezTo>
                    <a:cubicBezTo>
                      <a:pt x="175222" y="23270"/>
                      <a:pt x="176747" y="23752"/>
                      <a:pt x="177699" y="23663"/>
                    </a:cubicBezTo>
                    <a:cubicBezTo>
                      <a:pt x="178652" y="23575"/>
                      <a:pt x="179262" y="22991"/>
                      <a:pt x="179529" y="21912"/>
                    </a:cubicBezTo>
                    <a:lnTo>
                      <a:pt x="181967" y="14328"/>
                    </a:lnTo>
                    <a:cubicBezTo>
                      <a:pt x="182188" y="13451"/>
                      <a:pt x="182657" y="12918"/>
                      <a:pt x="183372" y="12727"/>
                    </a:cubicBezTo>
                    <a:cubicBezTo>
                      <a:pt x="184087" y="12537"/>
                      <a:pt x="185542" y="12461"/>
                      <a:pt x="187738" y="12499"/>
                    </a:cubicBezTo>
                    <a:cubicBezTo>
                      <a:pt x="189947" y="12435"/>
                      <a:pt x="191377" y="12715"/>
                      <a:pt x="192028" y="13337"/>
                    </a:cubicBezTo>
                    <a:cubicBezTo>
                      <a:pt x="192680" y="13959"/>
                      <a:pt x="192971" y="15305"/>
                      <a:pt x="192902" y="17376"/>
                    </a:cubicBezTo>
                    <a:cubicBezTo>
                      <a:pt x="192926" y="19054"/>
                      <a:pt x="193220" y="22917"/>
                      <a:pt x="193783" y="28962"/>
                    </a:cubicBezTo>
                    <a:cubicBezTo>
                      <a:pt x="194345" y="35008"/>
                      <a:pt x="195030" y="41851"/>
                      <a:pt x="195835" y="49491"/>
                    </a:cubicBezTo>
                    <a:cubicBezTo>
                      <a:pt x="196641" y="57131"/>
                      <a:pt x="197421" y="64181"/>
                      <a:pt x="198174" y="70643"/>
                    </a:cubicBezTo>
                    <a:cubicBezTo>
                      <a:pt x="198927" y="77105"/>
                      <a:pt x="199506" y="81591"/>
                      <a:pt x="199912" y="84102"/>
                    </a:cubicBezTo>
                    <a:cubicBezTo>
                      <a:pt x="200077" y="85181"/>
                      <a:pt x="200052" y="86071"/>
                      <a:pt x="199836" y="86769"/>
                    </a:cubicBezTo>
                    <a:cubicBezTo>
                      <a:pt x="199620" y="87468"/>
                      <a:pt x="199137" y="87900"/>
                      <a:pt x="198388" y="88065"/>
                    </a:cubicBezTo>
                    <a:lnTo>
                      <a:pt x="191687" y="89894"/>
                    </a:lnTo>
                    <a:cubicBezTo>
                      <a:pt x="190927" y="90192"/>
                      <a:pt x="190244" y="90053"/>
                      <a:pt x="189636" y="89475"/>
                    </a:cubicBezTo>
                    <a:cubicBezTo>
                      <a:pt x="189029" y="88897"/>
                      <a:pt x="188497" y="87919"/>
                      <a:pt x="188042" y="86541"/>
                    </a:cubicBezTo>
                    <a:cubicBezTo>
                      <a:pt x="186365" y="80323"/>
                      <a:pt x="183487" y="73628"/>
                      <a:pt x="179407" y="66458"/>
                    </a:cubicBezTo>
                    <a:cubicBezTo>
                      <a:pt x="175327" y="59287"/>
                      <a:pt x="170083" y="52364"/>
                      <a:pt x="163674" y="45689"/>
                    </a:cubicBezTo>
                    <a:cubicBezTo>
                      <a:pt x="157202" y="39135"/>
                      <a:pt x="149719" y="33723"/>
                      <a:pt x="141227" y="29455"/>
                    </a:cubicBezTo>
                    <a:cubicBezTo>
                      <a:pt x="132735" y="25187"/>
                      <a:pt x="122737" y="22976"/>
                      <a:pt x="111233" y="22824"/>
                    </a:cubicBezTo>
                    <a:cubicBezTo>
                      <a:pt x="96435" y="23046"/>
                      <a:pt x="84364" y="27107"/>
                      <a:pt x="75020" y="35007"/>
                    </a:cubicBezTo>
                    <a:cubicBezTo>
                      <a:pt x="65675" y="42907"/>
                      <a:pt x="58821" y="53314"/>
                      <a:pt x="54457" y="66228"/>
                    </a:cubicBezTo>
                    <a:cubicBezTo>
                      <a:pt x="50092" y="79141"/>
                      <a:pt x="47981" y="93229"/>
                      <a:pt x="48122" y="108490"/>
                    </a:cubicBezTo>
                    <a:cubicBezTo>
                      <a:pt x="48056" y="115096"/>
                      <a:pt x="48797" y="123124"/>
                      <a:pt x="50346" y="132574"/>
                    </a:cubicBezTo>
                    <a:cubicBezTo>
                      <a:pt x="51895" y="142025"/>
                      <a:pt x="54647" y="151679"/>
                      <a:pt x="58601" y="161536"/>
                    </a:cubicBezTo>
                    <a:cubicBezTo>
                      <a:pt x="62555" y="171393"/>
                      <a:pt x="68107" y="180234"/>
                      <a:pt x="75257" y="188059"/>
                    </a:cubicBezTo>
                    <a:cubicBezTo>
                      <a:pt x="85261" y="197948"/>
                      <a:pt x="94369" y="204312"/>
                      <a:pt x="102582" y="207151"/>
                    </a:cubicBezTo>
                    <a:cubicBezTo>
                      <a:pt x="110795" y="209990"/>
                      <a:pt x="117541" y="211248"/>
                      <a:pt x="122819" y="210924"/>
                    </a:cubicBezTo>
                    <a:cubicBezTo>
                      <a:pt x="140319" y="210612"/>
                      <a:pt x="155243" y="207272"/>
                      <a:pt x="167592" y="200901"/>
                    </a:cubicBezTo>
                    <a:cubicBezTo>
                      <a:pt x="179941" y="194531"/>
                      <a:pt x="188987" y="186998"/>
                      <a:pt x="194730" y="178304"/>
                    </a:cubicBezTo>
                    <a:cubicBezTo>
                      <a:pt x="195492" y="177059"/>
                      <a:pt x="196254" y="176195"/>
                      <a:pt x="197017" y="175712"/>
                    </a:cubicBezTo>
                    <a:cubicBezTo>
                      <a:pt x="197779" y="175230"/>
                      <a:pt x="198541" y="175280"/>
                      <a:pt x="199303" y="175865"/>
                    </a:cubicBezTo>
                    <a:lnTo>
                      <a:pt x="204484" y="180438"/>
                    </a:lnTo>
                    <a:cubicBezTo>
                      <a:pt x="204960" y="180742"/>
                      <a:pt x="205227" y="181200"/>
                      <a:pt x="205284" y="181809"/>
                    </a:cubicBezTo>
                    <a:cubicBezTo>
                      <a:pt x="205341" y="182419"/>
                      <a:pt x="205075" y="183181"/>
                      <a:pt x="204484" y="184096"/>
                    </a:cubicBezTo>
                    <a:cubicBezTo>
                      <a:pt x="195687" y="197394"/>
                      <a:pt x="183820" y="208971"/>
                      <a:pt x="168883" y="218829"/>
                    </a:cubicBezTo>
                    <a:cubicBezTo>
                      <a:pt x="153945" y="228686"/>
                      <a:pt x="135745" y="233861"/>
                      <a:pt x="114283" y="234355"/>
                    </a:cubicBezTo>
                    <a:cubicBezTo>
                      <a:pt x="94363" y="234254"/>
                      <a:pt x="78179" y="231718"/>
                      <a:pt x="65731" y="226746"/>
                    </a:cubicBezTo>
                    <a:cubicBezTo>
                      <a:pt x="53283" y="221775"/>
                      <a:pt x="42439" y="214977"/>
                      <a:pt x="33198" y="206351"/>
                    </a:cubicBezTo>
                    <a:cubicBezTo>
                      <a:pt x="21955" y="195795"/>
                      <a:pt x="13605" y="182991"/>
                      <a:pt x="8148" y="167938"/>
                    </a:cubicBezTo>
                    <a:cubicBezTo>
                      <a:pt x="2692" y="152886"/>
                      <a:pt x="-24" y="138557"/>
                      <a:pt x="1" y="124953"/>
                    </a:cubicBezTo>
                    <a:cubicBezTo>
                      <a:pt x="-24" y="109202"/>
                      <a:pt x="2539" y="94365"/>
                      <a:pt x="7691" y="80443"/>
                    </a:cubicBezTo>
                    <a:cubicBezTo>
                      <a:pt x="12843" y="66521"/>
                      <a:pt x="20737" y="53819"/>
                      <a:pt x="31371" y="42336"/>
                    </a:cubicBezTo>
                    <a:cubicBezTo>
                      <a:pt x="39956" y="32830"/>
                      <a:pt x="50813" y="25024"/>
                      <a:pt x="63940" y="18920"/>
                    </a:cubicBezTo>
                    <a:cubicBezTo>
                      <a:pt x="77067" y="12815"/>
                      <a:pt x="93035" y="9659"/>
                      <a:pt x="111843" y="9451"/>
                    </a:cubicBezTo>
                    <a:close/>
                    <a:moveTo>
                      <a:pt x="334595" y="2"/>
                    </a:moveTo>
                    <a:cubicBezTo>
                      <a:pt x="335599" y="-17"/>
                      <a:pt x="336488" y="326"/>
                      <a:pt x="337263" y="1031"/>
                    </a:cubicBezTo>
                    <a:cubicBezTo>
                      <a:pt x="338037" y="1736"/>
                      <a:pt x="339079" y="2917"/>
                      <a:pt x="340387" y="4574"/>
                    </a:cubicBezTo>
                    <a:cubicBezTo>
                      <a:pt x="342006" y="6720"/>
                      <a:pt x="344406" y="8447"/>
                      <a:pt x="347588" y="9756"/>
                    </a:cubicBezTo>
                    <a:cubicBezTo>
                      <a:pt x="350769" y="11064"/>
                      <a:pt x="355074" y="11876"/>
                      <a:pt x="360503" y="12194"/>
                    </a:cubicBezTo>
                    <a:cubicBezTo>
                      <a:pt x="368117" y="12670"/>
                      <a:pt x="376283" y="13089"/>
                      <a:pt x="385000" y="13451"/>
                    </a:cubicBezTo>
                    <a:cubicBezTo>
                      <a:pt x="393717" y="13813"/>
                      <a:pt x="405766" y="14004"/>
                      <a:pt x="421146" y="14023"/>
                    </a:cubicBezTo>
                    <a:lnTo>
                      <a:pt x="438809" y="14023"/>
                    </a:lnTo>
                    <a:cubicBezTo>
                      <a:pt x="455003" y="13985"/>
                      <a:pt x="467408" y="13756"/>
                      <a:pt x="476024" y="13337"/>
                    </a:cubicBezTo>
                    <a:cubicBezTo>
                      <a:pt x="484640" y="12918"/>
                      <a:pt x="491942" y="12537"/>
                      <a:pt x="497930" y="12194"/>
                    </a:cubicBezTo>
                    <a:cubicBezTo>
                      <a:pt x="501563" y="11972"/>
                      <a:pt x="505652" y="11121"/>
                      <a:pt x="510199" y="9641"/>
                    </a:cubicBezTo>
                    <a:cubicBezTo>
                      <a:pt x="514745" y="8162"/>
                      <a:pt x="518072" y="6473"/>
                      <a:pt x="520181" y="4574"/>
                    </a:cubicBezTo>
                    <a:cubicBezTo>
                      <a:pt x="521673" y="3050"/>
                      <a:pt x="522955" y="1907"/>
                      <a:pt x="524029" y="1145"/>
                    </a:cubicBezTo>
                    <a:cubicBezTo>
                      <a:pt x="525102" y="383"/>
                      <a:pt x="526156" y="2"/>
                      <a:pt x="527191" y="2"/>
                    </a:cubicBezTo>
                    <a:cubicBezTo>
                      <a:pt x="528239" y="-23"/>
                      <a:pt x="529039" y="332"/>
                      <a:pt x="529591" y="1069"/>
                    </a:cubicBezTo>
                    <a:cubicBezTo>
                      <a:pt x="530144" y="1805"/>
                      <a:pt x="530563" y="3075"/>
                      <a:pt x="530849" y="4879"/>
                    </a:cubicBezTo>
                    <a:cubicBezTo>
                      <a:pt x="531204" y="7440"/>
                      <a:pt x="531949" y="12478"/>
                      <a:pt x="533084" y="19993"/>
                    </a:cubicBezTo>
                    <a:cubicBezTo>
                      <a:pt x="534218" y="27509"/>
                      <a:pt x="535438" y="35548"/>
                      <a:pt x="536741" y="44110"/>
                    </a:cubicBezTo>
                    <a:cubicBezTo>
                      <a:pt x="538045" y="52672"/>
                      <a:pt x="539129" y="59803"/>
                      <a:pt x="539993" y="65504"/>
                    </a:cubicBezTo>
                    <a:cubicBezTo>
                      <a:pt x="540132" y="66132"/>
                      <a:pt x="540081" y="66704"/>
                      <a:pt x="539840" y="67219"/>
                    </a:cubicBezTo>
                    <a:cubicBezTo>
                      <a:pt x="539599" y="67733"/>
                      <a:pt x="539243" y="68076"/>
                      <a:pt x="538773" y="68247"/>
                    </a:cubicBezTo>
                    <a:lnTo>
                      <a:pt x="532373" y="70686"/>
                    </a:lnTo>
                    <a:cubicBezTo>
                      <a:pt x="531789" y="70839"/>
                      <a:pt x="531281" y="70686"/>
                      <a:pt x="530849" y="70229"/>
                    </a:cubicBezTo>
                    <a:cubicBezTo>
                      <a:pt x="530417" y="69772"/>
                      <a:pt x="529909" y="69010"/>
                      <a:pt x="529325" y="67943"/>
                    </a:cubicBezTo>
                    <a:cubicBezTo>
                      <a:pt x="525775" y="62176"/>
                      <a:pt x="521521" y="56028"/>
                      <a:pt x="516561" y="49499"/>
                    </a:cubicBezTo>
                    <a:cubicBezTo>
                      <a:pt x="511602" y="42969"/>
                      <a:pt x="507119" y="37736"/>
                      <a:pt x="503112" y="33798"/>
                    </a:cubicBezTo>
                    <a:cubicBezTo>
                      <a:pt x="500327" y="32287"/>
                      <a:pt x="496109" y="31109"/>
                      <a:pt x="490457" y="30264"/>
                    </a:cubicBezTo>
                    <a:cubicBezTo>
                      <a:pt x="484805" y="29419"/>
                      <a:pt x="479187" y="28828"/>
                      <a:pt x="473603" y="28491"/>
                    </a:cubicBezTo>
                    <a:cubicBezTo>
                      <a:pt x="468019" y="28154"/>
                      <a:pt x="463936" y="27992"/>
                      <a:pt x="461354" y="28005"/>
                    </a:cubicBezTo>
                    <a:lnTo>
                      <a:pt x="451296" y="28005"/>
                    </a:lnTo>
                    <a:lnTo>
                      <a:pt x="451296" y="111842"/>
                    </a:lnTo>
                    <a:cubicBezTo>
                      <a:pt x="451295" y="113331"/>
                      <a:pt x="451297" y="118623"/>
                      <a:pt x="451301" y="127719"/>
                    </a:cubicBezTo>
                    <a:cubicBezTo>
                      <a:pt x="451305" y="136815"/>
                      <a:pt x="451316" y="147185"/>
                      <a:pt x="451334" y="158829"/>
                    </a:cubicBezTo>
                    <a:cubicBezTo>
                      <a:pt x="451352" y="170473"/>
                      <a:pt x="451382" y="180862"/>
                      <a:pt x="451425" y="189996"/>
                    </a:cubicBezTo>
                    <a:cubicBezTo>
                      <a:pt x="451467" y="199130"/>
                      <a:pt x="451525" y="204480"/>
                      <a:pt x="451601" y="206044"/>
                    </a:cubicBezTo>
                    <a:cubicBezTo>
                      <a:pt x="451842" y="209887"/>
                      <a:pt x="452731" y="212872"/>
                      <a:pt x="454268" y="215000"/>
                    </a:cubicBezTo>
                    <a:cubicBezTo>
                      <a:pt x="455804" y="217127"/>
                      <a:pt x="458370" y="218207"/>
                      <a:pt x="461964" y="218239"/>
                    </a:cubicBezTo>
                    <a:lnTo>
                      <a:pt x="475680" y="218239"/>
                    </a:lnTo>
                    <a:cubicBezTo>
                      <a:pt x="477007" y="218232"/>
                      <a:pt x="477858" y="218473"/>
                      <a:pt x="478233" y="218960"/>
                    </a:cubicBezTo>
                    <a:cubicBezTo>
                      <a:pt x="478607" y="219448"/>
                      <a:pt x="478772" y="220220"/>
                      <a:pt x="478728" y="221278"/>
                    </a:cubicBezTo>
                    <a:lnTo>
                      <a:pt x="478728" y="228267"/>
                    </a:lnTo>
                    <a:cubicBezTo>
                      <a:pt x="478772" y="229033"/>
                      <a:pt x="478607" y="229628"/>
                      <a:pt x="478233" y="230052"/>
                    </a:cubicBezTo>
                    <a:cubicBezTo>
                      <a:pt x="477858" y="230476"/>
                      <a:pt x="477007" y="230691"/>
                      <a:pt x="475680" y="230697"/>
                    </a:cubicBezTo>
                    <a:cubicBezTo>
                      <a:pt x="474517" y="230661"/>
                      <a:pt x="470594" y="230515"/>
                      <a:pt x="463909" y="230259"/>
                    </a:cubicBezTo>
                    <a:cubicBezTo>
                      <a:pt x="457225" y="230004"/>
                      <a:pt x="445609" y="229858"/>
                      <a:pt x="429064" y="229821"/>
                    </a:cubicBezTo>
                    <a:cubicBezTo>
                      <a:pt x="413147" y="229858"/>
                      <a:pt x="401418" y="230004"/>
                      <a:pt x="393877" y="230259"/>
                    </a:cubicBezTo>
                    <a:cubicBezTo>
                      <a:pt x="386335" y="230515"/>
                      <a:pt x="381611" y="230661"/>
                      <a:pt x="379706" y="230697"/>
                    </a:cubicBezTo>
                    <a:cubicBezTo>
                      <a:pt x="378525" y="230697"/>
                      <a:pt x="377763" y="230394"/>
                      <a:pt x="377420" y="229786"/>
                    </a:cubicBezTo>
                    <a:cubicBezTo>
                      <a:pt x="377077" y="229178"/>
                      <a:pt x="376925" y="228267"/>
                      <a:pt x="376963" y="227051"/>
                    </a:cubicBezTo>
                    <a:lnTo>
                      <a:pt x="376963" y="221278"/>
                    </a:lnTo>
                    <a:cubicBezTo>
                      <a:pt x="376937" y="220220"/>
                      <a:pt x="377064" y="219448"/>
                      <a:pt x="377344" y="218960"/>
                    </a:cubicBezTo>
                    <a:cubicBezTo>
                      <a:pt x="377623" y="218473"/>
                      <a:pt x="378207" y="218232"/>
                      <a:pt x="379096" y="218239"/>
                    </a:cubicBezTo>
                    <a:lnTo>
                      <a:pt x="394641" y="218239"/>
                    </a:lnTo>
                    <a:cubicBezTo>
                      <a:pt x="397702" y="218201"/>
                      <a:pt x="400115" y="217362"/>
                      <a:pt x="401880" y="215724"/>
                    </a:cubicBezTo>
                    <a:cubicBezTo>
                      <a:pt x="403645" y="214085"/>
                      <a:pt x="404687" y="211875"/>
                      <a:pt x="405004" y="209093"/>
                    </a:cubicBezTo>
                    <a:cubicBezTo>
                      <a:pt x="405155" y="207037"/>
                      <a:pt x="405273" y="200898"/>
                      <a:pt x="405357" y="190677"/>
                    </a:cubicBezTo>
                    <a:cubicBezTo>
                      <a:pt x="405441" y="180457"/>
                      <a:pt x="405501" y="168888"/>
                      <a:pt x="405538" y="155971"/>
                    </a:cubicBezTo>
                    <a:cubicBezTo>
                      <a:pt x="405574" y="143054"/>
                      <a:pt x="405597" y="131523"/>
                      <a:pt x="405604" y="121379"/>
                    </a:cubicBezTo>
                    <a:cubicBezTo>
                      <a:pt x="405612" y="111234"/>
                      <a:pt x="405615" y="105210"/>
                      <a:pt x="405614" y="103306"/>
                    </a:cubicBezTo>
                    <a:lnTo>
                      <a:pt x="405614" y="28005"/>
                    </a:lnTo>
                    <a:lnTo>
                      <a:pt x="394946" y="28005"/>
                    </a:lnTo>
                    <a:cubicBezTo>
                      <a:pt x="389777" y="27923"/>
                      <a:pt x="383351" y="28164"/>
                      <a:pt x="375667" y="28730"/>
                    </a:cubicBezTo>
                    <a:cubicBezTo>
                      <a:pt x="367984" y="29295"/>
                      <a:pt x="360796" y="30680"/>
                      <a:pt x="354103" y="32884"/>
                    </a:cubicBezTo>
                    <a:cubicBezTo>
                      <a:pt x="350490" y="35767"/>
                      <a:pt x="345981" y="40746"/>
                      <a:pt x="340577" y="47822"/>
                    </a:cubicBezTo>
                    <a:cubicBezTo>
                      <a:pt x="335173" y="54897"/>
                      <a:pt x="330436" y="61401"/>
                      <a:pt x="326366" y="67333"/>
                    </a:cubicBezTo>
                    <a:cubicBezTo>
                      <a:pt x="325915" y="68108"/>
                      <a:pt x="325445" y="68692"/>
                      <a:pt x="324956" y="69086"/>
                    </a:cubicBezTo>
                    <a:cubicBezTo>
                      <a:pt x="324467" y="69480"/>
                      <a:pt x="323921" y="69607"/>
                      <a:pt x="323318" y="69467"/>
                    </a:cubicBezTo>
                    <a:lnTo>
                      <a:pt x="316612" y="67028"/>
                    </a:lnTo>
                    <a:cubicBezTo>
                      <a:pt x="316009" y="66837"/>
                      <a:pt x="315615" y="66456"/>
                      <a:pt x="315431" y="65885"/>
                    </a:cubicBezTo>
                    <a:cubicBezTo>
                      <a:pt x="315247" y="65313"/>
                      <a:pt x="315234" y="64780"/>
                      <a:pt x="315393" y="64284"/>
                    </a:cubicBezTo>
                    <a:cubicBezTo>
                      <a:pt x="316607" y="59637"/>
                      <a:pt x="318277" y="53084"/>
                      <a:pt x="320405" y="44626"/>
                    </a:cubicBezTo>
                    <a:cubicBezTo>
                      <a:pt x="322533" y="36168"/>
                      <a:pt x="324543" y="28083"/>
                      <a:pt x="326434" y="20370"/>
                    </a:cubicBezTo>
                    <a:cubicBezTo>
                      <a:pt x="328325" y="12657"/>
                      <a:pt x="329521" y="7595"/>
                      <a:pt x="330024" y="5184"/>
                    </a:cubicBezTo>
                    <a:cubicBezTo>
                      <a:pt x="330481" y="3234"/>
                      <a:pt x="331090" y="1875"/>
                      <a:pt x="331852" y="1107"/>
                    </a:cubicBezTo>
                    <a:cubicBezTo>
                      <a:pt x="332614" y="339"/>
                      <a:pt x="333529" y="-30"/>
                      <a:pt x="334595" y="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07950" h="190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53F9E09-9427-428A-81F1-59EC31BDF2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31336" y="4521913"/>
                <a:ext cx="157675" cy="224271"/>
              </a:xfrm>
              <a:custGeom>
                <a:avLst/>
                <a:gdLst/>
                <a:ahLst/>
                <a:cxnLst/>
                <a:rect l="l" t="t" r="r" b="b"/>
                <a:pathLst>
                  <a:path w="95982" h="136521">
                    <a:moveTo>
                      <a:pt x="49971" y="9"/>
                    </a:moveTo>
                    <a:cubicBezTo>
                      <a:pt x="58170" y="104"/>
                      <a:pt x="64878" y="825"/>
                      <a:pt x="70095" y="2174"/>
                    </a:cubicBezTo>
                    <a:cubicBezTo>
                      <a:pt x="75312" y="3522"/>
                      <a:pt x="79271" y="4927"/>
                      <a:pt x="81972" y="6389"/>
                    </a:cubicBezTo>
                    <a:cubicBezTo>
                      <a:pt x="84179" y="7427"/>
                      <a:pt x="85624" y="8389"/>
                      <a:pt x="86310" y="9276"/>
                    </a:cubicBezTo>
                    <a:cubicBezTo>
                      <a:pt x="86994" y="10162"/>
                      <a:pt x="87375" y="11124"/>
                      <a:pt x="87451" y="12163"/>
                    </a:cubicBezTo>
                    <a:lnTo>
                      <a:pt x="91713" y="34726"/>
                    </a:lnTo>
                    <a:cubicBezTo>
                      <a:pt x="91871" y="35469"/>
                      <a:pt x="91859" y="36041"/>
                      <a:pt x="91675" y="36441"/>
                    </a:cubicBezTo>
                    <a:cubicBezTo>
                      <a:pt x="91491" y="36841"/>
                      <a:pt x="91098" y="37184"/>
                      <a:pt x="90495" y="37470"/>
                    </a:cubicBezTo>
                    <a:lnTo>
                      <a:pt x="85016" y="39909"/>
                    </a:lnTo>
                    <a:cubicBezTo>
                      <a:pt x="84153" y="40519"/>
                      <a:pt x="83138" y="40214"/>
                      <a:pt x="81972" y="38994"/>
                    </a:cubicBezTo>
                    <a:lnTo>
                      <a:pt x="64921" y="20700"/>
                    </a:lnTo>
                    <a:cubicBezTo>
                      <a:pt x="62970" y="18598"/>
                      <a:pt x="60465" y="16629"/>
                      <a:pt x="57408" y="14793"/>
                    </a:cubicBezTo>
                    <a:cubicBezTo>
                      <a:pt x="54351" y="12957"/>
                      <a:pt x="50550" y="11979"/>
                      <a:pt x="46005" y="11858"/>
                    </a:cubicBezTo>
                    <a:cubicBezTo>
                      <a:pt x="41250" y="11896"/>
                      <a:pt x="37106" y="13344"/>
                      <a:pt x="33572" y="16203"/>
                    </a:cubicBezTo>
                    <a:cubicBezTo>
                      <a:pt x="30038" y="19061"/>
                      <a:pt x="28182" y="23101"/>
                      <a:pt x="28004" y="28323"/>
                    </a:cubicBezTo>
                    <a:cubicBezTo>
                      <a:pt x="27978" y="33436"/>
                      <a:pt x="29707" y="37311"/>
                      <a:pt x="33191" y="39947"/>
                    </a:cubicBezTo>
                    <a:cubicBezTo>
                      <a:pt x="36674" y="42583"/>
                      <a:pt x="43895" y="45315"/>
                      <a:pt x="54853" y="48141"/>
                    </a:cubicBezTo>
                    <a:cubicBezTo>
                      <a:pt x="62127" y="49926"/>
                      <a:pt x="68083" y="51845"/>
                      <a:pt x="72722" y="53897"/>
                    </a:cubicBezTo>
                    <a:cubicBezTo>
                      <a:pt x="77360" y="55948"/>
                      <a:pt x="81864" y="59315"/>
                      <a:pt x="86233" y="63996"/>
                    </a:cubicBezTo>
                    <a:cubicBezTo>
                      <a:pt x="90102" y="67878"/>
                      <a:pt x="92715" y="71854"/>
                      <a:pt x="94072" y="75926"/>
                    </a:cubicBezTo>
                    <a:cubicBezTo>
                      <a:pt x="95429" y="79997"/>
                      <a:pt x="96063" y="84660"/>
                      <a:pt x="95974" y="89913"/>
                    </a:cubicBezTo>
                    <a:cubicBezTo>
                      <a:pt x="95779" y="103727"/>
                      <a:pt x="90842" y="114887"/>
                      <a:pt x="81165" y="123393"/>
                    </a:cubicBezTo>
                    <a:cubicBezTo>
                      <a:pt x="71488" y="131899"/>
                      <a:pt x="58242" y="136275"/>
                      <a:pt x="41428" y="136521"/>
                    </a:cubicBezTo>
                    <a:cubicBezTo>
                      <a:pt x="32700" y="136325"/>
                      <a:pt x="25082" y="135199"/>
                      <a:pt x="18572" y="133142"/>
                    </a:cubicBezTo>
                    <a:cubicBezTo>
                      <a:pt x="12063" y="131085"/>
                      <a:pt x="7800" y="129275"/>
                      <a:pt x="5784" y="127712"/>
                    </a:cubicBezTo>
                    <a:cubicBezTo>
                      <a:pt x="5195" y="127263"/>
                      <a:pt x="4776" y="126718"/>
                      <a:pt x="4529" y="126078"/>
                    </a:cubicBezTo>
                    <a:cubicBezTo>
                      <a:pt x="4282" y="125439"/>
                      <a:pt x="4091" y="124665"/>
                      <a:pt x="3958" y="123757"/>
                    </a:cubicBezTo>
                    <a:lnTo>
                      <a:pt x="0" y="94487"/>
                    </a:lnTo>
                    <a:cubicBezTo>
                      <a:pt x="13" y="93737"/>
                      <a:pt x="216" y="93178"/>
                      <a:pt x="610" y="92810"/>
                    </a:cubicBezTo>
                    <a:cubicBezTo>
                      <a:pt x="1003" y="92441"/>
                      <a:pt x="1510" y="92187"/>
                      <a:pt x="2132" y="92047"/>
                    </a:cubicBezTo>
                    <a:lnTo>
                      <a:pt x="7611" y="90523"/>
                    </a:lnTo>
                    <a:cubicBezTo>
                      <a:pt x="8061" y="90364"/>
                      <a:pt x="8454" y="90377"/>
                      <a:pt x="8790" y="90561"/>
                    </a:cubicBezTo>
                    <a:cubicBezTo>
                      <a:pt x="9126" y="90745"/>
                      <a:pt x="9443" y="91139"/>
                      <a:pt x="9741" y="91743"/>
                    </a:cubicBezTo>
                    <a:lnTo>
                      <a:pt x="21916" y="109732"/>
                    </a:lnTo>
                    <a:cubicBezTo>
                      <a:pt x="24542" y="113848"/>
                      <a:pt x="27894" y="117431"/>
                      <a:pt x="31972" y="120480"/>
                    </a:cubicBezTo>
                    <a:cubicBezTo>
                      <a:pt x="36052" y="123529"/>
                      <a:pt x="41543" y="125129"/>
                      <a:pt x="48446" y="125282"/>
                    </a:cubicBezTo>
                    <a:cubicBezTo>
                      <a:pt x="54134" y="125174"/>
                      <a:pt x="58546" y="123408"/>
                      <a:pt x="61680" y="119984"/>
                    </a:cubicBezTo>
                    <a:cubicBezTo>
                      <a:pt x="64813" y="116560"/>
                      <a:pt x="66402" y="112127"/>
                      <a:pt x="66447" y="106683"/>
                    </a:cubicBezTo>
                    <a:cubicBezTo>
                      <a:pt x="66491" y="100801"/>
                      <a:pt x="64190" y="96329"/>
                      <a:pt x="59544" y="93267"/>
                    </a:cubicBezTo>
                    <a:cubicBezTo>
                      <a:pt x="54897" y="90205"/>
                      <a:pt x="47638" y="87258"/>
                      <a:pt x="37767" y="84425"/>
                    </a:cubicBezTo>
                    <a:cubicBezTo>
                      <a:pt x="26754" y="81382"/>
                      <a:pt x="17857" y="76872"/>
                      <a:pt x="11076" y="70895"/>
                    </a:cubicBezTo>
                    <a:cubicBezTo>
                      <a:pt x="4295" y="64917"/>
                      <a:pt x="806" y="56520"/>
                      <a:pt x="610" y="45702"/>
                    </a:cubicBezTo>
                    <a:cubicBezTo>
                      <a:pt x="546" y="38518"/>
                      <a:pt x="1739" y="32001"/>
                      <a:pt x="4186" y="26151"/>
                    </a:cubicBezTo>
                    <a:cubicBezTo>
                      <a:pt x="6634" y="20301"/>
                      <a:pt x="10718" y="15233"/>
                      <a:pt x="16438" y="10947"/>
                    </a:cubicBezTo>
                    <a:cubicBezTo>
                      <a:pt x="22361" y="6636"/>
                      <a:pt x="27870" y="3712"/>
                      <a:pt x="32965" y="2174"/>
                    </a:cubicBezTo>
                    <a:cubicBezTo>
                      <a:pt x="38060" y="636"/>
                      <a:pt x="43729" y="-86"/>
                      <a:pt x="49971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07950" h="190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altLang="ko-KR" dirty="0"/>
              </a:p>
            </p:txBody>
          </p:sp>
        </p:grpSp>
        <p:sp>
          <p:nvSpPr>
            <p:cNvPr id="123" name="직사각형 22">
              <a:extLst>
                <a:ext uri="{FF2B5EF4-FFF2-40B4-BE49-F238E27FC236}">
                  <a16:creationId xmlns:a16="http://schemas.microsoft.com/office/drawing/2014/main" id="{92D0EE6B-C984-4322-A620-1FB8BF096280}"/>
                </a:ext>
              </a:extLst>
            </p:cNvPr>
            <p:cNvSpPr/>
            <p:nvPr/>
          </p:nvSpPr>
          <p:spPr>
            <a:xfrm>
              <a:off x="6271063" y="4944247"/>
              <a:ext cx="73588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CONTENT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3D6DB6EC-F526-4B91-88CE-419B731B91A7}"/>
              </a:ext>
            </a:extLst>
          </p:cNvPr>
          <p:cNvSpPr txBox="1"/>
          <p:nvPr/>
        </p:nvSpPr>
        <p:spPr>
          <a:xfrm>
            <a:off x="631542" y="1604894"/>
            <a:ext cx="27725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1BC11F-6301-4007-8F00-4B9CCB06F7F2}"/>
              </a:ext>
            </a:extLst>
          </p:cNvPr>
          <p:cNvGrpSpPr/>
          <p:nvPr/>
        </p:nvGrpSpPr>
        <p:grpSpPr>
          <a:xfrm>
            <a:off x="1890162" y="1764217"/>
            <a:ext cx="5275573" cy="936743"/>
            <a:chOff x="5076056" y="1240057"/>
            <a:chExt cx="2717823" cy="5476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745016-1D05-49AD-87BB-474F4F4AFAF4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6194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B5E7A3-E9CC-42A3-90D7-867B5572B73C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37786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</p:grpSp>
      <p:sp>
        <p:nvSpPr>
          <p:cNvPr id="6" name="Freeform 9">
            <a:extLst>
              <a:ext uri="{FF2B5EF4-FFF2-40B4-BE49-F238E27FC236}">
                <a16:creationId xmlns:a16="http://schemas.microsoft.com/office/drawing/2014/main" id="{0B4A7288-D321-43C0-9010-4F76222E35B4}"/>
              </a:ext>
            </a:extLst>
          </p:cNvPr>
          <p:cNvSpPr>
            <a:spLocks/>
          </p:cNvSpPr>
          <p:nvPr/>
        </p:nvSpPr>
        <p:spPr bwMode="auto">
          <a:xfrm>
            <a:off x="961968" y="1937654"/>
            <a:ext cx="578789" cy="589877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DE43ECE4-0761-4506-9CC5-72AFFBF70220}"/>
              </a:ext>
            </a:extLst>
          </p:cNvPr>
          <p:cNvSpPr>
            <a:spLocks noEditPoints="1"/>
          </p:cNvSpPr>
          <p:nvPr/>
        </p:nvSpPr>
        <p:spPr bwMode="auto">
          <a:xfrm>
            <a:off x="938138" y="3136415"/>
            <a:ext cx="626446" cy="454734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D64FB5CB-3DAD-4B79-8D20-B12BE9FF4E65}"/>
              </a:ext>
            </a:extLst>
          </p:cNvPr>
          <p:cNvSpPr>
            <a:spLocks noEditPoints="1"/>
          </p:cNvSpPr>
          <p:nvPr/>
        </p:nvSpPr>
        <p:spPr bwMode="auto">
          <a:xfrm>
            <a:off x="1035649" y="4191502"/>
            <a:ext cx="431429" cy="606946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2A904D16-CB31-4E7A-826F-5D83E294A6E5}"/>
              </a:ext>
            </a:extLst>
          </p:cNvPr>
          <p:cNvSpPr>
            <a:spLocks/>
          </p:cNvSpPr>
          <p:nvPr/>
        </p:nvSpPr>
        <p:spPr bwMode="auto">
          <a:xfrm>
            <a:off x="974358" y="5342502"/>
            <a:ext cx="554010" cy="567330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FF9780-64B9-4EA9-97D0-86F70457DEDA}"/>
              </a:ext>
            </a:extLst>
          </p:cNvPr>
          <p:cNvGrpSpPr/>
          <p:nvPr/>
        </p:nvGrpSpPr>
        <p:grpSpPr>
          <a:xfrm>
            <a:off x="1890162" y="2895409"/>
            <a:ext cx="5275573" cy="936743"/>
            <a:chOff x="5076056" y="1240057"/>
            <a:chExt cx="2717823" cy="5476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A7616B-08E7-492A-9BA4-F538F4AF2E23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6194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E204CE-958E-463D-B9F8-F2A07242B07B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37786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F1065E-9244-4E0B-8708-47F74EF321B9}"/>
              </a:ext>
            </a:extLst>
          </p:cNvPr>
          <p:cNvGrpSpPr/>
          <p:nvPr/>
        </p:nvGrpSpPr>
        <p:grpSpPr>
          <a:xfrm>
            <a:off x="1890162" y="4026601"/>
            <a:ext cx="5275573" cy="936743"/>
            <a:chOff x="5076056" y="1240057"/>
            <a:chExt cx="2717823" cy="5476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CED9D4-2D30-4A6A-8C3D-5C80312254FF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6194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6A16A-9CAA-4270-8C62-C7F90E4E137A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37786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296E35-F494-4204-8B38-B61F9239CE72}"/>
              </a:ext>
            </a:extLst>
          </p:cNvPr>
          <p:cNvGrpSpPr/>
          <p:nvPr/>
        </p:nvGrpSpPr>
        <p:grpSpPr>
          <a:xfrm>
            <a:off x="1890162" y="5157793"/>
            <a:ext cx="5275573" cy="936743"/>
            <a:chOff x="5076056" y="1240057"/>
            <a:chExt cx="2717823" cy="5476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A1DB99-4F9B-49CB-9333-899E4792384D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6194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E5D28A-E451-4771-9AC4-B9723663936E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37786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5F123C-AB31-4EF1-9F5B-8A090F4A649B}"/>
              </a:ext>
            </a:extLst>
          </p:cNvPr>
          <p:cNvGrpSpPr/>
          <p:nvPr/>
        </p:nvGrpSpPr>
        <p:grpSpPr>
          <a:xfrm>
            <a:off x="8868300" y="3762813"/>
            <a:ext cx="989035" cy="2325669"/>
            <a:chOff x="6660232" y="3023478"/>
            <a:chExt cx="1152128" cy="27091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C46D8-A4F9-4E87-A4D9-86F77AF888BC}"/>
                </a:ext>
              </a:extLst>
            </p:cNvPr>
            <p:cNvGrpSpPr/>
            <p:nvPr/>
          </p:nvGrpSpPr>
          <p:grpSpPr>
            <a:xfrm rot="5400000">
              <a:off x="5910032" y="3902442"/>
              <a:ext cx="2652420" cy="1008000"/>
              <a:chOff x="3215725" y="3292527"/>
              <a:chExt cx="2652420" cy="1008000"/>
            </a:xfrm>
          </p:grpSpPr>
          <p:sp>
            <p:nvSpPr>
              <p:cNvPr id="24" name="Block Arc 23">
                <a:extLst>
                  <a:ext uri="{FF2B5EF4-FFF2-40B4-BE49-F238E27FC236}">
                    <a16:creationId xmlns:a16="http://schemas.microsoft.com/office/drawing/2014/main" id="{E45272B6-46AB-42D8-9866-FC941933121C}"/>
                  </a:ext>
                </a:extLst>
              </p:cNvPr>
              <p:cNvSpPr/>
              <p:nvPr/>
            </p:nvSpPr>
            <p:spPr>
              <a:xfrm rot="5400000">
                <a:off x="4855267" y="3287648"/>
                <a:ext cx="1008000" cy="1017757"/>
              </a:xfrm>
              <a:prstGeom prst="blockArc">
                <a:avLst>
                  <a:gd name="adj1" fmla="val 10800000"/>
                  <a:gd name="adj2" fmla="val 9456"/>
                  <a:gd name="adj3" fmla="val 1067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76D43C0-F34C-4774-95C2-489F4F0DA1F9}"/>
                  </a:ext>
                </a:extLst>
              </p:cNvPr>
              <p:cNvSpPr/>
              <p:nvPr/>
            </p:nvSpPr>
            <p:spPr>
              <a:xfrm rot="10800000">
                <a:off x="3215725" y="4192527"/>
                <a:ext cx="2160000" cy="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2EE9AAE-72D3-4720-8A7B-4992961E8150}"/>
                  </a:ext>
                </a:extLst>
              </p:cNvPr>
              <p:cNvSpPr/>
              <p:nvPr/>
            </p:nvSpPr>
            <p:spPr>
              <a:xfrm rot="10800000">
                <a:off x="3215725" y="3294974"/>
                <a:ext cx="2160000" cy="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21" name="Rounded Rectangle 29">
              <a:extLst>
                <a:ext uri="{FF2B5EF4-FFF2-40B4-BE49-F238E27FC236}">
                  <a16:creationId xmlns:a16="http://schemas.microsoft.com/office/drawing/2014/main" id="{6E2241C2-B0CD-4F38-96AC-CDA2707F82D1}"/>
                </a:ext>
              </a:extLst>
            </p:cNvPr>
            <p:cNvSpPr/>
            <p:nvPr/>
          </p:nvSpPr>
          <p:spPr>
            <a:xfrm>
              <a:off x="6660232" y="3023478"/>
              <a:ext cx="18001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" name="Rounded Rectangle 32">
              <a:extLst>
                <a:ext uri="{FF2B5EF4-FFF2-40B4-BE49-F238E27FC236}">
                  <a16:creationId xmlns:a16="http://schemas.microsoft.com/office/drawing/2014/main" id="{9D5B935F-0473-4F7E-9F62-1E4199B5A07B}"/>
                </a:ext>
              </a:extLst>
            </p:cNvPr>
            <p:cNvSpPr/>
            <p:nvPr/>
          </p:nvSpPr>
          <p:spPr>
            <a:xfrm>
              <a:off x="7632350" y="3023478"/>
              <a:ext cx="18001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Round Same Side Corner Rectangle 30">
              <a:extLst>
                <a:ext uri="{FF2B5EF4-FFF2-40B4-BE49-F238E27FC236}">
                  <a16:creationId xmlns:a16="http://schemas.microsoft.com/office/drawing/2014/main" id="{C0A00DE5-6119-4245-A5E7-F436A9379E44}"/>
                </a:ext>
              </a:extLst>
            </p:cNvPr>
            <p:cNvSpPr/>
            <p:nvPr/>
          </p:nvSpPr>
          <p:spPr>
            <a:xfrm rot="10800000">
              <a:off x="6840241" y="4038397"/>
              <a:ext cx="789554" cy="15885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3EC46105-D590-4109-AF37-09FE26AC7600}"/>
              </a:ext>
            </a:extLst>
          </p:cNvPr>
          <p:cNvSpPr/>
          <p:nvPr/>
        </p:nvSpPr>
        <p:spPr>
          <a:xfrm rot="19922172">
            <a:off x="9413601" y="5367261"/>
            <a:ext cx="158978" cy="1589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D98CD62-A67E-4E19-8334-2D02A3F0B48A}"/>
              </a:ext>
            </a:extLst>
          </p:cNvPr>
          <p:cNvSpPr/>
          <p:nvPr/>
        </p:nvSpPr>
        <p:spPr>
          <a:xfrm rot="19922172">
            <a:off x="9414186" y="5216395"/>
            <a:ext cx="79488" cy="79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D5DC49-0420-457F-B4E4-D6641A258F03}"/>
              </a:ext>
            </a:extLst>
          </p:cNvPr>
          <p:cNvSpPr/>
          <p:nvPr/>
        </p:nvSpPr>
        <p:spPr>
          <a:xfrm rot="19922172">
            <a:off x="9160816" y="5090898"/>
            <a:ext cx="129469" cy="129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AD2B2B-18D4-4626-9EC6-0266BB6D1910}"/>
              </a:ext>
            </a:extLst>
          </p:cNvPr>
          <p:cNvSpPr/>
          <p:nvPr/>
        </p:nvSpPr>
        <p:spPr>
          <a:xfrm rot="19922172">
            <a:off x="9225092" y="4743230"/>
            <a:ext cx="214669" cy="214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A9258C-4092-46A9-8F74-E62FAC458DB5}"/>
              </a:ext>
            </a:extLst>
          </p:cNvPr>
          <p:cNvSpPr/>
          <p:nvPr/>
        </p:nvSpPr>
        <p:spPr>
          <a:xfrm rot="19922172">
            <a:off x="9331244" y="5671742"/>
            <a:ext cx="129469" cy="129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927C9FC-17D8-439C-8B58-6D9925AE43DB}"/>
              </a:ext>
            </a:extLst>
          </p:cNvPr>
          <p:cNvSpPr/>
          <p:nvPr/>
        </p:nvSpPr>
        <p:spPr>
          <a:xfrm rot="19922172">
            <a:off x="9305062" y="4473525"/>
            <a:ext cx="158978" cy="1589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EAA5E7-094D-4320-9ADC-4968FDC3A2FB}"/>
              </a:ext>
            </a:extLst>
          </p:cNvPr>
          <p:cNvSpPr/>
          <p:nvPr/>
        </p:nvSpPr>
        <p:spPr>
          <a:xfrm rot="19922172">
            <a:off x="9068678" y="4293265"/>
            <a:ext cx="129469" cy="1294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30D3ECD-1EE0-493F-BFAF-ABE74CB44558}"/>
              </a:ext>
            </a:extLst>
          </p:cNvPr>
          <p:cNvSpPr/>
          <p:nvPr/>
        </p:nvSpPr>
        <p:spPr>
          <a:xfrm rot="19922172">
            <a:off x="9347918" y="4261172"/>
            <a:ext cx="110234" cy="1102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7C555A5-9A23-4E95-B3E6-C294CA6FC510}"/>
              </a:ext>
            </a:extLst>
          </p:cNvPr>
          <p:cNvSpPr/>
          <p:nvPr/>
        </p:nvSpPr>
        <p:spPr>
          <a:xfrm rot="19922172">
            <a:off x="9488278" y="4986708"/>
            <a:ext cx="129469" cy="129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25E9003-B232-4D39-A290-8B04871AC466}"/>
              </a:ext>
            </a:extLst>
          </p:cNvPr>
          <p:cNvSpPr/>
          <p:nvPr/>
        </p:nvSpPr>
        <p:spPr>
          <a:xfrm rot="19922172">
            <a:off x="9230283" y="5514488"/>
            <a:ext cx="79488" cy="79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ED23D6-AD6A-4EAE-B37E-9164286BBDC0}"/>
              </a:ext>
            </a:extLst>
          </p:cNvPr>
          <p:cNvSpPr/>
          <p:nvPr/>
        </p:nvSpPr>
        <p:spPr>
          <a:xfrm rot="19922172">
            <a:off x="9515886" y="4104569"/>
            <a:ext cx="129469" cy="1294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20A5C89-497D-492F-B5E9-B4FB4A0FD533}"/>
              </a:ext>
            </a:extLst>
          </p:cNvPr>
          <p:cNvSpPr/>
          <p:nvPr/>
        </p:nvSpPr>
        <p:spPr>
          <a:xfrm>
            <a:off x="7596534" y="2710959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4219DC5-813D-4195-ACDF-12C7B68CB214}"/>
              </a:ext>
            </a:extLst>
          </p:cNvPr>
          <p:cNvSpPr/>
          <p:nvPr/>
        </p:nvSpPr>
        <p:spPr>
          <a:xfrm>
            <a:off x="9038780" y="1781236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240164E-E246-452A-BDE9-97169BA7D9E3}"/>
              </a:ext>
            </a:extLst>
          </p:cNvPr>
          <p:cNvSpPr/>
          <p:nvPr/>
        </p:nvSpPr>
        <p:spPr>
          <a:xfrm>
            <a:off x="10000279" y="2020519"/>
            <a:ext cx="648072" cy="64807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00617E1-C2A6-4FA7-8917-19C8140EB62F}"/>
              </a:ext>
            </a:extLst>
          </p:cNvPr>
          <p:cNvSpPr/>
          <p:nvPr/>
        </p:nvSpPr>
        <p:spPr>
          <a:xfrm>
            <a:off x="8077282" y="2020519"/>
            <a:ext cx="648072" cy="648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1" dirty="0"/>
              <a:t>0</a:t>
            </a:r>
            <a:endParaRPr lang="ko-KR" altLang="en-US" sz="270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1137CF-519E-45F9-9FCE-0391BA855F31}"/>
              </a:ext>
            </a:extLst>
          </p:cNvPr>
          <p:cNvSpPr/>
          <p:nvPr/>
        </p:nvSpPr>
        <p:spPr>
          <a:xfrm>
            <a:off x="10481026" y="2710959"/>
            <a:ext cx="648072" cy="6480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071A618C-0E21-4692-BF2D-2E6D07D4BD88}"/>
              </a:ext>
            </a:extLst>
          </p:cNvPr>
          <p:cNvSpPr>
            <a:spLocks/>
          </p:cNvSpPr>
          <p:nvPr/>
        </p:nvSpPr>
        <p:spPr bwMode="auto">
          <a:xfrm>
            <a:off x="7753184" y="2838865"/>
            <a:ext cx="355109" cy="361911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A769AA2B-743F-4ECC-9AAE-C93108EB02FF}"/>
              </a:ext>
            </a:extLst>
          </p:cNvPr>
          <p:cNvSpPr>
            <a:spLocks noEditPoints="1"/>
          </p:cNvSpPr>
          <p:nvPr/>
        </p:nvSpPr>
        <p:spPr bwMode="auto">
          <a:xfrm>
            <a:off x="10122095" y="2185831"/>
            <a:ext cx="429439" cy="317450"/>
          </a:xfrm>
          <a:custGeom>
            <a:avLst/>
            <a:gdLst>
              <a:gd name="T0" fmla="*/ 1251 w 3501"/>
              <a:gd name="T1" fmla="*/ 1386 h 2588"/>
              <a:gd name="T2" fmla="*/ 1383 w 3501"/>
              <a:gd name="T3" fmla="*/ 1398 h 2588"/>
              <a:gd name="T4" fmla="*/ 1496 w 3501"/>
              <a:gd name="T5" fmla="*/ 1304 h 2588"/>
              <a:gd name="T6" fmla="*/ 1696 w 3501"/>
              <a:gd name="T7" fmla="*/ 104 h 2588"/>
              <a:gd name="T8" fmla="*/ 1696 w 3501"/>
              <a:gd name="T9" fmla="*/ 340 h 2588"/>
              <a:gd name="T10" fmla="*/ 1892 w 3501"/>
              <a:gd name="T11" fmla="*/ 1404 h 2588"/>
              <a:gd name="T12" fmla="*/ 2240 w 3501"/>
              <a:gd name="T13" fmla="*/ 1448 h 2588"/>
              <a:gd name="T14" fmla="*/ 2185 w 3501"/>
              <a:gd name="T15" fmla="*/ 1282 h 2588"/>
              <a:gd name="T16" fmla="*/ 2003 w 3501"/>
              <a:gd name="T17" fmla="*/ 1302 h 2588"/>
              <a:gd name="T18" fmla="*/ 1841 w 3501"/>
              <a:gd name="T19" fmla="*/ 1258 h 2588"/>
              <a:gd name="T20" fmla="*/ 1807 w 3501"/>
              <a:gd name="T21" fmla="*/ 284 h 2588"/>
              <a:gd name="T22" fmla="*/ 1809 w 3501"/>
              <a:gd name="T23" fmla="*/ 77 h 2588"/>
              <a:gd name="T24" fmla="*/ 1925 w 3501"/>
              <a:gd name="T25" fmla="*/ 6 h 2588"/>
              <a:gd name="T26" fmla="*/ 2012 w 3501"/>
              <a:gd name="T27" fmla="*/ 140 h 2588"/>
              <a:gd name="T28" fmla="*/ 2009 w 3501"/>
              <a:gd name="T29" fmla="*/ 1124 h 2588"/>
              <a:gd name="T30" fmla="*/ 2303 w 3501"/>
              <a:gd name="T31" fmla="*/ 1157 h 2588"/>
              <a:gd name="T32" fmla="*/ 2261 w 3501"/>
              <a:gd name="T33" fmla="*/ 1071 h 2588"/>
              <a:gd name="T34" fmla="*/ 2096 w 3501"/>
              <a:gd name="T35" fmla="*/ 911 h 2588"/>
              <a:gd name="T36" fmla="*/ 2061 w 3501"/>
              <a:gd name="T37" fmla="*/ 557 h 2588"/>
              <a:gd name="T38" fmla="*/ 2309 w 3501"/>
              <a:gd name="T39" fmla="*/ 284 h 2588"/>
              <a:gd name="T40" fmla="*/ 2731 w 3501"/>
              <a:gd name="T41" fmla="*/ 273 h 2588"/>
              <a:gd name="T42" fmla="*/ 3158 w 3501"/>
              <a:gd name="T43" fmla="*/ 571 h 2588"/>
              <a:gd name="T44" fmla="*/ 3412 w 3501"/>
              <a:gd name="T45" fmla="*/ 1057 h 2588"/>
              <a:gd name="T46" fmla="*/ 3494 w 3501"/>
              <a:gd name="T47" fmla="*/ 1635 h 2588"/>
              <a:gd name="T48" fmla="*/ 3278 w 3501"/>
              <a:gd name="T49" fmla="*/ 2138 h 2588"/>
              <a:gd name="T50" fmla="*/ 2883 w 3501"/>
              <a:gd name="T51" fmla="*/ 2404 h 2588"/>
              <a:gd name="T52" fmla="*/ 2527 w 3501"/>
              <a:gd name="T53" fmla="*/ 2368 h 2588"/>
              <a:gd name="T54" fmla="*/ 2311 w 3501"/>
              <a:gd name="T55" fmla="*/ 2128 h 2588"/>
              <a:gd name="T56" fmla="*/ 2349 w 3501"/>
              <a:gd name="T57" fmla="*/ 1829 h 2588"/>
              <a:gd name="T58" fmla="*/ 2320 w 3501"/>
              <a:gd name="T59" fmla="*/ 1637 h 2588"/>
              <a:gd name="T60" fmla="*/ 2003 w 3501"/>
              <a:gd name="T61" fmla="*/ 1548 h 2588"/>
              <a:gd name="T62" fmla="*/ 1894 w 3501"/>
              <a:gd name="T63" fmla="*/ 2588 h 2588"/>
              <a:gd name="T64" fmla="*/ 1803 w 3501"/>
              <a:gd name="T65" fmla="*/ 2415 h 2588"/>
              <a:gd name="T66" fmla="*/ 1789 w 3501"/>
              <a:gd name="T67" fmla="*/ 1497 h 2588"/>
              <a:gd name="T68" fmla="*/ 1694 w 3501"/>
              <a:gd name="T69" fmla="*/ 1906 h 2588"/>
              <a:gd name="T70" fmla="*/ 1607 w 3501"/>
              <a:gd name="T71" fmla="*/ 2586 h 2588"/>
              <a:gd name="T72" fmla="*/ 1512 w 3501"/>
              <a:gd name="T73" fmla="*/ 2248 h 2588"/>
              <a:gd name="T74" fmla="*/ 1503 w 3501"/>
              <a:gd name="T75" fmla="*/ 1797 h 2588"/>
              <a:gd name="T76" fmla="*/ 1458 w 3501"/>
              <a:gd name="T77" fmla="*/ 1495 h 2588"/>
              <a:gd name="T78" fmla="*/ 1252 w 3501"/>
              <a:gd name="T79" fmla="*/ 1551 h 2588"/>
              <a:gd name="T80" fmla="*/ 1123 w 3501"/>
              <a:gd name="T81" fmla="*/ 1664 h 2588"/>
              <a:gd name="T82" fmla="*/ 1123 w 3501"/>
              <a:gd name="T83" fmla="*/ 1786 h 2588"/>
              <a:gd name="T84" fmla="*/ 1198 w 3501"/>
              <a:gd name="T85" fmla="*/ 2093 h 2588"/>
              <a:gd name="T86" fmla="*/ 1001 w 3501"/>
              <a:gd name="T87" fmla="*/ 2357 h 2588"/>
              <a:gd name="T88" fmla="*/ 594 w 3501"/>
              <a:gd name="T89" fmla="*/ 2393 h 2588"/>
              <a:gd name="T90" fmla="*/ 183 w 3501"/>
              <a:gd name="T91" fmla="*/ 2086 h 2588"/>
              <a:gd name="T92" fmla="*/ 0 w 3501"/>
              <a:gd name="T93" fmla="*/ 1544 h 2588"/>
              <a:gd name="T94" fmla="*/ 143 w 3501"/>
              <a:gd name="T95" fmla="*/ 909 h 2588"/>
              <a:gd name="T96" fmla="*/ 496 w 3501"/>
              <a:gd name="T97" fmla="*/ 426 h 2588"/>
              <a:gd name="T98" fmla="*/ 823 w 3501"/>
              <a:gd name="T99" fmla="*/ 249 h 2588"/>
              <a:gd name="T100" fmla="*/ 1176 w 3501"/>
              <a:gd name="T101" fmla="*/ 289 h 2588"/>
              <a:gd name="T102" fmla="*/ 1414 w 3501"/>
              <a:gd name="T103" fmla="*/ 493 h 2588"/>
              <a:gd name="T104" fmla="*/ 1441 w 3501"/>
              <a:gd name="T105" fmla="*/ 822 h 2588"/>
              <a:gd name="T106" fmla="*/ 1252 w 3501"/>
              <a:gd name="T107" fmla="*/ 1071 h 2588"/>
              <a:gd name="T108" fmla="*/ 1191 w 3501"/>
              <a:gd name="T109" fmla="*/ 1184 h 2588"/>
              <a:gd name="T110" fmla="*/ 1327 w 3501"/>
              <a:gd name="T111" fmla="*/ 1226 h 2588"/>
              <a:gd name="T112" fmla="*/ 1501 w 3501"/>
              <a:gd name="T113" fmla="*/ 826 h 2588"/>
              <a:gd name="T114" fmla="*/ 1498 w 3501"/>
              <a:gd name="T115" fmla="*/ 184 h 2588"/>
              <a:gd name="T116" fmla="*/ 1600 w 3501"/>
              <a:gd name="T117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01" h="2588">
                <a:moveTo>
                  <a:pt x="1496" y="1304"/>
                </a:moveTo>
                <a:lnTo>
                  <a:pt x="1436" y="1317"/>
                </a:lnTo>
                <a:lnTo>
                  <a:pt x="1376" y="1335"/>
                </a:lnTo>
                <a:lnTo>
                  <a:pt x="1316" y="1353"/>
                </a:lnTo>
                <a:lnTo>
                  <a:pt x="1252" y="1368"/>
                </a:lnTo>
                <a:lnTo>
                  <a:pt x="1251" y="1386"/>
                </a:lnTo>
                <a:lnTo>
                  <a:pt x="1251" y="1398"/>
                </a:lnTo>
                <a:lnTo>
                  <a:pt x="1249" y="1411"/>
                </a:lnTo>
                <a:lnTo>
                  <a:pt x="1249" y="1428"/>
                </a:lnTo>
                <a:lnTo>
                  <a:pt x="1296" y="1422"/>
                </a:lnTo>
                <a:lnTo>
                  <a:pt x="1341" y="1413"/>
                </a:lnTo>
                <a:lnTo>
                  <a:pt x="1383" y="1398"/>
                </a:lnTo>
                <a:lnTo>
                  <a:pt x="1423" y="1384"/>
                </a:lnTo>
                <a:lnTo>
                  <a:pt x="1461" y="1368"/>
                </a:lnTo>
                <a:lnTo>
                  <a:pt x="1500" y="1353"/>
                </a:lnTo>
                <a:lnTo>
                  <a:pt x="1503" y="1333"/>
                </a:lnTo>
                <a:lnTo>
                  <a:pt x="1501" y="1318"/>
                </a:lnTo>
                <a:lnTo>
                  <a:pt x="1496" y="1304"/>
                </a:lnTo>
                <a:close/>
                <a:moveTo>
                  <a:pt x="1600" y="0"/>
                </a:moveTo>
                <a:lnTo>
                  <a:pt x="1636" y="4"/>
                </a:lnTo>
                <a:lnTo>
                  <a:pt x="1669" y="17"/>
                </a:lnTo>
                <a:lnTo>
                  <a:pt x="1681" y="40"/>
                </a:lnTo>
                <a:lnTo>
                  <a:pt x="1691" y="69"/>
                </a:lnTo>
                <a:lnTo>
                  <a:pt x="1696" y="104"/>
                </a:lnTo>
                <a:lnTo>
                  <a:pt x="1698" y="142"/>
                </a:lnTo>
                <a:lnTo>
                  <a:pt x="1700" y="182"/>
                </a:lnTo>
                <a:lnTo>
                  <a:pt x="1700" y="222"/>
                </a:lnTo>
                <a:lnTo>
                  <a:pt x="1698" y="264"/>
                </a:lnTo>
                <a:lnTo>
                  <a:pt x="1696" y="304"/>
                </a:lnTo>
                <a:lnTo>
                  <a:pt x="1696" y="340"/>
                </a:lnTo>
                <a:lnTo>
                  <a:pt x="1700" y="1280"/>
                </a:lnTo>
                <a:lnTo>
                  <a:pt x="1723" y="1311"/>
                </a:lnTo>
                <a:lnTo>
                  <a:pt x="1754" y="1340"/>
                </a:lnTo>
                <a:lnTo>
                  <a:pt x="1794" y="1364"/>
                </a:lnTo>
                <a:lnTo>
                  <a:pt x="1841" y="1386"/>
                </a:lnTo>
                <a:lnTo>
                  <a:pt x="1892" y="1404"/>
                </a:lnTo>
                <a:lnTo>
                  <a:pt x="1949" y="1417"/>
                </a:lnTo>
                <a:lnTo>
                  <a:pt x="2005" y="1429"/>
                </a:lnTo>
                <a:lnTo>
                  <a:pt x="2065" y="1438"/>
                </a:lnTo>
                <a:lnTo>
                  <a:pt x="2125" y="1444"/>
                </a:lnTo>
                <a:lnTo>
                  <a:pt x="2183" y="1448"/>
                </a:lnTo>
                <a:lnTo>
                  <a:pt x="2240" y="1448"/>
                </a:lnTo>
                <a:lnTo>
                  <a:pt x="2240" y="1437"/>
                </a:lnTo>
                <a:lnTo>
                  <a:pt x="2232" y="1397"/>
                </a:lnTo>
                <a:lnTo>
                  <a:pt x="2232" y="1358"/>
                </a:lnTo>
                <a:lnTo>
                  <a:pt x="2236" y="1322"/>
                </a:lnTo>
                <a:lnTo>
                  <a:pt x="2243" y="1288"/>
                </a:lnTo>
                <a:lnTo>
                  <a:pt x="2185" y="1282"/>
                </a:lnTo>
                <a:lnTo>
                  <a:pt x="2129" y="1275"/>
                </a:lnTo>
                <a:lnTo>
                  <a:pt x="2074" y="1268"/>
                </a:lnTo>
                <a:lnTo>
                  <a:pt x="2016" y="1260"/>
                </a:lnTo>
                <a:lnTo>
                  <a:pt x="2012" y="1277"/>
                </a:lnTo>
                <a:lnTo>
                  <a:pt x="2009" y="1289"/>
                </a:lnTo>
                <a:lnTo>
                  <a:pt x="2003" y="1302"/>
                </a:lnTo>
                <a:lnTo>
                  <a:pt x="2000" y="1320"/>
                </a:lnTo>
                <a:lnTo>
                  <a:pt x="1996" y="1320"/>
                </a:lnTo>
                <a:lnTo>
                  <a:pt x="1951" y="1309"/>
                </a:lnTo>
                <a:lnTo>
                  <a:pt x="1911" y="1295"/>
                </a:lnTo>
                <a:lnTo>
                  <a:pt x="1874" y="1280"/>
                </a:lnTo>
                <a:lnTo>
                  <a:pt x="1841" y="1258"/>
                </a:lnTo>
                <a:lnTo>
                  <a:pt x="1812" y="1231"/>
                </a:lnTo>
                <a:lnTo>
                  <a:pt x="1811" y="1004"/>
                </a:lnTo>
                <a:lnTo>
                  <a:pt x="1811" y="773"/>
                </a:lnTo>
                <a:lnTo>
                  <a:pt x="1809" y="540"/>
                </a:lnTo>
                <a:lnTo>
                  <a:pt x="1809" y="311"/>
                </a:lnTo>
                <a:lnTo>
                  <a:pt x="1807" y="284"/>
                </a:lnTo>
                <a:lnTo>
                  <a:pt x="1805" y="249"/>
                </a:lnTo>
                <a:lnTo>
                  <a:pt x="1805" y="215"/>
                </a:lnTo>
                <a:lnTo>
                  <a:pt x="1803" y="178"/>
                </a:lnTo>
                <a:lnTo>
                  <a:pt x="1803" y="142"/>
                </a:lnTo>
                <a:lnTo>
                  <a:pt x="1805" y="108"/>
                </a:lnTo>
                <a:lnTo>
                  <a:pt x="1809" y="77"/>
                </a:lnTo>
                <a:lnTo>
                  <a:pt x="1816" y="49"/>
                </a:lnTo>
                <a:lnTo>
                  <a:pt x="1829" y="29"/>
                </a:lnTo>
                <a:lnTo>
                  <a:pt x="1843" y="17"/>
                </a:lnTo>
                <a:lnTo>
                  <a:pt x="1871" y="9"/>
                </a:lnTo>
                <a:lnTo>
                  <a:pt x="1898" y="4"/>
                </a:lnTo>
                <a:lnTo>
                  <a:pt x="1925" y="6"/>
                </a:lnTo>
                <a:lnTo>
                  <a:pt x="1951" y="9"/>
                </a:lnTo>
                <a:lnTo>
                  <a:pt x="1974" y="22"/>
                </a:lnTo>
                <a:lnTo>
                  <a:pt x="1996" y="40"/>
                </a:lnTo>
                <a:lnTo>
                  <a:pt x="2005" y="68"/>
                </a:lnTo>
                <a:lnTo>
                  <a:pt x="2011" y="100"/>
                </a:lnTo>
                <a:lnTo>
                  <a:pt x="2012" y="140"/>
                </a:lnTo>
                <a:lnTo>
                  <a:pt x="2012" y="180"/>
                </a:lnTo>
                <a:lnTo>
                  <a:pt x="2011" y="224"/>
                </a:lnTo>
                <a:lnTo>
                  <a:pt x="2007" y="264"/>
                </a:lnTo>
                <a:lnTo>
                  <a:pt x="2005" y="302"/>
                </a:lnTo>
                <a:lnTo>
                  <a:pt x="2003" y="337"/>
                </a:lnTo>
                <a:lnTo>
                  <a:pt x="2009" y="1124"/>
                </a:lnTo>
                <a:lnTo>
                  <a:pt x="2049" y="1138"/>
                </a:lnTo>
                <a:lnTo>
                  <a:pt x="2094" y="1149"/>
                </a:lnTo>
                <a:lnTo>
                  <a:pt x="2145" y="1157"/>
                </a:lnTo>
                <a:lnTo>
                  <a:pt x="2200" y="1160"/>
                </a:lnTo>
                <a:lnTo>
                  <a:pt x="2252" y="1160"/>
                </a:lnTo>
                <a:lnTo>
                  <a:pt x="2303" y="1157"/>
                </a:lnTo>
                <a:lnTo>
                  <a:pt x="2311" y="1146"/>
                </a:lnTo>
                <a:lnTo>
                  <a:pt x="2316" y="1140"/>
                </a:lnTo>
                <a:lnTo>
                  <a:pt x="2321" y="1133"/>
                </a:lnTo>
                <a:lnTo>
                  <a:pt x="2329" y="1124"/>
                </a:lnTo>
                <a:lnTo>
                  <a:pt x="2294" y="1097"/>
                </a:lnTo>
                <a:lnTo>
                  <a:pt x="2261" y="1071"/>
                </a:lnTo>
                <a:lnTo>
                  <a:pt x="2231" y="1048"/>
                </a:lnTo>
                <a:lnTo>
                  <a:pt x="2200" y="1024"/>
                </a:lnTo>
                <a:lnTo>
                  <a:pt x="2171" y="1000"/>
                </a:lnTo>
                <a:lnTo>
                  <a:pt x="2143" y="975"/>
                </a:lnTo>
                <a:lnTo>
                  <a:pt x="2118" y="946"/>
                </a:lnTo>
                <a:lnTo>
                  <a:pt x="2096" y="911"/>
                </a:lnTo>
                <a:lnTo>
                  <a:pt x="2076" y="871"/>
                </a:lnTo>
                <a:lnTo>
                  <a:pt x="2060" y="824"/>
                </a:lnTo>
                <a:lnTo>
                  <a:pt x="2045" y="753"/>
                </a:lnTo>
                <a:lnTo>
                  <a:pt x="2041" y="686"/>
                </a:lnTo>
                <a:lnTo>
                  <a:pt x="2047" y="620"/>
                </a:lnTo>
                <a:lnTo>
                  <a:pt x="2061" y="557"/>
                </a:lnTo>
                <a:lnTo>
                  <a:pt x="2085" y="498"/>
                </a:lnTo>
                <a:lnTo>
                  <a:pt x="2116" y="444"/>
                </a:lnTo>
                <a:lnTo>
                  <a:pt x="2156" y="395"/>
                </a:lnTo>
                <a:lnTo>
                  <a:pt x="2201" y="351"/>
                </a:lnTo>
                <a:lnTo>
                  <a:pt x="2252" y="315"/>
                </a:lnTo>
                <a:lnTo>
                  <a:pt x="2309" y="284"/>
                </a:lnTo>
                <a:lnTo>
                  <a:pt x="2369" y="260"/>
                </a:lnTo>
                <a:lnTo>
                  <a:pt x="2432" y="244"/>
                </a:lnTo>
                <a:lnTo>
                  <a:pt x="2500" y="237"/>
                </a:lnTo>
                <a:lnTo>
                  <a:pt x="2569" y="237"/>
                </a:lnTo>
                <a:lnTo>
                  <a:pt x="2640" y="248"/>
                </a:lnTo>
                <a:lnTo>
                  <a:pt x="2731" y="273"/>
                </a:lnTo>
                <a:lnTo>
                  <a:pt x="2816" y="306"/>
                </a:lnTo>
                <a:lnTo>
                  <a:pt x="2894" y="346"/>
                </a:lnTo>
                <a:lnTo>
                  <a:pt x="2969" y="393"/>
                </a:lnTo>
                <a:lnTo>
                  <a:pt x="3036" y="446"/>
                </a:lnTo>
                <a:lnTo>
                  <a:pt x="3100" y="506"/>
                </a:lnTo>
                <a:lnTo>
                  <a:pt x="3158" y="571"/>
                </a:lnTo>
                <a:lnTo>
                  <a:pt x="3212" y="642"/>
                </a:lnTo>
                <a:lnTo>
                  <a:pt x="3261" y="717"/>
                </a:lnTo>
                <a:lnTo>
                  <a:pt x="3305" y="797"/>
                </a:lnTo>
                <a:lnTo>
                  <a:pt x="3345" y="880"/>
                </a:lnTo>
                <a:lnTo>
                  <a:pt x="3381" y="966"/>
                </a:lnTo>
                <a:lnTo>
                  <a:pt x="3412" y="1057"/>
                </a:lnTo>
                <a:lnTo>
                  <a:pt x="3440" y="1148"/>
                </a:lnTo>
                <a:lnTo>
                  <a:pt x="3463" y="1240"/>
                </a:lnTo>
                <a:lnTo>
                  <a:pt x="3483" y="1337"/>
                </a:lnTo>
                <a:lnTo>
                  <a:pt x="3498" y="1438"/>
                </a:lnTo>
                <a:lnTo>
                  <a:pt x="3501" y="1537"/>
                </a:lnTo>
                <a:lnTo>
                  <a:pt x="3494" y="1635"/>
                </a:lnTo>
                <a:lnTo>
                  <a:pt x="3478" y="1729"/>
                </a:lnTo>
                <a:lnTo>
                  <a:pt x="3452" y="1820"/>
                </a:lnTo>
                <a:lnTo>
                  <a:pt x="3418" y="1908"/>
                </a:lnTo>
                <a:lnTo>
                  <a:pt x="3378" y="1989"/>
                </a:lnTo>
                <a:lnTo>
                  <a:pt x="3331" y="2068"/>
                </a:lnTo>
                <a:lnTo>
                  <a:pt x="3278" y="2138"/>
                </a:lnTo>
                <a:lnTo>
                  <a:pt x="3220" y="2202"/>
                </a:lnTo>
                <a:lnTo>
                  <a:pt x="3158" y="2260"/>
                </a:lnTo>
                <a:lnTo>
                  <a:pt x="3092" y="2309"/>
                </a:lnTo>
                <a:lnTo>
                  <a:pt x="3025" y="2349"/>
                </a:lnTo>
                <a:lnTo>
                  <a:pt x="2956" y="2382"/>
                </a:lnTo>
                <a:lnTo>
                  <a:pt x="2883" y="2404"/>
                </a:lnTo>
                <a:lnTo>
                  <a:pt x="2821" y="2415"/>
                </a:lnTo>
                <a:lnTo>
                  <a:pt x="2758" y="2418"/>
                </a:lnTo>
                <a:lnTo>
                  <a:pt x="2698" y="2417"/>
                </a:lnTo>
                <a:lnTo>
                  <a:pt x="2638" y="2406"/>
                </a:lnTo>
                <a:lnTo>
                  <a:pt x="2580" y="2389"/>
                </a:lnTo>
                <a:lnTo>
                  <a:pt x="2527" y="2368"/>
                </a:lnTo>
                <a:lnTo>
                  <a:pt x="2476" y="2340"/>
                </a:lnTo>
                <a:lnTo>
                  <a:pt x="2432" y="2306"/>
                </a:lnTo>
                <a:lnTo>
                  <a:pt x="2392" y="2268"/>
                </a:lnTo>
                <a:lnTo>
                  <a:pt x="2358" y="2226"/>
                </a:lnTo>
                <a:lnTo>
                  <a:pt x="2331" y="2178"/>
                </a:lnTo>
                <a:lnTo>
                  <a:pt x="2311" y="2128"/>
                </a:lnTo>
                <a:lnTo>
                  <a:pt x="2298" y="2073"/>
                </a:lnTo>
                <a:lnTo>
                  <a:pt x="2294" y="2015"/>
                </a:lnTo>
                <a:lnTo>
                  <a:pt x="2300" y="1955"/>
                </a:lnTo>
                <a:lnTo>
                  <a:pt x="2316" y="1893"/>
                </a:lnTo>
                <a:lnTo>
                  <a:pt x="2331" y="1858"/>
                </a:lnTo>
                <a:lnTo>
                  <a:pt x="2349" y="1829"/>
                </a:lnTo>
                <a:lnTo>
                  <a:pt x="2369" y="1804"/>
                </a:lnTo>
                <a:lnTo>
                  <a:pt x="2391" y="1780"/>
                </a:lnTo>
                <a:lnTo>
                  <a:pt x="2414" y="1757"/>
                </a:lnTo>
                <a:lnTo>
                  <a:pt x="2436" y="1731"/>
                </a:lnTo>
                <a:lnTo>
                  <a:pt x="2429" y="1731"/>
                </a:lnTo>
                <a:lnTo>
                  <a:pt x="2320" y="1637"/>
                </a:lnTo>
                <a:lnTo>
                  <a:pt x="2307" y="1617"/>
                </a:lnTo>
                <a:lnTo>
                  <a:pt x="2285" y="1588"/>
                </a:lnTo>
                <a:lnTo>
                  <a:pt x="2272" y="1568"/>
                </a:lnTo>
                <a:lnTo>
                  <a:pt x="2183" y="1562"/>
                </a:lnTo>
                <a:lnTo>
                  <a:pt x="2092" y="1553"/>
                </a:lnTo>
                <a:lnTo>
                  <a:pt x="2003" y="1548"/>
                </a:lnTo>
                <a:lnTo>
                  <a:pt x="2003" y="2537"/>
                </a:lnTo>
                <a:lnTo>
                  <a:pt x="1991" y="2558"/>
                </a:lnTo>
                <a:lnTo>
                  <a:pt x="1971" y="2573"/>
                </a:lnTo>
                <a:lnTo>
                  <a:pt x="1947" y="2584"/>
                </a:lnTo>
                <a:lnTo>
                  <a:pt x="1921" y="2588"/>
                </a:lnTo>
                <a:lnTo>
                  <a:pt x="1894" y="2588"/>
                </a:lnTo>
                <a:lnTo>
                  <a:pt x="1867" y="2582"/>
                </a:lnTo>
                <a:lnTo>
                  <a:pt x="1841" y="2573"/>
                </a:lnTo>
                <a:lnTo>
                  <a:pt x="1820" y="2560"/>
                </a:lnTo>
                <a:lnTo>
                  <a:pt x="1811" y="2517"/>
                </a:lnTo>
                <a:lnTo>
                  <a:pt x="1805" y="2468"/>
                </a:lnTo>
                <a:lnTo>
                  <a:pt x="1803" y="2415"/>
                </a:lnTo>
                <a:lnTo>
                  <a:pt x="1803" y="2360"/>
                </a:lnTo>
                <a:lnTo>
                  <a:pt x="1805" y="2306"/>
                </a:lnTo>
                <a:lnTo>
                  <a:pt x="1807" y="2251"/>
                </a:lnTo>
                <a:lnTo>
                  <a:pt x="1809" y="2200"/>
                </a:lnTo>
                <a:lnTo>
                  <a:pt x="1809" y="1508"/>
                </a:lnTo>
                <a:lnTo>
                  <a:pt x="1789" y="1497"/>
                </a:lnTo>
                <a:lnTo>
                  <a:pt x="1767" y="1484"/>
                </a:lnTo>
                <a:lnTo>
                  <a:pt x="1743" y="1475"/>
                </a:lnTo>
                <a:lnTo>
                  <a:pt x="1720" y="1468"/>
                </a:lnTo>
                <a:lnTo>
                  <a:pt x="1696" y="1468"/>
                </a:lnTo>
                <a:lnTo>
                  <a:pt x="1696" y="1689"/>
                </a:lnTo>
                <a:lnTo>
                  <a:pt x="1694" y="1906"/>
                </a:lnTo>
                <a:lnTo>
                  <a:pt x="1694" y="2118"/>
                </a:lnTo>
                <a:lnTo>
                  <a:pt x="1692" y="2335"/>
                </a:lnTo>
                <a:lnTo>
                  <a:pt x="1692" y="2557"/>
                </a:lnTo>
                <a:lnTo>
                  <a:pt x="1667" y="2571"/>
                </a:lnTo>
                <a:lnTo>
                  <a:pt x="1638" y="2582"/>
                </a:lnTo>
                <a:lnTo>
                  <a:pt x="1607" y="2586"/>
                </a:lnTo>
                <a:lnTo>
                  <a:pt x="1576" y="2586"/>
                </a:lnTo>
                <a:lnTo>
                  <a:pt x="1545" y="2578"/>
                </a:lnTo>
                <a:lnTo>
                  <a:pt x="1516" y="2564"/>
                </a:lnTo>
                <a:lnTo>
                  <a:pt x="1514" y="2448"/>
                </a:lnTo>
                <a:lnTo>
                  <a:pt x="1512" y="2344"/>
                </a:lnTo>
                <a:lnTo>
                  <a:pt x="1512" y="2248"/>
                </a:lnTo>
                <a:lnTo>
                  <a:pt x="1511" y="2162"/>
                </a:lnTo>
                <a:lnTo>
                  <a:pt x="1509" y="2082"/>
                </a:lnTo>
                <a:lnTo>
                  <a:pt x="1509" y="2008"/>
                </a:lnTo>
                <a:lnTo>
                  <a:pt x="1507" y="1937"/>
                </a:lnTo>
                <a:lnTo>
                  <a:pt x="1505" y="1866"/>
                </a:lnTo>
                <a:lnTo>
                  <a:pt x="1503" y="1797"/>
                </a:lnTo>
                <a:lnTo>
                  <a:pt x="1501" y="1726"/>
                </a:lnTo>
                <a:lnTo>
                  <a:pt x="1498" y="1651"/>
                </a:lnTo>
                <a:lnTo>
                  <a:pt x="1496" y="1571"/>
                </a:lnTo>
                <a:lnTo>
                  <a:pt x="1492" y="1484"/>
                </a:lnTo>
                <a:lnTo>
                  <a:pt x="1480" y="1489"/>
                </a:lnTo>
                <a:lnTo>
                  <a:pt x="1458" y="1495"/>
                </a:lnTo>
                <a:lnTo>
                  <a:pt x="1429" y="1504"/>
                </a:lnTo>
                <a:lnTo>
                  <a:pt x="1396" y="1513"/>
                </a:lnTo>
                <a:lnTo>
                  <a:pt x="1360" y="1524"/>
                </a:lnTo>
                <a:lnTo>
                  <a:pt x="1323" y="1533"/>
                </a:lnTo>
                <a:lnTo>
                  <a:pt x="1287" y="1544"/>
                </a:lnTo>
                <a:lnTo>
                  <a:pt x="1252" y="1551"/>
                </a:lnTo>
                <a:lnTo>
                  <a:pt x="1223" y="1558"/>
                </a:lnTo>
                <a:lnTo>
                  <a:pt x="1200" y="1564"/>
                </a:lnTo>
                <a:lnTo>
                  <a:pt x="1185" y="1595"/>
                </a:lnTo>
                <a:lnTo>
                  <a:pt x="1167" y="1620"/>
                </a:lnTo>
                <a:lnTo>
                  <a:pt x="1147" y="1642"/>
                </a:lnTo>
                <a:lnTo>
                  <a:pt x="1123" y="1664"/>
                </a:lnTo>
                <a:lnTo>
                  <a:pt x="1100" y="1682"/>
                </a:lnTo>
                <a:lnTo>
                  <a:pt x="1074" y="1702"/>
                </a:lnTo>
                <a:lnTo>
                  <a:pt x="1052" y="1724"/>
                </a:lnTo>
                <a:lnTo>
                  <a:pt x="1056" y="1731"/>
                </a:lnTo>
                <a:lnTo>
                  <a:pt x="1091" y="1755"/>
                </a:lnTo>
                <a:lnTo>
                  <a:pt x="1123" y="1786"/>
                </a:lnTo>
                <a:lnTo>
                  <a:pt x="1151" y="1826"/>
                </a:lnTo>
                <a:lnTo>
                  <a:pt x="1174" y="1873"/>
                </a:lnTo>
                <a:lnTo>
                  <a:pt x="1191" y="1924"/>
                </a:lnTo>
                <a:lnTo>
                  <a:pt x="1201" y="1978"/>
                </a:lnTo>
                <a:lnTo>
                  <a:pt x="1203" y="2035"/>
                </a:lnTo>
                <a:lnTo>
                  <a:pt x="1198" y="2093"/>
                </a:lnTo>
                <a:lnTo>
                  <a:pt x="1183" y="2148"/>
                </a:lnTo>
                <a:lnTo>
                  <a:pt x="1163" y="2195"/>
                </a:lnTo>
                <a:lnTo>
                  <a:pt x="1132" y="2242"/>
                </a:lnTo>
                <a:lnTo>
                  <a:pt x="1096" y="2284"/>
                </a:lnTo>
                <a:lnTo>
                  <a:pt x="1052" y="2322"/>
                </a:lnTo>
                <a:lnTo>
                  <a:pt x="1001" y="2357"/>
                </a:lnTo>
                <a:lnTo>
                  <a:pt x="945" y="2384"/>
                </a:lnTo>
                <a:lnTo>
                  <a:pt x="883" y="2404"/>
                </a:lnTo>
                <a:lnTo>
                  <a:pt x="816" y="2417"/>
                </a:lnTo>
                <a:lnTo>
                  <a:pt x="745" y="2420"/>
                </a:lnTo>
                <a:lnTo>
                  <a:pt x="672" y="2411"/>
                </a:lnTo>
                <a:lnTo>
                  <a:pt x="594" y="2393"/>
                </a:lnTo>
                <a:lnTo>
                  <a:pt x="516" y="2364"/>
                </a:lnTo>
                <a:lnTo>
                  <a:pt x="443" y="2326"/>
                </a:lnTo>
                <a:lnTo>
                  <a:pt x="371" y="2277"/>
                </a:lnTo>
                <a:lnTo>
                  <a:pt x="303" y="2220"/>
                </a:lnTo>
                <a:lnTo>
                  <a:pt x="241" y="2157"/>
                </a:lnTo>
                <a:lnTo>
                  <a:pt x="183" y="2086"/>
                </a:lnTo>
                <a:lnTo>
                  <a:pt x="132" y="2008"/>
                </a:lnTo>
                <a:lnTo>
                  <a:pt x="89" y="1924"/>
                </a:lnTo>
                <a:lnTo>
                  <a:pt x="52" y="1835"/>
                </a:lnTo>
                <a:lnTo>
                  <a:pt x="25" y="1742"/>
                </a:lnTo>
                <a:lnTo>
                  <a:pt x="7" y="1644"/>
                </a:lnTo>
                <a:lnTo>
                  <a:pt x="0" y="1544"/>
                </a:lnTo>
                <a:lnTo>
                  <a:pt x="1" y="1440"/>
                </a:lnTo>
                <a:lnTo>
                  <a:pt x="16" y="1337"/>
                </a:lnTo>
                <a:lnTo>
                  <a:pt x="41" y="1224"/>
                </a:lnTo>
                <a:lnTo>
                  <a:pt x="71" y="1115"/>
                </a:lnTo>
                <a:lnTo>
                  <a:pt x="105" y="1009"/>
                </a:lnTo>
                <a:lnTo>
                  <a:pt x="143" y="909"/>
                </a:lnTo>
                <a:lnTo>
                  <a:pt x="189" y="815"/>
                </a:lnTo>
                <a:lnTo>
                  <a:pt x="240" y="726"/>
                </a:lnTo>
                <a:lnTo>
                  <a:pt x="294" y="642"/>
                </a:lnTo>
                <a:lnTo>
                  <a:pt x="356" y="564"/>
                </a:lnTo>
                <a:lnTo>
                  <a:pt x="423" y="491"/>
                </a:lnTo>
                <a:lnTo>
                  <a:pt x="496" y="426"/>
                </a:lnTo>
                <a:lnTo>
                  <a:pt x="576" y="368"/>
                </a:lnTo>
                <a:lnTo>
                  <a:pt x="614" y="344"/>
                </a:lnTo>
                <a:lnTo>
                  <a:pt x="660" y="317"/>
                </a:lnTo>
                <a:lnTo>
                  <a:pt x="711" y="291"/>
                </a:lnTo>
                <a:lnTo>
                  <a:pt x="765" y="268"/>
                </a:lnTo>
                <a:lnTo>
                  <a:pt x="823" y="249"/>
                </a:lnTo>
                <a:lnTo>
                  <a:pt x="885" y="238"/>
                </a:lnTo>
                <a:lnTo>
                  <a:pt x="951" y="233"/>
                </a:lnTo>
                <a:lnTo>
                  <a:pt x="1016" y="240"/>
                </a:lnTo>
                <a:lnTo>
                  <a:pt x="1071" y="253"/>
                </a:lnTo>
                <a:lnTo>
                  <a:pt x="1123" y="268"/>
                </a:lnTo>
                <a:lnTo>
                  <a:pt x="1176" y="289"/>
                </a:lnTo>
                <a:lnTo>
                  <a:pt x="1225" y="313"/>
                </a:lnTo>
                <a:lnTo>
                  <a:pt x="1271" y="342"/>
                </a:lnTo>
                <a:lnTo>
                  <a:pt x="1314" y="373"/>
                </a:lnTo>
                <a:lnTo>
                  <a:pt x="1352" y="409"/>
                </a:lnTo>
                <a:lnTo>
                  <a:pt x="1385" y="449"/>
                </a:lnTo>
                <a:lnTo>
                  <a:pt x="1414" y="493"/>
                </a:lnTo>
                <a:lnTo>
                  <a:pt x="1438" y="538"/>
                </a:lnTo>
                <a:lnTo>
                  <a:pt x="1452" y="589"/>
                </a:lnTo>
                <a:lnTo>
                  <a:pt x="1461" y="642"/>
                </a:lnTo>
                <a:lnTo>
                  <a:pt x="1463" y="700"/>
                </a:lnTo>
                <a:lnTo>
                  <a:pt x="1456" y="758"/>
                </a:lnTo>
                <a:lnTo>
                  <a:pt x="1441" y="822"/>
                </a:lnTo>
                <a:lnTo>
                  <a:pt x="1416" y="888"/>
                </a:lnTo>
                <a:lnTo>
                  <a:pt x="1392" y="933"/>
                </a:lnTo>
                <a:lnTo>
                  <a:pt x="1363" y="973"/>
                </a:lnTo>
                <a:lnTo>
                  <a:pt x="1331" y="1009"/>
                </a:lnTo>
                <a:lnTo>
                  <a:pt x="1292" y="1042"/>
                </a:lnTo>
                <a:lnTo>
                  <a:pt x="1252" y="1071"/>
                </a:lnTo>
                <a:lnTo>
                  <a:pt x="1211" y="1098"/>
                </a:lnTo>
                <a:lnTo>
                  <a:pt x="1169" y="1124"/>
                </a:lnTo>
                <a:lnTo>
                  <a:pt x="1169" y="1128"/>
                </a:lnTo>
                <a:lnTo>
                  <a:pt x="1176" y="1144"/>
                </a:lnTo>
                <a:lnTo>
                  <a:pt x="1185" y="1162"/>
                </a:lnTo>
                <a:lnTo>
                  <a:pt x="1191" y="1184"/>
                </a:lnTo>
                <a:lnTo>
                  <a:pt x="1200" y="1206"/>
                </a:lnTo>
                <a:lnTo>
                  <a:pt x="1207" y="1226"/>
                </a:lnTo>
                <a:lnTo>
                  <a:pt x="1218" y="1240"/>
                </a:lnTo>
                <a:lnTo>
                  <a:pt x="1232" y="1248"/>
                </a:lnTo>
                <a:lnTo>
                  <a:pt x="1278" y="1237"/>
                </a:lnTo>
                <a:lnTo>
                  <a:pt x="1327" y="1226"/>
                </a:lnTo>
                <a:lnTo>
                  <a:pt x="1374" y="1215"/>
                </a:lnTo>
                <a:lnTo>
                  <a:pt x="1421" y="1200"/>
                </a:lnTo>
                <a:lnTo>
                  <a:pt x="1463" y="1184"/>
                </a:lnTo>
                <a:lnTo>
                  <a:pt x="1500" y="1164"/>
                </a:lnTo>
                <a:lnTo>
                  <a:pt x="1500" y="993"/>
                </a:lnTo>
                <a:lnTo>
                  <a:pt x="1501" y="826"/>
                </a:lnTo>
                <a:lnTo>
                  <a:pt x="1503" y="662"/>
                </a:lnTo>
                <a:lnTo>
                  <a:pt x="1503" y="495"/>
                </a:lnTo>
                <a:lnTo>
                  <a:pt x="1503" y="324"/>
                </a:lnTo>
                <a:lnTo>
                  <a:pt x="1503" y="275"/>
                </a:lnTo>
                <a:lnTo>
                  <a:pt x="1501" y="228"/>
                </a:lnTo>
                <a:lnTo>
                  <a:pt x="1498" y="184"/>
                </a:lnTo>
                <a:lnTo>
                  <a:pt x="1496" y="140"/>
                </a:lnTo>
                <a:lnTo>
                  <a:pt x="1498" y="98"/>
                </a:lnTo>
                <a:lnTo>
                  <a:pt x="1505" y="60"/>
                </a:lnTo>
                <a:lnTo>
                  <a:pt x="1520" y="24"/>
                </a:lnTo>
                <a:lnTo>
                  <a:pt x="1561" y="8"/>
                </a:lnTo>
                <a:lnTo>
                  <a:pt x="16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45" name="Freeform 18">
            <a:extLst>
              <a:ext uri="{FF2B5EF4-FFF2-40B4-BE49-F238E27FC236}">
                <a16:creationId xmlns:a16="http://schemas.microsoft.com/office/drawing/2014/main" id="{2B43F627-95E4-4791-A1F3-0F039F2A73F4}"/>
              </a:ext>
            </a:extLst>
          </p:cNvPr>
          <p:cNvSpPr>
            <a:spLocks/>
          </p:cNvSpPr>
          <p:nvPr/>
        </p:nvSpPr>
        <p:spPr bwMode="auto">
          <a:xfrm>
            <a:off x="8211989" y="2143649"/>
            <a:ext cx="344458" cy="392709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8065E060-ED20-4CBA-9287-D4BC106589F7}"/>
              </a:ext>
            </a:extLst>
          </p:cNvPr>
          <p:cNvSpPr>
            <a:spLocks/>
          </p:cNvSpPr>
          <p:nvPr/>
        </p:nvSpPr>
        <p:spPr bwMode="auto">
          <a:xfrm>
            <a:off x="9238369" y="1930806"/>
            <a:ext cx="269307" cy="349526"/>
          </a:xfrm>
          <a:custGeom>
            <a:avLst/>
            <a:gdLst>
              <a:gd name="T0" fmla="*/ 536 w 1882"/>
              <a:gd name="T1" fmla="*/ 10 h 2443"/>
              <a:gd name="T2" fmla="*/ 642 w 1882"/>
              <a:gd name="T3" fmla="*/ 32 h 2443"/>
              <a:gd name="T4" fmla="*/ 821 w 1882"/>
              <a:gd name="T5" fmla="*/ 80 h 2443"/>
              <a:gd name="T6" fmla="*/ 1054 w 1882"/>
              <a:gd name="T7" fmla="*/ 87 h 2443"/>
              <a:gd name="T8" fmla="*/ 1196 w 1882"/>
              <a:gd name="T9" fmla="*/ 59 h 2443"/>
              <a:gd name="T10" fmla="*/ 1321 w 1882"/>
              <a:gd name="T11" fmla="*/ 24 h 2443"/>
              <a:gd name="T12" fmla="*/ 1495 w 1882"/>
              <a:gd name="T13" fmla="*/ 8 h 2443"/>
              <a:gd name="T14" fmla="*/ 1566 w 1882"/>
              <a:gd name="T15" fmla="*/ 20 h 2443"/>
              <a:gd name="T16" fmla="*/ 1705 w 1882"/>
              <a:gd name="T17" fmla="*/ 69 h 2443"/>
              <a:gd name="T18" fmla="*/ 1811 w 1882"/>
              <a:gd name="T19" fmla="*/ 201 h 2443"/>
              <a:gd name="T20" fmla="*/ 1864 w 1882"/>
              <a:gd name="T21" fmla="*/ 359 h 2443"/>
              <a:gd name="T22" fmla="*/ 1881 w 1882"/>
              <a:gd name="T23" fmla="*/ 493 h 2443"/>
              <a:gd name="T24" fmla="*/ 1882 w 1882"/>
              <a:gd name="T25" fmla="*/ 550 h 2443"/>
              <a:gd name="T26" fmla="*/ 1842 w 1882"/>
              <a:gd name="T27" fmla="*/ 801 h 2443"/>
              <a:gd name="T28" fmla="*/ 1802 w 1882"/>
              <a:gd name="T29" fmla="*/ 923 h 2443"/>
              <a:gd name="T30" fmla="*/ 1727 w 1882"/>
              <a:gd name="T31" fmla="*/ 1080 h 2443"/>
              <a:gd name="T32" fmla="*/ 1661 w 1882"/>
              <a:gd name="T33" fmla="*/ 1268 h 2443"/>
              <a:gd name="T34" fmla="*/ 1644 w 1882"/>
              <a:gd name="T35" fmla="*/ 1341 h 2443"/>
              <a:gd name="T36" fmla="*/ 1636 w 1882"/>
              <a:gd name="T37" fmla="*/ 1465 h 2443"/>
              <a:gd name="T38" fmla="*/ 1614 w 1882"/>
              <a:gd name="T39" fmla="*/ 1657 h 2443"/>
              <a:gd name="T40" fmla="*/ 1567 w 1882"/>
              <a:gd name="T41" fmla="*/ 1913 h 2443"/>
              <a:gd name="T42" fmla="*/ 1526 w 1882"/>
              <a:gd name="T43" fmla="*/ 2084 h 2443"/>
              <a:gd name="T44" fmla="*/ 1493 w 1882"/>
              <a:gd name="T45" fmla="*/ 2189 h 2443"/>
              <a:gd name="T46" fmla="*/ 1400 w 1882"/>
              <a:gd name="T47" fmla="*/ 2375 h 2443"/>
              <a:gd name="T48" fmla="*/ 1327 w 1882"/>
              <a:gd name="T49" fmla="*/ 2438 h 2443"/>
              <a:gd name="T50" fmla="*/ 1287 w 1882"/>
              <a:gd name="T51" fmla="*/ 2441 h 2443"/>
              <a:gd name="T52" fmla="*/ 1243 w 1882"/>
              <a:gd name="T53" fmla="*/ 2407 h 2443"/>
              <a:gd name="T54" fmla="*/ 1201 w 1882"/>
              <a:gd name="T55" fmla="*/ 2280 h 2443"/>
              <a:gd name="T56" fmla="*/ 1180 w 1882"/>
              <a:gd name="T57" fmla="*/ 2148 h 2443"/>
              <a:gd name="T58" fmla="*/ 1174 w 1882"/>
              <a:gd name="T59" fmla="*/ 2039 h 2443"/>
              <a:gd name="T60" fmla="*/ 1152 w 1882"/>
              <a:gd name="T61" fmla="*/ 1785 h 2443"/>
              <a:gd name="T62" fmla="*/ 1125 w 1882"/>
              <a:gd name="T63" fmla="*/ 1654 h 2443"/>
              <a:gd name="T64" fmla="*/ 1089 w 1882"/>
              <a:gd name="T65" fmla="*/ 1553 h 2443"/>
              <a:gd name="T66" fmla="*/ 1008 w 1882"/>
              <a:gd name="T67" fmla="*/ 1480 h 2443"/>
              <a:gd name="T68" fmla="*/ 945 w 1882"/>
              <a:gd name="T69" fmla="*/ 1464 h 2443"/>
              <a:gd name="T70" fmla="*/ 860 w 1882"/>
              <a:gd name="T71" fmla="*/ 1476 h 2443"/>
              <a:gd name="T72" fmla="*/ 785 w 1882"/>
              <a:gd name="T73" fmla="*/ 1545 h 2443"/>
              <a:gd name="T74" fmla="*/ 761 w 1882"/>
              <a:gd name="T75" fmla="*/ 1600 h 2443"/>
              <a:gd name="T76" fmla="*/ 736 w 1882"/>
              <a:gd name="T77" fmla="*/ 1692 h 2443"/>
              <a:gd name="T78" fmla="*/ 711 w 1882"/>
              <a:gd name="T79" fmla="*/ 1877 h 2443"/>
              <a:gd name="T80" fmla="*/ 695 w 1882"/>
              <a:gd name="T81" fmla="*/ 2046 h 2443"/>
              <a:gd name="T82" fmla="*/ 690 w 1882"/>
              <a:gd name="T83" fmla="*/ 2157 h 2443"/>
              <a:gd name="T84" fmla="*/ 657 w 1882"/>
              <a:gd name="T85" fmla="*/ 2345 h 2443"/>
              <a:gd name="T86" fmla="*/ 613 w 1882"/>
              <a:gd name="T87" fmla="*/ 2424 h 2443"/>
              <a:gd name="T88" fmla="*/ 592 w 1882"/>
              <a:gd name="T89" fmla="*/ 2439 h 2443"/>
              <a:gd name="T90" fmla="*/ 481 w 1882"/>
              <a:gd name="T91" fmla="*/ 2389 h 2443"/>
              <a:gd name="T92" fmla="*/ 415 w 1882"/>
              <a:gd name="T93" fmla="*/ 2278 h 2443"/>
              <a:gd name="T94" fmla="*/ 392 w 1882"/>
              <a:gd name="T95" fmla="*/ 2217 h 2443"/>
              <a:gd name="T96" fmla="*/ 332 w 1882"/>
              <a:gd name="T97" fmla="*/ 2029 h 2443"/>
              <a:gd name="T98" fmla="*/ 286 w 1882"/>
              <a:gd name="T99" fmla="*/ 1821 h 2443"/>
              <a:gd name="T100" fmla="*/ 259 w 1882"/>
              <a:gd name="T101" fmla="*/ 1671 h 2443"/>
              <a:gd name="T102" fmla="*/ 240 w 1882"/>
              <a:gd name="T103" fmla="*/ 1555 h 2443"/>
              <a:gd name="T104" fmla="*/ 229 w 1882"/>
              <a:gd name="T105" fmla="*/ 1385 h 2443"/>
              <a:gd name="T106" fmla="*/ 218 w 1882"/>
              <a:gd name="T107" fmla="*/ 1279 h 2443"/>
              <a:gd name="T108" fmla="*/ 158 w 1882"/>
              <a:gd name="T109" fmla="*/ 1075 h 2443"/>
              <a:gd name="T110" fmla="*/ 131 w 1882"/>
              <a:gd name="T111" fmla="*/ 1004 h 2443"/>
              <a:gd name="T112" fmla="*/ 29 w 1882"/>
              <a:gd name="T113" fmla="*/ 722 h 2443"/>
              <a:gd name="T114" fmla="*/ 1 w 1882"/>
              <a:gd name="T115" fmla="*/ 565 h 2443"/>
              <a:gd name="T116" fmla="*/ 10 w 1882"/>
              <a:gd name="T117" fmla="*/ 393 h 2443"/>
              <a:gd name="T118" fmla="*/ 69 w 1882"/>
              <a:gd name="T119" fmla="*/ 212 h 2443"/>
              <a:gd name="T120" fmla="*/ 137 w 1882"/>
              <a:gd name="T121" fmla="*/ 118 h 2443"/>
              <a:gd name="T122" fmla="*/ 184 w 1882"/>
              <a:gd name="T123" fmla="*/ 71 h 2443"/>
              <a:gd name="T124" fmla="*/ 336 w 1882"/>
              <a:gd name="T125" fmla="*/ 6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82" h="2443">
                <a:moveTo>
                  <a:pt x="405" y="0"/>
                </a:moveTo>
                <a:lnTo>
                  <a:pt x="440" y="0"/>
                </a:lnTo>
                <a:lnTo>
                  <a:pt x="473" y="2"/>
                </a:lnTo>
                <a:lnTo>
                  <a:pt x="506" y="6"/>
                </a:lnTo>
                <a:lnTo>
                  <a:pt x="536" y="10"/>
                </a:lnTo>
                <a:lnTo>
                  <a:pt x="564" y="14"/>
                </a:lnTo>
                <a:lnTo>
                  <a:pt x="589" y="20"/>
                </a:lnTo>
                <a:lnTo>
                  <a:pt x="611" y="24"/>
                </a:lnTo>
                <a:lnTo>
                  <a:pt x="628" y="29"/>
                </a:lnTo>
                <a:lnTo>
                  <a:pt x="642" y="32"/>
                </a:lnTo>
                <a:lnTo>
                  <a:pt x="650" y="35"/>
                </a:lnTo>
                <a:lnTo>
                  <a:pt x="654" y="35"/>
                </a:lnTo>
                <a:lnTo>
                  <a:pt x="711" y="55"/>
                </a:lnTo>
                <a:lnTo>
                  <a:pt x="766" y="69"/>
                </a:lnTo>
                <a:lnTo>
                  <a:pt x="821" y="80"/>
                </a:lnTo>
                <a:lnTo>
                  <a:pt x="873" y="87"/>
                </a:lnTo>
                <a:lnTo>
                  <a:pt x="922" y="90"/>
                </a:lnTo>
                <a:lnTo>
                  <a:pt x="969" y="91"/>
                </a:lnTo>
                <a:lnTo>
                  <a:pt x="1013" y="90"/>
                </a:lnTo>
                <a:lnTo>
                  <a:pt x="1054" y="87"/>
                </a:lnTo>
                <a:lnTo>
                  <a:pt x="1091" y="82"/>
                </a:lnTo>
                <a:lnTo>
                  <a:pt x="1124" y="77"/>
                </a:lnTo>
                <a:lnTo>
                  <a:pt x="1152" y="70"/>
                </a:lnTo>
                <a:lnTo>
                  <a:pt x="1176" y="65"/>
                </a:lnTo>
                <a:lnTo>
                  <a:pt x="1196" y="59"/>
                </a:lnTo>
                <a:lnTo>
                  <a:pt x="1210" y="55"/>
                </a:lnTo>
                <a:lnTo>
                  <a:pt x="1219" y="52"/>
                </a:lnTo>
                <a:lnTo>
                  <a:pt x="1221" y="50"/>
                </a:lnTo>
                <a:lnTo>
                  <a:pt x="1274" y="36"/>
                </a:lnTo>
                <a:lnTo>
                  <a:pt x="1321" y="24"/>
                </a:lnTo>
                <a:lnTo>
                  <a:pt x="1365" y="17"/>
                </a:lnTo>
                <a:lnTo>
                  <a:pt x="1404" y="11"/>
                </a:lnTo>
                <a:lnTo>
                  <a:pt x="1438" y="9"/>
                </a:lnTo>
                <a:lnTo>
                  <a:pt x="1469" y="8"/>
                </a:lnTo>
                <a:lnTo>
                  <a:pt x="1495" y="8"/>
                </a:lnTo>
                <a:lnTo>
                  <a:pt x="1517" y="10"/>
                </a:lnTo>
                <a:lnTo>
                  <a:pt x="1536" y="12"/>
                </a:lnTo>
                <a:lnTo>
                  <a:pt x="1550" y="15"/>
                </a:lnTo>
                <a:lnTo>
                  <a:pt x="1560" y="18"/>
                </a:lnTo>
                <a:lnTo>
                  <a:pt x="1566" y="20"/>
                </a:lnTo>
                <a:lnTo>
                  <a:pt x="1568" y="20"/>
                </a:lnTo>
                <a:lnTo>
                  <a:pt x="1607" y="26"/>
                </a:lnTo>
                <a:lnTo>
                  <a:pt x="1642" y="36"/>
                </a:lnTo>
                <a:lnTo>
                  <a:pt x="1675" y="52"/>
                </a:lnTo>
                <a:lnTo>
                  <a:pt x="1705" y="69"/>
                </a:lnTo>
                <a:lnTo>
                  <a:pt x="1731" y="91"/>
                </a:lnTo>
                <a:lnTo>
                  <a:pt x="1755" y="115"/>
                </a:lnTo>
                <a:lnTo>
                  <a:pt x="1776" y="141"/>
                </a:lnTo>
                <a:lnTo>
                  <a:pt x="1795" y="170"/>
                </a:lnTo>
                <a:lnTo>
                  <a:pt x="1811" y="201"/>
                </a:lnTo>
                <a:lnTo>
                  <a:pt x="1825" y="231"/>
                </a:lnTo>
                <a:lnTo>
                  <a:pt x="1837" y="263"/>
                </a:lnTo>
                <a:lnTo>
                  <a:pt x="1848" y="296"/>
                </a:lnTo>
                <a:lnTo>
                  <a:pt x="1856" y="328"/>
                </a:lnTo>
                <a:lnTo>
                  <a:pt x="1864" y="359"/>
                </a:lnTo>
                <a:lnTo>
                  <a:pt x="1869" y="390"/>
                </a:lnTo>
                <a:lnTo>
                  <a:pt x="1874" y="419"/>
                </a:lnTo>
                <a:lnTo>
                  <a:pt x="1877" y="446"/>
                </a:lnTo>
                <a:lnTo>
                  <a:pt x="1879" y="471"/>
                </a:lnTo>
                <a:lnTo>
                  <a:pt x="1881" y="493"/>
                </a:lnTo>
                <a:lnTo>
                  <a:pt x="1882" y="513"/>
                </a:lnTo>
                <a:lnTo>
                  <a:pt x="1882" y="528"/>
                </a:lnTo>
                <a:lnTo>
                  <a:pt x="1882" y="540"/>
                </a:lnTo>
                <a:lnTo>
                  <a:pt x="1882" y="548"/>
                </a:lnTo>
                <a:lnTo>
                  <a:pt x="1882" y="550"/>
                </a:lnTo>
                <a:lnTo>
                  <a:pt x="1877" y="610"/>
                </a:lnTo>
                <a:lnTo>
                  <a:pt x="1869" y="665"/>
                </a:lnTo>
                <a:lnTo>
                  <a:pt x="1860" y="716"/>
                </a:lnTo>
                <a:lnTo>
                  <a:pt x="1852" y="762"/>
                </a:lnTo>
                <a:lnTo>
                  <a:pt x="1842" y="801"/>
                </a:lnTo>
                <a:lnTo>
                  <a:pt x="1833" y="836"/>
                </a:lnTo>
                <a:lnTo>
                  <a:pt x="1823" y="866"/>
                </a:lnTo>
                <a:lnTo>
                  <a:pt x="1815" y="890"/>
                </a:lnTo>
                <a:lnTo>
                  <a:pt x="1808" y="910"/>
                </a:lnTo>
                <a:lnTo>
                  <a:pt x="1802" y="923"/>
                </a:lnTo>
                <a:lnTo>
                  <a:pt x="1799" y="931"/>
                </a:lnTo>
                <a:lnTo>
                  <a:pt x="1798" y="934"/>
                </a:lnTo>
                <a:lnTo>
                  <a:pt x="1772" y="985"/>
                </a:lnTo>
                <a:lnTo>
                  <a:pt x="1747" y="1033"/>
                </a:lnTo>
                <a:lnTo>
                  <a:pt x="1727" y="1080"/>
                </a:lnTo>
                <a:lnTo>
                  <a:pt x="1709" y="1124"/>
                </a:lnTo>
                <a:lnTo>
                  <a:pt x="1694" y="1166"/>
                </a:lnTo>
                <a:lnTo>
                  <a:pt x="1681" y="1203"/>
                </a:lnTo>
                <a:lnTo>
                  <a:pt x="1670" y="1237"/>
                </a:lnTo>
                <a:lnTo>
                  <a:pt x="1661" y="1268"/>
                </a:lnTo>
                <a:lnTo>
                  <a:pt x="1654" y="1293"/>
                </a:lnTo>
                <a:lnTo>
                  <a:pt x="1650" y="1314"/>
                </a:lnTo>
                <a:lnTo>
                  <a:pt x="1647" y="1328"/>
                </a:lnTo>
                <a:lnTo>
                  <a:pt x="1644" y="1338"/>
                </a:lnTo>
                <a:lnTo>
                  <a:pt x="1644" y="1341"/>
                </a:lnTo>
                <a:lnTo>
                  <a:pt x="1640" y="1373"/>
                </a:lnTo>
                <a:lnTo>
                  <a:pt x="1637" y="1403"/>
                </a:lnTo>
                <a:lnTo>
                  <a:pt x="1636" y="1428"/>
                </a:lnTo>
                <a:lnTo>
                  <a:pt x="1636" y="1449"/>
                </a:lnTo>
                <a:lnTo>
                  <a:pt x="1636" y="1465"/>
                </a:lnTo>
                <a:lnTo>
                  <a:pt x="1637" y="1476"/>
                </a:lnTo>
                <a:lnTo>
                  <a:pt x="1637" y="1479"/>
                </a:lnTo>
                <a:lnTo>
                  <a:pt x="1630" y="1540"/>
                </a:lnTo>
                <a:lnTo>
                  <a:pt x="1623" y="1600"/>
                </a:lnTo>
                <a:lnTo>
                  <a:pt x="1614" y="1657"/>
                </a:lnTo>
                <a:lnTo>
                  <a:pt x="1605" y="1714"/>
                </a:lnTo>
                <a:lnTo>
                  <a:pt x="1595" y="1768"/>
                </a:lnTo>
                <a:lnTo>
                  <a:pt x="1585" y="1819"/>
                </a:lnTo>
                <a:lnTo>
                  <a:pt x="1575" y="1868"/>
                </a:lnTo>
                <a:lnTo>
                  <a:pt x="1567" y="1913"/>
                </a:lnTo>
                <a:lnTo>
                  <a:pt x="1557" y="1956"/>
                </a:lnTo>
                <a:lnTo>
                  <a:pt x="1548" y="1994"/>
                </a:lnTo>
                <a:lnTo>
                  <a:pt x="1540" y="2029"/>
                </a:lnTo>
                <a:lnTo>
                  <a:pt x="1533" y="2059"/>
                </a:lnTo>
                <a:lnTo>
                  <a:pt x="1526" y="2084"/>
                </a:lnTo>
                <a:lnTo>
                  <a:pt x="1521" y="2105"/>
                </a:lnTo>
                <a:lnTo>
                  <a:pt x="1517" y="2120"/>
                </a:lnTo>
                <a:lnTo>
                  <a:pt x="1514" y="2129"/>
                </a:lnTo>
                <a:lnTo>
                  <a:pt x="1514" y="2132"/>
                </a:lnTo>
                <a:lnTo>
                  <a:pt x="1493" y="2189"/>
                </a:lnTo>
                <a:lnTo>
                  <a:pt x="1473" y="2240"/>
                </a:lnTo>
                <a:lnTo>
                  <a:pt x="1455" y="2283"/>
                </a:lnTo>
                <a:lnTo>
                  <a:pt x="1435" y="2319"/>
                </a:lnTo>
                <a:lnTo>
                  <a:pt x="1418" y="2349"/>
                </a:lnTo>
                <a:lnTo>
                  <a:pt x="1400" y="2375"/>
                </a:lnTo>
                <a:lnTo>
                  <a:pt x="1384" y="2395"/>
                </a:lnTo>
                <a:lnTo>
                  <a:pt x="1367" y="2412"/>
                </a:lnTo>
                <a:lnTo>
                  <a:pt x="1353" y="2424"/>
                </a:lnTo>
                <a:lnTo>
                  <a:pt x="1340" y="2433"/>
                </a:lnTo>
                <a:lnTo>
                  <a:pt x="1327" y="2438"/>
                </a:lnTo>
                <a:lnTo>
                  <a:pt x="1316" y="2441"/>
                </a:lnTo>
                <a:lnTo>
                  <a:pt x="1307" y="2443"/>
                </a:lnTo>
                <a:lnTo>
                  <a:pt x="1298" y="2443"/>
                </a:lnTo>
                <a:lnTo>
                  <a:pt x="1291" y="2443"/>
                </a:lnTo>
                <a:lnTo>
                  <a:pt x="1287" y="2441"/>
                </a:lnTo>
                <a:lnTo>
                  <a:pt x="1284" y="2440"/>
                </a:lnTo>
                <a:lnTo>
                  <a:pt x="1283" y="2439"/>
                </a:lnTo>
                <a:lnTo>
                  <a:pt x="1268" y="2434"/>
                </a:lnTo>
                <a:lnTo>
                  <a:pt x="1255" y="2423"/>
                </a:lnTo>
                <a:lnTo>
                  <a:pt x="1243" y="2407"/>
                </a:lnTo>
                <a:lnTo>
                  <a:pt x="1232" y="2388"/>
                </a:lnTo>
                <a:lnTo>
                  <a:pt x="1224" y="2364"/>
                </a:lnTo>
                <a:lnTo>
                  <a:pt x="1215" y="2337"/>
                </a:lnTo>
                <a:lnTo>
                  <a:pt x="1207" y="2310"/>
                </a:lnTo>
                <a:lnTo>
                  <a:pt x="1201" y="2280"/>
                </a:lnTo>
                <a:lnTo>
                  <a:pt x="1194" y="2252"/>
                </a:lnTo>
                <a:lnTo>
                  <a:pt x="1190" y="2222"/>
                </a:lnTo>
                <a:lnTo>
                  <a:pt x="1185" y="2195"/>
                </a:lnTo>
                <a:lnTo>
                  <a:pt x="1182" y="2170"/>
                </a:lnTo>
                <a:lnTo>
                  <a:pt x="1180" y="2148"/>
                </a:lnTo>
                <a:lnTo>
                  <a:pt x="1177" y="2128"/>
                </a:lnTo>
                <a:lnTo>
                  <a:pt x="1176" y="2114"/>
                </a:lnTo>
                <a:lnTo>
                  <a:pt x="1175" y="2105"/>
                </a:lnTo>
                <a:lnTo>
                  <a:pt x="1175" y="2102"/>
                </a:lnTo>
                <a:lnTo>
                  <a:pt x="1174" y="2039"/>
                </a:lnTo>
                <a:lnTo>
                  <a:pt x="1172" y="1980"/>
                </a:lnTo>
                <a:lnTo>
                  <a:pt x="1169" y="1925"/>
                </a:lnTo>
                <a:lnTo>
                  <a:pt x="1163" y="1874"/>
                </a:lnTo>
                <a:lnTo>
                  <a:pt x="1158" y="1828"/>
                </a:lnTo>
                <a:lnTo>
                  <a:pt x="1152" y="1785"/>
                </a:lnTo>
                <a:lnTo>
                  <a:pt x="1146" y="1749"/>
                </a:lnTo>
                <a:lnTo>
                  <a:pt x="1139" y="1716"/>
                </a:lnTo>
                <a:lnTo>
                  <a:pt x="1134" y="1690"/>
                </a:lnTo>
                <a:lnTo>
                  <a:pt x="1129" y="1669"/>
                </a:lnTo>
                <a:lnTo>
                  <a:pt x="1125" y="1654"/>
                </a:lnTo>
                <a:lnTo>
                  <a:pt x="1123" y="1644"/>
                </a:lnTo>
                <a:lnTo>
                  <a:pt x="1122" y="1640"/>
                </a:lnTo>
                <a:lnTo>
                  <a:pt x="1113" y="1606"/>
                </a:lnTo>
                <a:lnTo>
                  <a:pt x="1102" y="1578"/>
                </a:lnTo>
                <a:lnTo>
                  <a:pt x="1089" y="1553"/>
                </a:lnTo>
                <a:lnTo>
                  <a:pt x="1074" y="1532"/>
                </a:lnTo>
                <a:lnTo>
                  <a:pt x="1058" y="1514"/>
                </a:lnTo>
                <a:lnTo>
                  <a:pt x="1042" y="1500"/>
                </a:lnTo>
                <a:lnTo>
                  <a:pt x="1024" y="1489"/>
                </a:lnTo>
                <a:lnTo>
                  <a:pt x="1008" y="1480"/>
                </a:lnTo>
                <a:lnTo>
                  <a:pt x="992" y="1474"/>
                </a:lnTo>
                <a:lnTo>
                  <a:pt x="977" y="1469"/>
                </a:lnTo>
                <a:lnTo>
                  <a:pt x="964" y="1466"/>
                </a:lnTo>
                <a:lnTo>
                  <a:pt x="953" y="1465"/>
                </a:lnTo>
                <a:lnTo>
                  <a:pt x="945" y="1464"/>
                </a:lnTo>
                <a:lnTo>
                  <a:pt x="940" y="1464"/>
                </a:lnTo>
                <a:lnTo>
                  <a:pt x="937" y="1464"/>
                </a:lnTo>
                <a:lnTo>
                  <a:pt x="908" y="1464"/>
                </a:lnTo>
                <a:lnTo>
                  <a:pt x="883" y="1468"/>
                </a:lnTo>
                <a:lnTo>
                  <a:pt x="860" y="1476"/>
                </a:lnTo>
                <a:lnTo>
                  <a:pt x="840" y="1487"/>
                </a:lnTo>
                <a:lnTo>
                  <a:pt x="822" y="1500"/>
                </a:lnTo>
                <a:lnTo>
                  <a:pt x="808" y="1514"/>
                </a:lnTo>
                <a:lnTo>
                  <a:pt x="795" y="1530"/>
                </a:lnTo>
                <a:lnTo>
                  <a:pt x="785" y="1545"/>
                </a:lnTo>
                <a:lnTo>
                  <a:pt x="777" y="1559"/>
                </a:lnTo>
                <a:lnTo>
                  <a:pt x="771" y="1574"/>
                </a:lnTo>
                <a:lnTo>
                  <a:pt x="766" y="1585"/>
                </a:lnTo>
                <a:lnTo>
                  <a:pt x="763" y="1594"/>
                </a:lnTo>
                <a:lnTo>
                  <a:pt x="761" y="1600"/>
                </a:lnTo>
                <a:lnTo>
                  <a:pt x="761" y="1602"/>
                </a:lnTo>
                <a:lnTo>
                  <a:pt x="754" y="1616"/>
                </a:lnTo>
                <a:lnTo>
                  <a:pt x="748" y="1637"/>
                </a:lnTo>
                <a:lnTo>
                  <a:pt x="741" y="1662"/>
                </a:lnTo>
                <a:lnTo>
                  <a:pt x="736" y="1692"/>
                </a:lnTo>
                <a:lnTo>
                  <a:pt x="730" y="1726"/>
                </a:lnTo>
                <a:lnTo>
                  <a:pt x="725" y="1761"/>
                </a:lnTo>
                <a:lnTo>
                  <a:pt x="719" y="1799"/>
                </a:lnTo>
                <a:lnTo>
                  <a:pt x="715" y="1838"/>
                </a:lnTo>
                <a:lnTo>
                  <a:pt x="711" y="1877"/>
                </a:lnTo>
                <a:lnTo>
                  <a:pt x="707" y="1915"/>
                </a:lnTo>
                <a:lnTo>
                  <a:pt x="704" y="1953"/>
                </a:lnTo>
                <a:lnTo>
                  <a:pt x="701" y="1987"/>
                </a:lnTo>
                <a:lnTo>
                  <a:pt x="697" y="2018"/>
                </a:lnTo>
                <a:lnTo>
                  <a:pt x="695" y="2046"/>
                </a:lnTo>
                <a:lnTo>
                  <a:pt x="694" y="2069"/>
                </a:lnTo>
                <a:lnTo>
                  <a:pt x="693" y="2086"/>
                </a:lnTo>
                <a:lnTo>
                  <a:pt x="692" y="2097"/>
                </a:lnTo>
                <a:lnTo>
                  <a:pt x="692" y="2102"/>
                </a:lnTo>
                <a:lnTo>
                  <a:pt x="690" y="2157"/>
                </a:lnTo>
                <a:lnTo>
                  <a:pt x="685" y="2205"/>
                </a:lnTo>
                <a:lnTo>
                  <a:pt x="680" y="2247"/>
                </a:lnTo>
                <a:lnTo>
                  <a:pt x="673" y="2285"/>
                </a:lnTo>
                <a:lnTo>
                  <a:pt x="665" y="2318"/>
                </a:lnTo>
                <a:lnTo>
                  <a:pt x="657" y="2345"/>
                </a:lnTo>
                <a:lnTo>
                  <a:pt x="648" y="2368"/>
                </a:lnTo>
                <a:lnTo>
                  <a:pt x="639" y="2387"/>
                </a:lnTo>
                <a:lnTo>
                  <a:pt x="629" y="2402"/>
                </a:lnTo>
                <a:lnTo>
                  <a:pt x="622" y="2414"/>
                </a:lnTo>
                <a:lnTo>
                  <a:pt x="613" y="2424"/>
                </a:lnTo>
                <a:lnTo>
                  <a:pt x="606" y="2430"/>
                </a:lnTo>
                <a:lnTo>
                  <a:pt x="600" y="2435"/>
                </a:lnTo>
                <a:lnTo>
                  <a:pt x="595" y="2438"/>
                </a:lnTo>
                <a:lnTo>
                  <a:pt x="593" y="2439"/>
                </a:lnTo>
                <a:lnTo>
                  <a:pt x="592" y="2439"/>
                </a:lnTo>
                <a:lnTo>
                  <a:pt x="566" y="2439"/>
                </a:lnTo>
                <a:lnTo>
                  <a:pt x="543" y="2434"/>
                </a:lnTo>
                <a:lnTo>
                  <a:pt x="520" y="2423"/>
                </a:lnTo>
                <a:lnTo>
                  <a:pt x="500" y="2407"/>
                </a:lnTo>
                <a:lnTo>
                  <a:pt x="481" y="2389"/>
                </a:lnTo>
                <a:lnTo>
                  <a:pt x="464" y="2368"/>
                </a:lnTo>
                <a:lnTo>
                  <a:pt x="450" y="2346"/>
                </a:lnTo>
                <a:lnTo>
                  <a:pt x="435" y="2323"/>
                </a:lnTo>
                <a:lnTo>
                  <a:pt x="424" y="2300"/>
                </a:lnTo>
                <a:lnTo>
                  <a:pt x="415" y="2278"/>
                </a:lnTo>
                <a:lnTo>
                  <a:pt x="407" y="2258"/>
                </a:lnTo>
                <a:lnTo>
                  <a:pt x="400" y="2242"/>
                </a:lnTo>
                <a:lnTo>
                  <a:pt x="396" y="2228"/>
                </a:lnTo>
                <a:lnTo>
                  <a:pt x="393" y="2220"/>
                </a:lnTo>
                <a:lnTo>
                  <a:pt x="392" y="2217"/>
                </a:lnTo>
                <a:lnTo>
                  <a:pt x="380" y="2185"/>
                </a:lnTo>
                <a:lnTo>
                  <a:pt x="367" y="2149"/>
                </a:lnTo>
                <a:lnTo>
                  <a:pt x="355" y="2110"/>
                </a:lnTo>
                <a:lnTo>
                  <a:pt x="343" y="2071"/>
                </a:lnTo>
                <a:lnTo>
                  <a:pt x="332" y="2029"/>
                </a:lnTo>
                <a:lnTo>
                  <a:pt x="323" y="1987"/>
                </a:lnTo>
                <a:lnTo>
                  <a:pt x="312" y="1944"/>
                </a:lnTo>
                <a:lnTo>
                  <a:pt x="303" y="1901"/>
                </a:lnTo>
                <a:lnTo>
                  <a:pt x="294" y="1861"/>
                </a:lnTo>
                <a:lnTo>
                  <a:pt x="286" y="1821"/>
                </a:lnTo>
                <a:lnTo>
                  <a:pt x="279" y="1784"/>
                </a:lnTo>
                <a:lnTo>
                  <a:pt x="272" y="1750"/>
                </a:lnTo>
                <a:lnTo>
                  <a:pt x="267" y="1719"/>
                </a:lnTo>
                <a:lnTo>
                  <a:pt x="262" y="1692"/>
                </a:lnTo>
                <a:lnTo>
                  <a:pt x="259" y="1671"/>
                </a:lnTo>
                <a:lnTo>
                  <a:pt x="256" y="1655"/>
                </a:lnTo>
                <a:lnTo>
                  <a:pt x="255" y="1644"/>
                </a:lnTo>
                <a:lnTo>
                  <a:pt x="253" y="1640"/>
                </a:lnTo>
                <a:lnTo>
                  <a:pt x="246" y="1598"/>
                </a:lnTo>
                <a:lnTo>
                  <a:pt x="240" y="1555"/>
                </a:lnTo>
                <a:lnTo>
                  <a:pt x="236" y="1514"/>
                </a:lnTo>
                <a:lnTo>
                  <a:pt x="234" y="1477"/>
                </a:lnTo>
                <a:lnTo>
                  <a:pt x="232" y="1442"/>
                </a:lnTo>
                <a:lnTo>
                  <a:pt x="230" y="1411"/>
                </a:lnTo>
                <a:lnTo>
                  <a:pt x="229" y="1385"/>
                </a:lnTo>
                <a:lnTo>
                  <a:pt x="229" y="1363"/>
                </a:lnTo>
                <a:lnTo>
                  <a:pt x="230" y="1347"/>
                </a:lnTo>
                <a:lnTo>
                  <a:pt x="230" y="1337"/>
                </a:lnTo>
                <a:lnTo>
                  <a:pt x="230" y="1334"/>
                </a:lnTo>
                <a:lnTo>
                  <a:pt x="218" y="1279"/>
                </a:lnTo>
                <a:lnTo>
                  <a:pt x="205" y="1228"/>
                </a:lnTo>
                <a:lnTo>
                  <a:pt x="192" y="1182"/>
                </a:lnTo>
                <a:lnTo>
                  <a:pt x="180" y="1142"/>
                </a:lnTo>
                <a:lnTo>
                  <a:pt x="169" y="1106"/>
                </a:lnTo>
                <a:lnTo>
                  <a:pt x="158" y="1075"/>
                </a:lnTo>
                <a:lnTo>
                  <a:pt x="149" y="1050"/>
                </a:lnTo>
                <a:lnTo>
                  <a:pt x="142" y="1029"/>
                </a:lnTo>
                <a:lnTo>
                  <a:pt x="136" y="1015"/>
                </a:lnTo>
                <a:lnTo>
                  <a:pt x="132" y="1006"/>
                </a:lnTo>
                <a:lnTo>
                  <a:pt x="131" y="1004"/>
                </a:lnTo>
                <a:lnTo>
                  <a:pt x="102" y="939"/>
                </a:lnTo>
                <a:lnTo>
                  <a:pt x="77" y="879"/>
                </a:lnTo>
                <a:lnTo>
                  <a:pt x="57" y="822"/>
                </a:lnTo>
                <a:lnTo>
                  <a:pt x="41" y="769"/>
                </a:lnTo>
                <a:lnTo>
                  <a:pt x="29" y="722"/>
                </a:lnTo>
                <a:lnTo>
                  <a:pt x="19" y="678"/>
                </a:lnTo>
                <a:lnTo>
                  <a:pt x="11" y="641"/>
                </a:lnTo>
                <a:lnTo>
                  <a:pt x="6" y="609"/>
                </a:lnTo>
                <a:lnTo>
                  <a:pt x="2" y="584"/>
                </a:lnTo>
                <a:lnTo>
                  <a:pt x="1" y="565"/>
                </a:lnTo>
                <a:lnTo>
                  <a:pt x="0" y="555"/>
                </a:lnTo>
                <a:lnTo>
                  <a:pt x="0" y="550"/>
                </a:lnTo>
                <a:lnTo>
                  <a:pt x="0" y="493"/>
                </a:lnTo>
                <a:lnTo>
                  <a:pt x="4" y="442"/>
                </a:lnTo>
                <a:lnTo>
                  <a:pt x="10" y="393"/>
                </a:lnTo>
                <a:lnTo>
                  <a:pt x="19" y="350"/>
                </a:lnTo>
                <a:lnTo>
                  <a:pt x="30" y="309"/>
                </a:lnTo>
                <a:lnTo>
                  <a:pt x="42" y="273"/>
                </a:lnTo>
                <a:lnTo>
                  <a:pt x="55" y="241"/>
                </a:lnTo>
                <a:lnTo>
                  <a:pt x="69" y="212"/>
                </a:lnTo>
                <a:lnTo>
                  <a:pt x="85" y="186"/>
                </a:lnTo>
                <a:lnTo>
                  <a:pt x="99" y="164"/>
                </a:lnTo>
                <a:lnTo>
                  <a:pt x="113" y="146"/>
                </a:lnTo>
                <a:lnTo>
                  <a:pt x="126" y="130"/>
                </a:lnTo>
                <a:lnTo>
                  <a:pt x="137" y="118"/>
                </a:lnTo>
                <a:lnTo>
                  <a:pt x="147" y="109"/>
                </a:lnTo>
                <a:lnTo>
                  <a:pt x="155" y="102"/>
                </a:lnTo>
                <a:lnTo>
                  <a:pt x="160" y="99"/>
                </a:lnTo>
                <a:lnTo>
                  <a:pt x="161" y="96"/>
                </a:lnTo>
                <a:lnTo>
                  <a:pt x="184" y="71"/>
                </a:lnTo>
                <a:lnTo>
                  <a:pt x="210" y="52"/>
                </a:lnTo>
                <a:lnTo>
                  <a:pt x="238" y="34"/>
                </a:lnTo>
                <a:lnTo>
                  <a:pt x="269" y="22"/>
                </a:lnTo>
                <a:lnTo>
                  <a:pt x="302" y="12"/>
                </a:lnTo>
                <a:lnTo>
                  <a:pt x="336" y="6"/>
                </a:lnTo>
                <a:lnTo>
                  <a:pt x="370" y="1"/>
                </a:lnTo>
                <a:lnTo>
                  <a:pt x="4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73555D6E-7B55-470A-980A-5A0CB3641745}"/>
              </a:ext>
            </a:extLst>
          </p:cNvPr>
          <p:cNvSpPr>
            <a:spLocks/>
          </p:cNvSpPr>
          <p:nvPr/>
        </p:nvSpPr>
        <p:spPr bwMode="auto">
          <a:xfrm>
            <a:off x="10613276" y="2838864"/>
            <a:ext cx="383048" cy="392258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51E3195-0B58-40E6-B1E7-A1CE7FD323AF}"/>
              </a:ext>
            </a:extLst>
          </p:cNvPr>
          <p:cNvCxnSpPr>
            <a:cxnSpLocks/>
            <a:stCxn id="57" idx="0"/>
            <a:endCxn id="39" idx="4"/>
          </p:cNvCxnSpPr>
          <p:nvPr/>
        </p:nvCxnSpPr>
        <p:spPr>
          <a:xfrm flipH="1" flipV="1">
            <a:off x="9362814" y="2429306"/>
            <a:ext cx="2" cy="150740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FA5806-E324-40A3-9A9A-8FC41E2A2C13}"/>
              </a:ext>
            </a:extLst>
          </p:cNvPr>
          <p:cNvCxnSpPr>
            <a:cxnSpLocks/>
            <a:stCxn id="57" idx="0"/>
            <a:endCxn id="62" idx="4"/>
          </p:cNvCxnSpPr>
          <p:nvPr/>
        </p:nvCxnSpPr>
        <p:spPr>
          <a:xfrm flipH="1" flipV="1">
            <a:off x="8882068" y="3257398"/>
            <a:ext cx="480749" cy="67931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CD33BC-7736-4BFF-870C-7504F8BE9426}"/>
              </a:ext>
            </a:extLst>
          </p:cNvPr>
          <p:cNvCxnSpPr>
            <a:cxnSpLocks/>
            <a:stCxn id="57" idx="0"/>
            <a:endCxn id="63" idx="4"/>
          </p:cNvCxnSpPr>
          <p:nvPr/>
        </p:nvCxnSpPr>
        <p:spPr>
          <a:xfrm flipV="1">
            <a:off x="9362818" y="3257398"/>
            <a:ext cx="480749" cy="67931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33F58F-7B4B-4C2C-BE4B-98B7D688ED60}"/>
              </a:ext>
            </a:extLst>
          </p:cNvPr>
          <p:cNvCxnSpPr>
            <a:cxnSpLocks/>
            <a:stCxn id="57" idx="0"/>
            <a:endCxn id="42" idx="2"/>
          </p:cNvCxnSpPr>
          <p:nvPr/>
        </p:nvCxnSpPr>
        <p:spPr>
          <a:xfrm flipV="1">
            <a:off x="9362814" y="3034995"/>
            <a:ext cx="1118210" cy="90171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81">
            <a:extLst>
              <a:ext uri="{FF2B5EF4-FFF2-40B4-BE49-F238E27FC236}">
                <a16:creationId xmlns:a16="http://schemas.microsoft.com/office/drawing/2014/main" id="{4FF7E25F-472F-4228-A9DE-5168CF5C808A}"/>
              </a:ext>
            </a:extLst>
          </p:cNvPr>
          <p:cNvSpPr/>
          <p:nvPr/>
        </p:nvSpPr>
        <p:spPr>
          <a:xfrm>
            <a:off x="8720130" y="2343757"/>
            <a:ext cx="611784" cy="1566250"/>
          </a:xfrm>
          <a:custGeom>
            <a:avLst/>
            <a:gdLst>
              <a:gd name="connsiteX0" fmla="*/ 506994 w 506994"/>
              <a:gd name="connsiteY0" fmla="*/ 1566249 h 1566249"/>
              <a:gd name="connsiteX1" fmla="*/ 321398 w 506994"/>
              <a:gd name="connsiteY1" fmla="*/ 113168 h 1566249"/>
              <a:gd name="connsiteX2" fmla="*/ 0 w 506994"/>
              <a:gd name="connsiteY2" fmla="*/ 0 h 1566249"/>
              <a:gd name="connsiteX3" fmla="*/ 0 w 506994"/>
              <a:gd name="connsiteY3" fmla="*/ 0 h 15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94" h="1566249">
                <a:moveTo>
                  <a:pt x="506994" y="1566249"/>
                </a:moveTo>
                <a:lnTo>
                  <a:pt x="321398" y="113168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3" name="Freeform 114">
            <a:extLst>
              <a:ext uri="{FF2B5EF4-FFF2-40B4-BE49-F238E27FC236}">
                <a16:creationId xmlns:a16="http://schemas.microsoft.com/office/drawing/2014/main" id="{143FB8E0-49EC-4D40-B327-0A89028470D8}"/>
              </a:ext>
            </a:extLst>
          </p:cNvPr>
          <p:cNvSpPr/>
          <p:nvPr/>
        </p:nvSpPr>
        <p:spPr>
          <a:xfrm flipH="1">
            <a:off x="9400241" y="2343757"/>
            <a:ext cx="611784" cy="1566250"/>
          </a:xfrm>
          <a:custGeom>
            <a:avLst/>
            <a:gdLst>
              <a:gd name="connsiteX0" fmla="*/ 506994 w 506994"/>
              <a:gd name="connsiteY0" fmla="*/ 1566249 h 1566249"/>
              <a:gd name="connsiteX1" fmla="*/ 321398 w 506994"/>
              <a:gd name="connsiteY1" fmla="*/ 113168 h 1566249"/>
              <a:gd name="connsiteX2" fmla="*/ 0 w 506994"/>
              <a:gd name="connsiteY2" fmla="*/ 0 h 1566249"/>
              <a:gd name="connsiteX3" fmla="*/ 0 w 506994"/>
              <a:gd name="connsiteY3" fmla="*/ 0 h 15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94" h="1566249">
                <a:moveTo>
                  <a:pt x="506994" y="1566249"/>
                </a:moveTo>
                <a:lnTo>
                  <a:pt x="321398" y="113168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04E957-F793-4E63-939E-A1AE230979BC}"/>
              </a:ext>
            </a:extLst>
          </p:cNvPr>
          <p:cNvCxnSpPr>
            <a:cxnSpLocks/>
            <a:stCxn id="38" idx="6"/>
            <a:endCxn id="57" idx="0"/>
          </p:cNvCxnSpPr>
          <p:nvPr/>
        </p:nvCxnSpPr>
        <p:spPr>
          <a:xfrm>
            <a:off x="8244605" y="3034995"/>
            <a:ext cx="1118211" cy="90171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871E30-14F0-48BC-9C66-A3F379717F7A}"/>
              </a:ext>
            </a:extLst>
          </p:cNvPr>
          <p:cNvCxnSpPr>
            <a:stCxn id="57" idx="0"/>
            <a:endCxn id="60" idx="7"/>
          </p:cNvCxnSpPr>
          <p:nvPr/>
        </p:nvCxnSpPr>
        <p:spPr>
          <a:xfrm flipH="1" flipV="1">
            <a:off x="8630445" y="3461990"/>
            <a:ext cx="732370" cy="47472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16CEB2B-D271-4FA4-A05B-C80701C0722E}"/>
              </a:ext>
            </a:extLst>
          </p:cNvPr>
          <p:cNvCxnSpPr>
            <a:cxnSpLocks/>
            <a:stCxn id="57" idx="0"/>
            <a:endCxn id="58" idx="1"/>
          </p:cNvCxnSpPr>
          <p:nvPr/>
        </p:nvCxnSpPr>
        <p:spPr>
          <a:xfrm flipV="1">
            <a:off x="9362814" y="3461990"/>
            <a:ext cx="732370" cy="47472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EC265C8-B298-4055-AD38-90755612C8E2}"/>
              </a:ext>
            </a:extLst>
          </p:cNvPr>
          <p:cNvSpPr/>
          <p:nvPr/>
        </p:nvSpPr>
        <p:spPr>
          <a:xfrm>
            <a:off x="9255482" y="3936714"/>
            <a:ext cx="214669" cy="2146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B3BD6B8-9221-4EBA-8A44-2E856F680296}"/>
              </a:ext>
            </a:extLst>
          </p:cNvPr>
          <p:cNvSpPr/>
          <p:nvPr/>
        </p:nvSpPr>
        <p:spPr>
          <a:xfrm>
            <a:off x="10000278" y="336708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9" name="Freeform 18">
            <a:extLst>
              <a:ext uri="{FF2B5EF4-FFF2-40B4-BE49-F238E27FC236}">
                <a16:creationId xmlns:a16="http://schemas.microsoft.com/office/drawing/2014/main" id="{521D987E-F80C-4DB4-AB24-1357C4FC9B9C}"/>
              </a:ext>
            </a:extLst>
          </p:cNvPr>
          <p:cNvSpPr>
            <a:spLocks/>
          </p:cNvSpPr>
          <p:nvPr/>
        </p:nvSpPr>
        <p:spPr bwMode="auto">
          <a:xfrm>
            <a:off x="10152158" y="3512140"/>
            <a:ext cx="346341" cy="394856"/>
          </a:xfrm>
          <a:custGeom>
            <a:avLst/>
            <a:gdLst/>
            <a:ahLst/>
            <a:cxnLst/>
            <a:rect l="l" t="t" r="r" b="b"/>
            <a:pathLst>
              <a:path w="3384376" h="3858469">
                <a:moveTo>
                  <a:pt x="1740934" y="236685"/>
                </a:moveTo>
                <a:lnTo>
                  <a:pt x="1571200" y="249050"/>
                </a:lnTo>
                <a:lnTo>
                  <a:pt x="1377859" y="294013"/>
                </a:lnTo>
                <a:lnTo>
                  <a:pt x="1316035" y="316494"/>
                </a:lnTo>
                <a:lnTo>
                  <a:pt x="1250839" y="341224"/>
                </a:lnTo>
                <a:lnTo>
                  <a:pt x="1187891" y="369326"/>
                </a:lnTo>
                <a:lnTo>
                  <a:pt x="1123819" y="403048"/>
                </a:lnTo>
                <a:lnTo>
                  <a:pt x="1063119" y="439018"/>
                </a:lnTo>
                <a:lnTo>
                  <a:pt x="1003544" y="478360"/>
                </a:lnTo>
                <a:lnTo>
                  <a:pt x="948464" y="523323"/>
                </a:lnTo>
                <a:lnTo>
                  <a:pt x="896757" y="571658"/>
                </a:lnTo>
                <a:lnTo>
                  <a:pt x="850670" y="625614"/>
                </a:lnTo>
                <a:lnTo>
                  <a:pt x="809079" y="680693"/>
                </a:lnTo>
                <a:lnTo>
                  <a:pt x="776481" y="741393"/>
                </a:lnTo>
                <a:lnTo>
                  <a:pt x="749504" y="807713"/>
                </a:lnTo>
                <a:lnTo>
                  <a:pt x="733767" y="876282"/>
                </a:lnTo>
                <a:lnTo>
                  <a:pt x="725898" y="952718"/>
                </a:lnTo>
                <a:lnTo>
                  <a:pt x="729270" y="1005550"/>
                </a:lnTo>
                <a:lnTo>
                  <a:pt x="743883" y="1055009"/>
                </a:lnTo>
                <a:lnTo>
                  <a:pt x="764117" y="1099972"/>
                </a:lnTo>
                <a:lnTo>
                  <a:pt x="793342" y="1140438"/>
                </a:lnTo>
                <a:lnTo>
                  <a:pt x="823692" y="1178657"/>
                </a:lnTo>
                <a:lnTo>
                  <a:pt x="858539" y="1212379"/>
                </a:lnTo>
                <a:lnTo>
                  <a:pt x="893385" y="1238232"/>
                </a:lnTo>
                <a:lnTo>
                  <a:pt x="929355" y="1262962"/>
                </a:lnTo>
                <a:lnTo>
                  <a:pt x="976566" y="1280947"/>
                </a:lnTo>
                <a:lnTo>
                  <a:pt x="1028273" y="1293312"/>
                </a:lnTo>
                <a:lnTo>
                  <a:pt x="1085601" y="1302304"/>
                </a:lnTo>
                <a:lnTo>
                  <a:pt x="1146301" y="1307925"/>
                </a:lnTo>
                <a:lnTo>
                  <a:pt x="1210373" y="1312421"/>
                </a:lnTo>
                <a:lnTo>
                  <a:pt x="1273321" y="1313545"/>
                </a:lnTo>
                <a:lnTo>
                  <a:pt x="1338517" y="1313545"/>
                </a:lnTo>
                <a:lnTo>
                  <a:pt x="1403713" y="1315793"/>
                </a:lnTo>
                <a:lnTo>
                  <a:pt x="1465537" y="1320290"/>
                </a:lnTo>
                <a:lnTo>
                  <a:pt x="1522865" y="1324786"/>
                </a:lnTo>
                <a:lnTo>
                  <a:pt x="1575696" y="1332654"/>
                </a:lnTo>
                <a:lnTo>
                  <a:pt x="1625155" y="1345019"/>
                </a:lnTo>
                <a:lnTo>
                  <a:pt x="1665622" y="1360756"/>
                </a:lnTo>
                <a:lnTo>
                  <a:pt x="1695971" y="1383238"/>
                </a:lnTo>
                <a:lnTo>
                  <a:pt x="1720701" y="1407967"/>
                </a:lnTo>
                <a:lnTo>
                  <a:pt x="1743182" y="1437193"/>
                </a:lnTo>
                <a:lnTo>
                  <a:pt x="1760043" y="1465295"/>
                </a:lnTo>
                <a:lnTo>
                  <a:pt x="1775780" y="1497893"/>
                </a:lnTo>
                <a:lnTo>
                  <a:pt x="1788145" y="1528243"/>
                </a:lnTo>
                <a:lnTo>
                  <a:pt x="1800510" y="1560841"/>
                </a:lnTo>
                <a:lnTo>
                  <a:pt x="1812875" y="1594563"/>
                </a:lnTo>
                <a:lnTo>
                  <a:pt x="1827488" y="1624913"/>
                </a:lnTo>
                <a:lnTo>
                  <a:pt x="1840977" y="1655263"/>
                </a:lnTo>
                <a:lnTo>
                  <a:pt x="1857838" y="1684489"/>
                </a:lnTo>
                <a:lnTo>
                  <a:pt x="1875823" y="1710342"/>
                </a:lnTo>
                <a:lnTo>
                  <a:pt x="1898304" y="1735072"/>
                </a:lnTo>
                <a:lnTo>
                  <a:pt x="1925282" y="1755305"/>
                </a:lnTo>
                <a:lnTo>
                  <a:pt x="1957880" y="1772166"/>
                </a:lnTo>
                <a:lnTo>
                  <a:pt x="1997222" y="1785655"/>
                </a:lnTo>
                <a:lnTo>
                  <a:pt x="2039937" y="1794647"/>
                </a:lnTo>
                <a:lnTo>
                  <a:pt x="2090520" y="1798020"/>
                </a:lnTo>
                <a:lnTo>
                  <a:pt x="2152344" y="1796896"/>
                </a:lnTo>
                <a:lnTo>
                  <a:pt x="2178198" y="1837362"/>
                </a:lnTo>
                <a:lnTo>
                  <a:pt x="2209672" y="1880077"/>
                </a:lnTo>
                <a:lnTo>
                  <a:pt x="2245642" y="1925040"/>
                </a:lnTo>
                <a:lnTo>
                  <a:pt x="2287233" y="1967754"/>
                </a:lnTo>
                <a:lnTo>
                  <a:pt x="2329947" y="2009345"/>
                </a:lnTo>
                <a:lnTo>
                  <a:pt x="2372662" y="2039695"/>
                </a:lnTo>
                <a:lnTo>
                  <a:pt x="2415377" y="2062176"/>
                </a:lnTo>
                <a:lnTo>
                  <a:pt x="2452471" y="2072293"/>
                </a:lnTo>
                <a:lnTo>
                  <a:pt x="2495186" y="2074541"/>
                </a:lnTo>
                <a:lnTo>
                  <a:pt x="2542397" y="2072293"/>
                </a:lnTo>
                <a:lnTo>
                  <a:pt x="2591856" y="2067797"/>
                </a:lnTo>
                <a:lnTo>
                  <a:pt x="2642439" y="2057680"/>
                </a:lnTo>
                <a:lnTo>
                  <a:pt x="2691898" y="2045315"/>
                </a:lnTo>
                <a:lnTo>
                  <a:pt x="2740233" y="2031826"/>
                </a:lnTo>
                <a:lnTo>
                  <a:pt x="2784072" y="2014965"/>
                </a:lnTo>
                <a:lnTo>
                  <a:pt x="2824539" y="1999228"/>
                </a:lnTo>
                <a:lnTo>
                  <a:pt x="2854888" y="1982367"/>
                </a:lnTo>
                <a:lnTo>
                  <a:pt x="2879618" y="1967754"/>
                </a:lnTo>
                <a:lnTo>
                  <a:pt x="2916712" y="1939653"/>
                </a:lnTo>
                <a:lnTo>
                  <a:pt x="2952683" y="1907055"/>
                </a:lnTo>
                <a:lnTo>
                  <a:pt x="2987529" y="1872208"/>
                </a:lnTo>
                <a:lnTo>
                  <a:pt x="3022375" y="1835114"/>
                </a:lnTo>
                <a:lnTo>
                  <a:pt x="3054973" y="1792399"/>
                </a:lnTo>
                <a:lnTo>
                  <a:pt x="3084199" y="1747437"/>
                </a:lnTo>
                <a:lnTo>
                  <a:pt x="3110053" y="1697977"/>
                </a:lnTo>
                <a:lnTo>
                  <a:pt x="3132534" y="1642898"/>
                </a:lnTo>
                <a:lnTo>
                  <a:pt x="3149395" y="1585570"/>
                </a:lnTo>
                <a:lnTo>
                  <a:pt x="3161760" y="1520374"/>
                </a:lnTo>
                <a:lnTo>
                  <a:pt x="3166256" y="1452930"/>
                </a:lnTo>
                <a:lnTo>
                  <a:pt x="3164008" y="1377617"/>
                </a:lnTo>
                <a:lnTo>
                  <a:pt x="3153891" y="1297808"/>
                </a:lnTo>
                <a:lnTo>
                  <a:pt x="3129162" y="1178657"/>
                </a:lnTo>
                <a:lnTo>
                  <a:pt x="3098812" y="1068498"/>
                </a:lnTo>
                <a:lnTo>
                  <a:pt x="3059469" y="962835"/>
                </a:lnTo>
                <a:lnTo>
                  <a:pt x="3012258" y="863917"/>
                </a:lnTo>
                <a:lnTo>
                  <a:pt x="2959427" y="772867"/>
                </a:lnTo>
                <a:lnTo>
                  <a:pt x="2896479" y="686314"/>
                </a:lnTo>
                <a:lnTo>
                  <a:pt x="2829035" y="608753"/>
                </a:lnTo>
                <a:lnTo>
                  <a:pt x="2750350" y="539060"/>
                </a:lnTo>
                <a:lnTo>
                  <a:pt x="2669417" y="473864"/>
                </a:lnTo>
                <a:lnTo>
                  <a:pt x="2577243" y="418785"/>
                </a:lnTo>
                <a:lnTo>
                  <a:pt x="2479449" y="369326"/>
                </a:lnTo>
                <a:lnTo>
                  <a:pt x="2374910" y="326611"/>
                </a:lnTo>
                <a:lnTo>
                  <a:pt x="2262503" y="294013"/>
                </a:lnTo>
                <a:lnTo>
                  <a:pt x="2142228" y="268159"/>
                </a:lnTo>
                <a:lnTo>
                  <a:pt x="2017456" y="249050"/>
                </a:lnTo>
                <a:lnTo>
                  <a:pt x="1882567" y="238933"/>
                </a:lnTo>
                <a:close/>
                <a:moveTo>
                  <a:pt x="1743955" y="0"/>
                </a:moveTo>
                <a:lnTo>
                  <a:pt x="1891201" y="1188"/>
                </a:lnTo>
                <a:lnTo>
                  <a:pt x="2029245" y="11883"/>
                </a:lnTo>
                <a:lnTo>
                  <a:pt x="2160387" y="29708"/>
                </a:lnTo>
                <a:lnTo>
                  <a:pt x="2285777" y="55851"/>
                </a:lnTo>
                <a:lnTo>
                  <a:pt x="2405415" y="87936"/>
                </a:lnTo>
                <a:lnTo>
                  <a:pt x="2515850" y="129527"/>
                </a:lnTo>
                <a:lnTo>
                  <a:pt x="2622834" y="174683"/>
                </a:lnTo>
                <a:lnTo>
                  <a:pt x="2720615" y="228157"/>
                </a:lnTo>
                <a:lnTo>
                  <a:pt x="2812644" y="288761"/>
                </a:lnTo>
                <a:lnTo>
                  <a:pt x="2901222" y="356496"/>
                </a:lnTo>
                <a:lnTo>
                  <a:pt x="2980598" y="428983"/>
                </a:lnTo>
                <a:lnTo>
                  <a:pt x="3053071" y="509789"/>
                </a:lnTo>
                <a:lnTo>
                  <a:pt x="3120942" y="594159"/>
                </a:lnTo>
                <a:lnTo>
                  <a:pt x="3180761" y="684471"/>
                </a:lnTo>
                <a:lnTo>
                  <a:pt x="3235979" y="779537"/>
                </a:lnTo>
                <a:lnTo>
                  <a:pt x="3272791" y="859154"/>
                </a:lnTo>
                <a:lnTo>
                  <a:pt x="3305001" y="948278"/>
                </a:lnTo>
                <a:lnTo>
                  <a:pt x="3333760" y="1045720"/>
                </a:lnTo>
                <a:lnTo>
                  <a:pt x="3356767" y="1151480"/>
                </a:lnTo>
                <a:lnTo>
                  <a:pt x="3374023" y="1259617"/>
                </a:lnTo>
                <a:lnTo>
                  <a:pt x="3382075" y="1371319"/>
                </a:lnTo>
                <a:lnTo>
                  <a:pt x="3384376" y="1485398"/>
                </a:lnTo>
                <a:lnTo>
                  <a:pt x="3377474" y="1598288"/>
                </a:lnTo>
                <a:lnTo>
                  <a:pt x="3363669" y="1708802"/>
                </a:lnTo>
                <a:lnTo>
                  <a:pt x="3338361" y="1816939"/>
                </a:lnTo>
                <a:lnTo>
                  <a:pt x="3305001" y="1909627"/>
                </a:lnTo>
                <a:lnTo>
                  <a:pt x="3264738" y="1996375"/>
                </a:lnTo>
                <a:lnTo>
                  <a:pt x="3216423" y="2075992"/>
                </a:lnTo>
                <a:lnTo>
                  <a:pt x="3166957" y="2153233"/>
                </a:lnTo>
                <a:lnTo>
                  <a:pt x="3111739" y="2229285"/>
                </a:lnTo>
                <a:lnTo>
                  <a:pt x="3057672" y="2300584"/>
                </a:lnTo>
                <a:lnTo>
                  <a:pt x="3003605" y="2374260"/>
                </a:lnTo>
                <a:lnTo>
                  <a:pt x="2950688" y="2447935"/>
                </a:lnTo>
                <a:lnTo>
                  <a:pt x="2915027" y="2507351"/>
                </a:lnTo>
                <a:lnTo>
                  <a:pt x="2886268" y="2575085"/>
                </a:lnTo>
                <a:lnTo>
                  <a:pt x="2863260" y="2646385"/>
                </a:lnTo>
                <a:lnTo>
                  <a:pt x="2844855" y="2723625"/>
                </a:lnTo>
                <a:lnTo>
                  <a:pt x="2842554" y="2760463"/>
                </a:lnTo>
                <a:lnTo>
                  <a:pt x="2844855" y="2804431"/>
                </a:lnTo>
                <a:lnTo>
                  <a:pt x="2850606" y="2857905"/>
                </a:lnTo>
                <a:lnTo>
                  <a:pt x="2858659" y="2913756"/>
                </a:lnTo>
                <a:lnTo>
                  <a:pt x="2871313" y="2974360"/>
                </a:lnTo>
                <a:lnTo>
                  <a:pt x="2886268" y="3034965"/>
                </a:lnTo>
                <a:lnTo>
                  <a:pt x="2901222" y="3093192"/>
                </a:lnTo>
                <a:lnTo>
                  <a:pt x="2917328" y="3149043"/>
                </a:lnTo>
                <a:lnTo>
                  <a:pt x="2932282" y="3198952"/>
                </a:lnTo>
                <a:lnTo>
                  <a:pt x="2947237" y="3242920"/>
                </a:lnTo>
                <a:lnTo>
                  <a:pt x="2959891" y="3275005"/>
                </a:lnTo>
                <a:lnTo>
                  <a:pt x="2978297" y="3322538"/>
                </a:lnTo>
                <a:lnTo>
                  <a:pt x="2995552" y="3380765"/>
                </a:lnTo>
                <a:lnTo>
                  <a:pt x="3013958" y="3446123"/>
                </a:lnTo>
                <a:lnTo>
                  <a:pt x="3032364" y="3512668"/>
                </a:lnTo>
                <a:lnTo>
                  <a:pt x="3053071" y="3573273"/>
                </a:lnTo>
                <a:lnTo>
                  <a:pt x="3074928" y="3626747"/>
                </a:lnTo>
                <a:lnTo>
                  <a:pt x="2878215" y="3692105"/>
                </a:lnTo>
                <a:lnTo>
                  <a:pt x="2687254" y="3747955"/>
                </a:lnTo>
                <a:lnTo>
                  <a:pt x="2505497" y="3793112"/>
                </a:lnTo>
                <a:lnTo>
                  <a:pt x="2328340" y="3826384"/>
                </a:lnTo>
                <a:lnTo>
                  <a:pt x="2155785" y="3850151"/>
                </a:lnTo>
                <a:lnTo>
                  <a:pt x="1988983" y="3858469"/>
                </a:lnTo>
                <a:lnTo>
                  <a:pt x="1825631" y="3856092"/>
                </a:lnTo>
                <a:lnTo>
                  <a:pt x="1666880" y="3840644"/>
                </a:lnTo>
                <a:lnTo>
                  <a:pt x="1510430" y="3813313"/>
                </a:lnTo>
                <a:lnTo>
                  <a:pt x="1503528" y="3774098"/>
                </a:lnTo>
                <a:lnTo>
                  <a:pt x="1495476" y="3728942"/>
                </a:lnTo>
                <a:lnTo>
                  <a:pt x="1485122" y="3674280"/>
                </a:lnTo>
                <a:lnTo>
                  <a:pt x="1477070" y="3616052"/>
                </a:lnTo>
                <a:lnTo>
                  <a:pt x="1465566" y="3553071"/>
                </a:lnTo>
                <a:lnTo>
                  <a:pt x="1454062" y="3488902"/>
                </a:lnTo>
                <a:lnTo>
                  <a:pt x="1441408" y="3425921"/>
                </a:lnTo>
                <a:lnTo>
                  <a:pt x="1426454" y="3365317"/>
                </a:lnTo>
                <a:lnTo>
                  <a:pt x="1411499" y="3307089"/>
                </a:lnTo>
                <a:lnTo>
                  <a:pt x="1393093" y="3255992"/>
                </a:lnTo>
                <a:lnTo>
                  <a:pt x="1373537" y="3212024"/>
                </a:lnTo>
                <a:lnTo>
                  <a:pt x="1352830" y="3177563"/>
                </a:lnTo>
                <a:lnTo>
                  <a:pt x="1329823" y="3156173"/>
                </a:lnTo>
                <a:lnTo>
                  <a:pt x="1304515" y="3145478"/>
                </a:lnTo>
                <a:lnTo>
                  <a:pt x="1275756" y="3140725"/>
                </a:lnTo>
                <a:lnTo>
                  <a:pt x="1242395" y="3143102"/>
                </a:lnTo>
                <a:lnTo>
                  <a:pt x="1209035" y="3147855"/>
                </a:lnTo>
                <a:lnTo>
                  <a:pt x="1177975" y="3156173"/>
                </a:lnTo>
                <a:lnTo>
                  <a:pt x="1148065" y="3164491"/>
                </a:lnTo>
                <a:lnTo>
                  <a:pt x="1120456" y="3172809"/>
                </a:lnTo>
                <a:lnTo>
                  <a:pt x="1099750" y="3179939"/>
                </a:lnTo>
                <a:lnTo>
                  <a:pt x="1050284" y="3196576"/>
                </a:lnTo>
                <a:lnTo>
                  <a:pt x="993916" y="3212024"/>
                </a:lnTo>
                <a:lnTo>
                  <a:pt x="930646" y="3225095"/>
                </a:lnTo>
                <a:lnTo>
                  <a:pt x="863925" y="3233414"/>
                </a:lnTo>
                <a:lnTo>
                  <a:pt x="797204" y="3240544"/>
                </a:lnTo>
                <a:lnTo>
                  <a:pt x="729332" y="3242920"/>
                </a:lnTo>
                <a:lnTo>
                  <a:pt x="664912" y="3238167"/>
                </a:lnTo>
                <a:lnTo>
                  <a:pt x="603942" y="3227472"/>
                </a:lnTo>
                <a:lnTo>
                  <a:pt x="570582" y="3219154"/>
                </a:lnTo>
                <a:lnTo>
                  <a:pt x="537221" y="3203706"/>
                </a:lnTo>
                <a:lnTo>
                  <a:pt x="503860" y="3185881"/>
                </a:lnTo>
                <a:lnTo>
                  <a:pt x="475101" y="3164491"/>
                </a:lnTo>
                <a:lnTo>
                  <a:pt x="445192" y="3138348"/>
                </a:lnTo>
                <a:lnTo>
                  <a:pt x="422184" y="3111017"/>
                </a:lnTo>
                <a:lnTo>
                  <a:pt x="406079" y="3076556"/>
                </a:lnTo>
                <a:lnTo>
                  <a:pt x="393425" y="3037341"/>
                </a:lnTo>
                <a:lnTo>
                  <a:pt x="388824" y="2994562"/>
                </a:lnTo>
                <a:lnTo>
                  <a:pt x="393425" y="2947029"/>
                </a:lnTo>
                <a:lnTo>
                  <a:pt x="399177" y="2913756"/>
                </a:lnTo>
                <a:lnTo>
                  <a:pt x="407230" y="2876918"/>
                </a:lnTo>
                <a:lnTo>
                  <a:pt x="416433" y="2838892"/>
                </a:lnTo>
                <a:lnTo>
                  <a:pt x="419884" y="2802054"/>
                </a:lnTo>
                <a:lnTo>
                  <a:pt x="419884" y="2762840"/>
                </a:lnTo>
                <a:lnTo>
                  <a:pt x="409530" y="2728379"/>
                </a:lnTo>
                <a:lnTo>
                  <a:pt x="399177" y="2709365"/>
                </a:lnTo>
                <a:lnTo>
                  <a:pt x="380771" y="2691541"/>
                </a:lnTo>
                <a:lnTo>
                  <a:pt x="361215" y="2678469"/>
                </a:lnTo>
                <a:lnTo>
                  <a:pt x="340508" y="2667774"/>
                </a:lnTo>
                <a:lnTo>
                  <a:pt x="319802" y="2652326"/>
                </a:lnTo>
                <a:lnTo>
                  <a:pt x="303697" y="2635690"/>
                </a:lnTo>
                <a:lnTo>
                  <a:pt x="291043" y="2614300"/>
                </a:lnTo>
                <a:lnTo>
                  <a:pt x="286441" y="2590534"/>
                </a:lnTo>
                <a:lnTo>
                  <a:pt x="288742" y="2566767"/>
                </a:lnTo>
                <a:lnTo>
                  <a:pt x="296794" y="2544189"/>
                </a:lnTo>
                <a:lnTo>
                  <a:pt x="307148" y="2525176"/>
                </a:lnTo>
                <a:lnTo>
                  <a:pt x="314050" y="2506163"/>
                </a:lnTo>
                <a:lnTo>
                  <a:pt x="280689" y="2482397"/>
                </a:lnTo>
                <a:lnTo>
                  <a:pt x="257682" y="2458630"/>
                </a:lnTo>
                <a:lnTo>
                  <a:pt x="245028" y="2434864"/>
                </a:lnTo>
                <a:lnTo>
                  <a:pt x="242727" y="2408721"/>
                </a:lnTo>
                <a:lnTo>
                  <a:pt x="246178" y="2384955"/>
                </a:lnTo>
                <a:lnTo>
                  <a:pt x="255381" y="2358812"/>
                </a:lnTo>
                <a:lnTo>
                  <a:pt x="268035" y="2332669"/>
                </a:lnTo>
                <a:lnTo>
                  <a:pt x="281840" y="2306526"/>
                </a:lnTo>
                <a:lnTo>
                  <a:pt x="294494" y="2279194"/>
                </a:lnTo>
                <a:lnTo>
                  <a:pt x="307148" y="2253051"/>
                </a:lnTo>
                <a:lnTo>
                  <a:pt x="314050" y="2224532"/>
                </a:lnTo>
                <a:lnTo>
                  <a:pt x="291043" y="2203142"/>
                </a:lnTo>
                <a:lnTo>
                  <a:pt x="258832" y="2186505"/>
                </a:lnTo>
                <a:lnTo>
                  <a:pt x="223171" y="2171057"/>
                </a:lnTo>
                <a:lnTo>
                  <a:pt x="186359" y="2157986"/>
                </a:lnTo>
                <a:lnTo>
                  <a:pt x="148397" y="2144914"/>
                </a:lnTo>
                <a:lnTo>
                  <a:pt x="110435" y="2131843"/>
                </a:lnTo>
                <a:lnTo>
                  <a:pt x="74774" y="2116395"/>
                </a:lnTo>
                <a:lnTo>
                  <a:pt x="46015" y="2099758"/>
                </a:lnTo>
                <a:lnTo>
                  <a:pt x="20707" y="2075992"/>
                </a:lnTo>
                <a:lnTo>
                  <a:pt x="5752" y="2047472"/>
                </a:lnTo>
                <a:lnTo>
                  <a:pt x="0" y="2017764"/>
                </a:lnTo>
                <a:lnTo>
                  <a:pt x="4602" y="1989245"/>
                </a:lnTo>
                <a:lnTo>
                  <a:pt x="14955" y="1963102"/>
                </a:lnTo>
                <a:lnTo>
                  <a:pt x="31060" y="1941712"/>
                </a:lnTo>
                <a:lnTo>
                  <a:pt x="50616" y="1920322"/>
                </a:lnTo>
                <a:lnTo>
                  <a:pt x="69022" y="1902497"/>
                </a:lnTo>
                <a:lnTo>
                  <a:pt x="83977" y="1888238"/>
                </a:lnTo>
                <a:lnTo>
                  <a:pt x="127691" y="1835952"/>
                </a:lnTo>
                <a:lnTo>
                  <a:pt x="173705" y="1788419"/>
                </a:lnTo>
                <a:lnTo>
                  <a:pt x="219720" y="1740886"/>
                </a:lnTo>
                <a:lnTo>
                  <a:pt x="263434" y="1688600"/>
                </a:lnTo>
                <a:lnTo>
                  <a:pt x="304847" y="1637503"/>
                </a:lnTo>
                <a:lnTo>
                  <a:pt x="342809" y="1579275"/>
                </a:lnTo>
                <a:lnTo>
                  <a:pt x="373869" y="1516294"/>
                </a:lnTo>
                <a:lnTo>
                  <a:pt x="391124" y="1464008"/>
                </a:lnTo>
                <a:lnTo>
                  <a:pt x="396876" y="1412910"/>
                </a:lnTo>
                <a:lnTo>
                  <a:pt x="396876" y="1358248"/>
                </a:lnTo>
                <a:lnTo>
                  <a:pt x="395726" y="1300020"/>
                </a:lnTo>
                <a:lnTo>
                  <a:pt x="393425" y="1241793"/>
                </a:lnTo>
                <a:lnTo>
                  <a:pt x="395726" y="1178812"/>
                </a:lnTo>
                <a:lnTo>
                  <a:pt x="401478" y="1112266"/>
                </a:lnTo>
                <a:lnTo>
                  <a:pt x="465898" y="837764"/>
                </a:lnTo>
                <a:lnTo>
                  <a:pt x="506161" y="737946"/>
                </a:lnTo>
                <a:lnTo>
                  <a:pt x="554476" y="645257"/>
                </a:lnTo>
                <a:lnTo>
                  <a:pt x="610844" y="558510"/>
                </a:lnTo>
                <a:lnTo>
                  <a:pt x="675265" y="476516"/>
                </a:lnTo>
                <a:lnTo>
                  <a:pt x="746588" y="401652"/>
                </a:lnTo>
                <a:lnTo>
                  <a:pt x="823662" y="332729"/>
                </a:lnTo>
                <a:lnTo>
                  <a:pt x="907639" y="269748"/>
                </a:lnTo>
                <a:lnTo>
                  <a:pt x="995067" y="213897"/>
                </a:lnTo>
                <a:lnTo>
                  <a:pt x="1089397" y="163988"/>
                </a:lnTo>
                <a:lnTo>
                  <a:pt x="1186027" y="122397"/>
                </a:lnTo>
                <a:lnTo>
                  <a:pt x="1283808" y="85559"/>
                </a:lnTo>
                <a:lnTo>
                  <a:pt x="1612813" y="106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6D478B3-F5CF-4C1B-8FC4-42CC9EE8F892}"/>
              </a:ext>
            </a:extLst>
          </p:cNvPr>
          <p:cNvSpPr/>
          <p:nvPr/>
        </p:nvSpPr>
        <p:spPr>
          <a:xfrm>
            <a:off x="8077282" y="3367084"/>
            <a:ext cx="648072" cy="64807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1" name="Freeform 9">
            <a:extLst>
              <a:ext uri="{FF2B5EF4-FFF2-40B4-BE49-F238E27FC236}">
                <a16:creationId xmlns:a16="http://schemas.microsoft.com/office/drawing/2014/main" id="{CDD0CC53-5420-44EF-961D-61FF33E6C236}"/>
              </a:ext>
            </a:extLst>
          </p:cNvPr>
          <p:cNvSpPr>
            <a:spLocks noEditPoints="1"/>
          </p:cNvSpPr>
          <p:nvPr/>
        </p:nvSpPr>
        <p:spPr bwMode="auto">
          <a:xfrm>
            <a:off x="8234469" y="3497030"/>
            <a:ext cx="347424" cy="388181"/>
          </a:xfrm>
          <a:custGeom>
            <a:avLst/>
            <a:gdLst>
              <a:gd name="T0" fmla="*/ 2069 w 3657"/>
              <a:gd name="T1" fmla="*/ 2744 h 4086"/>
              <a:gd name="T2" fmla="*/ 1988 w 3657"/>
              <a:gd name="T3" fmla="*/ 3306 h 4086"/>
              <a:gd name="T4" fmla="*/ 1926 w 3657"/>
              <a:gd name="T5" fmla="*/ 3584 h 4086"/>
              <a:gd name="T6" fmla="*/ 1591 w 3657"/>
              <a:gd name="T7" fmla="*/ 3678 h 4086"/>
              <a:gd name="T8" fmla="*/ 1193 w 3657"/>
              <a:gd name="T9" fmla="*/ 3775 h 4086"/>
              <a:gd name="T10" fmla="*/ 520 w 3657"/>
              <a:gd name="T11" fmla="*/ 4064 h 4086"/>
              <a:gd name="T12" fmla="*/ 226 w 3657"/>
              <a:gd name="T13" fmla="*/ 4068 h 4086"/>
              <a:gd name="T14" fmla="*/ 117 w 3657"/>
              <a:gd name="T15" fmla="*/ 3860 h 4086"/>
              <a:gd name="T16" fmla="*/ 160 w 3657"/>
              <a:gd name="T17" fmla="*/ 3584 h 4086"/>
              <a:gd name="T18" fmla="*/ 89 w 3657"/>
              <a:gd name="T19" fmla="*/ 3368 h 4086"/>
              <a:gd name="T20" fmla="*/ 477 w 3657"/>
              <a:gd name="T21" fmla="*/ 3340 h 4086"/>
              <a:gd name="T22" fmla="*/ 746 w 3657"/>
              <a:gd name="T23" fmla="*/ 3320 h 4086"/>
              <a:gd name="T24" fmla="*/ 1097 w 3657"/>
              <a:gd name="T25" fmla="*/ 3288 h 4086"/>
              <a:gd name="T26" fmla="*/ 1202 w 3657"/>
              <a:gd name="T27" fmla="*/ 3084 h 4086"/>
              <a:gd name="T28" fmla="*/ 1166 w 3657"/>
              <a:gd name="T29" fmla="*/ 2715 h 4086"/>
              <a:gd name="T30" fmla="*/ 1386 w 3657"/>
              <a:gd name="T31" fmla="*/ 2597 h 4086"/>
              <a:gd name="T32" fmla="*/ 1580 w 3657"/>
              <a:gd name="T33" fmla="*/ 2793 h 4086"/>
              <a:gd name="T34" fmla="*/ 1822 w 3657"/>
              <a:gd name="T35" fmla="*/ 2777 h 4086"/>
              <a:gd name="T36" fmla="*/ 413 w 3657"/>
              <a:gd name="T37" fmla="*/ 1677 h 4086"/>
              <a:gd name="T38" fmla="*/ 264 w 3657"/>
              <a:gd name="T39" fmla="*/ 1762 h 4086"/>
              <a:gd name="T40" fmla="*/ 337 w 3657"/>
              <a:gd name="T41" fmla="*/ 1973 h 4086"/>
              <a:gd name="T42" fmla="*/ 382 w 3657"/>
              <a:gd name="T43" fmla="*/ 2137 h 4086"/>
              <a:gd name="T44" fmla="*/ 422 w 3657"/>
              <a:gd name="T45" fmla="*/ 2282 h 4086"/>
              <a:gd name="T46" fmla="*/ 684 w 3657"/>
              <a:gd name="T47" fmla="*/ 2191 h 4086"/>
              <a:gd name="T48" fmla="*/ 766 w 3657"/>
              <a:gd name="T49" fmla="*/ 1906 h 4086"/>
              <a:gd name="T50" fmla="*/ 535 w 3657"/>
              <a:gd name="T51" fmla="*/ 1689 h 4086"/>
              <a:gd name="T52" fmla="*/ 2260 w 3657"/>
              <a:gd name="T53" fmla="*/ 28 h 4086"/>
              <a:gd name="T54" fmla="*/ 2949 w 3657"/>
              <a:gd name="T55" fmla="*/ 258 h 4086"/>
              <a:gd name="T56" fmla="*/ 3400 w 3657"/>
              <a:gd name="T57" fmla="*/ 766 h 4086"/>
              <a:gd name="T58" fmla="*/ 3646 w 3657"/>
              <a:gd name="T59" fmla="*/ 1468 h 4086"/>
              <a:gd name="T60" fmla="*/ 3557 w 3657"/>
              <a:gd name="T61" fmla="*/ 2180 h 4086"/>
              <a:gd name="T62" fmla="*/ 3113 w 3657"/>
              <a:gd name="T63" fmla="*/ 2711 h 4086"/>
              <a:gd name="T64" fmla="*/ 2695 w 3657"/>
              <a:gd name="T65" fmla="*/ 2897 h 4086"/>
              <a:gd name="T66" fmla="*/ 2440 w 3657"/>
              <a:gd name="T67" fmla="*/ 2840 h 4086"/>
              <a:gd name="T68" fmla="*/ 2269 w 3657"/>
              <a:gd name="T69" fmla="*/ 2600 h 4086"/>
              <a:gd name="T70" fmla="*/ 1911 w 3657"/>
              <a:gd name="T71" fmla="*/ 2473 h 4086"/>
              <a:gd name="T72" fmla="*/ 1382 w 3657"/>
              <a:gd name="T73" fmla="*/ 2513 h 4086"/>
              <a:gd name="T74" fmla="*/ 982 w 3657"/>
              <a:gd name="T75" fmla="*/ 2664 h 4086"/>
              <a:gd name="T76" fmla="*/ 689 w 3657"/>
              <a:gd name="T77" fmla="*/ 2731 h 4086"/>
              <a:gd name="T78" fmla="*/ 526 w 3657"/>
              <a:gd name="T79" fmla="*/ 2584 h 4086"/>
              <a:gd name="T80" fmla="*/ 437 w 3657"/>
              <a:gd name="T81" fmla="*/ 2433 h 4086"/>
              <a:gd name="T82" fmla="*/ 498 w 3657"/>
              <a:gd name="T83" fmla="*/ 2693 h 4086"/>
              <a:gd name="T84" fmla="*/ 729 w 3657"/>
              <a:gd name="T85" fmla="*/ 2806 h 4086"/>
              <a:gd name="T86" fmla="*/ 1017 w 3657"/>
              <a:gd name="T87" fmla="*/ 2728 h 4086"/>
              <a:gd name="T88" fmla="*/ 957 w 3657"/>
              <a:gd name="T89" fmla="*/ 3040 h 4086"/>
              <a:gd name="T90" fmla="*/ 657 w 3657"/>
              <a:gd name="T91" fmla="*/ 3080 h 4086"/>
              <a:gd name="T92" fmla="*/ 293 w 3657"/>
              <a:gd name="T93" fmla="*/ 3015 h 4086"/>
              <a:gd name="T94" fmla="*/ 60 w 3657"/>
              <a:gd name="T95" fmla="*/ 2966 h 4086"/>
              <a:gd name="T96" fmla="*/ 109 w 3657"/>
              <a:gd name="T97" fmla="*/ 2780 h 4086"/>
              <a:gd name="T98" fmla="*/ 244 w 3657"/>
              <a:gd name="T99" fmla="*/ 2578 h 4086"/>
              <a:gd name="T100" fmla="*/ 246 w 3657"/>
              <a:gd name="T101" fmla="*/ 2397 h 4086"/>
              <a:gd name="T102" fmla="*/ 58 w 3657"/>
              <a:gd name="T103" fmla="*/ 2204 h 4086"/>
              <a:gd name="T104" fmla="*/ 28 w 3657"/>
              <a:gd name="T105" fmla="*/ 2044 h 4086"/>
              <a:gd name="T106" fmla="*/ 200 w 3657"/>
              <a:gd name="T107" fmla="*/ 1904 h 4086"/>
              <a:gd name="T108" fmla="*/ 171 w 3657"/>
              <a:gd name="T109" fmla="*/ 1700 h 4086"/>
              <a:gd name="T110" fmla="*/ 173 w 3657"/>
              <a:gd name="T111" fmla="*/ 1388 h 4086"/>
              <a:gd name="T112" fmla="*/ 329 w 3657"/>
              <a:gd name="T113" fmla="*/ 820 h 4086"/>
              <a:gd name="T114" fmla="*/ 717 w 3657"/>
              <a:gd name="T115" fmla="*/ 360 h 4086"/>
              <a:gd name="T116" fmla="*/ 1566 w 3657"/>
              <a:gd name="T117" fmla="*/ 17 h 4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57" h="4086">
                <a:moveTo>
                  <a:pt x="1329" y="2660"/>
                </a:moveTo>
                <a:lnTo>
                  <a:pt x="1326" y="2668"/>
                </a:lnTo>
                <a:lnTo>
                  <a:pt x="1333" y="2660"/>
                </a:lnTo>
                <a:lnTo>
                  <a:pt x="1329" y="2660"/>
                </a:lnTo>
                <a:close/>
                <a:moveTo>
                  <a:pt x="1993" y="2577"/>
                </a:moveTo>
                <a:lnTo>
                  <a:pt x="2133" y="2617"/>
                </a:lnTo>
                <a:lnTo>
                  <a:pt x="2069" y="2744"/>
                </a:lnTo>
                <a:lnTo>
                  <a:pt x="1993" y="3008"/>
                </a:lnTo>
                <a:lnTo>
                  <a:pt x="1984" y="3058"/>
                </a:lnTo>
                <a:lnTo>
                  <a:pt x="1980" y="3109"/>
                </a:lnTo>
                <a:lnTo>
                  <a:pt x="1980" y="3160"/>
                </a:lnTo>
                <a:lnTo>
                  <a:pt x="1982" y="3209"/>
                </a:lnTo>
                <a:lnTo>
                  <a:pt x="1984" y="3258"/>
                </a:lnTo>
                <a:lnTo>
                  <a:pt x="1988" y="3306"/>
                </a:lnTo>
                <a:lnTo>
                  <a:pt x="1989" y="3353"/>
                </a:lnTo>
                <a:lnTo>
                  <a:pt x="1989" y="3397"/>
                </a:lnTo>
                <a:lnTo>
                  <a:pt x="1988" y="3440"/>
                </a:lnTo>
                <a:lnTo>
                  <a:pt x="1980" y="3480"/>
                </a:lnTo>
                <a:lnTo>
                  <a:pt x="1969" y="3518"/>
                </a:lnTo>
                <a:lnTo>
                  <a:pt x="1951" y="3553"/>
                </a:lnTo>
                <a:lnTo>
                  <a:pt x="1926" y="3584"/>
                </a:lnTo>
                <a:lnTo>
                  <a:pt x="1893" y="3613"/>
                </a:lnTo>
                <a:lnTo>
                  <a:pt x="1851" y="3635"/>
                </a:lnTo>
                <a:lnTo>
                  <a:pt x="1806" y="3653"/>
                </a:lnTo>
                <a:lnTo>
                  <a:pt x="1757" y="3664"/>
                </a:lnTo>
                <a:lnTo>
                  <a:pt x="1702" y="3671"/>
                </a:lnTo>
                <a:lnTo>
                  <a:pt x="1648" y="3675"/>
                </a:lnTo>
                <a:lnTo>
                  <a:pt x="1591" y="3678"/>
                </a:lnTo>
                <a:lnTo>
                  <a:pt x="1535" y="3682"/>
                </a:lnTo>
                <a:lnTo>
                  <a:pt x="1477" y="3686"/>
                </a:lnTo>
                <a:lnTo>
                  <a:pt x="1422" y="3691"/>
                </a:lnTo>
                <a:lnTo>
                  <a:pt x="1368" y="3702"/>
                </a:lnTo>
                <a:lnTo>
                  <a:pt x="1317" y="3717"/>
                </a:lnTo>
                <a:lnTo>
                  <a:pt x="1253" y="3742"/>
                </a:lnTo>
                <a:lnTo>
                  <a:pt x="1193" y="3775"/>
                </a:lnTo>
                <a:lnTo>
                  <a:pt x="1133" y="3811"/>
                </a:lnTo>
                <a:lnTo>
                  <a:pt x="1077" y="3849"/>
                </a:lnTo>
                <a:lnTo>
                  <a:pt x="1018" y="3888"/>
                </a:lnTo>
                <a:lnTo>
                  <a:pt x="962" y="3924"/>
                </a:lnTo>
                <a:lnTo>
                  <a:pt x="902" y="3957"/>
                </a:lnTo>
                <a:lnTo>
                  <a:pt x="840" y="3984"/>
                </a:lnTo>
                <a:lnTo>
                  <a:pt x="520" y="4064"/>
                </a:lnTo>
                <a:lnTo>
                  <a:pt x="482" y="4073"/>
                </a:lnTo>
                <a:lnTo>
                  <a:pt x="438" y="4080"/>
                </a:lnTo>
                <a:lnTo>
                  <a:pt x="395" y="4084"/>
                </a:lnTo>
                <a:lnTo>
                  <a:pt x="351" y="4086"/>
                </a:lnTo>
                <a:lnTo>
                  <a:pt x="308" y="4084"/>
                </a:lnTo>
                <a:lnTo>
                  <a:pt x="264" y="4078"/>
                </a:lnTo>
                <a:lnTo>
                  <a:pt x="226" y="4068"/>
                </a:lnTo>
                <a:lnTo>
                  <a:pt x="191" y="4053"/>
                </a:lnTo>
                <a:lnTo>
                  <a:pt x="160" y="4031"/>
                </a:lnTo>
                <a:lnTo>
                  <a:pt x="137" y="4004"/>
                </a:lnTo>
                <a:lnTo>
                  <a:pt x="122" y="3973"/>
                </a:lnTo>
                <a:lnTo>
                  <a:pt x="115" y="3938"/>
                </a:lnTo>
                <a:lnTo>
                  <a:pt x="113" y="3900"/>
                </a:lnTo>
                <a:lnTo>
                  <a:pt x="117" y="3860"/>
                </a:lnTo>
                <a:lnTo>
                  <a:pt x="124" y="3817"/>
                </a:lnTo>
                <a:lnTo>
                  <a:pt x="133" y="3775"/>
                </a:lnTo>
                <a:lnTo>
                  <a:pt x="142" y="3731"/>
                </a:lnTo>
                <a:lnTo>
                  <a:pt x="151" y="3691"/>
                </a:lnTo>
                <a:lnTo>
                  <a:pt x="158" y="3651"/>
                </a:lnTo>
                <a:lnTo>
                  <a:pt x="162" y="3617"/>
                </a:lnTo>
                <a:lnTo>
                  <a:pt x="160" y="3584"/>
                </a:lnTo>
                <a:lnTo>
                  <a:pt x="153" y="3551"/>
                </a:lnTo>
                <a:lnTo>
                  <a:pt x="140" y="3520"/>
                </a:lnTo>
                <a:lnTo>
                  <a:pt x="124" y="3489"/>
                </a:lnTo>
                <a:lnTo>
                  <a:pt x="108" y="3460"/>
                </a:lnTo>
                <a:lnTo>
                  <a:pt x="93" y="3429"/>
                </a:lnTo>
                <a:lnTo>
                  <a:pt x="88" y="3398"/>
                </a:lnTo>
                <a:lnTo>
                  <a:pt x="89" y="3368"/>
                </a:lnTo>
                <a:lnTo>
                  <a:pt x="142" y="3378"/>
                </a:lnTo>
                <a:lnTo>
                  <a:pt x="153" y="3340"/>
                </a:lnTo>
                <a:lnTo>
                  <a:pt x="277" y="3360"/>
                </a:lnTo>
                <a:lnTo>
                  <a:pt x="297" y="3406"/>
                </a:lnTo>
                <a:lnTo>
                  <a:pt x="337" y="3408"/>
                </a:lnTo>
                <a:lnTo>
                  <a:pt x="366" y="3348"/>
                </a:lnTo>
                <a:lnTo>
                  <a:pt x="477" y="3340"/>
                </a:lnTo>
                <a:lnTo>
                  <a:pt x="509" y="3404"/>
                </a:lnTo>
                <a:lnTo>
                  <a:pt x="535" y="3402"/>
                </a:lnTo>
                <a:lnTo>
                  <a:pt x="553" y="3340"/>
                </a:lnTo>
                <a:lnTo>
                  <a:pt x="686" y="3324"/>
                </a:lnTo>
                <a:lnTo>
                  <a:pt x="708" y="3378"/>
                </a:lnTo>
                <a:lnTo>
                  <a:pt x="720" y="3377"/>
                </a:lnTo>
                <a:lnTo>
                  <a:pt x="746" y="3320"/>
                </a:lnTo>
                <a:lnTo>
                  <a:pt x="849" y="3308"/>
                </a:lnTo>
                <a:lnTo>
                  <a:pt x="866" y="3346"/>
                </a:lnTo>
                <a:lnTo>
                  <a:pt x="924" y="3333"/>
                </a:lnTo>
                <a:lnTo>
                  <a:pt x="933" y="3288"/>
                </a:lnTo>
                <a:lnTo>
                  <a:pt x="1060" y="3268"/>
                </a:lnTo>
                <a:lnTo>
                  <a:pt x="1062" y="3298"/>
                </a:lnTo>
                <a:lnTo>
                  <a:pt x="1097" y="3288"/>
                </a:lnTo>
                <a:lnTo>
                  <a:pt x="1128" y="3273"/>
                </a:lnTo>
                <a:lnTo>
                  <a:pt x="1155" y="3258"/>
                </a:lnTo>
                <a:lnTo>
                  <a:pt x="1175" y="3238"/>
                </a:lnTo>
                <a:lnTo>
                  <a:pt x="1189" y="3217"/>
                </a:lnTo>
                <a:lnTo>
                  <a:pt x="1198" y="3177"/>
                </a:lnTo>
                <a:lnTo>
                  <a:pt x="1202" y="3133"/>
                </a:lnTo>
                <a:lnTo>
                  <a:pt x="1202" y="3084"/>
                </a:lnTo>
                <a:lnTo>
                  <a:pt x="1197" y="3031"/>
                </a:lnTo>
                <a:lnTo>
                  <a:pt x="1189" y="2978"/>
                </a:lnTo>
                <a:lnTo>
                  <a:pt x="1182" y="2922"/>
                </a:lnTo>
                <a:lnTo>
                  <a:pt x="1173" y="2868"/>
                </a:lnTo>
                <a:lnTo>
                  <a:pt x="1168" y="2813"/>
                </a:lnTo>
                <a:lnTo>
                  <a:pt x="1164" y="2762"/>
                </a:lnTo>
                <a:lnTo>
                  <a:pt x="1166" y="2715"/>
                </a:lnTo>
                <a:lnTo>
                  <a:pt x="1173" y="2671"/>
                </a:lnTo>
                <a:lnTo>
                  <a:pt x="1206" y="2664"/>
                </a:lnTo>
                <a:lnTo>
                  <a:pt x="1240" y="2651"/>
                </a:lnTo>
                <a:lnTo>
                  <a:pt x="1277" y="2637"/>
                </a:lnTo>
                <a:lnTo>
                  <a:pt x="1313" y="2620"/>
                </a:lnTo>
                <a:lnTo>
                  <a:pt x="1349" y="2608"/>
                </a:lnTo>
                <a:lnTo>
                  <a:pt x="1386" y="2597"/>
                </a:lnTo>
                <a:lnTo>
                  <a:pt x="1420" y="2591"/>
                </a:lnTo>
                <a:lnTo>
                  <a:pt x="1453" y="2591"/>
                </a:lnTo>
                <a:lnTo>
                  <a:pt x="1473" y="2649"/>
                </a:lnTo>
                <a:lnTo>
                  <a:pt x="1495" y="2697"/>
                </a:lnTo>
                <a:lnTo>
                  <a:pt x="1520" y="2737"/>
                </a:lnTo>
                <a:lnTo>
                  <a:pt x="1549" y="2768"/>
                </a:lnTo>
                <a:lnTo>
                  <a:pt x="1580" y="2793"/>
                </a:lnTo>
                <a:lnTo>
                  <a:pt x="1613" y="2809"/>
                </a:lnTo>
                <a:lnTo>
                  <a:pt x="1646" y="2818"/>
                </a:lnTo>
                <a:lnTo>
                  <a:pt x="1682" y="2822"/>
                </a:lnTo>
                <a:lnTo>
                  <a:pt x="1717" y="2818"/>
                </a:lnTo>
                <a:lnTo>
                  <a:pt x="1753" y="2809"/>
                </a:lnTo>
                <a:lnTo>
                  <a:pt x="1788" y="2795"/>
                </a:lnTo>
                <a:lnTo>
                  <a:pt x="1822" y="2777"/>
                </a:lnTo>
                <a:lnTo>
                  <a:pt x="1857" y="2751"/>
                </a:lnTo>
                <a:lnTo>
                  <a:pt x="1888" y="2724"/>
                </a:lnTo>
                <a:lnTo>
                  <a:pt x="1918" y="2691"/>
                </a:lnTo>
                <a:lnTo>
                  <a:pt x="1946" y="2657"/>
                </a:lnTo>
                <a:lnTo>
                  <a:pt x="1971" y="2617"/>
                </a:lnTo>
                <a:lnTo>
                  <a:pt x="1993" y="2577"/>
                </a:lnTo>
                <a:close/>
                <a:moveTo>
                  <a:pt x="413" y="1677"/>
                </a:moveTo>
                <a:lnTo>
                  <a:pt x="389" y="1686"/>
                </a:lnTo>
                <a:lnTo>
                  <a:pt x="364" y="1693"/>
                </a:lnTo>
                <a:lnTo>
                  <a:pt x="338" y="1700"/>
                </a:lnTo>
                <a:lnTo>
                  <a:pt x="315" y="1709"/>
                </a:lnTo>
                <a:lnTo>
                  <a:pt x="293" y="1720"/>
                </a:lnTo>
                <a:lnTo>
                  <a:pt x="277" y="1737"/>
                </a:lnTo>
                <a:lnTo>
                  <a:pt x="264" y="1762"/>
                </a:lnTo>
                <a:lnTo>
                  <a:pt x="260" y="1789"/>
                </a:lnTo>
                <a:lnTo>
                  <a:pt x="264" y="1818"/>
                </a:lnTo>
                <a:lnTo>
                  <a:pt x="273" y="1849"/>
                </a:lnTo>
                <a:lnTo>
                  <a:pt x="286" y="1882"/>
                </a:lnTo>
                <a:lnTo>
                  <a:pt x="302" y="1913"/>
                </a:lnTo>
                <a:lnTo>
                  <a:pt x="318" y="1944"/>
                </a:lnTo>
                <a:lnTo>
                  <a:pt x="337" y="1973"/>
                </a:lnTo>
                <a:lnTo>
                  <a:pt x="351" y="2000"/>
                </a:lnTo>
                <a:lnTo>
                  <a:pt x="364" y="2024"/>
                </a:lnTo>
                <a:lnTo>
                  <a:pt x="373" y="2044"/>
                </a:lnTo>
                <a:lnTo>
                  <a:pt x="377" y="2064"/>
                </a:lnTo>
                <a:lnTo>
                  <a:pt x="380" y="2088"/>
                </a:lnTo>
                <a:lnTo>
                  <a:pt x="382" y="2111"/>
                </a:lnTo>
                <a:lnTo>
                  <a:pt x="382" y="2137"/>
                </a:lnTo>
                <a:lnTo>
                  <a:pt x="382" y="2162"/>
                </a:lnTo>
                <a:lnTo>
                  <a:pt x="384" y="2188"/>
                </a:lnTo>
                <a:lnTo>
                  <a:pt x="388" y="2211"/>
                </a:lnTo>
                <a:lnTo>
                  <a:pt x="391" y="2233"/>
                </a:lnTo>
                <a:lnTo>
                  <a:pt x="398" y="2253"/>
                </a:lnTo>
                <a:lnTo>
                  <a:pt x="409" y="2269"/>
                </a:lnTo>
                <a:lnTo>
                  <a:pt x="422" y="2282"/>
                </a:lnTo>
                <a:lnTo>
                  <a:pt x="440" y="2289"/>
                </a:lnTo>
                <a:lnTo>
                  <a:pt x="464" y="2291"/>
                </a:lnTo>
                <a:lnTo>
                  <a:pt x="493" y="2288"/>
                </a:lnTo>
                <a:lnTo>
                  <a:pt x="551" y="2271"/>
                </a:lnTo>
                <a:lnTo>
                  <a:pt x="602" y="2249"/>
                </a:lnTo>
                <a:lnTo>
                  <a:pt x="646" y="2222"/>
                </a:lnTo>
                <a:lnTo>
                  <a:pt x="684" y="2191"/>
                </a:lnTo>
                <a:lnTo>
                  <a:pt x="715" y="2155"/>
                </a:lnTo>
                <a:lnTo>
                  <a:pt x="740" y="2117"/>
                </a:lnTo>
                <a:lnTo>
                  <a:pt x="758" y="2075"/>
                </a:lnTo>
                <a:lnTo>
                  <a:pt x="769" y="2033"/>
                </a:lnTo>
                <a:lnTo>
                  <a:pt x="775" y="1991"/>
                </a:lnTo>
                <a:lnTo>
                  <a:pt x="773" y="1948"/>
                </a:lnTo>
                <a:lnTo>
                  <a:pt x="766" y="1906"/>
                </a:lnTo>
                <a:lnTo>
                  <a:pt x="751" y="1864"/>
                </a:lnTo>
                <a:lnTo>
                  <a:pt x="731" y="1826"/>
                </a:lnTo>
                <a:lnTo>
                  <a:pt x="704" y="1789"/>
                </a:lnTo>
                <a:lnTo>
                  <a:pt x="671" y="1757"/>
                </a:lnTo>
                <a:lnTo>
                  <a:pt x="633" y="1729"/>
                </a:lnTo>
                <a:lnTo>
                  <a:pt x="586" y="1706"/>
                </a:lnTo>
                <a:lnTo>
                  <a:pt x="535" y="1689"/>
                </a:lnTo>
                <a:lnTo>
                  <a:pt x="477" y="1678"/>
                </a:lnTo>
                <a:lnTo>
                  <a:pt x="413" y="1677"/>
                </a:lnTo>
                <a:close/>
                <a:moveTo>
                  <a:pt x="1700" y="0"/>
                </a:moveTo>
                <a:lnTo>
                  <a:pt x="1855" y="0"/>
                </a:lnTo>
                <a:lnTo>
                  <a:pt x="1998" y="4"/>
                </a:lnTo>
                <a:lnTo>
                  <a:pt x="2135" y="13"/>
                </a:lnTo>
                <a:lnTo>
                  <a:pt x="2260" y="28"/>
                </a:lnTo>
                <a:lnTo>
                  <a:pt x="2380" y="46"/>
                </a:lnTo>
                <a:lnTo>
                  <a:pt x="2491" y="68"/>
                </a:lnTo>
                <a:lnTo>
                  <a:pt x="2595" y="97"/>
                </a:lnTo>
                <a:lnTo>
                  <a:pt x="2693" y="129"/>
                </a:lnTo>
                <a:lnTo>
                  <a:pt x="2784" y="168"/>
                </a:lnTo>
                <a:lnTo>
                  <a:pt x="2869" y="211"/>
                </a:lnTo>
                <a:lnTo>
                  <a:pt x="2949" y="258"/>
                </a:lnTo>
                <a:lnTo>
                  <a:pt x="3026" y="313"/>
                </a:lnTo>
                <a:lnTo>
                  <a:pt x="3097" y="375"/>
                </a:lnTo>
                <a:lnTo>
                  <a:pt x="3164" y="440"/>
                </a:lnTo>
                <a:lnTo>
                  <a:pt x="3228" y="513"/>
                </a:lnTo>
                <a:lnTo>
                  <a:pt x="3288" y="591"/>
                </a:lnTo>
                <a:lnTo>
                  <a:pt x="3344" y="675"/>
                </a:lnTo>
                <a:lnTo>
                  <a:pt x="3400" y="766"/>
                </a:lnTo>
                <a:lnTo>
                  <a:pt x="3453" y="864"/>
                </a:lnTo>
                <a:lnTo>
                  <a:pt x="3506" y="968"/>
                </a:lnTo>
                <a:lnTo>
                  <a:pt x="3546" y="1062"/>
                </a:lnTo>
                <a:lnTo>
                  <a:pt x="3580" y="1158"/>
                </a:lnTo>
                <a:lnTo>
                  <a:pt x="3608" y="1258"/>
                </a:lnTo>
                <a:lnTo>
                  <a:pt x="3631" y="1362"/>
                </a:lnTo>
                <a:lnTo>
                  <a:pt x="3646" y="1468"/>
                </a:lnTo>
                <a:lnTo>
                  <a:pt x="3655" y="1573"/>
                </a:lnTo>
                <a:lnTo>
                  <a:pt x="3657" y="1678"/>
                </a:lnTo>
                <a:lnTo>
                  <a:pt x="3651" y="1782"/>
                </a:lnTo>
                <a:lnTo>
                  <a:pt x="3638" y="1886"/>
                </a:lnTo>
                <a:lnTo>
                  <a:pt x="3618" y="1988"/>
                </a:lnTo>
                <a:lnTo>
                  <a:pt x="3591" y="2086"/>
                </a:lnTo>
                <a:lnTo>
                  <a:pt x="3557" y="2180"/>
                </a:lnTo>
                <a:lnTo>
                  <a:pt x="3515" y="2271"/>
                </a:lnTo>
                <a:lnTo>
                  <a:pt x="3466" y="2357"/>
                </a:lnTo>
                <a:lnTo>
                  <a:pt x="3408" y="2437"/>
                </a:lnTo>
                <a:lnTo>
                  <a:pt x="3342" y="2513"/>
                </a:lnTo>
                <a:lnTo>
                  <a:pt x="3271" y="2586"/>
                </a:lnTo>
                <a:lnTo>
                  <a:pt x="3195" y="2651"/>
                </a:lnTo>
                <a:lnTo>
                  <a:pt x="3113" y="2711"/>
                </a:lnTo>
                <a:lnTo>
                  <a:pt x="3024" y="2766"/>
                </a:lnTo>
                <a:lnTo>
                  <a:pt x="2931" y="2815"/>
                </a:lnTo>
                <a:lnTo>
                  <a:pt x="2833" y="2857"/>
                </a:lnTo>
                <a:lnTo>
                  <a:pt x="2806" y="2866"/>
                </a:lnTo>
                <a:lnTo>
                  <a:pt x="2771" y="2877"/>
                </a:lnTo>
                <a:lnTo>
                  <a:pt x="2735" y="2888"/>
                </a:lnTo>
                <a:lnTo>
                  <a:pt x="2695" y="2897"/>
                </a:lnTo>
                <a:lnTo>
                  <a:pt x="2653" y="2904"/>
                </a:lnTo>
                <a:lnTo>
                  <a:pt x="2613" y="2908"/>
                </a:lnTo>
                <a:lnTo>
                  <a:pt x="2573" y="2906"/>
                </a:lnTo>
                <a:lnTo>
                  <a:pt x="2535" y="2900"/>
                </a:lnTo>
                <a:lnTo>
                  <a:pt x="2500" y="2888"/>
                </a:lnTo>
                <a:lnTo>
                  <a:pt x="2469" y="2868"/>
                </a:lnTo>
                <a:lnTo>
                  <a:pt x="2440" y="2840"/>
                </a:lnTo>
                <a:lnTo>
                  <a:pt x="2415" y="2808"/>
                </a:lnTo>
                <a:lnTo>
                  <a:pt x="2389" y="2771"/>
                </a:lnTo>
                <a:lnTo>
                  <a:pt x="2368" y="2735"/>
                </a:lnTo>
                <a:lnTo>
                  <a:pt x="2346" y="2698"/>
                </a:lnTo>
                <a:lnTo>
                  <a:pt x="2324" y="2664"/>
                </a:lnTo>
                <a:lnTo>
                  <a:pt x="2300" y="2633"/>
                </a:lnTo>
                <a:lnTo>
                  <a:pt x="2269" y="2600"/>
                </a:lnTo>
                <a:lnTo>
                  <a:pt x="2229" y="2571"/>
                </a:lnTo>
                <a:lnTo>
                  <a:pt x="2184" y="2548"/>
                </a:lnTo>
                <a:lnTo>
                  <a:pt x="2133" y="2528"/>
                </a:lnTo>
                <a:lnTo>
                  <a:pt x="2080" y="2511"/>
                </a:lnTo>
                <a:lnTo>
                  <a:pt x="2024" y="2497"/>
                </a:lnTo>
                <a:lnTo>
                  <a:pt x="1968" y="2484"/>
                </a:lnTo>
                <a:lnTo>
                  <a:pt x="1911" y="2473"/>
                </a:lnTo>
                <a:lnTo>
                  <a:pt x="1857" y="2464"/>
                </a:lnTo>
                <a:lnTo>
                  <a:pt x="1780" y="2455"/>
                </a:lnTo>
                <a:lnTo>
                  <a:pt x="1702" y="2455"/>
                </a:lnTo>
                <a:lnTo>
                  <a:pt x="1622" y="2462"/>
                </a:lnTo>
                <a:lnTo>
                  <a:pt x="1542" y="2475"/>
                </a:lnTo>
                <a:lnTo>
                  <a:pt x="1460" y="2493"/>
                </a:lnTo>
                <a:lnTo>
                  <a:pt x="1382" y="2513"/>
                </a:lnTo>
                <a:lnTo>
                  <a:pt x="1306" y="2538"/>
                </a:lnTo>
                <a:lnTo>
                  <a:pt x="1233" y="2564"/>
                </a:lnTo>
                <a:lnTo>
                  <a:pt x="1166" y="2589"/>
                </a:lnTo>
                <a:lnTo>
                  <a:pt x="1102" y="2613"/>
                </a:lnTo>
                <a:lnTo>
                  <a:pt x="1046" y="2637"/>
                </a:lnTo>
                <a:lnTo>
                  <a:pt x="1017" y="2648"/>
                </a:lnTo>
                <a:lnTo>
                  <a:pt x="982" y="2664"/>
                </a:lnTo>
                <a:lnTo>
                  <a:pt x="944" y="2680"/>
                </a:lnTo>
                <a:lnTo>
                  <a:pt x="902" y="2697"/>
                </a:lnTo>
                <a:lnTo>
                  <a:pt x="858" y="2711"/>
                </a:lnTo>
                <a:lnTo>
                  <a:pt x="815" y="2724"/>
                </a:lnTo>
                <a:lnTo>
                  <a:pt x="769" y="2733"/>
                </a:lnTo>
                <a:lnTo>
                  <a:pt x="728" y="2737"/>
                </a:lnTo>
                <a:lnTo>
                  <a:pt x="689" y="2731"/>
                </a:lnTo>
                <a:lnTo>
                  <a:pt x="649" y="2720"/>
                </a:lnTo>
                <a:lnTo>
                  <a:pt x="617" y="2704"/>
                </a:lnTo>
                <a:lnTo>
                  <a:pt x="591" y="2686"/>
                </a:lnTo>
                <a:lnTo>
                  <a:pt x="569" y="2662"/>
                </a:lnTo>
                <a:lnTo>
                  <a:pt x="551" y="2638"/>
                </a:lnTo>
                <a:lnTo>
                  <a:pt x="537" y="2611"/>
                </a:lnTo>
                <a:lnTo>
                  <a:pt x="526" y="2584"/>
                </a:lnTo>
                <a:lnTo>
                  <a:pt x="515" y="2557"/>
                </a:lnTo>
                <a:lnTo>
                  <a:pt x="506" y="2531"/>
                </a:lnTo>
                <a:lnTo>
                  <a:pt x="495" y="2506"/>
                </a:lnTo>
                <a:lnTo>
                  <a:pt x="484" y="2482"/>
                </a:lnTo>
                <a:lnTo>
                  <a:pt x="471" y="2462"/>
                </a:lnTo>
                <a:lnTo>
                  <a:pt x="457" y="2446"/>
                </a:lnTo>
                <a:lnTo>
                  <a:pt x="437" y="2433"/>
                </a:lnTo>
                <a:lnTo>
                  <a:pt x="437" y="2451"/>
                </a:lnTo>
                <a:lnTo>
                  <a:pt x="448" y="2491"/>
                </a:lnTo>
                <a:lnTo>
                  <a:pt x="455" y="2533"/>
                </a:lnTo>
                <a:lnTo>
                  <a:pt x="464" y="2575"/>
                </a:lnTo>
                <a:lnTo>
                  <a:pt x="473" y="2617"/>
                </a:lnTo>
                <a:lnTo>
                  <a:pt x="484" y="2657"/>
                </a:lnTo>
                <a:lnTo>
                  <a:pt x="498" y="2693"/>
                </a:lnTo>
                <a:lnTo>
                  <a:pt x="517" y="2724"/>
                </a:lnTo>
                <a:lnTo>
                  <a:pt x="546" y="2755"/>
                </a:lnTo>
                <a:lnTo>
                  <a:pt x="578" y="2778"/>
                </a:lnTo>
                <a:lnTo>
                  <a:pt x="613" y="2795"/>
                </a:lnTo>
                <a:lnTo>
                  <a:pt x="649" y="2804"/>
                </a:lnTo>
                <a:lnTo>
                  <a:pt x="689" y="2808"/>
                </a:lnTo>
                <a:lnTo>
                  <a:pt x="729" y="2806"/>
                </a:lnTo>
                <a:lnTo>
                  <a:pt x="771" y="2800"/>
                </a:lnTo>
                <a:lnTo>
                  <a:pt x="813" y="2791"/>
                </a:lnTo>
                <a:lnTo>
                  <a:pt x="855" y="2780"/>
                </a:lnTo>
                <a:lnTo>
                  <a:pt x="898" y="2768"/>
                </a:lnTo>
                <a:lnTo>
                  <a:pt x="938" y="2753"/>
                </a:lnTo>
                <a:lnTo>
                  <a:pt x="978" y="2740"/>
                </a:lnTo>
                <a:lnTo>
                  <a:pt x="1017" y="2728"/>
                </a:lnTo>
                <a:lnTo>
                  <a:pt x="1051" y="2717"/>
                </a:lnTo>
                <a:lnTo>
                  <a:pt x="1086" y="2708"/>
                </a:lnTo>
                <a:lnTo>
                  <a:pt x="1089" y="2713"/>
                </a:lnTo>
                <a:lnTo>
                  <a:pt x="1097" y="2968"/>
                </a:lnTo>
                <a:lnTo>
                  <a:pt x="1089" y="2969"/>
                </a:lnTo>
                <a:lnTo>
                  <a:pt x="1060" y="3020"/>
                </a:lnTo>
                <a:lnTo>
                  <a:pt x="957" y="3040"/>
                </a:lnTo>
                <a:lnTo>
                  <a:pt x="928" y="2995"/>
                </a:lnTo>
                <a:lnTo>
                  <a:pt x="873" y="3002"/>
                </a:lnTo>
                <a:lnTo>
                  <a:pt x="857" y="3040"/>
                </a:lnTo>
                <a:lnTo>
                  <a:pt x="740" y="3064"/>
                </a:lnTo>
                <a:lnTo>
                  <a:pt x="726" y="3022"/>
                </a:lnTo>
                <a:lnTo>
                  <a:pt x="678" y="3026"/>
                </a:lnTo>
                <a:lnTo>
                  <a:pt x="657" y="3080"/>
                </a:lnTo>
                <a:lnTo>
                  <a:pt x="526" y="3077"/>
                </a:lnTo>
                <a:lnTo>
                  <a:pt x="518" y="3033"/>
                </a:lnTo>
                <a:lnTo>
                  <a:pt x="493" y="3033"/>
                </a:lnTo>
                <a:lnTo>
                  <a:pt x="473" y="3080"/>
                </a:lnTo>
                <a:lnTo>
                  <a:pt x="329" y="3071"/>
                </a:lnTo>
                <a:lnTo>
                  <a:pt x="340" y="3018"/>
                </a:lnTo>
                <a:lnTo>
                  <a:pt x="293" y="3015"/>
                </a:lnTo>
                <a:lnTo>
                  <a:pt x="277" y="3064"/>
                </a:lnTo>
                <a:lnTo>
                  <a:pt x="166" y="3037"/>
                </a:lnTo>
                <a:lnTo>
                  <a:pt x="164" y="3004"/>
                </a:lnTo>
                <a:lnTo>
                  <a:pt x="133" y="2998"/>
                </a:lnTo>
                <a:lnTo>
                  <a:pt x="104" y="2991"/>
                </a:lnTo>
                <a:lnTo>
                  <a:pt x="80" y="2980"/>
                </a:lnTo>
                <a:lnTo>
                  <a:pt x="60" y="2966"/>
                </a:lnTo>
                <a:lnTo>
                  <a:pt x="46" y="2948"/>
                </a:lnTo>
                <a:lnTo>
                  <a:pt x="40" y="2924"/>
                </a:lnTo>
                <a:lnTo>
                  <a:pt x="46" y="2897"/>
                </a:lnTo>
                <a:lnTo>
                  <a:pt x="57" y="2868"/>
                </a:lnTo>
                <a:lnTo>
                  <a:pt x="71" y="2838"/>
                </a:lnTo>
                <a:lnTo>
                  <a:pt x="89" y="2809"/>
                </a:lnTo>
                <a:lnTo>
                  <a:pt x="109" y="2780"/>
                </a:lnTo>
                <a:lnTo>
                  <a:pt x="128" y="2755"/>
                </a:lnTo>
                <a:lnTo>
                  <a:pt x="142" y="2731"/>
                </a:lnTo>
                <a:lnTo>
                  <a:pt x="153" y="2713"/>
                </a:lnTo>
                <a:lnTo>
                  <a:pt x="100" y="2657"/>
                </a:lnTo>
                <a:lnTo>
                  <a:pt x="106" y="2644"/>
                </a:lnTo>
                <a:lnTo>
                  <a:pt x="209" y="2600"/>
                </a:lnTo>
                <a:lnTo>
                  <a:pt x="244" y="2578"/>
                </a:lnTo>
                <a:lnTo>
                  <a:pt x="269" y="2555"/>
                </a:lnTo>
                <a:lnTo>
                  <a:pt x="284" y="2529"/>
                </a:lnTo>
                <a:lnTo>
                  <a:pt x="289" y="2506"/>
                </a:lnTo>
                <a:lnTo>
                  <a:pt x="288" y="2478"/>
                </a:lnTo>
                <a:lnTo>
                  <a:pt x="280" y="2451"/>
                </a:lnTo>
                <a:lnTo>
                  <a:pt x="266" y="2424"/>
                </a:lnTo>
                <a:lnTo>
                  <a:pt x="246" y="2397"/>
                </a:lnTo>
                <a:lnTo>
                  <a:pt x="222" y="2368"/>
                </a:lnTo>
                <a:lnTo>
                  <a:pt x="197" y="2340"/>
                </a:lnTo>
                <a:lnTo>
                  <a:pt x="169" y="2313"/>
                </a:lnTo>
                <a:lnTo>
                  <a:pt x="140" y="2284"/>
                </a:lnTo>
                <a:lnTo>
                  <a:pt x="111" y="2257"/>
                </a:lnTo>
                <a:lnTo>
                  <a:pt x="84" y="2229"/>
                </a:lnTo>
                <a:lnTo>
                  <a:pt x="58" y="2204"/>
                </a:lnTo>
                <a:lnTo>
                  <a:pt x="37" y="2178"/>
                </a:lnTo>
                <a:lnTo>
                  <a:pt x="18" y="2155"/>
                </a:lnTo>
                <a:lnTo>
                  <a:pt x="6" y="2131"/>
                </a:lnTo>
                <a:lnTo>
                  <a:pt x="0" y="2109"/>
                </a:lnTo>
                <a:lnTo>
                  <a:pt x="0" y="2088"/>
                </a:lnTo>
                <a:lnTo>
                  <a:pt x="11" y="2064"/>
                </a:lnTo>
                <a:lnTo>
                  <a:pt x="28" y="2044"/>
                </a:lnTo>
                <a:lnTo>
                  <a:pt x="48" y="2024"/>
                </a:lnTo>
                <a:lnTo>
                  <a:pt x="73" y="2006"/>
                </a:lnTo>
                <a:lnTo>
                  <a:pt x="100" y="1988"/>
                </a:lnTo>
                <a:lnTo>
                  <a:pt x="128" y="1969"/>
                </a:lnTo>
                <a:lnTo>
                  <a:pt x="155" y="1949"/>
                </a:lnTo>
                <a:lnTo>
                  <a:pt x="180" y="1928"/>
                </a:lnTo>
                <a:lnTo>
                  <a:pt x="200" y="1904"/>
                </a:lnTo>
                <a:lnTo>
                  <a:pt x="217" y="1877"/>
                </a:lnTo>
                <a:lnTo>
                  <a:pt x="226" y="1844"/>
                </a:lnTo>
                <a:lnTo>
                  <a:pt x="226" y="1811"/>
                </a:lnTo>
                <a:lnTo>
                  <a:pt x="218" y="1780"/>
                </a:lnTo>
                <a:lnTo>
                  <a:pt x="206" y="1753"/>
                </a:lnTo>
                <a:lnTo>
                  <a:pt x="189" y="1726"/>
                </a:lnTo>
                <a:lnTo>
                  <a:pt x="171" y="1700"/>
                </a:lnTo>
                <a:lnTo>
                  <a:pt x="151" y="1675"/>
                </a:lnTo>
                <a:lnTo>
                  <a:pt x="133" y="1648"/>
                </a:lnTo>
                <a:lnTo>
                  <a:pt x="117" y="1620"/>
                </a:lnTo>
                <a:lnTo>
                  <a:pt x="106" y="1591"/>
                </a:lnTo>
                <a:lnTo>
                  <a:pt x="102" y="1557"/>
                </a:lnTo>
                <a:lnTo>
                  <a:pt x="106" y="1520"/>
                </a:lnTo>
                <a:lnTo>
                  <a:pt x="173" y="1388"/>
                </a:lnTo>
                <a:lnTo>
                  <a:pt x="273" y="1144"/>
                </a:lnTo>
                <a:lnTo>
                  <a:pt x="286" y="1095"/>
                </a:lnTo>
                <a:lnTo>
                  <a:pt x="297" y="1040"/>
                </a:lnTo>
                <a:lnTo>
                  <a:pt x="302" y="984"/>
                </a:lnTo>
                <a:lnTo>
                  <a:pt x="309" y="928"/>
                </a:lnTo>
                <a:lnTo>
                  <a:pt x="318" y="873"/>
                </a:lnTo>
                <a:lnTo>
                  <a:pt x="329" y="820"/>
                </a:lnTo>
                <a:lnTo>
                  <a:pt x="346" y="771"/>
                </a:lnTo>
                <a:lnTo>
                  <a:pt x="384" y="697"/>
                </a:lnTo>
                <a:lnTo>
                  <a:pt x="433" y="622"/>
                </a:lnTo>
                <a:lnTo>
                  <a:pt x="493" y="551"/>
                </a:lnTo>
                <a:lnTo>
                  <a:pt x="560" y="484"/>
                </a:lnTo>
                <a:lnTo>
                  <a:pt x="635" y="420"/>
                </a:lnTo>
                <a:lnTo>
                  <a:pt x="717" y="360"/>
                </a:lnTo>
                <a:lnTo>
                  <a:pt x="802" y="304"/>
                </a:lnTo>
                <a:lnTo>
                  <a:pt x="889" y="251"/>
                </a:lnTo>
                <a:lnTo>
                  <a:pt x="978" y="206"/>
                </a:lnTo>
                <a:lnTo>
                  <a:pt x="1069" y="164"/>
                </a:lnTo>
                <a:lnTo>
                  <a:pt x="1158" y="129"/>
                </a:lnTo>
                <a:lnTo>
                  <a:pt x="1246" y="100"/>
                </a:lnTo>
                <a:lnTo>
                  <a:pt x="1566" y="17"/>
                </a:lnTo>
                <a:lnTo>
                  <a:pt x="17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6A90C37-8007-4609-879B-7F7E994F6598}"/>
              </a:ext>
            </a:extLst>
          </p:cNvPr>
          <p:cNvSpPr/>
          <p:nvPr/>
        </p:nvSpPr>
        <p:spPr>
          <a:xfrm>
            <a:off x="8558031" y="2609329"/>
            <a:ext cx="648072" cy="6480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998D5A6-F07E-40ED-B037-B45FD7AB2901}"/>
              </a:ext>
            </a:extLst>
          </p:cNvPr>
          <p:cNvSpPr/>
          <p:nvPr/>
        </p:nvSpPr>
        <p:spPr>
          <a:xfrm>
            <a:off x="9519529" y="2609329"/>
            <a:ext cx="648072" cy="648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4" name="Freeform 9">
            <a:extLst>
              <a:ext uri="{FF2B5EF4-FFF2-40B4-BE49-F238E27FC236}">
                <a16:creationId xmlns:a16="http://schemas.microsoft.com/office/drawing/2014/main" id="{B40236F5-E625-457C-B0A8-95EF662DE522}"/>
              </a:ext>
            </a:extLst>
          </p:cNvPr>
          <p:cNvSpPr>
            <a:spLocks noEditPoints="1"/>
          </p:cNvSpPr>
          <p:nvPr/>
        </p:nvSpPr>
        <p:spPr bwMode="auto">
          <a:xfrm>
            <a:off x="8700004" y="2813709"/>
            <a:ext cx="422438" cy="306645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5" name="Oval 1">
            <a:extLst>
              <a:ext uri="{FF2B5EF4-FFF2-40B4-BE49-F238E27FC236}">
                <a16:creationId xmlns:a16="http://schemas.microsoft.com/office/drawing/2014/main" id="{1713AC07-668A-4945-9731-34A0E1959518}"/>
              </a:ext>
            </a:extLst>
          </p:cNvPr>
          <p:cNvSpPr/>
          <p:nvPr/>
        </p:nvSpPr>
        <p:spPr>
          <a:xfrm>
            <a:off x="9668153" y="2762686"/>
            <a:ext cx="352758" cy="379334"/>
          </a:xfrm>
          <a:custGeom>
            <a:avLst/>
            <a:gdLst/>
            <a:ahLst/>
            <a:cxnLst/>
            <a:rect l="l" t="t" r="r" b="b"/>
            <a:pathLst>
              <a:path w="4669637" h="5021437">
                <a:moveTo>
                  <a:pt x="3221000" y="0"/>
                </a:moveTo>
                <a:cubicBezTo>
                  <a:pt x="3362423" y="0"/>
                  <a:pt x="3491529" y="52734"/>
                  <a:pt x="3588254" y="141276"/>
                </a:cubicBezTo>
                <a:cubicBezTo>
                  <a:pt x="3684978" y="52735"/>
                  <a:pt x="3814082" y="3"/>
                  <a:pt x="3955503" y="3"/>
                </a:cubicBezTo>
                <a:cubicBezTo>
                  <a:pt x="4262962" y="3"/>
                  <a:pt x="4512207" y="249248"/>
                  <a:pt x="4512207" y="556707"/>
                </a:cubicBezTo>
                <a:cubicBezTo>
                  <a:pt x="4512207" y="669790"/>
                  <a:pt x="4478490" y="774998"/>
                  <a:pt x="4420089" y="862515"/>
                </a:cubicBezTo>
                <a:cubicBezTo>
                  <a:pt x="4570580" y="961849"/>
                  <a:pt x="4669637" y="1132542"/>
                  <a:pt x="4669637" y="1326370"/>
                </a:cubicBezTo>
                <a:cubicBezTo>
                  <a:pt x="4669637" y="1487821"/>
                  <a:pt x="4600910" y="1633219"/>
                  <a:pt x="4490000" y="1733701"/>
                </a:cubicBezTo>
                <a:cubicBezTo>
                  <a:pt x="4600910" y="1834183"/>
                  <a:pt x="4669637" y="1979581"/>
                  <a:pt x="4669637" y="2141032"/>
                </a:cubicBezTo>
                <a:cubicBezTo>
                  <a:pt x="4669637" y="2302483"/>
                  <a:pt x="4600910" y="2447881"/>
                  <a:pt x="4490000" y="2548363"/>
                </a:cubicBezTo>
                <a:cubicBezTo>
                  <a:pt x="4600910" y="2648845"/>
                  <a:pt x="4669637" y="2794244"/>
                  <a:pt x="4669637" y="2955694"/>
                </a:cubicBezTo>
                <a:cubicBezTo>
                  <a:pt x="4669637" y="3224895"/>
                  <a:pt x="4478563" y="3449467"/>
                  <a:pt x="4224627" y="3501139"/>
                </a:cubicBezTo>
                <a:cubicBezTo>
                  <a:pt x="4173492" y="3755645"/>
                  <a:pt x="3948659" y="3947273"/>
                  <a:pt x="3679069" y="3947273"/>
                </a:cubicBezTo>
                <a:cubicBezTo>
                  <a:pt x="3559167" y="3947273"/>
                  <a:pt x="3448117" y="3909367"/>
                  <a:pt x="3357878" y="3844002"/>
                </a:cubicBezTo>
                <a:cubicBezTo>
                  <a:pt x="3259607" y="3937451"/>
                  <a:pt x="3126492" y="3993881"/>
                  <a:pt x="2980197" y="3993881"/>
                </a:cubicBezTo>
                <a:cubicBezTo>
                  <a:pt x="2931818" y="3993881"/>
                  <a:pt x="2884880" y="3987710"/>
                  <a:pt x="2841084" y="3972961"/>
                </a:cubicBezTo>
                <a:cubicBezTo>
                  <a:pt x="2832044" y="4069054"/>
                  <a:pt x="2794874" y="4156856"/>
                  <a:pt x="2737231" y="4227693"/>
                </a:cubicBezTo>
                <a:cubicBezTo>
                  <a:pt x="2806079" y="4310086"/>
                  <a:pt x="2846234" y="4416407"/>
                  <a:pt x="2846234" y="4532107"/>
                </a:cubicBezTo>
                <a:cubicBezTo>
                  <a:pt x="2846234" y="4802356"/>
                  <a:pt x="2627153" y="5021437"/>
                  <a:pt x="2356904" y="5021437"/>
                </a:cubicBezTo>
                <a:cubicBezTo>
                  <a:pt x="2086655" y="5021437"/>
                  <a:pt x="1867574" y="4802356"/>
                  <a:pt x="1867574" y="4532107"/>
                </a:cubicBezTo>
                <a:cubicBezTo>
                  <a:pt x="1867574" y="4416078"/>
                  <a:pt x="1907958" y="4309481"/>
                  <a:pt x="1977158" y="4226990"/>
                </a:cubicBezTo>
                <a:cubicBezTo>
                  <a:pt x="1907958" y="4144498"/>
                  <a:pt x="1867574" y="4037901"/>
                  <a:pt x="1867574" y="3921872"/>
                </a:cubicBezTo>
                <a:lnTo>
                  <a:pt x="1870634" y="3891520"/>
                </a:lnTo>
                <a:cubicBezTo>
                  <a:pt x="1824903" y="3813479"/>
                  <a:pt x="1800200" y="3722456"/>
                  <a:pt x="1800200" y="3625662"/>
                </a:cubicBezTo>
                <a:cubicBezTo>
                  <a:pt x="1800200" y="3318203"/>
                  <a:pt x="2049445" y="3068958"/>
                  <a:pt x="2356904" y="3068958"/>
                </a:cubicBezTo>
                <a:cubicBezTo>
                  <a:pt x="2420773" y="3068958"/>
                  <a:pt x="2482129" y="3079714"/>
                  <a:pt x="2538468" y="3101802"/>
                </a:cubicBezTo>
                <a:cubicBezTo>
                  <a:pt x="2638465" y="2966803"/>
                  <a:pt x="2799249" y="2880473"/>
                  <a:pt x="2980197" y="2880473"/>
                </a:cubicBezTo>
                <a:cubicBezTo>
                  <a:pt x="3100008" y="2880473"/>
                  <a:pt x="3210978" y="2918321"/>
                  <a:pt x="3301190" y="2983581"/>
                </a:cubicBezTo>
                <a:cubicBezTo>
                  <a:pt x="3373807" y="2914346"/>
                  <a:pt x="3465808" y="2865716"/>
                  <a:pt x="3567959" y="2845066"/>
                </a:cubicBezTo>
                <a:cubicBezTo>
                  <a:pt x="3590854" y="2728399"/>
                  <a:pt x="3651016" y="2625236"/>
                  <a:pt x="3735867" y="2548363"/>
                </a:cubicBezTo>
                <a:cubicBezTo>
                  <a:pt x="3624957" y="2447881"/>
                  <a:pt x="3556229" y="2302483"/>
                  <a:pt x="3556229" y="2141032"/>
                </a:cubicBezTo>
                <a:cubicBezTo>
                  <a:pt x="3556229" y="1979581"/>
                  <a:pt x="3624957" y="1834183"/>
                  <a:pt x="3735867" y="1733701"/>
                </a:cubicBezTo>
                <a:cubicBezTo>
                  <a:pt x="3624957" y="1633219"/>
                  <a:pt x="3556229" y="1487821"/>
                  <a:pt x="3556229" y="1326370"/>
                </a:cubicBezTo>
                <a:cubicBezTo>
                  <a:pt x="3556229" y="1213287"/>
                  <a:pt x="3589946" y="1108079"/>
                  <a:pt x="3648347" y="1020561"/>
                </a:cubicBezTo>
                <a:cubicBezTo>
                  <a:pt x="3626565" y="1006627"/>
                  <a:pt x="3606074" y="990873"/>
                  <a:pt x="3588250" y="972135"/>
                </a:cubicBezTo>
                <a:cubicBezTo>
                  <a:pt x="3491526" y="1060675"/>
                  <a:pt x="3362421" y="1113408"/>
                  <a:pt x="3221000" y="1113408"/>
                </a:cubicBezTo>
                <a:cubicBezTo>
                  <a:pt x="3065923" y="1113408"/>
                  <a:pt x="2925655" y="1049999"/>
                  <a:pt x="2824957" y="947451"/>
                </a:cubicBezTo>
                <a:cubicBezTo>
                  <a:pt x="2724258" y="1050000"/>
                  <a:pt x="2583990" y="1113409"/>
                  <a:pt x="2428912" y="1113409"/>
                </a:cubicBezTo>
                <a:cubicBezTo>
                  <a:pt x="2253449" y="1113409"/>
                  <a:pt x="2096946" y="1032234"/>
                  <a:pt x="1996865" y="903815"/>
                </a:cubicBezTo>
                <a:cubicBezTo>
                  <a:pt x="1896784" y="1032234"/>
                  <a:pt x="1740280" y="1113410"/>
                  <a:pt x="1564816" y="1113410"/>
                </a:cubicBezTo>
                <a:cubicBezTo>
                  <a:pt x="1377378" y="1113410"/>
                  <a:pt x="1211575" y="1020776"/>
                  <a:pt x="1111593" y="878151"/>
                </a:cubicBezTo>
                <a:cubicBezTo>
                  <a:pt x="1080053" y="927774"/>
                  <a:pt x="1038222" y="969598"/>
                  <a:pt x="990563" y="1003955"/>
                </a:cubicBezTo>
                <a:cubicBezTo>
                  <a:pt x="1068182" y="1097494"/>
                  <a:pt x="1113408" y="1217901"/>
                  <a:pt x="1113408" y="1348870"/>
                </a:cubicBezTo>
                <a:cubicBezTo>
                  <a:pt x="1113408" y="1503969"/>
                  <a:pt x="1049982" y="1644253"/>
                  <a:pt x="947405" y="1744951"/>
                </a:cubicBezTo>
                <a:cubicBezTo>
                  <a:pt x="1049982" y="1845649"/>
                  <a:pt x="1113408" y="1985934"/>
                  <a:pt x="1113408" y="2141033"/>
                </a:cubicBezTo>
                <a:cubicBezTo>
                  <a:pt x="1113408" y="2296132"/>
                  <a:pt x="1049982" y="2436417"/>
                  <a:pt x="947405" y="2537115"/>
                </a:cubicBezTo>
                <a:cubicBezTo>
                  <a:pt x="1049982" y="2637813"/>
                  <a:pt x="1113408" y="2778098"/>
                  <a:pt x="1113408" y="2933196"/>
                </a:cubicBezTo>
                <a:cubicBezTo>
                  <a:pt x="1113408" y="3160411"/>
                  <a:pt x="977287" y="3355833"/>
                  <a:pt x="781802" y="3441590"/>
                </a:cubicBezTo>
                <a:cubicBezTo>
                  <a:pt x="781802" y="3467025"/>
                  <a:pt x="781802" y="3492460"/>
                  <a:pt x="781802" y="3517895"/>
                </a:cubicBezTo>
                <a:cubicBezTo>
                  <a:pt x="781802" y="3642214"/>
                  <a:pt x="681021" y="3742995"/>
                  <a:pt x="556702" y="3742995"/>
                </a:cubicBezTo>
                <a:lnTo>
                  <a:pt x="556703" y="3742994"/>
                </a:lnTo>
                <a:cubicBezTo>
                  <a:pt x="432384" y="3742994"/>
                  <a:pt x="331603" y="3642213"/>
                  <a:pt x="331603" y="3517894"/>
                </a:cubicBezTo>
                <a:lnTo>
                  <a:pt x="331603" y="3441589"/>
                </a:lnTo>
                <a:cubicBezTo>
                  <a:pt x="136120" y="3355831"/>
                  <a:pt x="0" y="3160410"/>
                  <a:pt x="0" y="2933196"/>
                </a:cubicBezTo>
                <a:cubicBezTo>
                  <a:pt x="0" y="2778098"/>
                  <a:pt x="63426" y="2637813"/>
                  <a:pt x="166003" y="2537115"/>
                </a:cubicBezTo>
                <a:cubicBezTo>
                  <a:pt x="63426" y="2436417"/>
                  <a:pt x="0" y="2296132"/>
                  <a:pt x="0" y="2141033"/>
                </a:cubicBezTo>
                <a:cubicBezTo>
                  <a:pt x="0" y="1985934"/>
                  <a:pt x="63426" y="1845649"/>
                  <a:pt x="166003" y="1744951"/>
                </a:cubicBezTo>
                <a:cubicBezTo>
                  <a:pt x="63426" y="1644253"/>
                  <a:pt x="0" y="1503969"/>
                  <a:pt x="0" y="1348870"/>
                </a:cubicBezTo>
                <a:cubicBezTo>
                  <a:pt x="0" y="1164802"/>
                  <a:pt x="89333" y="1001598"/>
                  <a:pt x="228018" y="901622"/>
                </a:cubicBezTo>
                <a:cubicBezTo>
                  <a:pt x="150398" y="808082"/>
                  <a:pt x="105172" y="687676"/>
                  <a:pt x="105172" y="556707"/>
                </a:cubicBezTo>
                <a:cubicBezTo>
                  <a:pt x="105172" y="249248"/>
                  <a:pt x="354417" y="3"/>
                  <a:pt x="661876" y="3"/>
                </a:cubicBezTo>
                <a:cubicBezTo>
                  <a:pt x="848326" y="3"/>
                  <a:pt x="1013368" y="91662"/>
                  <a:pt x="1113346" y="233137"/>
                </a:cubicBezTo>
                <a:cubicBezTo>
                  <a:pt x="1213323" y="91662"/>
                  <a:pt x="1378365" y="2"/>
                  <a:pt x="1564816" y="2"/>
                </a:cubicBezTo>
                <a:cubicBezTo>
                  <a:pt x="1740279" y="2"/>
                  <a:pt x="1896783" y="81177"/>
                  <a:pt x="1996864" y="209596"/>
                </a:cubicBezTo>
                <a:cubicBezTo>
                  <a:pt x="2096945" y="81176"/>
                  <a:pt x="2253449" y="1"/>
                  <a:pt x="2428912" y="1"/>
                </a:cubicBezTo>
                <a:cubicBezTo>
                  <a:pt x="2583990" y="1"/>
                  <a:pt x="2724257" y="63410"/>
                  <a:pt x="2824956" y="165958"/>
                </a:cubicBezTo>
                <a:cubicBezTo>
                  <a:pt x="2925654" y="63409"/>
                  <a:pt x="3065922" y="0"/>
                  <a:pt x="3221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9">
            <a:extLst>
              <a:ext uri="{FF2B5EF4-FFF2-40B4-BE49-F238E27FC236}">
                <a16:creationId xmlns:a16="http://schemas.microsoft.com/office/drawing/2014/main" id="{F82EB7B2-3990-4F74-83E6-CF6117E378D5}"/>
              </a:ext>
            </a:extLst>
          </p:cNvPr>
          <p:cNvGrpSpPr/>
          <p:nvPr/>
        </p:nvGrpSpPr>
        <p:grpSpPr>
          <a:xfrm>
            <a:off x="8863840" y="2669633"/>
            <a:ext cx="2166572" cy="1144386"/>
            <a:chOff x="3787570" y="2396278"/>
            <a:chExt cx="2165170" cy="12714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F99BB-07C8-4325-95BF-39769E4BBC4A}"/>
                </a:ext>
              </a:extLst>
            </p:cNvPr>
            <p:cNvSpPr txBox="1"/>
            <p:nvPr/>
          </p:nvSpPr>
          <p:spPr>
            <a:xfrm>
              <a:off x="3793638" y="2744453"/>
              <a:ext cx="2159102" cy="923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12BD1F-0FE6-4D2F-9957-DD83EC495B73}"/>
                </a:ext>
              </a:extLst>
            </p:cNvPr>
            <p:cNvSpPr txBox="1"/>
            <p:nvPr/>
          </p:nvSpPr>
          <p:spPr>
            <a:xfrm>
              <a:off x="3787570" y="2396278"/>
              <a:ext cx="2161826" cy="34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3">
            <a:extLst>
              <a:ext uri="{FF2B5EF4-FFF2-40B4-BE49-F238E27FC236}">
                <a16:creationId xmlns:a16="http://schemas.microsoft.com/office/drawing/2014/main" id="{58ADDC31-6351-4FE1-ADF4-62AAB61BF43D}"/>
              </a:ext>
            </a:extLst>
          </p:cNvPr>
          <p:cNvGrpSpPr/>
          <p:nvPr/>
        </p:nvGrpSpPr>
        <p:grpSpPr>
          <a:xfrm>
            <a:off x="5008346" y="2669633"/>
            <a:ext cx="2166572" cy="1144386"/>
            <a:chOff x="3787570" y="2396278"/>
            <a:chExt cx="2165170" cy="12714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14DCC7-C006-4921-BA33-A5C5FEE516DB}"/>
                </a:ext>
              </a:extLst>
            </p:cNvPr>
            <p:cNvSpPr txBox="1"/>
            <p:nvPr/>
          </p:nvSpPr>
          <p:spPr>
            <a:xfrm>
              <a:off x="3793638" y="2744453"/>
              <a:ext cx="2159102" cy="923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891C5D-0E99-4932-87C2-1AE465EBD19D}"/>
                </a:ext>
              </a:extLst>
            </p:cNvPr>
            <p:cNvSpPr txBox="1"/>
            <p:nvPr/>
          </p:nvSpPr>
          <p:spPr>
            <a:xfrm>
              <a:off x="3787570" y="2396278"/>
              <a:ext cx="2161826" cy="34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60F47E2-E309-4822-B0A4-8A49861E6E6F}"/>
              </a:ext>
            </a:extLst>
          </p:cNvPr>
          <p:cNvSpPr txBox="1">
            <a:spLocks/>
          </p:cNvSpPr>
          <p:nvPr/>
        </p:nvSpPr>
        <p:spPr>
          <a:xfrm>
            <a:off x="5332576" y="914405"/>
            <a:ext cx="5408440" cy="581111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SIMPLE POWERPOINT</a:t>
            </a: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3FD1364-60EF-400F-AE75-C1BAC883FDC2}"/>
              </a:ext>
            </a:extLst>
          </p:cNvPr>
          <p:cNvSpPr txBox="1">
            <a:spLocks/>
          </p:cNvSpPr>
          <p:nvPr/>
        </p:nvSpPr>
        <p:spPr>
          <a:xfrm>
            <a:off x="4728754" y="1511182"/>
            <a:ext cx="6616084" cy="6516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REAGENT DEVELOPMENT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6F477-0D3A-462D-BB11-79B1458A02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15D43F4-3020-4DAA-8100-566553ABC5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1CF4B97-B5CA-48A6-B0ED-0A1ED15861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576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4">
            <a:extLst>
              <a:ext uri="{FF2B5EF4-FFF2-40B4-BE49-F238E27FC236}">
                <a16:creationId xmlns:a16="http://schemas.microsoft.com/office/drawing/2014/main" id="{3C892FD0-E19F-481A-81D9-BE72747A30F2}"/>
              </a:ext>
            </a:extLst>
          </p:cNvPr>
          <p:cNvSpPr/>
          <p:nvPr/>
        </p:nvSpPr>
        <p:spPr>
          <a:xfrm>
            <a:off x="8672933" y="4722998"/>
            <a:ext cx="2237167" cy="1190626"/>
          </a:xfrm>
          <a:custGeom>
            <a:avLst/>
            <a:gdLst>
              <a:gd name="connsiteX0" fmla="*/ 1562100 w 1619250"/>
              <a:gd name="connsiteY0" fmla="*/ 590550 h 1200150"/>
              <a:gd name="connsiteX1" fmla="*/ 0 w 1619250"/>
              <a:gd name="connsiteY1" fmla="*/ 1200150 h 1200150"/>
              <a:gd name="connsiteX2" fmla="*/ 76200 w 1619250"/>
              <a:gd name="connsiteY2" fmla="*/ 590550 h 1200150"/>
              <a:gd name="connsiteX3" fmla="*/ 1619250 w 1619250"/>
              <a:gd name="connsiteY3" fmla="*/ 0 h 1200150"/>
              <a:gd name="connsiteX4" fmla="*/ 1562100 w 1619250"/>
              <a:gd name="connsiteY4" fmla="*/ 590550 h 1200150"/>
              <a:gd name="connsiteX0" fmla="*/ 1619250 w 1619250"/>
              <a:gd name="connsiteY0" fmla="*/ 590550 h 1200150"/>
              <a:gd name="connsiteX1" fmla="*/ 0 w 1619250"/>
              <a:gd name="connsiteY1" fmla="*/ 1200150 h 1200150"/>
              <a:gd name="connsiteX2" fmla="*/ 76200 w 1619250"/>
              <a:gd name="connsiteY2" fmla="*/ 590550 h 1200150"/>
              <a:gd name="connsiteX3" fmla="*/ 1619250 w 1619250"/>
              <a:gd name="connsiteY3" fmla="*/ 0 h 1200150"/>
              <a:gd name="connsiteX4" fmla="*/ 1619250 w 1619250"/>
              <a:gd name="connsiteY4" fmla="*/ 590550 h 1200150"/>
              <a:gd name="connsiteX0" fmla="*/ 1609725 w 1619250"/>
              <a:gd name="connsiteY0" fmla="*/ 542925 h 1200150"/>
              <a:gd name="connsiteX1" fmla="*/ 0 w 1619250"/>
              <a:gd name="connsiteY1" fmla="*/ 1200150 h 1200150"/>
              <a:gd name="connsiteX2" fmla="*/ 76200 w 1619250"/>
              <a:gd name="connsiteY2" fmla="*/ 590550 h 1200150"/>
              <a:gd name="connsiteX3" fmla="*/ 1619250 w 1619250"/>
              <a:gd name="connsiteY3" fmla="*/ 0 h 1200150"/>
              <a:gd name="connsiteX4" fmla="*/ 1609725 w 1619250"/>
              <a:gd name="connsiteY4" fmla="*/ 542925 h 1200150"/>
              <a:gd name="connsiteX0" fmla="*/ 1609725 w 1619250"/>
              <a:gd name="connsiteY0" fmla="*/ 581025 h 1200150"/>
              <a:gd name="connsiteX1" fmla="*/ 0 w 1619250"/>
              <a:gd name="connsiteY1" fmla="*/ 1200150 h 1200150"/>
              <a:gd name="connsiteX2" fmla="*/ 76200 w 1619250"/>
              <a:gd name="connsiteY2" fmla="*/ 590550 h 1200150"/>
              <a:gd name="connsiteX3" fmla="*/ 1619250 w 1619250"/>
              <a:gd name="connsiteY3" fmla="*/ 0 h 1200150"/>
              <a:gd name="connsiteX4" fmla="*/ 1609725 w 1619250"/>
              <a:gd name="connsiteY4" fmla="*/ 581025 h 1200150"/>
              <a:gd name="connsiteX0" fmla="*/ 1562100 w 1571625"/>
              <a:gd name="connsiteY0" fmla="*/ 581025 h 1238250"/>
              <a:gd name="connsiteX1" fmla="*/ 0 w 1571625"/>
              <a:gd name="connsiteY1" fmla="*/ 1238250 h 1238250"/>
              <a:gd name="connsiteX2" fmla="*/ 28575 w 1571625"/>
              <a:gd name="connsiteY2" fmla="*/ 590550 h 1238250"/>
              <a:gd name="connsiteX3" fmla="*/ 1571625 w 1571625"/>
              <a:gd name="connsiteY3" fmla="*/ 0 h 1238250"/>
              <a:gd name="connsiteX4" fmla="*/ 1562100 w 1571625"/>
              <a:gd name="connsiteY4" fmla="*/ 581025 h 1238250"/>
              <a:gd name="connsiteX0" fmla="*/ 1562100 w 1571625"/>
              <a:gd name="connsiteY0" fmla="*/ 581025 h 1238250"/>
              <a:gd name="connsiteX1" fmla="*/ 0 w 1571625"/>
              <a:gd name="connsiteY1" fmla="*/ 1238250 h 1238250"/>
              <a:gd name="connsiteX2" fmla="*/ 0 w 1571625"/>
              <a:gd name="connsiteY2" fmla="*/ 619125 h 1238250"/>
              <a:gd name="connsiteX3" fmla="*/ 1571625 w 1571625"/>
              <a:gd name="connsiteY3" fmla="*/ 0 h 1238250"/>
              <a:gd name="connsiteX4" fmla="*/ 1562100 w 1571625"/>
              <a:gd name="connsiteY4" fmla="*/ 581025 h 1238250"/>
              <a:gd name="connsiteX0" fmla="*/ 1562100 w 1571625"/>
              <a:gd name="connsiteY0" fmla="*/ 619125 h 1276350"/>
              <a:gd name="connsiteX1" fmla="*/ 0 w 1571625"/>
              <a:gd name="connsiteY1" fmla="*/ 1276350 h 1276350"/>
              <a:gd name="connsiteX2" fmla="*/ 0 w 1571625"/>
              <a:gd name="connsiteY2" fmla="*/ 657225 h 1276350"/>
              <a:gd name="connsiteX3" fmla="*/ 1571625 w 1571625"/>
              <a:gd name="connsiteY3" fmla="*/ 0 h 1276350"/>
              <a:gd name="connsiteX4" fmla="*/ 1562100 w 1571625"/>
              <a:gd name="connsiteY4" fmla="*/ 619125 h 1276350"/>
              <a:gd name="connsiteX0" fmla="*/ 1562100 w 1571625"/>
              <a:gd name="connsiteY0" fmla="*/ 619125 h 1276350"/>
              <a:gd name="connsiteX1" fmla="*/ 0 w 1571625"/>
              <a:gd name="connsiteY1" fmla="*/ 1276350 h 1276350"/>
              <a:gd name="connsiteX2" fmla="*/ 0 w 1571625"/>
              <a:gd name="connsiteY2" fmla="*/ 638175 h 1276350"/>
              <a:gd name="connsiteX3" fmla="*/ 1571625 w 1571625"/>
              <a:gd name="connsiteY3" fmla="*/ 0 h 1276350"/>
              <a:gd name="connsiteX4" fmla="*/ 1562100 w 1571625"/>
              <a:gd name="connsiteY4" fmla="*/ 619125 h 1276350"/>
              <a:gd name="connsiteX0" fmla="*/ 1562100 w 1562100"/>
              <a:gd name="connsiteY0" fmla="*/ 600075 h 1257300"/>
              <a:gd name="connsiteX1" fmla="*/ 0 w 1562100"/>
              <a:gd name="connsiteY1" fmla="*/ 1257300 h 1257300"/>
              <a:gd name="connsiteX2" fmla="*/ 0 w 1562100"/>
              <a:gd name="connsiteY2" fmla="*/ 619125 h 1257300"/>
              <a:gd name="connsiteX3" fmla="*/ 1533525 w 1562100"/>
              <a:gd name="connsiteY3" fmla="*/ 0 h 1257300"/>
              <a:gd name="connsiteX4" fmla="*/ 1562100 w 1562100"/>
              <a:gd name="connsiteY4" fmla="*/ 600075 h 1257300"/>
              <a:gd name="connsiteX0" fmla="*/ 1562100 w 1562100"/>
              <a:gd name="connsiteY0" fmla="*/ 600075 h 1257300"/>
              <a:gd name="connsiteX1" fmla="*/ 0 w 1562100"/>
              <a:gd name="connsiteY1" fmla="*/ 1257300 h 1257300"/>
              <a:gd name="connsiteX2" fmla="*/ 0 w 1562100"/>
              <a:gd name="connsiteY2" fmla="*/ 619125 h 1257300"/>
              <a:gd name="connsiteX3" fmla="*/ 1533525 w 1562100"/>
              <a:gd name="connsiteY3" fmla="*/ 0 h 1257300"/>
              <a:gd name="connsiteX4" fmla="*/ 1562100 w 1562100"/>
              <a:gd name="connsiteY4" fmla="*/ 600075 h 1257300"/>
              <a:gd name="connsiteX0" fmla="*/ 1562100 w 1562100"/>
              <a:gd name="connsiteY0" fmla="*/ 600075 h 1257300"/>
              <a:gd name="connsiteX1" fmla="*/ 0 w 1562100"/>
              <a:gd name="connsiteY1" fmla="*/ 1257300 h 1257300"/>
              <a:gd name="connsiteX2" fmla="*/ 0 w 1562100"/>
              <a:gd name="connsiteY2" fmla="*/ 619125 h 1257300"/>
              <a:gd name="connsiteX3" fmla="*/ 1533525 w 1562100"/>
              <a:gd name="connsiteY3" fmla="*/ 0 h 1257300"/>
              <a:gd name="connsiteX4" fmla="*/ 1562100 w 1562100"/>
              <a:gd name="connsiteY4" fmla="*/ 600075 h 1257300"/>
              <a:gd name="connsiteX0" fmla="*/ 1562100 w 1562100"/>
              <a:gd name="connsiteY0" fmla="*/ 600075 h 1257300"/>
              <a:gd name="connsiteX1" fmla="*/ 0 w 1562100"/>
              <a:gd name="connsiteY1" fmla="*/ 1257300 h 1257300"/>
              <a:gd name="connsiteX2" fmla="*/ 0 w 1562100"/>
              <a:gd name="connsiteY2" fmla="*/ 619125 h 1257300"/>
              <a:gd name="connsiteX3" fmla="*/ 1533525 w 1562100"/>
              <a:gd name="connsiteY3" fmla="*/ 0 h 1257300"/>
              <a:gd name="connsiteX4" fmla="*/ 1562100 w 1562100"/>
              <a:gd name="connsiteY4" fmla="*/ 600075 h 1257300"/>
              <a:gd name="connsiteX0" fmla="*/ 1562100 w 1562100"/>
              <a:gd name="connsiteY0" fmla="*/ 600075 h 1257300"/>
              <a:gd name="connsiteX1" fmla="*/ 0 w 1562100"/>
              <a:gd name="connsiteY1" fmla="*/ 1257300 h 1257300"/>
              <a:gd name="connsiteX2" fmla="*/ 0 w 1562100"/>
              <a:gd name="connsiteY2" fmla="*/ 619125 h 1257300"/>
              <a:gd name="connsiteX3" fmla="*/ 1533525 w 1562100"/>
              <a:gd name="connsiteY3" fmla="*/ 0 h 1257300"/>
              <a:gd name="connsiteX4" fmla="*/ 1562100 w 1562100"/>
              <a:gd name="connsiteY4" fmla="*/ 600075 h 1257300"/>
              <a:gd name="connsiteX0" fmla="*/ 1562100 w 1562100"/>
              <a:gd name="connsiteY0" fmla="*/ 571500 h 1228725"/>
              <a:gd name="connsiteX1" fmla="*/ 0 w 1562100"/>
              <a:gd name="connsiteY1" fmla="*/ 1228725 h 1228725"/>
              <a:gd name="connsiteX2" fmla="*/ 0 w 1562100"/>
              <a:gd name="connsiteY2" fmla="*/ 590550 h 1228725"/>
              <a:gd name="connsiteX3" fmla="*/ 1543050 w 1562100"/>
              <a:gd name="connsiteY3" fmla="*/ 0 h 1228725"/>
              <a:gd name="connsiteX4" fmla="*/ 1562100 w 1562100"/>
              <a:gd name="connsiteY4" fmla="*/ 571500 h 1228725"/>
              <a:gd name="connsiteX0" fmla="*/ 1562100 w 1562100"/>
              <a:gd name="connsiteY0" fmla="*/ 571500 h 1228725"/>
              <a:gd name="connsiteX1" fmla="*/ 0 w 1562100"/>
              <a:gd name="connsiteY1" fmla="*/ 1228725 h 1228725"/>
              <a:gd name="connsiteX2" fmla="*/ 0 w 1562100"/>
              <a:gd name="connsiteY2" fmla="*/ 590550 h 1228725"/>
              <a:gd name="connsiteX3" fmla="*/ 1543050 w 1562100"/>
              <a:gd name="connsiteY3" fmla="*/ 0 h 1228725"/>
              <a:gd name="connsiteX4" fmla="*/ 1562100 w 1562100"/>
              <a:gd name="connsiteY4" fmla="*/ 571500 h 1228725"/>
              <a:gd name="connsiteX0" fmla="*/ 1562100 w 1562100"/>
              <a:gd name="connsiteY0" fmla="*/ 571500 h 1228725"/>
              <a:gd name="connsiteX1" fmla="*/ 0 w 1562100"/>
              <a:gd name="connsiteY1" fmla="*/ 1228725 h 1228725"/>
              <a:gd name="connsiteX2" fmla="*/ 0 w 1562100"/>
              <a:gd name="connsiteY2" fmla="*/ 590550 h 1228725"/>
              <a:gd name="connsiteX3" fmla="*/ 1543050 w 1562100"/>
              <a:gd name="connsiteY3" fmla="*/ 0 h 1228725"/>
              <a:gd name="connsiteX4" fmla="*/ 1562100 w 1562100"/>
              <a:gd name="connsiteY4" fmla="*/ 571500 h 12287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1190625">
                <a:moveTo>
                  <a:pt x="1562100" y="571500"/>
                </a:moveTo>
                <a:cubicBezTo>
                  <a:pt x="1117600" y="838200"/>
                  <a:pt x="501650" y="952500"/>
                  <a:pt x="0" y="1190625"/>
                </a:cubicBezTo>
                <a:lnTo>
                  <a:pt x="0" y="590550"/>
                </a:lnTo>
                <a:cubicBezTo>
                  <a:pt x="349250" y="393700"/>
                  <a:pt x="1079500" y="130175"/>
                  <a:pt x="1543050" y="0"/>
                </a:cubicBezTo>
                <a:lnTo>
                  <a:pt x="1562100" y="5715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</a:schemeClr>
              </a:gs>
              <a:gs pos="50418">
                <a:schemeClr val="accent3">
                  <a:lumMod val="80000"/>
                </a:schemeClr>
              </a:gs>
              <a:gs pos="100000">
                <a:schemeClr val="accent3">
                  <a:lumMod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" name="Freeform 53">
            <a:extLst>
              <a:ext uri="{FF2B5EF4-FFF2-40B4-BE49-F238E27FC236}">
                <a16:creationId xmlns:a16="http://schemas.microsoft.com/office/drawing/2014/main" id="{83DBFEE3-2A10-477D-B02C-DEF7EB2FA4F8}"/>
              </a:ext>
            </a:extLst>
          </p:cNvPr>
          <p:cNvSpPr/>
          <p:nvPr/>
        </p:nvSpPr>
        <p:spPr>
          <a:xfrm>
            <a:off x="8716893" y="367940"/>
            <a:ext cx="2346298" cy="1304925"/>
          </a:xfrm>
          <a:custGeom>
            <a:avLst/>
            <a:gdLst>
              <a:gd name="connsiteX0" fmla="*/ 1562100 w 1619250"/>
              <a:gd name="connsiteY0" fmla="*/ 590550 h 1200150"/>
              <a:gd name="connsiteX1" fmla="*/ 0 w 1619250"/>
              <a:gd name="connsiteY1" fmla="*/ 1200150 h 1200150"/>
              <a:gd name="connsiteX2" fmla="*/ 76200 w 1619250"/>
              <a:gd name="connsiteY2" fmla="*/ 590550 h 1200150"/>
              <a:gd name="connsiteX3" fmla="*/ 1619250 w 1619250"/>
              <a:gd name="connsiteY3" fmla="*/ 0 h 1200150"/>
              <a:gd name="connsiteX4" fmla="*/ 1562100 w 1619250"/>
              <a:gd name="connsiteY4" fmla="*/ 590550 h 1200150"/>
              <a:gd name="connsiteX0" fmla="*/ 1619250 w 1619250"/>
              <a:gd name="connsiteY0" fmla="*/ 590550 h 1200150"/>
              <a:gd name="connsiteX1" fmla="*/ 0 w 1619250"/>
              <a:gd name="connsiteY1" fmla="*/ 1200150 h 1200150"/>
              <a:gd name="connsiteX2" fmla="*/ 76200 w 1619250"/>
              <a:gd name="connsiteY2" fmla="*/ 590550 h 1200150"/>
              <a:gd name="connsiteX3" fmla="*/ 1619250 w 1619250"/>
              <a:gd name="connsiteY3" fmla="*/ 0 h 1200150"/>
              <a:gd name="connsiteX4" fmla="*/ 1619250 w 1619250"/>
              <a:gd name="connsiteY4" fmla="*/ 590550 h 1200150"/>
              <a:gd name="connsiteX0" fmla="*/ 1609725 w 1619250"/>
              <a:gd name="connsiteY0" fmla="*/ 542925 h 1200150"/>
              <a:gd name="connsiteX1" fmla="*/ 0 w 1619250"/>
              <a:gd name="connsiteY1" fmla="*/ 1200150 h 1200150"/>
              <a:gd name="connsiteX2" fmla="*/ 76200 w 1619250"/>
              <a:gd name="connsiteY2" fmla="*/ 590550 h 1200150"/>
              <a:gd name="connsiteX3" fmla="*/ 1619250 w 1619250"/>
              <a:gd name="connsiteY3" fmla="*/ 0 h 1200150"/>
              <a:gd name="connsiteX4" fmla="*/ 1609725 w 1619250"/>
              <a:gd name="connsiteY4" fmla="*/ 542925 h 1200150"/>
              <a:gd name="connsiteX0" fmla="*/ 1609725 w 1619250"/>
              <a:gd name="connsiteY0" fmla="*/ 581025 h 1200150"/>
              <a:gd name="connsiteX1" fmla="*/ 0 w 1619250"/>
              <a:gd name="connsiteY1" fmla="*/ 1200150 h 1200150"/>
              <a:gd name="connsiteX2" fmla="*/ 76200 w 1619250"/>
              <a:gd name="connsiteY2" fmla="*/ 590550 h 1200150"/>
              <a:gd name="connsiteX3" fmla="*/ 1619250 w 1619250"/>
              <a:gd name="connsiteY3" fmla="*/ 0 h 1200150"/>
              <a:gd name="connsiteX4" fmla="*/ 1609725 w 1619250"/>
              <a:gd name="connsiteY4" fmla="*/ 581025 h 1200150"/>
              <a:gd name="connsiteX0" fmla="*/ 1562100 w 1571625"/>
              <a:gd name="connsiteY0" fmla="*/ 581025 h 1238250"/>
              <a:gd name="connsiteX1" fmla="*/ 0 w 1571625"/>
              <a:gd name="connsiteY1" fmla="*/ 1238250 h 1238250"/>
              <a:gd name="connsiteX2" fmla="*/ 28575 w 1571625"/>
              <a:gd name="connsiteY2" fmla="*/ 590550 h 1238250"/>
              <a:gd name="connsiteX3" fmla="*/ 1571625 w 1571625"/>
              <a:gd name="connsiteY3" fmla="*/ 0 h 1238250"/>
              <a:gd name="connsiteX4" fmla="*/ 1562100 w 1571625"/>
              <a:gd name="connsiteY4" fmla="*/ 581025 h 1238250"/>
              <a:gd name="connsiteX0" fmla="*/ 1562100 w 1571625"/>
              <a:gd name="connsiteY0" fmla="*/ 581025 h 1238250"/>
              <a:gd name="connsiteX1" fmla="*/ 0 w 1571625"/>
              <a:gd name="connsiteY1" fmla="*/ 1238250 h 1238250"/>
              <a:gd name="connsiteX2" fmla="*/ 0 w 1571625"/>
              <a:gd name="connsiteY2" fmla="*/ 619125 h 1238250"/>
              <a:gd name="connsiteX3" fmla="*/ 1571625 w 1571625"/>
              <a:gd name="connsiteY3" fmla="*/ 0 h 1238250"/>
              <a:gd name="connsiteX4" fmla="*/ 1562100 w 1571625"/>
              <a:gd name="connsiteY4" fmla="*/ 581025 h 1238250"/>
              <a:gd name="connsiteX0" fmla="*/ 1562100 w 1571625"/>
              <a:gd name="connsiteY0" fmla="*/ 619125 h 1276350"/>
              <a:gd name="connsiteX1" fmla="*/ 0 w 1571625"/>
              <a:gd name="connsiteY1" fmla="*/ 1276350 h 1276350"/>
              <a:gd name="connsiteX2" fmla="*/ 0 w 1571625"/>
              <a:gd name="connsiteY2" fmla="*/ 657225 h 1276350"/>
              <a:gd name="connsiteX3" fmla="*/ 1571625 w 1571625"/>
              <a:gd name="connsiteY3" fmla="*/ 0 h 1276350"/>
              <a:gd name="connsiteX4" fmla="*/ 1562100 w 1571625"/>
              <a:gd name="connsiteY4" fmla="*/ 619125 h 1276350"/>
              <a:gd name="connsiteX0" fmla="*/ 1562100 w 1571625"/>
              <a:gd name="connsiteY0" fmla="*/ 619125 h 1276350"/>
              <a:gd name="connsiteX1" fmla="*/ 0 w 1571625"/>
              <a:gd name="connsiteY1" fmla="*/ 1276350 h 1276350"/>
              <a:gd name="connsiteX2" fmla="*/ 0 w 1571625"/>
              <a:gd name="connsiteY2" fmla="*/ 638175 h 1276350"/>
              <a:gd name="connsiteX3" fmla="*/ 1571625 w 1571625"/>
              <a:gd name="connsiteY3" fmla="*/ 0 h 1276350"/>
              <a:gd name="connsiteX4" fmla="*/ 1562100 w 1571625"/>
              <a:gd name="connsiteY4" fmla="*/ 619125 h 1276350"/>
              <a:gd name="connsiteX0" fmla="*/ 1562100 w 1562100"/>
              <a:gd name="connsiteY0" fmla="*/ 600075 h 1257300"/>
              <a:gd name="connsiteX1" fmla="*/ 0 w 1562100"/>
              <a:gd name="connsiteY1" fmla="*/ 1257300 h 1257300"/>
              <a:gd name="connsiteX2" fmla="*/ 0 w 1562100"/>
              <a:gd name="connsiteY2" fmla="*/ 619125 h 1257300"/>
              <a:gd name="connsiteX3" fmla="*/ 1533525 w 1562100"/>
              <a:gd name="connsiteY3" fmla="*/ 0 h 1257300"/>
              <a:gd name="connsiteX4" fmla="*/ 1562100 w 1562100"/>
              <a:gd name="connsiteY4" fmla="*/ 600075 h 1257300"/>
              <a:gd name="connsiteX0" fmla="*/ 1562100 w 1562100"/>
              <a:gd name="connsiteY0" fmla="*/ 600075 h 1257300"/>
              <a:gd name="connsiteX1" fmla="*/ 0 w 1562100"/>
              <a:gd name="connsiteY1" fmla="*/ 1257300 h 1257300"/>
              <a:gd name="connsiteX2" fmla="*/ 0 w 1562100"/>
              <a:gd name="connsiteY2" fmla="*/ 619125 h 1257300"/>
              <a:gd name="connsiteX3" fmla="*/ 1533525 w 1562100"/>
              <a:gd name="connsiteY3" fmla="*/ 0 h 1257300"/>
              <a:gd name="connsiteX4" fmla="*/ 1562100 w 1562100"/>
              <a:gd name="connsiteY4" fmla="*/ 600075 h 1257300"/>
              <a:gd name="connsiteX0" fmla="*/ 1562100 w 1562100"/>
              <a:gd name="connsiteY0" fmla="*/ 600075 h 1257300"/>
              <a:gd name="connsiteX1" fmla="*/ 0 w 1562100"/>
              <a:gd name="connsiteY1" fmla="*/ 1257300 h 1257300"/>
              <a:gd name="connsiteX2" fmla="*/ 0 w 1562100"/>
              <a:gd name="connsiteY2" fmla="*/ 619125 h 1257300"/>
              <a:gd name="connsiteX3" fmla="*/ 1533525 w 1562100"/>
              <a:gd name="connsiteY3" fmla="*/ 0 h 1257300"/>
              <a:gd name="connsiteX4" fmla="*/ 1562100 w 1562100"/>
              <a:gd name="connsiteY4" fmla="*/ 600075 h 1257300"/>
              <a:gd name="connsiteX0" fmla="*/ 1562100 w 1562100"/>
              <a:gd name="connsiteY0" fmla="*/ 600075 h 1257300"/>
              <a:gd name="connsiteX1" fmla="*/ 0 w 1562100"/>
              <a:gd name="connsiteY1" fmla="*/ 1257300 h 1257300"/>
              <a:gd name="connsiteX2" fmla="*/ 0 w 1562100"/>
              <a:gd name="connsiteY2" fmla="*/ 619125 h 1257300"/>
              <a:gd name="connsiteX3" fmla="*/ 1533525 w 1562100"/>
              <a:gd name="connsiteY3" fmla="*/ 0 h 1257300"/>
              <a:gd name="connsiteX4" fmla="*/ 1562100 w 1562100"/>
              <a:gd name="connsiteY4" fmla="*/ 600075 h 1257300"/>
              <a:gd name="connsiteX0" fmla="*/ 1562100 w 1562100"/>
              <a:gd name="connsiteY0" fmla="*/ 600075 h 1257300"/>
              <a:gd name="connsiteX1" fmla="*/ 0 w 1562100"/>
              <a:gd name="connsiteY1" fmla="*/ 1257300 h 1257300"/>
              <a:gd name="connsiteX2" fmla="*/ 0 w 1562100"/>
              <a:gd name="connsiteY2" fmla="*/ 619125 h 1257300"/>
              <a:gd name="connsiteX3" fmla="*/ 1533525 w 1562100"/>
              <a:gd name="connsiteY3" fmla="*/ 0 h 1257300"/>
              <a:gd name="connsiteX4" fmla="*/ 1562100 w 1562100"/>
              <a:gd name="connsiteY4" fmla="*/ 600075 h 1257300"/>
              <a:gd name="connsiteX0" fmla="*/ 1562100 w 1562100"/>
              <a:gd name="connsiteY0" fmla="*/ 571500 h 1228725"/>
              <a:gd name="connsiteX1" fmla="*/ 0 w 1562100"/>
              <a:gd name="connsiteY1" fmla="*/ 1228725 h 1228725"/>
              <a:gd name="connsiteX2" fmla="*/ 0 w 1562100"/>
              <a:gd name="connsiteY2" fmla="*/ 590550 h 1228725"/>
              <a:gd name="connsiteX3" fmla="*/ 1543050 w 1562100"/>
              <a:gd name="connsiteY3" fmla="*/ 0 h 1228725"/>
              <a:gd name="connsiteX4" fmla="*/ 1562100 w 1562100"/>
              <a:gd name="connsiteY4" fmla="*/ 571500 h 1228725"/>
              <a:gd name="connsiteX0" fmla="*/ 1562100 w 1562100"/>
              <a:gd name="connsiteY0" fmla="*/ 571500 h 1228725"/>
              <a:gd name="connsiteX1" fmla="*/ 0 w 1562100"/>
              <a:gd name="connsiteY1" fmla="*/ 1228725 h 1228725"/>
              <a:gd name="connsiteX2" fmla="*/ 0 w 1562100"/>
              <a:gd name="connsiteY2" fmla="*/ 590550 h 1228725"/>
              <a:gd name="connsiteX3" fmla="*/ 1543050 w 1562100"/>
              <a:gd name="connsiteY3" fmla="*/ 0 h 1228725"/>
              <a:gd name="connsiteX4" fmla="*/ 1562100 w 1562100"/>
              <a:gd name="connsiteY4" fmla="*/ 571500 h 1228725"/>
              <a:gd name="connsiteX0" fmla="*/ 1562100 w 1562100"/>
              <a:gd name="connsiteY0" fmla="*/ 571500 h 1228725"/>
              <a:gd name="connsiteX1" fmla="*/ 0 w 1562100"/>
              <a:gd name="connsiteY1" fmla="*/ 1228725 h 1228725"/>
              <a:gd name="connsiteX2" fmla="*/ 0 w 1562100"/>
              <a:gd name="connsiteY2" fmla="*/ 590550 h 1228725"/>
              <a:gd name="connsiteX3" fmla="*/ 1543050 w 1562100"/>
              <a:gd name="connsiteY3" fmla="*/ 0 h 1228725"/>
              <a:gd name="connsiteX4" fmla="*/ 1562100 w 1562100"/>
              <a:gd name="connsiteY4" fmla="*/ 571500 h 12287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638300"/>
              <a:gd name="connsiteY0" fmla="*/ 685800 h 1304925"/>
              <a:gd name="connsiteX1" fmla="*/ 0 w 1638300"/>
              <a:gd name="connsiteY1" fmla="*/ 1304925 h 1304925"/>
              <a:gd name="connsiteX2" fmla="*/ 0 w 1638300"/>
              <a:gd name="connsiteY2" fmla="*/ 704850 h 1304925"/>
              <a:gd name="connsiteX3" fmla="*/ 1638300 w 1638300"/>
              <a:gd name="connsiteY3" fmla="*/ 0 h 1304925"/>
              <a:gd name="connsiteX4" fmla="*/ 1562100 w 1638300"/>
              <a:gd name="connsiteY4" fmla="*/ 685800 h 1304925"/>
              <a:gd name="connsiteX0" fmla="*/ 1562100 w 1638300"/>
              <a:gd name="connsiteY0" fmla="*/ 685800 h 1304925"/>
              <a:gd name="connsiteX1" fmla="*/ 0 w 1638300"/>
              <a:gd name="connsiteY1" fmla="*/ 1304925 h 1304925"/>
              <a:gd name="connsiteX2" fmla="*/ 0 w 1638300"/>
              <a:gd name="connsiteY2" fmla="*/ 704850 h 1304925"/>
              <a:gd name="connsiteX3" fmla="*/ 1638300 w 1638300"/>
              <a:gd name="connsiteY3" fmla="*/ 0 h 1304925"/>
              <a:gd name="connsiteX4" fmla="*/ 1562100 w 1638300"/>
              <a:gd name="connsiteY4" fmla="*/ 685800 h 1304925"/>
              <a:gd name="connsiteX0" fmla="*/ 1609725 w 1638300"/>
              <a:gd name="connsiteY0" fmla="*/ 666750 h 1304925"/>
              <a:gd name="connsiteX1" fmla="*/ 0 w 1638300"/>
              <a:gd name="connsiteY1" fmla="*/ 1304925 h 1304925"/>
              <a:gd name="connsiteX2" fmla="*/ 0 w 1638300"/>
              <a:gd name="connsiteY2" fmla="*/ 704850 h 1304925"/>
              <a:gd name="connsiteX3" fmla="*/ 1638300 w 1638300"/>
              <a:gd name="connsiteY3" fmla="*/ 0 h 1304925"/>
              <a:gd name="connsiteX4" fmla="*/ 1609725 w 1638300"/>
              <a:gd name="connsiteY4" fmla="*/ 666750 h 1304925"/>
              <a:gd name="connsiteX0" fmla="*/ 1609725 w 1638300"/>
              <a:gd name="connsiteY0" fmla="*/ 666750 h 1304925"/>
              <a:gd name="connsiteX1" fmla="*/ 0 w 1638300"/>
              <a:gd name="connsiteY1" fmla="*/ 1304925 h 1304925"/>
              <a:gd name="connsiteX2" fmla="*/ 0 w 1638300"/>
              <a:gd name="connsiteY2" fmla="*/ 704850 h 1304925"/>
              <a:gd name="connsiteX3" fmla="*/ 1638300 w 1638300"/>
              <a:gd name="connsiteY3" fmla="*/ 0 h 1304925"/>
              <a:gd name="connsiteX4" fmla="*/ 1609725 w 1638300"/>
              <a:gd name="connsiteY4" fmla="*/ 666750 h 1304925"/>
              <a:gd name="connsiteX0" fmla="*/ 1609725 w 1638300"/>
              <a:gd name="connsiteY0" fmla="*/ 666750 h 1304925"/>
              <a:gd name="connsiteX1" fmla="*/ 0 w 1638300"/>
              <a:gd name="connsiteY1" fmla="*/ 1304925 h 1304925"/>
              <a:gd name="connsiteX2" fmla="*/ 0 w 1638300"/>
              <a:gd name="connsiteY2" fmla="*/ 704850 h 1304925"/>
              <a:gd name="connsiteX3" fmla="*/ 1638300 w 1638300"/>
              <a:gd name="connsiteY3" fmla="*/ 0 h 1304925"/>
              <a:gd name="connsiteX4" fmla="*/ 1609725 w 1638300"/>
              <a:gd name="connsiteY4" fmla="*/ 666750 h 1304925"/>
              <a:gd name="connsiteX0" fmla="*/ 1609725 w 1638300"/>
              <a:gd name="connsiteY0" fmla="*/ 723900 h 1304925"/>
              <a:gd name="connsiteX1" fmla="*/ 0 w 1638300"/>
              <a:gd name="connsiteY1" fmla="*/ 1304925 h 1304925"/>
              <a:gd name="connsiteX2" fmla="*/ 0 w 1638300"/>
              <a:gd name="connsiteY2" fmla="*/ 704850 h 1304925"/>
              <a:gd name="connsiteX3" fmla="*/ 1638300 w 1638300"/>
              <a:gd name="connsiteY3" fmla="*/ 0 h 1304925"/>
              <a:gd name="connsiteX4" fmla="*/ 1609725 w 1638300"/>
              <a:gd name="connsiteY4" fmla="*/ 723900 h 1304925"/>
              <a:gd name="connsiteX0" fmla="*/ 1609725 w 1638300"/>
              <a:gd name="connsiteY0" fmla="*/ 723900 h 1304925"/>
              <a:gd name="connsiteX1" fmla="*/ 0 w 1638300"/>
              <a:gd name="connsiteY1" fmla="*/ 1304925 h 1304925"/>
              <a:gd name="connsiteX2" fmla="*/ 0 w 1638300"/>
              <a:gd name="connsiteY2" fmla="*/ 704850 h 1304925"/>
              <a:gd name="connsiteX3" fmla="*/ 1638300 w 1638300"/>
              <a:gd name="connsiteY3" fmla="*/ 0 h 1304925"/>
              <a:gd name="connsiteX4" fmla="*/ 1609725 w 1638300"/>
              <a:gd name="connsiteY4" fmla="*/ 723900 h 1304925"/>
              <a:gd name="connsiteX0" fmla="*/ 1609725 w 1638300"/>
              <a:gd name="connsiteY0" fmla="*/ 723900 h 1304925"/>
              <a:gd name="connsiteX1" fmla="*/ 0 w 1638300"/>
              <a:gd name="connsiteY1" fmla="*/ 1304925 h 1304925"/>
              <a:gd name="connsiteX2" fmla="*/ 0 w 1638300"/>
              <a:gd name="connsiteY2" fmla="*/ 704850 h 1304925"/>
              <a:gd name="connsiteX3" fmla="*/ 1638300 w 1638300"/>
              <a:gd name="connsiteY3" fmla="*/ 0 h 1304925"/>
              <a:gd name="connsiteX4" fmla="*/ 1609725 w 1638300"/>
              <a:gd name="connsiteY4" fmla="*/ 723900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300" h="1304925">
                <a:moveTo>
                  <a:pt x="1609725" y="723900"/>
                </a:moveTo>
                <a:cubicBezTo>
                  <a:pt x="1089025" y="990600"/>
                  <a:pt x="539750" y="1095375"/>
                  <a:pt x="0" y="1304925"/>
                </a:cubicBezTo>
                <a:lnTo>
                  <a:pt x="0" y="704850"/>
                </a:lnTo>
                <a:cubicBezTo>
                  <a:pt x="349250" y="508000"/>
                  <a:pt x="1498600" y="225425"/>
                  <a:pt x="1638300" y="0"/>
                </a:cubicBezTo>
                <a:cubicBezTo>
                  <a:pt x="1628775" y="222250"/>
                  <a:pt x="1619250" y="406400"/>
                  <a:pt x="1609725" y="72390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</a:schemeClr>
              </a:gs>
              <a:gs pos="50418">
                <a:schemeClr val="accent3">
                  <a:lumMod val="80000"/>
                </a:schemeClr>
              </a:gs>
              <a:gs pos="100000">
                <a:schemeClr val="accent3">
                  <a:lumMod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Freeform 55">
            <a:extLst>
              <a:ext uri="{FF2B5EF4-FFF2-40B4-BE49-F238E27FC236}">
                <a16:creationId xmlns:a16="http://schemas.microsoft.com/office/drawing/2014/main" id="{8E82A3BC-9152-42BB-9415-D6381582C03C}"/>
              </a:ext>
            </a:extLst>
          </p:cNvPr>
          <p:cNvSpPr/>
          <p:nvPr/>
        </p:nvSpPr>
        <p:spPr>
          <a:xfrm>
            <a:off x="8698243" y="3317181"/>
            <a:ext cx="2237167" cy="1190626"/>
          </a:xfrm>
          <a:custGeom>
            <a:avLst/>
            <a:gdLst>
              <a:gd name="connsiteX0" fmla="*/ 1562100 w 1619250"/>
              <a:gd name="connsiteY0" fmla="*/ 590550 h 1200150"/>
              <a:gd name="connsiteX1" fmla="*/ 0 w 1619250"/>
              <a:gd name="connsiteY1" fmla="*/ 1200150 h 1200150"/>
              <a:gd name="connsiteX2" fmla="*/ 76200 w 1619250"/>
              <a:gd name="connsiteY2" fmla="*/ 590550 h 1200150"/>
              <a:gd name="connsiteX3" fmla="*/ 1619250 w 1619250"/>
              <a:gd name="connsiteY3" fmla="*/ 0 h 1200150"/>
              <a:gd name="connsiteX4" fmla="*/ 1562100 w 1619250"/>
              <a:gd name="connsiteY4" fmla="*/ 590550 h 1200150"/>
              <a:gd name="connsiteX0" fmla="*/ 1619250 w 1619250"/>
              <a:gd name="connsiteY0" fmla="*/ 590550 h 1200150"/>
              <a:gd name="connsiteX1" fmla="*/ 0 w 1619250"/>
              <a:gd name="connsiteY1" fmla="*/ 1200150 h 1200150"/>
              <a:gd name="connsiteX2" fmla="*/ 76200 w 1619250"/>
              <a:gd name="connsiteY2" fmla="*/ 590550 h 1200150"/>
              <a:gd name="connsiteX3" fmla="*/ 1619250 w 1619250"/>
              <a:gd name="connsiteY3" fmla="*/ 0 h 1200150"/>
              <a:gd name="connsiteX4" fmla="*/ 1619250 w 1619250"/>
              <a:gd name="connsiteY4" fmla="*/ 590550 h 1200150"/>
              <a:gd name="connsiteX0" fmla="*/ 1609725 w 1619250"/>
              <a:gd name="connsiteY0" fmla="*/ 542925 h 1200150"/>
              <a:gd name="connsiteX1" fmla="*/ 0 w 1619250"/>
              <a:gd name="connsiteY1" fmla="*/ 1200150 h 1200150"/>
              <a:gd name="connsiteX2" fmla="*/ 76200 w 1619250"/>
              <a:gd name="connsiteY2" fmla="*/ 590550 h 1200150"/>
              <a:gd name="connsiteX3" fmla="*/ 1619250 w 1619250"/>
              <a:gd name="connsiteY3" fmla="*/ 0 h 1200150"/>
              <a:gd name="connsiteX4" fmla="*/ 1609725 w 1619250"/>
              <a:gd name="connsiteY4" fmla="*/ 542925 h 1200150"/>
              <a:gd name="connsiteX0" fmla="*/ 1609725 w 1619250"/>
              <a:gd name="connsiteY0" fmla="*/ 581025 h 1200150"/>
              <a:gd name="connsiteX1" fmla="*/ 0 w 1619250"/>
              <a:gd name="connsiteY1" fmla="*/ 1200150 h 1200150"/>
              <a:gd name="connsiteX2" fmla="*/ 76200 w 1619250"/>
              <a:gd name="connsiteY2" fmla="*/ 590550 h 1200150"/>
              <a:gd name="connsiteX3" fmla="*/ 1619250 w 1619250"/>
              <a:gd name="connsiteY3" fmla="*/ 0 h 1200150"/>
              <a:gd name="connsiteX4" fmla="*/ 1609725 w 1619250"/>
              <a:gd name="connsiteY4" fmla="*/ 581025 h 1200150"/>
              <a:gd name="connsiteX0" fmla="*/ 1562100 w 1571625"/>
              <a:gd name="connsiteY0" fmla="*/ 581025 h 1238250"/>
              <a:gd name="connsiteX1" fmla="*/ 0 w 1571625"/>
              <a:gd name="connsiteY1" fmla="*/ 1238250 h 1238250"/>
              <a:gd name="connsiteX2" fmla="*/ 28575 w 1571625"/>
              <a:gd name="connsiteY2" fmla="*/ 590550 h 1238250"/>
              <a:gd name="connsiteX3" fmla="*/ 1571625 w 1571625"/>
              <a:gd name="connsiteY3" fmla="*/ 0 h 1238250"/>
              <a:gd name="connsiteX4" fmla="*/ 1562100 w 1571625"/>
              <a:gd name="connsiteY4" fmla="*/ 581025 h 1238250"/>
              <a:gd name="connsiteX0" fmla="*/ 1562100 w 1571625"/>
              <a:gd name="connsiteY0" fmla="*/ 581025 h 1238250"/>
              <a:gd name="connsiteX1" fmla="*/ 0 w 1571625"/>
              <a:gd name="connsiteY1" fmla="*/ 1238250 h 1238250"/>
              <a:gd name="connsiteX2" fmla="*/ 0 w 1571625"/>
              <a:gd name="connsiteY2" fmla="*/ 619125 h 1238250"/>
              <a:gd name="connsiteX3" fmla="*/ 1571625 w 1571625"/>
              <a:gd name="connsiteY3" fmla="*/ 0 h 1238250"/>
              <a:gd name="connsiteX4" fmla="*/ 1562100 w 1571625"/>
              <a:gd name="connsiteY4" fmla="*/ 581025 h 1238250"/>
              <a:gd name="connsiteX0" fmla="*/ 1562100 w 1571625"/>
              <a:gd name="connsiteY0" fmla="*/ 619125 h 1276350"/>
              <a:gd name="connsiteX1" fmla="*/ 0 w 1571625"/>
              <a:gd name="connsiteY1" fmla="*/ 1276350 h 1276350"/>
              <a:gd name="connsiteX2" fmla="*/ 0 w 1571625"/>
              <a:gd name="connsiteY2" fmla="*/ 657225 h 1276350"/>
              <a:gd name="connsiteX3" fmla="*/ 1571625 w 1571625"/>
              <a:gd name="connsiteY3" fmla="*/ 0 h 1276350"/>
              <a:gd name="connsiteX4" fmla="*/ 1562100 w 1571625"/>
              <a:gd name="connsiteY4" fmla="*/ 619125 h 1276350"/>
              <a:gd name="connsiteX0" fmla="*/ 1562100 w 1571625"/>
              <a:gd name="connsiteY0" fmla="*/ 619125 h 1276350"/>
              <a:gd name="connsiteX1" fmla="*/ 0 w 1571625"/>
              <a:gd name="connsiteY1" fmla="*/ 1276350 h 1276350"/>
              <a:gd name="connsiteX2" fmla="*/ 0 w 1571625"/>
              <a:gd name="connsiteY2" fmla="*/ 638175 h 1276350"/>
              <a:gd name="connsiteX3" fmla="*/ 1571625 w 1571625"/>
              <a:gd name="connsiteY3" fmla="*/ 0 h 1276350"/>
              <a:gd name="connsiteX4" fmla="*/ 1562100 w 1571625"/>
              <a:gd name="connsiteY4" fmla="*/ 619125 h 1276350"/>
              <a:gd name="connsiteX0" fmla="*/ 1562100 w 1562100"/>
              <a:gd name="connsiteY0" fmla="*/ 600075 h 1257300"/>
              <a:gd name="connsiteX1" fmla="*/ 0 w 1562100"/>
              <a:gd name="connsiteY1" fmla="*/ 1257300 h 1257300"/>
              <a:gd name="connsiteX2" fmla="*/ 0 w 1562100"/>
              <a:gd name="connsiteY2" fmla="*/ 619125 h 1257300"/>
              <a:gd name="connsiteX3" fmla="*/ 1533525 w 1562100"/>
              <a:gd name="connsiteY3" fmla="*/ 0 h 1257300"/>
              <a:gd name="connsiteX4" fmla="*/ 1562100 w 1562100"/>
              <a:gd name="connsiteY4" fmla="*/ 600075 h 1257300"/>
              <a:gd name="connsiteX0" fmla="*/ 1562100 w 1562100"/>
              <a:gd name="connsiteY0" fmla="*/ 600075 h 1257300"/>
              <a:gd name="connsiteX1" fmla="*/ 0 w 1562100"/>
              <a:gd name="connsiteY1" fmla="*/ 1257300 h 1257300"/>
              <a:gd name="connsiteX2" fmla="*/ 0 w 1562100"/>
              <a:gd name="connsiteY2" fmla="*/ 619125 h 1257300"/>
              <a:gd name="connsiteX3" fmla="*/ 1533525 w 1562100"/>
              <a:gd name="connsiteY3" fmla="*/ 0 h 1257300"/>
              <a:gd name="connsiteX4" fmla="*/ 1562100 w 1562100"/>
              <a:gd name="connsiteY4" fmla="*/ 600075 h 1257300"/>
              <a:gd name="connsiteX0" fmla="*/ 1562100 w 1562100"/>
              <a:gd name="connsiteY0" fmla="*/ 600075 h 1257300"/>
              <a:gd name="connsiteX1" fmla="*/ 0 w 1562100"/>
              <a:gd name="connsiteY1" fmla="*/ 1257300 h 1257300"/>
              <a:gd name="connsiteX2" fmla="*/ 0 w 1562100"/>
              <a:gd name="connsiteY2" fmla="*/ 619125 h 1257300"/>
              <a:gd name="connsiteX3" fmla="*/ 1533525 w 1562100"/>
              <a:gd name="connsiteY3" fmla="*/ 0 h 1257300"/>
              <a:gd name="connsiteX4" fmla="*/ 1562100 w 1562100"/>
              <a:gd name="connsiteY4" fmla="*/ 600075 h 1257300"/>
              <a:gd name="connsiteX0" fmla="*/ 1562100 w 1562100"/>
              <a:gd name="connsiteY0" fmla="*/ 600075 h 1257300"/>
              <a:gd name="connsiteX1" fmla="*/ 0 w 1562100"/>
              <a:gd name="connsiteY1" fmla="*/ 1257300 h 1257300"/>
              <a:gd name="connsiteX2" fmla="*/ 0 w 1562100"/>
              <a:gd name="connsiteY2" fmla="*/ 619125 h 1257300"/>
              <a:gd name="connsiteX3" fmla="*/ 1533525 w 1562100"/>
              <a:gd name="connsiteY3" fmla="*/ 0 h 1257300"/>
              <a:gd name="connsiteX4" fmla="*/ 1562100 w 1562100"/>
              <a:gd name="connsiteY4" fmla="*/ 600075 h 1257300"/>
              <a:gd name="connsiteX0" fmla="*/ 1562100 w 1562100"/>
              <a:gd name="connsiteY0" fmla="*/ 600075 h 1257300"/>
              <a:gd name="connsiteX1" fmla="*/ 0 w 1562100"/>
              <a:gd name="connsiteY1" fmla="*/ 1257300 h 1257300"/>
              <a:gd name="connsiteX2" fmla="*/ 0 w 1562100"/>
              <a:gd name="connsiteY2" fmla="*/ 619125 h 1257300"/>
              <a:gd name="connsiteX3" fmla="*/ 1533525 w 1562100"/>
              <a:gd name="connsiteY3" fmla="*/ 0 h 1257300"/>
              <a:gd name="connsiteX4" fmla="*/ 1562100 w 1562100"/>
              <a:gd name="connsiteY4" fmla="*/ 600075 h 1257300"/>
              <a:gd name="connsiteX0" fmla="*/ 1562100 w 1562100"/>
              <a:gd name="connsiteY0" fmla="*/ 571500 h 1228725"/>
              <a:gd name="connsiteX1" fmla="*/ 0 w 1562100"/>
              <a:gd name="connsiteY1" fmla="*/ 1228725 h 1228725"/>
              <a:gd name="connsiteX2" fmla="*/ 0 w 1562100"/>
              <a:gd name="connsiteY2" fmla="*/ 590550 h 1228725"/>
              <a:gd name="connsiteX3" fmla="*/ 1543050 w 1562100"/>
              <a:gd name="connsiteY3" fmla="*/ 0 h 1228725"/>
              <a:gd name="connsiteX4" fmla="*/ 1562100 w 1562100"/>
              <a:gd name="connsiteY4" fmla="*/ 571500 h 1228725"/>
              <a:gd name="connsiteX0" fmla="*/ 1562100 w 1562100"/>
              <a:gd name="connsiteY0" fmla="*/ 571500 h 1228725"/>
              <a:gd name="connsiteX1" fmla="*/ 0 w 1562100"/>
              <a:gd name="connsiteY1" fmla="*/ 1228725 h 1228725"/>
              <a:gd name="connsiteX2" fmla="*/ 0 w 1562100"/>
              <a:gd name="connsiteY2" fmla="*/ 590550 h 1228725"/>
              <a:gd name="connsiteX3" fmla="*/ 1543050 w 1562100"/>
              <a:gd name="connsiteY3" fmla="*/ 0 h 1228725"/>
              <a:gd name="connsiteX4" fmla="*/ 1562100 w 1562100"/>
              <a:gd name="connsiteY4" fmla="*/ 571500 h 1228725"/>
              <a:gd name="connsiteX0" fmla="*/ 1562100 w 1562100"/>
              <a:gd name="connsiteY0" fmla="*/ 571500 h 1228725"/>
              <a:gd name="connsiteX1" fmla="*/ 0 w 1562100"/>
              <a:gd name="connsiteY1" fmla="*/ 1228725 h 1228725"/>
              <a:gd name="connsiteX2" fmla="*/ 0 w 1562100"/>
              <a:gd name="connsiteY2" fmla="*/ 590550 h 1228725"/>
              <a:gd name="connsiteX3" fmla="*/ 1543050 w 1562100"/>
              <a:gd name="connsiteY3" fmla="*/ 0 h 1228725"/>
              <a:gd name="connsiteX4" fmla="*/ 1562100 w 1562100"/>
              <a:gd name="connsiteY4" fmla="*/ 571500 h 12287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1190625">
                <a:moveTo>
                  <a:pt x="1562100" y="571500"/>
                </a:moveTo>
                <a:cubicBezTo>
                  <a:pt x="1117600" y="838200"/>
                  <a:pt x="501650" y="952500"/>
                  <a:pt x="0" y="1190625"/>
                </a:cubicBezTo>
                <a:lnTo>
                  <a:pt x="0" y="590550"/>
                </a:lnTo>
                <a:cubicBezTo>
                  <a:pt x="349250" y="393700"/>
                  <a:pt x="1079500" y="130175"/>
                  <a:pt x="1543050" y="0"/>
                </a:cubicBezTo>
                <a:lnTo>
                  <a:pt x="1562100" y="5715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</a:schemeClr>
              </a:gs>
              <a:gs pos="50418">
                <a:schemeClr val="accent3">
                  <a:lumMod val="80000"/>
                </a:schemeClr>
              </a:gs>
              <a:gs pos="100000">
                <a:schemeClr val="accent3">
                  <a:lumMod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Freeform 56">
            <a:extLst>
              <a:ext uri="{FF2B5EF4-FFF2-40B4-BE49-F238E27FC236}">
                <a16:creationId xmlns:a16="http://schemas.microsoft.com/office/drawing/2014/main" id="{A58E0328-5734-4B54-86D6-BF1370E49921}"/>
              </a:ext>
            </a:extLst>
          </p:cNvPr>
          <p:cNvSpPr/>
          <p:nvPr/>
        </p:nvSpPr>
        <p:spPr>
          <a:xfrm>
            <a:off x="8663753" y="1924454"/>
            <a:ext cx="2237167" cy="1190626"/>
          </a:xfrm>
          <a:custGeom>
            <a:avLst/>
            <a:gdLst>
              <a:gd name="connsiteX0" fmla="*/ 1562100 w 1619250"/>
              <a:gd name="connsiteY0" fmla="*/ 590550 h 1200150"/>
              <a:gd name="connsiteX1" fmla="*/ 0 w 1619250"/>
              <a:gd name="connsiteY1" fmla="*/ 1200150 h 1200150"/>
              <a:gd name="connsiteX2" fmla="*/ 76200 w 1619250"/>
              <a:gd name="connsiteY2" fmla="*/ 590550 h 1200150"/>
              <a:gd name="connsiteX3" fmla="*/ 1619250 w 1619250"/>
              <a:gd name="connsiteY3" fmla="*/ 0 h 1200150"/>
              <a:gd name="connsiteX4" fmla="*/ 1562100 w 1619250"/>
              <a:gd name="connsiteY4" fmla="*/ 590550 h 1200150"/>
              <a:gd name="connsiteX0" fmla="*/ 1619250 w 1619250"/>
              <a:gd name="connsiteY0" fmla="*/ 590550 h 1200150"/>
              <a:gd name="connsiteX1" fmla="*/ 0 w 1619250"/>
              <a:gd name="connsiteY1" fmla="*/ 1200150 h 1200150"/>
              <a:gd name="connsiteX2" fmla="*/ 76200 w 1619250"/>
              <a:gd name="connsiteY2" fmla="*/ 590550 h 1200150"/>
              <a:gd name="connsiteX3" fmla="*/ 1619250 w 1619250"/>
              <a:gd name="connsiteY3" fmla="*/ 0 h 1200150"/>
              <a:gd name="connsiteX4" fmla="*/ 1619250 w 1619250"/>
              <a:gd name="connsiteY4" fmla="*/ 590550 h 1200150"/>
              <a:gd name="connsiteX0" fmla="*/ 1609725 w 1619250"/>
              <a:gd name="connsiteY0" fmla="*/ 542925 h 1200150"/>
              <a:gd name="connsiteX1" fmla="*/ 0 w 1619250"/>
              <a:gd name="connsiteY1" fmla="*/ 1200150 h 1200150"/>
              <a:gd name="connsiteX2" fmla="*/ 76200 w 1619250"/>
              <a:gd name="connsiteY2" fmla="*/ 590550 h 1200150"/>
              <a:gd name="connsiteX3" fmla="*/ 1619250 w 1619250"/>
              <a:gd name="connsiteY3" fmla="*/ 0 h 1200150"/>
              <a:gd name="connsiteX4" fmla="*/ 1609725 w 1619250"/>
              <a:gd name="connsiteY4" fmla="*/ 542925 h 1200150"/>
              <a:gd name="connsiteX0" fmla="*/ 1609725 w 1619250"/>
              <a:gd name="connsiteY0" fmla="*/ 581025 h 1200150"/>
              <a:gd name="connsiteX1" fmla="*/ 0 w 1619250"/>
              <a:gd name="connsiteY1" fmla="*/ 1200150 h 1200150"/>
              <a:gd name="connsiteX2" fmla="*/ 76200 w 1619250"/>
              <a:gd name="connsiteY2" fmla="*/ 590550 h 1200150"/>
              <a:gd name="connsiteX3" fmla="*/ 1619250 w 1619250"/>
              <a:gd name="connsiteY3" fmla="*/ 0 h 1200150"/>
              <a:gd name="connsiteX4" fmla="*/ 1609725 w 1619250"/>
              <a:gd name="connsiteY4" fmla="*/ 581025 h 1200150"/>
              <a:gd name="connsiteX0" fmla="*/ 1562100 w 1571625"/>
              <a:gd name="connsiteY0" fmla="*/ 581025 h 1238250"/>
              <a:gd name="connsiteX1" fmla="*/ 0 w 1571625"/>
              <a:gd name="connsiteY1" fmla="*/ 1238250 h 1238250"/>
              <a:gd name="connsiteX2" fmla="*/ 28575 w 1571625"/>
              <a:gd name="connsiteY2" fmla="*/ 590550 h 1238250"/>
              <a:gd name="connsiteX3" fmla="*/ 1571625 w 1571625"/>
              <a:gd name="connsiteY3" fmla="*/ 0 h 1238250"/>
              <a:gd name="connsiteX4" fmla="*/ 1562100 w 1571625"/>
              <a:gd name="connsiteY4" fmla="*/ 581025 h 1238250"/>
              <a:gd name="connsiteX0" fmla="*/ 1562100 w 1571625"/>
              <a:gd name="connsiteY0" fmla="*/ 581025 h 1238250"/>
              <a:gd name="connsiteX1" fmla="*/ 0 w 1571625"/>
              <a:gd name="connsiteY1" fmla="*/ 1238250 h 1238250"/>
              <a:gd name="connsiteX2" fmla="*/ 0 w 1571625"/>
              <a:gd name="connsiteY2" fmla="*/ 619125 h 1238250"/>
              <a:gd name="connsiteX3" fmla="*/ 1571625 w 1571625"/>
              <a:gd name="connsiteY3" fmla="*/ 0 h 1238250"/>
              <a:gd name="connsiteX4" fmla="*/ 1562100 w 1571625"/>
              <a:gd name="connsiteY4" fmla="*/ 581025 h 1238250"/>
              <a:gd name="connsiteX0" fmla="*/ 1562100 w 1571625"/>
              <a:gd name="connsiteY0" fmla="*/ 619125 h 1276350"/>
              <a:gd name="connsiteX1" fmla="*/ 0 w 1571625"/>
              <a:gd name="connsiteY1" fmla="*/ 1276350 h 1276350"/>
              <a:gd name="connsiteX2" fmla="*/ 0 w 1571625"/>
              <a:gd name="connsiteY2" fmla="*/ 657225 h 1276350"/>
              <a:gd name="connsiteX3" fmla="*/ 1571625 w 1571625"/>
              <a:gd name="connsiteY3" fmla="*/ 0 h 1276350"/>
              <a:gd name="connsiteX4" fmla="*/ 1562100 w 1571625"/>
              <a:gd name="connsiteY4" fmla="*/ 619125 h 1276350"/>
              <a:gd name="connsiteX0" fmla="*/ 1562100 w 1571625"/>
              <a:gd name="connsiteY0" fmla="*/ 619125 h 1276350"/>
              <a:gd name="connsiteX1" fmla="*/ 0 w 1571625"/>
              <a:gd name="connsiteY1" fmla="*/ 1276350 h 1276350"/>
              <a:gd name="connsiteX2" fmla="*/ 0 w 1571625"/>
              <a:gd name="connsiteY2" fmla="*/ 638175 h 1276350"/>
              <a:gd name="connsiteX3" fmla="*/ 1571625 w 1571625"/>
              <a:gd name="connsiteY3" fmla="*/ 0 h 1276350"/>
              <a:gd name="connsiteX4" fmla="*/ 1562100 w 1571625"/>
              <a:gd name="connsiteY4" fmla="*/ 619125 h 1276350"/>
              <a:gd name="connsiteX0" fmla="*/ 1562100 w 1562100"/>
              <a:gd name="connsiteY0" fmla="*/ 600075 h 1257300"/>
              <a:gd name="connsiteX1" fmla="*/ 0 w 1562100"/>
              <a:gd name="connsiteY1" fmla="*/ 1257300 h 1257300"/>
              <a:gd name="connsiteX2" fmla="*/ 0 w 1562100"/>
              <a:gd name="connsiteY2" fmla="*/ 619125 h 1257300"/>
              <a:gd name="connsiteX3" fmla="*/ 1533525 w 1562100"/>
              <a:gd name="connsiteY3" fmla="*/ 0 h 1257300"/>
              <a:gd name="connsiteX4" fmla="*/ 1562100 w 1562100"/>
              <a:gd name="connsiteY4" fmla="*/ 600075 h 1257300"/>
              <a:gd name="connsiteX0" fmla="*/ 1562100 w 1562100"/>
              <a:gd name="connsiteY0" fmla="*/ 600075 h 1257300"/>
              <a:gd name="connsiteX1" fmla="*/ 0 w 1562100"/>
              <a:gd name="connsiteY1" fmla="*/ 1257300 h 1257300"/>
              <a:gd name="connsiteX2" fmla="*/ 0 w 1562100"/>
              <a:gd name="connsiteY2" fmla="*/ 619125 h 1257300"/>
              <a:gd name="connsiteX3" fmla="*/ 1533525 w 1562100"/>
              <a:gd name="connsiteY3" fmla="*/ 0 h 1257300"/>
              <a:gd name="connsiteX4" fmla="*/ 1562100 w 1562100"/>
              <a:gd name="connsiteY4" fmla="*/ 600075 h 1257300"/>
              <a:gd name="connsiteX0" fmla="*/ 1562100 w 1562100"/>
              <a:gd name="connsiteY0" fmla="*/ 600075 h 1257300"/>
              <a:gd name="connsiteX1" fmla="*/ 0 w 1562100"/>
              <a:gd name="connsiteY1" fmla="*/ 1257300 h 1257300"/>
              <a:gd name="connsiteX2" fmla="*/ 0 w 1562100"/>
              <a:gd name="connsiteY2" fmla="*/ 619125 h 1257300"/>
              <a:gd name="connsiteX3" fmla="*/ 1533525 w 1562100"/>
              <a:gd name="connsiteY3" fmla="*/ 0 h 1257300"/>
              <a:gd name="connsiteX4" fmla="*/ 1562100 w 1562100"/>
              <a:gd name="connsiteY4" fmla="*/ 600075 h 1257300"/>
              <a:gd name="connsiteX0" fmla="*/ 1562100 w 1562100"/>
              <a:gd name="connsiteY0" fmla="*/ 600075 h 1257300"/>
              <a:gd name="connsiteX1" fmla="*/ 0 w 1562100"/>
              <a:gd name="connsiteY1" fmla="*/ 1257300 h 1257300"/>
              <a:gd name="connsiteX2" fmla="*/ 0 w 1562100"/>
              <a:gd name="connsiteY2" fmla="*/ 619125 h 1257300"/>
              <a:gd name="connsiteX3" fmla="*/ 1533525 w 1562100"/>
              <a:gd name="connsiteY3" fmla="*/ 0 h 1257300"/>
              <a:gd name="connsiteX4" fmla="*/ 1562100 w 1562100"/>
              <a:gd name="connsiteY4" fmla="*/ 600075 h 1257300"/>
              <a:gd name="connsiteX0" fmla="*/ 1562100 w 1562100"/>
              <a:gd name="connsiteY0" fmla="*/ 600075 h 1257300"/>
              <a:gd name="connsiteX1" fmla="*/ 0 w 1562100"/>
              <a:gd name="connsiteY1" fmla="*/ 1257300 h 1257300"/>
              <a:gd name="connsiteX2" fmla="*/ 0 w 1562100"/>
              <a:gd name="connsiteY2" fmla="*/ 619125 h 1257300"/>
              <a:gd name="connsiteX3" fmla="*/ 1533525 w 1562100"/>
              <a:gd name="connsiteY3" fmla="*/ 0 h 1257300"/>
              <a:gd name="connsiteX4" fmla="*/ 1562100 w 1562100"/>
              <a:gd name="connsiteY4" fmla="*/ 600075 h 1257300"/>
              <a:gd name="connsiteX0" fmla="*/ 1562100 w 1562100"/>
              <a:gd name="connsiteY0" fmla="*/ 571500 h 1228725"/>
              <a:gd name="connsiteX1" fmla="*/ 0 w 1562100"/>
              <a:gd name="connsiteY1" fmla="*/ 1228725 h 1228725"/>
              <a:gd name="connsiteX2" fmla="*/ 0 w 1562100"/>
              <a:gd name="connsiteY2" fmla="*/ 590550 h 1228725"/>
              <a:gd name="connsiteX3" fmla="*/ 1543050 w 1562100"/>
              <a:gd name="connsiteY3" fmla="*/ 0 h 1228725"/>
              <a:gd name="connsiteX4" fmla="*/ 1562100 w 1562100"/>
              <a:gd name="connsiteY4" fmla="*/ 571500 h 1228725"/>
              <a:gd name="connsiteX0" fmla="*/ 1562100 w 1562100"/>
              <a:gd name="connsiteY0" fmla="*/ 571500 h 1228725"/>
              <a:gd name="connsiteX1" fmla="*/ 0 w 1562100"/>
              <a:gd name="connsiteY1" fmla="*/ 1228725 h 1228725"/>
              <a:gd name="connsiteX2" fmla="*/ 0 w 1562100"/>
              <a:gd name="connsiteY2" fmla="*/ 590550 h 1228725"/>
              <a:gd name="connsiteX3" fmla="*/ 1543050 w 1562100"/>
              <a:gd name="connsiteY3" fmla="*/ 0 h 1228725"/>
              <a:gd name="connsiteX4" fmla="*/ 1562100 w 1562100"/>
              <a:gd name="connsiteY4" fmla="*/ 571500 h 1228725"/>
              <a:gd name="connsiteX0" fmla="*/ 1562100 w 1562100"/>
              <a:gd name="connsiteY0" fmla="*/ 571500 h 1228725"/>
              <a:gd name="connsiteX1" fmla="*/ 0 w 1562100"/>
              <a:gd name="connsiteY1" fmla="*/ 1228725 h 1228725"/>
              <a:gd name="connsiteX2" fmla="*/ 0 w 1562100"/>
              <a:gd name="connsiteY2" fmla="*/ 590550 h 1228725"/>
              <a:gd name="connsiteX3" fmla="*/ 1543050 w 1562100"/>
              <a:gd name="connsiteY3" fmla="*/ 0 h 1228725"/>
              <a:gd name="connsiteX4" fmla="*/ 1562100 w 1562100"/>
              <a:gd name="connsiteY4" fmla="*/ 571500 h 12287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  <a:gd name="connsiteX0" fmla="*/ 1562100 w 1562100"/>
              <a:gd name="connsiteY0" fmla="*/ 571500 h 1190625"/>
              <a:gd name="connsiteX1" fmla="*/ 0 w 1562100"/>
              <a:gd name="connsiteY1" fmla="*/ 1190625 h 1190625"/>
              <a:gd name="connsiteX2" fmla="*/ 0 w 1562100"/>
              <a:gd name="connsiteY2" fmla="*/ 590550 h 1190625"/>
              <a:gd name="connsiteX3" fmla="*/ 1543050 w 1562100"/>
              <a:gd name="connsiteY3" fmla="*/ 0 h 1190625"/>
              <a:gd name="connsiteX4" fmla="*/ 1562100 w 1562100"/>
              <a:gd name="connsiteY4" fmla="*/ 57150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1190625">
                <a:moveTo>
                  <a:pt x="1562100" y="571500"/>
                </a:moveTo>
                <a:cubicBezTo>
                  <a:pt x="1117600" y="838200"/>
                  <a:pt x="501650" y="952500"/>
                  <a:pt x="0" y="1190625"/>
                </a:cubicBezTo>
                <a:lnTo>
                  <a:pt x="0" y="590550"/>
                </a:lnTo>
                <a:cubicBezTo>
                  <a:pt x="349250" y="393700"/>
                  <a:pt x="1079500" y="130175"/>
                  <a:pt x="1543050" y="0"/>
                </a:cubicBezTo>
                <a:lnTo>
                  <a:pt x="1562100" y="5715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</a:schemeClr>
              </a:gs>
              <a:gs pos="50418">
                <a:schemeClr val="accent3">
                  <a:lumMod val="80000"/>
                </a:schemeClr>
              </a:gs>
              <a:gs pos="100000">
                <a:schemeClr val="accent3">
                  <a:lumMod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B428D2-6116-43F1-AE27-506DA325CBCF}"/>
              </a:ext>
            </a:extLst>
          </p:cNvPr>
          <p:cNvGrpSpPr/>
          <p:nvPr/>
        </p:nvGrpSpPr>
        <p:grpSpPr>
          <a:xfrm>
            <a:off x="9290010" y="286023"/>
            <a:ext cx="1092149" cy="5958902"/>
            <a:chOff x="6761057" y="322748"/>
            <a:chExt cx="1092149" cy="5958902"/>
          </a:xfrm>
        </p:grpSpPr>
        <p:sp>
          <p:nvSpPr>
            <p:cNvPr id="8" name="Diagonal Stripe 7">
              <a:extLst>
                <a:ext uri="{FF2B5EF4-FFF2-40B4-BE49-F238E27FC236}">
                  <a16:creationId xmlns:a16="http://schemas.microsoft.com/office/drawing/2014/main" id="{4E17FBAA-D0BB-467F-B802-406327C0C985}"/>
                </a:ext>
              </a:extLst>
            </p:cNvPr>
            <p:cNvSpPr/>
            <p:nvPr/>
          </p:nvSpPr>
          <p:spPr>
            <a:xfrm rot="19197366">
              <a:off x="6907223" y="5186633"/>
              <a:ext cx="904974" cy="1095017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413F260A-63A3-4C7F-B228-E2E596F1A8C7}"/>
                </a:ext>
              </a:extLst>
            </p:cNvPr>
            <p:cNvSpPr/>
            <p:nvPr/>
          </p:nvSpPr>
          <p:spPr>
            <a:xfrm>
              <a:off x="6884441" y="1303750"/>
              <a:ext cx="845381" cy="346814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" name="Rounded Rectangle 60">
              <a:extLst>
                <a:ext uri="{FF2B5EF4-FFF2-40B4-BE49-F238E27FC236}">
                  <a16:creationId xmlns:a16="http://schemas.microsoft.com/office/drawing/2014/main" id="{E8AF3E61-9166-4E29-BD29-B0478AF1F04F}"/>
                </a:ext>
              </a:extLst>
            </p:cNvPr>
            <p:cNvSpPr/>
            <p:nvPr/>
          </p:nvSpPr>
          <p:spPr>
            <a:xfrm>
              <a:off x="6852068" y="322748"/>
              <a:ext cx="910125" cy="2323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9F187A-D93E-45A3-92B3-EAEACBF2F7E5}"/>
                </a:ext>
              </a:extLst>
            </p:cNvPr>
            <p:cNvSpPr/>
            <p:nvPr/>
          </p:nvSpPr>
          <p:spPr>
            <a:xfrm>
              <a:off x="7030366" y="555093"/>
              <a:ext cx="553530" cy="6193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47EFDE-6EFF-401D-BD60-2806AA156997}"/>
                </a:ext>
              </a:extLst>
            </p:cNvPr>
            <p:cNvSpPr/>
            <p:nvPr/>
          </p:nvSpPr>
          <p:spPr>
            <a:xfrm>
              <a:off x="7187118" y="4745527"/>
              <a:ext cx="240026" cy="232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BB774F60-B9A2-4C6C-9E59-970FB87D00A9}"/>
                </a:ext>
              </a:extLst>
            </p:cNvPr>
            <p:cNvSpPr/>
            <p:nvPr/>
          </p:nvSpPr>
          <p:spPr>
            <a:xfrm rot="10800000">
              <a:off x="7187119" y="4960719"/>
              <a:ext cx="240026" cy="290433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Rounded Rectangle 64">
              <a:extLst>
                <a:ext uri="{FF2B5EF4-FFF2-40B4-BE49-F238E27FC236}">
                  <a16:creationId xmlns:a16="http://schemas.microsoft.com/office/drawing/2014/main" id="{D7F8C51A-A071-4BFD-93A0-2AD81C470722}"/>
                </a:ext>
              </a:extLst>
            </p:cNvPr>
            <p:cNvSpPr/>
            <p:nvPr/>
          </p:nvSpPr>
          <p:spPr>
            <a:xfrm>
              <a:off x="6761057" y="1137720"/>
              <a:ext cx="1092149" cy="17425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44100794-DA8A-4475-B70E-8EEEF38FB0BA}"/>
                </a:ext>
              </a:extLst>
            </p:cNvPr>
            <p:cNvSpPr/>
            <p:nvPr/>
          </p:nvSpPr>
          <p:spPr>
            <a:xfrm>
              <a:off x="6988104" y="2780928"/>
              <a:ext cx="638056" cy="1761675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BEABA3-7A47-4721-9CA1-184A3362C6B4}"/>
                </a:ext>
              </a:extLst>
            </p:cNvPr>
            <p:cNvSpPr/>
            <p:nvPr/>
          </p:nvSpPr>
          <p:spPr>
            <a:xfrm>
              <a:off x="7283130" y="555093"/>
              <a:ext cx="48005" cy="6193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91230A-FB86-4817-BD0D-D4A7BE8CFCCD}"/>
                </a:ext>
              </a:extLst>
            </p:cNvPr>
            <p:cNvSpPr/>
            <p:nvPr/>
          </p:nvSpPr>
          <p:spPr>
            <a:xfrm>
              <a:off x="7301272" y="1392159"/>
              <a:ext cx="329093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F51920-C0DE-4768-A597-4CFEC39A9570}"/>
                </a:ext>
              </a:extLst>
            </p:cNvPr>
            <p:cNvSpPr/>
            <p:nvPr/>
          </p:nvSpPr>
          <p:spPr>
            <a:xfrm>
              <a:off x="7301272" y="3944985"/>
              <a:ext cx="329093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084B95-017C-41A4-9B43-26C162D2EA45}"/>
                </a:ext>
              </a:extLst>
            </p:cNvPr>
            <p:cNvSpPr/>
            <p:nvPr/>
          </p:nvSpPr>
          <p:spPr>
            <a:xfrm>
              <a:off x="7432909" y="2349469"/>
              <a:ext cx="197456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5AB993-6D7E-4222-9994-84AD4A63D68C}"/>
                </a:ext>
              </a:extLst>
            </p:cNvPr>
            <p:cNvSpPr/>
            <p:nvPr/>
          </p:nvSpPr>
          <p:spPr>
            <a:xfrm>
              <a:off x="7432909" y="3625882"/>
              <a:ext cx="197456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1856128-158A-4953-9D52-CCC7FC11B545}"/>
                </a:ext>
              </a:extLst>
            </p:cNvPr>
            <p:cNvSpPr/>
            <p:nvPr/>
          </p:nvSpPr>
          <p:spPr>
            <a:xfrm>
              <a:off x="7301272" y="3306779"/>
              <a:ext cx="329093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9D5095-42C9-4507-B103-E99957A26008}"/>
                </a:ext>
              </a:extLst>
            </p:cNvPr>
            <p:cNvSpPr/>
            <p:nvPr/>
          </p:nvSpPr>
          <p:spPr>
            <a:xfrm>
              <a:off x="7432909" y="1711263"/>
              <a:ext cx="197456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15EC85-30EA-476A-A2AB-236D612DD384}"/>
                </a:ext>
              </a:extLst>
            </p:cNvPr>
            <p:cNvSpPr/>
            <p:nvPr/>
          </p:nvSpPr>
          <p:spPr>
            <a:xfrm>
              <a:off x="7301272" y="2030366"/>
              <a:ext cx="329093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49CFA8-2F09-4683-A6C3-7EC149E6F834}"/>
                </a:ext>
              </a:extLst>
            </p:cNvPr>
            <p:cNvSpPr/>
            <p:nvPr/>
          </p:nvSpPr>
          <p:spPr>
            <a:xfrm>
              <a:off x="7432909" y="4264092"/>
              <a:ext cx="197456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B6F6627A-B963-45AB-8800-538C2E8A6525}"/>
                </a:ext>
              </a:extLst>
            </p:cNvPr>
            <p:cNvSpPr/>
            <p:nvPr/>
          </p:nvSpPr>
          <p:spPr>
            <a:xfrm>
              <a:off x="6992309" y="2636912"/>
              <a:ext cx="638056" cy="145041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14451D-6B6A-46C1-AF10-34602ACFB9F8}"/>
                </a:ext>
              </a:extLst>
            </p:cNvPr>
            <p:cNvSpPr/>
            <p:nvPr/>
          </p:nvSpPr>
          <p:spPr>
            <a:xfrm>
              <a:off x="7301272" y="2668572"/>
              <a:ext cx="329093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95076C9-D469-4E08-8ED8-07BA3C17FE6E}"/>
                </a:ext>
              </a:extLst>
            </p:cNvPr>
            <p:cNvSpPr/>
            <p:nvPr/>
          </p:nvSpPr>
          <p:spPr>
            <a:xfrm>
              <a:off x="7432909" y="2987676"/>
              <a:ext cx="197456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EC1C79F-84F3-4E16-AE8A-6D5D8FD07839}"/>
              </a:ext>
            </a:extLst>
          </p:cNvPr>
          <p:cNvGrpSpPr/>
          <p:nvPr/>
        </p:nvGrpSpPr>
        <p:grpSpPr>
          <a:xfrm>
            <a:off x="9333118" y="6280604"/>
            <a:ext cx="1097720" cy="385127"/>
            <a:chOff x="1950157" y="5792396"/>
            <a:chExt cx="1387404" cy="44491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3EEA967-185C-443C-8DF6-553CE537A0DB}"/>
                </a:ext>
              </a:extLst>
            </p:cNvPr>
            <p:cNvSpPr/>
            <p:nvPr/>
          </p:nvSpPr>
          <p:spPr>
            <a:xfrm flipV="1">
              <a:off x="1950157" y="5792396"/>
              <a:ext cx="1387404" cy="444916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165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5F999B4-D2C0-41A0-80BD-907EFFB5DE96}"/>
                </a:ext>
              </a:extLst>
            </p:cNvPr>
            <p:cNvSpPr/>
            <p:nvPr/>
          </p:nvSpPr>
          <p:spPr>
            <a:xfrm flipV="1">
              <a:off x="2069424" y="5830643"/>
              <a:ext cx="1148871" cy="368423"/>
            </a:xfrm>
            <a:prstGeom prst="ellipse">
              <a:avLst/>
            </a:prstGeom>
            <a:solidFill>
              <a:schemeClr val="tx1">
                <a:alpha val="81000"/>
              </a:schemeClr>
            </a:solidFill>
            <a:ln>
              <a:noFill/>
            </a:ln>
            <a:effectLst>
              <a:softEdge rad="165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F842F758-13D8-4B42-BBD7-45C6D05E13D9}"/>
              </a:ext>
            </a:extLst>
          </p:cNvPr>
          <p:cNvSpPr txBox="1">
            <a:spLocks/>
          </p:cNvSpPr>
          <p:nvPr/>
        </p:nvSpPr>
        <p:spPr>
          <a:xfrm>
            <a:off x="830156" y="463315"/>
            <a:ext cx="4536506" cy="12599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Graphic Infographic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45AB611F-69C1-40FF-9545-373EE2CB15D4}"/>
              </a:ext>
            </a:extLst>
          </p:cNvPr>
          <p:cNvSpPr/>
          <p:nvPr/>
        </p:nvSpPr>
        <p:spPr>
          <a:xfrm rot="5400000">
            <a:off x="9031369" y="3466605"/>
            <a:ext cx="1462530" cy="2307306"/>
          </a:xfrm>
          <a:custGeom>
            <a:avLst/>
            <a:gdLst>
              <a:gd name="connsiteX0" fmla="*/ 0 w 2160038"/>
              <a:gd name="connsiteY0" fmla="*/ 1598104 h 1598104"/>
              <a:gd name="connsiteX1" fmla="*/ 1205194 w 2160038"/>
              <a:gd name="connsiteY1" fmla="*/ 0 h 1598104"/>
              <a:gd name="connsiteX2" fmla="*/ 2160038 w 2160038"/>
              <a:gd name="connsiteY2" fmla="*/ 0 h 1598104"/>
              <a:gd name="connsiteX3" fmla="*/ 954844 w 2160038"/>
              <a:gd name="connsiteY3" fmla="*/ 1598104 h 1598104"/>
              <a:gd name="connsiteX4" fmla="*/ 0 w 2160038"/>
              <a:gd name="connsiteY4" fmla="*/ 1598104 h 1598104"/>
              <a:gd name="connsiteX0" fmla="*/ 0 w 2160038"/>
              <a:gd name="connsiteY0" fmla="*/ 1598104 h 1598104"/>
              <a:gd name="connsiteX1" fmla="*/ 1205194 w 2160038"/>
              <a:gd name="connsiteY1" fmla="*/ 0 h 1598104"/>
              <a:gd name="connsiteX2" fmla="*/ 2160038 w 2160038"/>
              <a:gd name="connsiteY2" fmla="*/ 0 h 1598104"/>
              <a:gd name="connsiteX3" fmla="*/ 954844 w 2160038"/>
              <a:gd name="connsiteY3" fmla="*/ 1598104 h 1598104"/>
              <a:gd name="connsiteX4" fmla="*/ 196602 w 2160038"/>
              <a:gd name="connsiteY4" fmla="*/ 1593944 h 1598104"/>
              <a:gd name="connsiteX5" fmla="*/ 0 w 2160038"/>
              <a:gd name="connsiteY5" fmla="*/ 1598104 h 1598104"/>
              <a:gd name="connsiteX0" fmla="*/ 0 w 2086559"/>
              <a:gd name="connsiteY0" fmla="*/ 1489247 h 1598104"/>
              <a:gd name="connsiteX1" fmla="*/ 1131715 w 2086559"/>
              <a:gd name="connsiteY1" fmla="*/ 0 h 1598104"/>
              <a:gd name="connsiteX2" fmla="*/ 2086559 w 2086559"/>
              <a:gd name="connsiteY2" fmla="*/ 0 h 1598104"/>
              <a:gd name="connsiteX3" fmla="*/ 881365 w 2086559"/>
              <a:gd name="connsiteY3" fmla="*/ 1598104 h 1598104"/>
              <a:gd name="connsiteX4" fmla="*/ 123123 w 2086559"/>
              <a:gd name="connsiteY4" fmla="*/ 1593944 h 1598104"/>
              <a:gd name="connsiteX5" fmla="*/ 0 w 2086559"/>
              <a:gd name="connsiteY5" fmla="*/ 1489247 h 1598104"/>
              <a:gd name="connsiteX0" fmla="*/ 0 w 2086559"/>
              <a:gd name="connsiteY0" fmla="*/ 1489247 h 1598104"/>
              <a:gd name="connsiteX1" fmla="*/ 1131715 w 2086559"/>
              <a:gd name="connsiteY1" fmla="*/ 0 h 1598104"/>
              <a:gd name="connsiteX2" fmla="*/ 2086559 w 2086559"/>
              <a:gd name="connsiteY2" fmla="*/ 0 h 1598104"/>
              <a:gd name="connsiteX3" fmla="*/ 881365 w 2086559"/>
              <a:gd name="connsiteY3" fmla="*/ 1598104 h 1598104"/>
              <a:gd name="connsiteX4" fmla="*/ 123123 w 2086559"/>
              <a:gd name="connsiteY4" fmla="*/ 1593944 h 1598104"/>
              <a:gd name="connsiteX5" fmla="*/ 0 w 2086559"/>
              <a:gd name="connsiteY5" fmla="*/ 1489247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89280"/>
              <a:gd name="connsiteY0" fmla="*/ 1478366 h 1598104"/>
              <a:gd name="connsiteX1" fmla="*/ 1134436 w 2089280"/>
              <a:gd name="connsiteY1" fmla="*/ 0 h 1598104"/>
              <a:gd name="connsiteX2" fmla="*/ 2089280 w 2089280"/>
              <a:gd name="connsiteY2" fmla="*/ 0 h 1598104"/>
              <a:gd name="connsiteX3" fmla="*/ 884086 w 2089280"/>
              <a:gd name="connsiteY3" fmla="*/ 1598104 h 1598104"/>
              <a:gd name="connsiteX4" fmla="*/ 125844 w 2089280"/>
              <a:gd name="connsiteY4" fmla="*/ 1593944 h 1598104"/>
              <a:gd name="connsiteX5" fmla="*/ 0 w 2089280"/>
              <a:gd name="connsiteY5" fmla="*/ 1478366 h 1598104"/>
              <a:gd name="connsiteX0" fmla="*/ 0 w 2089280"/>
              <a:gd name="connsiteY0" fmla="*/ 1470201 h 1598104"/>
              <a:gd name="connsiteX1" fmla="*/ 1134436 w 2089280"/>
              <a:gd name="connsiteY1" fmla="*/ 0 h 1598104"/>
              <a:gd name="connsiteX2" fmla="*/ 2089280 w 2089280"/>
              <a:gd name="connsiteY2" fmla="*/ 0 h 1598104"/>
              <a:gd name="connsiteX3" fmla="*/ 884086 w 2089280"/>
              <a:gd name="connsiteY3" fmla="*/ 1598104 h 1598104"/>
              <a:gd name="connsiteX4" fmla="*/ 125844 w 2089280"/>
              <a:gd name="connsiteY4" fmla="*/ 1593944 h 1598104"/>
              <a:gd name="connsiteX5" fmla="*/ 0 w 2089280"/>
              <a:gd name="connsiteY5" fmla="*/ 1470201 h 1598104"/>
              <a:gd name="connsiteX0" fmla="*/ 0 w 2116495"/>
              <a:gd name="connsiteY0" fmla="*/ 1413051 h 1598104"/>
              <a:gd name="connsiteX1" fmla="*/ 1161651 w 2116495"/>
              <a:gd name="connsiteY1" fmla="*/ 0 h 1598104"/>
              <a:gd name="connsiteX2" fmla="*/ 2116495 w 2116495"/>
              <a:gd name="connsiteY2" fmla="*/ 0 h 1598104"/>
              <a:gd name="connsiteX3" fmla="*/ 911301 w 2116495"/>
              <a:gd name="connsiteY3" fmla="*/ 1598104 h 1598104"/>
              <a:gd name="connsiteX4" fmla="*/ 153059 w 2116495"/>
              <a:gd name="connsiteY4" fmla="*/ 1593944 h 1598104"/>
              <a:gd name="connsiteX5" fmla="*/ 0 w 2116495"/>
              <a:gd name="connsiteY5" fmla="*/ 1413051 h 1598104"/>
              <a:gd name="connsiteX0" fmla="*/ 0 w 2116495"/>
              <a:gd name="connsiteY0" fmla="*/ 1413051 h 1598104"/>
              <a:gd name="connsiteX1" fmla="*/ 1161651 w 2116495"/>
              <a:gd name="connsiteY1" fmla="*/ 0 h 1598104"/>
              <a:gd name="connsiteX2" fmla="*/ 2116495 w 2116495"/>
              <a:gd name="connsiteY2" fmla="*/ 0 h 1598104"/>
              <a:gd name="connsiteX3" fmla="*/ 911301 w 2116495"/>
              <a:gd name="connsiteY3" fmla="*/ 1598104 h 1598104"/>
              <a:gd name="connsiteX4" fmla="*/ 153059 w 2116495"/>
              <a:gd name="connsiteY4" fmla="*/ 1593944 h 1598104"/>
              <a:gd name="connsiteX5" fmla="*/ 0 w 2116495"/>
              <a:gd name="connsiteY5" fmla="*/ 1413051 h 1598104"/>
              <a:gd name="connsiteX0" fmla="*/ 0 w 2116495"/>
              <a:gd name="connsiteY0" fmla="*/ 1413051 h 1598104"/>
              <a:gd name="connsiteX1" fmla="*/ 1161651 w 2116495"/>
              <a:gd name="connsiteY1" fmla="*/ 0 h 1598104"/>
              <a:gd name="connsiteX2" fmla="*/ 2116495 w 2116495"/>
              <a:gd name="connsiteY2" fmla="*/ 0 h 1598104"/>
              <a:gd name="connsiteX3" fmla="*/ 911301 w 2116495"/>
              <a:gd name="connsiteY3" fmla="*/ 1598104 h 1598104"/>
              <a:gd name="connsiteX4" fmla="*/ 153059 w 2116495"/>
              <a:gd name="connsiteY4" fmla="*/ 1593944 h 1598104"/>
              <a:gd name="connsiteX5" fmla="*/ 0 w 2116495"/>
              <a:gd name="connsiteY5" fmla="*/ 1413051 h 1598104"/>
              <a:gd name="connsiteX0" fmla="*/ 0 w 2127381"/>
              <a:gd name="connsiteY0" fmla="*/ 1323246 h 1598104"/>
              <a:gd name="connsiteX1" fmla="*/ 1172537 w 2127381"/>
              <a:gd name="connsiteY1" fmla="*/ 0 h 1598104"/>
              <a:gd name="connsiteX2" fmla="*/ 2127381 w 2127381"/>
              <a:gd name="connsiteY2" fmla="*/ 0 h 1598104"/>
              <a:gd name="connsiteX3" fmla="*/ 922187 w 2127381"/>
              <a:gd name="connsiteY3" fmla="*/ 1598104 h 1598104"/>
              <a:gd name="connsiteX4" fmla="*/ 163945 w 2127381"/>
              <a:gd name="connsiteY4" fmla="*/ 1593944 h 1598104"/>
              <a:gd name="connsiteX5" fmla="*/ 0 w 2127381"/>
              <a:gd name="connsiteY5" fmla="*/ 1323246 h 1598104"/>
              <a:gd name="connsiteX0" fmla="*/ 993 w 2128374"/>
              <a:gd name="connsiteY0" fmla="*/ 1323246 h 1598104"/>
              <a:gd name="connsiteX1" fmla="*/ 1173530 w 2128374"/>
              <a:gd name="connsiteY1" fmla="*/ 0 h 1598104"/>
              <a:gd name="connsiteX2" fmla="*/ 2128374 w 2128374"/>
              <a:gd name="connsiteY2" fmla="*/ 0 h 1598104"/>
              <a:gd name="connsiteX3" fmla="*/ 923180 w 2128374"/>
              <a:gd name="connsiteY3" fmla="*/ 1598104 h 1598104"/>
              <a:gd name="connsiteX4" fmla="*/ 164938 w 2128374"/>
              <a:gd name="connsiteY4" fmla="*/ 1593944 h 1598104"/>
              <a:gd name="connsiteX5" fmla="*/ 993 w 2128374"/>
              <a:gd name="connsiteY5" fmla="*/ 1323246 h 1598104"/>
              <a:gd name="connsiteX0" fmla="*/ 993 w 2128374"/>
              <a:gd name="connsiteY0" fmla="*/ 1323246 h 1598104"/>
              <a:gd name="connsiteX1" fmla="*/ 1173530 w 2128374"/>
              <a:gd name="connsiteY1" fmla="*/ 0 h 1598104"/>
              <a:gd name="connsiteX2" fmla="*/ 2128374 w 2128374"/>
              <a:gd name="connsiteY2" fmla="*/ 0 h 1598104"/>
              <a:gd name="connsiteX3" fmla="*/ 923180 w 2128374"/>
              <a:gd name="connsiteY3" fmla="*/ 1598104 h 1598104"/>
              <a:gd name="connsiteX4" fmla="*/ 164938 w 2128374"/>
              <a:gd name="connsiteY4" fmla="*/ 1593944 h 1598104"/>
              <a:gd name="connsiteX5" fmla="*/ 993 w 2128374"/>
              <a:gd name="connsiteY5" fmla="*/ 1323246 h 1598104"/>
              <a:gd name="connsiteX0" fmla="*/ 0 w 2127381"/>
              <a:gd name="connsiteY0" fmla="*/ 1323246 h 1598104"/>
              <a:gd name="connsiteX1" fmla="*/ 1172537 w 2127381"/>
              <a:gd name="connsiteY1" fmla="*/ 0 h 1598104"/>
              <a:gd name="connsiteX2" fmla="*/ 2127381 w 2127381"/>
              <a:gd name="connsiteY2" fmla="*/ 0 h 1598104"/>
              <a:gd name="connsiteX3" fmla="*/ 922187 w 2127381"/>
              <a:gd name="connsiteY3" fmla="*/ 1598104 h 1598104"/>
              <a:gd name="connsiteX4" fmla="*/ 163945 w 2127381"/>
              <a:gd name="connsiteY4" fmla="*/ 1593944 h 1598104"/>
              <a:gd name="connsiteX5" fmla="*/ 0 w 2127381"/>
              <a:gd name="connsiteY5" fmla="*/ 1323246 h 1598104"/>
              <a:gd name="connsiteX0" fmla="*/ 0 w 2127381"/>
              <a:gd name="connsiteY0" fmla="*/ 1323246 h 1598104"/>
              <a:gd name="connsiteX1" fmla="*/ 1172537 w 2127381"/>
              <a:gd name="connsiteY1" fmla="*/ 0 h 1598104"/>
              <a:gd name="connsiteX2" fmla="*/ 2127381 w 2127381"/>
              <a:gd name="connsiteY2" fmla="*/ 0 h 1598104"/>
              <a:gd name="connsiteX3" fmla="*/ 922187 w 2127381"/>
              <a:gd name="connsiteY3" fmla="*/ 1598104 h 1598104"/>
              <a:gd name="connsiteX4" fmla="*/ 163945 w 2127381"/>
              <a:gd name="connsiteY4" fmla="*/ 1593944 h 1598104"/>
              <a:gd name="connsiteX5" fmla="*/ 0 w 2127381"/>
              <a:gd name="connsiteY5" fmla="*/ 1323246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13774"/>
              <a:gd name="connsiteY0" fmla="*/ 1502861 h 1718854"/>
              <a:gd name="connsiteX1" fmla="*/ 1158930 w 2113774"/>
              <a:gd name="connsiteY1" fmla="*/ 0 h 1718854"/>
              <a:gd name="connsiteX2" fmla="*/ 2113774 w 2113774"/>
              <a:gd name="connsiteY2" fmla="*/ 0 h 1718854"/>
              <a:gd name="connsiteX3" fmla="*/ 908580 w 2113774"/>
              <a:gd name="connsiteY3" fmla="*/ 1598104 h 1718854"/>
              <a:gd name="connsiteX4" fmla="*/ 150338 w 2113774"/>
              <a:gd name="connsiteY4" fmla="*/ 1593944 h 1718854"/>
              <a:gd name="connsiteX5" fmla="*/ 0 w 2113774"/>
              <a:gd name="connsiteY5" fmla="*/ 1502861 h 1718854"/>
              <a:gd name="connsiteX0" fmla="*/ 0 w 2113774"/>
              <a:gd name="connsiteY0" fmla="*/ 1502861 h 1718854"/>
              <a:gd name="connsiteX1" fmla="*/ 1158930 w 2113774"/>
              <a:gd name="connsiteY1" fmla="*/ 0 h 1718854"/>
              <a:gd name="connsiteX2" fmla="*/ 2113774 w 2113774"/>
              <a:gd name="connsiteY2" fmla="*/ 0 h 1718854"/>
              <a:gd name="connsiteX3" fmla="*/ 908580 w 2113774"/>
              <a:gd name="connsiteY3" fmla="*/ 1598104 h 1718854"/>
              <a:gd name="connsiteX4" fmla="*/ 150338 w 2113774"/>
              <a:gd name="connsiteY4" fmla="*/ 1593944 h 1718854"/>
              <a:gd name="connsiteX5" fmla="*/ 0 w 2113774"/>
              <a:gd name="connsiteY5" fmla="*/ 1502861 h 1718854"/>
              <a:gd name="connsiteX0" fmla="*/ 0 w 2113774"/>
              <a:gd name="connsiteY0" fmla="*/ 1502861 h 1598104"/>
              <a:gd name="connsiteX1" fmla="*/ 1158930 w 2113774"/>
              <a:gd name="connsiteY1" fmla="*/ 0 h 1598104"/>
              <a:gd name="connsiteX2" fmla="*/ 2113774 w 2113774"/>
              <a:gd name="connsiteY2" fmla="*/ 0 h 1598104"/>
              <a:gd name="connsiteX3" fmla="*/ 908580 w 2113774"/>
              <a:gd name="connsiteY3" fmla="*/ 1598104 h 1598104"/>
              <a:gd name="connsiteX4" fmla="*/ 150338 w 2113774"/>
              <a:gd name="connsiteY4" fmla="*/ 1593944 h 1598104"/>
              <a:gd name="connsiteX5" fmla="*/ 0 w 2113774"/>
              <a:gd name="connsiteY5" fmla="*/ 1502861 h 1598104"/>
              <a:gd name="connsiteX0" fmla="*/ 0 w 2113774"/>
              <a:gd name="connsiteY0" fmla="*/ 1502861 h 1598104"/>
              <a:gd name="connsiteX1" fmla="*/ 1158930 w 2113774"/>
              <a:gd name="connsiteY1" fmla="*/ 0 h 1598104"/>
              <a:gd name="connsiteX2" fmla="*/ 2113774 w 2113774"/>
              <a:gd name="connsiteY2" fmla="*/ 0 h 1598104"/>
              <a:gd name="connsiteX3" fmla="*/ 908580 w 2113774"/>
              <a:gd name="connsiteY3" fmla="*/ 1598104 h 1598104"/>
              <a:gd name="connsiteX4" fmla="*/ 150338 w 2113774"/>
              <a:gd name="connsiteY4" fmla="*/ 1593944 h 1598104"/>
              <a:gd name="connsiteX5" fmla="*/ 0 w 2113774"/>
              <a:gd name="connsiteY5" fmla="*/ 1502861 h 1598104"/>
              <a:gd name="connsiteX0" fmla="*/ 1 w 2113775"/>
              <a:gd name="connsiteY0" fmla="*/ 1502861 h 1598104"/>
              <a:gd name="connsiteX1" fmla="*/ 1158931 w 2113775"/>
              <a:gd name="connsiteY1" fmla="*/ 0 h 1598104"/>
              <a:gd name="connsiteX2" fmla="*/ 2113775 w 2113775"/>
              <a:gd name="connsiteY2" fmla="*/ 0 h 1598104"/>
              <a:gd name="connsiteX3" fmla="*/ 908581 w 2113775"/>
              <a:gd name="connsiteY3" fmla="*/ 1598104 h 1598104"/>
              <a:gd name="connsiteX4" fmla="*/ 150339 w 2113775"/>
              <a:gd name="connsiteY4" fmla="*/ 1593944 h 1598104"/>
              <a:gd name="connsiteX5" fmla="*/ 1 w 2113775"/>
              <a:gd name="connsiteY5" fmla="*/ 1502861 h 1598104"/>
              <a:gd name="connsiteX0" fmla="*/ 1 w 2113775"/>
              <a:gd name="connsiteY0" fmla="*/ 1502861 h 1598104"/>
              <a:gd name="connsiteX1" fmla="*/ 1158931 w 2113775"/>
              <a:gd name="connsiteY1" fmla="*/ 0 h 1598104"/>
              <a:gd name="connsiteX2" fmla="*/ 2113775 w 2113775"/>
              <a:gd name="connsiteY2" fmla="*/ 0 h 1598104"/>
              <a:gd name="connsiteX3" fmla="*/ 908581 w 2113775"/>
              <a:gd name="connsiteY3" fmla="*/ 1598104 h 1598104"/>
              <a:gd name="connsiteX4" fmla="*/ 150339 w 2113775"/>
              <a:gd name="connsiteY4" fmla="*/ 1593944 h 1598104"/>
              <a:gd name="connsiteX5" fmla="*/ 1 w 2113775"/>
              <a:gd name="connsiteY5" fmla="*/ 1502861 h 1598104"/>
              <a:gd name="connsiteX0" fmla="*/ 1 w 2113775"/>
              <a:gd name="connsiteY0" fmla="*/ 1502861 h 1598104"/>
              <a:gd name="connsiteX1" fmla="*/ 1158931 w 2113775"/>
              <a:gd name="connsiteY1" fmla="*/ 0 h 1598104"/>
              <a:gd name="connsiteX2" fmla="*/ 2113775 w 2113775"/>
              <a:gd name="connsiteY2" fmla="*/ 0 h 1598104"/>
              <a:gd name="connsiteX3" fmla="*/ 908581 w 2113775"/>
              <a:gd name="connsiteY3" fmla="*/ 1598104 h 1598104"/>
              <a:gd name="connsiteX4" fmla="*/ 150339 w 2113775"/>
              <a:gd name="connsiteY4" fmla="*/ 1593944 h 1598104"/>
              <a:gd name="connsiteX5" fmla="*/ 1 w 2113775"/>
              <a:gd name="connsiteY5" fmla="*/ 1502861 h 1598104"/>
              <a:gd name="connsiteX0" fmla="*/ 1 w 2113775"/>
              <a:gd name="connsiteY0" fmla="*/ 1502861 h 1598104"/>
              <a:gd name="connsiteX1" fmla="*/ 1158931 w 2113775"/>
              <a:gd name="connsiteY1" fmla="*/ 0 h 1598104"/>
              <a:gd name="connsiteX2" fmla="*/ 2113775 w 2113775"/>
              <a:gd name="connsiteY2" fmla="*/ 0 h 1598104"/>
              <a:gd name="connsiteX3" fmla="*/ 908581 w 2113775"/>
              <a:gd name="connsiteY3" fmla="*/ 1598104 h 1598104"/>
              <a:gd name="connsiteX4" fmla="*/ 150339 w 2113775"/>
              <a:gd name="connsiteY4" fmla="*/ 1593944 h 1598104"/>
              <a:gd name="connsiteX5" fmla="*/ 1 w 2113775"/>
              <a:gd name="connsiteY5" fmla="*/ 1502861 h 1598104"/>
              <a:gd name="connsiteX0" fmla="*/ 1 w 2129230"/>
              <a:gd name="connsiteY0" fmla="*/ 1459075 h 1598104"/>
              <a:gd name="connsiteX1" fmla="*/ 1174386 w 2129230"/>
              <a:gd name="connsiteY1" fmla="*/ 0 h 1598104"/>
              <a:gd name="connsiteX2" fmla="*/ 2129230 w 2129230"/>
              <a:gd name="connsiteY2" fmla="*/ 0 h 1598104"/>
              <a:gd name="connsiteX3" fmla="*/ 924036 w 2129230"/>
              <a:gd name="connsiteY3" fmla="*/ 1598104 h 1598104"/>
              <a:gd name="connsiteX4" fmla="*/ 165794 w 2129230"/>
              <a:gd name="connsiteY4" fmla="*/ 1593944 h 1598104"/>
              <a:gd name="connsiteX5" fmla="*/ 1 w 2129230"/>
              <a:gd name="connsiteY5" fmla="*/ 1459075 h 1598104"/>
              <a:gd name="connsiteX0" fmla="*/ 2 w 2124080"/>
              <a:gd name="connsiteY0" fmla="*/ 1448772 h 1598104"/>
              <a:gd name="connsiteX1" fmla="*/ 1169236 w 2124080"/>
              <a:gd name="connsiteY1" fmla="*/ 0 h 1598104"/>
              <a:gd name="connsiteX2" fmla="*/ 2124080 w 2124080"/>
              <a:gd name="connsiteY2" fmla="*/ 0 h 1598104"/>
              <a:gd name="connsiteX3" fmla="*/ 918886 w 2124080"/>
              <a:gd name="connsiteY3" fmla="*/ 1598104 h 1598104"/>
              <a:gd name="connsiteX4" fmla="*/ 160644 w 2124080"/>
              <a:gd name="connsiteY4" fmla="*/ 1593944 h 1598104"/>
              <a:gd name="connsiteX5" fmla="*/ 2 w 2124080"/>
              <a:gd name="connsiteY5" fmla="*/ 1448772 h 1598104"/>
              <a:gd name="connsiteX0" fmla="*/ 2 w 2124080"/>
              <a:gd name="connsiteY0" fmla="*/ 1448772 h 1598104"/>
              <a:gd name="connsiteX1" fmla="*/ 1169236 w 2124080"/>
              <a:gd name="connsiteY1" fmla="*/ 0 h 1598104"/>
              <a:gd name="connsiteX2" fmla="*/ 2124080 w 2124080"/>
              <a:gd name="connsiteY2" fmla="*/ 0 h 1598104"/>
              <a:gd name="connsiteX3" fmla="*/ 918886 w 2124080"/>
              <a:gd name="connsiteY3" fmla="*/ 1598104 h 1598104"/>
              <a:gd name="connsiteX4" fmla="*/ 160644 w 2124080"/>
              <a:gd name="connsiteY4" fmla="*/ 1593944 h 1598104"/>
              <a:gd name="connsiteX5" fmla="*/ 2 w 2124080"/>
              <a:gd name="connsiteY5" fmla="*/ 1448772 h 1598104"/>
              <a:gd name="connsiteX0" fmla="*/ 0 w 2124078"/>
              <a:gd name="connsiteY0" fmla="*/ 1448772 h 1598104"/>
              <a:gd name="connsiteX1" fmla="*/ 1169234 w 2124078"/>
              <a:gd name="connsiteY1" fmla="*/ 0 h 1598104"/>
              <a:gd name="connsiteX2" fmla="*/ 2124078 w 2124078"/>
              <a:gd name="connsiteY2" fmla="*/ 0 h 1598104"/>
              <a:gd name="connsiteX3" fmla="*/ 918884 w 2124078"/>
              <a:gd name="connsiteY3" fmla="*/ 1598104 h 1598104"/>
              <a:gd name="connsiteX4" fmla="*/ 160642 w 2124078"/>
              <a:gd name="connsiteY4" fmla="*/ 1593944 h 1598104"/>
              <a:gd name="connsiteX5" fmla="*/ 0 w 2124078"/>
              <a:gd name="connsiteY5" fmla="*/ 1448772 h 1598104"/>
              <a:gd name="connsiteX0" fmla="*/ 0 w 2124078"/>
              <a:gd name="connsiteY0" fmla="*/ 1448772 h 1598104"/>
              <a:gd name="connsiteX1" fmla="*/ 1169234 w 2124078"/>
              <a:gd name="connsiteY1" fmla="*/ 0 h 1598104"/>
              <a:gd name="connsiteX2" fmla="*/ 2124078 w 2124078"/>
              <a:gd name="connsiteY2" fmla="*/ 0 h 1598104"/>
              <a:gd name="connsiteX3" fmla="*/ 918884 w 2124078"/>
              <a:gd name="connsiteY3" fmla="*/ 1598104 h 1598104"/>
              <a:gd name="connsiteX4" fmla="*/ 160642 w 2124078"/>
              <a:gd name="connsiteY4" fmla="*/ 1593944 h 1598104"/>
              <a:gd name="connsiteX5" fmla="*/ 0 w 2124078"/>
              <a:gd name="connsiteY5" fmla="*/ 1448772 h 1598104"/>
              <a:gd name="connsiteX0" fmla="*/ 31 w 2124109"/>
              <a:gd name="connsiteY0" fmla="*/ 1448772 h 1598104"/>
              <a:gd name="connsiteX1" fmla="*/ 1169265 w 2124109"/>
              <a:gd name="connsiteY1" fmla="*/ 0 h 1598104"/>
              <a:gd name="connsiteX2" fmla="*/ 2124109 w 2124109"/>
              <a:gd name="connsiteY2" fmla="*/ 0 h 1598104"/>
              <a:gd name="connsiteX3" fmla="*/ 918915 w 2124109"/>
              <a:gd name="connsiteY3" fmla="*/ 1598104 h 1598104"/>
              <a:gd name="connsiteX4" fmla="*/ 160673 w 2124109"/>
              <a:gd name="connsiteY4" fmla="*/ 1593944 h 1598104"/>
              <a:gd name="connsiteX5" fmla="*/ 31 w 2124109"/>
              <a:gd name="connsiteY5" fmla="*/ 1448772 h 1598104"/>
              <a:gd name="connsiteX0" fmla="*/ 31 w 2124109"/>
              <a:gd name="connsiteY0" fmla="*/ 1448772 h 1598104"/>
              <a:gd name="connsiteX1" fmla="*/ 1169265 w 2124109"/>
              <a:gd name="connsiteY1" fmla="*/ 0 h 1598104"/>
              <a:gd name="connsiteX2" fmla="*/ 2124109 w 2124109"/>
              <a:gd name="connsiteY2" fmla="*/ 0 h 1598104"/>
              <a:gd name="connsiteX3" fmla="*/ 918915 w 2124109"/>
              <a:gd name="connsiteY3" fmla="*/ 1598104 h 1598104"/>
              <a:gd name="connsiteX4" fmla="*/ 160673 w 2124109"/>
              <a:gd name="connsiteY4" fmla="*/ 1593944 h 1598104"/>
              <a:gd name="connsiteX5" fmla="*/ 31 w 2124109"/>
              <a:gd name="connsiteY5" fmla="*/ 1448772 h 1598104"/>
              <a:gd name="connsiteX0" fmla="*/ 177 w 2124255"/>
              <a:gd name="connsiteY0" fmla="*/ 1448772 h 1598104"/>
              <a:gd name="connsiteX1" fmla="*/ 1169411 w 2124255"/>
              <a:gd name="connsiteY1" fmla="*/ 0 h 1598104"/>
              <a:gd name="connsiteX2" fmla="*/ 2124255 w 2124255"/>
              <a:gd name="connsiteY2" fmla="*/ 0 h 1598104"/>
              <a:gd name="connsiteX3" fmla="*/ 919061 w 2124255"/>
              <a:gd name="connsiteY3" fmla="*/ 1598104 h 1598104"/>
              <a:gd name="connsiteX4" fmla="*/ 160819 w 2124255"/>
              <a:gd name="connsiteY4" fmla="*/ 1593944 h 1598104"/>
              <a:gd name="connsiteX5" fmla="*/ 177 w 2124255"/>
              <a:gd name="connsiteY5" fmla="*/ 1448772 h 1598104"/>
              <a:gd name="connsiteX0" fmla="*/ 177 w 2124255"/>
              <a:gd name="connsiteY0" fmla="*/ 1448772 h 1598104"/>
              <a:gd name="connsiteX1" fmla="*/ 1169411 w 2124255"/>
              <a:gd name="connsiteY1" fmla="*/ 0 h 1598104"/>
              <a:gd name="connsiteX2" fmla="*/ 2124255 w 2124255"/>
              <a:gd name="connsiteY2" fmla="*/ 0 h 1598104"/>
              <a:gd name="connsiteX3" fmla="*/ 919061 w 2124255"/>
              <a:gd name="connsiteY3" fmla="*/ 1598104 h 1598104"/>
              <a:gd name="connsiteX4" fmla="*/ 160819 w 2124255"/>
              <a:gd name="connsiteY4" fmla="*/ 1593944 h 1598104"/>
              <a:gd name="connsiteX5" fmla="*/ 177 w 2124255"/>
              <a:gd name="connsiteY5" fmla="*/ 1448772 h 1598104"/>
              <a:gd name="connsiteX0" fmla="*/ 176 w 2126830"/>
              <a:gd name="connsiteY0" fmla="*/ 1428168 h 1598104"/>
              <a:gd name="connsiteX1" fmla="*/ 1171986 w 2126830"/>
              <a:gd name="connsiteY1" fmla="*/ 0 h 1598104"/>
              <a:gd name="connsiteX2" fmla="*/ 2126830 w 2126830"/>
              <a:gd name="connsiteY2" fmla="*/ 0 h 1598104"/>
              <a:gd name="connsiteX3" fmla="*/ 921636 w 2126830"/>
              <a:gd name="connsiteY3" fmla="*/ 1598104 h 1598104"/>
              <a:gd name="connsiteX4" fmla="*/ 163394 w 2126830"/>
              <a:gd name="connsiteY4" fmla="*/ 1593944 h 1598104"/>
              <a:gd name="connsiteX5" fmla="*/ 176 w 2126830"/>
              <a:gd name="connsiteY5" fmla="*/ 1428168 h 1598104"/>
              <a:gd name="connsiteX0" fmla="*/ 174 w 2136696"/>
              <a:gd name="connsiteY0" fmla="*/ 1421590 h 1598104"/>
              <a:gd name="connsiteX1" fmla="*/ 1181852 w 2136696"/>
              <a:gd name="connsiteY1" fmla="*/ 0 h 1598104"/>
              <a:gd name="connsiteX2" fmla="*/ 2136696 w 2136696"/>
              <a:gd name="connsiteY2" fmla="*/ 0 h 1598104"/>
              <a:gd name="connsiteX3" fmla="*/ 931502 w 2136696"/>
              <a:gd name="connsiteY3" fmla="*/ 1598104 h 1598104"/>
              <a:gd name="connsiteX4" fmla="*/ 173260 w 2136696"/>
              <a:gd name="connsiteY4" fmla="*/ 1593944 h 1598104"/>
              <a:gd name="connsiteX5" fmla="*/ 174 w 2136696"/>
              <a:gd name="connsiteY5" fmla="*/ 1421590 h 1598104"/>
              <a:gd name="connsiteX0" fmla="*/ 174 w 2136696"/>
              <a:gd name="connsiteY0" fmla="*/ 1421590 h 1598104"/>
              <a:gd name="connsiteX1" fmla="*/ 1181852 w 2136696"/>
              <a:gd name="connsiteY1" fmla="*/ 0 h 1598104"/>
              <a:gd name="connsiteX2" fmla="*/ 2136696 w 2136696"/>
              <a:gd name="connsiteY2" fmla="*/ 0 h 1598104"/>
              <a:gd name="connsiteX3" fmla="*/ 931502 w 2136696"/>
              <a:gd name="connsiteY3" fmla="*/ 1598104 h 1598104"/>
              <a:gd name="connsiteX4" fmla="*/ 173260 w 2136696"/>
              <a:gd name="connsiteY4" fmla="*/ 1593944 h 1598104"/>
              <a:gd name="connsiteX5" fmla="*/ 174 w 2136696"/>
              <a:gd name="connsiteY5" fmla="*/ 1421590 h 1598104"/>
              <a:gd name="connsiteX0" fmla="*/ 174 w 2136696"/>
              <a:gd name="connsiteY0" fmla="*/ 1421590 h 1598104"/>
              <a:gd name="connsiteX1" fmla="*/ 1181852 w 2136696"/>
              <a:gd name="connsiteY1" fmla="*/ 0 h 1598104"/>
              <a:gd name="connsiteX2" fmla="*/ 2136696 w 2136696"/>
              <a:gd name="connsiteY2" fmla="*/ 0 h 1598104"/>
              <a:gd name="connsiteX3" fmla="*/ 931502 w 2136696"/>
              <a:gd name="connsiteY3" fmla="*/ 1598104 h 1598104"/>
              <a:gd name="connsiteX4" fmla="*/ 173260 w 2136696"/>
              <a:gd name="connsiteY4" fmla="*/ 1593944 h 1598104"/>
              <a:gd name="connsiteX5" fmla="*/ 174 w 2136696"/>
              <a:gd name="connsiteY5" fmla="*/ 1421590 h 1598104"/>
              <a:gd name="connsiteX0" fmla="*/ 174 w 2136696"/>
              <a:gd name="connsiteY0" fmla="*/ 1421590 h 1598104"/>
              <a:gd name="connsiteX1" fmla="*/ 1181852 w 2136696"/>
              <a:gd name="connsiteY1" fmla="*/ 0 h 1598104"/>
              <a:gd name="connsiteX2" fmla="*/ 2136696 w 2136696"/>
              <a:gd name="connsiteY2" fmla="*/ 0 h 1598104"/>
              <a:gd name="connsiteX3" fmla="*/ 931502 w 2136696"/>
              <a:gd name="connsiteY3" fmla="*/ 1598104 h 1598104"/>
              <a:gd name="connsiteX4" fmla="*/ 173260 w 2136696"/>
              <a:gd name="connsiteY4" fmla="*/ 1593944 h 1598104"/>
              <a:gd name="connsiteX5" fmla="*/ 174 w 2136696"/>
              <a:gd name="connsiteY5" fmla="*/ 1421590 h 1598104"/>
              <a:gd name="connsiteX0" fmla="*/ 103 w 2136625"/>
              <a:gd name="connsiteY0" fmla="*/ 1421590 h 1598104"/>
              <a:gd name="connsiteX1" fmla="*/ 1181781 w 2136625"/>
              <a:gd name="connsiteY1" fmla="*/ 0 h 1598104"/>
              <a:gd name="connsiteX2" fmla="*/ 2136625 w 2136625"/>
              <a:gd name="connsiteY2" fmla="*/ 0 h 1598104"/>
              <a:gd name="connsiteX3" fmla="*/ 931431 w 2136625"/>
              <a:gd name="connsiteY3" fmla="*/ 1598104 h 1598104"/>
              <a:gd name="connsiteX4" fmla="*/ 173189 w 2136625"/>
              <a:gd name="connsiteY4" fmla="*/ 1593944 h 1598104"/>
              <a:gd name="connsiteX5" fmla="*/ 103 w 2136625"/>
              <a:gd name="connsiteY5" fmla="*/ 1421590 h 1598104"/>
              <a:gd name="connsiteX0" fmla="*/ 136 w 2136658"/>
              <a:gd name="connsiteY0" fmla="*/ 1421590 h 1598104"/>
              <a:gd name="connsiteX1" fmla="*/ 1181814 w 2136658"/>
              <a:gd name="connsiteY1" fmla="*/ 0 h 1598104"/>
              <a:gd name="connsiteX2" fmla="*/ 2136658 w 2136658"/>
              <a:gd name="connsiteY2" fmla="*/ 0 h 1598104"/>
              <a:gd name="connsiteX3" fmla="*/ 931464 w 2136658"/>
              <a:gd name="connsiteY3" fmla="*/ 1598104 h 1598104"/>
              <a:gd name="connsiteX4" fmla="*/ 173222 w 2136658"/>
              <a:gd name="connsiteY4" fmla="*/ 1593944 h 1598104"/>
              <a:gd name="connsiteX5" fmla="*/ 136 w 2136658"/>
              <a:gd name="connsiteY5" fmla="*/ 1421590 h 1598104"/>
              <a:gd name="connsiteX0" fmla="*/ 103 w 2136625"/>
              <a:gd name="connsiteY0" fmla="*/ 1421590 h 1598104"/>
              <a:gd name="connsiteX1" fmla="*/ 1181781 w 2136625"/>
              <a:gd name="connsiteY1" fmla="*/ 0 h 1598104"/>
              <a:gd name="connsiteX2" fmla="*/ 2136625 w 2136625"/>
              <a:gd name="connsiteY2" fmla="*/ 0 h 1598104"/>
              <a:gd name="connsiteX3" fmla="*/ 931431 w 2136625"/>
              <a:gd name="connsiteY3" fmla="*/ 1598104 h 1598104"/>
              <a:gd name="connsiteX4" fmla="*/ 173189 w 2136625"/>
              <a:gd name="connsiteY4" fmla="*/ 1593944 h 1598104"/>
              <a:gd name="connsiteX5" fmla="*/ 103 w 2136625"/>
              <a:gd name="connsiteY5" fmla="*/ 1421590 h 1598104"/>
              <a:gd name="connsiteX0" fmla="*/ 0 w 2136522"/>
              <a:gd name="connsiteY0" fmla="*/ 1421590 h 1598104"/>
              <a:gd name="connsiteX1" fmla="*/ 1181678 w 2136522"/>
              <a:gd name="connsiteY1" fmla="*/ 0 h 1598104"/>
              <a:gd name="connsiteX2" fmla="*/ 2136522 w 2136522"/>
              <a:gd name="connsiteY2" fmla="*/ 0 h 1598104"/>
              <a:gd name="connsiteX3" fmla="*/ 931328 w 2136522"/>
              <a:gd name="connsiteY3" fmla="*/ 1598104 h 1598104"/>
              <a:gd name="connsiteX4" fmla="*/ 173086 w 2136522"/>
              <a:gd name="connsiteY4" fmla="*/ 1593944 h 1598104"/>
              <a:gd name="connsiteX5" fmla="*/ 0 w 2136522"/>
              <a:gd name="connsiteY5" fmla="*/ 1421590 h 1598104"/>
              <a:gd name="connsiteX0" fmla="*/ 0 w 2136522"/>
              <a:gd name="connsiteY0" fmla="*/ 1421590 h 1598104"/>
              <a:gd name="connsiteX1" fmla="*/ 1181678 w 2136522"/>
              <a:gd name="connsiteY1" fmla="*/ 0 h 1598104"/>
              <a:gd name="connsiteX2" fmla="*/ 2136522 w 2136522"/>
              <a:gd name="connsiteY2" fmla="*/ 0 h 1598104"/>
              <a:gd name="connsiteX3" fmla="*/ 931328 w 2136522"/>
              <a:gd name="connsiteY3" fmla="*/ 1598104 h 1598104"/>
              <a:gd name="connsiteX4" fmla="*/ 173086 w 2136522"/>
              <a:gd name="connsiteY4" fmla="*/ 1593944 h 1598104"/>
              <a:gd name="connsiteX5" fmla="*/ 0 w 2136522"/>
              <a:gd name="connsiteY5" fmla="*/ 1421590 h 1598104"/>
              <a:gd name="connsiteX0" fmla="*/ 0 w 2136522"/>
              <a:gd name="connsiteY0" fmla="*/ 1421590 h 1605886"/>
              <a:gd name="connsiteX1" fmla="*/ 1181678 w 2136522"/>
              <a:gd name="connsiteY1" fmla="*/ 0 h 1605886"/>
              <a:gd name="connsiteX2" fmla="*/ 2136522 w 2136522"/>
              <a:gd name="connsiteY2" fmla="*/ 0 h 1605886"/>
              <a:gd name="connsiteX3" fmla="*/ 931328 w 2136522"/>
              <a:gd name="connsiteY3" fmla="*/ 1598104 h 1605886"/>
              <a:gd name="connsiteX4" fmla="*/ 173086 w 2136522"/>
              <a:gd name="connsiteY4" fmla="*/ 1593944 h 1605886"/>
              <a:gd name="connsiteX5" fmla="*/ 0 w 2136522"/>
              <a:gd name="connsiteY5" fmla="*/ 1421590 h 1605886"/>
              <a:gd name="connsiteX0" fmla="*/ 379 w 2136901"/>
              <a:gd name="connsiteY0" fmla="*/ 1421590 h 1598104"/>
              <a:gd name="connsiteX1" fmla="*/ 1182057 w 2136901"/>
              <a:gd name="connsiteY1" fmla="*/ 0 h 1598104"/>
              <a:gd name="connsiteX2" fmla="*/ 2136901 w 2136901"/>
              <a:gd name="connsiteY2" fmla="*/ 0 h 1598104"/>
              <a:gd name="connsiteX3" fmla="*/ 931707 w 2136901"/>
              <a:gd name="connsiteY3" fmla="*/ 1598104 h 1598104"/>
              <a:gd name="connsiteX4" fmla="*/ 173465 w 2136901"/>
              <a:gd name="connsiteY4" fmla="*/ 1593944 h 1598104"/>
              <a:gd name="connsiteX5" fmla="*/ 379 w 2136901"/>
              <a:gd name="connsiteY5" fmla="*/ 1421590 h 1598104"/>
              <a:gd name="connsiteX0" fmla="*/ 379 w 2136901"/>
              <a:gd name="connsiteY0" fmla="*/ 1421590 h 1598104"/>
              <a:gd name="connsiteX1" fmla="*/ 1182057 w 2136901"/>
              <a:gd name="connsiteY1" fmla="*/ 0 h 1598104"/>
              <a:gd name="connsiteX2" fmla="*/ 2136901 w 2136901"/>
              <a:gd name="connsiteY2" fmla="*/ 0 h 1598104"/>
              <a:gd name="connsiteX3" fmla="*/ 931707 w 2136901"/>
              <a:gd name="connsiteY3" fmla="*/ 1598104 h 1598104"/>
              <a:gd name="connsiteX4" fmla="*/ 173465 w 2136901"/>
              <a:gd name="connsiteY4" fmla="*/ 1593944 h 1598104"/>
              <a:gd name="connsiteX5" fmla="*/ 379 w 2136901"/>
              <a:gd name="connsiteY5" fmla="*/ 1421590 h 1598104"/>
              <a:gd name="connsiteX0" fmla="*/ 379 w 2136901"/>
              <a:gd name="connsiteY0" fmla="*/ 1421590 h 1598104"/>
              <a:gd name="connsiteX1" fmla="*/ 1182057 w 2136901"/>
              <a:gd name="connsiteY1" fmla="*/ 0 h 1598104"/>
              <a:gd name="connsiteX2" fmla="*/ 2136901 w 2136901"/>
              <a:gd name="connsiteY2" fmla="*/ 0 h 1598104"/>
              <a:gd name="connsiteX3" fmla="*/ 931707 w 2136901"/>
              <a:gd name="connsiteY3" fmla="*/ 1598104 h 1598104"/>
              <a:gd name="connsiteX4" fmla="*/ 173465 w 2136901"/>
              <a:gd name="connsiteY4" fmla="*/ 1593944 h 1598104"/>
              <a:gd name="connsiteX5" fmla="*/ 379 w 2136901"/>
              <a:gd name="connsiteY5" fmla="*/ 1421590 h 1598104"/>
              <a:gd name="connsiteX0" fmla="*/ 175 w 2136697"/>
              <a:gd name="connsiteY0" fmla="*/ 1421590 h 1598104"/>
              <a:gd name="connsiteX1" fmla="*/ 1181853 w 2136697"/>
              <a:gd name="connsiteY1" fmla="*/ 0 h 1598104"/>
              <a:gd name="connsiteX2" fmla="*/ 2136697 w 2136697"/>
              <a:gd name="connsiteY2" fmla="*/ 0 h 1598104"/>
              <a:gd name="connsiteX3" fmla="*/ 931503 w 2136697"/>
              <a:gd name="connsiteY3" fmla="*/ 1598104 h 1598104"/>
              <a:gd name="connsiteX4" fmla="*/ 173261 w 2136697"/>
              <a:gd name="connsiteY4" fmla="*/ 1593944 h 1598104"/>
              <a:gd name="connsiteX5" fmla="*/ 175 w 2136697"/>
              <a:gd name="connsiteY5" fmla="*/ 1421590 h 1598104"/>
              <a:gd name="connsiteX0" fmla="*/ 175 w 2136697"/>
              <a:gd name="connsiteY0" fmla="*/ 1421590 h 1598104"/>
              <a:gd name="connsiteX1" fmla="*/ 1181853 w 2136697"/>
              <a:gd name="connsiteY1" fmla="*/ 0 h 1598104"/>
              <a:gd name="connsiteX2" fmla="*/ 2136697 w 2136697"/>
              <a:gd name="connsiteY2" fmla="*/ 0 h 1598104"/>
              <a:gd name="connsiteX3" fmla="*/ 931503 w 2136697"/>
              <a:gd name="connsiteY3" fmla="*/ 1598104 h 1598104"/>
              <a:gd name="connsiteX4" fmla="*/ 173261 w 2136697"/>
              <a:gd name="connsiteY4" fmla="*/ 1593944 h 1598104"/>
              <a:gd name="connsiteX5" fmla="*/ 175 w 2136697"/>
              <a:gd name="connsiteY5" fmla="*/ 1421590 h 1598104"/>
              <a:gd name="connsiteX0" fmla="*/ 175 w 2136697"/>
              <a:gd name="connsiteY0" fmla="*/ 1421590 h 1598104"/>
              <a:gd name="connsiteX1" fmla="*/ 1181853 w 2136697"/>
              <a:gd name="connsiteY1" fmla="*/ 0 h 1598104"/>
              <a:gd name="connsiteX2" fmla="*/ 2136697 w 2136697"/>
              <a:gd name="connsiteY2" fmla="*/ 0 h 1598104"/>
              <a:gd name="connsiteX3" fmla="*/ 931503 w 2136697"/>
              <a:gd name="connsiteY3" fmla="*/ 1598104 h 1598104"/>
              <a:gd name="connsiteX4" fmla="*/ 173261 w 2136697"/>
              <a:gd name="connsiteY4" fmla="*/ 1593944 h 1598104"/>
              <a:gd name="connsiteX5" fmla="*/ 175 w 2136697"/>
              <a:gd name="connsiteY5" fmla="*/ 1421590 h 1598104"/>
              <a:gd name="connsiteX0" fmla="*/ 175 w 2136697"/>
              <a:gd name="connsiteY0" fmla="*/ 1421590 h 1624516"/>
              <a:gd name="connsiteX1" fmla="*/ 1181853 w 2136697"/>
              <a:gd name="connsiteY1" fmla="*/ 0 h 1624516"/>
              <a:gd name="connsiteX2" fmla="*/ 2136697 w 2136697"/>
              <a:gd name="connsiteY2" fmla="*/ 0 h 1624516"/>
              <a:gd name="connsiteX3" fmla="*/ 931503 w 2136697"/>
              <a:gd name="connsiteY3" fmla="*/ 1598104 h 1624516"/>
              <a:gd name="connsiteX4" fmla="*/ 173261 w 2136697"/>
              <a:gd name="connsiteY4" fmla="*/ 1593944 h 1624516"/>
              <a:gd name="connsiteX5" fmla="*/ 175 w 2136697"/>
              <a:gd name="connsiteY5" fmla="*/ 1421590 h 1624516"/>
              <a:gd name="connsiteX0" fmla="*/ 175 w 2136697"/>
              <a:gd name="connsiteY0" fmla="*/ 1421590 h 1615756"/>
              <a:gd name="connsiteX1" fmla="*/ 1181853 w 2136697"/>
              <a:gd name="connsiteY1" fmla="*/ 0 h 1615756"/>
              <a:gd name="connsiteX2" fmla="*/ 2136697 w 2136697"/>
              <a:gd name="connsiteY2" fmla="*/ 0 h 1615756"/>
              <a:gd name="connsiteX3" fmla="*/ 931503 w 2136697"/>
              <a:gd name="connsiteY3" fmla="*/ 1598104 h 1615756"/>
              <a:gd name="connsiteX4" fmla="*/ 173261 w 2136697"/>
              <a:gd name="connsiteY4" fmla="*/ 1593944 h 1615756"/>
              <a:gd name="connsiteX5" fmla="*/ 175 w 2136697"/>
              <a:gd name="connsiteY5" fmla="*/ 1421590 h 1615756"/>
              <a:gd name="connsiteX0" fmla="*/ 175 w 2136697"/>
              <a:gd name="connsiteY0" fmla="*/ 1421590 h 1604305"/>
              <a:gd name="connsiteX1" fmla="*/ 1181853 w 2136697"/>
              <a:gd name="connsiteY1" fmla="*/ 0 h 1604305"/>
              <a:gd name="connsiteX2" fmla="*/ 2136697 w 2136697"/>
              <a:gd name="connsiteY2" fmla="*/ 0 h 1604305"/>
              <a:gd name="connsiteX3" fmla="*/ 934795 w 2136697"/>
              <a:gd name="connsiteY3" fmla="*/ 1581660 h 1604305"/>
              <a:gd name="connsiteX4" fmla="*/ 173261 w 2136697"/>
              <a:gd name="connsiteY4" fmla="*/ 1593944 h 1604305"/>
              <a:gd name="connsiteX5" fmla="*/ 175 w 2136697"/>
              <a:gd name="connsiteY5" fmla="*/ 1421590 h 1604305"/>
              <a:gd name="connsiteX0" fmla="*/ 175 w 2136697"/>
              <a:gd name="connsiteY0" fmla="*/ 1421590 h 1608521"/>
              <a:gd name="connsiteX1" fmla="*/ 1181853 w 2136697"/>
              <a:gd name="connsiteY1" fmla="*/ 0 h 1608521"/>
              <a:gd name="connsiteX2" fmla="*/ 2136697 w 2136697"/>
              <a:gd name="connsiteY2" fmla="*/ 0 h 1608521"/>
              <a:gd name="connsiteX3" fmla="*/ 934795 w 2136697"/>
              <a:gd name="connsiteY3" fmla="*/ 1581660 h 1608521"/>
              <a:gd name="connsiteX4" fmla="*/ 173261 w 2136697"/>
              <a:gd name="connsiteY4" fmla="*/ 1593944 h 1608521"/>
              <a:gd name="connsiteX5" fmla="*/ 175 w 2136697"/>
              <a:gd name="connsiteY5" fmla="*/ 1421590 h 1608521"/>
              <a:gd name="connsiteX0" fmla="*/ 175 w 2136697"/>
              <a:gd name="connsiteY0" fmla="*/ 1421590 h 1595941"/>
              <a:gd name="connsiteX1" fmla="*/ 1181853 w 2136697"/>
              <a:gd name="connsiteY1" fmla="*/ 0 h 1595941"/>
              <a:gd name="connsiteX2" fmla="*/ 2136697 w 2136697"/>
              <a:gd name="connsiteY2" fmla="*/ 0 h 1595941"/>
              <a:gd name="connsiteX3" fmla="*/ 951241 w 2136697"/>
              <a:gd name="connsiteY3" fmla="*/ 1555346 h 1595941"/>
              <a:gd name="connsiteX4" fmla="*/ 173261 w 2136697"/>
              <a:gd name="connsiteY4" fmla="*/ 1593944 h 1595941"/>
              <a:gd name="connsiteX5" fmla="*/ 175 w 2136697"/>
              <a:gd name="connsiteY5" fmla="*/ 1421590 h 1595941"/>
              <a:gd name="connsiteX0" fmla="*/ 175 w 2136697"/>
              <a:gd name="connsiteY0" fmla="*/ 1421590 h 1610638"/>
              <a:gd name="connsiteX1" fmla="*/ 1181853 w 2136697"/>
              <a:gd name="connsiteY1" fmla="*/ 0 h 1610638"/>
              <a:gd name="connsiteX2" fmla="*/ 2136697 w 2136697"/>
              <a:gd name="connsiteY2" fmla="*/ 0 h 1610638"/>
              <a:gd name="connsiteX3" fmla="*/ 951241 w 2136697"/>
              <a:gd name="connsiteY3" fmla="*/ 1555346 h 1610638"/>
              <a:gd name="connsiteX4" fmla="*/ 173261 w 2136697"/>
              <a:gd name="connsiteY4" fmla="*/ 1593944 h 1610638"/>
              <a:gd name="connsiteX5" fmla="*/ 175 w 2136697"/>
              <a:gd name="connsiteY5" fmla="*/ 1421590 h 1610638"/>
              <a:gd name="connsiteX0" fmla="*/ 175 w 2136697"/>
              <a:gd name="connsiteY0" fmla="*/ 1421590 h 1616000"/>
              <a:gd name="connsiteX1" fmla="*/ 1181853 w 2136697"/>
              <a:gd name="connsiteY1" fmla="*/ 0 h 1616000"/>
              <a:gd name="connsiteX2" fmla="*/ 2136697 w 2136697"/>
              <a:gd name="connsiteY2" fmla="*/ 0 h 1616000"/>
              <a:gd name="connsiteX3" fmla="*/ 951241 w 2136697"/>
              <a:gd name="connsiteY3" fmla="*/ 1555346 h 1616000"/>
              <a:gd name="connsiteX4" fmla="*/ 173261 w 2136697"/>
              <a:gd name="connsiteY4" fmla="*/ 1593944 h 1616000"/>
              <a:gd name="connsiteX5" fmla="*/ 175 w 2136697"/>
              <a:gd name="connsiteY5" fmla="*/ 1421590 h 1616000"/>
              <a:gd name="connsiteX0" fmla="*/ 175 w 2136697"/>
              <a:gd name="connsiteY0" fmla="*/ 1421590 h 1621935"/>
              <a:gd name="connsiteX1" fmla="*/ 1181853 w 2136697"/>
              <a:gd name="connsiteY1" fmla="*/ 0 h 1621935"/>
              <a:gd name="connsiteX2" fmla="*/ 2136697 w 2136697"/>
              <a:gd name="connsiteY2" fmla="*/ 0 h 1621935"/>
              <a:gd name="connsiteX3" fmla="*/ 951241 w 2136697"/>
              <a:gd name="connsiteY3" fmla="*/ 1555346 h 1621935"/>
              <a:gd name="connsiteX4" fmla="*/ 176550 w 2136697"/>
              <a:gd name="connsiteY4" fmla="*/ 1607103 h 1621935"/>
              <a:gd name="connsiteX5" fmla="*/ 175 w 2136697"/>
              <a:gd name="connsiteY5" fmla="*/ 1421590 h 1621935"/>
              <a:gd name="connsiteX0" fmla="*/ 175 w 2136697"/>
              <a:gd name="connsiteY0" fmla="*/ 1421590 h 1612307"/>
              <a:gd name="connsiteX1" fmla="*/ 1181853 w 2136697"/>
              <a:gd name="connsiteY1" fmla="*/ 0 h 1612307"/>
              <a:gd name="connsiteX2" fmla="*/ 2136697 w 2136697"/>
              <a:gd name="connsiteY2" fmla="*/ 0 h 1612307"/>
              <a:gd name="connsiteX3" fmla="*/ 964398 w 2136697"/>
              <a:gd name="connsiteY3" fmla="*/ 1532321 h 1612307"/>
              <a:gd name="connsiteX4" fmla="*/ 176550 w 2136697"/>
              <a:gd name="connsiteY4" fmla="*/ 1607103 h 1612307"/>
              <a:gd name="connsiteX5" fmla="*/ 175 w 2136697"/>
              <a:gd name="connsiteY5" fmla="*/ 1421590 h 1612307"/>
              <a:gd name="connsiteX0" fmla="*/ 175 w 2136697"/>
              <a:gd name="connsiteY0" fmla="*/ 1421590 h 1620507"/>
              <a:gd name="connsiteX1" fmla="*/ 1181853 w 2136697"/>
              <a:gd name="connsiteY1" fmla="*/ 0 h 1620507"/>
              <a:gd name="connsiteX2" fmla="*/ 2136697 w 2136697"/>
              <a:gd name="connsiteY2" fmla="*/ 0 h 1620507"/>
              <a:gd name="connsiteX3" fmla="*/ 964398 w 2136697"/>
              <a:gd name="connsiteY3" fmla="*/ 1532321 h 1620507"/>
              <a:gd name="connsiteX4" fmla="*/ 176550 w 2136697"/>
              <a:gd name="connsiteY4" fmla="*/ 1607103 h 1620507"/>
              <a:gd name="connsiteX5" fmla="*/ 175 w 2136697"/>
              <a:gd name="connsiteY5" fmla="*/ 1421590 h 1620507"/>
              <a:gd name="connsiteX0" fmla="*/ 175 w 2136697"/>
              <a:gd name="connsiteY0" fmla="*/ 1422384 h 1621301"/>
              <a:gd name="connsiteX1" fmla="*/ 1181853 w 2136697"/>
              <a:gd name="connsiteY1" fmla="*/ 794 h 1621301"/>
              <a:gd name="connsiteX2" fmla="*/ 1893612 w 2136697"/>
              <a:gd name="connsiteY2" fmla="*/ 0 h 1621301"/>
              <a:gd name="connsiteX3" fmla="*/ 2136697 w 2136697"/>
              <a:gd name="connsiteY3" fmla="*/ 794 h 1621301"/>
              <a:gd name="connsiteX4" fmla="*/ 964398 w 2136697"/>
              <a:gd name="connsiteY4" fmla="*/ 1533115 h 1621301"/>
              <a:gd name="connsiteX5" fmla="*/ 176550 w 2136697"/>
              <a:gd name="connsiteY5" fmla="*/ 1607897 h 1621301"/>
              <a:gd name="connsiteX6" fmla="*/ 175 w 2136697"/>
              <a:gd name="connsiteY6" fmla="*/ 1422384 h 1621301"/>
              <a:gd name="connsiteX0" fmla="*/ 175 w 2067623"/>
              <a:gd name="connsiteY0" fmla="*/ 1422384 h 1621301"/>
              <a:gd name="connsiteX1" fmla="*/ 1181853 w 2067623"/>
              <a:gd name="connsiteY1" fmla="*/ 794 h 1621301"/>
              <a:gd name="connsiteX2" fmla="*/ 1893612 w 2067623"/>
              <a:gd name="connsiteY2" fmla="*/ 0 h 1621301"/>
              <a:gd name="connsiteX3" fmla="*/ 2067623 w 2067623"/>
              <a:gd name="connsiteY3" fmla="*/ 115917 h 1621301"/>
              <a:gd name="connsiteX4" fmla="*/ 964398 w 2067623"/>
              <a:gd name="connsiteY4" fmla="*/ 1533115 h 1621301"/>
              <a:gd name="connsiteX5" fmla="*/ 176550 w 2067623"/>
              <a:gd name="connsiteY5" fmla="*/ 1607897 h 1621301"/>
              <a:gd name="connsiteX6" fmla="*/ 175 w 2067623"/>
              <a:gd name="connsiteY6" fmla="*/ 1422384 h 1621301"/>
              <a:gd name="connsiteX0" fmla="*/ 175 w 2073421"/>
              <a:gd name="connsiteY0" fmla="*/ 1422384 h 1621301"/>
              <a:gd name="connsiteX1" fmla="*/ 1181853 w 2073421"/>
              <a:gd name="connsiteY1" fmla="*/ 794 h 1621301"/>
              <a:gd name="connsiteX2" fmla="*/ 1893612 w 2073421"/>
              <a:gd name="connsiteY2" fmla="*/ 0 h 1621301"/>
              <a:gd name="connsiteX3" fmla="*/ 2067623 w 2073421"/>
              <a:gd name="connsiteY3" fmla="*/ 115917 h 1621301"/>
              <a:gd name="connsiteX4" fmla="*/ 964398 w 2073421"/>
              <a:gd name="connsiteY4" fmla="*/ 1533115 h 1621301"/>
              <a:gd name="connsiteX5" fmla="*/ 176550 w 2073421"/>
              <a:gd name="connsiteY5" fmla="*/ 1607897 h 1621301"/>
              <a:gd name="connsiteX6" fmla="*/ 175 w 2073421"/>
              <a:gd name="connsiteY6" fmla="*/ 1422384 h 1621301"/>
              <a:gd name="connsiteX0" fmla="*/ 175 w 2079798"/>
              <a:gd name="connsiteY0" fmla="*/ 1422384 h 1621301"/>
              <a:gd name="connsiteX1" fmla="*/ 1181853 w 2079798"/>
              <a:gd name="connsiteY1" fmla="*/ 794 h 1621301"/>
              <a:gd name="connsiteX2" fmla="*/ 1893612 w 2079798"/>
              <a:gd name="connsiteY2" fmla="*/ 0 h 1621301"/>
              <a:gd name="connsiteX3" fmla="*/ 2074201 w 2079798"/>
              <a:gd name="connsiteY3" fmla="*/ 155388 h 1621301"/>
              <a:gd name="connsiteX4" fmla="*/ 964398 w 2079798"/>
              <a:gd name="connsiteY4" fmla="*/ 1533115 h 1621301"/>
              <a:gd name="connsiteX5" fmla="*/ 176550 w 2079798"/>
              <a:gd name="connsiteY5" fmla="*/ 1607897 h 1621301"/>
              <a:gd name="connsiteX6" fmla="*/ 175 w 2079798"/>
              <a:gd name="connsiteY6" fmla="*/ 1422384 h 1621301"/>
              <a:gd name="connsiteX0" fmla="*/ 175 w 2086273"/>
              <a:gd name="connsiteY0" fmla="*/ 1422384 h 1621301"/>
              <a:gd name="connsiteX1" fmla="*/ 1181853 w 2086273"/>
              <a:gd name="connsiteY1" fmla="*/ 794 h 1621301"/>
              <a:gd name="connsiteX2" fmla="*/ 1893612 w 2086273"/>
              <a:gd name="connsiteY2" fmla="*/ 0 h 1621301"/>
              <a:gd name="connsiteX3" fmla="*/ 2074201 w 2086273"/>
              <a:gd name="connsiteY3" fmla="*/ 155388 h 1621301"/>
              <a:gd name="connsiteX4" fmla="*/ 964398 w 2086273"/>
              <a:gd name="connsiteY4" fmla="*/ 1533115 h 1621301"/>
              <a:gd name="connsiteX5" fmla="*/ 176550 w 2086273"/>
              <a:gd name="connsiteY5" fmla="*/ 1607897 h 1621301"/>
              <a:gd name="connsiteX6" fmla="*/ 175 w 2086273"/>
              <a:gd name="connsiteY6" fmla="*/ 1422384 h 1621301"/>
              <a:gd name="connsiteX0" fmla="*/ 175 w 2086273"/>
              <a:gd name="connsiteY0" fmla="*/ 1422384 h 1621301"/>
              <a:gd name="connsiteX1" fmla="*/ 1181853 w 2086273"/>
              <a:gd name="connsiteY1" fmla="*/ 794 h 1621301"/>
              <a:gd name="connsiteX2" fmla="*/ 1893612 w 2086273"/>
              <a:gd name="connsiteY2" fmla="*/ 0 h 1621301"/>
              <a:gd name="connsiteX3" fmla="*/ 2074201 w 2086273"/>
              <a:gd name="connsiteY3" fmla="*/ 155388 h 1621301"/>
              <a:gd name="connsiteX4" fmla="*/ 964398 w 2086273"/>
              <a:gd name="connsiteY4" fmla="*/ 1533115 h 1621301"/>
              <a:gd name="connsiteX5" fmla="*/ 176550 w 2086273"/>
              <a:gd name="connsiteY5" fmla="*/ 1607897 h 1621301"/>
              <a:gd name="connsiteX6" fmla="*/ 175 w 2086273"/>
              <a:gd name="connsiteY6" fmla="*/ 1422384 h 1621301"/>
              <a:gd name="connsiteX0" fmla="*/ 175 w 2088520"/>
              <a:gd name="connsiteY0" fmla="*/ 1422384 h 1621301"/>
              <a:gd name="connsiteX1" fmla="*/ 1181853 w 2088520"/>
              <a:gd name="connsiteY1" fmla="*/ 794 h 1621301"/>
              <a:gd name="connsiteX2" fmla="*/ 1893612 w 2088520"/>
              <a:gd name="connsiteY2" fmla="*/ 0 h 1621301"/>
              <a:gd name="connsiteX3" fmla="*/ 2074201 w 2088520"/>
              <a:gd name="connsiteY3" fmla="*/ 155388 h 1621301"/>
              <a:gd name="connsiteX4" fmla="*/ 964398 w 2088520"/>
              <a:gd name="connsiteY4" fmla="*/ 1533115 h 1621301"/>
              <a:gd name="connsiteX5" fmla="*/ 176550 w 2088520"/>
              <a:gd name="connsiteY5" fmla="*/ 1607897 h 1621301"/>
              <a:gd name="connsiteX6" fmla="*/ 175 w 2088520"/>
              <a:gd name="connsiteY6" fmla="*/ 1422384 h 1621301"/>
              <a:gd name="connsiteX0" fmla="*/ 175 w 2075561"/>
              <a:gd name="connsiteY0" fmla="*/ 1422384 h 1621301"/>
              <a:gd name="connsiteX1" fmla="*/ 1181853 w 2075561"/>
              <a:gd name="connsiteY1" fmla="*/ 794 h 1621301"/>
              <a:gd name="connsiteX2" fmla="*/ 1893612 w 2075561"/>
              <a:gd name="connsiteY2" fmla="*/ 0 h 1621301"/>
              <a:gd name="connsiteX3" fmla="*/ 2061048 w 2075561"/>
              <a:gd name="connsiteY3" fmla="*/ 145520 h 1621301"/>
              <a:gd name="connsiteX4" fmla="*/ 964398 w 2075561"/>
              <a:gd name="connsiteY4" fmla="*/ 1533115 h 1621301"/>
              <a:gd name="connsiteX5" fmla="*/ 176550 w 2075561"/>
              <a:gd name="connsiteY5" fmla="*/ 1607897 h 1621301"/>
              <a:gd name="connsiteX6" fmla="*/ 175 w 2075561"/>
              <a:gd name="connsiteY6" fmla="*/ 1422384 h 1621301"/>
              <a:gd name="connsiteX0" fmla="*/ 175 w 2088524"/>
              <a:gd name="connsiteY0" fmla="*/ 1422384 h 1621301"/>
              <a:gd name="connsiteX1" fmla="*/ 1181853 w 2088524"/>
              <a:gd name="connsiteY1" fmla="*/ 794 h 1621301"/>
              <a:gd name="connsiteX2" fmla="*/ 1893612 w 2088524"/>
              <a:gd name="connsiteY2" fmla="*/ 0 h 1621301"/>
              <a:gd name="connsiteX3" fmla="*/ 2074205 w 2088524"/>
              <a:gd name="connsiteY3" fmla="*/ 214594 h 1621301"/>
              <a:gd name="connsiteX4" fmla="*/ 964398 w 2088524"/>
              <a:gd name="connsiteY4" fmla="*/ 1533115 h 1621301"/>
              <a:gd name="connsiteX5" fmla="*/ 176550 w 2088524"/>
              <a:gd name="connsiteY5" fmla="*/ 1607897 h 1621301"/>
              <a:gd name="connsiteX6" fmla="*/ 175 w 2088524"/>
              <a:gd name="connsiteY6" fmla="*/ 1422384 h 1621301"/>
              <a:gd name="connsiteX0" fmla="*/ 175 w 2088524"/>
              <a:gd name="connsiteY0" fmla="*/ 1422384 h 1621301"/>
              <a:gd name="connsiteX1" fmla="*/ 1181853 w 2088524"/>
              <a:gd name="connsiteY1" fmla="*/ 794 h 1621301"/>
              <a:gd name="connsiteX2" fmla="*/ 1893612 w 2088524"/>
              <a:gd name="connsiteY2" fmla="*/ 0 h 1621301"/>
              <a:gd name="connsiteX3" fmla="*/ 2074205 w 2088524"/>
              <a:gd name="connsiteY3" fmla="*/ 214594 h 1621301"/>
              <a:gd name="connsiteX4" fmla="*/ 964398 w 2088524"/>
              <a:gd name="connsiteY4" fmla="*/ 1533115 h 1621301"/>
              <a:gd name="connsiteX5" fmla="*/ 176550 w 2088524"/>
              <a:gd name="connsiteY5" fmla="*/ 1607897 h 1621301"/>
              <a:gd name="connsiteX6" fmla="*/ 175 w 2088524"/>
              <a:gd name="connsiteY6" fmla="*/ 1422384 h 1621301"/>
              <a:gd name="connsiteX0" fmla="*/ 175 w 2074539"/>
              <a:gd name="connsiteY0" fmla="*/ 1422384 h 1621301"/>
              <a:gd name="connsiteX1" fmla="*/ 1181853 w 2074539"/>
              <a:gd name="connsiteY1" fmla="*/ 794 h 1621301"/>
              <a:gd name="connsiteX2" fmla="*/ 1893612 w 2074539"/>
              <a:gd name="connsiteY2" fmla="*/ 0 h 1621301"/>
              <a:gd name="connsiteX3" fmla="*/ 2074205 w 2074539"/>
              <a:gd name="connsiteY3" fmla="*/ 214594 h 1621301"/>
              <a:gd name="connsiteX4" fmla="*/ 964398 w 2074539"/>
              <a:gd name="connsiteY4" fmla="*/ 1533115 h 1621301"/>
              <a:gd name="connsiteX5" fmla="*/ 176550 w 2074539"/>
              <a:gd name="connsiteY5" fmla="*/ 1607897 h 1621301"/>
              <a:gd name="connsiteX6" fmla="*/ 175 w 2074539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3822 h 1622739"/>
              <a:gd name="connsiteX1" fmla="*/ 1181853 w 2074205"/>
              <a:gd name="connsiteY1" fmla="*/ 2232 h 1622739"/>
              <a:gd name="connsiteX2" fmla="*/ 1893612 w 2074205"/>
              <a:gd name="connsiteY2" fmla="*/ 1438 h 1622739"/>
              <a:gd name="connsiteX3" fmla="*/ 2074205 w 2074205"/>
              <a:gd name="connsiteY3" fmla="*/ 216032 h 1622739"/>
              <a:gd name="connsiteX4" fmla="*/ 964398 w 2074205"/>
              <a:gd name="connsiteY4" fmla="*/ 1534553 h 1622739"/>
              <a:gd name="connsiteX5" fmla="*/ 176550 w 2074205"/>
              <a:gd name="connsiteY5" fmla="*/ 1609335 h 1622739"/>
              <a:gd name="connsiteX6" fmla="*/ 175 w 2074205"/>
              <a:gd name="connsiteY6" fmla="*/ 1423822 h 1622739"/>
              <a:gd name="connsiteX0" fmla="*/ 175 w 2074205"/>
              <a:gd name="connsiteY0" fmla="*/ 1424365 h 1623282"/>
              <a:gd name="connsiteX1" fmla="*/ 1181853 w 2074205"/>
              <a:gd name="connsiteY1" fmla="*/ 2775 h 1623282"/>
              <a:gd name="connsiteX2" fmla="*/ 1893612 w 2074205"/>
              <a:gd name="connsiteY2" fmla="*/ 1981 h 1623282"/>
              <a:gd name="connsiteX3" fmla="*/ 2074205 w 2074205"/>
              <a:gd name="connsiteY3" fmla="*/ 216575 h 1623282"/>
              <a:gd name="connsiteX4" fmla="*/ 964398 w 2074205"/>
              <a:gd name="connsiteY4" fmla="*/ 1535096 h 1623282"/>
              <a:gd name="connsiteX5" fmla="*/ 176550 w 2074205"/>
              <a:gd name="connsiteY5" fmla="*/ 1609878 h 1623282"/>
              <a:gd name="connsiteX6" fmla="*/ 175 w 2074205"/>
              <a:gd name="connsiteY6" fmla="*/ 1424365 h 1623282"/>
              <a:gd name="connsiteX0" fmla="*/ 175 w 2074205"/>
              <a:gd name="connsiteY0" fmla="*/ 1424365 h 1623282"/>
              <a:gd name="connsiteX1" fmla="*/ 1181853 w 2074205"/>
              <a:gd name="connsiteY1" fmla="*/ 2775 h 1623282"/>
              <a:gd name="connsiteX2" fmla="*/ 1893612 w 2074205"/>
              <a:gd name="connsiteY2" fmla="*/ 1981 h 1623282"/>
              <a:gd name="connsiteX3" fmla="*/ 2074205 w 2074205"/>
              <a:gd name="connsiteY3" fmla="*/ 216575 h 1623282"/>
              <a:gd name="connsiteX4" fmla="*/ 964398 w 2074205"/>
              <a:gd name="connsiteY4" fmla="*/ 1535096 h 1623282"/>
              <a:gd name="connsiteX5" fmla="*/ 176550 w 2074205"/>
              <a:gd name="connsiteY5" fmla="*/ 1609878 h 1623282"/>
              <a:gd name="connsiteX6" fmla="*/ 175 w 2074205"/>
              <a:gd name="connsiteY6" fmla="*/ 1424365 h 1623282"/>
              <a:gd name="connsiteX0" fmla="*/ 133 w 2074163"/>
              <a:gd name="connsiteY0" fmla="*/ 1424365 h 1623282"/>
              <a:gd name="connsiteX1" fmla="*/ 1181811 w 2074163"/>
              <a:gd name="connsiteY1" fmla="*/ 2775 h 1623282"/>
              <a:gd name="connsiteX2" fmla="*/ 1893570 w 2074163"/>
              <a:gd name="connsiteY2" fmla="*/ 1981 h 1623282"/>
              <a:gd name="connsiteX3" fmla="*/ 2074163 w 2074163"/>
              <a:gd name="connsiteY3" fmla="*/ 216575 h 1623282"/>
              <a:gd name="connsiteX4" fmla="*/ 964356 w 2074163"/>
              <a:gd name="connsiteY4" fmla="*/ 1535096 h 1623282"/>
              <a:gd name="connsiteX5" fmla="*/ 176508 w 2074163"/>
              <a:gd name="connsiteY5" fmla="*/ 1609878 h 1623282"/>
              <a:gd name="connsiteX6" fmla="*/ 133 w 2074163"/>
              <a:gd name="connsiteY6" fmla="*/ 1424365 h 1623282"/>
              <a:gd name="connsiteX0" fmla="*/ 133 w 2074163"/>
              <a:gd name="connsiteY0" fmla="*/ 1424365 h 1623282"/>
              <a:gd name="connsiteX1" fmla="*/ 1181811 w 2074163"/>
              <a:gd name="connsiteY1" fmla="*/ 2775 h 1623282"/>
              <a:gd name="connsiteX2" fmla="*/ 1893570 w 2074163"/>
              <a:gd name="connsiteY2" fmla="*/ 1981 h 1623282"/>
              <a:gd name="connsiteX3" fmla="*/ 2074163 w 2074163"/>
              <a:gd name="connsiteY3" fmla="*/ 216575 h 1623282"/>
              <a:gd name="connsiteX4" fmla="*/ 964356 w 2074163"/>
              <a:gd name="connsiteY4" fmla="*/ 1535096 h 1623282"/>
              <a:gd name="connsiteX5" fmla="*/ 176508 w 2074163"/>
              <a:gd name="connsiteY5" fmla="*/ 1609878 h 1623282"/>
              <a:gd name="connsiteX6" fmla="*/ 133 w 2074163"/>
              <a:gd name="connsiteY6" fmla="*/ 1424365 h 1623282"/>
              <a:gd name="connsiteX0" fmla="*/ 135 w 2074165"/>
              <a:gd name="connsiteY0" fmla="*/ 1424365 h 1623282"/>
              <a:gd name="connsiteX1" fmla="*/ 1181813 w 2074165"/>
              <a:gd name="connsiteY1" fmla="*/ 2775 h 1623282"/>
              <a:gd name="connsiteX2" fmla="*/ 1893572 w 2074165"/>
              <a:gd name="connsiteY2" fmla="*/ 1981 h 1623282"/>
              <a:gd name="connsiteX3" fmla="*/ 2074165 w 2074165"/>
              <a:gd name="connsiteY3" fmla="*/ 216575 h 1623282"/>
              <a:gd name="connsiteX4" fmla="*/ 964358 w 2074165"/>
              <a:gd name="connsiteY4" fmla="*/ 1535096 h 1623282"/>
              <a:gd name="connsiteX5" fmla="*/ 176510 w 2074165"/>
              <a:gd name="connsiteY5" fmla="*/ 1609878 h 1623282"/>
              <a:gd name="connsiteX6" fmla="*/ 135 w 2074165"/>
              <a:gd name="connsiteY6" fmla="*/ 1424365 h 1623282"/>
              <a:gd name="connsiteX0" fmla="*/ 140 w 2074170"/>
              <a:gd name="connsiteY0" fmla="*/ 1424365 h 1623282"/>
              <a:gd name="connsiteX1" fmla="*/ 1181818 w 2074170"/>
              <a:gd name="connsiteY1" fmla="*/ 2775 h 1623282"/>
              <a:gd name="connsiteX2" fmla="*/ 1893577 w 2074170"/>
              <a:gd name="connsiteY2" fmla="*/ 1981 h 1623282"/>
              <a:gd name="connsiteX3" fmla="*/ 2074170 w 2074170"/>
              <a:gd name="connsiteY3" fmla="*/ 216575 h 1623282"/>
              <a:gd name="connsiteX4" fmla="*/ 964363 w 2074170"/>
              <a:gd name="connsiteY4" fmla="*/ 1535096 h 1623282"/>
              <a:gd name="connsiteX5" fmla="*/ 176515 w 2074170"/>
              <a:gd name="connsiteY5" fmla="*/ 1609878 h 1623282"/>
              <a:gd name="connsiteX6" fmla="*/ 140 w 2074170"/>
              <a:gd name="connsiteY6" fmla="*/ 1424365 h 1623282"/>
              <a:gd name="connsiteX0" fmla="*/ 143 w 2074173"/>
              <a:gd name="connsiteY0" fmla="*/ 1424365 h 1623282"/>
              <a:gd name="connsiteX1" fmla="*/ 1181821 w 2074173"/>
              <a:gd name="connsiteY1" fmla="*/ 2775 h 1623282"/>
              <a:gd name="connsiteX2" fmla="*/ 1893580 w 2074173"/>
              <a:gd name="connsiteY2" fmla="*/ 1981 h 1623282"/>
              <a:gd name="connsiteX3" fmla="*/ 2074173 w 2074173"/>
              <a:gd name="connsiteY3" fmla="*/ 216575 h 1623282"/>
              <a:gd name="connsiteX4" fmla="*/ 964366 w 2074173"/>
              <a:gd name="connsiteY4" fmla="*/ 1535096 h 1623282"/>
              <a:gd name="connsiteX5" fmla="*/ 176518 w 2074173"/>
              <a:gd name="connsiteY5" fmla="*/ 1609878 h 1623282"/>
              <a:gd name="connsiteX6" fmla="*/ 143 w 2074173"/>
              <a:gd name="connsiteY6" fmla="*/ 1424365 h 1623282"/>
              <a:gd name="connsiteX0" fmla="*/ 143 w 2074173"/>
              <a:gd name="connsiteY0" fmla="*/ 1424365 h 1630465"/>
              <a:gd name="connsiteX1" fmla="*/ 1181821 w 2074173"/>
              <a:gd name="connsiteY1" fmla="*/ 2775 h 1630465"/>
              <a:gd name="connsiteX2" fmla="*/ 1893580 w 2074173"/>
              <a:gd name="connsiteY2" fmla="*/ 1981 h 1630465"/>
              <a:gd name="connsiteX3" fmla="*/ 2074173 w 2074173"/>
              <a:gd name="connsiteY3" fmla="*/ 216575 h 1630465"/>
              <a:gd name="connsiteX4" fmla="*/ 964366 w 2074173"/>
              <a:gd name="connsiteY4" fmla="*/ 1535096 h 1630465"/>
              <a:gd name="connsiteX5" fmla="*/ 176518 w 2074173"/>
              <a:gd name="connsiteY5" fmla="*/ 1609878 h 1630465"/>
              <a:gd name="connsiteX6" fmla="*/ 143 w 2074173"/>
              <a:gd name="connsiteY6" fmla="*/ 1424365 h 1630465"/>
              <a:gd name="connsiteX0" fmla="*/ 143 w 2074173"/>
              <a:gd name="connsiteY0" fmla="*/ 1424365 h 1676501"/>
              <a:gd name="connsiteX1" fmla="*/ 1181821 w 2074173"/>
              <a:gd name="connsiteY1" fmla="*/ 2775 h 1676501"/>
              <a:gd name="connsiteX2" fmla="*/ 1893580 w 2074173"/>
              <a:gd name="connsiteY2" fmla="*/ 1981 h 1676501"/>
              <a:gd name="connsiteX3" fmla="*/ 2074173 w 2074173"/>
              <a:gd name="connsiteY3" fmla="*/ 216575 h 1676501"/>
              <a:gd name="connsiteX4" fmla="*/ 915028 w 2074173"/>
              <a:gd name="connsiteY4" fmla="*/ 1607459 h 1676501"/>
              <a:gd name="connsiteX5" fmla="*/ 176518 w 2074173"/>
              <a:gd name="connsiteY5" fmla="*/ 1609878 h 1676501"/>
              <a:gd name="connsiteX6" fmla="*/ 143 w 2074173"/>
              <a:gd name="connsiteY6" fmla="*/ 1424365 h 1676501"/>
              <a:gd name="connsiteX0" fmla="*/ 143 w 2074173"/>
              <a:gd name="connsiteY0" fmla="*/ 1424365 h 1612418"/>
              <a:gd name="connsiteX1" fmla="*/ 1181821 w 2074173"/>
              <a:gd name="connsiteY1" fmla="*/ 2775 h 1612418"/>
              <a:gd name="connsiteX2" fmla="*/ 1893580 w 2074173"/>
              <a:gd name="connsiteY2" fmla="*/ 1981 h 1612418"/>
              <a:gd name="connsiteX3" fmla="*/ 2074173 w 2074173"/>
              <a:gd name="connsiteY3" fmla="*/ 216575 h 1612418"/>
              <a:gd name="connsiteX4" fmla="*/ 915028 w 2074173"/>
              <a:gd name="connsiteY4" fmla="*/ 1607459 h 1612418"/>
              <a:gd name="connsiteX5" fmla="*/ 176518 w 2074173"/>
              <a:gd name="connsiteY5" fmla="*/ 1609878 h 1612418"/>
              <a:gd name="connsiteX6" fmla="*/ 143 w 2074173"/>
              <a:gd name="connsiteY6" fmla="*/ 1424365 h 1612418"/>
              <a:gd name="connsiteX0" fmla="*/ 143 w 2074173"/>
              <a:gd name="connsiteY0" fmla="*/ 1424365 h 1609996"/>
              <a:gd name="connsiteX1" fmla="*/ 1181821 w 2074173"/>
              <a:gd name="connsiteY1" fmla="*/ 2775 h 1609996"/>
              <a:gd name="connsiteX2" fmla="*/ 1893580 w 2074173"/>
              <a:gd name="connsiteY2" fmla="*/ 1981 h 1609996"/>
              <a:gd name="connsiteX3" fmla="*/ 2074173 w 2074173"/>
              <a:gd name="connsiteY3" fmla="*/ 216575 h 1609996"/>
              <a:gd name="connsiteX4" fmla="*/ 915028 w 2074173"/>
              <a:gd name="connsiteY4" fmla="*/ 1607459 h 1609996"/>
              <a:gd name="connsiteX5" fmla="*/ 176518 w 2074173"/>
              <a:gd name="connsiteY5" fmla="*/ 1609878 h 1609996"/>
              <a:gd name="connsiteX6" fmla="*/ 143 w 2074173"/>
              <a:gd name="connsiteY6" fmla="*/ 1424365 h 1609996"/>
              <a:gd name="connsiteX0" fmla="*/ 168 w 2074198"/>
              <a:gd name="connsiteY0" fmla="*/ 1424365 h 1609878"/>
              <a:gd name="connsiteX1" fmla="*/ 1181846 w 2074198"/>
              <a:gd name="connsiteY1" fmla="*/ 2775 h 1609878"/>
              <a:gd name="connsiteX2" fmla="*/ 1893605 w 2074198"/>
              <a:gd name="connsiteY2" fmla="*/ 1981 h 1609878"/>
              <a:gd name="connsiteX3" fmla="*/ 2074198 w 2074198"/>
              <a:gd name="connsiteY3" fmla="*/ 216575 h 1609878"/>
              <a:gd name="connsiteX4" fmla="*/ 915053 w 2074198"/>
              <a:gd name="connsiteY4" fmla="*/ 1607459 h 1609878"/>
              <a:gd name="connsiteX5" fmla="*/ 176543 w 2074198"/>
              <a:gd name="connsiteY5" fmla="*/ 1609878 h 1609878"/>
              <a:gd name="connsiteX6" fmla="*/ 168 w 2074198"/>
              <a:gd name="connsiteY6" fmla="*/ 1424365 h 1609878"/>
              <a:gd name="connsiteX0" fmla="*/ 168 w 2074198"/>
              <a:gd name="connsiteY0" fmla="*/ 1424365 h 1609878"/>
              <a:gd name="connsiteX1" fmla="*/ 1181846 w 2074198"/>
              <a:gd name="connsiteY1" fmla="*/ 2775 h 1609878"/>
              <a:gd name="connsiteX2" fmla="*/ 1893605 w 2074198"/>
              <a:gd name="connsiteY2" fmla="*/ 1981 h 1609878"/>
              <a:gd name="connsiteX3" fmla="*/ 2074198 w 2074198"/>
              <a:gd name="connsiteY3" fmla="*/ 216575 h 1609878"/>
              <a:gd name="connsiteX4" fmla="*/ 915053 w 2074198"/>
              <a:gd name="connsiteY4" fmla="*/ 1607459 h 1609878"/>
              <a:gd name="connsiteX5" fmla="*/ 176543 w 2074198"/>
              <a:gd name="connsiteY5" fmla="*/ 1609878 h 1609878"/>
              <a:gd name="connsiteX6" fmla="*/ 168 w 2074198"/>
              <a:gd name="connsiteY6" fmla="*/ 1424365 h 1609878"/>
              <a:gd name="connsiteX0" fmla="*/ 168 w 2074198"/>
              <a:gd name="connsiteY0" fmla="*/ 1424365 h 1609878"/>
              <a:gd name="connsiteX1" fmla="*/ 1181846 w 2074198"/>
              <a:gd name="connsiteY1" fmla="*/ 2775 h 1609878"/>
              <a:gd name="connsiteX2" fmla="*/ 1893605 w 2074198"/>
              <a:gd name="connsiteY2" fmla="*/ 1981 h 1609878"/>
              <a:gd name="connsiteX3" fmla="*/ 2074198 w 2074198"/>
              <a:gd name="connsiteY3" fmla="*/ 216575 h 1609878"/>
              <a:gd name="connsiteX4" fmla="*/ 915053 w 2074198"/>
              <a:gd name="connsiteY4" fmla="*/ 1607459 h 1609878"/>
              <a:gd name="connsiteX5" fmla="*/ 176543 w 2074198"/>
              <a:gd name="connsiteY5" fmla="*/ 1609878 h 1609878"/>
              <a:gd name="connsiteX6" fmla="*/ 168 w 2074198"/>
              <a:gd name="connsiteY6" fmla="*/ 1424365 h 1609878"/>
              <a:gd name="connsiteX0" fmla="*/ 168 w 2074198"/>
              <a:gd name="connsiteY0" fmla="*/ 1424365 h 1609878"/>
              <a:gd name="connsiteX1" fmla="*/ 1181846 w 2074198"/>
              <a:gd name="connsiteY1" fmla="*/ 2775 h 1609878"/>
              <a:gd name="connsiteX2" fmla="*/ 1893605 w 2074198"/>
              <a:gd name="connsiteY2" fmla="*/ 1981 h 1609878"/>
              <a:gd name="connsiteX3" fmla="*/ 2074198 w 2074198"/>
              <a:gd name="connsiteY3" fmla="*/ 216575 h 1609878"/>
              <a:gd name="connsiteX4" fmla="*/ 915053 w 2074198"/>
              <a:gd name="connsiteY4" fmla="*/ 1607459 h 1609878"/>
              <a:gd name="connsiteX5" fmla="*/ 176543 w 2074198"/>
              <a:gd name="connsiteY5" fmla="*/ 1609878 h 1609878"/>
              <a:gd name="connsiteX6" fmla="*/ 168 w 2074198"/>
              <a:gd name="connsiteY6" fmla="*/ 1424365 h 1609878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4198" h="1611075">
                <a:moveTo>
                  <a:pt x="168" y="1425562"/>
                </a:moveTo>
                <a:cubicBezTo>
                  <a:pt x="-13747" y="2036916"/>
                  <a:pt x="948780" y="3379"/>
                  <a:pt x="1181846" y="3972"/>
                </a:cubicBezTo>
                <a:lnTo>
                  <a:pt x="1893605" y="3178"/>
                </a:lnTo>
                <a:cubicBezTo>
                  <a:pt x="1974634" y="8924"/>
                  <a:pt x="2072119" y="-57691"/>
                  <a:pt x="2074198" y="217772"/>
                </a:cubicBezTo>
                <a:cubicBezTo>
                  <a:pt x="2066085" y="-563017"/>
                  <a:pt x="1202760" y="1596748"/>
                  <a:pt x="915053" y="1608656"/>
                </a:cubicBezTo>
                <a:lnTo>
                  <a:pt x="176543" y="1611075"/>
                </a:lnTo>
                <a:cubicBezTo>
                  <a:pt x="87416" y="1598403"/>
                  <a:pt x="-4473" y="1617577"/>
                  <a:pt x="168" y="1425562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50418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Parallelogram 31">
            <a:extLst>
              <a:ext uri="{FF2B5EF4-FFF2-40B4-BE49-F238E27FC236}">
                <a16:creationId xmlns:a16="http://schemas.microsoft.com/office/drawing/2014/main" id="{CE0911A8-F6CD-41C7-8E3A-ECF49FF653D1}"/>
              </a:ext>
            </a:extLst>
          </p:cNvPr>
          <p:cNvSpPr/>
          <p:nvPr/>
        </p:nvSpPr>
        <p:spPr>
          <a:xfrm rot="5400000">
            <a:off x="9031369" y="652407"/>
            <a:ext cx="1462530" cy="2307306"/>
          </a:xfrm>
          <a:custGeom>
            <a:avLst/>
            <a:gdLst>
              <a:gd name="connsiteX0" fmla="*/ 0 w 2160038"/>
              <a:gd name="connsiteY0" fmla="*/ 1598104 h 1598104"/>
              <a:gd name="connsiteX1" fmla="*/ 1205194 w 2160038"/>
              <a:gd name="connsiteY1" fmla="*/ 0 h 1598104"/>
              <a:gd name="connsiteX2" fmla="*/ 2160038 w 2160038"/>
              <a:gd name="connsiteY2" fmla="*/ 0 h 1598104"/>
              <a:gd name="connsiteX3" fmla="*/ 954844 w 2160038"/>
              <a:gd name="connsiteY3" fmla="*/ 1598104 h 1598104"/>
              <a:gd name="connsiteX4" fmla="*/ 0 w 2160038"/>
              <a:gd name="connsiteY4" fmla="*/ 1598104 h 1598104"/>
              <a:gd name="connsiteX0" fmla="*/ 0 w 2160038"/>
              <a:gd name="connsiteY0" fmla="*/ 1598104 h 1598104"/>
              <a:gd name="connsiteX1" fmla="*/ 1205194 w 2160038"/>
              <a:gd name="connsiteY1" fmla="*/ 0 h 1598104"/>
              <a:gd name="connsiteX2" fmla="*/ 2160038 w 2160038"/>
              <a:gd name="connsiteY2" fmla="*/ 0 h 1598104"/>
              <a:gd name="connsiteX3" fmla="*/ 954844 w 2160038"/>
              <a:gd name="connsiteY3" fmla="*/ 1598104 h 1598104"/>
              <a:gd name="connsiteX4" fmla="*/ 196602 w 2160038"/>
              <a:gd name="connsiteY4" fmla="*/ 1593944 h 1598104"/>
              <a:gd name="connsiteX5" fmla="*/ 0 w 2160038"/>
              <a:gd name="connsiteY5" fmla="*/ 1598104 h 1598104"/>
              <a:gd name="connsiteX0" fmla="*/ 0 w 2086559"/>
              <a:gd name="connsiteY0" fmla="*/ 1489247 h 1598104"/>
              <a:gd name="connsiteX1" fmla="*/ 1131715 w 2086559"/>
              <a:gd name="connsiteY1" fmla="*/ 0 h 1598104"/>
              <a:gd name="connsiteX2" fmla="*/ 2086559 w 2086559"/>
              <a:gd name="connsiteY2" fmla="*/ 0 h 1598104"/>
              <a:gd name="connsiteX3" fmla="*/ 881365 w 2086559"/>
              <a:gd name="connsiteY3" fmla="*/ 1598104 h 1598104"/>
              <a:gd name="connsiteX4" fmla="*/ 123123 w 2086559"/>
              <a:gd name="connsiteY4" fmla="*/ 1593944 h 1598104"/>
              <a:gd name="connsiteX5" fmla="*/ 0 w 2086559"/>
              <a:gd name="connsiteY5" fmla="*/ 1489247 h 1598104"/>
              <a:gd name="connsiteX0" fmla="*/ 0 w 2086559"/>
              <a:gd name="connsiteY0" fmla="*/ 1489247 h 1598104"/>
              <a:gd name="connsiteX1" fmla="*/ 1131715 w 2086559"/>
              <a:gd name="connsiteY1" fmla="*/ 0 h 1598104"/>
              <a:gd name="connsiteX2" fmla="*/ 2086559 w 2086559"/>
              <a:gd name="connsiteY2" fmla="*/ 0 h 1598104"/>
              <a:gd name="connsiteX3" fmla="*/ 881365 w 2086559"/>
              <a:gd name="connsiteY3" fmla="*/ 1598104 h 1598104"/>
              <a:gd name="connsiteX4" fmla="*/ 123123 w 2086559"/>
              <a:gd name="connsiteY4" fmla="*/ 1593944 h 1598104"/>
              <a:gd name="connsiteX5" fmla="*/ 0 w 2086559"/>
              <a:gd name="connsiteY5" fmla="*/ 1489247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89280"/>
              <a:gd name="connsiteY0" fmla="*/ 1478366 h 1598104"/>
              <a:gd name="connsiteX1" fmla="*/ 1134436 w 2089280"/>
              <a:gd name="connsiteY1" fmla="*/ 0 h 1598104"/>
              <a:gd name="connsiteX2" fmla="*/ 2089280 w 2089280"/>
              <a:gd name="connsiteY2" fmla="*/ 0 h 1598104"/>
              <a:gd name="connsiteX3" fmla="*/ 884086 w 2089280"/>
              <a:gd name="connsiteY3" fmla="*/ 1598104 h 1598104"/>
              <a:gd name="connsiteX4" fmla="*/ 125844 w 2089280"/>
              <a:gd name="connsiteY4" fmla="*/ 1593944 h 1598104"/>
              <a:gd name="connsiteX5" fmla="*/ 0 w 2089280"/>
              <a:gd name="connsiteY5" fmla="*/ 1478366 h 1598104"/>
              <a:gd name="connsiteX0" fmla="*/ 0 w 2089280"/>
              <a:gd name="connsiteY0" fmla="*/ 1470201 h 1598104"/>
              <a:gd name="connsiteX1" fmla="*/ 1134436 w 2089280"/>
              <a:gd name="connsiteY1" fmla="*/ 0 h 1598104"/>
              <a:gd name="connsiteX2" fmla="*/ 2089280 w 2089280"/>
              <a:gd name="connsiteY2" fmla="*/ 0 h 1598104"/>
              <a:gd name="connsiteX3" fmla="*/ 884086 w 2089280"/>
              <a:gd name="connsiteY3" fmla="*/ 1598104 h 1598104"/>
              <a:gd name="connsiteX4" fmla="*/ 125844 w 2089280"/>
              <a:gd name="connsiteY4" fmla="*/ 1593944 h 1598104"/>
              <a:gd name="connsiteX5" fmla="*/ 0 w 2089280"/>
              <a:gd name="connsiteY5" fmla="*/ 1470201 h 1598104"/>
              <a:gd name="connsiteX0" fmla="*/ 0 w 2116495"/>
              <a:gd name="connsiteY0" fmla="*/ 1413051 h 1598104"/>
              <a:gd name="connsiteX1" fmla="*/ 1161651 w 2116495"/>
              <a:gd name="connsiteY1" fmla="*/ 0 h 1598104"/>
              <a:gd name="connsiteX2" fmla="*/ 2116495 w 2116495"/>
              <a:gd name="connsiteY2" fmla="*/ 0 h 1598104"/>
              <a:gd name="connsiteX3" fmla="*/ 911301 w 2116495"/>
              <a:gd name="connsiteY3" fmla="*/ 1598104 h 1598104"/>
              <a:gd name="connsiteX4" fmla="*/ 153059 w 2116495"/>
              <a:gd name="connsiteY4" fmla="*/ 1593944 h 1598104"/>
              <a:gd name="connsiteX5" fmla="*/ 0 w 2116495"/>
              <a:gd name="connsiteY5" fmla="*/ 1413051 h 1598104"/>
              <a:gd name="connsiteX0" fmla="*/ 0 w 2116495"/>
              <a:gd name="connsiteY0" fmla="*/ 1413051 h 1598104"/>
              <a:gd name="connsiteX1" fmla="*/ 1161651 w 2116495"/>
              <a:gd name="connsiteY1" fmla="*/ 0 h 1598104"/>
              <a:gd name="connsiteX2" fmla="*/ 2116495 w 2116495"/>
              <a:gd name="connsiteY2" fmla="*/ 0 h 1598104"/>
              <a:gd name="connsiteX3" fmla="*/ 911301 w 2116495"/>
              <a:gd name="connsiteY3" fmla="*/ 1598104 h 1598104"/>
              <a:gd name="connsiteX4" fmla="*/ 153059 w 2116495"/>
              <a:gd name="connsiteY4" fmla="*/ 1593944 h 1598104"/>
              <a:gd name="connsiteX5" fmla="*/ 0 w 2116495"/>
              <a:gd name="connsiteY5" fmla="*/ 1413051 h 1598104"/>
              <a:gd name="connsiteX0" fmla="*/ 0 w 2116495"/>
              <a:gd name="connsiteY0" fmla="*/ 1413051 h 1598104"/>
              <a:gd name="connsiteX1" fmla="*/ 1161651 w 2116495"/>
              <a:gd name="connsiteY1" fmla="*/ 0 h 1598104"/>
              <a:gd name="connsiteX2" fmla="*/ 2116495 w 2116495"/>
              <a:gd name="connsiteY2" fmla="*/ 0 h 1598104"/>
              <a:gd name="connsiteX3" fmla="*/ 911301 w 2116495"/>
              <a:gd name="connsiteY3" fmla="*/ 1598104 h 1598104"/>
              <a:gd name="connsiteX4" fmla="*/ 153059 w 2116495"/>
              <a:gd name="connsiteY4" fmla="*/ 1593944 h 1598104"/>
              <a:gd name="connsiteX5" fmla="*/ 0 w 2116495"/>
              <a:gd name="connsiteY5" fmla="*/ 1413051 h 1598104"/>
              <a:gd name="connsiteX0" fmla="*/ 0 w 2127381"/>
              <a:gd name="connsiteY0" fmla="*/ 1323246 h 1598104"/>
              <a:gd name="connsiteX1" fmla="*/ 1172537 w 2127381"/>
              <a:gd name="connsiteY1" fmla="*/ 0 h 1598104"/>
              <a:gd name="connsiteX2" fmla="*/ 2127381 w 2127381"/>
              <a:gd name="connsiteY2" fmla="*/ 0 h 1598104"/>
              <a:gd name="connsiteX3" fmla="*/ 922187 w 2127381"/>
              <a:gd name="connsiteY3" fmla="*/ 1598104 h 1598104"/>
              <a:gd name="connsiteX4" fmla="*/ 163945 w 2127381"/>
              <a:gd name="connsiteY4" fmla="*/ 1593944 h 1598104"/>
              <a:gd name="connsiteX5" fmla="*/ 0 w 2127381"/>
              <a:gd name="connsiteY5" fmla="*/ 1323246 h 1598104"/>
              <a:gd name="connsiteX0" fmla="*/ 993 w 2128374"/>
              <a:gd name="connsiteY0" fmla="*/ 1323246 h 1598104"/>
              <a:gd name="connsiteX1" fmla="*/ 1173530 w 2128374"/>
              <a:gd name="connsiteY1" fmla="*/ 0 h 1598104"/>
              <a:gd name="connsiteX2" fmla="*/ 2128374 w 2128374"/>
              <a:gd name="connsiteY2" fmla="*/ 0 h 1598104"/>
              <a:gd name="connsiteX3" fmla="*/ 923180 w 2128374"/>
              <a:gd name="connsiteY3" fmla="*/ 1598104 h 1598104"/>
              <a:gd name="connsiteX4" fmla="*/ 164938 w 2128374"/>
              <a:gd name="connsiteY4" fmla="*/ 1593944 h 1598104"/>
              <a:gd name="connsiteX5" fmla="*/ 993 w 2128374"/>
              <a:gd name="connsiteY5" fmla="*/ 1323246 h 1598104"/>
              <a:gd name="connsiteX0" fmla="*/ 993 w 2128374"/>
              <a:gd name="connsiteY0" fmla="*/ 1323246 h 1598104"/>
              <a:gd name="connsiteX1" fmla="*/ 1173530 w 2128374"/>
              <a:gd name="connsiteY1" fmla="*/ 0 h 1598104"/>
              <a:gd name="connsiteX2" fmla="*/ 2128374 w 2128374"/>
              <a:gd name="connsiteY2" fmla="*/ 0 h 1598104"/>
              <a:gd name="connsiteX3" fmla="*/ 923180 w 2128374"/>
              <a:gd name="connsiteY3" fmla="*/ 1598104 h 1598104"/>
              <a:gd name="connsiteX4" fmla="*/ 164938 w 2128374"/>
              <a:gd name="connsiteY4" fmla="*/ 1593944 h 1598104"/>
              <a:gd name="connsiteX5" fmla="*/ 993 w 2128374"/>
              <a:gd name="connsiteY5" fmla="*/ 1323246 h 1598104"/>
              <a:gd name="connsiteX0" fmla="*/ 0 w 2127381"/>
              <a:gd name="connsiteY0" fmla="*/ 1323246 h 1598104"/>
              <a:gd name="connsiteX1" fmla="*/ 1172537 w 2127381"/>
              <a:gd name="connsiteY1" fmla="*/ 0 h 1598104"/>
              <a:gd name="connsiteX2" fmla="*/ 2127381 w 2127381"/>
              <a:gd name="connsiteY2" fmla="*/ 0 h 1598104"/>
              <a:gd name="connsiteX3" fmla="*/ 922187 w 2127381"/>
              <a:gd name="connsiteY3" fmla="*/ 1598104 h 1598104"/>
              <a:gd name="connsiteX4" fmla="*/ 163945 w 2127381"/>
              <a:gd name="connsiteY4" fmla="*/ 1593944 h 1598104"/>
              <a:gd name="connsiteX5" fmla="*/ 0 w 2127381"/>
              <a:gd name="connsiteY5" fmla="*/ 1323246 h 1598104"/>
              <a:gd name="connsiteX0" fmla="*/ 0 w 2127381"/>
              <a:gd name="connsiteY0" fmla="*/ 1323246 h 1598104"/>
              <a:gd name="connsiteX1" fmla="*/ 1172537 w 2127381"/>
              <a:gd name="connsiteY1" fmla="*/ 0 h 1598104"/>
              <a:gd name="connsiteX2" fmla="*/ 2127381 w 2127381"/>
              <a:gd name="connsiteY2" fmla="*/ 0 h 1598104"/>
              <a:gd name="connsiteX3" fmla="*/ 922187 w 2127381"/>
              <a:gd name="connsiteY3" fmla="*/ 1598104 h 1598104"/>
              <a:gd name="connsiteX4" fmla="*/ 163945 w 2127381"/>
              <a:gd name="connsiteY4" fmla="*/ 1593944 h 1598104"/>
              <a:gd name="connsiteX5" fmla="*/ 0 w 2127381"/>
              <a:gd name="connsiteY5" fmla="*/ 1323246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13774"/>
              <a:gd name="connsiteY0" fmla="*/ 1502861 h 1718854"/>
              <a:gd name="connsiteX1" fmla="*/ 1158930 w 2113774"/>
              <a:gd name="connsiteY1" fmla="*/ 0 h 1718854"/>
              <a:gd name="connsiteX2" fmla="*/ 2113774 w 2113774"/>
              <a:gd name="connsiteY2" fmla="*/ 0 h 1718854"/>
              <a:gd name="connsiteX3" fmla="*/ 908580 w 2113774"/>
              <a:gd name="connsiteY3" fmla="*/ 1598104 h 1718854"/>
              <a:gd name="connsiteX4" fmla="*/ 150338 w 2113774"/>
              <a:gd name="connsiteY4" fmla="*/ 1593944 h 1718854"/>
              <a:gd name="connsiteX5" fmla="*/ 0 w 2113774"/>
              <a:gd name="connsiteY5" fmla="*/ 1502861 h 1718854"/>
              <a:gd name="connsiteX0" fmla="*/ 0 w 2113774"/>
              <a:gd name="connsiteY0" fmla="*/ 1502861 h 1718854"/>
              <a:gd name="connsiteX1" fmla="*/ 1158930 w 2113774"/>
              <a:gd name="connsiteY1" fmla="*/ 0 h 1718854"/>
              <a:gd name="connsiteX2" fmla="*/ 2113774 w 2113774"/>
              <a:gd name="connsiteY2" fmla="*/ 0 h 1718854"/>
              <a:gd name="connsiteX3" fmla="*/ 908580 w 2113774"/>
              <a:gd name="connsiteY3" fmla="*/ 1598104 h 1718854"/>
              <a:gd name="connsiteX4" fmla="*/ 150338 w 2113774"/>
              <a:gd name="connsiteY4" fmla="*/ 1593944 h 1718854"/>
              <a:gd name="connsiteX5" fmla="*/ 0 w 2113774"/>
              <a:gd name="connsiteY5" fmla="*/ 1502861 h 1718854"/>
              <a:gd name="connsiteX0" fmla="*/ 0 w 2113774"/>
              <a:gd name="connsiteY0" fmla="*/ 1502861 h 1598104"/>
              <a:gd name="connsiteX1" fmla="*/ 1158930 w 2113774"/>
              <a:gd name="connsiteY1" fmla="*/ 0 h 1598104"/>
              <a:gd name="connsiteX2" fmla="*/ 2113774 w 2113774"/>
              <a:gd name="connsiteY2" fmla="*/ 0 h 1598104"/>
              <a:gd name="connsiteX3" fmla="*/ 908580 w 2113774"/>
              <a:gd name="connsiteY3" fmla="*/ 1598104 h 1598104"/>
              <a:gd name="connsiteX4" fmla="*/ 150338 w 2113774"/>
              <a:gd name="connsiteY4" fmla="*/ 1593944 h 1598104"/>
              <a:gd name="connsiteX5" fmla="*/ 0 w 2113774"/>
              <a:gd name="connsiteY5" fmla="*/ 1502861 h 1598104"/>
              <a:gd name="connsiteX0" fmla="*/ 0 w 2113774"/>
              <a:gd name="connsiteY0" fmla="*/ 1502861 h 1598104"/>
              <a:gd name="connsiteX1" fmla="*/ 1158930 w 2113774"/>
              <a:gd name="connsiteY1" fmla="*/ 0 h 1598104"/>
              <a:gd name="connsiteX2" fmla="*/ 2113774 w 2113774"/>
              <a:gd name="connsiteY2" fmla="*/ 0 h 1598104"/>
              <a:gd name="connsiteX3" fmla="*/ 908580 w 2113774"/>
              <a:gd name="connsiteY3" fmla="*/ 1598104 h 1598104"/>
              <a:gd name="connsiteX4" fmla="*/ 150338 w 2113774"/>
              <a:gd name="connsiteY4" fmla="*/ 1593944 h 1598104"/>
              <a:gd name="connsiteX5" fmla="*/ 0 w 2113774"/>
              <a:gd name="connsiteY5" fmla="*/ 1502861 h 1598104"/>
              <a:gd name="connsiteX0" fmla="*/ 1 w 2113775"/>
              <a:gd name="connsiteY0" fmla="*/ 1502861 h 1598104"/>
              <a:gd name="connsiteX1" fmla="*/ 1158931 w 2113775"/>
              <a:gd name="connsiteY1" fmla="*/ 0 h 1598104"/>
              <a:gd name="connsiteX2" fmla="*/ 2113775 w 2113775"/>
              <a:gd name="connsiteY2" fmla="*/ 0 h 1598104"/>
              <a:gd name="connsiteX3" fmla="*/ 908581 w 2113775"/>
              <a:gd name="connsiteY3" fmla="*/ 1598104 h 1598104"/>
              <a:gd name="connsiteX4" fmla="*/ 150339 w 2113775"/>
              <a:gd name="connsiteY4" fmla="*/ 1593944 h 1598104"/>
              <a:gd name="connsiteX5" fmla="*/ 1 w 2113775"/>
              <a:gd name="connsiteY5" fmla="*/ 1502861 h 1598104"/>
              <a:gd name="connsiteX0" fmla="*/ 1 w 2113775"/>
              <a:gd name="connsiteY0" fmla="*/ 1502861 h 1598104"/>
              <a:gd name="connsiteX1" fmla="*/ 1158931 w 2113775"/>
              <a:gd name="connsiteY1" fmla="*/ 0 h 1598104"/>
              <a:gd name="connsiteX2" fmla="*/ 2113775 w 2113775"/>
              <a:gd name="connsiteY2" fmla="*/ 0 h 1598104"/>
              <a:gd name="connsiteX3" fmla="*/ 908581 w 2113775"/>
              <a:gd name="connsiteY3" fmla="*/ 1598104 h 1598104"/>
              <a:gd name="connsiteX4" fmla="*/ 150339 w 2113775"/>
              <a:gd name="connsiteY4" fmla="*/ 1593944 h 1598104"/>
              <a:gd name="connsiteX5" fmla="*/ 1 w 2113775"/>
              <a:gd name="connsiteY5" fmla="*/ 1502861 h 1598104"/>
              <a:gd name="connsiteX0" fmla="*/ 1 w 2113775"/>
              <a:gd name="connsiteY0" fmla="*/ 1502861 h 1598104"/>
              <a:gd name="connsiteX1" fmla="*/ 1158931 w 2113775"/>
              <a:gd name="connsiteY1" fmla="*/ 0 h 1598104"/>
              <a:gd name="connsiteX2" fmla="*/ 2113775 w 2113775"/>
              <a:gd name="connsiteY2" fmla="*/ 0 h 1598104"/>
              <a:gd name="connsiteX3" fmla="*/ 908581 w 2113775"/>
              <a:gd name="connsiteY3" fmla="*/ 1598104 h 1598104"/>
              <a:gd name="connsiteX4" fmla="*/ 150339 w 2113775"/>
              <a:gd name="connsiteY4" fmla="*/ 1593944 h 1598104"/>
              <a:gd name="connsiteX5" fmla="*/ 1 w 2113775"/>
              <a:gd name="connsiteY5" fmla="*/ 1502861 h 1598104"/>
              <a:gd name="connsiteX0" fmla="*/ 1 w 2113775"/>
              <a:gd name="connsiteY0" fmla="*/ 1502861 h 1598104"/>
              <a:gd name="connsiteX1" fmla="*/ 1158931 w 2113775"/>
              <a:gd name="connsiteY1" fmla="*/ 0 h 1598104"/>
              <a:gd name="connsiteX2" fmla="*/ 2113775 w 2113775"/>
              <a:gd name="connsiteY2" fmla="*/ 0 h 1598104"/>
              <a:gd name="connsiteX3" fmla="*/ 908581 w 2113775"/>
              <a:gd name="connsiteY3" fmla="*/ 1598104 h 1598104"/>
              <a:gd name="connsiteX4" fmla="*/ 150339 w 2113775"/>
              <a:gd name="connsiteY4" fmla="*/ 1593944 h 1598104"/>
              <a:gd name="connsiteX5" fmla="*/ 1 w 2113775"/>
              <a:gd name="connsiteY5" fmla="*/ 1502861 h 1598104"/>
              <a:gd name="connsiteX0" fmla="*/ 1 w 2129230"/>
              <a:gd name="connsiteY0" fmla="*/ 1459075 h 1598104"/>
              <a:gd name="connsiteX1" fmla="*/ 1174386 w 2129230"/>
              <a:gd name="connsiteY1" fmla="*/ 0 h 1598104"/>
              <a:gd name="connsiteX2" fmla="*/ 2129230 w 2129230"/>
              <a:gd name="connsiteY2" fmla="*/ 0 h 1598104"/>
              <a:gd name="connsiteX3" fmla="*/ 924036 w 2129230"/>
              <a:gd name="connsiteY3" fmla="*/ 1598104 h 1598104"/>
              <a:gd name="connsiteX4" fmla="*/ 165794 w 2129230"/>
              <a:gd name="connsiteY4" fmla="*/ 1593944 h 1598104"/>
              <a:gd name="connsiteX5" fmla="*/ 1 w 2129230"/>
              <a:gd name="connsiteY5" fmla="*/ 1459075 h 1598104"/>
              <a:gd name="connsiteX0" fmla="*/ 2 w 2124080"/>
              <a:gd name="connsiteY0" fmla="*/ 1448772 h 1598104"/>
              <a:gd name="connsiteX1" fmla="*/ 1169236 w 2124080"/>
              <a:gd name="connsiteY1" fmla="*/ 0 h 1598104"/>
              <a:gd name="connsiteX2" fmla="*/ 2124080 w 2124080"/>
              <a:gd name="connsiteY2" fmla="*/ 0 h 1598104"/>
              <a:gd name="connsiteX3" fmla="*/ 918886 w 2124080"/>
              <a:gd name="connsiteY3" fmla="*/ 1598104 h 1598104"/>
              <a:gd name="connsiteX4" fmla="*/ 160644 w 2124080"/>
              <a:gd name="connsiteY4" fmla="*/ 1593944 h 1598104"/>
              <a:gd name="connsiteX5" fmla="*/ 2 w 2124080"/>
              <a:gd name="connsiteY5" fmla="*/ 1448772 h 1598104"/>
              <a:gd name="connsiteX0" fmla="*/ 2 w 2124080"/>
              <a:gd name="connsiteY0" fmla="*/ 1448772 h 1598104"/>
              <a:gd name="connsiteX1" fmla="*/ 1169236 w 2124080"/>
              <a:gd name="connsiteY1" fmla="*/ 0 h 1598104"/>
              <a:gd name="connsiteX2" fmla="*/ 2124080 w 2124080"/>
              <a:gd name="connsiteY2" fmla="*/ 0 h 1598104"/>
              <a:gd name="connsiteX3" fmla="*/ 918886 w 2124080"/>
              <a:gd name="connsiteY3" fmla="*/ 1598104 h 1598104"/>
              <a:gd name="connsiteX4" fmla="*/ 160644 w 2124080"/>
              <a:gd name="connsiteY4" fmla="*/ 1593944 h 1598104"/>
              <a:gd name="connsiteX5" fmla="*/ 2 w 2124080"/>
              <a:gd name="connsiteY5" fmla="*/ 1448772 h 1598104"/>
              <a:gd name="connsiteX0" fmla="*/ 0 w 2124078"/>
              <a:gd name="connsiteY0" fmla="*/ 1448772 h 1598104"/>
              <a:gd name="connsiteX1" fmla="*/ 1169234 w 2124078"/>
              <a:gd name="connsiteY1" fmla="*/ 0 h 1598104"/>
              <a:gd name="connsiteX2" fmla="*/ 2124078 w 2124078"/>
              <a:gd name="connsiteY2" fmla="*/ 0 h 1598104"/>
              <a:gd name="connsiteX3" fmla="*/ 918884 w 2124078"/>
              <a:gd name="connsiteY3" fmla="*/ 1598104 h 1598104"/>
              <a:gd name="connsiteX4" fmla="*/ 160642 w 2124078"/>
              <a:gd name="connsiteY4" fmla="*/ 1593944 h 1598104"/>
              <a:gd name="connsiteX5" fmla="*/ 0 w 2124078"/>
              <a:gd name="connsiteY5" fmla="*/ 1448772 h 1598104"/>
              <a:gd name="connsiteX0" fmla="*/ 0 w 2124078"/>
              <a:gd name="connsiteY0" fmla="*/ 1448772 h 1598104"/>
              <a:gd name="connsiteX1" fmla="*/ 1169234 w 2124078"/>
              <a:gd name="connsiteY1" fmla="*/ 0 h 1598104"/>
              <a:gd name="connsiteX2" fmla="*/ 2124078 w 2124078"/>
              <a:gd name="connsiteY2" fmla="*/ 0 h 1598104"/>
              <a:gd name="connsiteX3" fmla="*/ 918884 w 2124078"/>
              <a:gd name="connsiteY3" fmla="*/ 1598104 h 1598104"/>
              <a:gd name="connsiteX4" fmla="*/ 160642 w 2124078"/>
              <a:gd name="connsiteY4" fmla="*/ 1593944 h 1598104"/>
              <a:gd name="connsiteX5" fmla="*/ 0 w 2124078"/>
              <a:gd name="connsiteY5" fmla="*/ 1448772 h 1598104"/>
              <a:gd name="connsiteX0" fmla="*/ 31 w 2124109"/>
              <a:gd name="connsiteY0" fmla="*/ 1448772 h 1598104"/>
              <a:gd name="connsiteX1" fmla="*/ 1169265 w 2124109"/>
              <a:gd name="connsiteY1" fmla="*/ 0 h 1598104"/>
              <a:gd name="connsiteX2" fmla="*/ 2124109 w 2124109"/>
              <a:gd name="connsiteY2" fmla="*/ 0 h 1598104"/>
              <a:gd name="connsiteX3" fmla="*/ 918915 w 2124109"/>
              <a:gd name="connsiteY3" fmla="*/ 1598104 h 1598104"/>
              <a:gd name="connsiteX4" fmla="*/ 160673 w 2124109"/>
              <a:gd name="connsiteY4" fmla="*/ 1593944 h 1598104"/>
              <a:gd name="connsiteX5" fmla="*/ 31 w 2124109"/>
              <a:gd name="connsiteY5" fmla="*/ 1448772 h 1598104"/>
              <a:gd name="connsiteX0" fmla="*/ 31 w 2124109"/>
              <a:gd name="connsiteY0" fmla="*/ 1448772 h 1598104"/>
              <a:gd name="connsiteX1" fmla="*/ 1169265 w 2124109"/>
              <a:gd name="connsiteY1" fmla="*/ 0 h 1598104"/>
              <a:gd name="connsiteX2" fmla="*/ 2124109 w 2124109"/>
              <a:gd name="connsiteY2" fmla="*/ 0 h 1598104"/>
              <a:gd name="connsiteX3" fmla="*/ 918915 w 2124109"/>
              <a:gd name="connsiteY3" fmla="*/ 1598104 h 1598104"/>
              <a:gd name="connsiteX4" fmla="*/ 160673 w 2124109"/>
              <a:gd name="connsiteY4" fmla="*/ 1593944 h 1598104"/>
              <a:gd name="connsiteX5" fmla="*/ 31 w 2124109"/>
              <a:gd name="connsiteY5" fmla="*/ 1448772 h 1598104"/>
              <a:gd name="connsiteX0" fmla="*/ 177 w 2124255"/>
              <a:gd name="connsiteY0" fmla="*/ 1448772 h 1598104"/>
              <a:gd name="connsiteX1" fmla="*/ 1169411 w 2124255"/>
              <a:gd name="connsiteY1" fmla="*/ 0 h 1598104"/>
              <a:gd name="connsiteX2" fmla="*/ 2124255 w 2124255"/>
              <a:gd name="connsiteY2" fmla="*/ 0 h 1598104"/>
              <a:gd name="connsiteX3" fmla="*/ 919061 w 2124255"/>
              <a:gd name="connsiteY3" fmla="*/ 1598104 h 1598104"/>
              <a:gd name="connsiteX4" fmla="*/ 160819 w 2124255"/>
              <a:gd name="connsiteY4" fmla="*/ 1593944 h 1598104"/>
              <a:gd name="connsiteX5" fmla="*/ 177 w 2124255"/>
              <a:gd name="connsiteY5" fmla="*/ 1448772 h 1598104"/>
              <a:gd name="connsiteX0" fmla="*/ 177 w 2124255"/>
              <a:gd name="connsiteY0" fmla="*/ 1448772 h 1598104"/>
              <a:gd name="connsiteX1" fmla="*/ 1169411 w 2124255"/>
              <a:gd name="connsiteY1" fmla="*/ 0 h 1598104"/>
              <a:gd name="connsiteX2" fmla="*/ 2124255 w 2124255"/>
              <a:gd name="connsiteY2" fmla="*/ 0 h 1598104"/>
              <a:gd name="connsiteX3" fmla="*/ 919061 w 2124255"/>
              <a:gd name="connsiteY3" fmla="*/ 1598104 h 1598104"/>
              <a:gd name="connsiteX4" fmla="*/ 160819 w 2124255"/>
              <a:gd name="connsiteY4" fmla="*/ 1593944 h 1598104"/>
              <a:gd name="connsiteX5" fmla="*/ 177 w 2124255"/>
              <a:gd name="connsiteY5" fmla="*/ 1448772 h 1598104"/>
              <a:gd name="connsiteX0" fmla="*/ 176 w 2126830"/>
              <a:gd name="connsiteY0" fmla="*/ 1428168 h 1598104"/>
              <a:gd name="connsiteX1" fmla="*/ 1171986 w 2126830"/>
              <a:gd name="connsiteY1" fmla="*/ 0 h 1598104"/>
              <a:gd name="connsiteX2" fmla="*/ 2126830 w 2126830"/>
              <a:gd name="connsiteY2" fmla="*/ 0 h 1598104"/>
              <a:gd name="connsiteX3" fmla="*/ 921636 w 2126830"/>
              <a:gd name="connsiteY3" fmla="*/ 1598104 h 1598104"/>
              <a:gd name="connsiteX4" fmla="*/ 163394 w 2126830"/>
              <a:gd name="connsiteY4" fmla="*/ 1593944 h 1598104"/>
              <a:gd name="connsiteX5" fmla="*/ 176 w 2126830"/>
              <a:gd name="connsiteY5" fmla="*/ 1428168 h 1598104"/>
              <a:gd name="connsiteX0" fmla="*/ 174 w 2136696"/>
              <a:gd name="connsiteY0" fmla="*/ 1421590 h 1598104"/>
              <a:gd name="connsiteX1" fmla="*/ 1181852 w 2136696"/>
              <a:gd name="connsiteY1" fmla="*/ 0 h 1598104"/>
              <a:gd name="connsiteX2" fmla="*/ 2136696 w 2136696"/>
              <a:gd name="connsiteY2" fmla="*/ 0 h 1598104"/>
              <a:gd name="connsiteX3" fmla="*/ 931502 w 2136696"/>
              <a:gd name="connsiteY3" fmla="*/ 1598104 h 1598104"/>
              <a:gd name="connsiteX4" fmla="*/ 173260 w 2136696"/>
              <a:gd name="connsiteY4" fmla="*/ 1593944 h 1598104"/>
              <a:gd name="connsiteX5" fmla="*/ 174 w 2136696"/>
              <a:gd name="connsiteY5" fmla="*/ 1421590 h 1598104"/>
              <a:gd name="connsiteX0" fmla="*/ 174 w 2136696"/>
              <a:gd name="connsiteY0" fmla="*/ 1421590 h 1598104"/>
              <a:gd name="connsiteX1" fmla="*/ 1181852 w 2136696"/>
              <a:gd name="connsiteY1" fmla="*/ 0 h 1598104"/>
              <a:gd name="connsiteX2" fmla="*/ 2136696 w 2136696"/>
              <a:gd name="connsiteY2" fmla="*/ 0 h 1598104"/>
              <a:gd name="connsiteX3" fmla="*/ 931502 w 2136696"/>
              <a:gd name="connsiteY3" fmla="*/ 1598104 h 1598104"/>
              <a:gd name="connsiteX4" fmla="*/ 173260 w 2136696"/>
              <a:gd name="connsiteY4" fmla="*/ 1593944 h 1598104"/>
              <a:gd name="connsiteX5" fmla="*/ 174 w 2136696"/>
              <a:gd name="connsiteY5" fmla="*/ 1421590 h 1598104"/>
              <a:gd name="connsiteX0" fmla="*/ 174 w 2136696"/>
              <a:gd name="connsiteY0" fmla="*/ 1421590 h 1598104"/>
              <a:gd name="connsiteX1" fmla="*/ 1181852 w 2136696"/>
              <a:gd name="connsiteY1" fmla="*/ 0 h 1598104"/>
              <a:gd name="connsiteX2" fmla="*/ 2136696 w 2136696"/>
              <a:gd name="connsiteY2" fmla="*/ 0 h 1598104"/>
              <a:gd name="connsiteX3" fmla="*/ 931502 w 2136696"/>
              <a:gd name="connsiteY3" fmla="*/ 1598104 h 1598104"/>
              <a:gd name="connsiteX4" fmla="*/ 173260 w 2136696"/>
              <a:gd name="connsiteY4" fmla="*/ 1593944 h 1598104"/>
              <a:gd name="connsiteX5" fmla="*/ 174 w 2136696"/>
              <a:gd name="connsiteY5" fmla="*/ 1421590 h 1598104"/>
              <a:gd name="connsiteX0" fmla="*/ 174 w 2136696"/>
              <a:gd name="connsiteY0" fmla="*/ 1421590 h 1598104"/>
              <a:gd name="connsiteX1" fmla="*/ 1181852 w 2136696"/>
              <a:gd name="connsiteY1" fmla="*/ 0 h 1598104"/>
              <a:gd name="connsiteX2" fmla="*/ 2136696 w 2136696"/>
              <a:gd name="connsiteY2" fmla="*/ 0 h 1598104"/>
              <a:gd name="connsiteX3" fmla="*/ 931502 w 2136696"/>
              <a:gd name="connsiteY3" fmla="*/ 1598104 h 1598104"/>
              <a:gd name="connsiteX4" fmla="*/ 173260 w 2136696"/>
              <a:gd name="connsiteY4" fmla="*/ 1593944 h 1598104"/>
              <a:gd name="connsiteX5" fmla="*/ 174 w 2136696"/>
              <a:gd name="connsiteY5" fmla="*/ 1421590 h 1598104"/>
              <a:gd name="connsiteX0" fmla="*/ 103 w 2136625"/>
              <a:gd name="connsiteY0" fmla="*/ 1421590 h 1598104"/>
              <a:gd name="connsiteX1" fmla="*/ 1181781 w 2136625"/>
              <a:gd name="connsiteY1" fmla="*/ 0 h 1598104"/>
              <a:gd name="connsiteX2" fmla="*/ 2136625 w 2136625"/>
              <a:gd name="connsiteY2" fmla="*/ 0 h 1598104"/>
              <a:gd name="connsiteX3" fmla="*/ 931431 w 2136625"/>
              <a:gd name="connsiteY3" fmla="*/ 1598104 h 1598104"/>
              <a:gd name="connsiteX4" fmla="*/ 173189 w 2136625"/>
              <a:gd name="connsiteY4" fmla="*/ 1593944 h 1598104"/>
              <a:gd name="connsiteX5" fmla="*/ 103 w 2136625"/>
              <a:gd name="connsiteY5" fmla="*/ 1421590 h 1598104"/>
              <a:gd name="connsiteX0" fmla="*/ 136 w 2136658"/>
              <a:gd name="connsiteY0" fmla="*/ 1421590 h 1598104"/>
              <a:gd name="connsiteX1" fmla="*/ 1181814 w 2136658"/>
              <a:gd name="connsiteY1" fmla="*/ 0 h 1598104"/>
              <a:gd name="connsiteX2" fmla="*/ 2136658 w 2136658"/>
              <a:gd name="connsiteY2" fmla="*/ 0 h 1598104"/>
              <a:gd name="connsiteX3" fmla="*/ 931464 w 2136658"/>
              <a:gd name="connsiteY3" fmla="*/ 1598104 h 1598104"/>
              <a:gd name="connsiteX4" fmla="*/ 173222 w 2136658"/>
              <a:gd name="connsiteY4" fmla="*/ 1593944 h 1598104"/>
              <a:gd name="connsiteX5" fmla="*/ 136 w 2136658"/>
              <a:gd name="connsiteY5" fmla="*/ 1421590 h 1598104"/>
              <a:gd name="connsiteX0" fmla="*/ 103 w 2136625"/>
              <a:gd name="connsiteY0" fmla="*/ 1421590 h 1598104"/>
              <a:gd name="connsiteX1" fmla="*/ 1181781 w 2136625"/>
              <a:gd name="connsiteY1" fmla="*/ 0 h 1598104"/>
              <a:gd name="connsiteX2" fmla="*/ 2136625 w 2136625"/>
              <a:gd name="connsiteY2" fmla="*/ 0 h 1598104"/>
              <a:gd name="connsiteX3" fmla="*/ 931431 w 2136625"/>
              <a:gd name="connsiteY3" fmla="*/ 1598104 h 1598104"/>
              <a:gd name="connsiteX4" fmla="*/ 173189 w 2136625"/>
              <a:gd name="connsiteY4" fmla="*/ 1593944 h 1598104"/>
              <a:gd name="connsiteX5" fmla="*/ 103 w 2136625"/>
              <a:gd name="connsiteY5" fmla="*/ 1421590 h 1598104"/>
              <a:gd name="connsiteX0" fmla="*/ 0 w 2136522"/>
              <a:gd name="connsiteY0" fmla="*/ 1421590 h 1598104"/>
              <a:gd name="connsiteX1" fmla="*/ 1181678 w 2136522"/>
              <a:gd name="connsiteY1" fmla="*/ 0 h 1598104"/>
              <a:gd name="connsiteX2" fmla="*/ 2136522 w 2136522"/>
              <a:gd name="connsiteY2" fmla="*/ 0 h 1598104"/>
              <a:gd name="connsiteX3" fmla="*/ 931328 w 2136522"/>
              <a:gd name="connsiteY3" fmla="*/ 1598104 h 1598104"/>
              <a:gd name="connsiteX4" fmla="*/ 173086 w 2136522"/>
              <a:gd name="connsiteY4" fmla="*/ 1593944 h 1598104"/>
              <a:gd name="connsiteX5" fmla="*/ 0 w 2136522"/>
              <a:gd name="connsiteY5" fmla="*/ 1421590 h 1598104"/>
              <a:gd name="connsiteX0" fmla="*/ 0 w 2136522"/>
              <a:gd name="connsiteY0" fmla="*/ 1421590 h 1598104"/>
              <a:gd name="connsiteX1" fmla="*/ 1181678 w 2136522"/>
              <a:gd name="connsiteY1" fmla="*/ 0 h 1598104"/>
              <a:gd name="connsiteX2" fmla="*/ 2136522 w 2136522"/>
              <a:gd name="connsiteY2" fmla="*/ 0 h 1598104"/>
              <a:gd name="connsiteX3" fmla="*/ 931328 w 2136522"/>
              <a:gd name="connsiteY3" fmla="*/ 1598104 h 1598104"/>
              <a:gd name="connsiteX4" fmla="*/ 173086 w 2136522"/>
              <a:gd name="connsiteY4" fmla="*/ 1593944 h 1598104"/>
              <a:gd name="connsiteX5" fmla="*/ 0 w 2136522"/>
              <a:gd name="connsiteY5" fmla="*/ 1421590 h 1598104"/>
              <a:gd name="connsiteX0" fmla="*/ 0 w 2136522"/>
              <a:gd name="connsiteY0" fmla="*/ 1421590 h 1605886"/>
              <a:gd name="connsiteX1" fmla="*/ 1181678 w 2136522"/>
              <a:gd name="connsiteY1" fmla="*/ 0 h 1605886"/>
              <a:gd name="connsiteX2" fmla="*/ 2136522 w 2136522"/>
              <a:gd name="connsiteY2" fmla="*/ 0 h 1605886"/>
              <a:gd name="connsiteX3" fmla="*/ 931328 w 2136522"/>
              <a:gd name="connsiteY3" fmla="*/ 1598104 h 1605886"/>
              <a:gd name="connsiteX4" fmla="*/ 173086 w 2136522"/>
              <a:gd name="connsiteY4" fmla="*/ 1593944 h 1605886"/>
              <a:gd name="connsiteX5" fmla="*/ 0 w 2136522"/>
              <a:gd name="connsiteY5" fmla="*/ 1421590 h 1605886"/>
              <a:gd name="connsiteX0" fmla="*/ 379 w 2136901"/>
              <a:gd name="connsiteY0" fmla="*/ 1421590 h 1598104"/>
              <a:gd name="connsiteX1" fmla="*/ 1182057 w 2136901"/>
              <a:gd name="connsiteY1" fmla="*/ 0 h 1598104"/>
              <a:gd name="connsiteX2" fmla="*/ 2136901 w 2136901"/>
              <a:gd name="connsiteY2" fmla="*/ 0 h 1598104"/>
              <a:gd name="connsiteX3" fmla="*/ 931707 w 2136901"/>
              <a:gd name="connsiteY3" fmla="*/ 1598104 h 1598104"/>
              <a:gd name="connsiteX4" fmla="*/ 173465 w 2136901"/>
              <a:gd name="connsiteY4" fmla="*/ 1593944 h 1598104"/>
              <a:gd name="connsiteX5" fmla="*/ 379 w 2136901"/>
              <a:gd name="connsiteY5" fmla="*/ 1421590 h 1598104"/>
              <a:gd name="connsiteX0" fmla="*/ 379 w 2136901"/>
              <a:gd name="connsiteY0" fmla="*/ 1421590 h 1598104"/>
              <a:gd name="connsiteX1" fmla="*/ 1182057 w 2136901"/>
              <a:gd name="connsiteY1" fmla="*/ 0 h 1598104"/>
              <a:gd name="connsiteX2" fmla="*/ 2136901 w 2136901"/>
              <a:gd name="connsiteY2" fmla="*/ 0 h 1598104"/>
              <a:gd name="connsiteX3" fmla="*/ 931707 w 2136901"/>
              <a:gd name="connsiteY3" fmla="*/ 1598104 h 1598104"/>
              <a:gd name="connsiteX4" fmla="*/ 173465 w 2136901"/>
              <a:gd name="connsiteY4" fmla="*/ 1593944 h 1598104"/>
              <a:gd name="connsiteX5" fmla="*/ 379 w 2136901"/>
              <a:gd name="connsiteY5" fmla="*/ 1421590 h 1598104"/>
              <a:gd name="connsiteX0" fmla="*/ 379 w 2136901"/>
              <a:gd name="connsiteY0" fmla="*/ 1421590 h 1598104"/>
              <a:gd name="connsiteX1" fmla="*/ 1182057 w 2136901"/>
              <a:gd name="connsiteY1" fmla="*/ 0 h 1598104"/>
              <a:gd name="connsiteX2" fmla="*/ 2136901 w 2136901"/>
              <a:gd name="connsiteY2" fmla="*/ 0 h 1598104"/>
              <a:gd name="connsiteX3" fmla="*/ 931707 w 2136901"/>
              <a:gd name="connsiteY3" fmla="*/ 1598104 h 1598104"/>
              <a:gd name="connsiteX4" fmla="*/ 173465 w 2136901"/>
              <a:gd name="connsiteY4" fmla="*/ 1593944 h 1598104"/>
              <a:gd name="connsiteX5" fmla="*/ 379 w 2136901"/>
              <a:gd name="connsiteY5" fmla="*/ 1421590 h 1598104"/>
              <a:gd name="connsiteX0" fmla="*/ 175 w 2136697"/>
              <a:gd name="connsiteY0" fmla="*/ 1421590 h 1598104"/>
              <a:gd name="connsiteX1" fmla="*/ 1181853 w 2136697"/>
              <a:gd name="connsiteY1" fmla="*/ 0 h 1598104"/>
              <a:gd name="connsiteX2" fmla="*/ 2136697 w 2136697"/>
              <a:gd name="connsiteY2" fmla="*/ 0 h 1598104"/>
              <a:gd name="connsiteX3" fmla="*/ 931503 w 2136697"/>
              <a:gd name="connsiteY3" fmla="*/ 1598104 h 1598104"/>
              <a:gd name="connsiteX4" fmla="*/ 173261 w 2136697"/>
              <a:gd name="connsiteY4" fmla="*/ 1593944 h 1598104"/>
              <a:gd name="connsiteX5" fmla="*/ 175 w 2136697"/>
              <a:gd name="connsiteY5" fmla="*/ 1421590 h 1598104"/>
              <a:gd name="connsiteX0" fmla="*/ 175 w 2136697"/>
              <a:gd name="connsiteY0" fmla="*/ 1421590 h 1598104"/>
              <a:gd name="connsiteX1" fmla="*/ 1181853 w 2136697"/>
              <a:gd name="connsiteY1" fmla="*/ 0 h 1598104"/>
              <a:gd name="connsiteX2" fmla="*/ 2136697 w 2136697"/>
              <a:gd name="connsiteY2" fmla="*/ 0 h 1598104"/>
              <a:gd name="connsiteX3" fmla="*/ 931503 w 2136697"/>
              <a:gd name="connsiteY3" fmla="*/ 1598104 h 1598104"/>
              <a:gd name="connsiteX4" fmla="*/ 173261 w 2136697"/>
              <a:gd name="connsiteY4" fmla="*/ 1593944 h 1598104"/>
              <a:gd name="connsiteX5" fmla="*/ 175 w 2136697"/>
              <a:gd name="connsiteY5" fmla="*/ 1421590 h 1598104"/>
              <a:gd name="connsiteX0" fmla="*/ 175 w 2136697"/>
              <a:gd name="connsiteY0" fmla="*/ 1421590 h 1598104"/>
              <a:gd name="connsiteX1" fmla="*/ 1181853 w 2136697"/>
              <a:gd name="connsiteY1" fmla="*/ 0 h 1598104"/>
              <a:gd name="connsiteX2" fmla="*/ 2136697 w 2136697"/>
              <a:gd name="connsiteY2" fmla="*/ 0 h 1598104"/>
              <a:gd name="connsiteX3" fmla="*/ 931503 w 2136697"/>
              <a:gd name="connsiteY3" fmla="*/ 1598104 h 1598104"/>
              <a:gd name="connsiteX4" fmla="*/ 173261 w 2136697"/>
              <a:gd name="connsiteY4" fmla="*/ 1593944 h 1598104"/>
              <a:gd name="connsiteX5" fmla="*/ 175 w 2136697"/>
              <a:gd name="connsiteY5" fmla="*/ 1421590 h 1598104"/>
              <a:gd name="connsiteX0" fmla="*/ 175 w 2136697"/>
              <a:gd name="connsiteY0" fmla="*/ 1421590 h 1624516"/>
              <a:gd name="connsiteX1" fmla="*/ 1181853 w 2136697"/>
              <a:gd name="connsiteY1" fmla="*/ 0 h 1624516"/>
              <a:gd name="connsiteX2" fmla="*/ 2136697 w 2136697"/>
              <a:gd name="connsiteY2" fmla="*/ 0 h 1624516"/>
              <a:gd name="connsiteX3" fmla="*/ 931503 w 2136697"/>
              <a:gd name="connsiteY3" fmla="*/ 1598104 h 1624516"/>
              <a:gd name="connsiteX4" fmla="*/ 173261 w 2136697"/>
              <a:gd name="connsiteY4" fmla="*/ 1593944 h 1624516"/>
              <a:gd name="connsiteX5" fmla="*/ 175 w 2136697"/>
              <a:gd name="connsiteY5" fmla="*/ 1421590 h 1624516"/>
              <a:gd name="connsiteX0" fmla="*/ 175 w 2136697"/>
              <a:gd name="connsiteY0" fmla="*/ 1421590 h 1615756"/>
              <a:gd name="connsiteX1" fmla="*/ 1181853 w 2136697"/>
              <a:gd name="connsiteY1" fmla="*/ 0 h 1615756"/>
              <a:gd name="connsiteX2" fmla="*/ 2136697 w 2136697"/>
              <a:gd name="connsiteY2" fmla="*/ 0 h 1615756"/>
              <a:gd name="connsiteX3" fmla="*/ 931503 w 2136697"/>
              <a:gd name="connsiteY3" fmla="*/ 1598104 h 1615756"/>
              <a:gd name="connsiteX4" fmla="*/ 173261 w 2136697"/>
              <a:gd name="connsiteY4" fmla="*/ 1593944 h 1615756"/>
              <a:gd name="connsiteX5" fmla="*/ 175 w 2136697"/>
              <a:gd name="connsiteY5" fmla="*/ 1421590 h 1615756"/>
              <a:gd name="connsiteX0" fmla="*/ 175 w 2136697"/>
              <a:gd name="connsiteY0" fmla="*/ 1421590 h 1604305"/>
              <a:gd name="connsiteX1" fmla="*/ 1181853 w 2136697"/>
              <a:gd name="connsiteY1" fmla="*/ 0 h 1604305"/>
              <a:gd name="connsiteX2" fmla="*/ 2136697 w 2136697"/>
              <a:gd name="connsiteY2" fmla="*/ 0 h 1604305"/>
              <a:gd name="connsiteX3" fmla="*/ 934795 w 2136697"/>
              <a:gd name="connsiteY3" fmla="*/ 1581660 h 1604305"/>
              <a:gd name="connsiteX4" fmla="*/ 173261 w 2136697"/>
              <a:gd name="connsiteY4" fmla="*/ 1593944 h 1604305"/>
              <a:gd name="connsiteX5" fmla="*/ 175 w 2136697"/>
              <a:gd name="connsiteY5" fmla="*/ 1421590 h 1604305"/>
              <a:gd name="connsiteX0" fmla="*/ 175 w 2136697"/>
              <a:gd name="connsiteY0" fmla="*/ 1421590 h 1608521"/>
              <a:gd name="connsiteX1" fmla="*/ 1181853 w 2136697"/>
              <a:gd name="connsiteY1" fmla="*/ 0 h 1608521"/>
              <a:gd name="connsiteX2" fmla="*/ 2136697 w 2136697"/>
              <a:gd name="connsiteY2" fmla="*/ 0 h 1608521"/>
              <a:gd name="connsiteX3" fmla="*/ 934795 w 2136697"/>
              <a:gd name="connsiteY3" fmla="*/ 1581660 h 1608521"/>
              <a:gd name="connsiteX4" fmla="*/ 173261 w 2136697"/>
              <a:gd name="connsiteY4" fmla="*/ 1593944 h 1608521"/>
              <a:gd name="connsiteX5" fmla="*/ 175 w 2136697"/>
              <a:gd name="connsiteY5" fmla="*/ 1421590 h 1608521"/>
              <a:gd name="connsiteX0" fmla="*/ 175 w 2136697"/>
              <a:gd name="connsiteY0" fmla="*/ 1421590 h 1595941"/>
              <a:gd name="connsiteX1" fmla="*/ 1181853 w 2136697"/>
              <a:gd name="connsiteY1" fmla="*/ 0 h 1595941"/>
              <a:gd name="connsiteX2" fmla="*/ 2136697 w 2136697"/>
              <a:gd name="connsiteY2" fmla="*/ 0 h 1595941"/>
              <a:gd name="connsiteX3" fmla="*/ 951241 w 2136697"/>
              <a:gd name="connsiteY3" fmla="*/ 1555346 h 1595941"/>
              <a:gd name="connsiteX4" fmla="*/ 173261 w 2136697"/>
              <a:gd name="connsiteY4" fmla="*/ 1593944 h 1595941"/>
              <a:gd name="connsiteX5" fmla="*/ 175 w 2136697"/>
              <a:gd name="connsiteY5" fmla="*/ 1421590 h 1595941"/>
              <a:gd name="connsiteX0" fmla="*/ 175 w 2136697"/>
              <a:gd name="connsiteY0" fmla="*/ 1421590 h 1610638"/>
              <a:gd name="connsiteX1" fmla="*/ 1181853 w 2136697"/>
              <a:gd name="connsiteY1" fmla="*/ 0 h 1610638"/>
              <a:gd name="connsiteX2" fmla="*/ 2136697 w 2136697"/>
              <a:gd name="connsiteY2" fmla="*/ 0 h 1610638"/>
              <a:gd name="connsiteX3" fmla="*/ 951241 w 2136697"/>
              <a:gd name="connsiteY3" fmla="*/ 1555346 h 1610638"/>
              <a:gd name="connsiteX4" fmla="*/ 173261 w 2136697"/>
              <a:gd name="connsiteY4" fmla="*/ 1593944 h 1610638"/>
              <a:gd name="connsiteX5" fmla="*/ 175 w 2136697"/>
              <a:gd name="connsiteY5" fmla="*/ 1421590 h 1610638"/>
              <a:gd name="connsiteX0" fmla="*/ 175 w 2136697"/>
              <a:gd name="connsiteY0" fmla="*/ 1421590 h 1616000"/>
              <a:gd name="connsiteX1" fmla="*/ 1181853 w 2136697"/>
              <a:gd name="connsiteY1" fmla="*/ 0 h 1616000"/>
              <a:gd name="connsiteX2" fmla="*/ 2136697 w 2136697"/>
              <a:gd name="connsiteY2" fmla="*/ 0 h 1616000"/>
              <a:gd name="connsiteX3" fmla="*/ 951241 w 2136697"/>
              <a:gd name="connsiteY3" fmla="*/ 1555346 h 1616000"/>
              <a:gd name="connsiteX4" fmla="*/ 173261 w 2136697"/>
              <a:gd name="connsiteY4" fmla="*/ 1593944 h 1616000"/>
              <a:gd name="connsiteX5" fmla="*/ 175 w 2136697"/>
              <a:gd name="connsiteY5" fmla="*/ 1421590 h 1616000"/>
              <a:gd name="connsiteX0" fmla="*/ 175 w 2136697"/>
              <a:gd name="connsiteY0" fmla="*/ 1421590 h 1621935"/>
              <a:gd name="connsiteX1" fmla="*/ 1181853 w 2136697"/>
              <a:gd name="connsiteY1" fmla="*/ 0 h 1621935"/>
              <a:gd name="connsiteX2" fmla="*/ 2136697 w 2136697"/>
              <a:gd name="connsiteY2" fmla="*/ 0 h 1621935"/>
              <a:gd name="connsiteX3" fmla="*/ 951241 w 2136697"/>
              <a:gd name="connsiteY3" fmla="*/ 1555346 h 1621935"/>
              <a:gd name="connsiteX4" fmla="*/ 176550 w 2136697"/>
              <a:gd name="connsiteY4" fmla="*/ 1607103 h 1621935"/>
              <a:gd name="connsiteX5" fmla="*/ 175 w 2136697"/>
              <a:gd name="connsiteY5" fmla="*/ 1421590 h 1621935"/>
              <a:gd name="connsiteX0" fmla="*/ 175 w 2136697"/>
              <a:gd name="connsiteY0" fmla="*/ 1421590 h 1612307"/>
              <a:gd name="connsiteX1" fmla="*/ 1181853 w 2136697"/>
              <a:gd name="connsiteY1" fmla="*/ 0 h 1612307"/>
              <a:gd name="connsiteX2" fmla="*/ 2136697 w 2136697"/>
              <a:gd name="connsiteY2" fmla="*/ 0 h 1612307"/>
              <a:gd name="connsiteX3" fmla="*/ 964398 w 2136697"/>
              <a:gd name="connsiteY3" fmla="*/ 1532321 h 1612307"/>
              <a:gd name="connsiteX4" fmla="*/ 176550 w 2136697"/>
              <a:gd name="connsiteY4" fmla="*/ 1607103 h 1612307"/>
              <a:gd name="connsiteX5" fmla="*/ 175 w 2136697"/>
              <a:gd name="connsiteY5" fmla="*/ 1421590 h 1612307"/>
              <a:gd name="connsiteX0" fmla="*/ 175 w 2136697"/>
              <a:gd name="connsiteY0" fmla="*/ 1421590 h 1620507"/>
              <a:gd name="connsiteX1" fmla="*/ 1181853 w 2136697"/>
              <a:gd name="connsiteY1" fmla="*/ 0 h 1620507"/>
              <a:gd name="connsiteX2" fmla="*/ 2136697 w 2136697"/>
              <a:gd name="connsiteY2" fmla="*/ 0 h 1620507"/>
              <a:gd name="connsiteX3" fmla="*/ 964398 w 2136697"/>
              <a:gd name="connsiteY3" fmla="*/ 1532321 h 1620507"/>
              <a:gd name="connsiteX4" fmla="*/ 176550 w 2136697"/>
              <a:gd name="connsiteY4" fmla="*/ 1607103 h 1620507"/>
              <a:gd name="connsiteX5" fmla="*/ 175 w 2136697"/>
              <a:gd name="connsiteY5" fmla="*/ 1421590 h 1620507"/>
              <a:gd name="connsiteX0" fmla="*/ 175 w 2136697"/>
              <a:gd name="connsiteY0" fmla="*/ 1422384 h 1621301"/>
              <a:gd name="connsiteX1" fmla="*/ 1181853 w 2136697"/>
              <a:gd name="connsiteY1" fmla="*/ 794 h 1621301"/>
              <a:gd name="connsiteX2" fmla="*/ 1893612 w 2136697"/>
              <a:gd name="connsiteY2" fmla="*/ 0 h 1621301"/>
              <a:gd name="connsiteX3" fmla="*/ 2136697 w 2136697"/>
              <a:gd name="connsiteY3" fmla="*/ 794 h 1621301"/>
              <a:gd name="connsiteX4" fmla="*/ 964398 w 2136697"/>
              <a:gd name="connsiteY4" fmla="*/ 1533115 h 1621301"/>
              <a:gd name="connsiteX5" fmla="*/ 176550 w 2136697"/>
              <a:gd name="connsiteY5" fmla="*/ 1607897 h 1621301"/>
              <a:gd name="connsiteX6" fmla="*/ 175 w 2136697"/>
              <a:gd name="connsiteY6" fmla="*/ 1422384 h 1621301"/>
              <a:gd name="connsiteX0" fmla="*/ 175 w 2067623"/>
              <a:gd name="connsiteY0" fmla="*/ 1422384 h 1621301"/>
              <a:gd name="connsiteX1" fmla="*/ 1181853 w 2067623"/>
              <a:gd name="connsiteY1" fmla="*/ 794 h 1621301"/>
              <a:gd name="connsiteX2" fmla="*/ 1893612 w 2067623"/>
              <a:gd name="connsiteY2" fmla="*/ 0 h 1621301"/>
              <a:gd name="connsiteX3" fmla="*/ 2067623 w 2067623"/>
              <a:gd name="connsiteY3" fmla="*/ 115917 h 1621301"/>
              <a:gd name="connsiteX4" fmla="*/ 964398 w 2067623"/>
              <a:gd name="connsiteY4" fmla="*/ 1533115 h 1621301"/>
              <a:gd name="connsiteX5" fmla="*/ 176550 w 2067623"/>
              <a:gd name="connsiteY5" fmla="*/ 1607897 h 1621301"/>
              <a:gd name="connsiteX6" fmla="*/ 175 w 2067623"/>
              <a:gd name="connsiteY6" fmla="*/ 1422384 h 1621301"/>
              <a:gd name="connsiteX0" fmla="*/ 175 w 2073421"/>
              <a:gd name="connsiteY0" fmla="*/ 1422384 h 1621301"/>
              <a:gd name="connsiteX1" fmla="*/ 1181853 w 2073421"/>
              <a:gd name="connsiteY1" fmla="*/ 794 h 1621301"/>
              <a:gd name="connsiteX2" fmla="*/ 1893612 w 2073421"/>
              <a:gd name="connsiteY2" fmla="*/ 0 h 1621301"/>
              <a:gd name="connsiteX3" fmla="*/ 2067623 w 2073421"/>
              <a:gd name="connsiteY3" fmla="*/ 115917 h 1621301"/>
              <a:gd name="connsiteX4" fmla="*/ 964398 w 2073421"/>
              <a:gd name="connsiteY4" fmla="*/ 1533115 h 1621301"/>
              <a:gd name="connsiteX5" fmla="*/ 176550 w 2073421"/>
              <a:gd name="connsiteY5" fmla="*/ 1607897 h 1621301"/>
              <a:gd name="connsiteX6" fmla="*/ 175 w 2073421"/>
              <a:gd name="connsiteY6" fmla="*/ 1422384 h 1621301"/>
              <a:gd name="connsiteX0" fmla="*/ 175 w 2079798"/>
              <a:gd name="connsiteY0" fmla="*/ 1422384 h 1621301"/>
              <a:gd name="connsiteX1" fmla="*/ 1181853 w 2079798"/>
              <a:gd name="connsiteY1" fmla="*/ 794 h 1621301"/>
              <a:gd name="connsiteX2" fmla="*/ 1893612 w 2079798"/>
              <a:gd name="connsiteY2" fmla="*/ 0 h 1621301"/>
              <a:gd name="connsiteX3" fmla="*/ 2074201 w 2079798"/>
              <a:gd name="connsiteY3" fmla="*/ 155388 h 1621301"/>
              <a:gd name="connsiteX4" fmla="*/ 964398 w 2079798"/>
              <a:gd name="connsiteY4" fmla="*/ 1533115 h 1621301"/>
              <a:gd name="connsiteX5" fmla="*/ 176550 w 2079798"/>
              <a:gd name="connsiteY5" fmla="*/ 1607897 h 1621301"/>
              <a:gd name="connsiteX6" fmla="*/ 175 w 2079798"/>
              <a:gd name="connsiteY6" fmla="*/ 1422384 h 1621301"/>
              <a:gd name="connsiteX0" fmla="*/ 175 w 2086273"/>
              <a:gd name="connsiteY0" fmla="*/ 1422384 h 1621301"/>
              <a:gd name="connsiteX1" fmla="*/ 1181853 w 2086273"/>
              <a:gd name="connsiteY1" fmla="*/ 794 h 1621301"/>
              <a:gd name="connsiteX2" fmla="*/ 1893612 w 2086273"/>
              <a:gd name="connsiteY2" fmla="*/ 0 h 1621301"/>
              <a:gd name="connsiteX3" fmla="*/ 2074201 w 2086273"/>
              <a:gd name="connsiteY3" fmla="*/ 155388 h 1621301"/>
              <a:gd name="connsiteX4" fmla="*/ 964398 w 2086273"/>
              <a:gd name="connsiteY4" fmla="*/ 1533115 h 1621301"/>
              <a:gd name="connsiteX5" fmla="*/ 176550 w 2086273"/>
              <a:gd name="connsiteY5" fmla="*/ 1607897 h 1621301"/>
              <a:gd name="connsiteX6" fmla="*/ 175 w 2086273"/>
              <a:gd name="connsiteY6" fmla="*/ 1422384 h 1621301"/>
              <a:gd name="connsiteX0" fmla="*/ 175 w 2086273"/>
              <a:gd name="connsiteY0" fmla="*/ 1422384 h 1621301"/>
              <a:gd name="connsiteX1" fmla="*/ 1181853 w 2086273"/>
              <a:gd name="connsiteY1" fmla="*/ 794 h 1621301"/>
              <a:gd name="connsiteX2" fmla="*/ 1893612 w 2086273"/>
              <a:gd name="connsiteY2" fmla="*/ 0 h 1621301"/>
              <a:gd name="connsiteX3" fmla="*/ 2074201 w 2086273"/>
              <a:gd name="connsiteY3" fmla="*/ 155388 h 1621301"/>
              <a:gd name="connsiteX4" fmla="*/ 964398 w 2086273"/>
              <a:gd name="connsiteY4" fmla="*/ 1533115 h 1621301"/>
              <a:gd name="connsiteX5" fmla="*/ 176550 w 2086273"/>
              <a:gd name="connsiteY5" fmla="*/ 1607897 h 1621301"/>
              <a:gd name="connsiteX6" fmla="*/ 175 w 2086273"/>
              <a:gd name="connsiteY6" fmla="*/ 1422384 h 1621301"/>
              <a:gd name="connsiteX0" fmla="*/ 175 w 2088520"/>
              <a:gd name="connsiteY0" fmla="*/ 1422384 h 1621301"/>
              <a:gd name="connsiteX1" fmla="*/ 1181853 w 2088520"/>
              <a:gd name="connsiteY1" fmla="*/ 794 h 1621301"/>
              <a:gd name="connsiteX2" fmla="*/ 1893612 w 2088520"/>
              <a:gd name="connsiteY2" fmla="*/ 0 h 1621301"/>
              <a:gd name="connsiteX3" fmla="*/ 2074201 w 2088520"/>
              <a:gd name="connsiteY3" fmla="*/ 155388 h 1621301"/>
              <a:gd name="connsiteX4" fmla="*/ 964398 w 2088520"/>
              <a:gd name="connsiteY4" fmla="*/ 1533115 h 1621301"/>
              <a:gd name="connsiteX5" fmla="*/ 176550 w 2088520"/>
              <a:gd name="connsiteY5" fmla="*/ 1607897 h 1621301"/>
              <a:gd name="connsiteX6" fmla="*/ 175 w 2088520"/>
              <a:gd name="connsiteY6" fmla="*/ 1422384 h 1621301"/>
              <a:gd name="connsiteX0" fmla="*/ 175 w 2075561"/>
              <a:gd name="connsiteY0" fmla="*/ 1422384 h 1621301"/>
              <a:gd name="connsiteX1" fmla="*/ 1181853 w 2075561"/>
              <a:gd name="connsiteY1" fmla="*/ 794 h 1621301"/>
              <a:gd name="connsiteX2" fmla="*/ 1893612 w 2075561"/>
              <a:gd name="connsiteY2" fmla="*/ 0 h 1621301"/>
              <a:gd name="connsiteX3" fmla="*/ 2061048 w 2075561"/>
              <a:gd name="connsiteY3" fmla="*/ 145520 h 1621301"/>
              <a:gd name="connsiteX4" fmla="*/ 964398 w 2075561"/>
              <a:gd name="connsiteY4" fmla="*/ 1533115 h 1621301"/>
              <a:gd name="connsiteX5" fmla="*/ 176550 w 2075561"/>
              <a:gd name="connsiteY5" fmla="*/ 1607897 h 1621301"/>
              <a:gd name="connsiteX6" fmla="*/ 175 w 2075561"/>
              <a:gd name="connsiteY6" fmla="*/ 1422384 h 1621301"/>
              <a:gd name="connsiteX0" fmla="*/ 175 w 2088524"/>
              <a:gd name="connsiteY0" fmla="*/ 1422384 h 1621301"/>
              <a:gd name="connsiteX1" fmla="*/ 1181853 w 2088524"/>
              <a:gd name="connsiteY1" fmla="*/ 794 h 1621301"/>
              <a:gd name="connsiteX2" fmla="*/ 1893612 w 2088524"/>
              <a:gd name="connsiteY2" fmla="*/ 0 h 1621301"/>
              <a:gd name="connsiteX3" fmla="*/ 2074205 w 2088524"/>
              <a:gd name="connsiteY3" fmla="*/ 214594 h 1621301"/>
              <a:gd name="connsiteX4" fmla="*/ 964398 w 2088524"/>
              <a:gd name="connsiteY4" fmla="*/ 1533115 h 1621301"/>
              <a:gd name="connsiteX5" fmla="*/ 176550 w 2088524"/>
              <a:gd name="connsiteY5" fmla="*/ 1607897 h 1621301"/>
              <a:gd name="connsiteX6" fmla="*/ 175 w 2088524"/>
              <a:gd name="connsiteY6" fmla="*/ 1422384 h 1621301"/>
              <a:gd name="connsiteX0" fmla="*/ 175 w 2088524"/>
              <a:gd name="connsiteY0" fmla="*/ 1422384 h 1621301"/>
              <a:gd name="connsiteX1" fmla="*/ 1181853 w 2088524"/>
              <a:gd name="connsiteY1" fmla="*/ 794 h 1621301"/>
              <a:gd name="connsiteX2" fmla="*/ 1893612 w 2088524"/>
              <a:gd name="connsiteY2" fmla="*/ 0 h 1621301"/>
              <a:gd name="connsiteX3" fmla="*/ 2074205 w 2088524"/>
              <a:gd name="connsiteY3" fmla="*/ 214594 h 1621301"/>
              <a:gd name="connsiteX4" fmla="*/ 964398 w 2088524"/>
              <a:gd name="connsiteY4" fmla="*/ 1533115 h 1621301"/>
              <a:gd name="connsiteX5" fmla="*/ 176550 w 2088524"/>
              <a:gd name="connsiteY5" fmla="*/ 1607897 h 1621301"/>
              <a:gd name="connsiteX6" fmla="*/ 175 w 2088524"/>
              <a:gd name="connsiteY6" fmla="*/ 1422384 h 1621301"/>
              <a:gd name="connsiteX0" fmla="*/ 175 w 2074539"/>
              <a:gd name="connsiteY0" fmla="*/ 1422384 h 1621301"/>
              <a:gd name="connsiteX1" fmla="*/ 1181853 w 2074539"/>
              <a:gd name="connsiteY1" fmla="*/ 794 h 1621301"/>
              <a:gd name="connsiteX2" fmla="*/ 1893612 w 2074539"/>
              <a:gd name="connsiteY2" fmla="*/ 0 h 1621301"/>
              <a:gd name="connsiteX3" fmla="*/ 2074205 w 2074539"/>
              <a:gd name="connsiteY3" fmla="*/ 214594 h 1621301"/>
              <a:gd name="connsiteX4" fmla="*/ 964398 w 2074539"/>
              <a:gd name="connsiteY4" fmla="*/ 1533115 h 1621301"/>
              <a:gd name="connsiteX5" fmla="*/ 176550 w 2074539"/>
              <a:gd name="connsiteY5" fmla="*/ 1607897 h 1621301"/>
              <a:gd name="connsiteX6" fmla="*/ 175 w 2074539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3822 h 1622739"/>
              <a:gd name="connsiteX1" fmla="*/ 1181853 w 2074205"/>
              <a:gd name="connsiteY1" fmla="*/ 2232 h 1622739"/>
              <a:gd name="connsiteX2" fmla="*/ 1893612 w 2074205"/>
              <a:gd name="connsiteY2" fmla="*/ 1438 h 1622739"/>
              <a:gd name="connsiteX3" fmla="*/ 2074205 w 2074205"/>
              <a:gd name="connsiteY3" fmla="*/ 216032 h 1622739"/>
              <a:gd name="connsiteX4" fmla="*/ 964398 w 2074205"/>
              <a:gd name="connsiteY4" fmla="*/ 1534553 h 1622739"/>
              <a:gd name="connsiteX5" fmla="*/ 176550 w 2074205"/>
              <a:gd name="connsiteY5" fmla="*/ 1609335 h 1622739"/>
              <a:gd name="connsiteX6" fmla="*/ 175 w 2074205"/>
              <a:gd name="connsiteY6" fmla="*/ 1423822 h 1622739"/>
              <a:gd name="connsiteX0" fmla="*/ 175 w 2074205"/>
              <a:gd name="connsiteY0" fmla="*/ 1424365 h 1623282"/>
              <a:gd name="connsiteX1" fmla="*/ 1181853 w 2074205"/>
              <a:gd name="connsiteY1" fmla="*/ 2775 h 1623282"/>
              <a:gd name="connsiteX2" fmla="*/ 1893612 w 2074205"/>
              <a:gd name="connsiteY2" fmla="*/ 1981 h 1623282"/>
              <a:gd name="connsiteX3" fmla="*/ 2074205 w 2074205"/>
              <a:gd name="connsiteY3" fmla="*/ 216575 h 1623282"/>
              <a:gd name="connsiteX4" fmla="*/ 964398 w 2074205"/>
              <a:gd name="connsiteY4" fmla="*/ 1535096 h 1623282"/>
              <a:gd name="connsiteX5" fmla="*/ 176550 w 2074205"/>
              <a:gd name="connsiteY5" fmla="*/ 1609878 h 1623282"/>
              <a:gd name="connsiteX6" fmla="*/ 175 w 2074205"/>
              <a:gd name="connsiteY6" fmla="*/ 1424365 h 1623282"/>
              <a:gd name="connsiteX0" fmla="*/ 175 w 2074205"/>
              <a:gd name="connsiteY0" fmla="*/ 1424365 h 1623282"/>
              <a:gd name="connsiteX1" fmla="*/ 1181853 w 2074205"/>
              <a:gd name="connsiteY1" fmla="*/ 2775 h 1623282"/>
              <a:gd name="connsiteX2" fmla="*/ 1893612 w 2074205"/>
              <a:gd name="connsiteY2" fmla="*/ 1981 h 1623282"/>
              <a:gd name="connsiteX3" fmla="*/ 2074205 w 2074205"/>
              <a:gd name="connsiteY3" fmla="*/ 216575 h 1623282"/>
              <a:gd name="connsiteX4" fmla="*/ 964398 w 2074205"/>
              <a:gd name="connsiteY4" fmla="*/ 1535096 h 1623282"/>
              <a:gd name="connsiteX5" fmla="*/ 176550 w 2074205"/>
              <a:gd name="connsiteY5" fmla="*/ 1609878 h 1623282"/>
              <a:gd name="connsiteX6" fmla="*/ 175 w 2074205"/>
              <a:gd name="connsiteY6" fmla="*/ 1424365 h 1623282"/>
              <a:gd name="connsiteX0" fmla="*/ 133 w 2074163"/>
              <a:gd name="connsiteY0" fmla="*/ 1424365 h 1623282"/>
              <a:gd name="connsiteX1" fmla="*/ 1181811 w 2074163"/>
              <a:gd name="connsiteY1" fmla="*/ 2775 h 1623282"/>
              <a:gd name="connsiteX2" fmla="*/ 1893570 w 2074163"/>
              <a:gd name="connsiteY2" fmla="*/ 1981 h 1623282"/>
              <a:gd name="connsiteX3" fmla="*/ 2074163 w 2074163"/>
              <a:gd name="connsiteY3" fmla="*/ 216575 h 1623282"/>
              <a:gd name="connsiteX4" fmla="*/ 964356 w 2074163"/>
              <a:gd name="connsiteY4" fmla="*/ 1535096 h 1623282"/>
              <a:gd name="connsiteX5" fmla="*/ 176508 w 2074163"/>
              <a:gd name="connsiteY5" fmla="*/ 1609878 h 1623282"/>
              <a:gd name="connsiteX6" fmla="*/ 133 w 2074163"/>
              <a:gd name="connsiteY6" fmla="*/ 1424365 h 1623282"/>
              <a:gd name="connsiteX0" fmla="*/ 133 w 2074163"/>
              <a:gd name="connsiteY0" fmla="*/ 1424365 h 1623282"/>
              <a:gd name="connsiteX1" fmla="*/ 1181811 w 2074163"/>
              <a:gd name="connsiteY1" fmla="*/ 2775 h 1623282"/>
              <a:gd name="connsiteX2" fmla="*/ 1893570 w 2074163"/>
              <a:gd name="connsiteY2" fmla="*/ 1981 h 1623282"/>
              <a:gd name="connsiteX3" fmla="*/ 2074163 w 2074163"/>
              <a:gd name="connsiteY3" fmla="*/ 216575 h 1623282"/>
              <a:gd name="connsiteX4" fmla="*/ 964356 w 2074163"/>
              <a:gd name="connsiteY4" fmla="*/ 1535096 h 1623282"/>
              <a:gd name="connsiteX5" fmla="*/ 176508 w 2074163"/>
              <a:gd name="connsiteY5" fmla="*/ 1609878 h 1623282"/>
              <a:gd name="connsiteX6" fmla="*/ 133 w 2074163"/>
              <a:gd name="connsiteY6" fmla="*/ 1424365 h 1623282"/>
              <a:gd name="connsiteX0" fmla="*/ 135 w 2074165"/>
              <a:gd name="connsiteY0" fmla="*/ 1424365 h 1623282"/>
              <a:gd name="connsiteX1" fmla="*/ 1181813 w 2074165"/>
              <a:gd name="connsiteY1" fmla="*/ 2775 h 1623282"/>
              <a:gd name="connsiteX2" fmla="*/ 1893572 w 2074165"/>
              <a:gd name="connsiteY2" fmla="*/ 1981 h 1623282"/>
              <a:gd name="connsiteX3" fmla="*/ 2074165 w 2074165"/>
              <a:gd name="connsiteY3" fmla="*/ 216575 h 1623282"/>
              <a:gd name="connsiteX4" fmla="*/ 964358 w 2074165"/>
              <a:gd name="connsiteY4" fmla="*/ 1535096 h 1623282"/>
              <a:gd name="connsiteX5" fmla="*/ 176510 w 2074165"/>
              <a:gd name="connsiteY5" fmla="*/ 1609878 h 1623282"/>
              <a:gd name="connsiteX6" fmla="*/ 135 w 2074165"/>
              <a:gd name="connsiteY6" fmla="*/ 1424365 h 1623282"/>
              <a:gd name="connsiteX0" fmla="*/ 140 w 2074170"/>
              <a:gd name="connsiteY0" fmla="*/ 1424365 h 1623282"/>
              <a:gd name="connsiteX1" fmla="*/ 1181818 w 2074170"/>
              <a:gd name="connsiteY1" fmla="*/ 2775 h 1623282"/>
              <a:gd name="connsiteX2" fmla="*/ 1893577 w 2074170"/>
              <a:gd name="connsiteY2" fmla="*/ 1981 h 1623282"/>
              <a:gd name="connsiteX3" fmla="*/ 2074170 w 2074170"/>
              <a:gd name="connsiteY3" fmla="*/ 216575 h 1623282"/>
              <a:gd name="connsiteX4" fmla="*/ 964363 w 2074170"/>
              <a:gd name="connsiteY4" fmla="*/ 1535096 h 1623282"/>
              <a:gd name="connsiteX5" fmla="*/ 176515 w 2074170"/>
              <a:gd name="connsiteY5" fmla="*/ 1609878 h 1623282"/>
              <a:gd name="connsiteX6" fmla="*/ 140 w 2074170"/>
              <a:gd name="connsiteY6" fmla="*/ 1424365 h 1623282"/>
              <a:gd name="connsiteX0" fmla="*/ 143 w 2074173"/>
              <a:gd name="connsiteY0" fmla="*/ 1424365 h 1623282"/>
              <a:gd name="connsiteX1" fmla="*/ 1181821 w 2074173"/>
              <a:gd name="connsiteY1" fmla="*/ 2775 h 1623282"/>
              <a:gd name="connsiteX2" fmla="*/ 1893580 w 2074173"/>
              <a:gd name="connsiteY2" fmla="*/ 1981 h 1623282"/>
              <a:gd name="connsiteX3" fmla="*/ 2074173 w 2074173"/>
              <a:gd name="connsiteY3" fmla="*/ 216575 h 1623282"/>
              <a:gd name="connsiteX4" fmla="*/ 964366 w 2074173"/>
              <a:gd name="connsiteY4" fmla="*/ 1535096 h 1623282"/>
              <a:gd name="connsiteX5" fmla="*/ 176518 w 2074173"/>
              <a:gd name="connsiteY5" fmla="*/ 1609878 h 1623282"/>
              <a:gd name="connsiteX6" fmla="*/ 143 w 2074173"/>
              <a:gd name="connsiteY6" fmla="*/ 1424365 h 1623282"/>
              <a:gd name="connsiteX0" fmla="*/ 143 w 2074173"/>
              <a:gd name="connsiteY0" fmla="*/ 1424365 h 1630465"/>
              <a:gd name="connsiteX1" fmla="*/ 1181821 w 2074173"/>
              <a:gd name="connsiteY1" fmla="*/ 2775 h 1630465"/>
              <a:gd name="connsiteX2" fmla="*/ 1893580 w 2074173"/>
              <a:gd name="connsiteY2" fmla="*/ 1981 h 1630465"/>
              <a:gd name="connsiteX3" fmla="*/ 2074173 w 2074173"/>
              <a:gd name="connsiteY3" fmla="*/ 216575 h 1630465"/>
              <a:gd name="connsiteX4" fmla="*/ 964366 w 2074173"/>
              <a:gd name="connsiteY4" fmla="*/ 1535096 h 1630465"/>
              <a:gd name="connsiteX5" fmla="*/ 176518 w 2074173"/>
              <a:gd name="connsiteY5" fmla="*/ 1609878 h 1630465"/>
              <a:gd name="connsiteX6" fmla="*/ 143 w 2074173"/>
              <a:gd name="connsiteY6" fmla="*/ 1424365 h 1630465"/>
              <a:gd name="connsiteX0" fmla="*/ 143 w 2074173"/>
              <a:gd name="connsiteY0" fmla="*/ 1424365 h 1676501"/>
              <a:gd name="connsiteX1" fmla="*/ 1181821 w 2074173"/>
              <a:gd name="connsiteY1" fmla="*/ 2775 h 1676501"/>
              <a:gd name="connsiteX2" fmla="*/ 1893580 w 2074173"/>
              <a:gd name="connsiteY2" fmla="*/ 1981 h 1676501"/>
              <a:gd name="connsiteX3" fmla="*/ 2074173 w 2074173"/>
              <a:gd name="connsiteY3" fmla="*/ 216575 h 1676501"/>
              <a:gd name="connsiteX4" fmla="*/ 915028 w 2074173"/>
              <a:gd name="connsiteY4" fmla="*/ 1607459 h 1676501"/>
              <a:gd name="connsiteX5" fmla="*/ 176518 w 2074173"/>
              <a:gd name="connsiteY5" fmla="*/ 1609878 h 1676501"/>
              <a:gd name="connsiteX6" fmla="*/ 143 w 2074173"/>
              <a:gd name="connsiteY6" fmla="*/ 1424365 h 1676501"/>
              <a:gd name="connsiteX0" fmla="*/ 143 w 2074173"/>
              <a:gd name="connsiteY0" fmla="*/ 1424365 h 1612418"/>
              <a:gd name="connsiteX1" fmla="*/ 1181821 w 2074173"/>
              <a:gd name="connsiteY1" fmla="*/ 2775 h 1612418"/>
              <a:gd name="connsiteX2" fmla="*/ 1893580 w 2074173"/>
              <a:gd name="connsiteY2" fmla="*/ 1981 h 1612418"/>
              <a:gd name="connsiteX3" fmla="*/ 2074173 w 2074173"/>
              <a:gd name="connsiteY3" fmla="*/ 216575 h 1612418"/>
              <a:gd name="connsiteX4" fmla="*/ 915028 w 2074173"/>
              <a:gd name="connsiteY4" fmla="*/ 1607459 h 1612418"/>
              <a:gd name="connsiteX5" fmla="*/ 176518 w 2074173"/>
              <a:gd name="connsiteY5" fmla="*/ 1609878 h 1612418"/>
              <a:gd name="connsiteX6" fmla="*/ 143 w 2074173"/>
              <a:gd name="connsiteY6" fmla="*/ 1424365 h 1612418"/>
              <a:gd name="connsiteX0" fmla="*/ 143 w 2074173"/>
              <a:gd name="connsiteY0" fmla="*/ 1424365 h 1609996"/>
              <a:gd name="connsiteX1" fmla="*/ 1181821 w 2074173"/>
              <a:gd name="connsiteY1" fmla="*/ 2775 h 1609996"/>
              <a:gd name="connsiteX2" fmla="*/ 1893580 w 2074173"/>
              <a:gd name="connsiteY2" fmla="*/ 1981 h 1609996"/>
              <a:gd name="connsiteX3" fmla="*/ 2074173 w 2074173"/>
              <a:gd name="connsiteY3" fmla="*/ 216575 h 1609996"/>
              <a:gd name="connsiteX4" fmla="*/ 915028 w 2074173"/>
              <a:gd name="connsiteY4" fmla="*/ 1607459 h 1609996"/>
              <a:gd name="connsiteX5" fmla="*/ 176518 w 2074173"/>
              <a:gd name="connsiteY5" fmla="*/ 1609878 h 1609996"/>
              <a:gd name="connsiteX6" fmla="*/ 143 w 2074173"/>
              <a:gd name="connsiteY6" fmla="*/ 1424365 h 1609996"/>
              <a:gd name="connsiteX0" fmla="*/ 168 w 2074198"/>
              <a:gd name="connsiteY0" fmla="*/ 1424365 h 1609878"/>
              <a:gd name="connsiteX1" fmla="*/ 1181846 w 2074198"/>
              <a:gd name="connsiteY1" fmla="*/ 2775 h 1609878"/>
              <a:gd name="connsiteX2" fmla="*/ 1893605 w 2074198"/>
              <a:gd name="connsiteY2" fmla="*/ 1981 h 1609878"/>
              <a:gd name="connsiteX3" fmla="*/ 2074198 w 2074198"/>
              <a:gd name="connsiteY3" fmla="*/ 216575 h 1609878"/>
              <a:gd name="connsiteX4" fmla="*/ 915053 w 2074198"/>
              <a:gd name="connsiteY4" fmla="*/ 1607459 h 1609878"/>
              <a:gd name="connsiteX5" fmla="*/ 176543 w 2074198"/>
              <a:gd name="connsiteY5" fmla="*/ 1609878 h 1609878"/>
              <a:gd name="connsiteX6" fmla="*/ 168 w 2074198"/>
              <a:gd name="connsiteY6" fmla="*/ 1424365 h 1609878"/>
              <a:gd name="connsiteX0" fmla="*/ 168 w 2074198"/>
              <a:gd name="connsiteY0" fmla="*/ 1424365 h 1609878"/>
              <a:gd name="connsiteX1" fmla="*/ 1181846 w 2074198"/>
              <a:gd name="connsiteY1" fmla="*/ 2775 h 1609878"/>
              <a:gd name="connsiteX2" fmla="*/ 1893605 w 2074198"/>
              <a:gd name="connsiteY2" fmla="*/ 1981 h 1609878"/>
              <a:gd name="connsiteX3" fmla="*/ 2074198 w 2074198"/>
              <a:gd name="connsiteY3" fmla="*/ 216575 h 1609878"/>
              <a:gd name="connsiteX4" fmla="*/ 915053 w 2074198"/>
              <a:gd name="connsiteY4" fmla="*/ 1607459 h 1609878"/>
              <a:gd name="connsiteX5" fmla="*/ 176543 w 2074198"/>
              <a:gd name="connsiteY5" fmla="*/ 1609878 h 1609878"/>
              <a:gd name="connsiteX6" fmla="*/ 168 w 2074198"/>
              <a:gd name="connsiteY6" fmla="*/ 1424365 h 1609878"/>
              <a:gd name="connsiteX0" fmla="*/ 168 w 2074198"/>
              <a:gd name="connsiteY0" fmla="*/ 1424365 h 1609878"/>
              <a:gd name="connsiteX1" fmla="*/ 1181846 w 2074198"/>
              <a:gd name="connsiteY1" fmla="*/ 2775 h 1609878"/>
              <a:gd name="connsiteX2" fmla="*/ 1893605 w 2074198"/>
              <a:gd name="connsiteY2" fmla="*/ 1981 h 1609878"/>
              <a:gd name="connsiteX3" fmla="*/ 2074198 w 2074198"/>
              <a:gd name="connsiteY3" fmla="*/ 216575 h 1609878"/>
              <a:gd name="connsiteX4" fmla="*/ 915053 w 2074198"/>
              <a:gd name="connsiteY4" fmla="*/ 1607459 h 1609878"/>
              <a:gd name="connsiteX5" fmla="*/ 176543 w 2074198"/>
              <a:gd name="connsiteY5" fmla="*/ 1609878 h 1609878"/>
              <a:gd name="connsiteX6" fmla="*/ 168 w 2074198"/>
              <a:gd name="connsiteY6" fmla="*/ 1424365 h 1609878"/>
              <a:gd name="connsiteX0" fmla="*/ 168 w 2074198"/>
              <a:gd name="connsiteY0" fmla="*/ 1424365 h 1609878"/>
              <a:gd name="connsiteX1" fmla="*/ 1181846 w 2074198"/>
              <a:gd name="connsiteY1" fmla="*/ 2775 h 1609878"/>
              <a:gd name="connsiteX2" fmla="*/ 1893605 w 2074198"/>
              <a:gd name="connsiteY2" fmla="*/ 1981 h 1609878"/>
              <a:gd name="connsiteX3" fmla="*/ 2074198 w 2074198"/>
              <a:gd name="connsiteY3" fmla="*/ 216575 h 1609878"/>
              <a:gd name="connsiteX4" fmla="*/ 915053 w 2074198"/>
              <a:gd name="connsiteY4" fmla="*/ 1607459 h 1609878"/>
              <a:gd name="connsiteX5" fmla="*/ 176543 w 2074198"/>
              <a:gd name="connsiteY5" fmla="*/ 1609878 h 1609878"/>
              <a:gd name="connsiteX6" fmla="*/ 168 w 2074198"/>
              <a:gd name="connsiteY6" fmla="*/ 1424365 h 1609878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4198" h="1611075">
                <a:moveTo>
                  <a:pt x="168" y="1425562"/>
                </a:moveTo>
                <a:cubicBezTo>
                  <a:pt x="-13747" y="2036916"/>
                  <a:pt x="948780" y="3379"/>
                  <a:pt x="1181846" y="3972"/>
                </a:cubicBezTo>
                <a:lnTo>
                  <a:pt x="1893605" y="3178"/>
                </a:lnTo>
                <a:cubicBezTo>
                  <a:pt x="1974634" y="8924"/>
                  <a:pt x="2072119" y="-57691"/>
                  <a:pt x="2074198" y="217772"/>
                </a:cubicBezTo>
                <a:cubicBezTo>
                  <a:pt x="2066085" y="-563017"/>
                  <a:pt x="1202760" y="1596748"/>
                  <a:pt x="915053" y="1608656"/>
                </a:cubicBezTo>
                <a:lnTo>
                  <a:pt x="176543" y="1611075"/>
                </a:lnTo>
                <a:cubicBezTo>
                  <a:pt x="87416" y="1598403"/>
                  <a:pt x="-4473" y="1617577"/>
                  <a:pt x="168" y="1425562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50418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Parallelogram 31">
            <a:extLst>
              <a:ext uri="{FF2B5EF4-FFF2-40B4-BE49-F238E27FC236}">
                <a16:creationId xmlns:a16="http://schemas.microsoft.com/office/drawing/2014/main" id="{DE9A3142-4B5A-4307-A5E4-B9D3D1230683}"/>
              </a:ext>
            </a:extLst>
          </p:cNvPr>
          <p:cNvSpPr/>
          <p:nvPr/>
        </p:nvSpPr>
        <p:spPr>
          <a:xfrm rot="5400000">
            <a:off x="9031369" y="2059506"/>
            <a:ext cx="1462530" cy="2307306"/>
          </a:xfrm>
          <a:custGeom>
            <a:avLst/>
            <a:gdLst>
              <a:gd name="connsiteX0" fmla="*/ 0 w 2160038"/>
              <a:gd name="connsiteY0" fmla="*/ 1598104 h 1598104"/>
              <a:gd name="connsiteX1" fmla="*/ 1205194 w 2160038"/>
              <a:gd name="connsiteY1" fmla="*/ 0 h 1598104"/>
              <a:gd name="connsiteX2" fmla="*/ 2160038 w 2160038"/>
              <a:gd name="connsiteY2" fmla="*/ 0 h 1598104"/>
              <a:gd name="connsiteX3" fmla="*/ 954844 w 2160038"/>
              <a:gd name="connsiteY3" fmla="*/ 1598104 h 1598104"/>
              <a:gd name="connsiteX4" fmla="*/ 0 w 2160038"/>
              <a:gd name="connsiteY4" fmla="*/ 1598104 h 1598104"/>
              <a:gd name="connsiteX0" fmla="*/ 0 w 2160038"/>
              <a:gd name="connsiteY0" fmla="*/ 1598104 h 1598104"/>
              <a:gd name="connsiteX1" fmla="*/ 1205194 w 2160038"/>
              <a:gd name="connsiteY1" fmla="*/ 0 h 1598104"/>
              <a:gd name="connsiteX2" fmla="*/ 2160038 w 2160038"/>
              <a:gd name="connsiteY2" fmla="*/ 0 h 1598104"/>
              <a:gd name="connsiteX3" fmla="*/ 954844 w 2160038"/>
              <a:gd name="connsiteY3" fmla="*/ 1598104 h 1598104"/>
              <a:gd name="connsiteX4" fmla="*/ 196602 w 2160038"/>
              <a:gd name="connsiteY4" fmla="*/ 1593944 h 1598104"/>
              <a:gd name="connsiteX5" fmla="*/ 0 w 2160038"/>
              <a:gd name="connsiteY5" fmla="*/ 1598104 h 1598104"/>
              <a:gd name="connsiteX0" fmla="*/ 0 w 2086559"/>
              <a:gd name="connsiteY0" fmla="*/ 1489247 h 1598104"/>
              <a:gd name="connsiteX1" fmla="*/ 1131715 w 2086559"/>
              <a:gd name="connsiteY1" fmla="*/ 0 h 1598104"/>
              <a:gd name="connsiteX2" fmla="*/ 2086559 w 2086559"/>
              <a:gd name="connsiteY2" fmla="*/ 0 h 1598104"/>
              <a:gd name="connsiteX3" fmla="*/ 881365 w 2086559"/>
              <a:gd name="connsiteY3" fmla="*/ 1598104 h 1598104"/>
              <a:gd name="connsiteX4" fmla="*/ 123123 w 2086559"/>
              <a:gd name="connsiteY4" fmla="*/ 1593944 h 1598104"/>
              <a:gd name="connsiteX5" fmla="*/ 0 w 2086559"/>
              <a:gd name="connsiteY5" fmla="*/ 1489247 h 1598104"/>
              <a:gd name="connsiteX0" fmla="*/ 0 w 2086559"/>
              <a:gd name="connsiteY0" fmla="*/ 1489247 h 1598104"/>
              <a:gd name="connsiteX1" fmla="*/ 1131715 w 2086559"/>
              <a:gd name="connsiteY1" fmla="*/ 0 h 1598104"/>
              <a:gd name="connsiteX2" fmla="*/ 2086559 w 2086559"/>
              <a:gd name="connsiteY2" fmla="*/ 0 h 1598104"/>
              <a:gd name="connsiteX3" fmla="*/ 881365 w 2086559"/>
              <a:gd name="connsiteY3" fmla="*/ 1598104 h 1598104"/>
              <a:gd name="connsiteX4" fmla="*/ 123123 w 2086559"/>
              <a:gd name="connsiteY4" fmla="*/ 1593944 h 1598104"/>
              <a:gd name="connsiteX5" fmla="*/ 0 w 2086559"/>
              <a:gd name="connsiteY5" fmla="*/ 1489247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89280"/>
              <a:gd name="connsiteY0" fmla="*/ 1478366 h 1598104"/>
              <a:gd name="connsiteX1" fmla="*/ 1134436 w 2089280"/>
              <a:gd name="connsiteY1" fmla="*/ 0 h 1598104"/>
              <a:gd name="connsiteX2" fmla="*/ 2089280 w 2089280"/>
              <a:gd name="connsiteY2" fmla="*/ 0 h 1598104"/>
              <a:gd name="connsiteX3" fmla="*/ 884086 w 2089280"/>
              <a:gd name="connsiteY3" fmla="*/ 1598104 h 1598104"/>
              <a:gd name="connsiteX4" fmla="*/ 125844 w 2089280"/>
              <a:gd name="connsiteY4" fmla="*/ 1593944 h 1598104"/>
              <a:gd name="connsiteX5" fmla="*/ 0 w 2089280"/>
              <a:gd name="connsiteY5" fmla="*/ 1478366 h 1598104"/>
              <a:gd name="connsiteX0" fmla="*/ 0 w 2089280"/>
              <a:gd name="connsiteY0" fmla="*/ 1470201 h 1598104"/>
              <a:gd name="connsiteX1" fmla="*/ 1134436 w 2089280"/>
              <a:gd name="connsiteY1" fmla="*/ 0 h 1598104"/>
              <a:gd name="connsiteX2" fmla="*/ 2089280 w 2089280"/>
              <a:gd name="connsiteY2" fmla="*/ 0 h 1598104"/>
              <a:gd name="connsiteX3" fmla="*/ 884086 w 2089280"/>
              <a:gd name="connsiteY3" fmla="*/ 1598104 h 1598104"/>
              <a:gd name="connsiteX4" fmla="*/ 125844 w 2089280"/>
              <a:gd name="connsiteY4" fmla="*/ 1593944 h 1598104"/>
              <a:gd name="connsiteX5" fmla="*/ 0 w 2089280"/>
              <a:gd name="connsiteY5" fmla="*/ 1470201 h 1598104"/>
              <a:gd name="connsiteX0" fmla="*/ 0 w 2116495"/>
              <a:gd name="connsiteY0" fmla="*/ 1413051 h 1598104"/>
              <a:gd name="connsiteX1" fmla="*/ 1161651 w 2116495"/>
              <a:gd name="connsiteY1" fmla="*/ 0 h 1598104"/>
              <a:gd name="connsiteX2" fmla="*/ 2116495 w 2116495"/>
              <a:gd name="connsiteY2" fmla="*/ 0 h 1598104"/>
              <a:gd name="connsiteX3" fmla="*/ 911301 w 2116495"/>
              <a:gd name="connsiteY3" fmla="*/ 1598104 h 1598104"/>
              <a:gd name="connsiteX4" fmla="*/ 153059 w 2116495"/>
              <a:gd name="connsiteY4" fmla="*/ 1593944 h 1598104"/>
              <a:gd name="connsiteX5" fmla="*/ 0 w 2116495"/>
              <a:gd name="connsiteY5" fmla="*/ 1413051 h 1598104"/>
              <a:gd name="connsiteX0" fmla="*/ 0 w 2116495"/>
              <a:gd name="connsiteY0" fmla="*/ 1413051 h 1598104"/>
              <a:gd name="connsiteX1" fmla="*/ 1161651 w 2116495"/>
              <a:gd name="connsiteY1" fmla="*/ 0 h 1598104"/>
              <a:gd name="connsiteX2" fmla="*/ 2116495 w 2116495"/>
              <a:gd name="connsiteY2" fmla="*/ 0 h 1598104"/>
              <a:gd name="connsiteX3" fmla="*/ 911301 w 2116495"/>
              <a:gd name="connsiteY3" fmla="*/ 1598104 h 1598104"/>
              <a:gd name="connsiteX4" fmla="*/ 153059 w 2116495"/>
              <a:gd name="connsiteY4" fmla="*/ 1593944 h 1598104"/>
              <a:gd name="connsiteX5" fmla="*/ 0 w 2116495"/>
              <a:gd name="connsiteY5" fmla="*/ 1413051 h 1598104"/>
              <a:gd name="connsiteX0" fmla="*/ 0 w 2116495"/>
              <a:gd name="connsiteY0" fmla="*/ 1413051 h 1598104"/>
              <a:gd name="connsiteX1" fmla="*/ 1161651 w 2116495"/>
              <a:gd name="connsiteY1" fmla="*/ 0 h 1598104"/>
              <a:gd name="connsiteX2" fmla="*/ 2116495 w 2116495"/>
              <a:gd name="connsiteY2" fmla="*/ 0 h 1598104"/>
              <a:gd name="connsiteX3" fmla="*/ 911301 w 2116495"/>
              <a:gd name="connsiteY3" fmla="*/ 1598104 h 1598104"/>
              <a:gd name="connsiteX4" fmla="*/ 153059 w 2116495"/>
              <a:gd name="connsiteY4" fmla="*/ 1593944 h 1598104"/>
              <a:gd name="connsiteX5" fmla="*/ 0 w 2116495"/>
              <a:gd name="connsiteY5" fmla="*/ 1413051 h 1598104"/>
              <a:gd name="connsiteX0" fmla="*/ 0 w 2127381"/>
              <a:gd name="connsiteY0" fmla="*/ 1323246 h 1598104"/>
              <a:gd name="connsiteX1" fmla="*/ 1172537 w 2127381"/>
              <a:gd name="connsiteY1" fmla="*/ 0 h 1598104"/>
              <a:gd name="connsiteX2" fmla="*/ 2127381 w 2127381"/>
              <a:gd name="connsiteY2" fmla="*/ 0 h 1598104"/>
              <a:gd name="connsiteX3" fmla="*/ 922187 w 2127381"/>
              <a:gd name="connsiteY3" fmla="*/ 1598104 h 1598104"/>
              <a:gd name="connsiteX4" fmla="*/ 163945 w 2127381"/>
              <a:gd name="connsiteY4" fmla="*/ 1593944 h 1598104"/>
              <a:gd name="connsiteX5" fmla="*/ 0 w 2127381"/>
              <a:gd name="connsiteY5" fmla="*/ 1323246 h 1598104"/>
              <a:gd name="connsiteX0" fmla="*/ 993 w 2128374"/>
              <a:gd name="connsiteY0" fmla="*/ 1323246 h 1598104"/>
              <a:gd name="connsiteX1" fmla="*/ 1173530 w 2128374"/>
              <a:gd name="connsiteY1" fmla="*/ 0 h 1598104"/>
              <a:gd name="connsiteX2" fmla="*/ 2128374 w 2128374"/>
              <a:gd name="connsiteY2" fmla="*/ 0 h 1598104"/>
              <a:gd name="connsiteX3" fmla="*/ 923180 w 2128374"/>
              <a:gd name="connsiteY3" fmla="*/ 1598104 h 1598104"/>
              <a:gd name="connsiteX4" fmla="*/ 164938 w 2128374"/>
              <a:gd name="connsiteY4" fmla="*/ 1593944 h 1598104"/>
              <a:gd name="connsiteX5" fmla="*/ 993 w 2128374"/>
              <a:gd name="connsiteY5" fmla="*/ 1323246 h 1598104"/>
              <a:gd name="connsiteX0" fmla="*/ 993 w 2128374"/>
              <a:gd name="connsiteY0" fmla="*/ 1323246 h 1598104"/>
              <a:gd name="connsiteX1" fmla="*/ 1173530 w 2128374"/>
              <a:gd name="connsiteY1" fmla="*/ 0 h 1598104"/>
              <a:gd name="connsiteX2" fmla="*/ 2128374 w 2128374"/>
              <a:gd name="connsiteY2" fmla="*/ 0 h 1598104"/>
              <a:gd name="connsiteX3" fmla="*/ 923180 w 2128374"/>
              <a:gd name="connsiteY3" fmla="*/ 1598104 h 1598104"/>
              <a:gd name="connsiteX4" fmla="*/ 164938 w 2128374"/>
              <a:gd name="connsiteY4" fmla="*/ 1593944 h 1598104"/>
              <a:gd name="connsiteX5" fmla="*/ 993 w 2128374"/>
              <a:gd name="connsiteY5" fmla="*/ 1323246 h 1598104"/>
              <a:gd name="connsiteX0" fmla="*/ 0 w 2127381"/>
              <a:gd name="connsiteY0" fmla="*/ 1323246 h 1598104"/>
              <a:gd name="connsiteX1" fmla="*/ 1172537 w 2127381"/>
              <a:gd name="connsiteY1" fmla="*/ 0 h 1598104"/>
              <a:gd name="connsiteX2" fmla="*/ 2127381 w 2127381"/>
              <a:gd name="connsiteY2" fmla="*/ 0 h 1598104"/>
              <a:gd name="connsiteX3" fmla="*/ 922187 w 2127381"/>
              <a:gd name="connsiteY3" fmla="*/ 1598104 h 1598104"/>
              <a:gd name="connsiteX4" fmla="*/ 163945 w 2127381"/>
              <a:gd name="connsiteY4" fmla="*/ 1593944 h 1598104"/>
              <a:gd name="connsiteX5" fmla="*/ 0 w 2127381"/>
              <a:gd name="connsiteY5" fmla="*/ 1323246 h 1598104"/>
              <a:gd name="connsiteX0" fmla="*/ 0 w 2127381"/>
              <a:gd name="connsiteY0" fmla="*/ 1323246 h 1598104"/>
              <a:gd name="connsiteX1" fmla="*/ 1172537 w 2127381"/>
              <a:gd name="connsiteY1" fmla="*/ 0 h 1598104"/>
              <a:gd name="connsiteX2" fmla="*/ 2127381 w 2127381"/>
              <a:gd name="connsiteY2" fmla="*/ 0 h 1598104"/>
              <a:gd name="connsiteX3" fmla="*/ 922187 w 2127381"/>
              <a:gd name="connsiteY3" fmla="*/ 1598104 h 1598104"/>
              <a:gd name="connsiteX4" fmla="*/ 163945 w 2127381"/>
              <a:gd name="connsiteY4" fmla="*/ 1593944 h 1598104"/>
              <a:gd name="connsiteX5" fmla="*/ 0 w 2127381"/>
              <a:gd name="connsiteY5" fmla="*/ 1323246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13774"/>
              <a:gd name="connsiteY0" fmla="*/ 1502861 h 1718854"/>
              <a:gd name="connsiteX1" fmla="*/ 1158930 w 2113774"/>
              <a:gd name="connsiteY1" fmla="*/ 0 h 1718854"/>
              <a:gd name="connsiteX2" fmla="*/ 2113774 w 2113774"/>
              <a:gd name="connsiteY2" fmla="*/ 0 h 1718854"/>
              <a:gd name="connsiteX3" fmla="*/ 908580 w 2113774"/>
              <a:gd name="connsiteY3" fmla="*/ 1598104 h 1718854"/>
              <a:gd name="connsiteX4" fmla="*/ 150338 w 2113774"/>
              <a:gd name="connsiteY4" fmla="*/ 1593944 h 1718854"/>
              <a:gd name="connsiteX5" fmla="*/ 0 w 2113774"/>
              <a:gd name="connsiteY5" fmla="*/ 1502861 h 1718854"/>
              <a:gd name="connsiteX0" fmla="*/ 0 w 2113774"/>
              <a:gd name="connsiteY0" fmla="*/ 1502861 h 1718854"/>
              <a:gd name="connsiteX1" fmla="*/ 1158930 w 2113774"/>
              <a:gd name="connsiteY1" fmla="*/ 0 h 1718854"/>
              <a:gd name="connsiteX2" fmla="*/ 2113774 w 2113774"/>
              <a:gd name="connsiteY2" fmla="*/ 0 h 1718854"/>
              <a:gd name="connsiteX3" fmla="*/ 908580 w 2113774"/>
              <a:gd name="connsiteY3" fmla="*/ 1598104 h 1718854"/>
              <a:gd name="connsiteX4" fmla="*/ 150338 w 2113774"/>
              <a:gd name="connsiteY4" fmla="*/ 1593944 h 1718854"/>
              <a:gd name="connsiteX5" fmla="*/ 0 w 2113774"/>
              <a:gd name="connsiteY5" fmla="*/ 1502861 h 1718854"/>
              <a:gd name="connsiteX0" fmla="*/ 0 w 2113774"/>
              <a:gd name="connsiteY0" fmla="*/ 1502861 h 1598104"/>
              <a:gd name="connsiteX1" fmla="*/ 1158930 w 2113774"/>
              <a:gd name="connsiteY1" fmla="*/ 0 h 1598104"/>
              <a:gd name="connsiteX2" fmla="*/ 2113774 w 2113774"/>
              <a:gd name="connsiteY2" fmla="*/ 0 h 1598104"/>
              <a:gd name="connsiteX3" fmla="*/ 908580 w 2113774"/>
              <a:gd name="connsiteY3" fmla="*/ 1598104 h 1598104"/>
              <a:gd name="connsiteX4" fmla="*/ 150338 w 2113774"/>
              <a:gd name="connsiteY4" fmla="*/ 1593944 h 1598104"/>
              <a:gd name="connsiteX5" fmla="*/ 0 w 2113774"/>
              <a:gd name="connsiteY5" fmla="*/ 1502861 h 1598104"/>
              <a:gd name="connsiteX0" fmla="*/ 0 w 2113774"/>
              <a:gd name="connsiteY0" fmla="*/ 1502861 h 1598104"/>
              <a:gd name="connsiteX1" fmla="*/ 1158930 w 2113774"/>
              <a:gd name="connsiteY1" fmla="*/ 0 h 1598104"/>
              <a:gd name="connsiteX2" fmla="*/ 2113774 w 2113774"/>
              <a:gd name="connsiteY2" fmla="*/ 0 h 1598104"/>
              <a:gd name="connsiteX3" fmla="*/ 908580 w 2113774"/>
              <a:gd name="connsiteY3" fmla="*/ 1598104 h 1598104"/>
              <a:gd name="connsiteX4" fmla="*/ 150338 w 2113774"/>
              <a:gd name="connsiteY4" fmla="*/ 1593944 h 1598104"/>
              <a:gd name="connsiteX5" fmla="*/ 0 w 2113774"/>
              <a:gd name="connsiteY5" fmla="*/ 1502861 h 1598104"/>
              <a:gd name="connsiteX0" fmla="*/ 1 w 2113775"/>
              <a:gd name="connsiteY0" fmla="*/ 1502861 h 1598104"/>
              <a:gd name="connsiteX1" fmla="*/ 1158931 w 2113775"/>
              <a:gd name="connsiteY1" fmla="*/ 0 h 1598104"/>
              <a:gd name="connsiteX2" fmla="*/ 2113775 w 2113775"/>
              <a:gd name="connsiteY2" fmla="*/ 0 h 1598104"/>
              <a:gd name="connsiteX3" fmla="*/ 908581 w 2113775"/>
              <a:gd name="connsiteY3" fmla="*/ 1598104 h 1598104"/>
              <a:gd name="connsiteX4" fmla="*/ 150339 w 2113775"/>
              <a:gd name="connsiteY4" fmla="*/ 1593944 h 1598104"/>
              <a:gd name="connsiteX5" fmla="*/ 1 w 2113775"/>
              <a:gd name="connsiteY5" fmla="*/ 1502861 h 1598104"/>
              <a:gd name="connsiteX0" fmla="*/ 1 w 2113775"/>
              <a:gd name="connsiteY0" fmla="*/ 1502861 h 1598104"/>
              <a:gd name="connsiteX1" fmla="*/ 1158931 w 2113775"/>
              <a:gd name="connsiteY1" fmla="*/ 0 h 1598104"/>
              <a:gd name="connsiteX2" fmla="*/ 2113775 w 2113775"/>
              <a:gd name="connsiteY2" fmla="*/ 0 h 1598104"/>
              <a:gd name="connsiteX3" fmla="*/ 908581 w 2113775"/>
              <a:gd name="connsiteY3" fmla="*/ 1598104 h 1598104"/>
              <a:gd name="connsiteX4" fmla="*/ 150339 w 2113775"/>
              <a:gd name="connsiteY4" fmla="*/ 1593944 h 1598104"/>
              <a:gd name="connsiteX5" fmla="*/ 1 w 2113775"/>
              <a:gd name="connsiteY5" fmla="*/ 1502861 h 1598104"/>
              <a:gd name="connsiteX0" fmla="*/ 1 w 2113775"/>
              <a:gd name="connsiteY0" fmla="*/ 1502861 h 1598104"/>
              <a:gd name="connsiteX1" fmla="*/ 1158931 w 2113775"/>
              <a:gd name="connsiteY1" fmla="*/ 0 h 1598104"/>
              <a:gd name="connsiteX2" fmla="*/ 2113775 w 2113775"/>
              <a:gd name="connsiteY2" fmla="*/ 0 h 1598104"/>
              <a:gd name="connsiteX3" fmla="*/ 908581 w 2113775"/>
              <a:gd name="connsiteY3" fmla="*/ 1598104 h 1598104"/>
              <a:gd name="connsiteX4" fmla="*/ 150339 w 2113775"/>
              <a:gd name="connsiteY4" fmla="*/ 1593944 h 1598104"/>
              <a:gd name="connsiteX5" fmla="*/ 1 w 2113775"/>
              <a:gd name="connsiteY5" fmla="*/ 1502861 h 1598104"/>
              <a:gd name="connsiteX0" fmla="*/ 1 w 2113775"/>
              <a:gd name="connsiteY0" fmla="*/ 1502861 h 1598104"/>
              <a:gd name="connsiteX1" fmla="*/ 1158931 w 2113775"/>
              <a:gd name="connsiteY1" fmla="*/ 0 h 1598104"/>
              <a:gd name="connsiteX2" fmla="*/ 2113775 w 2113775"/>
              <a:gd name="connsiteY2" fmla="*/ 0 h 1598104"/>
              <a:gd name="connsiteX3" fmla="*/ 908581 w 2113775"/>
              <a:gd name="connsiteY3" fmla="*/ 1598104 h 1598104"/>
              <a:gd name="connsiteX4" fmla="*/ 150339 w 2113775"/>
              <a:gd name="connsiteY4" fmla="*/ 1593944 h 1598104"/>
              <a:gd name="connsiteX5" fmla="*/ 1 w 2113775"/>
              <a:gd name="connsiteY5" fmla="*/ 1502861 h 1598104"/>
              <a:gd name="connsiteX0" fmla="*/ 1 w 2129230"/>
              <a:gd name="connsiteY0" fmla="*/ 1459075 h 1598104"/>
              <a:gd name="connsiteX1" fmla="*/ 1174386 w 2129230"/>
              <a:gd name="connsiteY1" fmla="*/ 0 h 1598104"/>
              <a:gd name="connsiteX2" fmla="*/ 2129230 w 2129230"/>
              <a:gd name="connsiteY2" fmla="*/ 0 h 1598104"/>
              <a:gd name="connsiteX3" fmla="*/ 924036 w 2129230"/>
              <a:gd name="connsiteY3" fmla="*/ 1598104 h 1598104"/>
              <a:gd name="connsiteX4" fmla="*/ 165794 w 2129230"/>
              <a:gd name="connsiteY4" fmla="*/ 1593944 h 1598104"/>
              <a:gd name="connsiteX5" fmla="*/ 1 w 2129230"/>
              <a:gd name="connsiteY5" fmla="*/ 1459075 h 1598104"/>
              <a:gd name="connsiteX0" fmla="*/ 2 w 2124080"/>
              <a:gd name="connsiteY0" fmla="*/ 1448772 h 1598104"/>
              <a:gd name="connsiteX1" fmla="*/ 1169236 w 2124080"/>
              <a:gd name="connsiteY1" fmla="*/ 0 h 1598104"/>
              <a:gd name="connsiteX2" fmla="*/ 2124080 w 2124080"/>
              <a:gd name="connsiteY2" fmla="*/ 0 h 1598104"/>
              <a:gd name="connsiteX3" fmla="*/ 918886 w 2124080"/>
              <a:gd name="connsiteY3" fmla="*/ 1598104 h 1598104"/>
              <a:gd name="connsiteX4" fmla="*/ 160644 w 2124080"/>
              <a:gd name="connsiteY4" fmla="*/ 1593944 h 1598104"/>
              <a:gd name="connsiteX5" fmla="*/ 2 w 2124080"/>
              <a:gd name="connsiteY5" fmla="*/ 1448772 h 1598104"/>
              <a:gd name="connsiteX0" fmla="*/ 2 w 2124080"/>
              <a:gd name="connsiteY0" fmla="*/ 1448772 h 1598104"/>
              <a:gd name="connsiteX1" fmla="*/ 1169236 w 2124080"/>
              <a:gd name="connsiteY1" fmla="*/ 0 h 1598104"/>
              <a:gd name="connsiteX2" fmla="*/ 2124080 w 2124080"/>
              <a:gd name="connsiteY2" fmla="*/ 0 h 1598104"/>
              <a:gd name="connsiteX3" fmla="*/ 918886 w 2124080"/>
              <a:gd name="connsiteY3" fmla="*/ 1598104 h 1598104"/>
              <a:gd name="connsiteX4" fmla="*/ 160644 w 2124080"/>
              <a:gd name="connsiteY4" fmla="*/ 1593944 h 1598104"/>
              <a:gd name="connsiteX5" fmla="*/ 2 w 2124080"/>
              <a:gd name="connsiteY5" fmla="*/ 1448772 h 1598104"/>
              <a:gd name="connsiteX0" fmla="*/ 0 w 2124078"/>
              <a:gd name="connsiteY0" fmla="*/ 1448772 h 1598104"/>
              <a:gd name="connsiteX1" fmla="*/ 1169234 w 2124078"/>
              <a:gd name="connsiteY1" fmla="*/ 0 h 1598104"/>
              <a:gd name="connsiteX2" fmla="*/ 2124078 w 2124078"/>
              <a:gd name="connsiteY2" fmla="*/ 0 h 1598104"/>
              <a:gd name="connsiteX3" fmla="*/ 918884 w 2124078"/>
              <a:gd name="connsiteY3" fmla="*/ 1598104 h 1598104"/>
              <a:gd name="connsiteX4" fmla="*/ 160642 w 2124078"/>
              <a:gd name="connsiteY4" fmla="*/ 1593944 h 1598104"/>
              <a:gd name="connsiteX5" fmla="*/ 0 w 2124078"/>
              <a:gd name="connsiteY5" fmla="*/ 1448772 h 1598104"/>
              <a:gd name="connsiteX0" fmla="*/ 0 w 2124078"/>
              <a:gd name="connsiteY0" fmla="*/ 1448772 h 1598104"/>
              <a:gd name="connsiteX1" fmla="*/ 1169234 w 2124078"/>
              <a:gd name="connsiteY1" fmla="*/ 0 h 1598104"/>
              <a:gd name="connsiteX2" fmla="*/ 2124078 w 2124078"/>
              <a:gd name="connsiteY2" fmla="*/ 0 h 1598104"/>
              <a:gd name="connsiteX3" fmla="*/ 918884 w 2124078"/>
              <a:gd name="connsiteY3" fmla="*/ 1598104 h 1598104"/>
              <a:gd name="connsiteX4" fmla="*/ 160642 w 2124078"/>
              <a:gd name="connsiteY4" fmla="*/ 1593944 h 1598104"/>
              <a:gd name="connsiteX5" fmla="*/ 0 w 2124078"/>
              <a:gd name="connsiteY5" fmla="*/ 1448772 h 1598104"/>
              <a:gd name="connsiteX0" fmla="*/ 31 w 2124109"/>
              <a:gd name="connsiteY0" fmla="*/ 1448772 h 1598104"/>
              <a:gd name="connsiteX1" fmla="*/ 1169265 w 2124109"/>
              <a:gd name="connsiteY1" fmla="*/ 0 h 1598104"/>
              <a:gd name="connsiteX2" fmla="*/ 2124109 w 2124109"/>
              <a:gd name="connsiteY2" fmla="*/ 0 h 1598104"/>
              <a:gd name="connsiteX3" fmla="*/ 918915 w 2124109"/>
              <a:gd name="connsiteY3" fmla="*/ 1598104 h 1598104"/>
              <a:gd name="connsiteX4" fmla="*/ 160673 w 2124109"/>
              <a:gd name="connsiteY4" fmla="*/ 1593944 h 1598104"/>
              <a:gd name="connsiteX5" fmla="*/ 31 w 2124109"/>
              <a:gd name="connsiteY5" fmla="*/ 1448772 h 1598104"/>
              <a:gd name="connsiteX0" fmla="*/ 31 w 2124109"/>
              <a:gd name="connsiteY0" fmla="*/ 1448772 h 1598104"/>
              <a:gd name="connsiteX1" fmla="*/ 1169265 w 2124109"/>
              <a:gd name="connsiteY1" fmla="*/ 0 h 1598104"/>
              <a:gd name="connsiteX2" fmla="*/ 2124109 w 2124109"/>
              <a:gd name="connsiteY2" fmla="*/ 0 h 1598104"/>
              <a:gd name="connsiteX3" fmla="*/ 918915 w 2124109"/>
              <a:gd name="connsiteY3" fmla="*/ 1598104 h 1598104"/>
              <a:gd name="connsiteX4" fmla="*/ 160673 w 2124109"/>
              <a:gd name="connsiteY4" fmla="*/ 1593944 h 1598104"/>
              <a:gd name="connsiteX5" fmla="*/ 31 w 2124109"/>
              <a:gd name="connsiteY5" fmla="*/ 1448772 h 1598104"/>
              <a:gd name="connsiteX0" fmla="*/ 177 w 2124255"/>
              <a:gd name="connsiteY0" fmla="*/ 1448772 h 1598104"/>
              <a:gd name="connsiteX1" fmla="*/ 1169411 w 2124255"/>
              <a:gd name="connsiteY1" fmla="*/ 0 h 1598104"/>
              <a:gd name="connsiteX2" fmla="*/ 2124255 w 2124255"/>
              <a:gd name="connsiteY2" fmla="*/ 0 h 1598104"/>
              <a:gd name="connsiteX3" fmla="*/ 919061 w 2124255"/>
              <a:gd name="connsiteY3" fmla="*/ 1598104 h 1598104"/>
              <a:gd name="connsiteX4" fmla="*/ 160819 w 2124255"/>
              <a:gd name="connsiteY4" fmla="*/ 1593944 h 1598104"/>
              <a:gd name="connsiteX5" fmla="*/ 177 w 2124255"/>
              <a:gd name="connsiteY5" fmla="*/ 1448772 h 1598104"/>
              <a:gd name="connsiteX0" fmla="*/ 177 w 2124255"/>
              <a:gd name="connsiteY0" fmla="*/ 1448772 h 1598104"/>
              <a:gd name="connsiteX1" fmla="*/ 1169411 w 2124255"/>
              <a:gd name="connsiteY1" fmla="*/ 0 h 1598104"/>
              <a:gd name="connsiteX2" fmla="*/ 2124255 w 2124255"/>
              <a:gd name="connsiteY2" fmla="*/ 0 h 1598104"/>
              <a:gd name="connsiteX3" fmla="*/ 919061 w 2124255"/>
              <a:gd name="connsiteY3" fmla="*/ 1598104 h 1598104"/>
              <a:gd name="connsiteX4" fmla="*/ 160819 w 2124255"/>
              <a:gd name="connsiteY4" fmla="*/ 1593944 h 1598104"/>
              <a:gd name="connsiteX5" fmla="*/ 177 w 2124255"/>
              <a:gd name="connsiteY5" fmla="*/ 1448772 h 1598104"/>
              <a:gd name="connsiteX0" fmla="*/ 176 w 2126830"/>
              <a:gd name="connsiteY0" fmla="*/ 1428168 h 1598104"/>
              <a:gd name="connsiteX1" fmla="*/ 1171986 w 2126830"/>
              <a:gd name="connsiteY1" fmla="*/ 0 h 1598104"/>
              <a:gd name="connsiteX2" fmla="*/ 2126830 w 2126830"/>
              <a:gd name="connsiteY2" fmla="*/ 0 h 1598104"/>
              <a:gd name="connsiteX3" fmla="*/ 921636 w 2126830"/>
              <a:gd name="connsiteY3" fmla="*/ 1598104 h 1598104"/>
              <a:gd name="connsiteX4" fmla="*/ 163394 w 2126830"/>
              <a:gd name="connsiteY4" fmla="*/ 1593944 h 1598104"/>
              <a:gd name="connsiteX5" fmla="*/ 176 w 2126830"/>
              <a:gd name="connsiteY5" fmla="*/ 1428168 h 1598104"/>
              <a:gd name="connsiteX0" fmla="*/ 174 w 2136696"/>
              <a:gd name="connsiteY0" fmla="*/ 1421590 h 1598104"/>
              <a:gd name="connsiteX1" fmla="*/ 1181852 w 2136696"/>
              <a:gd name="connsiteY1" fmla="*/ 0 h 1598104"/>
              <a:gd name="connsiteX2" fmla="*/ 2136696 w 2136696"/>
              <a:gd name="connsiteY2" fmla="*/ 0 h 1598104"/>
              <a:gd name="connsiteX3" fmla="*/ 931502 w 2136696"/>
              <a:gd name="connsiteY3" fmla="*/ 1598104 h 1598104"/>
              <a:gd name="connsiteX4" fmla="*/ 173260 w 2136696"/>
              <a:gd name="connsiteY4" fmla="*/ 1593944 h 1598104"/>
              <a:gd name="connsiteX5" fmla="*/ 174 w 2136696"/>
              <a:gd name="connsiteY5" fmla="*/ 1421590 h 1598104"/>
              <a:gd name="connsiteX0" fmla="*/ 174 w 2136696"/>
              <a:gd name="connsiteY0" fmla="*/ 1421590 h 1598104"/>
              <a:gd name="connsiteX1" fmla="*/ 1181852 w 2136696"/>
              <a:gd name="connsiteY1" fmla="*/ 0 h 1598104"/>
              <a:gd name="connsiteX2" fmla="*/ 2136696 w 2136696"/>
              <a:gd name="connsiteY2" fmla="*/ 0 h 1598104"/>
              <a:gd name="connsiteX3" fmla="*/ 931502 w 2136696"/>
              <a:gd name="connsiteY3" fmla="*/ 1598104 h 1598104"/>
              <a:gd name="connsiteX4" fmla="*/ 173260 w 2136696"/>
              <a:gd name="connsiteY4" fmla="*/ 1593944 h 1598104"/>
              <a:gd name="connsiteX5" fmla="*/ 174 w 2136696"/>
              <a:gd name="connsiteY5" fmla="*/ 1421590 h 1598104"/>
              <a:gd name="connsiteX0" fmla="*/ 174 w 2136696"/>
              <a:gd name="connsiteY0" fmla="*/ 1421590 h 1598104"/>
              <a:gd name="connsiteX1" fmla="*/ 1181852 w 2136696"/>
              <a:gd name="connsiteY1" fmla="*/ 0 h 1598104"/>
              <a:gd name="connsiteX2" fmla="*/ 2136696 w 2136696"/>
              <a:gd name="connsiteY2" fmla="*/ 0 h 1598104"/>
              <a:gd name="connsiteX3" fmla="*/ 931502 w 2136696"/>
              <a:gd name="connsiteY3" fmla="*/ 1598104 h 1598104"/>
              <a:gd name="connsiteX4" fmla="*/ 173260 w 2136696"/>
              <a:gd name="connsiteY4" fmla="*/ 1593944 h 1598104"/>
              <a:gd name="connsiteX5" fmla="*/ 174 w 2136696"/>
              <a:gd name="connsiteY5" fmla="*/ 1421590 h 1598104"/>
              <a:gd name="connsiteX0" fmla="*/ 174 w 2136696"/>
              <a:gd name="connsiteY0" fmla="*/ 1421590 h 1598104"/>
              <a:gd name="connsiteX1" fmla="*/ 1181852 w 2136696"/>
              <a:gd name="connsiteY1" fmla="*/ 0 h 1598104"/>
              <a:gd name="connsiteX2" fmla="*/ 2136696 w 2136696"/>
              <a:gd name="connsiteY2" fmla="*/ 0 h 1598104"/>
              <a:gd name="connsiteX3" fmla="*/ 931502 w 2136696"/>
              <a:gd name="connsiteY3" fmla="*/ 1598104 h 1598104"/>
              <a:gd name="connsiteX4" fmla="*/ 173260 w 2136696"/>
              <a:gd name="connsiteY4" fmla="*/ 1593944 h 1598104"/>
              <a:gd name="connsiteX5" fmla="*/ 174 w 2136696"/>
              <a:gd name="connsiteY5" fmla="*/ 1421590 h 1598104"/>
              <a:gd name="connsiteX0" fmla="*/ 103 w 2136625"/>
              <a:gd name="connsiteY0" fmla="*/ 1421590 h 1598104"/>
              <a:gd name="connsiteX1" fmla="*/ 1181781 w 2136625"/>
              <a:gd name="connsiteY1" fmla="*/ 0 h 1598104"/>
              <a:gd name="connsiteX2" fmla="*/ 2136625 w 2136625"/>
              <a:gd name="connsiteY2" fmla="*/ 0 h 1598104"/>
              <a:gd name="connsiteX3" fmla="*/ 931431 w 2136625"/>
              <a:gd name="connsiteY3" fmla="*/ 1598104 h 1598104"/>
              <a:gd name="connsiteX4" fmla="*/ 173189 w 2136625"/>
              <a:gd name="connsiteY4" fmla="*/ 1593944 h 1598104"/>
              <a:gd name="connsiteX5" fmla="*/ 103 w 2136625"/>
              <a:gd name="connsiteY5" fmla="*/ 1421590 h 1598104"/>
              <a:gd name="connsiteX0" fmla="*/ 136 w 2136658"/>
              <a:gd name="connsiteY0" fmla="*/ 1421590 h 1598104"/>
              <a:gd name="connsiteX1" fmla="*/ 1181814 w 2136658"/>
              <a:gd name="connsiteY1" fmla="*/ 0 h 1598104"/>
              <a:gd name="connsiteX2" fmla="*/ 2136658 w 2136658"/>
              <a:gd name="connsiteY2" fmla="*/ 0 h 1598104"/>
              <a:gd name="connsiteX3" fmla="*/ 931464 w 2136658"/>
              <a:gd name="connsiteY3" fmla="*/ 1598104 h 1598104"/>
              <a:gd name="connsiteX4" fmla="*/ 173222 w 2136658"/>
              <a:gd name="connsiteY4" fmla="*/ 1593944 h 1598104"/>
              <a:gd name="connsiteX5" fmla="*/ 136 w 2136658"/>
              <a:gd name="connsiteY5" fmla="*/ 1421590 h 1598104"/>
              <a:gd name="connsiteX0" fmla="*/ 103 w 2136625"/>
              <a:gd name="connsiteY0" fmla="*/ 1421590 h 1598104"/>
              <a:gd name="connsiteX1" fmla="*/ 1181781 w 2136625"/>
              <a:gd name="connsiteY1" fmla="*/ 0 h 1598104"/>
              <a:gd name="connsiteX2" fmla="*/ 2136625 w 2136625"/>
              <a:gd name="connsiteY2" fmla="*/ 0 h 1598104"/>
              <a:gd name="connsiteX3" fmla="*/ 931431 w 2136625"/>
              <a:gd name="connsiteY3" fmla="*/ 1598104 h 1598104"/>
              <a:gd name="connsiteX4" fmla="*/ 173189 w 2136625"/>
              <a:gd name="connsiteY4" fmla="*/ 1593944 h 1598104"/>
              <a:gd name="connsiteX5" fmla="*/ 103 w 2136625"/>
              <a:gd name="connsiteY5" fmla="*/ 1421590 h 1598104"/>
              <a:gd name="connsiteX0" fmla="*/ 0 w 2136522"/>
              <a:gd name="connsiteY0" fmla="*/ 1421590 h 1598104"/>
              <a:gd name="connsiteX1" fmla="*/ 1181678 w 2136522"/>
              <a:gd name="connsiteY1" fmla="*/ 0 h 1598104"/>
              <a:gd name="connsiteX2" fmla="*/ 2136522 w 2136522"/>
              <a:gd name="connsiteY2" fmla="*/ 0 h 1598104"/>
              <a:gd name="connsiteX3" fmla="*/ 931328 w 2136522"/>
              <a:gd name="connsiteY3" fmla="*/ 1598104 h 1598104"/>
              <a:gd name="connsiteX4" fmla="*/ 173086 w 2136522"/>
              <a:gd name="connsiteY4" fmla="*/ 1593944 h 1598104"/>
              <a:gd name="connsiteX5" fmla="*/ 0 w 2136522"/>
              <a:gd name="connsiteY5" fmla="*/ 1421590 h 1598104"/>
              <a:gd name="connsiteX0" fmla="*/ 0 w 2136522"/>
              <a:gd name="connsiteY0" fmla="*/ 1421590 h 1598104"/>
              <a:gd name="connsiteX1" fmla="*/ 1181678 w 2136522"/>
              <a:gd name="connsiteY1" fmla="*/ 0 h 1598104"/>
              <a:gd name="connsiteX2" fmla="*/ 2136522 w 2136522"/>
              <a:gd name="connsiteY2" fmla="*/ 0 h 1598104"/>
              <a:gd name="connsiteX3" fmla="*/ 931328 w 2136522"/>
              <a:gd name="connsiteY3" fmla="*/ 1598104 h 1598104"/>
              <a:gd name="connsiteX4" fmla="*/ 173086 w 2136522"/>
              <a:gd name="connsiteY4" fmla="*/ 1593944 h 1598104"/>
              <a:gd name="connsiteX5" fmla="*/ 0 w 2136522"/>
              <a:gd name="connsiteY5" fmla="*/ 1421590 h 1598104"/>
              <a:gd name="connsiteX0" fmla="*/ 0 w 2136522"/>
              <a:gd name="connsiteY0" fmla="*/ 1421590 h 1605886"/>
              <a:gd name="connsiteX1" fmla="*/ 1181678 w 2136522"/>
              <a:gd name="connsiteY1" fmla="*/ 0 h 1605886"/>
              <a:gd name="connsiteX2" fmla="*/ 2136522 w 2136522"/>
              <a:gd name="connsiteY2" fmla="*/ 0 h 1605886"/>
              <a:gd name="connsiteX3" fmla="*/ 931328 w 2136522"/>
              <a:gd name="connsiteY3" fmla="*/ 1598104 h 1605886"/>
              <a:gd name="connsiteX4" fmla="*/ 173086 w 2136522"/>
              <a:gd name="connsiteY4" fmla="*/ 1593944 h 1605886"/>
              <a:gd name="connsiteX5" fmla="*/ 0 w 2136522"/>
              <a:gd name="connsiteY5" fmla="*/ 1421590 h 1605886"/>
              <a:gd name="connsiteX0" fmla="*/ 379 w 2136901"/>
              <a:gd name="connsiteY0" fmla="*/ 1421590 h 1598104"/>
              <a:gd name="connsiteX1" fmla="*/ 1182057 w 2136901"/>
              <a:gd name="connsiteY1" fmla="*/ 0 h 1598104"/>
              <a:gd name="connsiteX2" fmla="*/ 2136901 w 2136901"/>
              <a:gd name="connsiteY2" fmla="*/ 0 h 1598104"/>
              <a:gd name="connsiteX3" fmla="*/ 931707 w 2136901"/>
              <a:gd name="connsiteY3" fmla="*/ 1598104 h 1598104"/>
              <a:gd name="connsiteX4" fmla="*/ 173465 w 2136901"/>
              <a:gd name="connsiteY4" fmla="*/ 1593944 h 1598104"/>
              <a:gd name="connsiteX5" fmla="*/ 379 w 2136901"/>
              <a:gd name="connsiteY5" fmla="*/ 1421590 h 1598104"/>
              <a:gd name="connsiteX0" fmla="*/ 379 w 2136901"/>
              <a:gd name="connsiteY0" fmla="*/ 1421590 h 1598104"/>
              <a:gd name="connsiteX1" fmla="*/ 1182057 w 2136901"/>
              <a:gd name="connsiteY1" fmla="*/ 0 h 1598104"/>
              <a:gd name="connsiteX2" fmla="*/ 2136901 w 2136901"/>
              <a:gd name="connsiteY2" fmla="*/ 0 h 1598104"/>
              <a:gd name="connsiteX3" fmla="*/ 931707 w 2136901"/>
              <a:gd name="connsiteY3" fmla="*/ 1598104 h 1598104"/>
              <a:gd name="connsiteX4" fmla="*/ 173465 w 2136901"/>
              <a:gd name="connsiteY4" fmla="*/ 1593944 h 1598104"/>
              <a:gd name="connsiteX5" fmla="*/ 379 w 2136901"/>
              <a:gd name="connsiteY5" fmla="*/ 1421590 h 1598104"/>
              <a:gd name="connsiteX0" fmla="*/ 379 w 2136901"/>
              <a:gd name="connsiteY0" fmla="*/ 1421590 h 1598104"/>
              <a:gd name="connsiteX1" fmla="*/ 1182057 w 2136901"/>
              <a:gd name="connsiteY1" fmla="*/ 0 h 1598104"/>
              <a:gd name="connsiteX2" fmla="*/ 2136901 w 2136901"/>
              <a:gd name="connsiteY2" fmla="*/ 0 h 1598104"/>
              <a:gd name="connsiteX3" fmla="*/ 931707 w 2136901"/>
              <a:gd name="connsiteY3" fmla="*/ 1598104 h 1598104"/>
              <a:gd name="connsiteX4" fmla="*/ 173465 w 2136901"/>
              <a:gd name="connsiteY4" fmla="*/ 1593944 h 1598104"/>
              <a:gd name="connsiteX5" fmla="*/ 379 w 2136901"/>
              <a:gd name="connsiteY5" fmla="*/ 1421590 h 1598104"/>
              <a:gd name="connsiteX0" fmla="*/ 175 w 2136697"/>
              <a:gd name="connsiteY0" fmla="*/ 1421590 h 1598104"/>
              <a:gd name="connsiteX1" fmla="*/ 1181853 w 2136697"/>
              <a:gd name="connsiteY1" fmla="*/ 0 h 1598104"/>
              <a:gd name="connsiteX2" fmla="*/ 2136697 w 2136697"/>
              <a:gd name="connsiteY2" fmla="*/ 0 h 1598104"/>
              <a:gd name="connsiteX3" fmla="*/ 931503 w 2136697"/>
              <a:gd name="connsiteY3" fmla="*/ 1598104 h 1598104"/>
              <a:gd name="connsiteX4" fmla="*/ 173261 w 2136697"/>
              <a:gd name="connsiteY4" fmla="*/ 1593944 h 1598104"/>
              <a:gd name="connsiteX5" fmla="*/ 175 w 2136697"/>
              <a:gd name="connsiteY5" fmla="*/ 1421590 h 1598104"/>
              <a:gd name="connsiteX0" fmla="*/ 175 w 2136697"/>
              <a:gd name="connsiteY0" fmla="*/ 1421590 h 1598104"/>
              <a:gd name="connsiteX1" fmla="*/ 1181853 w 2136697"/>
              <a:gd name="connsiteY1" fmla="*/ 0 h 1598104"/>
              <a:gd name="connsiteX2" fmla="*/ 2136697 w 2136697"/>
              <a:gd name="connsiteY2" fmla="*/ 0 h 1598104"/>
              <a:gd name="connsiteX3" fmla="*/ 931503 w 2136697"/>
              <a:gd name="connsiteY3" fmla="*/ 1598104 h 1598104"/>
              <a:gd name="connsiteX4" fmla="*/ 173261 w 2136697"/>
              <a:gd name="connsiteY4" fmla="*/ 1593944 h 1598104"/>
              <a:gd name="connsiteX5" fmla="*/ 175 w 2136697"/>
              <a:gd name="connsiteY5" fmla="*/ 1421590 h 1598104"/>
              <a:gd name="connsiteX0" fmla="*/ 175 w 2136697"/>
              <a:gd name="connsiteY0" fmla="*/ 1421590 h 1598104"/>
              <a:gd name="connsiteX1" fmla="*/ 1181853 w 2136697"/>
              <a:gd name="connsiteY1" fmla="*/ 0 h 1598104"/>
              <a:gd name="connsiteX2" fmla="*/ 2136697 w 2136697"/>
              <a:gd name="connsiteY2" fmla="*/ 0 h 1598104"/>
              <a:gd name="connsiteX3" fmla="*/ 931503 w 2136697"/>
              <a:gd name="connsiteY3" fmla="*/ 1598104 h 1598104"/>
              <a:gd name="connsiteX4" fmla="*/ 173261 w 2136697"/>
              <a:gd name="connsiteY4" fmla="*/ 1593944 h 1598104"/>
              <a:gd name="connsiteX5" fmla="*/ 175 w 2136697"/>
              <a:gd name="connsiteY5" fmla="*/ 1421590 h 1598104"/>
              <a:gd name="connsiteX0" fmla="*/ 175 w 2136697"/>
              <a:gd name="connsiteY0" fmla="*/ 1421590 h 1624516"/>
              <a:gd name="connsiteX1" fmla="*/ 1181853 w 2136697"/>
              <a:gd name="connsiteY1" fmla="*/ 0 h 1624516"/>
              <a:gd name="connsiteX2" fmla="*/ 2136697 w 2136697"/>
              <a:gd name="connsiteY2" fmla="*/ 0 h 1624516"/>
              <a:gd name="connsiteX3" fmla="*/ 931503 w 2136697"/>
              <a:gd name="connsiteY3" fmla="*/ 1598104 h 1624516"/>
              <a:gd name="connsiteX4" fmla="*/ 173261 w 2136697"/>
              <a:gd name="connsiteY4" fmla="*/ 1593944 h 1624516"/>
              <a:gd name="connsiteX5" fmla="*/ 175 w 2136697"/>
              <a:gd name="connsiteY5" fmla="*/ 1421590 h 1624516"/>
              <a:gd name="connsiteX0" fmla="*/ 175 w 2136697"/>
              <a:gd name="connsiteY0" fmla="*/ 1421590 h 1615756"/>
              <a:gd name="connsiteX1" fmla="*/ 1181853 w 2136697"/>
              <a:gd name="connsiteY1" fmla="*/ 0 h 1615756"/>
              <a:gd name="connsiteX2" fmla="*/ 2136697 w 2136697"/>
              <a:gd name="connsiteY2" fmla="*/ 0 h 1615756"/>
              <a:gd name="connsiteX3" fmla="*/ 931503 w 2136697"/>
              <a:gd name="connsiteY3" fmla="*/ 1598104 h 1615756"/>
              <a:gd name="connsiteX4" fmla="*/ 173261 w 2136697"/>
              <a:gd name="connsiteY4" fmla="*/ 1593944 h 1615756"/>
              <a:gd name="connsiteX5" fmla="*/ 175 w 2136697"/>
              <a:gd name="connsiteY5" fmla="*/ 1421590 h 1615756"/>
              <a:gd name="connsiteX0" fmla="*/ 175 w 2136697"/>
              <a:gd name="connsiteY0" fmla="*/ 1421590 h 1604305"/>
              <a:gd name="connsiteX1" fmla="*/ 1181853 w 2136697"/>
              <a:gd name="connsiteY1" fmla="*/ 0 h 1604305"/>
              <a:gd name="connsiteX2" fmla="*/ 2136697 w 2136697"/>
              <a:gd name="connsiteY2" fmla="*/ 0 h 1604305"/>
              <a:gd name="connsiteX3" fmla="*/ 934795 w 2136697"/>
              <a:gd name="connsiteY3" fmla="*/ 1581660 h 1604305"/>
              <a:gd name="connsiteX4" fmla="*/ 173261 w 2136697"/>
              <a:gd name="connsiteY4" fmla="*/ 1593944 h 1604305"/>
              <a:gd name="connsiteX5" fmla="*/ 175 w 2136697"/>
              <a:gd name="connsiteY5" fmla="*/ 1421590 h 1604305"/>
              <a:gd name="connsiteX0" fmla="*/ 175 w 2136697"/>
              <a:gd name="connsiteY0" fmla="*/ 1421590 h 1608521"/>
              <a:gd name="connsiteX1" fmla="*/ 1181853 w 2136697"/>
              <a:gd name="connsiteY1" fmla="*/ 0 h 1608521"/>
              <a:gd name="connsiteX2" fmla="*/ 2136697 w 2136697"/>
              <a:gd name="connsiteY2" fmla="*/ 0 h 1608521"/>
              <a:gd name="connsiteX3" fmla="*/ 934795 w 2136697"/>
              <a:gd name="connsiteY3" fmla="*/ 1581660 h 1608521"/>
              <a:gd name="connsiteX4" fmla="*/ 173261 w 2136697"/>
              <a:gd name="connsiteY4" fmla="*/ 1593944 h 1608521"/>
              <a:gd name="connsiteX5" fmla="*/ 175 w 2136697"/>
              <a:gd name="connsiteY5" fmla="*/ 1421590 h 1608521"/>
              <a:gd name="connsiteX0" fmla="*/ 175 w 2136697"/>
              <a:gd name="connsiteY0" fmla="*/ 1421590 h 1595941"/>
              <a:gd name="connsiteX1" fmla="*/ 1181853 w 2136697"/>
              <a:gd name="connsiteY1" fmla="*/ 0 h 1595941"/>
              <a:gd name="connsiteX2" fmla="*/ 2136697 w 2136697"/>
              <a:gd name="connsiteY2" fmla="*/ 0 h 1595941"/>
              <a:gd name="connsiteX3" fmla="*/ 951241 w 2136697"/>
              <a:gd name="connsiteY3" fmla="*/ 1555346 h 1595941"/>
              <a:gd name="connsiteX4" fmla="*/ 173261 w 2136697"/>
              <a:gd name="connsiteY4" fmla="*/ 1593944 h 1595941"/>
              <a:gd name="connsiteX5" fmla="*/ 175 w 2136697"/>
              <a:gd name="connsiteY5" fmla="*/ 1421590 h 1595941"/>
              <a:gd name="connsiteX0" fmla="*/ 175 w 2136697"/>
              <a:gd name="connsiteY0" fmla="*/ 1421590 h 1610638"/>
              <a:gd name="connsiteX1" fmla="*/ 1181853 w 2136697"/>
              <a:gd name="connsiteY1" fmla="*/ 0 h 1610638"/>
              <a:gd name="connsiteX2" fmla="*/ 2136697 w 2136697"/>
              <a:gd name="connsiteY2" fmla="*/ 0 h 1610638"/>
              <a:gd name="connsiteX3" fmla="*/ 951241 w 2136697"/>
              <a:gd name="connsiteY3" fmla="*/ 1555346 h 1610638"/>
              <a:gd name="connsiteX4" fmla="*/ 173261 w 2136697"/>
              <a:gd name="connsiteY4" fmla="*/ 1593944 h 1610638"/>
              <a:gd name="connsiteX5" fmla="*/ 175 w 2136697"/>
              <a:gd name="connsiteY5" fmla="*/ 1421590 h 1610638"/>
              <a:gd name="connsiteX0" fmla="*/ 175 w 2136697"/>
              <a:gd name="connsiteY0" fmla="*/ 1421590 h 1616000"/>
              <a:gd name="connsiteX1" fmla="*/ 1181853 w 2136697"/>
              <a:gd name="connsiteY1" fmla="*/ 0 h 1616000"/>
              <a:gd name="connsiteX2" fmla="*/ 2136697 w 2136697"/>
              <a:gd name="connsiteY2" fmla="*/ 0 h 1616000"/>
              <a:gd name="connsiteX3" fmla="*/ 951241 w 2136697"/>
              <a:gd name="connsiteY3" fmla="*/ 1555346 h 1616000"/>
              <a:gd name="connsiteX4" fmla="*/ 173261 w 2136697"/>
              <a:gd name="connsiteY4" fmla="*/ 1593944 h 1616000"/>
              <a:gd name="connsiteX5" fmla="*/ 175 w 2136697"/>
              <a:gd name="connsiteY5" fmla="*/ 1421590 h 1616000"/>
              <a:gd name="connsiteX0" fmla="*/ 175 w 2136697"/>
              <a:gd name="connsiteY0" fmla="*/ 1421590 h 1621935"/>
              <a:gd name="connsiteX1" fmla="*/ 1181853 w 2136697"/>
              <a:gd name="connsiteY1" fmla="*/ 0 h 1621935"/>
              <a:gd name="connsiteX2" fmla="*/ 2136697 w 2136697"/>
              <a:gd name="connsiteY2" fmla="*/ 0 h 1621935"/>
              <a:gd name="connsiteX3" fmla="*/ 951241 w 2136697"/>
              <a:gd name="connsiteY3" fmla="*/ 1555346 h 1621935"/>
              <a:gd name="connsiteX4" fmla="*/ 176550 w 2136697"/>
              <a:gd name="connsiteY4" fmla="*/ 1607103 h 1621935"/>
              <a:gd name="connsiteX5" fmla="*/ 175 w 2136697"/>
              <a:gd name="connsiteY5" fmla="*/ 1421590 h 1621935"/>
              <a:gd name="connsiteX0" fmla="*/ 175 w 2136697"/>
              <a:gd name="connsiteY0" fmla="*/ 1421590 h 1612307"/>
              <a:gd name="connsiteX1" fmla="*/ 1181853 w 2136697"/>
              <a:gd name="connsiteY1" fmla="*/ 0 h 1612307"/>
              <a:gd name="connsiteX2" fmla="*/ 2136697 w 2136697"/>
              <a:gd name="connsiteY2" fmla="*/ 0 h 1612307"/>
              <a:gd name="connsiteX3" fmla="*/ 964398 w 2136697"/>
              <a:gd name="connsiteY3" fmla="*/ 1532321 h 1612307"/>
              <a:gd name="connsiteX4" fmla="*/ 176550 w 2136697"/>
              <a:gd name="connsiteY4" fmla="*/ 1607103 h 1612307"/>
              <a:gd name="connsiteX5" fmla="*/ 175 w 2136697"/>
              <a:gd name="connsiteY5" fmla="*/ 1421590 h 1612307"/>
              <a:gd name="connsiteX0" fmla="*/ 175 w 2136697"/>
              <a:gd name="connsiteY0" fmla="*/ 1421590 h 1620507"/>
              <a:gd name="connsiteX1" fmla="*/ 1181853 w 2136697"/>
              <a:gd name="connsiteY1" fmla="*/ 0 h 1620507"/>
              <a:gd name="connsiteX2" fmla="*/ 2136697 w 2136697"/>
              <a:gd name="connsiteY2" fmla="*/ 0 h 1620507"/>
              <a:gd name="connsiteX3" fmla="*/ 964398 w 2136697"/>
              <a:gd name="connsiteY3" fmla="*/ 1532321 h 1620507"/>
              <a:gd name="connsiteX4" fmla="*/ 176550 w 2136697"/>
              <a:gd name="connsiteY4" fmla="*/ 1607103 h 1620507"/>
              <a:gd name="connsiteX5" fmla="*/ 175 w 2136697"/>
              <a:gd name="connsiteY5" fmla="*/ 1421590 h 1620507"/>
              <a:gd name="connsiteX0" fmla="*/ 175 w 2136697"/>
              <a:gd name="connsiteY0" fmla="*/ 1422384 h 1621301"/>
              <a:gd name="connsiteX1" fmla="*/ 1181853 w 2136697"/>
              <a:gd name="connsiteY1" fmla="*/ 794 h 1621301"/>
              <a:gd name="connsiteX2" fmla="*/ 1893612 w 2136697"/>
              <a:gd name="connsiteY2" fmla="*/ 0 h 1621301"/>
              <a:gd name="connsiteX3" fmla="*/ 2136697 w 2136697"/>
              <a:gd name="connsiteY3" fmla="*/ 794 h 1621301"/>
              <a:gd name="connsiteX4" fmla="*/ 964398 w 2136697"/>
              <a:gd name="connsiteY4" fmla="*/ 1533115 h 1621301"/>
              <a:gd name="connsiteX5" fmla="*/ 176550 w 2136697"/>
              <a:gd name="connsiteY5" fmla="*/ 1607897 h 1621301"/>
              <a:gd name="connsiteX6" fmla="*/ 175 w 2136697"/>
              <a:gd name="connsiteY6" fmla="*/ 1422384 h 1621301"/>
              <a:gd name="connsiteX0" fmla="*/ 175 w 2067623"/>
              <a:gd name="connsiteY0" fmla="*/ 1422384 h 1621301"/>
              <a:gd name="connsiteX1" fmla="*/ 1181853 w 2067623"/>
              <a:gd name="connsiteY1" fmla="*/ 794 h 1621301"/>
              <a:gd name="connsiteX2" fmla="*/ 1893612 w 2067623"/>
              <a:gd name="connsiteY2" fmla="*/ 0 h 1621301"/>
              <a:gd name="connsiteX3" fmla="*/ 2067623 w 2067623"/>
              <a:gd name="connsiteY3" fmla="*/ 115917 h 1621301"/>
              <a:gd name="connsiteX4" fmla="*/ 964398 w 2067623"/>
              <a:gd name="connsiteY4" fmla="*/ 1533115 h 1621301"/>
              <a:gd name="connsiteX5" fmla="*/ 176550 w 2067623"/>
              <a:gd name="connsiteY5" fmla="*/ 1607897 h 1621301"/>
              <a:gd name="connsiteX6" fmla="*/ 175 w 2067623"/>
              <a:gd name="connsiteY6" fmla="*/ 1422384 h 1621301"/>
              <a:gd name="connsiteX0" fmla="*/ 175 w 2073421"/>
              <a:gd name="connsiteY0" fmla="*/ 1422384 h 1621301"/>
              <a:gd name="connsiteX1" fmla="*/ 1181853 w 2073421"/>
              <a:gd name="connsiteY1" fmla="*/ 794 h 1621301"/>
              <a:gd name="connsiteX2" fmla="*/ 1893612 w 2073421"/>
              <a:gd name="connsiteY2" fmla="*/ 0 h 1621301"/>
              <a:gd name="connsiteX3" fmla="*/ 2067623 w 2073421"/>
              <a:gd name="connsiteY3" fmla="*/ 115917 h 1621301"/>
              <a:gd name="connsiteX4" fmla="*/ 964398 w 2073421"/>
              <a:gd name="connsiteY4" fmla="*/ 1533115 h 1621301"/>
              <a:gd name="connsiteX5" fmla="*/ 176550 w 2073421"/>
              <a:gd name="connsiteY5" fmla="*/ 1607897 h 1621301"/>
              <a:gd name="connsiteX6" fmla="*/ 175 w 2073421"/>
              <a:gd name="connsiteY6" fmla="*/ 1422384 h 1621301"/>
              <a:gd name="connsiteX0" fmla="*/ 175 w 2079798"/>
              <a:gd name="connsiteY0" fmla="*/ 1422384 h 1621301"/>
              <a:gd name="connsiteX1" fmla="*/ 1181853 w 2079798"/>
              <a:gd name="connsiteY1" fmla="*/ 794 h 1621301"/>
              <a:gd name="connsiteX2" fmla="*/ 1893612 w 2079798"/>
              <a:gd name="connsiteY2" fmla="*/ 0 h 1621301"/>
              <a:gd name="connsiteX3" fmla="*/ 2074201 w 2079798"/>
              <a:gd name="connsiteY3" fmla="*/ 155388 h 1621301"/>
              <a:gd name="connsiteX4" fmla="*/ 964398 w 2079798"/>
              <a:gd name="connsiteY4" fmla="*/ 1533115 h 1621301"/>
              <a:gd name="connsiteX5" fmla="*/ 176550 w 2079798"/>
              <a:gd name="connsiteY5" fmla="*/ 1607897 h 1621301"/>
              <a:gd name="connsiteX6" fmla="*/ 175 w 2079798"/>
              <a:gd name="connsiteY6" fmla="*/ 1422384 h 1621301"/>
              <a:gd name="connsiteX0" fmla="*/ 175 w 2086273"/>
              <a:gd name="connsiteY0" fmla="*/ 1422384 h 1621301"/>
              <a:gd name="connsiteX1" fmla="*/ 1181853 w 2086273"/>
              <a:gd name="connsiteY1" fmla="*/ 794 h 1621301"/>
              <a:gd name="connsiteX2" fmla="*/ 1893612 w 2086273"/>
              <a:gd name="connsiteY2" fmla="*/ 0 h 1621301"/>
              <a:gd name="connsiteX3" fmla="*/ 2074201 w 2086273"/>
              <a:gd name="connsiteY3" fmla="*/ 155388 h 1621301"/>
              <a:gd name="connsiteX4" fmla="*/ 964398 w 2086273"/>
              <a:gd name="connsiteY4" fmla="*/ 1533115 h 1621301"/>
              <a:gd name="connsiteX5" fmla="*/ 176550 w 2086273"/>
              <a:gd name="connsiteY5" fmla="*/ 1607897 h 1621301"/>
              <a:gd name="connsiteX6" fmla="*/ 175 w 2086273"/>
              <a:gd name="connsiteY6" fmla="*/ 1422384 h 1621301"/>
              <a:gd name="connsiteX0" fmla="*/ 175 w 2086273"/>
              <a:gd name="connsiteY0" fmla="*/ 1422384 h 1621301"/>
              <a:gd name="connsiteX1" fmla="*/ 1181853 w 2086273"/>
              <a:gd name="connsiteY1" fmla="*/ 794 h 1621301"/>
              <a:gd name="connsiteX2" fmla="*/ 1893612 w 2086273"/>
              <a:gd name="connsiteY2" fmla="*/ 0 h 1621301"/>
              <a:gd name="connsiteX3" fmla="*/ 2074201 w 2086273"/>
              <a:gd name="connsiteY3" fmla="*/ 155388 h 1621301"/>
              <a:gd name="connsiteX4" fmla="*/ 964398 w 2086273"/>
              <a:gd name="connsiteY4" fmla="*/ 1533115 h 1621301"/>
              <a:gd name="connsiteX5" fmla="*/ 176550 w 2086273"/>
              <a:gd name="connsiteY5" fmla="*/ 1607897 h 1621301"/>
              <a:gd name="connsiteX6" fmla="*/ 175 w 2086273"/>
              <a:gd name="connsiteY6" fmla="*/ 1422384 h 1621301"/>
              <a:gd name="connsiteX0" fmla="*/ 175 w 2088520"/>
              <a:gd name="connsiteY0" fmla="*/ 1422384 h 1621301"/>
              <a:gd name="connsiteX1" fmla="*/ 1181853 w 2088520"/>
              <a:gd name="connsiteY1" fmla="*/ 794 h 1621301"/>
              <a:gd name="connsiteX2" fmla="*/ 1893612 w 2088520"/>
              <a:gd name="connsiteY2" fmla="*/ 0 h 1621301"/>
              <a:gd name="connsiteX3" fmla="*/ 2074201 w 2088520"/>
              <a:gd name="connsiteY3" fmla="*/ 155388 h 1621301"/>
              <a:gd name="connsiteX4" fmla="*/ 964398 w 2088520"/>
              <a:gd name="connsiteY4" fmla="*/ 1533115 h 1621301"/>
              <a:gd name="connsiteX5" fmla="*/ 176550 w 2088520"/>
              <a:gd name="connsiteY5" fmla="*/ 1607897 h 1621301"/>
              <a:gd name="connsiteX6" fmla="*/ 175 w 2088520"/>
              <a:gd name="connsiteY6" fmla="*/ 1422384 h 1621301"/>
              <a:gd name="connsiteX0" fmla="*/ 175 w 2075561"/>
              <a:gd name="connsiteY0" fmla="*/ 1422384 h 1621301"/>
              <a:gd name="connsiteX1" fmla="*/ 1181853 w 2075561"/>
              <a:gd name="connsiteY1" fmla="*/ 794 h 1621301"/>
              <a:gd name="connsiteX2" fmla="*/ 1893612 w 2075561"/>
              <a:gd name="connsiteY2" fmla="*/ 0 h 1621301"/>
              <a:gd name="connsiteX3" fmla="*/ 2061048 w 2075561"/>
              <a:gd name="connsiteY3" fmla="*/ 145520 h 1621301"/>
              <a:gd name="connsiteX4" fmla="*/ 964398 w 2075561"/>
              <a:gd name="connsiteY4" fmla="*/ 1533115 h 1621301"/>
              <a:gd name="connsiteX5" fmla="*/ 176550 w 2075561"/>
              <a:gd name="connsiteY5" fmla="*/ 1607897 h 1621301"/>
              <a:gd name="connsiteX6" fmla="*/ 175 w 2075561"/>
              <a:gd name="connsiteY6" fmla="*/ 1422384 h 1621301"/>
              <a:gd name="connsiteX0" fmla="*/ 175 w 2088524"/>
              <a:gd name="connsiteY0" fmla="*/ 1422384 h 1621301"/>
              <a:gd name="connsiteX1" fmla="*/ 1181853 w 2088524"/>
              <a:gd name="connsiteY1" fmla="*/ 794 h 1621301"/>
              <a:gd name="connsiteX2" fmla="*/ 1893612 w 2088524"/>
              <a:gd name="connsiteY2" fmla="*/ 0 h 1621301"/>
              <a:gd name="connsiteX3" fmla="*/ 2074205 w 2088524"/>
              <a:gd name="connsiteY3" fmla="*/ 214594 h 1621301"/>
              <a:gd name="connsiteX4" fmla="*/ 964398 w 2088524"/>
              <a:gd name="connsiteY4" fmla="*/ 1533115 h 1621301"/>
              <a:gd name="connsiteX5" fmla="*/ 176550 w 2088524"/>
              <a:gd name="connsiteY5" fmla="*/ 1607897 h 1621301"/>
              <a:gd name="connsiteX6" fmla="*/ 175 w 2088524"/>
              <a:gd name="connsiteY6" fmla="*/ 1422384 h 1621301"/>
              <a:gd name="connsiteX0" fmla="*/ 175 w 2088524"/>
              <a:gd name="connsiteY0" fmla="*/ 1422384 h 1621301"/>
              <a:gd name="connsiteX1" fmla="*/ 1181853 w 2088524"/>
              <a:gd name="connsiteY1" fmla="*/ 794 h 1621301"/>
              <a:gd name="connsiteX2" fmla="*/ 1893612 w 2088524"/>
              <a:gd name="connsiteY2" fmla="*/ 0 h 1621301"/>
              <a:gd name="connsiteX3" fmla="*/ 2074205 w 2088524"/>
              <a:gd name="connsiteY3" fmla="*/ 214594 h 1621301"/>
              <a:gd name="connsiteX4" fmla="*/ 964398 w 2088524"/>
              <a:gd name="connsiteY4" fmla="*/ 1533115 h 1621301"/>
              <a:gd name="connsiteX5" fmla="*/ 176550 w 2088524"/>
              <a:gd name="connsiteY5" fmla="*/ 1607897 h 1621301"/>
              <a:gd name="connsiteX6" fmla="*/ 175 w 2088524"/>
              <a:gd name="connsiteY6" fmla="*/ 1422384 h 1621301"/>
              <a:gd name="connsiteX0" fmla="*/ 175 w 2074539"/>
              <a:gd name="connsiteY0" fmla="*/ 1422384 h 1621301"/>
              <a:gd name="connsiteX1" fmla="*/ 1181853 w 2074539"/>
              <a:gd name="connsiteY1" fmla="*/ 794 h 1621301"/>
              <a:gd name="connsiteX2" fmla="*/ 1893612 w 2074539"/>
              <a:gd name="connsiteY2" fmla="*/ 0 h 1621301"/>
              <a:gd name="connsiteX3" fmla="*/ 2074205 w 2074539"/>
              <a:gd name="connsiteY3" fmla="*/ 214594 h 1621301"/>
              <a:gd name="connsiteX4" fmla="*/ 964398 w 2074539"/>
              <a:gd name="connsiteY4" fmla="*/ 1533115 h 1621301"/>
              <a:gd name="connsiteX5" fmla="*/ 176550 w 2074539"/>
              <a:gd name="connsiteY5" fmla="*/ 1607897 h 1621301"/>
              <a:gd name="connsiteX6" fmla="*/ 175 w 2074539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3822 h 1622739"/>
              <a:gd name="connsiteX1" fmla="*/ 1181853 w 2074205"/>
              <a:gd name="connsiteY1" fmla="*/ 2232 h 1622739"/>
              <a:gd name="connsiteX2" fmla="*/ 1893612 w 2074205"/>
              <a:gd name="connsiteY2" fmla="*/ 1438 h 1622739"/>
              <a:gd name="connsiteX3" fmla="*/ 2074205 w 2074205"/>
              <a:gd name="connsiteY3" fmla="*/ 216032 h 1622739"/>
              <a:gd name="connsiteX4" fmla="*/ 964398 w 2074205"/>
              <a:gd name="connsiteY4" fmla="*/ 1534553 h 1622739"/>
              <a:gd name="connsiteX5" fmla="*/ 176550 w 2074205"/>
              <a:gd name="connsiteY5" fmla="*/ 1609335 h 1622739"/>
              <a:gd name="connsiteX6" fmla="*/ 175 w 2074205"/>
              <a:gd name="connsiteY6" fmla="*/ 1423822 h 1622739"/>
              <a:gd name="connsiteX0" fmla="*/ 175 w 2074205"/>
              <a:gd name="connsiteY0" fmla="*/ 1424365 h 1623282"/>
              <a:gd name="connsiteX1" fmla="*/ 1181853 w 2074205"/>
              <a:gd name="connsiteY1" fmla="*/ 2775 h 1623282"/>
              <a:gd name="connsiteX2" fmla="*/ 1893612 w 2074205"/>
              <a:gd name="connsiteY2" fmla="*/ 1981 h 1623282"/>
              <a:gd name="connsiteX3" fmla="*/ 2074205 w 2074205"/>
              <a:gd name="connsiteY3" fmla="*/ 216575 h 1623282"/>
              <a:gd name="connsiteX4" fmla="*/ 964398 w 2074205"/>
              <a:gd name="connsiteY4" fmla="*/ 1535096 h 1623282"/>
              <a:gd name="connsiteX5" fmla="*/ 176550 w 2074205"/>
              <a:gd name="connsiteY5" fmla="*/ 1609878 h 1623282"/>
              <a:gd name="connsiteX6" fmla="*/ 175 w 2074205"/>
              <a:gd name="connsiteY6" fmla="*/ 1424365 h 1623282"/>
              <a:gd name="connsiteX0" fmla="*/ 175 w 2074205"/>
              <a:gd name="connsiteY0" fmla="*/ 1424365 h 1623282"/>
              <a:gd name="connsiteX1" fmla="*/ 1181853 w 2074205"/>
              <a:gd name="connsiteY1" fmla="*/ 2775 h 1623282"/>
              <a:gd name="connsiteX2" fmla="*/ 1893612 w 2074205"/>
              <a:gd name="connsiteY2" fmla="*/ 1981 h 1623282"/>
              <a:gd name="connsiteX3" fmla="*/ 2074205 w 2074205"/>
              <a:gd name="connsiteY3" fmla="*/ 216575 h 1623282"/>
              <a:gd name="connsiteX4" fmla="*/ 964398 w 2074205"/>
              <a:gd name="connsiteY4" fmla="*/ 1535096 h 1623282"/>
              <a:gd name="connsiteX5" fmla="*/ 176550 w 2074205"/>
              <a:gd name="connsiteY5" fmla="*/ 1609878 h 1623282"/>
              <a:gd name="connsiteX6" fmla="*/ 175 w 2074205"/>
              <a:gd name="connsiteY6" fmla="*/ 1424365 h 1623282"/>
              <a:gd name="connsiteX0" fmla="*/ 133 w 2074163"/>
              <a:gd name="connsiteY0" fmla="*/ 1424365 h 1623282"/>
              <a:gd name="connsiteX1" fmla="*/ 1181811 w 2074163"/>
              <a:gd name="connsiteY1" fmla="*/ 2775 h 1623282"/>
              <a:gd name="connsiteX2" fmla="*/ 1893570 w 2074163"/>
              <a:gd name="connsiteY2" fmla="*/ 1981 h 1623282"/>
              <a:gd name="connsiteX3" fmla="*/ 2074163 w 2074163"/>
              <a:gd name="connsiteY3" fmla="*/ 216575 h 1623282"/>
              <a:gd name="connsiteX4" fmla="*/ 964356 w 2074163"/>
              <a:gd name="connsiteY4" fmla="*/ 1535096 h 1623282"/>
              <a:gd name="connsiteX5" fmla="*/ 176508 w 2074163"/>
              <a:gd name="connsiteY5" fmla="*/ 1609878 h 1623282"/>
              <a:gd name="connsiteX6" fmla="*/ 133 w 2074163"/>
              <a:gd name="connsiteY6" fmla="*/ 1424365 h 1623282"/>
              <a:gd name="connsiteX0" fmla="*/ 133 w 2074163"/>
              <a:gd name="connsiteY0" fmla="*/ 1424365 h 1623282"/>
              <a:gd name="connsiteX1" fmla="*/ 1181811 w 2074163"/>
              <a:gd name="connsiteY1" fmla="*/ 2775 h 1623282"/>
              <a:gd name="connsiteX2" fmla="*/ 1893570 w 2074163"/>
              <a:gd name="connsiteY2" fmla="*/ 1981 h 1623282"/>
              <a:gd name="connsiteX3" fmla="*/ 2074163 w 2074163"/>
              <a:gd name="connsiteY3" fmla="*/ 216575 h 1623282"/>
              <a:gd name="connsiteX4" fmla="*/ 964356 w 2074163"/>
              <a:gd name="connsiteY4" fmla="*/ 1535096 h 1623282"/>
              <a:gd name="connsiteX5" fmla="*/ 176508 w 2074163"/>
              <a:gd name="connsiteY5" fmla="*/ 1609878 h 1623282"/>
              <a:gd name="connsiteX6" fmla="*/ 133 w 2074163"/>
              <a:gd name="connsiteY6" fmla="*/ 1424365 h 1623282"/>
              <a:gd name="connsiteX0" fmla="*/ 135 w 2074165"/>
              <a:gd name="connsiteY0" fmla="*/ 1424365 h 1623282"/>
              <a:gd name="connsiteX1" fmla="*/ 1181813 w 2074165"/>
              <a:gd name="connsiteY1" fmla="*/ 2775 h 1623282"/>
              <a:gd name="connsiteX2" fmla="*/ 1893572 w 2074165"/>
              <a:gd name="connsiteY2" fmla="*/ 1981 h 1623282"/>
              <a:gd name="connsiteX3" fmla="*/ 2074165 w 2074165"/>
              <a:gd name="connsiteY3" fmla="*/ 216575 h 1623282"/>
              <a:gd name="connsiteX4" fmla="*/ 964358 w 2074165"/>
              <a:gd name="connsiteY4" fmla="*/ 1535096 h 1623282"/>
              <a:gd name="connsiteX5" fmla="*/ 176510 w 2074165"/>
              <a:gd name="connsiteY5" fmla="*/ 1609878 h 1623282"/>
              <a:gd name="connsiteX6" fmla="*/ 135 w 2074165"/>
              <a:gd name="connsiteY6" fmla="*/ 1424365 h 1623282"/>
              <a:gd name="connsiteX0" fmla="*/ 140 w 2074170"/>
              <a:gd name="connsiteY0" fmla="*/ 1424365 h 1623282"/>
              <a:gd name="connsiteX1" fmla="*/ 1181818 w 2074170"/>
              <a:gd name="connsiteY1" fmla="*/ 2775 h 1623282"/>
              <a:gd name="connsiteX2" fmla="*/ 1893577 w 2074170"/>
              <a:gd name="connsiteY2" fmla="*/ 1981 h 1623282"/>
              <a:gd name="connsiteX3" fmla="*/ 2074170 w 2074170"/>
              <a:gd name="connsiteY3" fmla="*/ 216575 h 1623282"/>
              <a:gd name="connsiteX4" fmla="*/ 964363 w 2074170"/>
              <a:gd name="connsiteY4" fmla="*/ 1535096 h 1623282"/>
              <a:gd name="connsiteX5" fmla="*/ 176515 w 2074170"/>
              <a:gd name="connsiteY5" fmla="*/ 1609878 h 1623282"/>
              <a:gd name="connsiteX6" fmla="*/ 140 w 2074170"/>
              <a:gd name="connsiteY6" fmla="*/ 1424365 h 1623282"/>
              <a:gd name="connsiteX0" fmla="*/ 143 w 2074173"/>
              <a:gd name="connsiteY0" fmla="*/ 1424365 h 1623282"/>
              <a:gd name="connsiteX1" fmla="*/ 1181821 w 2074173"/>
              <a:gd name="connsiteY1" fmla="*/ 2775 h 1623282"/>
              <a:gd name="connsiteX2" fmla="*/ 1893580 w 2074173"/>
              <a:gd name="connsiteY2" fmla="*/ 1981 h 1623282"/>
              <a:gd name="connsiteX3" fmla="*/ 2074173 w 2074173"/>
              <a:gd name="connsiteY3" fmla="*/ 216575 h 1623282"/>
              <a:gd name="connsiteX4" fmla="*/ 964366 w 2074173"/>
              <a:gd name="connsiteY4" fmla="*/ 1535096 h 1623282"/>
              <a:gd name="connsiteX5" fmla="*/ 176518 w 2074173"/>
              <a:gd name="connsiteY5" fmla="*/ 1609878 h 1623282"/>
              <a:gd name="connsiteX6" fmla="*/ 143 w 2074173"/>
              <a:gd name="connsiteY6" fmla="*/ 1424365 h 1623282"/>
              <a:gd name="connsiteX0" fmla="*/ 143 w 2074173"/>
              <a:gd name="connsiteY0" fmla="*/ 1424365 h 1630465"/>
              <a:gd name="connsiteX1" fmla="*/ 1181821 w 2074173"/>
              <a:gd name="connsiteY1" fmla="*/ 2775 h 1630465"/>
              <a:gd name="connsiteX2" fmla="*/ 1893580 w 2074173"/>
              <a:gd name="connsiteY2" fmla="*/ 1981 h 1630465"/>
              <a:gd name="connsiteX3" fmla="*/ 2074173 w 2074173"/>
              <a:gd name="connsiteY3" fmla="*/ 216575 h 1630465"/>
              <a:gd name="connsiteX4" fmla="*/ 964366 w 2074173"/>
              <a:gd name="connsiteY4" fmla="*/ 1535096 h 1630465"/>
              <a:gd name="connsiteX5" fmla="*/ 176518 w 2074173"/>
              <a:gd name="connsiteY5" fmla="*/ 1609878 h 1630465"/>
              <a:gd name="connsiteX6" fmla="*/ 143 w 2074173"/>
              <a:gd name="connsiteY6" fmla="*/ 1424365 h 1630465"/>
              <a:gd name="connsiteX0" fmla="*/ 143 w 2074173"/>
              <a:gd name="connsiteY0" fmla="*/ 1424365 h 1676501"/>
              <a:gd name="connsiteX1" fmla="*/ 1181821 w 2074173"/>
              <a:gd name="connsiteY1" fmla="*/ 2775 h 1676501"/>
              <a:gd name="connsiteX2" fmla="*/ 1893580 w 2074173"/>
              <a:gd name="connsiteY2" fmla="*/ 1981 h 1676501"/>
              <a:gd name="connsiteX3" fmla="*/ 2074173 w 2074173"/>
              <a:gd name="connsiteY3" fmla="*/ 216575 h 1676501"/>
              <a:gd name="connsiteX4" fmla="*/ 915028 w 2074173"/>
              <a:gd name="connsiteY4" fmla="*/ 1607459 h 1676501"/>
              <a:gd name="connsiteX5" fmla="*/ 176518 w 2074173"/>
              <a:gd name="connsiteY5" fmla="*/ 1609878 h 1676501"/>
              <a:gd name="connsiteX6" fmla="*/ 143 w 2074173"/>
              <a:gd name="connsiteY6" fmla="*/ 1424365 h 1676501"/>
              <a:gd name="connsiteX0" fmla="*/ 143 w 2074173"/>
              <a:gd name="connsiteY0" fmla="*/ 1424365 h 1612418"/>
              <a:gd name="connsiteX1" fmla="*/ 1181821 w 2074173"/>
              <a:gd name="connsiteY1" fmla="*/ 2775 h 1612418"/>
              <a:gd name="connsiteX2" fmla="*/ 1893580 w 2074173"/>
              <a:gd name="connsiteY2" fmla="*/ 1981 h 1612418"/>
              <a:gd name="connsiteX3" fmla="*/ 2074173 w 2074173"/>
              <a:gd name="connsiteY3" fmla="*/ 216575 h 1612418"/>
              <a:gd name="connsiteX4" fmla="*/ 915028 w 2074173"/>
              <a:gd name="connsiteY4" fmla="*/ 1607459 h 1612418"/>
              <a:gd name="connsiteX5" fmla="*/ 176518 w 2074173"/>
              <a:gd name="connsiteY5" fmla="*/ 1609878 h 1612418"/>
              <a:gd name="connsiteX6" fmla="*/ 143 w 2074173"/>
              <a:gd name="connsiteY6" fmla="*/ 1424365 h 1612418"/>
              <a:gd name="connsiteX0" fmla="*/ 143 w 2074173"/>
              <a:gd name="connsiteY0" fmla="*/ 1424365 h 1609996"/>
              <a:gd name="connsiteX1" fmla="*/ 1181821 w 2074173"/>
              <a:gd name="connsiteY1" fmla="*/ 2775 h 1609996"/>
              <a:gd name="connsiteX2" fmla="*/ 1893580 w 2074173"/>
              <a:gd name="connsiteY2" fmla="*/ 1981 h 1609996"/>
              <a:gd name="connsiteX3" fmla="*/ 2074173 w 2074173"/>
              <a:gd name="connsiteY3" fmla="*/ 216575 h 1609996"/>
              <a:gd name="connsiteX4" fmla="*/ 915028 w 2074173"/>
              <a:gd name="connsiteY4" fmla="*/ 1607459 h 1609996"/>
              <a:gd name="connsiteX5" fmla="*/ 176518 w 2074173"/>
              <a:gd name="connsiteY5" fmla="*/ 1609878 h 1609996"/>
              <a:gd name="connsiteX6" fmla="*/ 143 w 2074173"/>
              <a:gd name="connsiteY6" fmla="*/ 1424365 h 1609996"/>
              <a:gd name="connsiteX0" fmla="*/ 168 w 2074198"/>
              <a:gd name="connsiteY0" fmla="*/ 1424365 h 1609878"/>
              <a:gd name="connsiteX1" fmla="*/ 1181846 w 2074198"/>
              <a:gd name="connsiteY1" fmla="*/ 2775 h 1609878"/>
              <a:gd name="connsiteX2" fmla="*/ 1893605 w 2074198"/>
              <a:gd name="connsiteY2" fmla="*/ 1981 h 1609878"/>
              <a:gd name="connsiteX3" fmla="*/ 2074198 w 2074198"/>
              <a:gd name="connsiteY3" fmla="*/ 216575 h 1609878"/>
              <a:gd name="connsiteX4" fmla="*/ 915053 w 2074198"/>
              <a:gd name="connsiteY4" fmla="*/ 1607459 h 1609878"/>
              <a:gd name="connsiteX5" fmla="*/ 176543 w 2074198"/>
              <a:gd name="connsiteY5" fmla="*/ 1609878 h 1609878"/>
              <a:gd name="connsiteX6" fmla="*/ 168 w 2074198"/>
              <a:gd name="connsiteY6" fmla="*/ 1424365 h 1609878"/>
              <a:gd name="connsiteX0" fmla="*/ 168 w 2074198"/>
              <a:gd name="connsiteY0" fmla="*/ 1424365 h 1609878"/>
              <a:gd name="connsiteX1" fmla="*/ 1181846 w 2074198"/>
              <a:gd name="connsiteY1" fmla="*/ 2775 h 1609878"/>
              <a:gd name="connsiteX2" fmla="*/ 1893605 w 2074198"/>
              <a:gd name="connsiteY2" fmla="*/ 1981 h 1609878"/>
              <a:gd name="connsiteX3" fmla="*/ 2074198 w 2074198"/>
              <a:gd name="connsiteY3" fmla="*/ 216575 h 1609878"/>
              <a:gd name="connsiteX4" fmla="*/ 915053 w 2074198"/>
              <a:gd name="connsiteY4" fmla="*/ 1607459 h 1609878"/>
              <a:gd name="connsiteX5" fmla="*/ 176543 w 2074198"/>
              <a:gd name="connsiteY5" fmla="*/ 1609878 h 1609878"/>
              <a:gd name="connsiteX6" fmla="*/ 168 w 2074198"/>
              <a:gd name="connsiteY6" fmla="*/ 1424365 h 1609878"/>
              <a:gd name="connsiteX0" fmla="*/ 168 w 2074198"/>
              <a:gd name="connsiteY0" fmla="*/ 1424365 h 1609878"/>
              <a:gd name="connsiteX1" fmla="*/ 1181846 w 2074198"/>
              <a:gd name="connsiteY1" fmla="*/ 2775 h 1609878"/>
              <a:gd name="connsiteX2" fmla="*/ 1893605 w 2074198"/>
              <a:gd name="connsiteY2" fmla="*/ 1981 h 1609878"/>
              <a:gd name="connsiteX3" fmla="*/ 2074198 w 2074198"/>
              <a:gd name="connsiteY3" fmla="*/ 216575 h 1609878"/>
              <a:gd name="connsiteX4" fmla="*/ 915053 w 2074198"/>
              <a:gd name="connsiteY4" fmla="*/ 1607459 h 1609878"/>
              <a:gd name="connsiteX5" fmla="*/ 176543 w 2074198"/>
              <a:gd name="connsiteY5" fmla="*/ 1609878 h 1609878"/>
              <a:gd name="connsiteX6" fmla="*/ 168 w 2074198"/>
              <a:gd name="connsiteY6" fmla="*/ 1424365 h 1609878"/>
              <a:gd name="connsiteX0" fmla="*/ 168 w 2074198"/>
              <a:gd name="connsiteY0" fmla="*/ 1424365 h 1609878"/>
              <a:gd name="connsiteX1" fmla="*/ 1181846 w 2074198"/>
              <a:gd name="connsiteY1" fmla="*/ 2775 h 1609878"/>
              <a:gd name="connsiteX2" fmla="*/ 1893605 w 2074198"/>
              <a:gd name="connsiteY2" fmla="*/ 1981 h 1609878"/>
              <a:gd name="connsiteX3" fmla="*/ 2074198 w 2074198"/>
              <a:gd name="connsiteY3" fmla="*/ 216575 h 1609878"/>
              <a:gd name="connsiteX4" fmla="*/ 915053 w 2074198"/>
              <a:gd name="connsiteY4" fmla="*/ 1607459 h 1609878"/>
              <a:gd name="connsiteX5" fmla="*/ 176543 w 2074198"/>
              <a:gd name="connsiteY5" fmla="*/ 1609878 h 1609878"/>
              <a:gd name="connsiteX6" fmla="*/ 168 w 2074198"/>
              <a:gd name="connsiteY6" fmla="*/ 1424365 h 1609878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4198" h="1611075">
                <a:moveTo>
                  <a:pt x="168" y="1425562"/>
                </a:moveTo>
                <a:cubicBezTo>
                  <a:pt x="-13747" y="2036916"/>
                  <a:pt x="948780" y="3379"/>
                  <a:pt x="1181846" y="3972"/>
                </a:cubicBezTo>
                <a:lnTo>
                  <a:pt x="1893605" y="3178"/>
                </a:lnTo>
                <a:cubicBezTo>
                  <a:pt x="1974634" y="8924"/>
                  <a:pt x="2072119" y="-57691"/>
                  <a:pt x="2074198" y="217772"/>
                </a:cubicBezTo>
                <a:cubicBezTo>
                  <a:pt x="2066085" y="-563017"/>
                  <a:pt x="1202760" y="1596748"/>
                  <a:pt x="915053" y="1608656"/>
                </a:cubicBezTo>
                <a:lnTo>
                  <a:pt x="176543" y="1611075"/>
                </a:lnTo>
                <a:cubicBezTo>
                  <a:pt x="87416" y="1598403"/>
                  <a:pt x="-4473" y="1617577"/>
                  <a:pt x="168" y="1425562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50418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985AEB-5327-4E7E-8C50-05D410EEE9E8}"/>
              </a:ext>
            </a:extLst>
          </p:cNvPr>
          <p:cNvSpPr txBox="1"/>
          <p:nvPr/>
        </p:nvSpPr>
        <p:spPr>
          <a:xfrm rot="1074825">
            <a:off x="9073108" y="1613926"/>
            <a:ext cx="1372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Add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A02406-B94F-4AB3-8F8E-0BE4F14B7C42}"/>
              </a:ext>
            </a:extLst>
          </p:cNvPr>
          <p:cNvSpPr txBox="1"/>
          <p:nvPr/>
        </p:nvSpPr>
        <p:spPr>
          <a:xfrm rot="1074825">
            <a:off x="9058716" y="3022206"/>
            <a:ext cx="1372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Add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7E7607-031A-4DEF-9856-74C2248854CE}"/>
              </a:ext>
            </a:extLst>
          </p:cNvPr>
          <p:cNvSpPr txBox="1"/>
          <p:nvPr/>
        </p:nvSpPr>
        <p:spPr>
          <a:xfrm rot="1074825">
            <a:off x="9130472" y="4482661"/>
            <a:ext cx="1372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Add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6CD0AB-44D7-476D-9077-A33B163FD26B}"/>
              </a:ext>
            </a:extLst>
          </p:cNvPr>
          <p:cNvSpPr txBox="1"/>
          <p:nvPr/>
        </p:nvSpPr>
        <p:spPr>
          <a:xfrm>
            <a:off x="902164" y="1696978"/>
            <a:ext cx="131272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4"/>
                </a:solidFill>
                <a:cs typeface="Arial" pitchFamily="34" charset="0"/>
              </a:rPr>
              <a:t>80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FECDD9-4966-4C84-A31F-CC3A111A09DF}"/>
              </a:ext>
            </a:extLst>
          </p:cNvPr>
          <p:cNvSpPr txBox="1"/>
          <p:nvPr/>
        </p:nvSpPr>
        <p:spPr>
          <a:xfrm>
            <a:off x="2194275" y="1932660"/>
            <a:ext cx="5236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30192F-49F9-4C7D-B4E5-46EFFF97F999}"/>
              </a:ext>
            </a:extLst>
          </p:cNvPr>
          <p:cNvGrpSpPr/>
          <p:nvPr/>
        </p:nvGrpSpPr>
        <p:grpSpPr>
          <a:xfrm>
            <a:off x="926702" y="3670796"/>
            <a:ext cx="1869058" cy="2421214"/>
            <a:chOff x="-475010" y="1042170"/>
            <a:chExt cx="3859356" cy="242121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605BE4-61E6-4F3B-8E43-107B750E8EC7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5F5CA69-8D0F-4920-B864-5C655EE9C9A7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8B5FDC-A5AD-4FFC-9E87-33F1B5DC4581}"/>
              </a:ext>
            </a:extLst>
          </p:cNvPr>
          <p:cNvGrpSpPr/>
          <p:nvPr/>
        </p:nvGrpSpPr>
        <p:grpSpPr>
          <a:xfrm>
            <a:off x="3225334" y="3670796"/>
            <a:ext cx="1869058" cy="2421214"/>
            <a:chOff x="-475010" y="1042170"/>
            <a:chExt cx="3859356" cy="242121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7D15D51-003B-49B5-88B3-1FE5EFC21692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311A69-9646-4D28-9173-AED0D8FE23C2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C2DDEFE-3AE0-4B5F-84CA-B74227337379}"/>
              </a:ext>
            </a:extLst>
          </p:cNvPr>
          <p:cNvGrpSpPr/>
          <p:nvPr/>
        </p:nvGrpSpPr>
        <p:grpSpPr>
          <a:xfrm>
            <a:off x="5523965" y="3670796"/>
            <a:ext cx="1869058" cy="2421214"/>
            <a:chOff x="-475010" y="1042170"/>
            <a:chExt cx="3859356" cy="242121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27CC5F4-0668-4F98-B05C-32BF5D29AC04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A2B52B5-3630-4502-B57B-694ACEF7338C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F15D195-B7B7-4BDF-8328-2A01D96E0ED0}"/>
              </a:ext>
            </a:extLst>
          </p:cNvPr>
          <p:cNvSpPr txBox="1"/>
          <p:nvPr/>
        </p:nvSpPr>
        <p:spPr>
          <a:xfrm>
            <a:off x="932201" y="2537717"/>
            <a:ext cx="6499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92B1B0-5B2E-40B3-8794-36A61BC0C915}"/>
              </a:ext>
            </a:extLst>
          </p:cNvPr>
          <p:cNvGrpSpPr/>
          <p:nvPr/>
        </p:nvGrpSpPr>
        <p:grpSpPr>
          <a:xfrm>
            <a:off x="1261438" y="2408730"/>
            <a:ext cx="1551128" cy="2392629"/>
            <a:chOff x="1576670" y="2278094"/>
            <a:chExt cx="1368152" cy="2110387"/>
          </a:xfrm>
        </p:grpSpPr>
        <p:sp>
          <p:nvSpPr>
            <p:cNvPr id="4" name="Oval 1">
              <a:extLst>
                <a:ext uri="{FF2B5EF4-FFF2-40B4-BE49-F238E27FC236}">
                  <a16:creationId xmlns:a16="http://schemas.microsoft.com/office/drawing/2014/main" id="{9AF854F0-A10E-40CF-90CF-44CE3DB97B38}"/>
                </a:ext>
              </a:extLst>
            </p:cNvPr>
            <p:cNvSpPr/>
            <p:nvPr/>
          </p:nvSpPr>
          <p:spPr>
            <a:xfrm>
              <a:off x="1576670" y="2278094"/>
              <a:ext cx="1368152" cy="2110387"/>
            </a:xfrm>
            <a:custGeom>
              <a:avLst/>
              <a:gdLst/>
              <a:ahLst/>
              <a:cxnLst/>
              <a:rect l="l" t="t" r="r" b="b"/>
              <a:pathLst>
                <a:path w="1728192" h="2665753">
                  <a:moveTo>
                    <a:pt x="1218146" y="55241"/>
                  </a:moveTo>
                  <a:lnTo>
                    <a:pt x="507866" y="55242"/>
                  </a:lnTo>
                  <a:cubicBezTo>
                    <a:pt x="495241" y="55242"/>
                    <a:pt x="485006" y="65477"/>
                    <a:pt x="485006" y="78102"/>
                  </a:cubicBezTo>
                  <a:cubicBezTo>
                    <a:pt x="485006" y="90726"/>
                    <a:pt x="495241" y="100961"/>
                    <a:pt x="507866" y="100961"/>
                  </a:cubicBezTo>
                  <a:lnTo>
                    <a:pt x="612068" y="100961"/>
                  </a:lnTo>
                  <a:lnTo>
                    <a:pt x="612068" y="1265733"/>
                  </a:lnTo>
                  <a:cubicBezTo>
                    <a:pt x="297659" y="1370470"/>
                    <a:pt x="71279" y="1667274"/>
                    <a:pt x="71279" y="2016952"/>
                  </a:cubicBezTo>
                  <a:cubicBezTo>
                    <a:pt x="71279" y="2253657"/>
                    <a:pt x="175012" y="2466134"/>
                    <a:pt x="340115" y="2610568"/>
                  </a:cubicBezTo>
                  <a:cubicBezTo>
                    <a:pt x="343631" y="2606103"/>
                    <a:pt x="348952" y="2604553"/>
                    <a:pt x="354636" y="2604553"/>
                  </a:cubicBezTo>
                  <a:lnTo>
                    <a:pt x="1373436" y="2604553"/>
                  </a:lnTo>
                  <a:lnTo>
                    <a:pt x="1388036" y="2610601"/>
                  </a:lnTo>
                  <a:cubicBezTo>
                    <a:pt x="1553163" y="2466168"/>
                    <a:pt x="1656913" y="2253676"/>
                    <a:pt x="1656913" y="2016952"/>
                  </a:cubicBezTo>
                  <a:cubicBezTo>
                    <a:pt x="1656913" y="1667274"/>
                    <a:pt x="1430533" y="1370470"/>
                    <a:pt x="1116124" y="1265733"/>
                  </a:cubicBezTo>
                  <a:lnTo>
                    <a:pt x="1116124" y="100961"/>
                  </a:lnTo>
                  <a:lnTo>
                    <a:pt x="1218147" y="100961"/>
                  </a:lnTo>
                  <a:cubicBezTo>
                    <a:pt x="1230772" y="100961"/>
                    <a:pt x="1241007" y="90726"/>
                    <a:pt x="1241007" y="78101"/>
                  </a:cubicBezTo>
                  <a:lnTo>
                    <a:pt x="1241006" y="78101"/>
                  </a:lnTo>
                  <a:cubicBezTo>
                    <a:pt x="1241006" y="65476"/>
                    <a:pt x="1230771" y="55241"/>
                    <a:pt x="1218146" y="55241"/>
                  </a:cubicBezTo>
                  <a:close/>
                  <a:moveTo>
                    <a:pt x="495055" y="0"/>
                  </a:moveTo>
                  <a:lnTo>
                    <a:pt x="1233137" y="0"/>
                  </a:lnTo>
                  <a:cubicBezTo>
                    <a:pt x="1282848" y="0"/>
                    <a:pt x="1323147" y="40299"/>
                    <a:pt x="1323147" y="90010"/>
                  </a:cubicBezTo>
                  <a:cubicBezTo>
                    <a:pt x="1323147" y="139721"/>
                    <a:pt x="1282848" y="180020"/>
                    <a:pt x="1233137" y="180020"/>
                  </a:cubicBezTo>
                  <a:lnTo>
                    <a:pt x="1188132" y="180020"/>
                  </a:lnTo>
                  <a:lnTo>
                    <a:pt x="1188132" y="1212421"/>
                  </a:lnTo>
                  <a:cubicBezTo>
                    <a:pt x="1504901" y="1340152"/>
                    <a:pt x="1728192" y="1650558"/>
                    <a:pt x="1728192" y="2013117"/>
                  </a:cubicBezTo>
                  <a:cubicBezTo>
                    <a:pt x="1728192" y="2275270"/>
                    <a:pt x="1611452" y="2510156"/>
                    <a:pt x="1424651" y="2665753"/>
                  </a:cubicBezTo>
                  <a:lnTo>
                    <a:pt x="1373436" y="2665753"/>
                  </a:lnTo>
                  <a:lnTo>
                    <a:pt x="1317810" y="2665753"/>
                  </a:lnTo>
                  <a:lnTo>
                    <a:pt x="410383" y="2665753"/>
                  </a:lnTo>
                  <a:lnTo>
                    <a:pt x="354636" y="2665753"/>
                  </a:lnTo>
                  <a:lnTo>
                    <a:pt x="303541" y="2665753"/>
                  </a:lnTo>
                  <a:cubicBezTo>
                    <a:pt x="116741" y="2510156"/>
                    <a:pt x="0" y="2275270"/>
                    <a:pt x="0" y="2013117"/>
                  </a:cubicBezTo>
                  <a:cubicBezTo>
                    <a:pt x="0" y="1650558"/>
                    <a:pt x="223291" y="1340152"/>
                    <a:pt x="540060" y="1212421"/>
                  </a:cubicBezTo>
                  <a:lnTo>
                    <a:pt x="540060" y="180020"/>
                  </a:lnTo>
                  <a:lnTo>
                    <a:pt x="495055" y="180020"/>
                  </a:lnTo>
                  <a:cubicBezTo>
                    <a:pt x="445344" y="180020"/>
                    <a:pt x="405045" y="139721"/>
                    <a:pt x="405045" y="90010"/>
                  </a:cubicBezTo>
                  <a:cubicBezTo>
                    <a:pt x="405045" y="40299"/>
                    <a:pt x="445344" y="0"/>
                    <a:pt x="495055" y="0"/>
                  </a:cubicBezTo>
                  <a:close/>
                </a:path>
              </a:pathLst>
            </a:cu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F0F2A72-2747-4AD3-9DFB-A4792DD5AFD5}"/>
                </a:ext>
              </a:extLst>
            </p:cNvPr>
            <p:cNvGrpSpPr/>
            <p:nvPr/>
          </p:nvGrpSpPr>
          <p:grpSpPr>
            <a:xfrm>
              <a:off x="1662246" y="2441501"/>
              <a:ext cx="1197000" cy="1880848"/>
              <a:chOff x="-1335025" y="1895102"/>
              <a:chExt cx="1197000" cy="1880848"/>
            </a:xfrm>
            <a:solidFill>
              <a:schemeClr val="bg1">
                <a:lumMod val="95000"/>
              </a:schemeClr>
            </a:solidFill>
          </p:grpSpPr>
          <p:sp>
            <p:nvSpPr>
              <p:cNvPr id="6" name="Rectangle 41">
                <a:extLst>
                  <a:ext uri="{FF2B5EF4-FFF2-40B4-BE49-F238E27FC236}">
                    <a16:creationId xmlns:a16="http://schemas.microsoft.com/office/drawing/2014/main" id="{EF3E65D6-46EE-46B8-9FDF-B83CF296169E}"/>
                  </a:ext>
                </a:extLst>
              </p:cNvPr>
              <p:cNvSpPr/>
              <p:nvPr/>
            </p:nvSpPr>
            <p:spPr>
              <a:xfrm>
                <a:off x="-1273267" y="3587865"/>
                <a:ext cx="107348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054681" h="360001">
                    <a:moveTo>
                      <a:pt x="0" y="0"/>
                    </a:moveTo>
                    <a:lnTo>
                      <a:pt x="2054681" y="0"/>
                    </a:lnTo>
                    <a:cubicBezTo>
                      <a:pt x="1986684" y="139418"/>
                      <a:pt x="1889911" y="261820"/>
                      <a:pt x="1771776" y="360001"/>
                    </a:cubicBezTo>
                    <a:lnTo>
                      <a:pt x="282906" y="360001"/>
                    </a:lnTo>
                    <a:cubicBezTo>
                      <a:pt x="164770" y="261820"/>
                      <a:pt x="67997" y="139418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ectangle 41">
                <a:extLst>
                  <a:ext uri="{FF2B5EF4-FFF2-40B4-BE49-F238E27FC236}">
                    <a16:creationId xmlns:a16="http://schemas.microsoft.com/office/drawing/2014/main" id="{667715BE-559B-4F2A-9BC0-E7F56325D793}"/>
                  </a:ext>
                </a:extLst>
              </p:cNvPr>
              <p:cNvSpPr/>
              <p:nvPr/>
            </p:nvSpPr>
            <p:spPr>
              <a:xfrm>
                <a:off x="-1319963" y="3024092"/>
                <a:ext cx="1166876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233435" h="360001">
                    <a:moveTo>
                      <a:pt x="133835" y="0"/>
                    </a:moveTo>
                    <a:lnTo>
                      <a:pt x="2095221" y="0"/>
                    </a:lnTo>
                    <a:cubicBezTo>
                      <a:pt x="2162853" y="113840"/>
                      <a:pt x="2207928" y="237216"/>
                      <a:pt x="2233435" y="360001"/>
                    </a:cubicBezTo>
                    <a:lnTo>
                      <a:pt x="0" y="360001"/>
                    </a:lnTo>
                    <a:cubicBezTo>
                      <a:pt x="25641" y="234210"/>
                      <a:pt x="69580" y="111428"/>
                      <a:pt x="133835" y="0"/>
                    </a:cubicBezTo>
                    <a:close/>
                  </a:path>
                </a:pathLst>
              </a:cu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ectangle 41">
                <a:extLst>
                  <a:ext uri="{FF2B5EF4-FFF2-40B4-BE49-F238E27FC236}">
                    <a16:creationId xmlns:a16="http://schemas.microsoft.com/office/drawing/2014/main" id="{641C5BC9-0C66-4D54-959A-ECC0FB399ABE}"/>
                  </a:ext>
                </a:extLst>
              </p:cNvPr>
              <p:cNvSpPr/>
              <p:nvPr/>
            </p:nvSpPr>
            <p:spPr>
              <a:xfrm>
                <a:off x="-1248985" y="2835927"/>
                <a:ext cx="1024920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1961727" h="360001">
                    <a:moveTo>
                      <a:pt x="314077" y="0"/>
                    </a:moveTo>
                    <a:lnTo>
                      <a:pt x="1641923" y="0"/>
                    </a:lnTo>
                    <a:cubicBezTo>
                      <a:pt x="1779215" y="97246"/>
                      <a:pt x="1885194" y="222523"/>
                      <a:pt x="1961727" y="360001"/>
                    </a:cubicBezTo>
                    <a:lnTo>
                      <a:pt x="0" y="360001"/>
                    </a:lnTo>
                    <a:cubicBezTo>
                      <a:pt x="76212" y="219130"/>
                      <a:pt x="180881" y="94248"/>
                      <a:pt x="314077" y="0"/>
                    </a:cubicBezTo>
                    <a:close/>
                  </a:path>
                </a:pathLst>
              </a:custGeom>
              <a:solidFill>
                <a:schemeClr val="accent4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Rectangle 41">
                <a:extLst>
                  <a:ext uri="{FF2B5EF4-FFF2-40B4-BE49-F238E27FC236}">
                    <a16:creationId xmlns:a16="http://schemas.microsoft.com/office/drawing/2014/main" id="{F0F1287B-CC1D-4CED-AE7D-F9E001123170}"/>
                  </a:ext>
                </a:extLst>
              </p:cNvPr>
              <p:cNvSpPr/>
              <p:nvPr/>
            </p:nvSpPr>
            <p:spPr>
              <a:xfrm>
                <a:off x="-1083405" y="2647762"/>
                <a:ext cx="693761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1327880" h="360001">
                    <a:moveTo>
                      <a:pt x="395134" y="0"/>
                    </a:moveTo>
                    <a:lnTo>
                      <a:pt x="940525" y="0"/>
                    </a:lnTo>
                    <a:cubicBezTo>
                      <a:pt x="941492" y="60415"/>
                      <a:pt x="941106" y="120900"/>
                      <a:pt x="940525" y="181483"/>
                    </a:cubicBezTo>
                    <a:cubicBezTo>
                      <a:pt x="1089661" y="218530"/>
                      <a:pt x="1218664" y="280406"/>
                      <a:pt x="1327880" y="360001"/>
                    </a:cubicBezTo>
                    <a:lnTo>
                      <a:pt x="0" y="360001"/>
                    </a:lnTo>
                    <a:cubicBezTo>
                      <a:pt x="111032" y="277270"/>
                      <a:pt x="243279" y="217777"/>
                      <a:pt x="394966" y="187721"/>
                    </a:cubicBezTo>
                    <a:close/>
                  </a:path>
                </a:pathLst>
              </a:cu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ectangle 41">
                <a:extLst>
                  <a:ext uri="{FF2B5EF4-FFF2-40B4-BE49-F238E27FC236}">
                    <a16:creationId xmlns:a16="http://schemas.microsoft.com/office/drawing/2014/main" id="{5E93F2A2-3A5C-4B09-8163-43E6DCC0F702}"/>
                  </a:ext>
                </a:extLst>
              </p:cNvPr>
              <p:cNvSpPr/>
              <p:nvPr/>
            </p:nvSpPr>
            <p:spPr>
              <a:xfrm>
                <a:off x="-879137" y="2445222"/>
                <a:ext cx="285323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6117" h="360001">
                    <a:moveTo>
                      <a:pt x="0" y="0"/>
                    </a:moveTo>
                    <a:lnTo>
                      <a:pt x="545249" y="0"/>
                    </a:lnTo>
                    <a:cubicBezTo>
                      <a:pt x="546404" y="119814"/>
                      <a:pt x="546308" y="239757"/>
                      <a:pt x="545539" y="360001"/>
                    </a:cubicBezTo>
                    <a:lnTo>
                      <a:pt x="147" y="3600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ectangle 41">
                <a:extLst>
                  <a:ext uri="{FF2B5EF4-FFF2-40B4-BE49-F238E27FC236}">
                    <a16:creationId xmlns:a16="http://schemas.microsoft.com/office/drawing/2014/main" id="{73D044DA-5B22-4AB2-B744-6172FC5715D8}"/>
                  </a:ext>
                </a:extLst>
              </p:cNvPr>
              <p:cNvSpPr/>
              <p:nvPr/>
            </p:nvSpPr>
            <p:spPr>
              <a:xfrm>
                <a:off x="-879072" y="2271432"/>
                <a:ext cx="28509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678" h="360001">
                    <a:moveTo>
                      <a:pt x="0" y="0"/>
                    </a:moveTo>
                    <a:lnTo>
                      <a:pt x="544809" y="0"/>
                    </a:lnTo>
                    <a:cubicBezTo>
                      <a:pt x="545290" y="119986"/>
                      <a:pt x="545677" y="239929"/>
                      <a:pt x="545678" y="360001"/>
                    </a:cubicBezTo>
                    <a:lnTo>
                      <a:pt x="360" y="3600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Rectangle 41">
                <a:extLst>
                  <a:ext uri="{FF2B5EF4-FFF2-40B4-BE49-F238E27FC236}">
                    <a16:creationId xmlns:a16="http://schemas.microsoft.com/office/drawing/2014/main" id="{9F3C17FC-6775-45BD-98CB-35ECDB5CFD93}"/>
                  </a:ext>
                </a:extLst>
              </p:cNvPr>
              <p:cNvSpPr/>
              <p:nvPr/>
            </p:nvSpPr>
            <p:spPr>
              <a:xfrm>
                <a:off x="-879137" y="2083267"/>
                <a:ext cx="28522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928" h="360001">
                    <a:moveTo>
                      <a:pt x="0" y="0"/>
                    </a:moveTo>
                    <a:lnTo>
                      <a:pt x="545928" y="0"/>
                    </a:lnTo>
                    <a:lnTo>
                      <a:pt x="545928" y="360001"/>
                    </a:lnTo>
                    <a:lnTo>
                      <a:pt x="284" y="360001"/>
                    </a:lnTo>
                    <a:cubicBezTo>
                      <a:pt x="132" y="240412"/>
                      <a:pt x="9" y="12064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CEEED262-A75D-4274-8CA9-70D2ED563917}"/>
                  </a:ext>
                </a:extLst>
              </p:cNvPr>
              <p:cNvSpPr/>
              <p:nvPr/>
            </p:nvSpPr>
            <p:spPr>
              <a:xfrm>
                <a:off x="-879129" y="1895102"/>
                <a:ext cx="285209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899" h="360001">
                    <a:moveTo>
                      <a:pt x="340" y="0"/>
                    </a:moveTo>
                    <a:lnTo>
                      <a:pt x="545899" y="0"/>
                    </a:lnTo>
                    <a:lnTo>
                      <a:pt x="545899" y="360001"/>
                    </a:lnTo>
                    <a:lnTo>
                      <a:pt x="18" y="360001"/>
                    </a:lnTo>
                    <a:cubicBezTo>
                      <a:pt x="-43" y="241068"/>
                      <a:pt x="54" y="121288"/>
                      <a:pt x="3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ectangle 41">
                <a:extLst>
                  <a:ext uri="{FF2B5EF4-FFF2-40B4-BE49-F238E27FC236}">
                    <a16:creationId xmlns:a16="http://schemas.microsoft.com/office/drawing/2014/main" id="{61CD507A-C6E7-4AA2-8780-FDF90E3CE6CE}"/>
                  </a:ext>
                </a:extLst>
              </p:cNvPr>
              <p:cNvSpPr/>
              <p:nvPr/>
            </p:nvSpPr>
            <p:spPr>
              <a:xfrm>
                <a:off x="-1335025" y="3212257"/>
                <a:ext cx="1197000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291094" h="360001">
                    <a:moveTo>
                      <a:pt x="28796" y="0"/>
                    </a:moveTo>
                    <a:lnTo>
                      <a:pt x="2262231" y="0"/>
                    </a:lnTo>
                    <a:cubicBezTo>
                      <a:pt x="2280132" y="72056"/>
                      <a:pt x="2288904" y="144392"/>
                      <a:pt x="2291094" y="214657"/>
                    </a:cubicBezTo>
                    <a:cubicBezTo>
                      <a:pt x="2291094" y="263929"/>
                      <a:pt x="2288011" y="312477"/>
                      <a:pt x="2281214" y="360001"/>
                    </a:cubicBezTo>
                    <a:lnTo>
                      <a:pt x="9881" y="360001"/>
                    </a:lnTo>
                    <a:cubicBezTo>
                      <a:pt x="3083" y="312477"/>
                      <a:pt x="0" y="263929"/>
                      <a:pt x="0" y="214657"/>
                    </a:cubicBezTo>
                    <a:cubicBezTo>
                      <a:pt x="3163" y="142886"/>
                      <a:pt x="12175" y="70779"/>
                      <a:pt x="28796" y="0"/>
                    </a:cubicBezTo>
                    <a:close/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ectangle 41">
                <a:extLst>
                  <a:ext uri="{FF2B5EF4-FFF2-40B4-BE49-F238E27FC236}">
                    <a16:creationId xmlns:a16="http://schemas.microsoft.com/office/drawing/2014/main" id="{CB0F1A99-75F5-4356-8AFC-4AEF2F36D29C}"/>
                  </a:ext>
                </a:extLst>
              </p:cNvPr>
              <p:cNvSpPr/>
              <p:nvPr/>
            </p:nvSpPr>
            <p:spPr>
              <a:xfrm>
                <a:off x="-1329863" y="3400422"/>
                <a:ext cx="1186676" cy="187362"/>
              </a:xfrm>
              <a:custGeom>
                <a:avLst/>
                <a:gdLst/>
                <a:ahLst/>
                <a:cxnLst/>
                <a:rect l="l" t="t" r="r" b="b"/>
                <a:pathLst>
                  <a:path w="1186676" h="187362">
                    <a:moveTo>
                      <a:pt x="0" y="0"/>
                    </a:moveTo>
                    <a:lnTo>
                      <a:pt x="1186676" y="0"/>
                    </a:lnTo>
                    <a:cubicBezTo>
                      <a:pt x="1178468" y="66695"/>
                      <a:pt x="1159252" y="129918"/>
                      <a:pt x="1130155" y="187362"/>
                    </a:cubicBezTo>
                    <a:lnTo>
                      <a:pt x="56521" y="187362"/>
                    </a:lnTo>
                    <a:cubicBezTo>
                      <a:pt x="27424" y="129918"/>
                      <a:pt x="8208" y="66695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EFA593F-679B-40E2-A3C4-C64D40338329}"/>
              </a:ext>
            </a:extLst>
          </p:cNvPr>
          <p:cNvSpPr txBox="1"/>
          <p:nvPr/>
        </p:nvSpPr>
        <p:spPr>
          <a:xfrm>
            <a:off x="894938" y="5393719"/>
            <a:ext cx="2284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F8C5C5-3C9C-4392-8F73-B2C25698EE20}"/>
              </a:ext>
            </a:extLst>
          </p:cNvPr>
          <p:cNvSpPr txBox="1"/>
          <p:nvPr/>
        </p:nvSpPr>
        <p:spPr>
          <a:xfrm>
            <a:off x="3629916" y="5393719"/>
            <a:ext cx="2284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C64233-B310-42E9-996E-CB7EB23547D8}"/>
              </a:ext>
            </a:extLst>
          </p:cNvPr>
          <p:cNvSpPr txBox="1"/>
          <p:nvPr/>
        </p:nvSpPr>
        <p:spPr>
          <a:xfrm>
            <a:off x="6364896" y="5393719"/>
            <a:ext cx="2284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67DD5-C64D-4614-870B-2EBCB47ADA8C}"/>
              </a:ext>
            </a:extLst>
          </p:cNvPr>
          <p:cNvSpPr txBox="1"/>
          <p:nvPr/>
        </p:nvSpPr>
        <p:spPr>
          <a:xfrm>
            <a:off x="9099874" y="5393719"/>
            <a:ext cx="2284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B50C61-D987-4C70-A868-31BE271AA8A5}"/>
              </a:ext>
            </a:extLst>
          </p:cNvPr>
          <p:cNvSpPr txBox="1"/>
          <p:nvPr/>
        </p:nvSpPr>
        <p:spPr>
          <a:xfrm>
            <a:off x="1456576" y="1801155"/>
            <a:ext cx="1160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60</a:t>
            </a:r>
            <a:r>
              <a:rPr lang="en-US" altLang="ko-KR" sz="27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7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A262CB-BA28-42AA-BAB5-41518E84FF49}"/>
              </a:ext>
            </a:extLst>
          </p:cNvPr>
          <p:cNvSpPr txBox="1"/>
          <p:nvPr/>
        </p:nvSpPr>
        <p:spPr>
          <a:xfrm>
            <a:off x="4191555" y="1801155"/>
            <a:ext cx="1160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30</a:t>
            </a:r>
            <a:r>
              <a:rPr lang="en-US" altLang="ko-KR" sz="27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7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1265FA-1E3D-40C3-8EC1-B261FA78B6F6}"/>
              </a:ext>
            </a:extLst>
          </p:cNvPr>
          <p:cNvSpPr txBox="1"/>
          <p:nvPr/>
        </p:nvSpPr>
        <p:spPr>
          <a:xfrm>
            <a:off x="6926534" y="1801155"/>
            <a:ext cx="1160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100</a:t>
            </a:r>
            <a:r>
              <a:rPr lang="en-US" altLang="ko-KR" sz="27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7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B3A6BB-5215-4118-891C-2C88C6AA75B9}"/>
              </a:ext>
            </a:extLst>
          </p:cNvPr>
          <p:cNvSpPr txBox="1"/>
          <p:nvPr/>
        </p:nvSpPr>
        <p:spPr>
          <a:xfrm>
            <a:off x="9661512" y="1801155"/>
            <a:ext cx="1160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60</a:t>
            </a:r>
            <a:r>
              <a:rPr lang="en-US" altLang="ko-KR" sz="27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7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4" name="그룹 3">
            <a:extLst>
              <a:ext uri="{FF2B5EF4-FFF2-40B4-BE49-F238E27FC236}">
                <a16:creationId xmlns:a16="http://schemas.microsoft.com/office/drawing/2014/main" id="{82D5FDC9-8669-47B1-9B86-70454B07B792}"/>
              </a:ext>
            </a:extLst>
          </p:cNvPr>
          <p:cNvGrpSpPr/>
          <p:nvPr/>
        </p:nvGrpSpPr>
        <p:grpSpPr>
          <a:xfrm>
            <a:off x="3996417" y="2408730"/>
            <a:ext cx="1551128" cy="2392629"/>
            <a:chOff x="4373455" y="2278094"/>
            <a:chExt cx="1368152" cy="2110387"/>
          </a:xfrm>
        </p:grpSpPr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106749B7-DD24-4D8B-8986-8329486B4D94}"/>
                </a:ext>
              </a:extLst>
            </p:cNvPr>
            <p:cNvSpPr/>
            <p:nvPr/>
          </p:nvSpPr>
          <p:spPr>
            <a:xfrm>
              <a:off x="4373455" y="2278094"/>
              <a:ext cx="1368152" cy="2110387"/>
            </a:xfrm>
            <a:custGeom>
              <a:avLst/>
              <a:gdLst/>
              <a:ahLst/>
              <a:cxnLst/>
              <a:rect l="l" t="t" r="r" b="b"/>
              <a:pathLst>
                <a:path w="1728192" h="2665753">
                  <a:moveTo>
                    <a:pt x="1218146" y="55241"/>
                  </a:moveTo>
                  <a:lnTo>
                    <a:pt x="507866" y="55242"/>
                  </a:lnTo>
                  <a:cubicBezTo>
                    <a:pt x="495241" y="55242"/>
                    <a:pt x="485006" y="65477"/>
                    <a:pt x="485006" y="78102"/>
                  </a:cubicBezTo>
                  <a:cubicBezTo>
                    <a:pt x="485006" y="90726"/>
                    <a:pt x="495241" y="100961"/>
                    <a:pt x="507866" y="100961"/>
                  </a:cubicBezTo>
                  <a:lnTo>
                    <a:pt x="612068" y="100961"/>
                  </a:lnTo>
                  <a:lnTo>
                    <a:pt x="612068" y="1265733"/>
                  </a:lnTo>
                  <a:cubicBezTo>
                    <a:pt x="297659" y="1370470"/>
                    <a:pt x="71279" y="1667274"/>
                    <a:pt x="71279" y="2016952"/>
                  </a:cubicBezTo>
                  <a:cubicBezTo>
                    <a:pt x="71279" y="2253657"/>
                    <a:pt x="175012" y="2466134"/>
                    <a:pt x="340115" y="2610568"/>
                  </a:cubicBezTo>
                  <a:cubicBezTo>
                    <a:pt x="343631" y="2606103"/>
                    <a:pt x="348952" y="2604553"/>
                    <a:pt x="354636" y="2604553"/>
                  </a:cubicBezTo>
                  <a:lnTo>
                    <a:pt x="1373436" y="2604553"/>
                  </a:lnTo>
                  <a:lnTo>
                    <a:pt x="1388036" y="2610601"/>
                  </a:lnTo>
                  <a:cubicBezTo>
                    <a:pt x="1553163" y="2466168"/>
                    <a:pt x="1656913" y="2253676"/>
                    <a:pt x="1656913" y="2016952"/>
                  </a:cubicBezTo>
                  <a:cubicBezTo>
                    <a:pt x="1656913" y="1667274"/>
                    <a:pt x="1430533" y="1370470"/>
                    <a:pt x="1116124" y="1265733"/>
                  </a:cubicBezTo>
                  <a:lnTo>
                    <a:pt x="1116124" y="100961"/>
                  </a:lnTo>
                  <a:lnTo>
                    <a:pt x="1218147" y="100961"/>
                  </a:lnTo>
                  <a:cubicBezTo>
                    <a:pt x="1230772" y="100961"/>
                    <a:pt x="1241007" y="90726"/>
                    <a:pt x="1241007" y="78101"/>
                  </a:cubicBezTo>
                  <a:lnTo>
                    <a:pt x="1241006" y="78101"/>
                  </a:lnTo>
                  <a:cubicBezTo>
                    <a:pt x="1241006" y="65476"/>
                    <a:pt x="1230771" y="55241"/>
                    <a:pt x="1218146" y="55241"/>
                  </a:cubicBezTo>
                  <a:close/>
                  <a:moveTo>
                    <a:pt x="495055" y="0"/>
                  </a:moveTo>
                  <a:lnTo>
                    <a:pt x="1233137" y="0"/>
                  </a:lnTo>
                  <a:cubicBezTo>
                    <a:pt x="1282848" y="0"/>
                    <a:pt x="1323147" y="40299"/>
                    <a:pt x="1323147" y="90010"/>
                  </a:cubicBezTo>
                  <a:cubicBezTo>
                    <a:pt x="1323147" y="139721"/>
                    <a:pt x="1282848" y="180020"/>
                    <a:pt x="1233137" y="180020"/>
                  </a:cubicBezTo>
                  <a:lnTo>
                    <a:pt x="1188132" y="180020"/>
                  </a:lnTo>
                  <a:lnTo>
                    <a:pt x="1188132" y="1212421"/>
                  </a:lnTo>
                  <a:cubicBezTo>
                    <a:pt x="1504901" y="1340152"/>
                    <a:pt x="1728192" y="1650558"/>
                    <a:pt x="1728192" y="2013117"/>
                  </a:cubicBezTo>
                  <a:cubicBezTo>
                    <a:pt x="1728192" y="2275270"/>
                    <a:pt x="1611452" y="2510156"/>
                    <a:pt x="1424651" y="2665753"/>
                  </a:cubicBezTo>
                  <a:lnTo>
                    <a:pt x="1373436" y="2665753"/>
                  </a:lnTo>
                  <a:lnTo>
                    <a:pt x="1317810" y="2665753"/>
                  </a:lnTo>
                  <a:lnTo>
                    <a:pt x="410383" y="2665753"/>
                  </a:lnTo>
                  <a:lnTo>
                    <a:pt x="354636" y="2665753"/>
                  </a:lnTo>
                  <a:lnTo>
                    <a:pt x="303541" y="2665753"/>
                  </a:lnTo>
                  <a:cubicBezTo>
                    <a:pt x="116741" y="2510156"/>
                    <a:pt x="0" y="2275270"/>
                    <a:pt x="0" y="2013117"/>
                  </a:cubicBezTo>
                  <a:cubicBezTo>
                    <a:pt x="0" y="1650558"/>
                    <a:pt x="223291" y="1340152"/>
                    <a:pt x="540060" y="1212421"/>
                  </a:cubicBezTo>
                  <a:lnTo>
                    <a:pt x="540060" y="180020"/>
                  </a:lnTo>
                  <a:lnTo>
                    <a:pt x="495055" y="180020"/>
                  </a:lnTo>
                  <a:cubicBezTo>
                    <a:pt x="445344" y="180020"/>
                    <a:pt x="405045" y="139721"/>
                    <a:pt x="405045" y="90010"/>
                  </a:cubicBezTo>
                  <a:cubicBezTo>
                    <a:pt x="405045" y="40299"/>
                    <a:pt x="445344" y="0"/>
                    <a:pt x="495055" y="0"/>
                  </a:cubicBezTo>
                  <a:close/>
                </a:path>
              </a:pathLst>
            </a:cu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ACEAFD3-2244-4B40-AB51-A599B54EE046}"/>
                </a:ext>
              </a:extLst>
            </p:cNvPr>
            <p:cNvGrpSpPr/>
            <p:nvPr/>
          </p:nvGrpSpPr>
          <p:grpSpPr>
            <a:xfrm>
              <a:off x="4459031" y="2441501"/>
              <a:ext cx="1197000" cy="1880848"/>
              <a:chOff x="-1335025" y="1895102"/>
              <a:chExt cx="1197000" cy="1880848"/>
            </a:xfrm>
            <a:solidFill>
              <a:schemeClr val="bg1">
                <a:lumMod val="95000"/>
              </a:schemeClr>
            </a:solidFill>
          </p:grpSpPr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91157AE-A382-4AD0-9225-8B428E3E90D5}"/>
                  </a:ext>
                </a:extLst>
              </p:cNvPr>
              <p:cNvSpPr/>
              <p:nvPr/>
            </p:nvSpPr>
            <p:spPr>
              <a:xfrm>
                <a:off x="-1273267" y="3587865"/>
                <a:ext cx="107348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054681" h="360001">
                    <a:moveTo>
                      <a:pt x="0" y="0"/>
                    </a:moveTo>
                    <a:lnTo>
                      <a:pt x="2054681" y="0"/>
                    </a:lnTo>
                    <a:cubicBezTo>
                      <a:pt x="1986684" y="139418"/>
                      <a:pt x="1889911" y="261820"/>
                      <a:pt x="1771776" y="360001"/>
                    </a:cubicBezTo>
                    <a:lnTo>
                      <a:pt x="282906" y="360001"/>
                    </a:lnTo>
                    <a:cubicBezTo>
                      <a:pt x="164770" y="261820"/>
                      <a:pt x="67997" y="139418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E419A8D1-AB7E-47CB-B4D3-766055831066}"/>
                  </a:ext>
                </a:extLst>
              </p:cNvPr>
              <p:cNvSpPr/>
              <p:nvPr/>
            </p:nvSpPr>
            <p:spPr>
              <a:xfrm>
                <a:off x="-1319963" y="3024092"/>
                <a:ext cx="1166876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233435" h="360001">
                    <a:moveTo>
                      <a:pt x="133835" y="0"/>
                    </a:moveTo>
                    <a:lnTo>
                      <a:pt x="2095221" y="0"/>
                    </a:lnTo>
                    <a:cubicBezTo>
                      <a:pt x="2162853" y="113840"/>
                      <a:pt x="2207928" y="237216"/>
                      <a:pt x="2233435" y="360001"/>
                    </a:cubicBezTo>
                    <a:lnTo>
                      <a:pt x="0" y="360001"/>
                    </a:lnTo>
                    <a:cubicBezTo>
                      <a:pt x="25641" y="234210"/>
                      <a:pt x="69580" y="111428"/>
                      <a:pt x="1338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2F02FED6-E6E3-4EE2-90FB-1F7F5B334FC8}"/>
                  </a:ext>
                </a:extLst>
              </p:cNvPr>
              <p:cNvSpPr/>
              <p:nvPr/>
            </p:nvSpPr>
            <p:spPr>
              <a:xfrm>
                <a:off x="-1248985" y="2835927"/>
                <a:ext cx="1024920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1961727" h="360001">
                    <a:moveTo>
                      <a:pt x="314077" y="0"/>
                    </a:moveTo>
                    <a:lnTo>
                      <a:pt x="1641923" y="0"/>
                    </a:lnTo>
                    <a:cubicBezTo>
                      <a:pt x="1779215" y="97246"/>
                      <a:pt x="1885194" y="222523"/>
                      <a:pt x="1961727" y="360001"/>
                    </a:cubicBezTo>
                    <a:lnTo>
                      <a:pt x="0" y="360001"/>
                    </a:lnTo>
                    <a:cubicBezTo>
                      <a:pt x="76212" y="219130"/>
                      <a:pt x="180881" y="94248"/>
                      <a:pt x="3140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Rectangle 41">
                <a:extLst>
                  <a:ext uri="{FF2B5EF4-FFF2-40B4-BE49-F238E27FC236}">
                    <a16:creationId xmlns:a16="http://schemas.microsoft.com/office/drawing/2014/main" id="{FAD5908A-C037-49DA-916D-455A1912039B}"/>
                  </a:ext>
                </a:extLst>
              </p:cNvPr>
              <p:cNvSpPr/>
              <p:nvPr/>
            </p:nvSpPr>
            <p:spPr>
              <a:xfrm>
                <a:off x="-1083405" y="2647762"/>
                <a:ext cx="693761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1327880" h="360001">
                    <a:moveTo>
                      <a:pt x="395134" y="0"/>
                    </a:moveTo>
                    <a:lnTo>
                      <a:pt x="940525" y="0"/>
                    </a:lnTo>
                    <a:cubicBezTo>
                      <a:pt x="941492" y="60415"/>
                      <a:pt x="941106" y="120900"/>
                      <a:pt x="940525" y="181483"/>
                    </a:cubicBezTo>
                    <a:cubicBezTo>
                      <a:pt x="1089661" y="218530"/>
                      <a:pt x="1218664" y="280406"/>
                      <a:pt x="1327880" y="360001"/>
                    </a:cubicBezTo>
                    <a:lnTo>
                      <a:pt x="0" y="360001"/>
                    </a:lnTo>
                    <a:cubicBezTo>
                      <a:pt x="111032" y="277270"/>
                      <a:pt x="243279" y="217777"/>
                      <a:pt x="394966" y="1877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Rectangle 41">
                <a:extLst>
                  <a:ext uri="{FF2B5EF4-FFF2-40B4-BE49-F238E27FC236}">
                    <a16:creationId xmlns:a16="http://schemas.microsoft.com/office/drawing/2014/main" id="{DA73491D-CFAB-4C3F-931B-EF520A664704}"/>
                  </a:ext>
                </a:extLst>
              </p:cNvPr>
              <p:cNvSpPr/>
              <p:nvPr/>
            </p:nvSpPr>
            <p:spPr>
              <a:xfrm>
                <a:off x="-879186" y="2459597"/>
                <a:ext cx="285323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6117" h="360001">
                    <a:moveTo>
                      <a:pt x="0" y="0"/>
                    </a:moveTo>
                    <a:lnTo>
                      <a:pt x="545249" y="0"/>
                    </a:lnTo>
                    <a:cubicBezTo>
                      <a:pt x="546404" y="119814"/>
                      <a:pt x="546308" y="239757"/>
                      <a:pt x="545539" y="360001"/>
                    </a:cubicBezTo>
                    <a:lnTo>
                      <a:pt x="147" y="3600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Rectangle 41">
                <a:extLst>
                  <a:ext uri="{FF2B5EF4-FFF2-40B4-BE49-F238E27FC236}">
                    <a16:creationId xmlns:a16="http://schemas.microsoft.com/office/drawing/2014/main" id="{94CE9EA2-C2B7-4AA5-9405-71341F304D14}"/>
                  </a:ext>
                </a:extLst>
              </p:cNvPr>
              <p:cNvSpPr/>
              <p:nvPr/>
            </p:nvSpPr>
            <p:spPr>
              <a:xfrm>
                <a:off x="-879072" y="2271432"/>
                <a:ext cx="28509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678" h="360001">
                    <a:moveTo>
                      <a:pt x="0" y="0"/>
                    </a:moveTo>
                    <a:lnTo>
                      <a:pt x="544809" y="0"/>
                    </a:lnTo>
                    <a:cubicBezTo>
                      <a:pt x="545290" y="119986"/>
                      <a:pt x="545677" y="239929"/>
                      <a:pt x="545678" y="360001"/>
                    </a:cubicBezTo>
                    <a:lnTo>
                      <a:pt x="360" y="3600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Rectangle 41">
                <a:extLst>
                  <a:ext uri="{FF2B5EF4-FFF2-40B4-BE49-F238E27FC236}">
                    <a16:creationId xmlns:a16="http://schemas.microsoft.com/office/drawing/2014/main" id="{06D55820-12CA-45BC-99FA-5FAC7C62E1EB}"/>
                  </a:ext>
                </a:extLst>
              </p:cNvPr>
              <p:cNvSpPr/>
              <p:nvPr/>
            </p:nvSpPr>
            <p:spPr>
              <a:xfrm>
                <a:off x="-879137" y="2083267"/>
                <a:ext cx="28522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928" h="360001">
                    <a:moveTo>
                      <a:pt x="0" y="0"/>
                    </a:moveTo>
                    <a:lnTo>
                      <a:pt x="545928" y="0"/>
                    </a:lnTo>
                    <a:lnTo>
                      <a:pt x="545928" y="360001"/>
                    </a:lnTo>
                    <a:lnTo>
                      <a:pt x="284" y="360001"/>
                    </a:lnTo>
                    <a:cubicBezTo>
                      <a:pt x="132" y="240412"/>
                      <a:pt x="9" y="12064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Rectangle 41">
                <a:extLst>
                  <a:ext uri="{FF2B5EF4-FFF2-40B4-BE49-F238E27FC236}">
                    <a16:creationId xmlns:a16="http://schemas.microsoft.com/office/drawing/2014/main" id="{7EE51BA7-6B1A-493C-8362-36E30EDB8117}"/>
                  </a:ext>
                </a:extLst>
              </p:cNvPr>
              <p:cNvSpPr/>
              <p:nvPr/>
            </p:nvSpPr>
            <p:spPr>
              <a:xfrm>
                <a:off x="-879129" y="1895102"/>
                <a:ext cx="285209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899" h="360001">
                    <a:moveTo>
                      <a:pt x="340" y="0"/>
                    </a:moveTo>
                    <a:lnTo>
                      <a:pt x="545899" y="0"/>
                    </a:lnTo>
                    <a:lnTo>
                      <a:pt x="545899" y="360001"/>
                    </a:lnTo>
                    <a:lnTo>
                      <a:pt x="18" y="360001"/>
                    </a:lnTo>
                    <a:cubicBezTo>
                      <a:pt x="-43" y="241068"/>
                      <a:pt x="54" y="121288"/>
                      <a:pt x="3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40BC412E-0E0F-46C5-956A-BD3F522BA22F}"/>
                  </a:ext>
                </a:extLst>
              </p:cNvPr>
              <p:cNvSpPr/>
              <p:nvPr/>
            </p:nvSpPr>
            <p:spPr>
              <a:xfrm>
                <a:off x="-1335025" y="3212257"/>
                <a:ext cx="1197000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291094" h="360001">
                    <a:moveTo>
                      <a:pt x="28796" y="0"/>
                    </a:moveTo>
                    <a:lnTo>
                      <a:pt x="2262231" y="0"/>
                    </a:lnTo>
                    <a:cubicBezTo>
                      <a:pt x="2280132" y="72056"/>
                      <a:pt x="2288904" y="144392"/>
                      <a:pt x="2291094" y="214657"/>
                    </a:cubicBezTo>
                    <a:cubicBezTo>
                      <a:pt x="2291094" y="263929"/>
                      <a:pt x="2288011" y="312477"/>
                      <a:pt x="2281214" y="360001"/>
                    </a:cubicBezTo>
                    <a:lnTo>
                      <a:pt x="9881" y="360001"/>
                    </a:lnTo>
                    <a:cubicBezTo>
                      <a:pt x="3083" y="312477"/>
                      <a:pt x="0" y="263929"/>
                      <a:pt x="0" y="214657"/>
                    </a:cubicBezTo>
                    <a:cubicBezTo>
                      <a:pt x="3163" y="142886"/>
                      <a:pt x="12175" y="70779"/>
                      <a:pt x="28796" y="0"/>
                    </a:cubicBezTo>
                    <a:close/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F1027851-E5E4-49ED-877F-DABCED4262E0}"/>
                  </a:ext>
                </a:extLst>
              </p:cNvPr>
              <p:cNvSpPr/>
              <p:nvPr/>
            </p:nvSpPr>
            <p:spPr>
              <a:xfrm>
                <a:off x="-1329863" y="3400422"/>
                <a:ext cx="1186676" cy="187362"/>
              </a:xfrm>
              <a:custGeom>
                <a:avLst/>
                <a:gdLst/>
                <a:ahLst/>
                <a:cxnLst/>
                <a:rect l="l" t="t" r="r" b="b"/>
                <a:pathLst>
                  <a:path w="1186676" h="187362">
                    <a:moveTo>
                      <a:pt x="0" y="0"/>
                    </a:moveTo>
                    <a:lnTo>
                      <a:pt x="1186676" y="0"/>
                    </a:lnTo>
                    <a:cubicBezTo>
                      <a:pt x="1178468" y="66695"/>
                      <a:pt x="1159252" y="129918"/>
                      <a:pt x="1130155" y="187362"/>
                    </a:cubicBezTo>
                    <a:lnTo>
                      <a:pt x="56521" y="187362"/>
                    </a:lnTo>
                    <a:cubicBezTo>
                      <a:pt x="27424" y="129918"/>
                      <a:pt x="8208" y="66695"/>
                      <a:pt x="0" y="0"/>
                    </a:cubicBezTo>
                    <a:close/>
                  </a:path>
                </a:pathLst>
              </a:cu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37" name="그룹 5">
            <a:extLst>
              <a:ext uri="{FF2B5EF4-FFF2-40B4-BE49-F238E27FC236}">
                <a16:creationId xmlns:a16="http://schemas.microsoft.com/office/drawing/2014/main" id="{BB3D4A0A-7DD7-4DF0-8185-2947700272B9}"/>
              </a:ext>
            </a:extLst>
          </p:cNvPr>
          <p:cNvGrpSpPr/>
          <p:nvPr/>
        </p:nvGrpSpPr>
        <p:grpSpPr>
          <a:xfrm>
            <a:off x="6731396" y="2408730"/>
            <a:ext cx="1551128" cy="2392629"/>
            <a:chOff x="6450392" y="2278094"/>
            <a:chExt cx="1368152" cy="2110387"/>
          </a:xfrm>
        </p:grpSpPr>
        <p:sp>
          <p:nvSpPr>
            <p:cNvPr id="38" name="Oval 1">
              <a:extLst>
                <a:ext uri="{FF2B5EF4-FFF2-40B4-BE49-F238E27FC236}">
                  <a16:creationId xmlns:a16="http://schemas.microsoft.com/office/drawing/2014/main" id="{B779B5C9-2CA2-4EEE-BB44-528C9D82A718}"/>
                </a:ext>
              </a:extLst>
            </p:cNvPr>
            <p:cNvSpPr/>
            <p:nvPr/>
          </p:nvSpPr>
          <p:spPr>
            <a:xfrm>
              <a:off x="6450392" y="2278094"/>
              <a:ext cx="1368152" cy="2110387"/>
            </a:xfrm>
            <a:custGeom>
              <a:avLst/>
              <a:gdLst/>
              <a:ahLst/>
              <a:cxnLst/>
              <a:rect l="l" t="t" r="r" b="b"/>
              <a:pathLst>
                <a:path w="1728192" h="2665753">
                  <a:moveTo>
                    <a:pt x="1218146" y="55241"/>
                  </a:moveTo>
                  <a:lnTo>
                    <a:pt x="507866" y="55242"/>
                  </a:lnTo>
                  <a:cubicBezTo>
                    <a:pt x="495241" y="55242"/>
                    <a:pt x="485006" y="65477"/>
                    <a:pt x="485006" y="78102"/>
                  </a:cubicBezTo>
                  <a:cubicBezTo>
                    <a:pt x="485006" y="90726"/>
                    <a:pt x="495241" y="100961"/>
                    <a:pt x="507866" y="100961"/>
                  </a:cubicBezTo>
                  <a:lnTo>
                    <a:pt x="612068" y="100961"/>
                  </a:lnTo>
                  <a:lnTo>
                    <a:pt x="612068" y="1265733"/>
                  </a:lnTo>
                  <a:cubicBezTo>
                    <a:pt x="297659" y="1370470"/>
                    <a:pt x="71279" y="1667274"/>
                    <a:pt x="71279" y="2016952"/>
                  </a:cubicBezTo>
                  <a:cubicBezTo>
                    <a:pt x="71279" y="2253657"/>
                    <a:pt x="175012" y="2466134"/>
                    <a:pt x="340115" y="2610568"/>
                  </a:cubicBezTo>
                  <a:cubicBezTo>
                    <a:pt x="343631" y="2606103"/>
                    <a:pt x="348952" y="2604553"/>
                    <a:pt x="354636" y="2604553"/>
                  </a:cubicBezTo>
                  <a:lnTo>
                    <a:pt x="1373436" y="2604553"/>
                  </a:lnTo>
                  <a:lnTo>
                    <a:pt x="1388036" y="2610601"/>
                  </a:lnTo>
                  <a:cubicBezTo>
                    <a:pt x="1553163" y="2466168"/>
                    <a:pt x="1656913" y="2253676"/>
                    <a:pt x="1656913" y="2016952"/>
                  </a:cubicBezTo>
                  <a:cubicBezTo>
                    <a:pt x="1656913" y="1667274"/>
                    <a:pt x="1430533" y="1370470"/>
                    <a:pt x="1116124" y="1265733"/>
                  </a:cubicBezTo>
                  <a:lnTo>
                    <a:pt x="1116124" y="100961"/>
                  </a:lnTo>
                  <a:lnTo>
                    <a:pt x="1218147" y="100961"/>
                  </a:lnTo>
                  <a:cubicBezTo>
                    <a:pt x="1230772" y="100961"/>
                    <a:pt x="1241007" y="90726"/>
                    <a:pt x="1241007" y="78101"/>
                  </a:cubicBezTo>
                  <a:lnTo>
                    <a:pt x="1241006" y="78101"/>
                  </a:lnTo>
                  <a:cubicBezTo>
                    <a:pt x="1241006" y="65476"/>
                    <a:pt x="1230771" y="55241"/>
                    <a:pt x="1218146" y="55241"/>
                  </a:cubicBezTo>
                  <a:close/>
                  <a:moveTo>
                    <a:pt x="495055" y="0"/>
                  </a:moveTo>
                  <a:lnTo>
                    <a:pt x="1233137" y="0"/>
                  </a:lnTo>
                  <a:cubicBezTo>
                    <a:pt x="1282848" y="0"/>
                    <a:pt x="1323147" y="40299"/>
                    <a:pt x="1323147" y="90010"/>
                  </a:cubicBezTo>
                  <a:cubicBezTo>
                    <a:pt x="1323147" y="139721"/>
                    <a:pt x="1282848" y="180020"/>
                    <a:pt x="1233137" y="180020"/>
                  </a:cubicBezTo>
                  <a:lnTo>
                    <a:pt x="1188132" y="180020"/>
                  </a:lnTo>
                  <a:lnTo>
                    <a:pt x="1188132" y="1212421"/>
                  </a:lnTo>
                  <a:cubicBezTo>
                    <a:pt x="1504901" y="1340152"/>
                    <a:pt x="1728192" y="1650558"/>
                    <a:pt x="1728192" y="2013117"/>
                  </a:cubicBezTo>
                  <a:cubicBezTo>
                    <a:pt x="1728192" y="2275270"/>
                    <a:pt x="1611452" y="2510156"/>
                    <a:pt x="1424651" y="2665753"/>
                  </a:cubicBezTo>
                  <a:lnTo>
                    <a:pt x="1373436" y="2665753"/>
                  </a:lnTo>
                  <a:lnTo>
                    <a:pt x="1317810" y="2665753"/>
                  </a:lnTo>
                  <a:lnTo>
                    <a:pt x="410383" y="2665753"/>
                  </a:lnTo>
                  <a:lnTo>
                    <a:pt x="354636" y="2665753"/>
                  </a:lnTo>
                  <a:lnTo>
                    <a:pt x="303541" y="2665753"/>
                  </a:lnTo>
                  <a:cubicBezTo>
                    <a:pt x="116741" y="2510156"/>
                    <a:pt x="0" y="2275270"/>
                    <a:pt x="0" y="2013117"/>
                  </a:cubicBezTo>
                  <a:cubicBezTo>
                    <a:pt x="0" y="1650558"/>
                    <a:pt x="223291" y="1340152"/>
                    <a:pt x="540060" y="1212421"/>
                  </a:cubicBezTo>
                  <a:lnTo>
                    <a:pt x="540060" y="180020"/>
                  </a:lnTo>
                  <a:lnTo>
                    <a:pt x="495055" y="180020"/>
                  </a:lnTo>
                  <a:cubicBezTo>
                    <a:pt x="445344" y="180020"/>
                    <a:pt x="405045" y="139721"/>
                    <a:pt x="405045" y="90010"/>
                  </a:cubicBezTo>
                  <a:cubicBezTo>
                    <a:pt x="405045" y="40299"/>
                    <a:pt x="445344" y="0"/>
                    <a:pt x="495055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73606E2-DEED-4AE8-BB07-6A874FF65F06}"/>
                </a:ext>
              </a:extLst>
            </p:cNvPr>
            <p:cNvGrpSpPr/>
            <p:nvPr/>
          </p:nvGrpSpPr>
          <p:grpSpPr>
            <a:xfrm>
              <a:off x="6535968" y="2441501"/>
              <a:ext cx="1197000" cy="1880848"/>
              <a:chOff x="-1335025" y="1895102"/>
              <a:chExt cx="1197000" cy="1880848"/>
            </a:xfrm>
            <a:solidFill>
              <a:schemeClr val="accent2"/>
            </a:solidFill>
          </p:grpSpPr>
          <p:sp>
            <p:nvSpPr>
              <p:cNvPr id="40" name="Rectangle 41">
                <a:extLst>
                  <a:ext uri="{FF2B5EF4-FFF2-40B4-BE49-F238E27FC236}">
                    <a16:creationId xmlns:a16="http://schemas.microsoft.com/office/drawing/2014/main" id="{27687A56-81AC-46EF-A5F1-6C15FD6A1053}"/>
                  </a:ext>
                </a:extLst>
              </p:cNvPr>
              <p:cNvSpPr/>
              <p:nvPr/>
            </p:nvSpPr>
            <p:spPr>
              <a:xfrm>
                <a:off x="-1273267" y="3587865"/>
                <a:ext cx="107348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054681" h="360001">
                    <a:moveTo>
                      <a:pt x="0" y="0"/>
                    </a:moveTo>
                    <a:lnTo>
                      <a:pt x="2054681" y="0"/>
                    </a:lnTo>
                    <a:cubicBezTo>
                      <a:pt x="1986684" y="139418"/>
                      <a:pt x="1889911" y="261820"/>
                      <a:pt x="1771776" y="360001"/>
                    </a:cubicBezTo>
                    <a:lnTo>
                      <a:pt x="282906" y="360001"/>
                    </a:lnTo>
                    <a:cubicBezTo>
                      <a:pt x="164770" y="261820"/>
                      <a:pt x="67997" y="139418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24E6A53D-59FC-436E-B136-6727EC4D8E0F}"/>
                  </a:ext>
                </a:extLst>
              </p:cNvPr>
              <p:cNvSpPr/>
              <p:nvPr/>
            </p:nvSpPr>
            <p:spPr>
              <a:xfrm>
                <a:off x="-1319963" y="3024092"/>
                <a:ext cx="1166876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233435" h="360001">
                    <a:moveTo>
                      <a:pt x="133835" y="0"/>
                    </a:moveTo>
                    <a:lnTo>
                      <a:pt x="2095221" y="0"/>
                    </a:lnTo>
                    <a:cubicBezTo>
                      <a:pt x="2162853" y="113840"/>
                      <a:pt x="2207928" y="237216"/>
                      <a:pt x="2233435" y="360001"/>
                    </a:cubicBezTo>
                    <a:lnTo>
                      <a:pt x="0" y="360001"/>
                    </a:lnTo>
                    <a:cubicBezTo>
                      <a:pt x="25641" y="234210"/>
                      <a:pt x="69580" y="111428"/>
                      <a:pt x="133835" y="0"/>
                    </a:cubicBezTo>
                    <a:close/>
                  </a:path>
                </a:pathLst>
              </a:custGeom>
              <a:solidFill>
                <a:schemeClr val="accent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B5907C4-FAAF-466A-A691-78BCA9CCD840}"/>
                  </a:ext>
                </a:extLst>
              </p:cNvPr>
              <p:cNvSpPr/>
              <p:nvPr/>
            </p:nvSpPr>
            <p:spPr>
              <a:xfrm>
                <a:off x="-1248985" y="2835927"/>
                <a:ext cx="1024920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1961727" h="360001">
                    <a:moveTo>
                      <a:pt x="314077" y="0"/>
                    </a:moveTo>
                    <a:lnTo>
                      <a:pt x="1641923" y="0"/>
                    </a:lnTo>
                    <a:cubicBezTo>
                      <a:pt x="1779215" y="97246"/>
                      <a:pt x="1885194" y="222523"/>
                      <a:pt x="1961727" y="360001"/>
                    </a:cubicBezTo>
                    <a:lnTo>
                      <a:pt x="0" y="360001"/>
                    </a:lnTo>
                    <a:cubicBezTo>
                      <a:pt x="76212" y="219130"/>
                      <a:pt x="180881" y="94248"/>
                      <a:pt x="314077" y="0"/>
                    </a:cubicBezTo>
                    <a:close/>
                  </a:path>
                </a:pathLst>
              </a:cu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3" name="Rectangle 41">
                <a:extLst>
                  <a:ext uri="{FF2B5EF4-FFF2-40B4-BE49-F238E27FC236}">
                    <a16:creationId xmlns:a16="http://schemas.microsoft.com/office/drawing/2014/main" id="{4012B4E3-7C41-4F0B-9133-36A68A4E2DD3}"/>
                  </a:ext>
                </a:extLst>
              </p:cNvPr>
              <p:cNvSpPr/>
              <p:nvPr/>
            </p:nvSpPr>
            <p:spPr>
              <a:xfrm>
                <a:off x="-1083405" y="2647762"/>
                <a:ext cx="693761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1327880" h="360001">
                    <a:moveTo>
                      <a:pt x="395134" y="0"/>
                    </a:moveTo>
                    <a:lnTo>
                      <a:pt x="940525" y="0"/>
                    </a:lnTo>
                    <a:cubicBezTo>
                      <a:pt x="941492" y="60415"/>
                      <a:pt x="941106" y="120900"/>
                      <a:pt x="940525" y="181483"/>
                    </a:cubicBezTo>
                    <a:cubicBezTo>
                      <a:pt x="1089661" y="218530"/>
                      <a:pt x="1218664" y="280406"/>
                      <a:pt x="1327880" y="360001"/>
                    </a:cubicBezTo>
                    <a:lnTo>
                      <a:pt x="0" y="360001"/>
                    </a:lnTo>
                    <a:cubicBezTo>
                      <a:pt x="111032" y="277270"/>
                      <a:pt x="243279" y="217777"/>
                      <a:pt x="394966" y="187721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Rectangle 41">
                <a:extLst>
                  <a:ext uri="{FF2B5EF4-FFF2-40B4-BE49-F238E27FC236}">
                    <a16:creationId xmlns:a16="http://schemas.microsoft.com/office/drawing/2014/main" id="{43223562-BB51-43B9-95D2-A20C8E4C59BF}"/>
                  </a:ext>
                </a:extLst>
              </p:cNvPr>
              <p:cNvSpPr/>
              <p:nvPr/>
            </p:nvSpPr>
            <p:spPr>
              <a:xfrm>
                <a:off x="-879186" y="2459597"/>
                <a:ext cx="285323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6117" h="360001">
                    <a:moveTo>
                      <a:pt x="0" y="0"/>
                    </a:moveTo>
                    <a:lnTo>
                      <a:pt x="545249" y="0"/>
                    </a:lnTo>
                    <a:cubicBezTo>
                      <a:pt x="546404" y="119814"/>
                      <a:pt x="546308" y="239757"/>
                      <a:pt x="545539" y="360001"/>
                    </a:cubicBezTo>
                    <a:lnTo>
                      <a:pt x="147" y="360001"/>
                    </a:lnTo>
                    <a:close/>
                  </a:path>
                </a:pathLst>
              </a:cu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76769900-6346-48B2-BCDC-DE6A1DBC40F7}"/>
                  </a:ext>
                </a:extLst>
              </p:cNvPr>
              <p:cNvSpPr/>
              <p:nvPr/>
            </p:nvSpPr>
            <p:spPr>
              <a:xfrm>
                <a:off x="-879072" y="2271432"/>
                <a:ext cx="28509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678" h="360001">
                    <a:moveTo>
                      <a:pt x="0" y="0"/>
                    </a:moveTo>
                    <a:lnTo>
                      <a:pt x="544809" y="0"/>
                    </a:lnTo>
                    <a:cubicBezTo>
                      <a:pt x="545290" y="119986"/>
                      <a:pt x="545677" y="239929"/>
                      <a:pt x="545678" y="360001"/>
                    </a:cubicBezTo>
                    <a:lnTo>
                      <a:pt x="360" y="360001"/>
                    </a:lnTo>
                    <a:close/>
                  </a:path>
                </a:pathLst>
              </a:cu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2D531583-925F-4A82-BE0E-367738F5221A}"/>
                  </a:ext>
                </a:extLst>
              </p:cNvPr>
              <p:cNvSpPr/>
              <p:nvPr/>
            </p:nvSpPr>
            <p:spPr>
              <a:xfrm>
                <a:off x="-879137" y="2083267"/>
                <a:ext cx="28522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928" h="360001">
                    <a:moveTo>
                      <a:pt x="0" y="0"/>
                    </a:moveTo>
                    <a:lnTo>
                      <a:pt x="545928" y="0"/>
                    </a:lnTo>
                    <a:lnTo>
                      <a:pt x="545928" y="360001"/>
                    </a:lnTo>
                    <a:lnTo>
                      <a:pt x="284" y="360001"/>
                    </a:lnTo>
                    <a:cubicBezTo>
                      <a:pt x="132" y="240412"/>
                      <a:pt x="9" y="120642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" name="Rectangle 41">
                <a:extLst>
                  <a:ext uri="{FF2B5EF4-FFF2-40B4-BE49-F238E27FC236}">
                    <a16:creationId xmlns:a16="http://schemas.microsoft.com/office/drawing/2014/main" id="{E7F12197-2FA3-4B9C-8C8D-3F1C6E5DBEEF}"/>
                  </a:ext>
                </a:extLst>
              </p:cNvPr>
              <p:cNvSpPr/>
              <p:nvPr/>
            </p:nvSpPr>
            <p:spPr>
              <a:xfrm>
                <a:off x="-879129" y="1895102"/>
                <a:ext cx="285209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899" h="360001">
                    <a:moveTo>
                      <a:pt x="340" y="0"/>
                    </a:moveTo>
                    <a:lnTo>
                      <a:pt x="545899" y="0"/>
                    </a:lnTo>
                    <a:lnTo>
                      <a:pt x="545899" y="360001"/>
                    </a:lnTo>
                    <a:lnTo>
                      <a:pt x="18" y="360001"/>
                    </a:lnTo>
                    <a:cubicBezTo>
                      <a:pt x="-43" y="241068"/>
                      <a:pt x="54" y="121288"/>
                      <a:pt x="340" y="0"/>
                    </a:cubicBezTo>
                    <a:close/>
                  </a:path>
                </a:pathLst>
              </a:cu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1CDA5C1B-F596-4810-BF33-3A6013B476E8}"/>
                  </a:ext>
                </a:extLst>
              </p:cNvPr>
              <p:cNvSpPr/>
              <p:nvPr/>
            </p:nvSpPr>
            <p:spPr>
              <a:xfrm>
                <a:off x="-1335025" y="3212257"/>
                <a:ext cx="1197000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291094" h="360001">
                    <a:moveTo>
                      <a:pt x="28796" y="0"/>
                    </a:moveTo>
                    <a:lnTo>
                      <a:pt x="2262231" y="0"/>
                    </a:lnTo>
                    <a:cubicBezTo>
                      <a:pt x="2280132" y="72056"/>
                      <a:pt x="2288904" y="144392"/>
                      <a:pt x="2291094" y="214657"/>
                    </a:cubicBezTo>
                    <a:cubicBezTo>
                      <a:pt x="2291094" y="263929"/>
                      <a:pt x="2288011" y="312477"/>
                      <a:pt x="2281214" y="360001"/>
                    </a:cubicBezTo>
                    <a:lnTo>
                      <a:pt x="9881" y="360001"/>
                    </a:lnTo>
                    <a:cubicBezTo>
                      <a:pt x="3083" y="312477"/>
                      <a:pt x="0" y="263929"/>
                      <a:pt x="0" y="214657"/>
                    </a:cubicBezTo>
                    <a:cubicBezTo>
                      <a:pt x="3163" y="142886"/>
                      <a:pt x="12175" y="70779"/>
                      <a:pt x="28796" y="0"/>
                    </a:cubicBez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68989992-3E97-4B9B-8A5E-CB6129D6AE2E}"/>
                  </a:ext>
                </a:extLst>
              </p:cNvPr>
              <p:cNvSpPr/>
              <p:nvPr/>
            </p:nvSpPr>
            <p:spPr>
              <a:xfrm>
                <a:off x="-1329863" y="3400422"/>
                <a:ext cx="1186676" cy="187362"/>
              </a:xfrm>
              <a:custGeom>
                <a:avLst/>
                <a:gdLst/>
                <a:ahLst/>
                <a:cxnLst/>
                <a:rect l="l" t="t" r="r" b="b"/>
                <a:pathLst>
                  <a:path w="1186676" h="187362">
                    <a:moveTo>
                      <a:pt x="0" y="0"/>
                    </a:moveTo>
                    <a:lnTo>
                      <a:pt x="1186676" y="0"/>
                    </a:lnTo>
                    <a:cubicBezTo>
                      <a:pt x="1178468" y="66695"/>
                      <a:pt x="1159252" y="129918"/>
                      <a:pt x="1130155" y="187362"/>
                    </a:cubicBezTo>
                    <a:lnTo>
                      <a:pt x="56521" y="187362"/>
                    </a:lnTo>
                    <a:cubicBezTo>
                      <a:pt x="27424" y="129918"/>
                      <a:pt x="8208" y="66695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50" name="그룹 6">
            <a:extLst>
              <a:ext uri="{FF2B5EF4-FFF2-40B4-BE49-F238E27FC236}">
                <a16:creationId xmlns:a16="http://schemas.microsoft.com/office/drawing/2014/main" id="{9EDFC65C-A5BA-4B80-B322-1F7915828265}"/>
              </a:ext>
            </a:extLst>
          </p:cNvPr>
          <p:cNvGrpSpPr/>
          <p:nvPr/>
        </p:nvGrpSpPr>
        <p:grpSpPr>
          <a:xfrm>
            <a:off x="9466374" y="2408730"/>
            <a:ext cx="1551128" cy="2392629"/>
            <a:chOff x="9246575" y="2278094"/>
            <a:chExt cx="1368152" cy="2110387"/>
          </a:xfrm>
        </p:grpSpPr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0DD9D9DB-A387-49F8-9425-E0FBF917BE7F}"/>
                </a:ext>
              </a:extLst>
            </p:cNvPr>
            <p:cNvSpPr/>
            <p:nvPr/>
          </p:nvSpPr>
          <p:spPr>
            <a:xfrm>
              <a:off x="9246575" y="2278094"/>
              <a:ext cx="1368152" cy="2110387"/>
            </a:xfrm>
            <a:custGeom>
              <a:avLst/>
              <a:gdLst/>
              <a:ahLst/>
              <a:cxnLst/>
              <a:rect l="l" t="t" r="r" b="b"/>
              <a:pathLst>
                <a:path w="1728192" h="2665753">
                  <a:moveTo>
                    <a:pt x="1218146" y="55241"/>
                  </a:moveTo>
                  <a:lnTo>
                    <a:pt x="507866" y="55242"/>
                  </a:lnTo>
                  <a:cubicBezTo>
                    <a:pt x="495241" y="55242"/>
                    <a:pt x="485006" y="65477"/>
                    <a:pt x="485006" y="78102"/>
                  </a:cubicBezTo>
                  <a:cubicBezTo>
                    <a:pt x="485006" y="90726"/>
                    <a:pt x="495241" y="100961"/>
                    <a:pt x="507866" y="100961"/>
                  </a:cubicBezTo>
                  <a:lnTo>
                    <a:pt x="612068" y="100961"/>
                  </a:lnTo>
                  <a:lnTo>
                    <a:pt x="612068" y="1265733"/>
                  </a:lnTo>
                  <a:cubicBezTo>
                    <a:pt x="297659" y="1370470"/>
                    <a:pt x="71279" y="1667274"/>
                    <a:pt x="71279" y="2016952"/>
                  </a:cubicBezTo>
                  <a:cubicBezTo>
                    <a:pt x="71279" y="2253657"/>
                    <a:pt x="175012" y="2466134"/>
                    <a:pt x="340115" y="2610568"/>
                  </a:cubicBezTo>
                  <a:cubicBezTo>
                    <a:pt x="343631" y="2606103"/>
                    <a:pt x="348952" y="2604553"/>
                    <a:pt x="354636" y="2604553"/>
                  </a:cubicBezTo>
                  <a:lnTo>
                    <a:pt x="1373436" y="2604553"/>
                  </a:lnTo>
                  <a:lnTo>
                    <a:pt x="1388036" y="2610601"/>
                  </a:lnTo>
                  <a:cubicBezTo>
                    <a:pt x="1553163" y="2466168"/>
                    <a:pt x="1656913" y="2253676"/>
                    <a:pt x="1656913" y="2016952"/>
                  </a:cubicBezTo>
                  <a:cubicBezTo>
                    <a:pt x="1656913" y="1667274"/>
                    <a:pt x="1430533" y="1370470"/>
                    <a:pt x="1116124" y="1265733"/>
                  </a:cubicBezTo>
                  <a:lnTo>
                    <a:pt x="1116124" y="100961"/>
                  </a:lnTo>
                  <a:lnTo>
                    <a:pt x="1218147" y="100961"/>
                  </a:lnTo>
                  <a:cubicBezTo>
                    <a:pt x="1230772" y="100961"/>
                    <a:pt x="1241007" y="90726"/>
                    <a:pt x="1241007" y="78101"/>
                  </a:cubicBezTo>
                  <a:lnTo>
                    <a:pt x="1241006" y="78101"/>
                  </a:lnTo>
                  <a:cubicBezTo>
                    <a:pt x="1241006" y="65476"/>
                    <a:pt x="1230771" y="55241"/>
                    <a:pt x="1218146" y="55241"/>
                  </a:cubicBezTo>
                  <a:close/>
                  <a:moveTo>
                    <a:pt x="495055" y="0"/>
                  </a:moveTo>
                  <a:lnTo>
                    <a:pt x="1233137" y="0"/>
                  </a:lnTo>
                  <a:cubicBezTo>
                    <a:pt x="1282848" y="0"/>
                    <a:pt x="1323147" y="40299"/>
                    <a:pt x="1323147" y="90010"/>
                  </a:cubicBezTo>
                  <a:cubicBezTo>
                    <a:pt x="1323147" y="139721"/>
                    <a:pt x="1282848" y="180020"/>
                    <a:pt x="1233137" y="180020"/>
                  </a:cubicBezTo>
                  <a:lnTo>
                    <a:pt x="1188132" y="180020"/>
                  </a:lnTo>
                  <a:lnTo>
                    <a:pt x="1188132" y="1212421"/>
                  </a:lnTo>
                  <a:cubicBezTo>
                    <a:pt x="1504901" y="1340152"/>
                    <a:pt x="1728192" y="1650558"/>
                    <a:pt x="1728192" y="2013117"/>
                  </a:cubicBezTo>
                  <a:cubicBezTo>
                    <a:pt x="1728192" y="2275270"/>
                    <a:pt x="1611452" y="2510156"/>
                    <a:pt x="1424651" y="2665753"/>
                  </a:cubicBezTo>
                  <a:lnTo>
                    <a:pt x="1373436" y="2665753"/>
                  </a:lnTo>
                  <a:lnTo>
                    <a:pt x="1317810" y="2665753"/>
                  </a:lnTo>
                  <a:lnTo>
                    <a:pt x="410383" y="2665753"/>
                  </a:lnTo>
                  <a:lnTo>
                    <a:pt x="354636" y="2665753"/>
                  </a:lnTo>
                  <a:lnTo>
                    <a:pt x="303541" y="2665753"/>
                  </a:lnTo>
                  <a:cubicBezTo>
                    <a:pt x="116741" y="2510156"/>
                    <a:pt x="0" y="2275270"/>
                    <a:pt x="0" y="2013117"/>
                  </a:cubicBezTo>
                  <a:cubicBezTo>
                    <a:pt x="0" y="1650558"/>
                    <a:pt x="223291" y="1340152"/>
                    <a:pt x="540060" y="1212421"/>
                  </a:cubicBezTo>
                  <a:lnTo>
                    <a:pt x="540060" y="180020"/>
                  </a:lnTo>
                  <a:lnTo>
                    <a:pt x="495055" y="180020"/>
                  </a:lnTo>
                  <a:cubicBezTo>
                    <a:pt x="445344" y="180020"/>
                    <a:pt x="405045" y="139721"/>
                    <a:pt x="405045" y="90010"/>
                  </a:cubicBezTo>
                  <a:cubicBezTo>
                    <a:pt x="405045" y="40299"/>
                    <a:pt x="445344" y="0"/>
                    <a:pt x="495055" y="0"/>
                  </a:cubicBez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BB2B9DF-229C-4339-B858-3B021A5011C8}"/>
                </a:ext>
              </a:extLst>
            </p:cNvPr>
            <p:cNvGrpSpPr/>
            <p:nvPr/>
          </p:nvGrpSpPr>
          <p:grpSpPr>
            <a:xfrm>
              <a:off x="9332151" y="2441501"/>
              <a:ext cx="1197000" cy="1880848"/>
              <a:chOff x="-1335025" y="1895102"/>
              <a:chExt cx="1197000" cy="1880848"/>
            </a:xfrm>
            <a:solidFill>
              <a:schemeClr val="bg1">
                <a:lumMod val="95000"/>
              </a:schemeClr>
            </a:solidFill>
          </p:grpSpPr>
          <p:sp>
            <p:nvSpPr>
              <p:cNvPr id="53" name="Rectangle 41">
                <a:extLst>
                  <a:ext uri="{FF2B5EF4-FFF2-40B4-BE49-F238E27FC236}">
                    <a16:creationId xmlns:a16="http://schemas.microsoft.com/office/drawing/2014/main" id="{95228840-473D-469A-ADD2-8CC858F6FAE3}"/>
                  </a:ext>
                </a:extLst>
              </p:cNvPr>
              <p:cNvSpPr/>
              <p:nvPr/>
            </p:nvSpPr>
            <p:spPr>
              <a:xfrm>
                <a:off x="-1273267" y="3587865"/>
                <a:ext cx="107348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054681" h="360001">
                    <a:moveTo>
                      <a:pt x="0" y="0"/>
                    </a:moveTo>
                    <a:lnTo>
                      <a:pt x="2054681" y="0"/>
                    </a:lnTo>
                    <a:cubicBezTo>
                      <a:pt x="1986684" y="139418"/>
                      <a:pt x="1889911" y="261820"/>
                      <a:pt x="1771776" y="360001"/>
                    </a:cubicBezTo>
                    <a:lnTo>
                      <a:pt x="282906" y="360001"/>
                    </a:lnTo>
                    <a:cubicBezTo>
                      <a:pt x="164770" y="261820"/>
                      <a:pt x="67997" y="13941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4" name="Rectangle 41">
                <a:extLst>
                  <a:ext uri="{FF2B5EF4-FFF2-40B4-BE49-F238E27FC236}">
                    <a16:creationId xmlns:a16="http://schemas.microsoft.com/office/drawing/2014/main" id="{83F55333-1135-43FE-94B2-2D3DDA01AD06}"/>
                  </a:ext>
                </a:extLst>
              </p:cNvPr>
              <p:cNvSpPr/>
              <p:nvPr/>
            </p:nvSpPr>
            <p:spPr>
              <a:xfrm>
                <a:off x="-1319963" y="3024092"/>
                <a:ext cx="1166876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233435" h="360001">
                    <a:moveTo>
                      <a:pt x="133835" y="0"/>
                    </a:moveTo>
                    <a:lnTo>
                      <a:pt x="2095221" y="0"/>
                    </a:lnTo>
                    <a:cubicBezTo>
                      <a:pt x="2162853" y="113840"/>
                      <a:pt x="2207928" y="237216"/>
                      <a:pt x="2233435" y="360001"/>
                    </a:cubicBezTo>
                    <a:lnTo>
                      <a:pt x="0" y="360001"/>
                    </a:lnTo>
                    <a:cubicBezTo>
                      <a:pt x="25641" y="234210"/>
                      <a:pt x="69580" y="111428"/>
                      <a:pt x="133835" y="0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5" name="Rectangle 41">
                <a:extLst>
                  <a:ext uri="{FF2B5EF4-FFF2-40B4-BE49-F238E27FC236}">
                    <a16:creationId xmlns:a16="http://schemas.microsoft.com/office/drawing/2014/main" id="{9BF7891D-9DAD-42BD-8F68-258F23688C04}"/>
                  </a:ext>
                </a:extLst>
              </p:cNvPr>
              <p:cNvSpPr/>
              <p:nvPr/>
            </p:nvSpPr>
            <p:spPr>
              <a:xfrm>
                <a:off x="-1248985" y="2835927"/>
                <a:ext cx="1024920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1961727" h="360001">
                    <a:moveTo>
                      <a:pt x="314077" y="0"/>
                    </a:moveTo>
                    <a:lnTo>
                      <a:pt x="1641923" y="0"/>
                    </a:lnTo>
                    <a:cubicBezTo>
                      <a:pt x="1779215" y="97246"/>
                      <a:pt x="1885194" y="222523"/>
                      <a:pt x="1961727" y="360001"/>
                    </a:cubicBezTo>
                    <a:lnTo>
                      <a:pt x="0" y="360001"/>
                    </a:lnTo>
                    <a:cubicBezTo>
                      <a:pt x="76212" y="219130"/>
                      <a:pt x="180881" y="94248"/>
                      <a:pt x="314077" y="0"/>
                    </a:cubicBez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6" name="Rectangle 41">
                <a:extLst>
                  <a:ext uri="{FF2B5EF4-FFF2-40B4-BE49-F238E27FC236}">
                    <a16:creationId xmlns:a16="http://schemas.microsoft.com/office/drawing/2014/main" id="{1C85F6B5-D8F7-4D63-935A-FC858042B321}"/>
                  </a:ext>
                </a:extLst>
              </p:cNvPr>
              <p:cNvSpPr/>
              <p:nvPr/>
            </p:nvSpPr>
            <p:spPr>
              <a:xfrm>
                <a:off x="-1083405" y="2647762"/>
                <a:ext cx="693761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1327880" h="360001">
                    <a:moveTo>
                      <a:pt x="395134" y="0"/>
                    </a:moveTo>
                    <a:lnTo>
                      <a:pt x="940525" y="0"/>
                    </a:lnTo>
                    <a:cubicBezTo>
                      <a:pt x="941492" y="60415"/>
                      <a:pt x="941106" y="120900"/>
                      <a:pt x="940525" y="181483"/>
                    </a:cubicBezTo>
                    <a:cubicBezTo>
                      <a:pt x="1089661" y="218530"/>
                      <a:pt x="1218664" y="280406"/>
                      <a:pt x="1327880" y="360001"/>
                    </a:cubicBezTo>
                    <a:lnTo>
                      <a:pt x="0" y="360001"/>
                    </a:lnTo>
                    <a:cubicBezTo>
                      <a:pt x="111032" y="277270"/>
                      <a:pt x="243279" y="217777"/>
                      <a:pt x="394966" y="187721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710C6E8E-8075-496B-8E81-E7066AB6F905}"/>
                  </a:ext>
                </a:extLst>
              </p:cNvPr>
              <p:cNvSpPr/>
              <p:nvPr/>
            </p:nvSpPr>
            <p:spPr>
              <a:xfrm>
                <a:off x="-879186" y="2459597"/>
                <a:ext cx="285323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6117" h="360001">
                    <a:moveTo>
                      <a:pt x="0" y="0"/>
                    </a:moveTo>
                    <a:lnTo>
                      <a:pt x="545249" y="0"/>
                    </a:lnTo>
                    <a:cubicBezTo>
                      <a:pt x="546404" y="119814"/>
                      <a:pt x="546308" y="239757"/>
                      <a:pt x="545539" y="360001"/>
                    </a:cubicBezTo>
                    <a:lnTo>
                      <a:pt x="147" y="360001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905BA47-27CC-46A5-946F-798611442650}"/>
                  </a:ext>
                </a:extLst>
              </p:cNvPr>
              <p:cNvSpPr/>
              <p:nvPr/>
            </p:nvSpPr>
            <p:spPr>
              <a:xfrm>
                <a:off x="-879072" y="2271432"/>
                <a:ext cx="28509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678" h="360001">
                    <a:moveTo>
                      <a:pt x="0" y="0"/>
                    </a:moveTo>
                    <a:lnTo>
                      <a:pt x="544809" y="0"/>
                    </a:lnTo>
                    <a:cubicBezTo>
                      <a:pt x="545290" y="119986"/>
                      <a:pt x="545677" y="239929"/>
                      <a:pt x="545678" y="360001"/>
                    </a:cubicBezTo>
                    <a:lnTo>
                      <a:pt x="360" y="360001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D250AA3-34FC-40A9-A801-1CCFCB3F3811}"/>
                  </a:ext>
                </a:extLst>
              </p:cNvPr>
              <p:cNvSpPr/>
              <p:nvPr/>
            </p:nvSpPr>
            <p:spPr>
              <a:xfrm>
                <a:off x="-879137" y="2083267"/>
                <a:ext cx="28522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928" h="360001">
                    <a:moveTo>
                      <a:pt x="0" y="0"/>
                    </a:moveTo>
                    <a:lnTo>
                      <a:pt x="545928" y="0"/>
                    </a:lnTo>
                    <a:lnTo>
                      <a:pt x="545928" y="360001"/>
                    </a:lnTo>
                    <a:lnTo>
                      <a:pt x="284" y="360001"/>
                    </a:lnTo>
                    <a:cubicBezTo>
                      <a:pt x="132" y="240412"/>
                      <a:pt x="9" y="12064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0" name="Rectangle 41">
                <a:extLst>
                  <a:ext uri="{FF2B5EF4-FFF2-40B4-BE49-F238E27FC236}">
                    <a16:creationId xmlns:a16="http://schemas.microsoft.com/office/drawing/2014/main" id="{D3E3B6C5-4F40-4014-942B-7DC4FAD80386}"/>
                  </a:ext>
                </a:extLst>
              </p:cNvPr>
              <p:cNvSpPr/>
              <p:nvPr/>
            </p:nvSpPr>
            <p:spPr>
              <a:xfrm>
                <a:off x="-879129" y="1895102"/>
                <a:ext cx="285209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899" h="360001">
                    <a:moveTo>
                      <a:pt x="340" y="0"/>
                    </a:moveTo>
                    <a:lnTo>
                      <a:pt x="545899" y="0"/>
                    </a:lnTo>
                    <a:lnTo>
                      <a:pt x="545899" y="360001"/>
                    </a:lnTo>
                    <a:lnTo>
                      <a:pt x="18" y="360001"/>
                    </a:lnTo>
                    <a:cubicBezTo>
                      <a:pt x="-43" y="241068"/>
                      <a:pt x="54" y="121288"/>
                      <a:pt x="3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81015E80-A703-49E1-8930-BC17D4B69463}"/>
                  </a:ext>
                </a:extLst>
              </p:cNvPr>
              <p:cNvSpPr/>
              <p:nvPr/>
            </p:nvSpPr>
            <p:spPr>
              <a:xfrm>
                <a:off x="-1335025" y="3212257"/>
                <a:ext cx="1197000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291094" h="360001">
                    <a:moveTo>
                      <a:pt x="28796" y="0"/>
                    </a:moveTo>
                    <a:lnTo>
                      <a:pt x="2262231" y="0"/>
                    </a:lnTo>
                    <a:cubicBezTo>
                      <a:pt x="2280132" y="72056"/>
                      <a:pt x="2288904" y="144392"/>
                      <a:pt x="2291094" y="214657"/>
                    </a:cubicBezTo>
                    <a:cubicBezTo>
                      <a:pt x="2291094" y="263929"/>
                      <a:pt x="2288011" y="312477"/>
                      <a:pt x="2281214" y="360001"/>
                    </a:cubicBezTo>
                    <a:lnTo>
                      <a:pt x="9881" y="360001"/>
                    </a:lnTo>
                    <a:cubicBezTo>
                      <a:pt x="3083" y="312477"/>
                      <a:pt x="0" y="263929"/>
                      <a:pt x="0" y="214657"/>
                    </a:cubicBezTo>
                    <a:cubicBezTo>
                      <a:pt x="3163" y="142886"/>
                      <a:pt x="12175" y="70779"/>
                      <a:pt x="28796" y="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9BCD92EF-9C48-4123-9274-680F434E3353}"/>
                  </a:ext>
                </a:extLst>
              </p:cNvPr>
              <p:cNvSpPr/>
              <p:nvPr/>
            </p:nvSpPr>
            <p:spPr>
              <a:xfrm>
                <a:off x="-1329863" y="3400422"/>
                <a:ext cx="1186676" cy="187362"/>
              </a:xfrm>
              <a:custGeom>
                <a:avLst/>
                <a:gdLst/>
                <a:ahLst/>
                <a:cxnLst/>
                <a:rect l="l" t="t" r="r" b="b"/>
                <a:pathLst>
                  <a:path w="1186676" h="187362">
                    <a:moveTo>
                      <a:pt x="0" y="0"/>
                    </a:moveTo>
                    <a:lnTo>
                      <a:pt x="1186676" y="0"/>
                    </a:lnTo>
                    <a:cubicBezTo>
                      <a:pt x="1178468" y="66695"/>
                      <a:pt x="1159252" y="129918"/>
                      <a:pt x="1130155" y="187362"/>
                    </a:cubicBezTo>
                    <a:lnTo>
                      <a:pt x="56521" y="187362"/>
                    </a:lnTo>
                    <a:cubicBezTo>
                      <a:pt x="27424" y="129918"/>
                      <a:pt x="8208" y="66695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12C50B9-911C-453E-9FA1-AACBF0C10C54}"/>
              </a:ext>
            </a:extLst>
          </p:cNvPr>
          <p:cNvGrpSpPr/>
          <p:nvPr/>
        </p:nvGrpSpPr>
        <p:grpSpPr>
          <a:xfrm>
            <a:off x="894938" y="4839721"/>
            <a:ext cx="2284130" cy="553998"/>
            <a:chOff x="539552" y="4592161"/>
            <a:chExt cx="1834084" cy="55399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8A4C7DD-B248-4000-A9B4-6A8636770B30}"/>
                </a:ext>
              </a:extLst>
            </p:cNvPr>
            <p:cNvSpPr txBox="1"/>
            <p:nvPr/>
          </p:nvSpPr>
          <p:spPr>
            <a:xfrm>
              <a:off x="539552" y="4869160"/>
              <a:ext cx="1834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6E3BC93-E2B4-4739-A85B-565AF80A7104}"/>
                </a:ext>
              </a:extLst>
            </p:cNvPr>
            <p:cNvSpPr txBox="1"/>
            <p:nvPr/>
          </p:nvSpPr>
          <p:spPr>
            <a:xfrm>
              <a:off x="539552" y="4592161"/>
              <a:ext cx="1834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75312FA-0FBF-48C2-8740-7AC42F63FE8A}"/>
              </a:ext>
            </a:extLst>
          </p:cNvPr>
          <p:cNvGrpSpPr/>
          <p:nvPr/>
        </p:nvGrpSpPr>
        <p:grpSpPr>
          <a:xfrm>
            <a:off x="3629916" y="4839721"/>
            <a:ext cx="2284130" cy="553998"/>
            <a:chOff x="539552" y="4592161"/>
            <a:chExt cx="1834084" cy="55399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53F32AE-3334-4D47-9EA9-796351F96BE7}"/>
                </a:ext>
              </a:extLst>
            </p:cNvPr>
            <p:cNvSpPr txBox="1"/>
            <p:nvPr/>
          </p:nvSpPr>
          <p:spPr>
            <a:xfrm>
              <a:off x="539552" y="4869160"/>
              <a:ext cx="1834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51CBE5E-732E-4670-9AEF-1575CEC00868}"/>
                </a:ext>
              </a:extLst>
            </p:cNvPr>
            <p:cNvSpPr txBox="1"/>
            <p:nvPr/>
          </p:nvSpPr>
          <p:spPr>
            <a:xfrm>
              <a:off x="539552" y="4592161"/>
              <a:ext cx="1834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93D5ECB-10C7-47E6-B05F-AF93D1A0B758}"/>
              </a:ext>
            </a:extLst>
          </p:cNvPr>
          <p:cNvGrpSpPr/>
          <p:nvPr/>
        </p:nvGrpSpPr>
        <p:grpSpPr>
          <a:xfrm>
            <a:off x="6364896" y="4839721"/>
            <a:ext cx="2284130" cy="553998"/>
            <a:chOff x="539552" y="4592161"/>
            <a:chExt cx="1834084" cy="55399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6647535-7F5D-4A33-8DD4-6081000DF869}"/>
                </a:ext>
              </a:extLst>
            </p:cNvPr>
            <p:cNvSpPr txBox="1"/>
            <p:nvPr/>
          </p:nvSpPr>
          <p:spPr>
            <a:xfrm>
              <a:off x="539552" y="4869160"/>
              <a:ext cx="1834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A84FF9F-94D6-4736-AA12-CB45B4062262}"/>
                </a:ext>
              </a:extLst>
            </p:cNvPr>
            <p:cNvSpPr txBox="1"/>
            <p:nvPr/>
          </p:nvSpPr>
          <p:spPr>
            <a:xfrm>
              <a:off x="539552" y="4592161"/>
              <a:ext cx="1834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F0FDD1-A3EA-4721-A03B-3444120D21C8}"/>
              </a:ext>
            </a:extLst>
          </p:cNvPr>
          <p:cNvGrpSpPr/>
          <p:nvPr/>
        </p:nvGrpSpPr>
        <p:grpSpPr>
          <a:xfrm>
            <a:off x="9099874" y="4839721"/>
            <a:ext cx="2284130" cy="553998"/>
            <a:chOff x="539552" y="4592161"/>
            <a:chExt cx="1834084" cy="55399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0BB4E7E-8578-4432-BFA5-2C8BC8156B3B}"/>
                </a:ext>
              </a:extLst>
            </p:cNvPr>
            <p:cNvSpPr txBox="1"/>
            <p:nvPr/>
          </p:nvSpPr>
          <p:spPr>
            <a:xfrm>
              <a:off x="539552" y="4869160"/>
              <a:ext cx="1834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3EDD61C-8010-4130-978B-6D8B5C4A441C}"/>
                </a:ext>
              </a:extLst>
            </p:cNvPr>
            <p:cNvSpPr txBox="1"/>
            <p:nvPr/>
          </p:nvSpPr>
          <p:spPr>
            <a:xfrm>
              <a:off x="539552" y="4592161"/>
              <a:ext cx="1834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BC50A4-2882-445F-B781-423A1B8FCB9E}"/>
              </a:ext>
            </a:extLst>
          </p:cNvPr>
          <p:cNvSpPr/>
          <p:nvPr/>
        </p:nvSpPr>
        <p:spPr>
          <a:xfrm>
            <a:off x="595783" y="2150598"/>
            <a:ext cx="5099539" cy="436098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그룹 9">
            <a:extLst>
              <a:ext uri="{FF2B5EF4-FFF2-40B4-BE49-F238E27FC236}">
                <a16:creationId xmlns:a16="http://schemas.microsoft.com/office/drawing/2014/main" id="{18A454CE-6BBB-4862-B48D-C9C6D5E27BAC}"/>
              </a:ext>
            </a:extLst>
          </p:cNvPr>
          <p:cNvGrpSpPr/>
          <p:nvPr/>
        </p:nvGrpSpPr>
        <p:grpSpPr>
          <a:xfrm>
            <a:off x="863976" y="2497477"/>
            <a:ext cx="4512637" cy="1106575"/>
            <a:chOff x="4932040" y="2183693"/>
            <a:chExt cx="4029507" cy="11065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9EB6E5-3B4E-423F-848E-B67FB5B8E1A8}"/>
                </a:ext>
              </a:extLst>
            </p:cNvPr>
            <p:cNvSpPr txBox="1"/>
            <p:nvPr/>
          </p:nvSpPr>
          <p:spPr>
            <a:xfrm>
              <a:off x="4932040" y="2183693"/>
              <a:ext cx="40295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A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593E00-C482-4A61-B328-D9F441710D0A}"/>
                </a:ext>
              </a:extLst>
            </p:cNvPr>
            <p:cNvSpPr txBox="1"/>
            <p:nvPr/>
          </p:nvSpPr>
          <p:spPr>
            <a:xfrm>
              <a:off x="4939819" y="2643937"/>
              <a:ext cx="4001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8">
            <a:extLst>
              <a:ext uri="{FF2B5EF4-FFF2-40B4-BE49-F238E27FC236}">
                <a16:creationId xmlns:a16="http://schemas.microsoft.com/office/drawing/2014/main" id="{3936DC45-2F1A-4E4C-B91B-0B629A66C427}"/>
              </a:ext>
            </a:extLst>
          </p:cNvPr>
          <p:cNvGrpSpPr/>
          <p:nvPr/>
        </p:nvGrpSpPr>
        <p:grpSpPr>
          <a:xfrm>
            <a:off x="878641" y="3793622"/>
            <a:ext cx="4498711" cy="1106575"/>
            <a:chOff x="4947415" y="3479837"/>
            <a:chExt cx="4017073" cy="11065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47B0CD-7611-42CB-85A8-D476E05F89CA}"/>
                </a:ext>
              </a:extLst>
            </p:cNvPr>
            <p:cNvSpPr txBox="1"/>
            <p:nvPr/>
          </p:nvSpPr>
          <p:spPr>
            <a:xfrm>
              <a:off x="4947415" y="3479837"/>
              <a:ext cx="400169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B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BEDAE5-721C-4DA7-9CEB-6BC765E63325}"/>
                </a:ext>
              </a:extLst>
            </p:cNvPr>
            <p:cNvSpPr txBox="1"/>
            <p:nvPr/>
          </p:nvSpPr>
          <p:spPr>
            <a:xfrm>
              <a:off x="4955194" y="3940081"/>
              <a:ext cx="4009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5">
            <a:extLst>
              <a:ext uri="{FF2B5EF4-FFF2-40B4-BE49-F238E27FC236}">
                <a16:creationId xmlns:a16="http://schemas.microsoft.com/office/drawing/2014/main" id="{0C89EA71-5A09-4893-B633-C71F9486BA66}"/>
              </a:ext>
            </a:extLst>
          </p:cNvPr>
          <p:cNvGrpSpPr/>
          <p:nvPr/>
        </p:nvGrpSpPr>
        <p:grpSpPr>
          <a:xfrm>
            <a:off x="895044" y="5017757"/>
            <a:ext cx="4462350" cy="1106575"/>
            <a:chOff x="4962790" y="4703973"/>
            <a:chExt cx="3984605" cy="11065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91BFF3-C67E-41AB-8CED-B08198D21723}"/>
                </a:ext>
              </a:extLst>
            </p:cNvPr>
            <p:cNvSpPr txBox="1"/>
            <p:nvPr/>
          </p:nvSpPr>
          <p:spPr>
            <a:xfrm>
              <a:off x="4962790" y="4703973"/>
              <a:ext cx="398460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C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D5DBE7-7230-42B9-B958-7C9E862DD9C1}"/>
                </a:ext>
              </a:extLst>
            </p:cNvPr>
            <p:cNvSpPr txBox="1"/>
            <p:nvPr/>
          </p:nvSpPr>
          <p:spPr>
            <a:xfrm>
              <a:off x="4970569" y="5164217"/>
              <a:ext cx="3976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CA397CA-AF33-474F-BED4-27FC684DB4E3}"/>
              </a:ext>
            </a:extLst>
          </p:cNvPr>
          <p:cNvSpPr txBox="1"/>
          <p:nvPr/>
        </p:nvSpPr>
        <p:spPr>
          <a:xfrm>
            <a:off x="5986892" y="4647004"/>
            <a:ext cx="5412371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We Create</a:t>
            </a:r>
          </a:p>
          <a:p>
            <a:pPr algn="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Quality Professional </a:t>
            </a:r>
          </a:p>
          <a:p>
            <a:pPr algn="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PPT Presentation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E9211-86EB-4AE3-A8A8-4C5ADD669F15}"/>
              </a:ext>
            </a:extLst>
          </p:cNvPr>
          <p:cNvSpPr txBox="1"/>
          <p:nvPr/>
        </p:nvSpPr>
        <p:spPr>
          <a:xfrm>
            <a:off x="2284252" y="2109286"/>
            <a:ext cx="1071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35</a:t>
            </a:r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381AB-6478-4000-AE8F-86E8378A9BB3}"/>
              </a:ext>
            </a:extLst>
          </p:cNvPr>
          <p:cNvSpPr txBox="1"/>
          <p:nvPr/>
        </p:nvSpPr>
        <p:spPr>
          <a:xfrm>
            <a:off x="8718002" y="2109286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3"/>
                </a:solidFill>
                <a:cs typeface="Arial" pitchFamily="34" charset="0"/>
              </a:rPr>
              <a:t>28</a:t>
            </a:r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DE0A35-B680-4638-9804-D392BBFBFF0B}"/>
              </a:ext>
            </a:extLst>
          </p:cNvPr>
          <p:cNvGrpSpPr/>
          <p:nvPr/>
        </p:nvGrpSpPr>
        <p:grpSpPr>
          <a:xfrm>
            <a:off x="2284252" y="3104168"/>
            <a:ext cx="2360906" cy="1120366"/>
            <a:chOff x="803640" y="3362835"/>
            <a:chExt cx="2059657" cy="8402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9DC9C5-7F6B-4ABB-B5A5-DADA37FB30C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2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40504A-2E47-403D-AE77-FC832B60B0E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A957E29-82F3-46A9-BB06-7080E30D89EC}"/>
              </a:ext>
            </a:extLst>
          </p:cNvPr>
          <p:cNvGrpSpPr/>
          <p:nvPr/>
        </p:nvGrpSpPr>
        <p:grpSpPr>
          <a:xfrm>
            <a:off x="7546846" y="3104168"/>
            <a:ext cx="2360906" cy="1120366"/>
            <a:chOff x="803640" y="3362835"/>
            <a:chExt cx="2059657" cy="8402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316648-4456-4707-9C4E-F5FCE6459D3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2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466099-813B-45A4-B2B8-1253BB56652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F65317F-A7D2-4DBF-ADDA-31140CBEF801}"/>
              </a:ext>
            </a:extLst>
          </p:cNvPr>
          <p:cNvSpPr txBox="1"/>
          <p:nvPr/>
        </p:nvSpPr>
        <p:spPr>
          <a:xfrm>
            <a:off x="2756832" y="4714176"/>
            <a:ext cx="6679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7215F7C6-40BF-4568-B938-E87DC78EDBFA}"/>
              </a:ext>
            </a:extLst>
          </p:cNvPr>
          <p:cNvSpPr>
            <a:spLocks/>
          </p:cNvSpPr>
          <p:nvPr/>
        </p:nvSpPr>
        <p:spPr bwMode="auto">
          <a:xfrm>
            <a:off x="969368" y="1788431"/>
            <a:ext cx="812541" cy="2994840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A541E85A-BB94-4400-9039-F52A204904C4}"/>
              </a:ext>
            </a:extLst>
          </p:cNvPr>
          <p:cNvSpPr>
            <a:spLocks/>
          </p:cNvSpPr>
          <p:nvPr/>
        </p:nvSpPr>
        <p:spPr bwMode="auto">
          <a:xfrm>
            <a:off x="10378023" y="1780119"/>
            <a:ext cx="843839" cy="3010567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B02351-C876-4E24-8D67-BA37BF361977}"/>
              </a:ext>
            </a:extLst>
          </p:cNvPr>
          <p:cNvSpPr txBox="1"/>
          <p:nvPr/>
        </p:nvSpPr>
        <p:spPr>
          <a:xfrm>
            <a:off x="5032023" y="1778609"/>
            <a:ext cx="212796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</p:txBody>
      </p:sp>
      <p:grpSp>
        <p:nvGrpSpPr>
          <p:cNvPr id="15" name="그룹 29">
            <a:extLst>
              <a:ext uri="{FF2B5EF4-FFF2-40B4-BE49-F238E27FC236}">
                <a16:creationId xmlns:a16="http://schemas.microsoft.com/office/drawing/2014/main" id="{39E795F0-261A-422F-8ABA-B1E328E7B70A}"/>
              </a:ext>
            </a:extLst>
          </p:cNvPr>
          <p:cNvGrpSpPr/>
          <p:nvPr/>
        </p:nvGrpSpPr>
        <p:grpSpPr>
          <a:xfrm>
            <a:off x="46352" y="5560865"/>
            <a:ext cx="12099722" cy="913490"/>
            <a:chOff x="46349" y="5560865"/>
            <a:chExt cx="12099721" cy="91348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8195592-282B-40F3-BEEA-90FA10D4742D}"/>
                </a:ext>
              </a:extLst>
            </p:cNvPr>
            <p:cNvSpPr/>
            <p:nvPr/>
          </p:nvSpPr>
          <p:spPr>
            <a:xfrm>
              <a:off x="2895795" y="5904497"/>
              <a:ext cx="217547" cy="217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C564FFB-1A0E-44AA-9311-58CF2F6A627C}"/>
                </a:ext>
              </a:extLst>
            </p:cNvPr>
            <p:cNvSpPr/>
            <p:nvPr/>
          </p:nvSpPr>
          <p:spPr>
            <a:xfrm rot="10800000">
              <a:off x="3926645" y="5904497"/>
              <a:ext cx="217547" cy="2175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8" name="그룹 247">
              <a:extLst>
                <a:ext uri="{FF2B5EF4-FFF2-40B4-BE49-F238E27FC236}">
                  <a16:creationId xmlns:a16="http://schemas.microsoft.com/office/drawing/2014/main" id="{2AED2FD2-7E22-4BF2-B23B-C5BD37BE755B}"/>
                </a:ext>
              </a:extLst>
            </p:cNvPr>
            <p:cNvGrpSpPr/>
            <p:nvPr/>
          </p:nvGrpSpPr>
          <p:grpSpPr>
            <a:xfrm>
              <a:off x="3174386" y="6012364"/>
              <a:ext cx="724883" cy="453308"/>
              <a:chOff x="1650385" y="6129099"/>
              <a:chExt cx="724883" cy="453308"/>
            </a:xfrm>
            <a:solidFill>
              <a:schemeClr val="accent2"/>
            </a:solidFill>
          </p:grpSpPr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DDE78328-058D-4AB8-A274-96CD9F2EBEA1}"/>
                  </a:ext>
                </a:extLst>
              </p:cNvPr>
              <p:cNvSpPr/>
              <p:nvPr/>
            </p:nvSpPr>
            <p:spPr>
              <a:xfrm rot="10800000">
                <a:off x="2197275" y="6293467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0E20FF80-290F-4508-B3D6-3455BA0D7C3B}"/>
                  </a:ext>
                </a:extLst>
              </p:cNvPr>
              <p:cNvSpPr/>
              <p:nvPr/>
            </p:nvSpPr>
            <p:spPr>
              <a:xfrm>
                <a:off x="2256605" y="6129099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217BC815-4B25-4953-AAA6-FEFB970B09C4}"/>
                  </a:ext>
                </a:extLst>
              </p:cNvPr>
              <p:cNvSpPr/>
              <p:nvPr/>
            </p:nvSpPr>
            <p:spPr>
              <a:xfrm rot="10800000">
                <a:off x="2011682" y="6417006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7A5D3A32-68A4-4C44-B7DB-8A79AF3E1DD8}"/>
                  </a:ext>
                </a:extLst>
              </p:cNvPr>
              <p:cNvSpPr/>
              <p:nvPr/>
            </p:nvSpPr>
            <p:spPr>
              <a:xfrm>
                <a:off x="2061124" y="6129099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1DA929ED-F9CF-4DDC-8CC9-12A3482C3E11}"/>
                  </a:ext>
                </a:extLst>
              </p:cNvPr>
              <p:cNvSpPr/>
              <p:nvPr/>
            </p:nvSpPr>
            <p:spPr>
              <a:xfrm rot="10800000">
                <a:off x="1835978" y="6443968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7CA6E20-A941-403E-80FF-5BDE2EF42AE0}"/>
                  </a:ext>
                </a:extLst>
              </p:cNvPr>
              <p:cNvSpPr/>
              <p:nvPr/>
            </p:nvSpPr>
            <p:spPr>
              <a:xfrm>
                <a:off x="1875531" y="6134265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6FB28A4A-D118-441A-A555-811200A832F0}"/>
                  </a:ext>
                </a:extLst>
              </p:cNvPr>
              <p:cNvSpPr/>
              <p:nvPr/>
            </p:nvSpPr>
            <p:spPr>
              <a:xfrm rot="10800000">
                <a:off x="1650385" y="6354893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6CBB3D52-653C-4F1D-9076-414DF23C40FA}"/>
                  </a:ext>
                </a:extLst>
              </p:cNvPr>
              <p:cNvSpPr/>
              <p:nvPr/>
            </p:nvSpPr>
            <p:spPr>
              <a:xfrm>
                <a:off x="1680050" y="6130006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9" name="그룹 246">
              <a:extLst>
                <a:ext uri="{FF2B5EF4-FFF2-40B4-BE49-F238E27FC236}">
                  <a16:creationId xmlns:a16="http://schemas.microsoft.com/office/drawing/2014/main" id="{A92E965B-5624-4CC6-8F07-8AA3848ACA86}"/>
                </a:ext>
              </a:extLst>
            </p:cNvPr>
            <p:cNvGrpSpPr/>
            <p:nvPr/>
          </p:nvGrpSpPr>
          <p:grpSpPr>
            <a:xfrm>
              <a:off x="3930648" y="5560869"/>
              <a:ext cx="969807" cy="561175"/>
              <a:chOff x="2406647" y="5677604"/>
              <a:chExt cx="969807" cy="561175"/>
            </a:xfrm>
            <a:solidFill>
              <a:schemeClr val="accent2"/>
            </a:solidFill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D7A38C32-D958-472D-ACE6-116F3CA4B286}"/>
                  </a:ext>
                </a:extLst>
              </p:cNvPr>
              <p:cNvSpPr/>
              <p:nvPr/>
            </p:nvSpPr>
            <p:spPr>
              <a:xfrm>
                <a:off x="24066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219CFC60-032B-4913-98CB-50C0A1C5D7A5}"/>
                  </a:ext>
                </a:extLst>
              </p:cNvPr>
              <p:cNvSpPr/>
              <p:nvPr/>
            </p:nvSpPr>
            <p:spPr>
              <a:xfrm>
                <a:off x="26515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2DB5A3A1-E672-40F5-A0C9-AE64D4796715}"/>
                  </a:ext>
                </a:extLst>
              </p:cNvPr>
              <p:cNvSpPr/>
              <p:nvPr/>
            </p:nvSpPr>
            <p:spPr>
              <a:xfrm rot="10800000">
                <a:off x="27109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45CA18B6-9A77-4623-83D6-5BB12E0C271C}"/>
                  </a:ext>
                </a:extLst>
              </p:cNvPr>
              <p:cNvSpPr/>
              <p:nvPr/>
            </p:nvSpPr>
            <p:spPr>
              <a:xfrm>
                <a:off x="28569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481B091D-9AF6-4D79-BC46-79BC2B1C8AD3}"/>
                  </a:ext>
                </a:extLst>
              </p:cNvPr>
              <p:cNvSpPr/>
              <p:nvPr/>
            </p:nvSpPr>
            <p:spPr>
              <a:xfrm rot="10800000">
                <a:off x="29063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D29366D2-93B6-4361-918A-0B876939B51E}"/>
                  </a:ext>
                </a:extLst>
              </p:cNvPr>
              <p:cNvSpPr/>
              <p:nvPr/>
            </p:nvSpPr>
            <p:spPr>
              <a:xfrm>
                <a:off x="30524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C7A33B20-E751-4BD3-8789-C48863580CF9}"/>
                  </a:ext>
                </a:extLst>
              </p:cNvPr>
              <p:cNvSpPr/>
              <p:nvPr/>
            </p:nvSpPr>
            <p:spPr>
              <a:xfrm rot="10800000">
                <a:off x="30919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2FBBD686-85D9-4A88-AC54-36C6CFA83C96}"/>
                  </a:ext>
                </a:extLst>
              </p:cNvPr>
              <p:cNvSpPr/>
              <p:nvPr/>
            </p:nvSpPr>
            <p:spPr>
              <a:xfrm>
                <a:off x="32577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C7D4A197-4BE1-48A1-B226-89014D87CE32}"/>
                  </a:ext>
                </a:extLst>
              </p:cNvPr>
              <p:cNvSpPr/>
              <p:nvPr/>
            </p:nvSpPr>
            <p:spPr>
              <a:xfrm rot="10800000">
                <a:off x="32874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0" name="그룹 243">
              <a:extLst>
                <a:ext uri="{FF2B5EF4-FFF2-40B4-BE49-F238E27FC236}">
                  <a16:creationId xmlns:a16="http://schemas.microsoft.com/office/drawing/2014/main" id="{C54F0ECF-6F80-47BD-BF04-A8A7E114F21E}"/>
                </a:ext>
              </a:extLst>
            </p:cNvPr>
            <p:cNvGrpSpPr/>
            <p:nvPr/>
          </p:nvGrpSpPr>
          <p:grpSpPr>
            <a:xfrm>
              <a:off x="5236086" y="6012363"/>
              <a:ext cx="724883" cy="453308"/>
              <a:chOff x="3712085" y="6129098"/>
              <a:chExt cx="724883" cy="453308"/>
            </a:xfrm>
            <a:solidFill>
              <a:schemeClr val="accent2"/>
            </a:solidFill>
          </p:grpSpPr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2C3C19F1-D1EA-40D1-9A1B-B8CDCECA9A97}"/>
                  </a:ext>
                </a:extLst>
              </p:cNvPr>
              <p:cNvSpPr/>
              <p:nvPr/>
            </p:nvSpPr>
            <p:spPr>
              <a:xfrm rot="10800000">
                <a:off x="4258975" y="629346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260D3D22-BD4C-452A-8FA1-EB9A1B83A11D}"/>
                  </a:ext>
                </a:extLst>
              </p:cNvPr>
              <p:cNvSpPr/>
              <p:nvPr/>
            </p:nvSpPr>
            <p:spPr>
              <a:xfrm>
                <a:off x="4318305" y="6129098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2B8C0899-4091-4941-9355-1F43EAD06227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E2129062-A4F3-4F30-BFFD-248EF2F05084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0E0848CC-24CB-421C-85BE-6F8DAD5B766D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F503202-AD1B-4CD6-8594-0BC0E0BD50B3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4AA98AAE-D7FC-457E-B8D2-10A81CA19CA7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ABAC092-4BFD-4CCE-B36B-E520D68BB595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" name="그룹 242">
              <a:extLst>
                <a:ext uri="{FF2B5EF4-FFF2-40B4-BE49-F238E27FC236}">
                  <a16:creationId xmlns:a16="http://schemas.microsoft.com/office/drawing/2014/main" id="{4D4C83D5-CDDB-42D1-B7FE-1F34B26131C6}"/>
                </a:ext>
              </a:extLst>
            </p:cNvPr>
            <p:cNvGrpSpPr/>
            <p:nvPr/>
          </p:nvGrpSpPr>
          <p:grpSpPr>
            <a:xfrm>
              <a:off x="5988345" y="5560869"/>
              <a:ext cx="973810" cy="561175"/>
              <a:chOff x="4464344" y="5677604"/>
              <a:chExt cx="973810" cy="561175"/>
            </a:xfrm>
            <a:solidFill>
              <a:schemeClr val="accent2"/>
            </a:solidFill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A0B1973F-93A0-48A3-A6FB-9D9AF37DA879}"/>
                  </a:ext>
                </a:extLst>
              </p:cNvPr>
              <p:cNvSpPr/>
              <p:nvPr/>
            </p:nvSpPr>
            <p:spPr>
              <a:xfrm rot="10800000">
                <a:off x="44643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D6CF3138-B649-41F9-8E7A-9532249AB72D}"/>
                  </a:ext>
                </a:extLst>
              </p:cNvPr>
              <p:cNvSpPr/>
              <p:nvPr/>
            </p:nvSpPr>
            <p:spPr>
              <a:xfrm>
                <a:off x="44683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036DA0A1-E26D-4E70-B88C-87B32B477F22}"/>
                  </a:ext>
                </a:extLst>
              </p:cNvPr>
              <p:cNvSpPr/>
              <p:nvPr/>
            </p:nvSpPr>
            <p:spPr>
              <a:xfrm>
                <a:off x="47132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F823A4F7-A4C5-4EF4-AFFE-B75874D0B4C7}"/>
                  </a:ext>
                </a:extLst>
              </p:cNvPr>
              <p:cNvSpPr/>
              <p:nvPr/>
            </p:nvSpPr>
            <p:spPr>
              <a:xfrm rot="10800000">
                <a:off x="47726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910FF3DD-FD16-4E70-AC30-7D5109135D34}"/>
                  </a:ext>
                </a:extLst>
              </p:cNvPr>
              <p:cNvSpPr/>
              <p:nvPr/>
            </p:nvSpPr>
            <p:spPr>
              <a:xfrm>
                <a:off x="49186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9C8B7243-8FDF-4C8F-85A7-5E72C9C78666}"/>
                  </a:ext>
                </a:extLst>
              </p:cNvPr>
              <p:cNvSpPr/>
              <p:nvPr/>
            </p:nvSpPr>
            <p:spPr>
              <a:xfrm rot="10800000">
                <a:off x="49680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99A3D985-048E-40B5-AD98-A22E83CDF282}"/>
                  </a:ext>
                </a:extLst>
              </p:cNvPr>
              <p:cNvSpPr/>
              <p:nvPr/>
            </p:nvSpPr>
            <p:spPr>
              <a:xfrm>
                <a:off x="51141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0B6AB74D-6A46-45C5-9D76-589DA19156DE}"/>
                  </a:ext>
                </a:extLst>
              </p:cNvPr>
              <p:cNvSpPr/>
              <p:nvPr/>
            </p:nvSpPr>
            <p:spPr>
              <a:xfrm rot="10800000">
                <a:off x="51536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0D119ED6-9B46-49E4-8134-E616E04610EA}"/>
                  </a:ext>
                </a:extLst>
              </p:cNvPr>
              <p:cNvSpPr/>
              <p:nvPr/>
            </p:nvSpPr>
            <p:spPr>
              <a:xfrm>
                <a:off x="53194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C6DE6FD-C2FE-4EE0-964F-3B6285778BF0}"/>
                  </a:ext>
                </a:extLst>
              </p:cNvPr>
              <p:cNvSpPr/>
              <p:nvPr/>
            </p:nvSpPr>
            <p:spPr>
              <a:xfrm rot="10800000">
                <a:off x="53491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" name="그룹 239">
              <a:extLst>
                <a:ext uri="{FF2B5EF4-FFF2-40B4-BE49-F238E27FC236}">
                  <a16:creationId xmlns:a16="http://schemas.microsoft.com/office/drawing/2014/main" id="{7E71B1AE-59B0-4834-925A-BF83D27E547A}"/>
                </a:ext>
              </a:extLst>
            </p:cNvPr>
            <p:cNvGrpSpPr/>
            <p:nvPr/>
          </p:nvGrpSpPr>
          <p:grpSpPr>
            <a:xfrm>
              <a:off x="7297787" y="6012363"/>
              <a:ext cx="724882" cy="453308"/>
              <a:chOff x="5773786" y="6129098"/>
              <a:chExt cx="724882" cy="453308"/>
            </a:xfrm>
            <a:solidFill>
              <a:schemeClr val="accent2"/>
            </a:solidFill>
          </p:grpSpPr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D3E707B8-42D2-408F-A52B-C742797CBAB8}"/>
                  </a:ext>
                </a:extLst>
              </p:cNvPr>
              <p:cNvSpPr/>
              <p:nvPr/>
            </p:nvSpPr>
            <p:spPr>
              <a:xfrm rot="10800000">
                <a:off x="6320675" y="629346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9B211971-36D6-4063-9944-4C48BB79B855}"/>
                  </a:ext>
                </a:extLst>
              </p:cNvPr>
              <p:cNvSpPr/>
              <p:nvPr/>
            </p:nvSpPr>
            <p:spPr>
              <a:xfrm>
                <a:off x="6380005" y="6129098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76259C58-A01B-4E57-AF40-D2D6A905A887}"/>
                  </a:ext>
                </a:extLst>
              </p:cNvPr>
              <p:cNvSpPr/>
              <p:nvPr/>
            </p:nvSpPr>
            <p:spPr>
              <a:xfrm rot="10800000">
                <a:off x="61350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ECB92CA-EC13-44B9-8C0E-62861C7606D8}"/>
                  </a:ext>
                </a:extLst>
              </p:cNvPr>
              <p:cNvSpPr/>
              <p:nvPr/>
            </p:nvSpPr>
            <p:spPr>
              <a:xfrm>
                <a:off x="61845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107F2238-3364-46FF-8F8D-ACD03395A90D}"/>
                  </a:ext>
                </a:extLst>
              </p:cNvPr>
              <p:cNvSpPr/>
              <p:nvPr/>
            </p:nvSpPr>
            <p:spPr>
              <a:xfrm rot="10800000">
                <a:off x="59593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C5222F6B-C99D-4107-A2CE-6F3B0B9D3C9F}"/>
                  </a:ext>
                </a:extLst>
              </p:cNvPr>
              <p:cNvSpPr/>
              <p:nvPr/>
            </p:nvSpPr>
            <p:spPr>
              <a:xfrm>
                <a:off x="59989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FC2F8816-B5D9-4A78-84BE-881FB8D0F8D9}"/>
                  </a:ext>
                </a:extLst>
              </p:cNvPr>
              <p:cNvSpPr/>
              <p:nvPr/>
            </p:nvSpPr>
            <p:spPr>
              <a:xfrm rot="10800000">
                <a:off x="5773786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DE909D9F-DCDA-4E37-ADD3-2FF1BB28D806}"/>
                  </a:ext>
                </a:extLst>
              </p:cNvPr>
              <p:cNvSpPr/>
              <p:nvPr/>
            </p:nvSpPr>
            <p:spPr>
              <a:xfrm>
                <a:off x="58034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3" name="그룹 238">
              <a:extLst>
                <a:ext uri="{FF2B5EF4-FFF2-40B4-BE49-F238E27FC236}">
                  <a16:creationId xmlns:a16="http://schemas.microsoft.com/office/drawing/2014/main" id="{0D99E064-4640-429C-A897-8148EDC0A701}"/>
                </a:ext>
              </a:extLst>
            </p:cNvPr>
            <p:cNvGrpSpPr/>
            <p:nvPr/>
          </p:nvGrpSpPr>
          <p:grpSpPr>
            <a:xfrm>
              <a:off x="8050045" y="5560869"/>
              <a:ext cx="973810" cy="561175"/>
              <a:chOff x="6526044" y="5677604"/>
              <a:chExt cx="973810" cy="561175"/>
            </a:xfrm>
            <a:solidFill>
              <a:schemeClr val="accent2"/>
            </a:solidFill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FEFBFF8-9B3C-4F27-8B90-E13EB7692756}"/>
                  </a:ext>
                </a:extLst>
              </p:cNvPr>
              <p:cNvSpPr/>
              <p:nvPr/>
            </p:nvSpPr>
            <p:spPr>
              <a:xfrm rot="10800000">
                <a:off x="65260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43C52C1F-800D-4F1B-A3B9-E339B4AD750D}"/>
                  </a:ext>
                </a:extLst>
              </p:cNvPr>
              <p:cNvSpPr/>
              <p:nvPr/>
            </p:nvSpPr>
            <p:spPr>
              <a:xfrm>
                <a:off x="65300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1B91C279-ED13-47A7-B9B4-3BA348C975D7}"/>
                  </a:ext>
                </a:extLst>
              </p:cNvPr>
              <p:cNvSpPr/>
              <p:nvPr/>
            </p:nvSpPr>
            <p:spPr>
              <a:xfrm>
                <a:off x="67749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19FF869C-9604-4BC6-9996-264DF1DEFFBA}"/>
                  </a:ext>
                </a:extLst>
              </p:cNvPr>
              <p:cNvSpPr/>
              <p:nvPr/>
            </p:nvSpPr>
            <p:spPr>
              <a:xfrm rot="10800000">
                <a:off x="68343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9C9E596C-8B4C-4B60-811A-95EEB66ADED8}"/>
                  </a:ext>
                </a:extLst>
              </p:cNvPr>
              <p:cNvSpPr/>
              <p:nvPr/>
            </p:nvSpPr>
            <p:spPr>
              <a:xfrm>
                <a:off x="69803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10DB49A2-FCF7-44E9-9105-1907719CBD0F}"/>
                  </a:ext>
                </a:extLst>
              </p:cNvPr>
              <p:cNvSpPr/>
              <p:nvPr/>
            </p:nvSpPr>
            <p:spPr>
              <a:xfrm rot="10800000">
                <a:off x="70297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73E2DB6A-4FBD-463A-A232-BE547C888117}"/>
                  </a:ext>
                </a:extLst>
              </p:cNvPr>
              <p:cNvSpPr/>
              <p:nvPr/>
            </p:nvSpPr>
            <p:spPr>
              <a:xfrm>
                <a:off x="71758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ED81BF95-189E-4F53-8F53-BDCD29C6402D}"/>
                  </a:ext>
                </a:extLst>
              </p:cNvPr>
              <p:cNvSpPr/>
              <p:nvPr/>
            </p:nvSpPr>
            <p:spPr>
              <a:xfrm rot="10800000">
                <a:off x="72153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A0775B22-9B70-41FF-9FB7-1576E2380780}"/>
                  </a:ext>
                </a:extLst>
              </p:cNvPr>
              <p:cNvSpPr/>
              <p:nvPr/>
            </p:nvSpPr>
            <p:spPr>
              <a:xfrm>
                <a:off x="73811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BCE685AC-390A-4ADB-A2A9-A350C8ABDA42}"/>
                  </a:ext>
                </a:extLst>
              </p:cNvPr>
              <p:cNvSpPr/>
              <p:nvPr/>
            </p:nvSpPr>
            <p:spPr>
              <a:xfrm rot="10800000">
                <a:off x="74108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4" name="그룹 232">
              <a:extLst>
                <a:ext uri="{FF2B5EF4-FFF2-40B4-BE49-F238E27FC236}">
                  <a16:creationId xmlns:a16="http://schemas.microsoft.com/office/drawing/2014/main" id="{0311A623-BBC0-4FC9-B790-D21810433491}"/>
                </a:ext>
              </a:extLst>
            </p:cNvPr>
            <p:cNvGrpSpPr/>
            <p:nvPr/>
          </p:nvGrpSpPr>
          <p:grpSpPr>
            <a:xfrm>
              <a:off x="9359487" y="6012363"/>
              <a:ext cx="724882" cy="453308"/>
              <a:chOff x="7835486" y="6129098"/>
              <a:chExt cx="724882" cy="453308"/>
            </a:xfrm>
            <a:solidFill>
              <a:schemeClr val="accent2"/>
            </a:solidFill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5454F838-0518-4956-B316-7BD3703EAEE5}"/>
                  </a:ext>
                </a:extLst>
              </p:cNvPr>
              <p:cNvSpPr/>
              <p:nvPr/>
            </p:nvSpPr>
            <p:spPr>
              <a:xfrm rot="10800000">
                <a:off x="8382375" y="629346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0E72B76F-96FA-40FE-8261-F9B61666C608}"/>
                  </a:ext>
                </a:extLst>
              </p:cNvPr>
              <p:cNvSpPr/>
              <p:nvPr/>
            </p:nvSpPr>
            <p:spPr>
              <a:xfrm>
                <a:off x="8441705" y="6129098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95A213A8-065C-4869-924D-B85971CEE0EF}"/>
                  </a:ext>
                </a:extLst>
              </p:cNvPr>
              <p:cNvSpPr/>
              <p:nvPr/>
            </p:nvSpPr>
            <p:spPr>
              <a:xfrm rot="10800000">
                <a:off x="81967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D77E9E37-AE33-497B-AE53-EC6361DB6313}"/>
                  </a:ext>
                </a:extLst>
              </p:cNvPr>
              <p:cNvSpPr/>
              <p:nvPr/>
            </p:nvSpPr>
            <p:spPr>
              <a:xfrm>
                <a:off x="82462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B165ACA4-7464-497E-B14D-3CB27A75B264}"/>
                  </a:ext>
                </a:extLst>
              </p:cNvPr>
              <p:cNvSpPr/>
              <p:nvPr/>
            </p:nvSpPr>
            <p:spPr>
              <a:xfrm rot="10800000">
                <a:off x="80210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E962FCB3-8D1E-4D9A-BEA3-AEEBD56B2B57}"/>
                  </a:ext>
                </a:extLst>
              </p:cNvPr>
              <p:cNvSpPr/>
              <p:nvPr/>
            </p:nvSpPr>
            <p:spPr>
              <a:xfrm>
                <a:off x="80606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A6D558DD-7D99-4F2A-B94B-C996D5DB6FA1}"/>
                  </a:ext>
                </a:extLst>
              </p:cNvPr>
              <p:cNvSpPr/>
              <p:nvPr/>
            </p:nvSpPr>
            <p:spPr>
              <a:xfrm rot="10800000">
                <a:off x="7835486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87C0C525-7CBB-4F35-9C7E-0FC9B3E39EF8}"/>
                  </a:ext>
                </a:extLst>
              </p:cNvPr>
              <p:cNvSpPr/>
              <p:nvPr/>
            </p:nvSpPr>
            <p:spPr>
              <a:xfrm>
                <a:off x="78651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그룹 261">
              <a:extLst>
                <a:ext uri="{FF2B5EF4-FFF2-40B4-BE49-F238E27FC236}">
                  <a16:creationId xmlns:a16="http://schemas.microsoft.com/office/drawing/2014/main" id="{128D3434-9259-440A-83E8-E95B8606729A}"/>
                </a:ext>
              </a:extLst>
            </p:cNvPr>
            <p:cNvGrpSpPr/>
            <p:nvPr/>
          </p:nvGrpSpPr>
          <p:grpSpPr>
            <a:xfrm>
              <a:off x="1864945" y="5560869"/>
              <a:ext cx="973810" cy="561175"/>
              <a:chOff x="340944" y="5677604"/>
              <a:chExt cx="973810" cy="561175"/>
            </a:xfrm>
            <a:solidFill>
              <a:schemeClr val="accent2"/>
            </a:solidFill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41DF2974-304D-4343-A7A9-1B7A65CEEA81}"/>
                  </a:ext>
                </a:extLst>
              </p:cNvPr>
              <p:cNvSpPr/>
              <p:nvPr/>
            </p:nvSpPr>
            <p:spPr>
              <a:xfrm>
                <a:off x="3449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E694028E-F16C-4EF0-BCCF-AF7A350ECD64}"/>
                  </a:ext>
                </a:extLst>
              </p:cNvPr>
              <p:cNvSpPr/>
              <p:nvPr/>
            </p:nvSpPr>
            <p:spPr>
              <a:xfrm>
                <a:off x="5898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33A0B68-2098-4186-8D19-93D61163C80C}"/>
                  </a:ext>
                </a:extLst>
              </p:cNvPr>
              <p:cNvSpPr/>
              <p:nvPr/>
            </p:nvSpPr>
            <p:spPr>
              <a:xfrm rot="10800000">
                <a:off x="6492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986FBD52-323E-4E86-9E39-C073C2ADF25F}"/>
                  </a:ext>
                </a:extLst>
              </p:cNvPr>
              <p:cNvSpPr/>
              <p:nvPr/>
            </p:nvSpPr>
            <p:spPr>
              <a:xfrm>
                <a:off x="7952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EEDE15C2-4B60-41E6-80DB-75D3D497744A}"/>
                  </a:ext>
                </a:extLst>
              </p:cNvPr>
              <p:cNvSpPr/>
              <p:nvPr/>
            </p:nvSpPr>
            <p:spPr>
              <a:xfrm rot="10800000">
                <a:off x="8446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A48A8258-CA89-49D3-8350-CA95895AE316}"/>
                  </a:ext>
                </a:extLst>
              </p:cNvPr>
              <p:cNvSpPr/>
              <p:nvPr/>
            </p:nvSpPr>
            <p:spPr>
              <a:xfrm>
                <a:off x="9907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0049FC9-F248-41EB-B4BC-78BF3B501F30}"/>
                  </a:ext>
                </a:extLst>
              </p:cNvPr>
              <p:cNvSpPr/>
              <p:nvPr/>
            </p:nvSpPr>
            <p:spPr>
              <a:xfrm rot="10800000">
                <a:off x="10302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0F2D9580-00C6-4BA3-947C-918645348FD4}"/>
                  </a:ext>
                </a:extLst>
              </p:cNvPr>
              <p:cNvSpPr/>
              <p:nvPr/>
            </p:nvSpPr>
            <p:spPr>
              <a:xfrm>
                <a:off x="11960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3A971776-C276-4A79-9DC9-D45D377C543A}"/>
                  </a:ext>
                </a:extLst>
              </p:cNvPr>
              <p:cNvSpPr/>
              <p:nvPr/>
            </p:nvSpPr>
            <p:spPr>
              <a:xfrm rot="10800000">
                <a:off x="12257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00825642-FEB3-480C-9C54-1FA755C65CD7}"/>
                  </a:ext>
                </a:extLst>
              </p:cNvPr>
              <p:cNvSpPr/>
              <p:nvPr/>
            </p:nvSpPr>
            <p:spPr>
              <a:xfrm rot="10800000">
                <a:off x="3409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그룹 248">
              <a:extLst>
                <a:ext uri="{FF2B5EF4-FFF2-40B4-BE49-F238E27FC236}">
                  <a16:creationId xmlns:a16="http://schemas.microsoft.com/office/drawing/2014/main" id="{51D21EE0-9636-4BEA-947D-BDB8B484770C}"/>
                </a:ext>
              </a:extLst>
            </p:cNvPr>
            <p:cNvGrpSpPr/>
            <p:nvPr/>
          </p:nvGrpSpPr>
          <p:grpSpPr>
            <a:xfrm>
              <a:off x="2143538" y="6009009"/>
              <a:ext cx="724882" cy="456662"/>
              <a:chOff x="619537" y="6125745"/>
              <a:chExt cx="724882" cy="456662"/>
            </a:xfrm>
            <a:solidFill>
              <a:schemeClr val="accent5"/>
            </a:solidFill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6EB06C07-23ED-442F-BF5B-7D60389FCDAE}"/>
                  </a:ext>
                </a:extLst>
              </p:cNvPr>
              <p:cNvSpPr/>
              <p:nvPr/>
            </p:nvSpPr>
            <p:spPr>
              <a:xfrm>
                <a:off x="6492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3D2E09-333E-40F1-A3CD-01404BB14F95}"/>
                  </a:ext>
                </a:extLst>
              </p:cNvPr>
              <p:cNvSpPr/>
              <p:nvPr/>
            </p:nvSpPr>
            <p:spPr>
              <a:xfrm>
                <a:off x="6195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28EEA286-8732-478B-8A45-08E0B8A021BE}"/>
                  </a:ext>
                </a:extLst>
              </p:cNvPr>
              <p:cNvSpPr/>
              <p:nvPr/>
            </p:nvSpPr>
            <p:spPr>
              <a:xfrm>
                <a:off x="8051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9FF5CF20-F561-44D7-A82A-BE87C17C477C}"/>
                  </a:ext>
                </a:extLst>
              </p:cNvPr>
              <p:cNvSpPr/>
              <p:nvPr/>
            </p:nvSpPr>
            <p:spPr>
              <a:xfrm>
                <a:off x="8446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737F6022-C4FF-4947-9B87-4BEDC7000FCE}"/>
                  </a:ext>
                </a:extLst>
              </p:cNvPr>
              <p:cNvSpPr/>
              <p:nvPr/>
            </p:nvSpPr>
            <p:spPr>
              <a:xfrm>
                <a:off x="9808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CC3AF4D4-766D-4694-A03C-730F3CCE4459}"/>
                  </a:ext>
                </a:extLst>
              </p:cNvPr>
              <p:cNvSpPr/>
              <p:nvPr/>
            </p:nvSpPr>
            <p:spPr>
              <a:xfrm>
                <a:off x="10302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E0D642C8-12BD-45C9-A051-E41628A7F273}"/>
                  </a:ext>
                </a:extLst>
              </p:cNvPr>
              <p:cNvSpPr/>
              <p:nvPr/>
            </p:nvSpPr>
            <p:spPr>
              <a:xfrm>
                <a:off x="11664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9C86F41-1D6B-4AAC-B519-7C449CEDB824}"/>
                  </a:ext>
                </a:extLst>
              </p:cNvPr>
              <p:cNvSpPr/>
              <p:nvPr/>
            </p:nvSpPr>
            <p:spPr>
              <a:xfrm>
                <a:off x="12257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7" name="그룹 259">
              <a:extLst>
                <a:ext uri="{FF2B5EF4-FFF2-40B4-BE49-F238E27FC236}">
                  <a16:creationId xmlns:a16="http://schemas.microsoft.com/office/drawing/2014/main" id="{8648FEF2-B58F-4A8B-9CD0-7C2FDE3CE638}"/>
                </a:ext>
              </a:extLst>
            </p:cNvPr>
            <p:cNvGrpSpPr/>
            <p:nvPr/>
          </p:nvGrpSpPr>
          <p:grpSpPr>
            <a:xfrm>
              <a:off x="2899798" y="5560868"/>
              <a:ext cx="969806" cy="561175"/>
              <a:chOff x="1375797" y="5677604"/>
              <a:chExt cx="969806" cy="561175"/>
            </a:xfrm>
            <a:solidFill>
              <a:schemeClr val="accent5"/>
            </a:solidFill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70FB5D6A-33DD-4410-9366-E13E7D5B3F79}"/>
                  </a:ext>
                </a:extLst>
              </p:cNvPr>
              <p:cNvSpPr/>
              <p:nvPr/>
            </p:nvSpPr>
            <p:spPr>
              <a:xfrm rot="10800000">
                <a:off x="2256606" y="5899323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37081479-AC1C-4E06-BA6B-4C268801A0DA}"/>
                  </a:ext>
                </a:extLst>
              </p:cNvPr>
              <p:cNvSpPr/>
              <p:nvPr/>
            </p:nvSpPr>
            <p:spPr>
              <a:xfrm rot="10800000">
                <a:off x="2226941" y="5788551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878D4E86-FC75-49F8-AC7B-BF6F0B193B6E}"/>
                  </a:ext>
                </a:extLst>
              </p:cNvPr>
              <p:cNvSpPr/>
              <p:nvPr/>
            </p:nvSpPr>
            <p:spPr>
              <a:xfrm rot="10800000">
                <a:off x="137579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EC9AAC7-CD22-4710-AA7C-AB1431D128AB}"/>
                  </a:ext>
                </a:extLst>
              </p:cNvPr>
              <p:cNvSpPr/>
              <p:nvPr/>
            </p:nvSpPr>
            <p:spPr>
              <a:xfrm rot="10800000">
                <a:off x="2021571" y="5684790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4A0BB08-9BFC-43AF-904A-5E8EA2EFDD23}"/>
                  </a:ext>
                </a:extLst>
              </p:cNvPr>
              <p:cNvSpPr/>
              <p:nvPr/>
            </p:nvSpPr>
            <p:spPr>
              <a:xfrm rot="10800000">
                <a:off x="2061125" y="5794846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A458E81-89E5-4F04-B10B-D2FC38CAA57A}"/>
                  </a:ext>
                </a:extLst>
              </p:cNvPr>
              <p:cNvSpPr/>
              <p:nvPr/>
            </p:nvSpPr>
            <p:spPr>
              <a:xfrm rot="10800000">
                <a:off x="1826089" y="5677604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9DF9BB76-92C0-44BC-88B4-A0BF9A192EF6}"/>
                  </a:ext>
                </a:extLst>
              </p:cNvPr>
              <p:cNvSpPr/>
              <p:nvPr/>
            </p:nvSpPr>
            <p:spPr>
              <a:xfrm rot="10800000">
                <a:off x="1875532" y="5817833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43F40FE0-ABC5-4EA1-9FD3-63031A1BBA6B}"/>
                  </a:ext>
                </a:extLst>
              </p:cNvPr>
              <p:cNvSpPr/>
              <p:nvPr/>
            </p:nvSpPr>
            <p:spPr>
              <a:xfrm rot="10800000">
                <a:off x="1620720" y="578645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B2C011C-4371-4808-BE5E-869B7D5905E6}"/>
                  </a:ext>
                </a:extLst>
              </p:cNvPr>
              <p:cNvSpPr/>
              <p:nvPr/>
            </p:nvSpPr>
            <p:spPr>
              <a:xfrm rot="10800000">
                <a:off x="1680051" y="5953062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8" name="그룹 245">
              <a:extLst>
                <a:ext uri="{FF2B5EF4-FFF2-40B4-BE49-F238E27FC236}">
                  <a16:creationId xmlns:a16="http://schemas.microsoft.com/office/drawing/2014/main" id="{7AC531DA-A6B4-4CDA-A55B-0C7B8BAB8A7E}"/>
                </a:ext>
              </a:extLst>
            </p:cNvPr>
            <p:cNvGrpSpPr/>
            <p:nvPr/>
          </p:nvGrpSpPr>
          <p:grpSpPr>
            <a:xfrm>
              <a:off x="4205238" y="6009009"/>
              <a:ext cx="724882" cy="456662"/>
              <a:chOff x="2681237" y="6125745"/>
              <a:chExt cx="724882" cy="456662"/>
            </a:xfrm>
            <a:solidFill>
              <a:schemeClr val="accent5"/>
            </a:solidFill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BFDA2896-B3BB-4C0C-825D-D31A1C7275E8}"/>
                  </a:ext>
                </a:extLst>
              </p:cNvPr>
              <p:cNvSpPr/>
              <p:nvPr/>
            </p:nvSpPr>
            <p:spPr>
              <a:xfrm>
                <a:off x="27109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54E31A0E-A32B-45DC-A2CF-656FA114BECF}"/>
                  </a:ext>
                </a:extLst>
              </p:cNvPr>
              <p:cNvSpPr/>
              <p:nvPr/>
            </p:nvSpPr>
            <p:spPr>
              <a:xfrm>
                <a:off x="26812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6D1DC158-6B40-429F-832C-B3A715E37F06}"/>
                  </a:ext>
                </a:extLst>
              </p:cNvPr>
              <p:cNvSpPr/>
              <p:nvPr/>
            </p:nvSpPr>
            <p:spPr>
              <a:xfrm>
                <a:off x="28668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20093811-5B16-4A05-9027-D09D879F22DE}"/>
                  </a:ext>
                </a:extLst>
              </p:cNvPr>
              <p:cNvSpPr/>
              <p:nvPr/>
            </p:nvSpPr>
            <p:spPr>
              <a:xfrm>
                <a:off x="29063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6E587EC-AFDC-4CAE-B207-65E9D1EA8066}"/>
                  </a:ext>
                </a:extLst>
              </p:cNvPr>
              <p:cNvSpPr/>
              <p:nvPr/>
            </p:nvSpPr>
            <p:spPr>
              <a:xfrm>
                <a:off x="30425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EE05060-1E99-4022-AAA0-67AC5EC4EC88}"/>
                  </a:ext>
                </a:extLst>
              </p:cNvPr>
              <p:cNvSpPr/>
              <p:nvPr/>
            </p:nvSpPr>
            <p:spPr>
              <a:xfrm>
                <a:off x="30919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AF9CC225-928C-4982-9BD1-02E0808349F2}"/>
                  </a:ext>
                </a:extLst>
              </p:cNvPr>
              <p:cNvSpPr/>
              <p:nvPr/>
            </p:nvSpPr>
            <p:spPr>
              <a:xfrm>
                <a:off x="32281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4BFFC20-DD31-44AC-882F-0C9AF12B7A6A}"/>
                  </a:ext>
                </a:extLst>
              </p:cNvPr>
              <p:cNvSpPr/>
              <p:nvPr/>
            </p:nvSpPr>
            <p:spPr>
              <a:xfrm>
                <a:off x="32874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그룹 244">
              <a:extLst>
                <a:ext uri="{FF2B5EF4-FFF2-40B4-BE49-F238E27FC236}">
                  <a16:creationId xmlns:a16="http://schemas.microsoft.com/office/drawing/2014/main" id="{1DEAA2C7-3E97-4989-87E6-4FF7CB9AFF9B}"/>
                </a:ext>
              </a:extLst>
            </p:cNvPr>
            <p:cNvGrpSpPr/>
            <p:nvPr/>
          </p:nvGrpSpPr>
          <p:grpSpPr>
            <a:xfrm>
              <a:off x="4957495" y="5560867"/>
              <a:ext cx="973809" cy="561176"/>
              <a:chOff x="3433494" y="5677603"/>
              <a:chExt cx="973809" cy="561176"/>
            </a:xfrm>
            <a:solidFill>
              <a:schemeClr val="accent5"/>
            </a:solidFill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41CF5A6-5538-47B4-A9F3-A973D754A686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D259885F-59B5-412C-A865-A165DE7508FB}"/>
                  </a:ext>
                </a:extLst>
              </p:cNvPr>
              <p:cNvSpPr/>
              <p:nvPr/>
            </p:nvSpPr>
            <p:spPr>
              <a:xfrm rot="10800000">
                <a:off x="43183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0D684EF-8898-4E2E-BA73-037452920BEC}"/>
                  </a:ext>
                </a:extLst>
              </p:cNvPr>
              <p:cNvSpPr/>
              <p:nvPr/>
            </p:nvSpPr>
            <p:spPr>
              <a:xfrm rot="10800000">
                <a:off x="42886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6C79CA37-5D34-4D5C-BDFD-23311F16F110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D766651F-3BD1-4B3B-ABA4-8D84C025AA57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65426428-504F-442B-AF7E-D93FBB34F4CD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7AF6AFCF-089C-477A-8DCA-BE5CE478C2AD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3947C44-4F47-4B1B-A949-4C2E0353F37D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FA841EC-706D-4BA2-8D1A-8A0F0A63B569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3DD27912-296B-421B-8680-4C7694D4AEEA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0" name="그룹 241">
              <a:extLst>
                <a:ext uri="{FF2B5EF4-FFF2-40B4-BE49-F238E27FC236}">
                  <a16:creationId xmlns:a16="http://schemas.microsoft.com/office/drawing/2014/main" id="{E39DE8C2-CE6F-428E-AF05-24591210A8A1}"/>
                </a:ext>
              </a:extLst>
            </p:cNvPr>
            <p:cNvGrpSpPr/>
            <p:nvPr/>
          </p:nvGrpSpPr>
          <p:grpSpPr>
            <a:xfrm>
              <a:off x="6266938" y="6009009"/>
              <a:ext cx="724882" cy="456662"/>
              <a:chOff x="4742937" y="6125745"/>
              <a:chExt cx="724882" cy="456662"/>
            </a:xfrm>
            <a:solidFill>
              <a:schemeClr val="accent5"/>
            </a:solidFill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D5B7246-FAC1-42AA-82ED-ED8A1C884471}"/>
                  </a:ext>
                </a:extLst>
              </p:cNvPr>
              <p:cNvSpPr/>
              <p:nvPr/>
            </p:nvSpPr>
            <p:spPr>
              <a:xfrm>
                <a:off x="47726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48867572-5C09-4BA4-A7AC-FE320D6DCBD9}"/>
                  </a:ext>
                </a:extLst>
              </p:cNvPr>
              <p:cNvSpPr/>
              <p:nvPr/>
            </p:nvSpPr>
            <p:spPr>
              <a:xfrm>
                <a:off x="47429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C189532-58B3-4D29-BEE0-41FDD75CE62F}"/>
                  </a:ext>
                </a:extLst>
              </p:cNvPr>
              <p:cNvSpPr/>
              <p:nvPr/>
            </p:nvSpPr>
            <p:spPr>
              <a:xfrm>
                <a:off x="49285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72004D7-D8C4-44B3-8967-7443AFCEC149}"/>
                  </a:ext>
                </a:extLst>
              </p:cNvPr>
              <p:cNvSpPr/>
              <p:nvPr/>
            </p:nvSpPr>
            <p:spPr>
              <a:xfrm>
                <a:off x="49680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D60B1452-D392-4299-A44E-51DEBD493FA1}"/>
                  </a:ext>
                </a:extLst>
              </p:cNvPr>
              <p:cNvSpPr/>
              <p:nvPr/>
            </p:nvSpPr>
            <p:spPr>
              <a:xfrm>
                <a:off x="51042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5C9AA29-A1F2-4898-A820-398CD75D74C7}"/>
                  </a:ext>
                </a:extLst>
              </p:cNvPr>
              <p:cNvSpPr/>
              <p:nvPr/>
            </p:nvSpPr>
            <p:spPr>
              <a:xfrm>
                <a:off x="51536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E791CF41-3BB4-4B59-AB02-B784977EBE2A}"/>
                  </a:ext>
                </a:extLst>
              </p:cNvPr>
              <p:cNvSpPr/>
              <p:nvPr/>
            </p:nvSpPr>
            <p:spPr>
              <a:xfrm>
                <a:off x="52898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92B87B2-BC00-414E-9820-227107D82C8E}"/>
                  </a:ext>
                </a:extLst>
              </p:cNvPr>
              <p:cNvSpPr/>
              <p:nvPr/>
            </p:nvSpPr>
            <p:spPr>
              <a:xfrm>
                <a:off x="53491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1" name="그룹 240">
              <a:extLst>
                <a:ext uri="{FF2B5EF4-FFF2-40B4-BE49-F238E27FC236}">
                  <a16:creationId xmlns:a16="http://schemas.microsoft.com/office/drawing/2014/main" id="{757C41A3-56C2-422C-B388-E9D10D93AD48}"/>
                </a:ext>
              </a:extLst>
            </p:cNvPr>
            <p:cNvGrpSpPr/>
            <p:nvPr/>
          </p:nvGrpSpPr>
          <p:grpSpPr>
            <a:xfrm>
              <a:off x="7019195" y="5560867"/>
              <a:ext cx="973809" cy="561176"/>
              <a:chOff x="5495194" y="5677603"/>
              <a:chExt cx="973809" cy="561176"/>
            </a:xfrm>
            <a:solidFill>
              <a:schemeClr val="accent5"/>
            </a:solidFill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E1F78C0D-CC88-4134-A9BC-1064F484E736}"/>
                  </a:ext>
                </a:extLst>
              </p:cNvPr>
              <p:cNvSpPr/>
              <p:nvPr/>
            </p:nvSpPr>
            <p:spPr>
              <a:xfrm>
                <a:off x="54951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DDCD4798-5A68-4075-9078-5301792A5280}"/>
                  </a:ext>
                </a:extLst>
              </p:cNvPr>
              <p:cNvSpPr/>
              <p:nvPr/>
            </p:nvSpPr>
            <p:spPr>
              <a:xfrm rot="10800000">
                <a:off x="63800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DBF2287D-EAC3-4C79-AAF0-DA2AD4EEAF54}"/>
                  </a:ext>
                </a:extLst>
              </p:cNvPr>
              <p:cNvSpPr/>
              <p:nvPr/>
            </p:nvSpPr>
            <p:spPr>
              <a:xfrm rot="10800000">
                <a:off x="63503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87BDA18C-9D0D-4DC0-930B-0583C4450758}"/>
                  </a:ext>
                </a:extLst>
              </p:cNvPr>
              <p:cNvSpPr/>
              <p:nvPr/>
            </p:nvSpPr>
            <p:spPr>
              <a:xfrm rot="10800000">
                <a:off x="54991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5DDEFD1A-585B-49F4-82B5-B35A9BF1A21E}"/>
                  </a:ext>
                </a:extLst>
              </p:cNvPr>
              <p:cNvSpPr/>
              <p:nvPr/>
            </p:nvSpPr>
            <p:spPr>
              <a:xfrm rot="10800000">
                <a:off x="61449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A1D985D-DBA2-414C-8A4D-50EB91C82B1B}"/>
                  </a:ext>
                </a:extLst>
              </p:cNvPr>
              <p:cNvSpPr/>
              <p:nvPr/>
            </p:nvSpPr>
            <p:spPr>
              <a:xfrm rot="10800000">
                <a:off x="61845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347DD087-ED95-49A7-92BD-E2DBA2170680}"/>
                  </a:ext>
                </a:extLst>
              </p:cNvPr>
              <p:cNvSpPr/>
              <p:nvPr/>
            </p:nvSpPr>
            <p:spPr>
              <a:xfrm rot="10800000">
                <a:off x="59494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D663D782-C8C4-4837-9BAE-CEE95382EA2E}"/>
                  </a:ext>
                </a:extLst>
              </p:cNvPr>
              <p:cNvSpPr/>
              <p:nvPr/>
            </p:nvSpPr>
            <p:spPr>
              <a:xfrm rot="10800000">
                <a:off x="59989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7D0A0FEC-574A-4625-8DFC-C77FC2E2EF2C}"/>
                  </a:ext>
                </a:extLst>
              </p:cNvPr>
              <p:cNvSpPr/>
              <p:nvPr/>
            </p:nvSpPr>
            <p:spPr>
              <a:xfrm rot="10800000">
                <a:off x="57441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A20753E2-0DB0-44B0-87D7-B11D7377AE8A}"/>
                  </a:ext>
                </a:extLst>
              </p:cNvPr>
              <p:cNvSpPr/>
              <p:nvPr/>
            </p:nvSpPr>
            <p:spPr>
              <a:xfrm rot="10800000">
                <a:off x="58034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32" name="그룹 237">
              <a:extLst>
                <a:ext uri="{FF2B5EF4-FFF2-40B4-BE49-F238E27FC236}">
                  <a16:creationId xmlns:a16="http://schemas.microsoft.com/office/drawing/2014/main" id="{46D688A9-5F4D-4E4E-83F4-1673F764F364}"/>
                </a:ext>
              </a:extLst>
            </p:cNvPr>
            <p:cNvGrpSpPr/>
            <p:nvPr/>
          </p:nvGrpSpPr>
          <p:grpSpPr>
            <a:xfrm>
              <a:off x="8328638" y="6009009"/>
              <a:ext cx="724882" cy="456662"/>
              <a:chOff x="6804637" y="6125745"/>
              <a:chExt cx="724882" cy="456662"/>
            </a:xfrm>
            <a:solidFill>
              <a:schemeClr val="accent5"/>
            </a:solidFill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4F1CEA1E-379E-43B9-899C-6844E015E4FD}"/>
                  </a:ext>
                </a:extLst>
              </p:cNvPr>
              <p:cNvSpPr/>
              <p:nvPr/>
            </p:nvSpPr>
            <p:spPr>
              <a:xfrm>
                <a:off x="68343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AF1ECDE4-CB6F-4986-BFCB-BA7BAEBC0FC5}"/>
                  </a:ext>
                </a:extLst>
              </p:cNvPr>
              <p:cNvSpPr/>
              <p:nvPr/>
            </p:nvSpPr>
            <p:spPr>
              <a:xfrm>
                <a:off x="68046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DE53C51-61FA-4017-91D4-926329FE520E}"/>
                  </a:ext>
                </a:extLst>
              </p:cNvPr>
              <p:cNvSpPr/>
              <p:nvPr/>
            </p:nvSpPr>
            <p:spPr>
              <a:xfrm>
                <a:off x="69902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F5534CB-6D00-484B-BCEA-18229ABCB458}"/>
                  </a:ext>
                </a:extLst>
              </p:cNvPr>
              <p:cNvSpPr/>
              <p:nvPr/>
            </p:nvSpPr>
            <p:spPr>
              <a:xfrm>
                <a:off x="70297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4EB0BB4-80C0-4C52-A6E5-90017B1B7961}"/>
                  </a:ext>
                </a:extLst>
              </p:cNvPr>
              <p:cNvSpPr/>
              <p:nvPr/>
            </p:nvSpPr>
            <p:spPr>
              <a:xfrm>
                <a:off x="71659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4420786-C8B9-4F8E-90B4-95E8D847173C}"/>
                  </a:ext>
                </a:extLst>
              </p:cNvPr>
              <p:cNvSpPr/>
              <p:nvPr/>
            </p:nvSpPr>
            <p:spPr>
              <a:xfrm>
                <a:off x="72153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B8F20839-7E9B-400C-B942-14BD2E1ABF9C}"/>
                  </a:ext>
                </a:extLst>
              </p:cNvPr>
              <p:cNvSpPr/>
              <p:nvPr/>
            </p:nvSpPr>
            <p:spPr>
              <a:xfrm>
                <a:off x="73515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D4B6446-A956-4766-974E-B19980AEA777}"/>
                  </a:ext>
                </a:extLst>
              </p:cNvPr>
              <p:cNvSpPr/>
              <p:nvPr/>
            </p:nvSpPr>
            <p:spPr>
              <a:xfrm>
                <a:off x="74108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" name="그룹 235">
              <a:extLst>
                <a:ext uri="{FF2B5EF4-FFF2-40B4-BE49-F238E27FC236}">
                  <a16:creationId xmlns:a16="http://schemas.microsoft.com/office/drawing/2014/main" id="{48F68156-0716-4BC7-B59A-A44DD5A23C5B}"/>
                </a:ext>
              </a:extLst>
            </p:cNvPr>
            <p:cNvGrpSpPr/>
            <p:nvPr/>
          </p:nvGrpSpPr>
          <p:grpSpPr>
            <a:xfrm>
              <a:off x="9080895" y="5560867"/>
              <a:ext cx="973809" cy="561176"/>
              <a:chOff x="7556894" y="5677603"/>
              <a:chExt cx="973809" cy="561176"/>
            </a:xfrm>
            <a:solidFill>
              <a:schemeClr val="accent5"/>
            </a:solidFill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0CCFE31-BFBC-4AD8-99FA-A1F76801E484}"/>
                  </a:ext>
                </a:extLst>
              </p:cNvPr>
              <p:cNvSpPr/>
              <p:nvPr/>
            </p:nvSpPr>
            <p:spPr>
              <a:xfrm>
                <a:off x="75568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9F3A502-6756-4835-BCF5-C0929CCB3076}"/>
                  </a:ext>
                </a:extLst>
              </p:cNvPr>
              <p:cNvSpPr/>
              <p:nvPr/>
            </p:nvSpPr>
            <p:spPr>
              <a:xfrm rot="10800000">
                <a:off x="84417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E2A36EE-BF94-4B82-8D27-FD58F48FCCE0}"/>
                  </a:ext>
                </a:extLst>
              </p:cNvPr>
              <p:cNvSpPr/>
              <p:nvPr/>
            </p:nvSpPr>
            <p:spPr>
              <a:xfrm rot="10800000">
                <a:off x="84120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0AE268C-0848-4F0E-ACEE-251B7C6C0D91}"/>
                  </a:ext>
                </a:extLst>
              </p:cNvPr>
              <p:cNvSpPr/>
              <p:nvPr/>
            </p:nvSpPr>
            <p:spPr>
              <a:xfrm rot="10800000">
                <a:off x="75608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1D7F092-D22B-4E2C-B996-8B24F3482FF3}"/>
                  </a:ext>
                </a:extLst>
              </p:cNvPr>
              <p:cNvSpPr/>
              <p:nvPr/>
            </p:nvSpPr>
            <p:spPr>
              <a:xfrm rot="10800000">
                <a:off x="82066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EAF7C75-5798-48F9-A0A5-EA95D6B27518}"/>
                  </a:ext>
                </a:extLst>
              </p:cNvPr>
              <p:cNvSpPr/>
              <p:nvPr/>
            </p:nvSpPr>
            <p:spPr>
              <a:xfrm rot="10800000">
                <a:off x="82462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67408A55-66B7-4B43-BAA0-EFC6347CB713}"/>
                  </a:ext>
                </a:extLst>
              </p:cNvPr>
              <p:cNvSpPr/>
              <p:nvPr/>
            </p:nvSpPr>
            <p:spPr>
              <a:xfrm rot="10800000">
                <a:off x="80111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DBC5389-64EB-4F19-BB1B-C2B1BC33B820}"/>
                  </a:ext>
                </a:extLst>
              </p:cNvPr>
              <p:cNvSpPr/>
              <p:nvPr/>
            </p:nvSpPr>
            <p:spPr>
              <a:xfrm rot="10800000">
                <a:off x="80606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0B5DBEE-40B5-48C2-A964-30964E90994F}"/>
                  </a:ext>
                </a:extLst>
              </p:cNvPr>
              <p:cNvSpPr/>
              <p:nvPr/>
            </p:nvSpPr>
            <p:spPr>
              <a:xfrm rot="10800000">
                <a:off x="78058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7D0606F-A3D6-4C42-8C3C-F119E53C24C1}"/>
                  </a:ext>
                </a:extLst>
              </p:cNvPr>
              <p:cNvSpPr/>
              <p:nvPr/>
            </p:nvSpPr>
            <p:spPr>
              <a:xfrm rot="10800000">
                <a:off x="78651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4" name="그룹 214">
              <a:extLst>
                <a:ext uri="{FF2B5EF4-FFF2-40B4-BE49-F238E27FC236}">
                  <a16:creationId xmlns:a16="http://schemas.microsoft.com/office/drawing/2014/main" id="{98B2CAC5-73FD-4768-B5FC-559A15648BC4}"/>
                </a:ext>
              </a:extLst>
            </p:cNvPr>
            <p:cNvGrpSpPr/>
            <p:nvPr/>
          </p:nvGrpSpPr>
          <p:grpSpPr>
            <a:xfrm>
              <a:off x="10111746" y="5569552"/>
              <a:ext cx="973810" cy="561175"/>
              <a:chOff x="6526044" y="5677604"/>
              <a:chExt cx="973810" cy="561175"/>
            </a:xfrm>
            <a:solidFill>
              <a:schemeClr val="accent2"/>
            </a:solidFill>
          </p:grpSpPr>
          <p:sp>
            <p:nvSpPr>
              <p:cNvPr id="102" name="Oval 152">
                <a:extLst>
                  <a:ext uri="{FF2B5EF4-FFF2-40B4-BE49-F238E27FC236}">
                    <a16:creationId xmlns:a16="http://schemas.microsoft.com/office/drawing/2014/main" id="{317AA600-4EA7-4662-8919-BBF58C4D599F}"/>
                  </a:ext>
                </a:extLst>
              </p:cNvPr>
              <p:cNvSpPr/>
              <p:nvPr/>
            </p:nvSpPr>
            <p:spPr>
              <a:xfrm rot="10800000">
                <a:off x="65260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3" name="Oval 179">
                <a:extLst>
                  <a:ext uri="{FF2B5EF4-FFF2-40B4-BE49-F238E27FC236}">
                    <a16:creationId xmlns:a16="http://schemas.microsoft.com/office/drawing/2014/main" id="{2F233386-4305-4C98-B686-28E217F46FCA}"/>
                  </a:ext>
                </a:extLst>
              </p:cNvPr>
              <p:cNvSpPr/>
              <p:nvPr/>
            </p:nvSpPr>
            <p:spPr>
              <a:xfrm>
                <a:off x="65300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4" name="Oval 200">
                <a:extLst>
                  <a:ext uri="{FF2B5EF4-FFF2-40B4-BE49-F238E27FC236}">
                    <a16:creationId xmlns:a16="http://schemas.microsoft.com/office/drawing/2014/main" id="{A206B1FD-A4DB-417F-A4CE-57A95E6A83CD}"/>
                  </a:ext>
                </a:extLst>
              </p:cNvPr>
              <p:cNvSpPr/>
              <p:nvPr/>
            </p:nvSpPr>
            <p:spPr>
              <a:xfrm>
                <a:off x="67749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5" name="Rectangle 203">
                <a:extLst>
                  <a:ext uri="{FF2B5EF4-FFF2-40B4-BE49-F238E27FC236}">
                    <a16:creationId xmlns:a16="http://schemas.microsoft.com/office/drawing/2014/main" id="{B224A8A4-9708-441E-8359-870961DE5A1A}"/>
                  </a:ext>
                </a:extLst>
              </p:cNvPr>
              <p:cNvSpPr/>
              <p:nvPr/>
            </p:nvSpPr>
            <p:spPr>
              <a:xfrm rot="10800000">
                <a:off x="68343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6" name="Oval 195">
                <a:extLst>
                  <a:ext uri="{FF2B5EF4-FFF2-40B4-BE49-F238E27FC236}">
                    <a16:creationId xmlns:a16="http://schemas.microsoft.com/office/drawing/2014/main" id="{0C88B1F3-4BF2-45B5-B1AB-CFE58589FAF9}"/>
                  </a:ext>
                </a:extLst>
              </p:cNvPr>
              <p:cNvSpPr/>
              <p:nvPr/>
            </p:nvSpPr>
            <p:spPr>
              <a:xfrm>
                <a:off x="69803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7" name="Rectangle 198">
                <a:extLst>
                  <a:ext uri="{FF2B5EF4-FFF2-40B4-BE49-F238E27FC236}">
                    <a16:creationId xmlns:a16="http://schemas.microsoft.com/office/drawing/2014/main" id="{9D5A41C8-E653-4A9C-9538-923CCB90801A}"/>
                  </a:ext>
                </a:extLst>
              </p:cNvPr>
              <p:cNvSpPr/>
              <p:nvPr/>
            </p:nvSpPr>
            <p:spPr>
              <a:xfrm rot="10800000">
                <a:off x="70297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8" name="Oval 190">
                <a:extLst>
                  <a:ext uri="{FF2B5EF4-FFF2-40B4-BE49-F238E27FC236}">
                    <a16:creationId xmlns:a16="http://schemas.microsoft.com/office/drawing/2014/main" id="{7F89298C-D9C6-499E-88A5-8F3292884AD5}"/>
                  </a:ext>
                </a:extLst>
              </p:cNvPr>
              <p:cNvSpPr/>
              <p:nvPr/>
            </p:nvSpPr>
            <p:spPr>
              <a:xfrm>
                <a:off x="71758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9" name="Rectangle 193">
                <a:extLst>
                  <a:ext uri="{FF2B5EF4-FFF2-40B4-BE49-F238E27FC236}">
                    <a16:creationId xmlns:a16="http://schemas.microsoft.com/office/drawing/2014/main" id="{B0049AA2-8B50-4365-A419-8992C46D73D7}"/>
                  </a:ext>
                </a:extLst>
              </p:cNvPr>
              <p:cNvSpPr/>
              <p:nvPr/>
            </p:nvSpPr>
            <p:spPr>
              <a:xfrm rot="10800000">
                <a:off x="72153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0" name="Oval 185">
                <a:extLst>
                  <a:ext uri="{FF2B5EF4-FFF2-40B4-BE49-F238E27FC236}">
                    <a16:creationId xmlns:a16="http://schemas.microsoft.com/office/drawing/2014/main" id="{E3A0E1A3-A6D4-420A-99EA-D32A6BDD2DED}"/>
                  </a:ext>
                </a:extLst>
              </p:cNvPr>
              <p:cNvSpPr/>
              <p:nvPr/>
            </p:nvSpPr>
            <p:spPr>
              <a:xfrm>
                <a:off x="73811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1" name="Rectangle 188">
                <a:extLst>
                  <a:ext uri="{FF2B5EF4-FFF2-40B4-BE49-F238E27FC236}">
                    <a16:creationId xmlns:a16="http://schemas.microsoft.com/office/drawing/2014/main" id="{034C0894-6A8A-4D8C-9D29-21989C6BC033}"/>
                  </a:ext>
                </a:extLst>
              </p:cNvPr>
              <p:cNvSpPr/>
              <p:nvPr/>
            </p:nvSpPr>
            <p:spPr>
              <a:xfrm rot="10800000">
                <a:off x="74108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5" name="그룹 269">
              <a:extLst>
                <a:ext uri="{FF2B5EF4-FFF2-40B4-BE49-F238E27FC236}">
                  <a16:creationId xmlns:a16="http://schemas.microsoft.com/office/drawing/2014/main" id="{B3939159-0975-4245-B184-794A4D44190A}"/>
                </a:ext>
              </a:extLst>
            </p:cNvPr>
            <p:cNvGrpSpPr/>
            <p:nvPr/>
          </p:nvGrpSpPr>
          <p:grpSpPr>
            <a:xfrm>
              <a:off x="11421188" y="6021046"/>
              <a:ext cx="724882" cy="453308"/>
              <a:chOff x="7835486" y="6129098"/>
              <a:chExt cx="724882" cy="453308"/>
            </a:xfrm>
            <a:solidFill>
              <a:schemeClr val="accent2"/>
            </a:solidFill>
          </p:grpSpPr>
          <p:sp>
            <p:nvSpPr>
              <p:cNvPr id="94" name="Oval 227">
                <a:extLst>
                  <a:ext uri="{FF2B5EF4-FFF2-40B4-BE49-F238E27FC236}">
                    <a16:creationId xmlns:a16="http://schemas.microsoft.com/office/drawing/2014/main" id="{8869F83E-917F-4935-BA40-F0A2D8301F5D}"/>
                  </a:ext>
                </a:extLst>
              </p:cNvPr>
              <p:cNvSpPr/>
              <p:nvPr/>
            </p:nvSpPr>
            <p:spPr>
              <a:xfrm rot="10800000">
                <a:off x="8382375" y="629346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5" name="Rectangle 230">
                <a:extLst>
                  <a:ext uri="{FF2B5EF4-FFF2-40B4-BE49-F238E27FC236}">
                    <a16:creationId xmlns:a16="http://schemas.microsoft.com/office/drawing/2014/main" id="{57BCC3E9-CB3E-4B74-96FB-839EBFAD5A18}"/>
                  </a:ext>
                </a:extLst>
              </p:cNvPr>
              <p:cNvSpPr/>
              <p:nvPr/>
            </p:nvSpPr>
            <p:spPr>
              <a:xfrm>
                <a:off x="8441705" y="6129098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6" name="Oval 222">
                <a:extLst>
                  <a:ext uri="{FF2B5EF4-FFF2-40B4-BE49-F238E27FC236}">
                    <a16:creationId xmlns:a16="http://schemas.microsoft.com/office/drawing/2014/main" id="{8C67EB2D-C4B1-42C0-9BFF-BFBF72494F17}"/>
                  </a:ext>
                </a:extLst>
              </p:cNvPr>
              <p:cNvSpPr/>
              <p:nvPr/>
            </p:nvSpPr>
            <p:spPr>
              <a:xfrm rot="10800000">
                <a:off x="81967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7" name="Rectangle 225">
                <a:extLst>
                  <a:ext uri="{FF2B5EF4-FFF2-40B4-BE49-F238E27FC236}">
                    <a16:creationId xmlns:a16="http://schemas.microsoft.com/office/drawing/2014/main" id="{84556C10-DAFD-43F7-800B-7E458A349337}"/>
                  </a:ext>
                </a:extLst>
              </p:cNvPr>
              <p:cNvSpPr/>
              <p:nvPr/>
            </p:nvSpPr>
            <p:spPr>
              <a:xfrm>
                <a:off x="82462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8" name="Oval 217">
                <a:extLst>
                  <a:ext uri="{FF2B5EF4-FFF2-40B4-BE49-F238E27FC236}">
                    <a16:creationId xmlns:a16="http://schemas.microsoft.com/office/drawing/2014/main" id="{BAE1AE5E-6B1F-45C7-89D6-7227085FB63A}"/>
                  </a:ext>
                </a:extLst>
              </p:cNvPr>
              <p:cNvSpPr/>
              <p:nvPr/>
            </p:nvSpPr>
            <p:spPr>
              <a:xfrm rot="10800000">
                <a:off x="80210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9" name="Rectangle 220">
                <a:extLst>
                  <a:ext uri="{FF2B5EF4-FFF2-40B4-BE49-F238E27FC236}">
                    <a16:creationId xmlns:a16="http://schemas.microsoft.com/office/drawing/2014/main" id="{252D9DC0-9288-45E7-8ABE-EF4C75CEA039}"/>
                  </a:ext>
                </a:extLst>
              </p:cNvPr>
              <p:cNvSpPr/>
              <p:nvPr/>
            </p:nvSpPr>
            <p:spPr>
              <a:xfrm>
                <a:off x="80606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0" name="Oval 212">
                <a:extLst>
                  <a:ext uri="{FF2B5EF4-FFF2-40B4-BE49-F238E27FC236}">
                    <a16:creationId xmlns:a16="http://schemas.microsoft.com/office/drawing/2014/main" id="{37353EFA-459C-4A1B-A748-8706821B0CEA}"/>
                  </a:ext>
                </a:extLst>
              </p:cNvPr>
              <p:cNvSpPr/>
              <p:nvPr/>
            </p:nvSpPr>
            <p:spPr>
              <a:xfrm rot="10800000">
                <a:off x="7835486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1" name="Rectangle 215">
                <a:extLst>
                  <a:ext uri="{FF2B5EF4-FFF2-40B4-BE49-F238E27FC236}">
                    <a16:creationId xmlns:a16="http://schemas.microsoft.com/office/drawing/2014/main" id="{56523F82-70D4-48F3-AC90-99C703788E55}"/>
                  </a:ext>
                </a:extLst>
              </p:cNvPr>
              <p:cNvSpPr/>
              <p:nvPr/>
            </p:nvSpPr>
            <p:spPr>
              <a:xfrm>
                <a:off x="78651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6" name="그룹 280">
              <a:extLst>
                <a:ext uri="{FF2B5EF4-FFF2-40B4-BE49-F238E27FC236}">
                  <a16:creationId xmlns:a16="http://schemas.microsoft.com/office/drawing/2014/main" id="{45557545-FCD0-41F8-9932-18150B0B22FB}"/>
                </a:ext>
              </a:extLst>
            </p:cNvPr>
            <p:cNvGrpSpPr/>
            <p:nvPr/>
          </p:nvGrpSpPr>
          <p:grpSpPr>
            <a:xfrm>
              <a:off x="10390339" y="6017692"/>
              <a:ext cx="724882" cy="456662"/>
              <a:chOff x="6804637" y="6125745"/>
              <a:chExt cx="724882" cy="456662"/>
            </a:xfrm>
            <a:solidFill>
              <a:schemeClr val="accent5"/>
            </a:solidFill>
          </p:grpSpPr>
          <p:sp>
            <p:nvSpPr>
              <p:cNvPr id="86" name="Rectangle 204">
                <a:extLst>
                  <a:ext uri="{FF2B5EF4-FFF2-40B4-BE49-F238E27FC236}">
                    <a16:creationId xmlns:a16="http://schemas.microsoft.com/office/drawing/2014/main" id="{F0BDE2D3-0986-4DDB-93AB-CDB577BF6134}"/>
                  </a:ext>
                </a:extLst>
              </p:cNvPr>
              <p:cNvSpPr/>
              <p:nvPr/>
            </p:nvSpPr>
            <p:spPr>
              <a:xfrm>
                <a:off x="68343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7" name="Oval 202">
                <a:extLst>
                  <a:ext uri="{FF2B5EF4-FFF2-40B4-BE49-F238E27FC236}">
                    <a16:creationId xmlns:a16="http://schemas.microsoft.com/office/drawing/2014/main" id="{01EF4524-D869-452D-A3F4-10E8A6482FF7}"/>
                  </a:ext>
                </a:extLst>
              </p:cNvPr>
              <p:cNvSpPr/>
              <p:nvPr/>
            </p:nvSpPr>
            <p:spPr>
              <a:xfrm>
                <a:off x="68046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88" name="Oval 196">
                <a:extLst>
                  <a:ext uri="{FF2B5EF4-FFF2-40B4-BE49-F238E27FC236}">
                    <a16:creationId xmlns:a16="http://schemas.microsoft.com/office/drawing/2014/main" id="{384A08E9-6F4E-449D-8BA1-102A20BFD11D}"/>
                  </a:ext>
                </a:extLst>
              </p:cNvPr>
              <p:cNvSpPr/>
              <p:nvPr/>
            </p:nvSpPr>
            <p:spPr>
              <a:xfrm>
                <a:off x="69902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9" name="Rectangle 199">
                <a:extLst>
                  <a:ext uri="{FF2B5EF4-FFF2-40B4-BE49-F238E27FC236}">
                    <a16:creationId xmlns:a16="http://schemas.microsoft.com/office/drawing/2014/main" id="{24E5A61A-9042-4A59-BEA5-E7BB53F9B6E4}"/>
                  </a:ext>
                </a:extLst>
              </p:cNvPr>
              <p:cNvSpPr/>
              <p:nvPr/>
            </p:nvSpPr>
            <p:spPr>
              <a:xfrm>
                <a:off x="70297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0" name="Oval 191">
                <a:extLst>
                  <a:ext uri="{FF2B5EF4-FFF2-40B4-BE49-F238E27FC236}">
                    <a16:creationId xmlns:a16="http://schemas.microsoft.com/office/drawing/2014/main" id="{E6CFA144-5BA4-413F-97EF-874158954531}"/>
                  </a:ext>
                </a:extLst>
              </p:cNvPr>
              <p:cNvSpPr/>
              <p:nvPr/>
            </p:nvSpPr>
            <p:spPr>
              <a:xfrm>
                <a:off x="71659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1" name="Rectangle 194">
                <a:extLst>
                  <a:ext uri="{FF2B5EF4-FFF2-40B4-BE49-F238E27FC236}">
                    <a16:creationId xmlns:a16="http://schemas.microsoft.com/office/drawing/2014/main" id="{E5711A72-8847-4205-9BFC-ADADA9062588}"/>
                  </a:ext>
                </a:extLst>
              </p:cNvPr>
              <p:cNvSpPr/>
              <p:nvPr/>
            </p:nvSpPr>
            <p:spPr>
              <a:xfrm>
                <a:off x="72153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86">
                <a:extLst>
                  <a:ext uri="{FF2B5EF4-FFF2-40B4-BE49-F238E27FC236}">
                    <a16:creationId xmlns:a16="http://schemas.microsoft.com/office/drawing/2014/main" id="{0791C9E9-CB33-42DC-BF5F-EAA1050751C4}"/>
                  </a:ext>
                </a:extLst>
              </p:cNvPr>
              <p:cNvSpPr/>
              <p:nvPr/>
            </p:nvSpPr>
            <p:spPr>
              <a:xfrm>
                <a:off x="73515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3" name="Rectangle 189">
                <a:extLst>
                  <a:ext uri="{FF2B5EF4-FFF2-40B4-BE49-F238E27FC236}">
                    <a16:creationId xmlns:a16="http://schemas.microsoft.com/office/drawing/2014/main" id="{85A64B2D-1C68-4A2D-833C-75A6FBE89AC0}"/>
                  </a:ext>
                </a:extLst>
              </p:cNvPr>
              <p:cNvSpPr/>
              <p:nvPr/>
            </p:nvSpPr>
            <p:spPr>
              <a:xfrm>
                <a:off x="74108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7" name="그룹 296">
              <a:extLst>
                <a:ext uri="{FF2B5EF4-FFF2-40B4-BE49-F238E27FC236}">
                  <a16:creationId xmlns:a16="http://schemas.microsoft.com/office/drawing/2014/main" id="{988F99D6-3C24-4774-A937-5C2F8B79DAE6}"/>
                </a:ext>
              </a:extLst>
            </p:cNvPr>
            <p:cNvGrpSpPr/>
            <p:nvPr/>
          </p:nvGrpSpPr>
          <p:grpSpPr>
            <a:xfrm>
              <a:off x="11142596" y="5569550"/>
              <a:ext cx="973809" cy="561176"/>
              <a:chOff x="7556894" y="5677603"/>
              <a:chExt cx="973809" cy="561176"/>
            </a:xfrm>
            <a:solidFill>
              <a:schemeClr val="accent5"/>
            </a:solidFill>
          </p:grpSpPr>
          <p:sp>
            <p:nvSpPr>
              <p:cNvPr id="76" name="Oval 181">
                <a:extLst>
                  <a:ext uri="{FF2B5EF4-FFF2-40B4-BE49-F238E27FC236}">
                    <a16:creationId xmlns:a16="http://schemas.microsoft.com/office/drawing/2014/main" id="{4CCCA8FE-DC45-4839-A75B-72C1260670AA}"/>
                  </a:ext>
                </a:extLst>
              </p:cNvPr>
              <p:cNvSpPr/>
              <p:nvPr/>
            </p:nvSpPr>
            <p:spPr>
              <a:xfrm>
                <a:off x="75568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7" name="Rectangle 231">
                <a:extLst>
                  <a:ext uri="{FF2B5EF4-FFF2-40B4-BE49-F238E27FC236}">
                    <a16:creationId xmlns:a16="http://schemas.microsoft.com/office/drawing/2014/main" id="{37018644-871E-4BA5-809A-2B33CD87A032}"/>
                  </a:ext>
                </a:extLst>
              </p:cNvPr>
              <p:cNvSpPr/>
              <p:nvPr/>
            </p:nvSpPr>
            <p:spPr>
              <a:xfrm rot="10800000">
                <a:off x="84417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8" name="Oval 229">
                <a:extLst>
                  <a:ext uri="{FF2B5EF4-FFF2-40B4-BE49-F238E27FC236}">
                    <a16:creationId xmlns:a16="http://schemas.microsoft.com/office/drawing/2014/main" id="{96722428-8096-4690-AF30-53E383A37D19}"/>
                  </a:ext>
                </a:extLst>
              </p:cNvPr>
              <p:cNvSpPr/>
              <p:nvPr/>
            </p:nvSpPr>
            <p:spPr>
              <a:xfrm rot="10800000">
                <a:off x="84120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" name="Oval 208">
                <a:extLst>
                  <a:ext uri="{FF2B5EF4-FFF2-40B4-BE49-F238E27FC236}">
                    <a16:creationId xmlns:a16="http://schemas.microsoft.com/office/drawing/2014/main" id="{9D1CE04D-262B-4F35-9F48-9B8158F86856}"/>
                  </a:ext>
                </a:extLst>
              </p:cNvPr>
              <p:cNvSpPr/>
              <p:nvPr/>
            </p:nvSpPr>
            <p:spPr>
              <a:xfrm rot="10800000">
                <a:off x="75608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80" name="Oval 223">
                <a:extLst>
                  <a:ext uri="{FF2B5EF4-FFF2-40B4-BE49-F238E27FC236}">
                    <a16:creationId xmlns:a16="http://schemas.microsoft.com/office/drawing/2014/main" id="{8FE0B054-986C-480E-B2F9-3FD8AF289C3C}"/>
                  </a:ext>
                </a:extLst>
              </p:cNvPr>
              <p:cNvSpPr/>
              <p:nvPr/>
            </p:nvSpPr>
            <p:spPr>
              <a:xfrm rot="10800000">
                <a:off x="82066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" name="Rectangle 226">
                <a:extLst>
                  <a:ext uri="{FF2B5EF4-FFF2-40B4-BE49-F238E27FC236}">
                    <a16:creationId xmlns:a16="http://schemas.microsoft.com/office/drawing/2014/main" id="{4C272669-91D0-4213-8701-C2303D9EEC5B}"/>
                  </a:ext>
                </a:extLst>
              </p:cNvPr>
              <p:cNvSpPr/>
              <p:nvPr/>
            </p:nvSpPr>
            <p:spPr>
              <a:xfrm rot="10800000">
                <a:off x="82462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Oval 218">
                <a:extLst>
                  <a:ext uri="{FF2B5EF4-FFF2-40B4-BE49-F238E27FC236}">
                    <a16:creationId xmlns:a16="http://schemas.microsoft.com/office/drawing/2014/main" id="{C58BF598-BA5F-4D8D-AE79-F0F8DE8B535B}"/>
                  </a:ext>
                </a:extLst>
              </p:cNvPr>
              <p:cNvSpPr/>
              <p:nvPr/>
            </p:nvSpPr>
            <p:spPr>
              <a:xfrm rot="10800000">
                <a:off x="80111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Rectangle 221">
                <a:extLst>
                  <a:ext uri="{FF2B5EF4-FFF2-40B4-BE49-F238E27FC236}">
                    <a16:creationId xmlns:a16="http://schemas.microsoft.com/office/drawing/2014/main" id="{CD168734-91B9-44FD-AF1E-D5717620C3B4}"/>
                  </a:ext>
                </a:extLst>
              </p:cNvPr>
              <p:cNvSpPr/>
              <p:nvPr/>
            </p:nvSpPr>
            <p:spPr>
              <a:xfrm rot="10800000">
                <a:off x="80606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Oval 213">
                <a:extLst>
                  <a:ext uri="{FF2B5EF4-FFF2-40B4-BE49-F238E27FC236}">
                    <a16:creationId xmlns:a16="http://schemas.microsoft.com/office/drawing/2014/main" id="{8E30C084-352A-4429-92EE-2F6ECAE01059}"/>
                  </a:ext>
                </a:extLst>
              </p:cNvPr>
              <p:cNvSpPr/>
              <p:nvPr/>
            </p:nvSpPr>
            <p:spPr>
              <a:xfrm rot="10800000">
                <a:off x="78058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5" name="Rectangle 216">
                <a:extLst>
                  <a:ext uri="{FF2B5EF4-FFF2-40B4-BE49-F238E27FC236}">
                    <a16:creationId xmlns:a16="http://schemas.microsoft.com/office/drawing/2014/main" id="{E4A099F9-DAE3-4827-BF8F-3098F0AF97AC}"/>
                  </a:ext>
                </a:extLst>
              </p:cNvPr>
              <p:cNvSpPr/>
              <p:nvPr/>
            </p:nvSpPr>
            <p:spPr>
              <a:xfrm rot="10800000">
                <a:off x="78651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8" name="그룹 307">
              <a:extLst>
                <a:ext uri="{FF2B5EF4-FFF2-40B4-BE49-F238E27FC236}">
                  <a16:creationId xmlns:a16="http://schemas.microsoft.com/office/drawing/2014/main" id="{A417FAF2-4502-4A34-9A7B-D70FC3FD83DA}"/>
                </a:ext>
              </a:extLst>
            </p:cNvPr>
            <p:cNvGrpSpPr/>
            <p:nvPr/>
          </p:nvGrpSpPr>
          <p:grpSpPr>
            <a:xfrm>
              <a:off x="46349" y="5560867"/>
              <a:ext cx="724883" cy="453308"/>
              <a:chOff x="2651571" y="5677604"/>
              <a:chExt cx="724883" cy="453308"/>
            </a:xfrm>
            <a:solidFill>
              <a:schemeClr val="accent2"/>
            </a:solidFill>
          </p:grpSpPr>
          <p:sp>
            <p:nvSpPr>
              <p:cNvPr id="68" name="Oval 92">
                <a:extLst>
                  <a:ext uri="{FF2B5EF4-FFF2-40B4-BE49-F238E27FC236}">
                    <a16:creationId xmlns:a16="http://schemas.microsoft.com/office/drawing/2014/main" id="{394A78FC-A8AC-4C83-A299-FFE5BABB7771}"/>
                  </a:ext>
                </a:extLst>
              </p:cNvPr>
              <p:cNvSpPr/>
              <p:nvPr/>
            </p:nvSpPr>
            <p:spPr>
              <a:xfrm>
                <a:off x="26515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9" name="Rectangle 95">
                <a:extLst>
                  <a:ext uri="{FF2B5EF4-FFF2-40B4-BE49-F238E27FC236}">
                    <a16:creationId xmlns:a16="http://schemas.microsoft.com/office/drawing/2014/main" id="{22CFF49E-7E99-49D8-8CF5-B65BF8070413}"/>
                  </a:ext>
                </a:extLst>
              </p:cNvPr>
              <p:cNvSpPr/>
              <p:nvPr/>
            </p:nvSpPr>
            <p:spPr>
              <a:xfrm rot="10800000">
                <a:off x="27109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0" name="Oval 87">
                <a:extLst>
                  <a:ext uri="{FF2B5EF4-FFF2-40B4-BE49-F238E27FC236}">
                    <a16:creationId xmlns:a16="http://schemas.microsoft.com/office/drawing/2014/main" id="{DB300604-3F04-47B2-83B9-EF2A7BAC5329}"/>
                  </a:ext>
                </a:extLst>
              </p:cNvPr>
              <p:cNvSpPr/>
              <p:nvPr/>
            </p:nvSpPr>
            <p:spPr>
              <a:xfrm>
                <a:off x="28569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Rectangle 90">
                <a:extLst>
                  <a:ext uri="{FF2B5EF4-FFF2-40B4-BE49-F238E27FC236}">
                    <a16:creationId xmlns:a16="http://schemas.microsoft.com/office/drawing/2014/main" id="{6CF9E31E-6F38-4C11-B19A-3CEE0A8A2767}"/>
                  </a:ext>
                </a:extLst>
              </p:cNvPr>
              <p:cNvSpPr/>
              <p:nvPr/>
            </p:nvSpPr>
            <p:spPr>
              <a:xfrm rot="10800000">
                <a:off x="29063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Oval 82">
                <a:extLst>
                  <a:ext uri="{FF2B5EF4-FFF2-40B4-BE49-F238E27FC236}">
                    <a16:creationId xmlns:a16="http://schemas.microsoft.com/office/drawing/2014/main" id="{29178EC2-113D-45AD-9D62-1F63FD3766B4}"/>
                  </a:ext>
                </a:extLst>
              </p:cNvPr>
              <p:cNvSpPr/>
              <p:nvPr/>
            </p:nvSpPr>
            <p:spPr>
              <a:xfrm>
                <a:off x="30524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Rectangle 85">
                <a:extLst>
                  <a:ext uri="{FF2B5EF4-FFF2-40B4-BE49-F238E27FC236}">
                    <a16:creationId xmlns:a16="http://schemas.microsoft.com/office/drawing/2014/main" id="{0D21A356-713C-4A41-B051-FF56B51FF6C0}"/>
                  </a:ext>
                </a:extLst>
              </p:cNvPr>
              <p:cNvSpPr/>
              <p:nvPr/>
            </p:nvSpPr>
            <p:spPr>
              <a:xfrm rot="10800000">
                <a:off x="30919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77">
                <a:extLst>
                  <a:ext uri="{FF2B5EF4-FFF2-40B4-BE49-F238E27FC236}">
                    <a16:creationId xmlns:a16="http://schemas.microsoft.com/office/drawing/2014/main" id="{29E3A8EA-A95C-4F66-9EEC-8C143C1E7340}"/>
                  </a:ext>
                </a:extLst>
              </p:cNvPr>
              <p:cNvSpPr/>
              <p:nvPr/>
            </p:nvSpPr>
            <p:spPr>
              <a:xfrm>
                <a:off x="32577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Rectangle 80">
                <a:extLst>
                  <a:ext uri="{FF2B5EF4-FFF2-40B4-BE49-F238E27FC236}">
                    <a16:creationId xmlns:a16="http://schemas.microsoft.com/office/drawing/2014/main" id="{30932588-213F-4AE3-9C6B-86C3C83DAB60}"/>
                  </a:ext>
                </a:extLst>
              </p:cNvPr>
              <p:cNvSpPr/>
              <p:nvPr/>
            </p:nvSpPr>
            <p:spPr>
              <a:xfrm rot="10800000">
                <a:off x="32874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9" name="그룹 317">
              <a:extLst>
                <a:ext uri="{FF2B5EF4-FFF2-40B4-BE49-F238E27FC236}">
                  <a16:creationId xmlns:a16="http://schemas.microsoft.com/office/drawing/2014/main" id="{253B4EA3-43DB-4D9E-9CD0-CBF88A7DAD1F}"/>
                </a:ext>
              </a:extLst>
            </p:cNvPr>
            <p:cNvGrpSpPr/>
            <p:nvPr/>
          </p:nvGrpSpPr>
          <p:grpSpPr>
            <a:xfrm>
              <a:off x="1106863" y="6012361"/>
              <a:ext cx="724883" cy="453308"/>
              <a:chOff x="3712085" y="6129098"/>
              <a:chExt cx="724883" cy="453308"/>
            </a:xfrm>
            <a:solidFill>
              <a:schemeClr val="accent2"/>
            </a:solidFill>
          </p:grpSpPr>
          <p:sp>
            <p:nvSpPr>
              <p:cNvPr id="60" name="Oval 119">
                <a:extLst>
                  <a:ext uri="{FF2B5EF4-FFF2-40B4-BE49-F238E27FC236}">
                    <a16:creationId xmlns:a16="http://schemas.microsoft.com/office/drawing/2014/main" id="{537DB896-846B-43FC-B8D6-100E52D608E6}"/>
                  </a:ext>
                </a:extLst>
              </p:cNvPr>
              <p:cNvSpPr/>
              <p:nvPr/>
            </p:nvSpPr>
            <p:spPr>
              <a:xfrm rot="10800000">
                <a:off x="4258975" y="629346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1" name="Rectangle 122">
                <a:extLst>
                  <a:ext uri="{FF2B5EF4-FFF2-40B4-BE49-F238E27FC236}">
                    <a16:creationId xmlns:a16="http://schemas.microsoft.com/office/drawing/2014/main" id="{E73A0C12-794D-478C-95DE-5451A8081BF2}"/>
                  </a:ext>
                </a:extLst>
              </p:cNvPr>
              <p:cNvSpPr/>
              <p:nvPr/>
            </p:nvSpPr>
            <p:spPr>
              <a:xfrm>
                <a:off x="4318305" y="6129098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2" name="Oval 114">
                <a:extLst>
                  <a:ext uri="{FF2B5EF4-FFF2-40B4-BE49-F238E27FC236}">
                    <a16:creationId xmlns:a16="http://schemas.microsoft.com/office/drawing/2014/main" id="{10D13F30-EB33-4975-AB5E-7E7F7FB9E12A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117">
                <a:extLst>
                  <a:ext uri="{FF2B5EF4-FFF2-40B4-BE49-F238E27FC236}">
                    <a16:creationId xmlns:a16="http://schemas.microsoft.com/office/drawing/2014/main" id="{5DA4F0C0-F844-44E2-9B9D-5D2A9DCA2BB5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4" name="Oval 109">
                <a:extLst>
                  <a:ext uri="{FF2B5EF4-FFF2-40B4-BE49-F238E27FC236}">
                    <a16:creationId xmlns:a16="http://schemas.microsoft.com/office/drawing/2014/main" id="{69E1FEED-ABB5-417B-8930-F84937A2DDA0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Rectangle 112">
                <a:extLst>
                  <a:ext uri="{FF2B5EF4-FFF2-40B4-BE49-F238E27FC236}">
                    <a16:creationId xmlns:a16="http://schemas.microsoft.com/office/drawing/2014/main" id="{AA6E7D5B-3430-4BE3-99CF-D1BF070861FD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Oval 104">
                <a:extLst>
                  <a:ext uri="{FF2B5EF4-FFF2-40B4-BE49-F238E27FC236}">
                    <a16:creationId xmlns:a16="http://schemas.microsoft.com/office/drawing/2014/main" id="{3F4281E1-9633-45F8-9CAD-F3592CECA3E7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Rectangle 107">
                <a:extLst>
                  <a:ext uri="{FF2B5EF4-FFF2-40B4-BE49-F238E27FC236}">
                    <a16:creationId xmlns:a16="http://schemas.microsoft.com/office/drawing/2014/main" id="{7E8AC107-768C-48CD-BEAF-04BA26A788AC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0" name="그룹 326">
              <a:extLst>
                <a:ext uri="{FF2B5EF4-FFF2-40B4-BE49-F238E27FC236}">
                  <a16:creationId xmlns:a16="http://schemas.microsoft.com/office/drawing/2014/main" id="{2045A13E-6D1F-4296-9AF1-5EB2ED031F85}"/>
                </a:ext>
              </a:extLst>
            </p:cNvPr>
            <p:cNvGrpSpPr/>
            <p:nvPr/>
          </p:nvGrpSpPr>
          <p:grpSpPr>
            <a:xfrm>
              <a:off x="76015" y="6009007"/>
              <a:ext cx="724882" cy="456662"/>
              <a:chOff x="2681237" y="6125745"/>
              <a:chExt cx="724882" cy="456662"/>
            </a:xfrm>
            <a:solidFill>
              <a:schemeClr val="accent5"/>
            </a:solidFill>
          </p:grpSpPr>
          <p:sp>
            <p:nvSpPr>
              <p:cNvPr id="52" name="Rectangle 96">
                <a:extLst>
                  <a:ext uri="{FF2B5EF4-FFF2-40B4-BE49-F238E27FC236}">
                    <a16:creationId xmlns:a16="http://schemas.microsoft.com/office/drawing/2014/main" id="{8D080561-5617-4B8E-B7D6-C731129F170C}"/>
                  </a:ext>
                </a:extLst>
              </p:cNvPr>
              <p:cNvSpPr/>
              <p:nvPr/>
            </p:nvSpPr>
            <p:spPr>
              <a:xfrm>
                <a:off x="27109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Oval 94">
                <a:extLst>
                  <a:ext uri="{FF2B5EF4-FFF2-40B4-BE49-F238E27FC236}">
                    <a16:creationId xmlns:a16="http://schemas.microsoft.com/office/drawing/2014/main" id="{51B8ED55-6798-483E-A3EC-6BCA161D1EEC}"/>
                  </a:ext>
                </a:extLst>
              </p:cNvPr>
              <p:cNvSpPr/>
              <p:nvPr/>
            </p:nvSpPr>
            <p:spPr>
              <a:xfrm>
                <a:off x="26812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Oval 88">
                <a:extLst>
                  <a:ext uri="{FF2B5EF4-FFF2-40B4-BE49-F238E27FC236}">
                    <a16:creationId xmlns:a16="http://schemas.microsoft.com/office/drawing/2014/main" id="{B4ABD0A6-C85B-4C7C-B88B-0ABF4410BB1E}"/>
                  </a:ext>
                </a:extLst>
              </p:cNvPr>
              <p:cNvSpPr/>
              <p:nvPr/>
            </p:nvSpPr>
            <p:spPr>
              <a:xfrm>
                <a:off x="28668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91">
                <a:extLst>
                  <a:ext uri="{FF2B5EF4-FFF2-40B4-BE49-F238E27FC236}">
                    <a16:creationId xmlns:a16="http://schemas.microsoft.com/office/drawing/2014/main" id="{4092A9CA-5CA2-459F-AE4C-505782EB4E79}"/>
                  </a:ext>
                </a:extLst>
              </p:cNvPr>
              <p:cNvSpPr/>
              <p:nvPr/>
            </p:nvSpPr>
            <p:spPr>
              <a:xfrm>
                <a:off x="29063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Oval 83">
                <a:extLst>
                  <a:ext uri="{FF2B5EF4-FFF2-40B4-BE49-F238E27FC236}">
                    <a16:creationId xmlns:a16="http://schemas.microsoft.com/office/drawing/2014/main" id="{B7A164F1-9281-48DE-8533-9B3B6E71AC99}"/>
                  </a:ext>
                </a:extLst>
              </p:cNvPr>
              <p:cNvSpPr/>
              <p:nvPr/>
            </p:nvSpPr>
            <p:spPr>
              <a:xfrm>
                <a:off x="30425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Rectangle 86">
                <a:extLst>
                  <a:ext uri="{FF2B5EF4-FFF2-40B4-BE49-F238E27FC236}">
                    <a16:creationId xmlns:a16="http://schemas.microsoft.com/office/drawing/2014/main" id="{DC86A43B-2BD2-42FF-BC46-0E03685757A4}"/>
                  </a:ext>
                </a:extLst>
              </p:cNvPr>
              <p:cNvSpPr/>
              <p:nvPr/>
            </p:nvSpPr>
            <p:spPr>
              <a:xfrm>
                <a:off x="30919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Oval 78">
                <a:extLst>
                  <a:ext uri="{FF2B5EF4-FFF2-40B4-BE49-F238E27FC236}">
                    <a16:creationId xmlns:a16="http://schemas.microsoft.com/office/drawing/2014/main" id="{DE6D7932-DFCA-4F4F-9DE7-9DD298D2D836}"/>
                  </a:ext>
                </a:extLst>
              </p:cNvPr>
              <p:cNvSpPr/>
              <p:nvPr/>
            </p:nvSpPr>
            <p:spPr>
              <a:xfrm>
                <a:off x="32281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Rectangle 81">
                <a:extLst>
                  <a:ext uri="{FF2B5EF4-FFF2-40B4-BE49-F238E27FC236}">
                    <a16:creationId xmlns:a16="http://schemas.microsoft.com/office/drawing/2014/main" id="{31A893BB-D4C2-47C3-A3C3-0607D885DBF6}"/>
                  </a:ext>
                </a:extLst>
              </p:cNvPr>
              <p:cNvSpPr/>
              <p:nvPr/>
            </p:nvSpPr>
            <p:spPr>
              <a:xfrm>
                <a:off x="32874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1" name="그룹 335">
              <a:extLst>
                <a:ext uri="{FF2B5EF4-FFF2-40B4-BE49-F238E27FC236}">
                  <a16:creationId xmlns:a16="http://schemas.microsoft.com/office/drawing/2014/main" id="{84698670-E271-41D2-BE25-054E70D20403}"/>
                </a:ext>
              </a:extLst>
            </p:cNvPr>
            <p:cNvGrpSpPr/>
            <p:nvPr/>
          </p:nvGrpSpPr>
          <p:grpSpPr>
            <a:xfrm>
              <a:off x="828272" y="5560865"/>
              <a:ext cx="973809" cy="561176"/>
              <a:chOff x="3433494" y="5677603"/>
              <a:chExt cx="973809" cy="561176"/>
            </a:xfrm>
            <a:solidFill>
              <a:schemeClr val="accent5"/>
            </a:solidFill>
          </p:grpSpPr>
          <p:sp>
            <p:nvSpPr>
              <p:cNvPr id="42" name="Oval 73">
                <a:extLst>
                  <a:ext uri="{FF2B5EF4-FFF2-40B4-BE49-F238E27FC236}">
                    <a16:creationId xmlns:a16="http://schemas.microsoft.com/office/drawing/2014/main" id="{35F1CACF-B244-49D0-95F9-CF7A3A1F9DD2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Rectangle 123">
                <a:extLst>
                  <a:ext uri="{FF2B5EF4-FFF2-40B4-BE49-F238E27FC236}">
                    <a16:creationId xmlns:a16="http://schemas.microsoft.com/office/drawing/2014/main" id="{20CB26B1-0975-4B34-B75A-27FA6AD99F61}"/>
                  </a:ext>
                </a:extLst>
              </p:cNvPr>
              <p:cNvSpPr/>
              <p:nvPr/>
            </p:nvSpPr>
            <p:spPr>
              <a:xfrm rot="10800000">
                <a:off x="43183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Oval 121">
                <a:extLst>
                  <a:ext uri="{FF2B5EF4-FFF2-40B4-BE49-F238E27FC236}">
                    <a16:creationId xmlns:a16="http://schemas.microsoft.com/office/drawing/2014/main" id="{7EFE757E-6369-482D-AD71-60A9ABAD6209}"/>
                  </a:ext>
                </a:extLst>
              </p:cNvPr>
              <p:cNvSpPr/>
              <p:nvPr/>
            </p:nvSpPr>
            <p:spPr>
              <a:xfrm rot="10800000">
                <a:off x="42886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Oval 100">
                <a:extLst>
                  <a:ext uri="{FF2B5EF4-FFF2-40B4-BE49-F238E27FC236}">
                    <a16:creationId xmlns:a16="http://schemas.microsoft.com/office/drawing/2014/main" id="{F0ABA4C3-DBF8-452F-BC49-D979877684C9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" name="Oval 115">
                <a:extLst>
                  <a:ext uri="{FF2B5EF4-FFF2-40B4-BE49-F238E27FC236}">
                    <a16:creationId xmlns:a16="http://schemas.microsoft.com/office/drawing/2014/main" id="{8CB4DEE5-E363-4DE2-9A48-194A84BF201C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Rectangle 118">
                <a:extLst>
                  <a:ext uri="{FF2B5EF4-FFF2-40B4-BE49-F238E27FC236}">
                    <a16:creationId xmlns:a16="http://schemas.microsoft.com/office/drawing/2014/main" id="{B2CC0FDA-2BAC-4CD4-860D-E57CA6AD629A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Oval 110">
                <a:extLst>
                  <a:ext uri="{FF2B5EF4-FFF2-40B4-BE49-F238E27FC236}">
                    <a16:creationId xmlns:a16="http://schemas.microsoft.com/office/drawing/2014/main" id="{7A54384E-8CBB-42BF-B6B8-7F8438F78C9A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Rectangle 113">
                <a:extLst>
                  <a:ext uri="{FF2B5EF4-FFF2-40B4-BE49-F238E27FC236}">
                    <a16:creationId xmlns:a16="http://schemas.microsoft.com/office/drawing/2014/main" id="{B5B8CEDA-A108-44E7-B193-C74F86304CCF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Oval 105">
                <a:extLst>
                  <a:ext uri="{FF2B5EF4-FFF2-40B4-BE49-F238E27FC236}">
                    <a16:creationId xmlns:a16="http://schemas.microsoft.com/office/drawing/2014/main" id="{8BB6ACA0-0739-4CF1-B10C-D2C948AC2E62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108">
                <a:extLst>
                  <a:ext uri="{FF2B5EF4-FFF2-40B4-BE49-F238E27FC236}">
                    <a16:creationId xmlns:a16="http://schemas.microsoft.com/office/drawing/2014/main" id="{DEF0F1F2-6F35-471C-B0B7-157E3E2F4E4F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42">
            <a:extLst>
              <a:ext uri="{FF2B5EF4-FFF2-40B4-BE49-F238E27FC236}">
                <a16:creationId xmlns:a16="http://schemas.microsoft.com/office/drawing/2014/main" id="{81123EB8-7E71-4DC0-8250-AE24DA644AF7}"/>
              </a:ext>
            </a:extLst>
          </p:cNvPr>
          <p:cNvSpPr/>
          <p:nvPr/>
        </p:nvSpPr>
        <p:spPr>
          <a:xfrm>
            <a:off x="7936582" y="1735412"/>
            <a:ext cx="3312000" cy="4356000"/>
          </a:xfrm>
          <a:custGeom>
            <a:avLst/>
            <a:gdLst>
              <a:gd name="connsiteX0" fmla="*/ 234670 w 3302189"/>
              <a:gd name="connsiteY0" fmla="*/ 0 h 4356000"/>
              <a:gd name="connsiteX1" fmla="*/ 2601907 w 3302189"/>
              <a:gd name="connsiteY1" fmla="*/ 0 h 4356000"/>
              <a:gd name="connsiteX2" fmla="*/ 2796499 w 3302189"/>
              <a:gd name="connsiteY2" fmla="*/ 103464 h 4356000"/>
              <a:gd name="connsiteX3" fmla="*/ 2801748 w 3302189"/>
              <a:gd name="connsiteY3" fmla="*/ 113134 h 4356000"/>
              <a:gd name="connsiteX4" fmla="*/ 3182619 w 3302189"/>
              <a:gd name="connsiteY4" fmla="*/ 113134 h 4356000"/>
              <a:gd name="connsiteX5" fmla="*/ 3302189 w 3302189"/>
              <a:gd name="connsiteY5" fmla="*/ 232704 h 4356000"/>
              <a:gd name="connsiteX6" fmla="*/ 3302189 w 3302189"/>
              <a:gd name="connsiteY6" fmla="*/ 1595023 h 4356000"/>
              <a:gd name="connsiteX7" fmla="*/ 3182619 w 3302189"/>
              <a:gd name="connsiteY7" fmla="*/ 1714593 h 4356000"/>
              <a:gd name="connsiteX8" fmla="*/ 2836577 w 3302189"/>
              <a:gd name="connsiteY8" fmla="*/ 1714593 h 4356000"/>
              <a:gd name="connsiteX9" fmla="*/ 2836577 w 3302189"/>
              <a:gd name="connsiteY9" fmla="*/ 4121330 h 4356000"/>
              <a:gd name="connsiteX10" fmla="*/ 2601907 w 3302189"/>
              <a:gd name="connsiteY10" fmla="*/ 4356000 h 4356000"/>
              <a:gd name="connsiteX11" fmla="*/ 234670 w 3302189"/>
              <a:gd name="connsiteY11" fmla="*/ 4356000 h 4356000"/>
              <a:gd name="connsiteX12" fmla="*/ 0 w 3302189"/>
              <a:gd name="connsiteY12" fmla="*/ 4121330 h 4356000"/>
              <a:gd name="connsiteX13" fmla="*/ 0 w 3302189"/>
              <a:gd name="connsiteY13" fmla="*/ 234670 h 4356000"/>
              <a:gd name="connsiteX14" fmla="*/ 234670 w 3302189"/>
              <a:gd name="connsiteY14" fmla="*/ 0 h 43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02189" h="4356000">
                <a:moveTo>
                  <a:pt x="234670" y="0"/>
                </a:moveTo>
                <a:lnTo>
                  <a:pt x="2601907" y="0"/>
                </a:lnTo>
                <a:cubicBezTo>
                  <a:pt x="2682910" y="0"/>
                  <a:pt x="2754327" y="41041"/>
                  <a:pt x="2796499" y="103464"/>
                </a:cubicBezTo>
                <a:lnTo>
                  <a:pt x="2801748" y="113134"/>
                </a:lnTo>
                <a:lnTo>
                  <a:pt x="3182619" y="113134"/>
                </a:lnTo>
                <a:cubicBezTo>
                  <a:pt x="3248656" y="113134"/>
                  <a:pt x="3302189" y="166667"/>
                  <a:pt x="3302189" y="232704"/>
                </a:cubicBezTo>
                <a:lnTo>
                  <a:pt x="3302189" y="1595023"/>
                </a:lnTo>
                <a:cubicBezTo>
                  <a:pt x="3302189" y="1661060"/>
                  <a:pt x="3248656" y="1714593"/>
                  <a:pt x="3182619" y="1714593"/>
                </a:cubicBezTo>
                <a:lnTo>
                  <a:pt x="2836577" y="1714593"/>
                </a:lnTo>
                <a:lnTo>
                  <a:pt x="2836577" y="4121330"/>
                </a:lnTo>
                <a:cubicBezTo>
                  <a:pt x="2836577" y="4250935"/>
                  <a:pt x="2731512" y="4356000"/>
                  <a:pt x="2601907" y="4356000"/>
                </a:cubicBezTo>
                <a:lnTo>
                  <a:pt x="234670" y="4356000"/>
                </a:lnTo>
                <a:cubicBezTo>
                  <a:pt x="105065" y="4356000"/>
                  <a:pt x="0" y="4250935"/>
                  <a:pt x="0" y="4121330"/>
                </a:cubicBezTo>
                <a:lnTo>
                  <a:pt x="0" y="234670"/>
                </a:lnTo>
                <a:cubicBezTo>
                  <a:pt x="0" y="105065"/>
                  <a:pt x="105065" y="0"/>
                  <a:pt x="234670" y="0"/>
                </a:cubicBez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자유형: 도형 43">
            <a:extLst>
              <a:ext uri="{FF2B5EF4-FFF2-40B4-BE49-F238E27FC236}">
                <a16:creationId xmlns:a16="http://schemas.microsoft.com/office/drawing/2014/main" id="{80F2E6DE-373B-449B-B9AD-9E43A5773893}"/>
              </a:ext>
            </a:extLst>
          </p:cNvPr>
          <p:cNvSpPr/>
          <p:nvPr/>
        </p:nvSpPr>
        <p:spPr>
          <a:xfrm>
            <a:off x="5650417" y="2095412"/>
            <a:ext cx="2952000" cy="3996000"/>
          </a:xfrm>
          <a:custGeom>
            <a:avLst/>
            <a:gdLst>
              <a:gd name="connsiteX0" fmla="*/ 234670 w 3302189"/>
              <a:gd name="connsiteY0" fmla="*/ 0 h 4356000"/>
              <a:gd name="connsiteX1" fmla="*/ 2601907 w 3302189"/>
              <a:gd name="connsiteY1" fmla="*/ 0 h 4356000"/>
              <a:gd name="connsiteX2" fmla="*/ 2796499 w 3302189"/>
              <a:gd name="connsiteY2" fmla="*/ 103464 h 4356000"/>
              <a:gd name="connsiteX3" fmla="*/ 2801748 w 3302189"/>
              <a:gd name="connsiteY3" fmla="*/ 113134 h 4356000"/>
              <a:gd name="connsiteX4" fmla="*/ 3182619 w 3302189"/>
              <a:gd name="connsiteY4" fmla="*/ 113134 h 4356000"/>
              <a:gd name="connsiteX5" fmla="*/ 3302189 w 3302189"/>
              <a:gd name="connsiteY5" fmla="*/ 232704 h 4356000"/>
              <a:gd name="connsiteX6" fmla="*/ 3302189 w 3302189"/>
              <a:gd name="connsiteY6" fmla="*/ 1595023 h 4356000"/>
              <a:gd name="connsiteX7" fmla="*/ 3182619 w 3302189"/>
              <a:gd name="connsiteY7" fmla="*/ 1714593 h 4356000"/>
              <a:gd name="connsiteX8" fmla="*/ 2836577 w 3302189"/>
              <a:gd name="connsiteY8" fmla="*/ 1714593 h 4356000"/>
              <a:gd name="connsiteX9" fmla="*/ 2836577 w 3302189"/>
              <a:gd name="connsiteY9" fmla="*/ 4121330 h 4356000"/>
              <a:gd name="connsiteX10" fmla="*/ 2601907 w 3302189"/>
              <a:gd name="connsiteY10" fmla="*/ 4356000 h 4356000"/>
              <a:gd name="connsiteX11" fmla="*/ 234670 w 3302189"/>
              <a:gd name="connsiteY11" fmla="*/ 4356000 h 4356000"/>
              <a:gd name="connsiteX12" fmla="*/ 0 w 3302189"/>
              <a:gd name="connsiteY12" fmla="*/ 4121330 h 4356000"/>
              <a:gd name="connsiteX13" fmla="*/ 0 w 3302189"/>
              <a:gd name="connsiteY13" fmla="*/ 234670 h 4356000"/>
              <a:gd name="connsiteX14" fmla="*/ 234670 w 3302189"/>
              <a:gd name="connsiteY14" fmla="*/ 0 h 43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02189" h="4356000">
                <a:moveTo>
                  <a:pt x="234670" y="0"/>
                </a:moveTo>
                <a:lnTo>
                  <a:pt x="2601907" y="0"/>
                </a:lnTo>
                <a:cubicBezTo>
                  <a:pt x="2682910" y="0"/>
                  <a:pt x="2754327" y="41041"/>
                  <a:pt x="2796499" y="103464"/>
                </a:cubicBezTo>
                <a:lnTo>
                  <a:pt x="2801748" y="113134"/>
                </a:lnTo>
                <a:lnTo>
                  <a:pt x="3182619" y="113134"/>
                </a:lnTo>
                <a:cubicBezTo>
                  <a:pt x="3248656" y="113134"/>
                  <a:pt x="3302189" y="166667"/>
                  <a:pt x="3302189" y="232704"/>
                </a:cubicBezTo>
                <a:lnTo>
                  <a:pt x="3302189" y="1595023"/>
                </a:lnTo>
                <a:cubicBezTo>
                  <a:pt x="3302189" y="1661060"/>
                  <a:pt x="3248656" y="1714593"/>
                  <a:pt x="3182619" y="1714593"/>
                </a:cubicBezTo>
                <a:lnTo>
                  <a:pt x="2836577" y="1714593"/>
                </a:lnTo>
                <a:lnTo>
                  <a:pt x="2836577" y="4121330"/>
                </a:lnTo>
                <a:cubicBezTo>
                  <a:pt x="2836577" y="4250935"/>
                  <a:pt x="2731512" y="4356000"/>
                  <a:pt x="2601907" y="4356000"/>
                </a:cubicBezTo>
                <a:lnTo>
                  <a:pt x="234670" y="4356000"/>
                </a:lnTo>
                <a:cubicBezTo>
                  <a:pt x="105065" y="4356000"/>
                  <a:pt x="0" y="4250935"/>
                  <a:pt x="0" y="4121330"/>
                </a:cubicBezTo>
                <a:lnTo>
                  <a:pt x="0" y="234670"/>
                </a:lnTo>
                <a:cubicBezTo>
                  <a:pt x="0" y="105065"/>
                  <a:pt x="105065" y="0"/>
                  <a:pt x="234670" y="0"/>
                </a:cubicBez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자유형: 도형 44">
            <a:extLst>
              <a:ext uri="{FF2B5EF4-FFF2-40B4-BE49-F238E27FC236}">
                <a16:creationId xmlns:a16="http://schemas.microsoft.com/office/drawing/2014/main" id="{C940E5F9-8715-483D-A023-5A0193D7CF5F}"/>
              </a:ext>
            </a:extLst>
          </p:cNvPr>
          <p:cNvSpPr/>
          <p:nvPr/>
        </p:nvSpPr>
        <p:spPr>
          <a:xfrm>
            <a:off x="3724252" y="2455412"/>
            <a:ext cx="2592000" cy="3636000"/>
          </a:xfrm>
          <a:custGeom>
            <a:avLst/>
            <a:gdLst>
              <a:gd name="connsiteX0" fmla="*/ 234670 w 3302189"/>
              <a:gd name="connsiteY0" fmla="*/ 0 h 4356000"/>
              <a:gd name="connsiteX1" fmla="*/ 2601907 w 3302189"/>
              <a:gd name="connsiteY1" fmla="*/ 0 h 4356000"/>
              <a:gd name="connsiteX2" fmla="*/ 2796499 w 3302189"/>
              <a:gd name="connsiteY2" fmla="*/ 103464 h 4356000"/>
              <a:gd name="connsiteX3" fmla="*/ 2801748 w 3302189"/>
              <a:gd name="connsiteY3" fmla="*/ 113134 h 4356000"/>
              <a:gd name="connsiteX4" fmla="*/ 3182619 w 3302189"/>
              <a:gd name="connsiteY4" fmla="*/ 113134 h 4356000"/>
              <a:gd name="connsiteX5" fmla="*/ 3302189 w 3302189"/>
              <a:gd name="connsiteY5" fmla="*/ 232704 h 4356000"/>
              <a:gd name="connsiteX6" fmla="*/ 3302189 w 3302189"/>
              <a:gd name="connsiteY6" fmla="*/ 1595023 h 4356000"/>
              <a:gd name="connsiteX7" fmla="*/ 3182619 w 3302189"/>
              <a:gd name="connsiteY7" fmla="*/ 1714593 h 4356000"/>
              <a:gd name="connsiteX8" fmla="*/ 2836577 w 3302189"/>
              <a:gd name="connsiteY8" fmla="*/ 1714593 h 4356000"/>
              <a:gd name="connsiteX9" fmla="*/ 2836577 w 3302189"/>
              <a:gd name="connsiteY9" fmla="*/ 4121330 h 4356000"/>
              <a:gd name="connsiteX10" fmla="*/ 2601907 w 3302189"/>
              <a:gd name="connsiteY10" fmla="*/ 4356000 h 4356000"/>
              <a:gd name="connsiteX11" fmla="*/ 234670 w 3302189"/>
              <a:gd name="connsiteY11" fmla="*/ 4356000 h 4356000"/>
              <a:gd name="connsiteX12" fmla="*/ 0 w 3302189"/>
              <a:gd name="connsiteY12" fmla="*/ 4121330 h 4356000"/>
              <a:gd name="connsiteX13" fmla="*/ 0 w 3302189"/>
              <a:gd name="connsiteY13" fmla="*/ 234670 h 4356000"/>
              <a:gd name="connsiteX14" fmla="*/ 234670 w 3302189"/>
              <a:gd name="connsiteY14" fmla="*/ 0 h 43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02189" h="4356000">
                <a:moveTo>
                  <a:pt x="234670" y="0"/>
                </a:moveTo>
                <a:lnTo>
                  <a:pt x="2601907" y="0"/>
                </a:lnTo>
                <a:cubicBezTo>
                  <a:pt x="2682910" y="0"/>
                  <a:pt x="2754327" y="41041"/>
                  <a:pt x="2796499" y="103464"/>
                </a:cubicBezTo>
                <a:lnTo>
                  <a:pt x="2801748" y="113134"/>
                </a:lnTo>
                <a:lnTo>
                  <a:pt x="3182619" y="113134"/>
                </a:lnTo>
                <a:cubicBezTo>
                  <a:pt x="3248656" y="113134"/>
                  <a:pt x="3302189" y="166667"/>
                  <a:pt x="3302189" y="232704"/>
                </a:cubicBezTo>
                <a:lnTo>
                  <a:pt x="3302189" y="1595023"/>
                </a:lnTo>
                <a:cubicBezTo>
                  <a:pt x="3302189" y="1661060"/>
                  <a:pt x="3248656" y="1714593"/>
                  <a:pt x="3182619" y="1714593"/>
                </a:cubicBezTo>
                <a:lnTo>
                  <a:pt x="2836577" y="1714593"/>
                </a:lnTo>
                <a:lnTo>
                  <a:pt x="2836577" y="4121330"/>
                </a:lnTo>
                <a:cubicBezTo>
                  <a:pt x="2836577" y="4250935"/>
                  <a:pt x="2731512" y="4356000"/>
                  <a:pt x="2601907" y="4356000"/>
                </a:cubicBezTo>
                <a:lnTo>
                  <a:pt x="234670" y="4356000"/>
                </a:lnTo>
                <a:cubicBezTo>
                  <a:pt x="105065" y="4356000"/>
                  <a:pt x="0" y="4250935"/>
                  <a:pt x="0" y="4121330"/>
                </a:cubicBezTo>
                <a:lnTo>
                  <a:pt x="0" y="234670"/>
                </a:lnTo>
                <a:cubicBezTo>
                  <a:pt x="0" y="105065"/>
                  <a:pt x="105065" y="0"/>
                  <a:pt x="234670" y="0"/>
                </a:cubicBez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: 도형 45">
            <a:extLst>
              <a:ext uri="{FF2B5EF4-FFF2-40B4-BE49-F238E27FC236}">
                <a16:creationId xmlns:a16="http://schemas.microsoft.com/office/drawing/2014/main" id="{D530D683-5E72-42C3-8873-72AD74C41150}"/>
              </a:ext>
            </a:extLst>
          </p:cNvPr>
          <p:cNvSpPr/>
          <p:nvPr/>
        </p:nvSpPr>
        <p:spPr>
          <a:xfrm>
            <a:off x="2158087" y="2815412"/>
            <a:ext cx="2232000" cy="3276000"/>
          </a:xfrm>
          <a:custGeom>
            <a:avLst/>
            <a:gdLst>
              <a:gd name="connsiteX0" fmla="*/ 234670 w 3302189"/>
              <a:gd name="connsiteY0" fmla="*/ 0 h 4356000"/>
              <a:gd name="connsiteX1" fmla="*/ 2601907 w 3302189"/>
              <a:gd name="connsiteY1" fmla="*/ 0 h 4356000"/>
              <a:gd name="connsiteX2" fmla="*/ 2796499 w 3302189"/>
              <a:gd name="connsiteY2" fmla="*/ 103464 h 4356000"/>
              <a:gd name="connsiteX3" fmla="*/ 2801748 w 3302189"/>
              <a:gd name="connsiteY3" fmla="*/ 113134 h 4356000"/>
              <a:gd name="connsiteX4" fmla="*/ 3182619 w 3302189"/>
              <a:gd name="connsiteY4" fmla="*/ 113134 h 4356000"/>
              <a:gd name="connsiteX5" fmla="*/ 3302189 w 3302189"/>
              <a:gd name="connsiteY5" fmla="*/ 232704 h 4356000"/>
              <a:gd name="connsiteX6" fmla="*/ 3302189 w 3302189"/>
              <a:gd name="connsiteY6" fmla="*/ 1595023 h 4356000"/>
              <a:gd name="connsiteX7" fmla="*/ 3182619 w 3302189"/>
              <a:gd name="connsiteY7" fmla="*/ 1714593 h 4356000"/>
              <a:gd name="connsiteX8" fmla="*/ 2836577 w 3302189"/>
              <a:gd name="connsiteY8" fmla="*/ 1714593 h 4356000"/>
              <a:gd name="connsiteX9" fmla="*/ 2836577 w 3302189"/>
              <a:gd name="connsiteY9" fmla="*/ 4121330 h 4356000"/>
              <a:gd name="connsiteX10" fmla="*/ 2601907 w 3302189"/>
              <a:gd name="connsiteY10" fmla="*/ 4356000 h 4356000"/>
              <a:gd name="connsiteX11" fmla="*/ 234670 w 3302189"/>
              <a:gd name="connsiteY11" fmla="*/ 4356000 h 4356000"/>
              <a:gd name="connsiteX12" fmla="*/ 0 w 3302189"/>
              <a:gd name="connsiteY12" fmla="*/ 4121330 h 4356000"/>
              <a:gd name="connsiteX13" fmla="*/ 0 w 3302189"/>
              <a:gd name="connsiteY13" fmla="*/ 234670 h 4356000"/>
              <a:gd name="connsiteX14" fmla="*/ 234670 w 3302189"/>
              <a:gd name="connsiteY14" fmla="*/ 0 h 43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02189" h="4356000">
                <a:moveTo>
                  <a:pt x="234670" y="0"/>
                </a:moveTo>
                <a:lnTo>
                  <a:pt x="2601907" y="0"/>
                </a:lnTo>
                <a:cubicBezTo>
                  <a:pt x="2682910" y="0"/>
                  <a:pt x="2754327" y="41041"/>
                  <a:pt x="2796499" y="103464"/>
                </a:cubicBezTo>
                <a:lnTo>
                  <a:pt x="2801748" y="113134"/>
                </a:lnTo>
                <a:lnTo>
                  <a:pt x="3182619" y="113134"/>
                </a:lnTo>
                <a:cubicBezTo>
                  <a:pt x="3248656" y="113134"/>
                  <a:pt x="3302189" y="166667"/>
                  <a:pt x="3302189" y="232704"/>
                </a:cubicBezTo>
                <a:lnTo>
                  <a:pt x="3302189" y="1595023"/>
                </a:lnTo>
                <a:cubicBezTo>
                  <a:pt x="3302189" y="1661060"/>
                  <a:pt x="3248656" y="1714593"/>
                  <a:pt x="3182619" y="1714593"/>
                </a:cubicBezTo>
                <a:lnTo>
                  <a:pt x="2836577" y="1714593"/>
                </a:lnTo>
                <a:lnTo>
                  <a:pt x="2836577" y="4121330"/>
                </a:lnTo>
                <a:cubicBezTo>
                  <a:pt x="2836577" y="4250935"/>
                  <a:pt x="2731512" y="4356000"/>
                  <a:pt x="2601907" y="4356000"/>
                </a:cubicBezTo>
                <a:lnTo>
                  <a:pt x="234670" y="4356000"/>
                </a:lnTo>
                <a:cubicBezTo>
                  <a:pt x="105065" y="4356000"/>
                  <a:pt x="0" y="4250935"/>
                  <a:pt x="0" y="4121330"/>
                </a:cubicBezTo>
                <a:lnTo>
                  <a:pt x="0" y="234670"/>
                </a:lnTo>
                <a:cubicBezTo>
                  <a:pt x="0" y="105065"/>
                  <a:pt x="105065" y="0"/>
                  <a:pt x="234670" y="0"/>
                </a:cubicBez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자유형: 도형 46">
            <a:extLst>
              <a:ext uri="{FF2B5EF4-FFF2-40B4-BE49-F238E27FC236}">
                <a16:creationId xmlns:a16="http://schemas.microsoft.com/office/drawing/2014/main" id="{51626810-0335-490B-93D7-CE7D7B54C0B7}"/>
              </a:ext>
            </a:extLst>
          </p:cNvPr>
          <p:cNvSpPr/>
          <p:nvPr/>
        </p:nvSpPr>
        <p:spPr>
          <a:xfrm>
            <a:off x="951922" y="3175412"/>
            <a:ext cx="1872000" cy="2916000"/>
          </a:xfrm>
          <a:custGeom>
            <a:avLst/>
            <a:gdLst>
              <a:gd name="connsiteX0" fmla="*/ 234670 w 3302189"/>
              <a:gd name="connsiteY0" fmla="*/ 0 h 4356000"/>
              <a:gd name="connsiteX1" fmla="*/ 2601907 w 3302189"/>
              <a:gd name="connsiteY1" fmla="*/ 0 h 4356000"/>
              <a:gd name="connsiteX2" fmla="*/ 2796499 w 3302189"/>
              <a:gd name="connsiteY2" fmla="*/ 103464 h 4356000"/>
              <a:gd name="connsiteX3" fmla="*/ 2801748 w 3302189"/>
              <a:gd name="connsiteY3" fmla="*/ 113134 h 4356000"/>
              <a:gd name="connsiteX4" fmla="*/ 3182619 w 3302189"/>
              <a:gd name="connsiteY4" fmla="*/ 113134 h 4356000"/>
              <a:gd name="connsiteX5" fmla="*/ 3302189 w 3302189"/>
              <a:gd name="connsiteY5" fmla="*/ 232704 h 4356000"/>
              <a:gd name="connsiteX6" fmla="*/ 3302189 w 3302189"/>
              <a:gd name="connsiteY6" fmla="*/ 1595023 h 4356000"/>
              <a:gd name="connsiteX7" fmla="*/ 3182619 w 3302189"/>
              <a:gd name="connsiteY7" fmla="*/ 1714593 h 4356000"/>
              <a:gd name="connsiteX8" fmla="*/ 2836577 w 3302189"/>
              <a:gd name="connsiteY8" fmla="*/ 1714593 h 4356000"/>
              <a:gd name="connsiteX9" fmla="*/ 2836577 w 3302189"/>
              <a:gd name="connsiteY9" fmla="*/ 4121330 h 4356000"/>
              <a:gd name="connsiteX10" fmla="*/ 2601907 w 3302189"/>
              <a:gd name="connsiteY10" fmla="*/ 4356000 h 4356000"/>
              <a:gd name="connsiteX11" fmla="*/ 234670 w 3302189"/>
              <a:gd name="connsiteY11" fmla="*/ 4356000 h 4356000"/>
              <a:gd name="connsiteX12" fmla="*/ 0 w 3302189"/>
              <a:gd name="connsiteY12" fmla="*/ 4121330 h 4356000"/>
              <a:gd name="connsiteX13" fmla="*/ 0 w 3302189"/>
              <a:gd name="connsiteY13" fmla="*/ 234670 h 4356000"/>
              <a:gd name="connsiteX14" fmla="*/ 234670 w 3302189"/>
              <a:gd name="connsiteY14" fmla="*/ 0 h 43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02189" h="4356000">
                <a:moveTo>
                  <a:pt x="234670" y="0"/>
                </a:moveTo>
                <a:lnTo>
                  <a:pt x="2601907" y="0"/>
                </a:lnTo>
                <a:cubicBezTo>
                  <a:pt x="2682910" y="0"/>
                  <a:pt x="2754327" y="41041"/>
                  <a:pt x="2796499" y="103464"/>
                </a:cubicBezTo>
                <a:lnTo>
                  <a:pt x="2801748" y="113134"/>
                </a:lnTo>
                <a:lnTo>
                  <a:pt x="3182619" y="113134"/>
                </a:lnTo>
                <a:cubicBezTo>
                  <a:pt x="3248656" y="113134"/>
                  <a:pt x="3302189" y="166667"/>
                  <a:pt x="3302189" y="232704"/>
                </a:cubicBezTo>
                <a:lnTo>
                  <a:pt x="3302189" y="1595023"/>
                </a:lnTo>
                <a:cubicBezTo>
                  <a:pt x="3302189" y="1661060"/>
                  <a:pt x="3248656" y="1714593"/>
                  <a:pt x="3182619" y="1714593"/>
                </a:cubicBezTo>
                <a:lnTo>
                  <a:pt x="2836577" y="1714593"/>
                </a:lnTo>
                <a:lnTo>
                  <a:pt x="2836577" y="4121330"/>
                </a:lnTo>
                <a:cubicBezTo>
                  <a:pt x="2836577" y="4250935"/>
                  <a:pt x="2731512" y="4356000"/>
                  <a:pt x="2601907" y="4356000"/>
                </a:cubicBezTo>
                <a:lnTo>
                  <a:pt x="234670" y="4356000"/>
                </a:lnTo>
                <a:cubicBezTo>
                  <a:pt x="105065" y="4356000"/>
                  <a:pt x="0" y="4250935"/>
                  <a:pt x="0" y="4121330"/>
                </a:cubicBezTo>
                <a:lnTo>
                  <a:pt x="0" y="234670"/>
                </a:lnTo>
                <a:cubicBezTo>
                  <a:pt x="0" y="105065"/>
                  <a:pt x="105065" y="0"/>
                  <a:pt x="234670" y="0"/>
                </a:cubicBez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547C-5EAA-4F10-9D31-0A59C2FF90A3}"/>
              </a:ext>
            </a:extLst>
          </p:cNvPr>
          <p:cNvSpPr txBox="1"/>
          <p:nvPr/>
        </p:nvSpPr>
        <p:spPr>
          <a:xfrm>
            <a:off x="1991890" y="3284827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BD4B84-2356-4562-A17A-76F86EBD035A}"/>
              </a:ext>
            </a:extLst>
          </p:cNvPr>
          <p:cNvSpPr txBox="1"/>
          <p:nvPr/>
        </p:nvSpPr>
        <p:spPr>
          <a:xfrm>
            <a:off x="3555978" y="2936682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7FB53-831F-4B77-A043-9432CBD2170A}"/>
              </a:ext>
            </a:extLst>
          </p:cNvPr>
          <p:cNvSpPr txBox="1"/>
          <p:nvPr/>
        </p:nvSpPr>
        <p:spPr>
          <a:xfrm>
            <a:off x="5479982" y="2587557"/>
            <a:ext cx="79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95F6C4-B307-4740-9D1C-E4DC5F76B2A0}"/>
              </a:ext>
            </a:extLst>
          </p:cNvPr>
          <p:cNvSpPr txBox="1"/>
          <p:nvPr/>
        </p:nvSpPr>
        <p:spPr>
          <a:xfrm>
            <a:off x="7773642" y="2239412"/>
            <a:ext cx="79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2A3C42-EDF8-4AD5-AB30-862571B3B607}"/>
              </a:ext>
            </a:extLst>
          </p:cNvPr>
          <p:cNvSpPr txBox="1"/>
          <p:nvPr/>
        </p:nvSpPr>
        <p:spPr>
          <a:xfrm>
            <a:off x="10427228" y="1892247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cs typeface="Arial" pitchFamily="34" charset="0"/>
              </a:rPr>
              <a:t>05</a:t>
            </a:r>
            <a:endParaRPr lang="ko-KR" altLang="en-US" sz="3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A4DC0A35-7CEE-40C0-906A-83FE7AFAF04A}"/>
              </a:ext>
            </a:extLst>
          </p:cNvPr>
          <p:cNvSpPr/>
          <p:nvPr/>
        </p:nvSpPr>
        <p:spPr>
          <a:xfrm rot="14270044">
            <a:off x="4928214" y="5345819"/>
            <a:ext cx="483690" cy="503852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Isosceles Triangle 22">
            <a:extLst>
              <a:ext uri="{FF2B5EF4-FFF2-40B4-BE49-F238E27FC236}">
                <a16:creationId xmlns:a16="http://schemas.microsoft.com/office/drawing/2014/main" id="{D91F62F0-307F-4586-9B5D-878F8EC78943}"/>
              </a:ext>
            </a:extLst>
          </p:cNvPr>
          <p:cNvSpPr/>
          <p:nvPr/>
        </p:nvSpPr>
        <p:spPr>
          <a:xfrm rot="19800000">
            <a:off x="6962894" y="5317587"/>
            <a:ext cx="560414" cy="560321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D98A4D09-8E6C-4810-83F7-E2853B4019EE}"/>
              </a:ext>
            </a:extLst>
          </p:cNvPr>
          <p:cNvSpPr/>
          <p:nvPr/>
        </p:nvSpPr>
        <p:spPr>
          <a:xfrm rot="20700000">
            <a:off x="9316628" y="5377098"/>
            <a:ext cx="503514" cy="441294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D4A57B79-A0F0-4D39-89E3-4A08F9A3DF39}"/>
              </a:ext>
            </a:extLst>
          </p:cNvPr>
          <p:cNvSpPr/>
          <p:nvPr/>
        </p:nvSpPr>
        <p:spPr>
          <a:xfrm>
            <a:off x="3219974" y="5375719"/>
            <a:ext cx="447165" cy="44405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" name="Rounded Rectangle 24">
            <a:extLst>
              <a:ext uri="{FF2B5EF4-FFF2-40B4-BE49-F238E27FC236}">
                <a16:creationId xmlns:a16="http://schemas.microsoft.com/office/drawing/2014/main" id="{8AB029AD-B6CC-4B95-9B6F-A9BA11942273}"/>
              </a:ext>
            </a:extLst>
          </p:cNvPr>
          <p:cNvSpPr/>
          <p:nvPr/>
        </p:nvSpPr>
        <p:spPr>
          <a:xfrm>
            <a:off x="1534406" y="5423066"/>
            <a:ext cx="451522" cy="349363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DF1FD9-5B60-4CE3-AD01-00DBDB8F2FEF}"/>
              </a:ext>
            </a:extLst>
          </p:cNvPr>
          <p:cNvGrpSpPr/>
          <p:nvPr/>
        </p:nvGrpSpPr>
        <p:grpSpPr>
          <a:xfrm>
            <a:off x="1092479" y="3848632"/>
            <a:ext cx="1335377" cy="1477328"/>
            <a:chOff x="2551705" y="4283314"/>
            <a:chExt cx="1028825" cy="14773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05867C-7F4A-4404-B5E2-86C17439383E}"/>
                </a:ext>
              </a:extLst>
            </p:cNvPr>
            <p:cNvSpPr txBox="1"/>
            <p:nvPr/>
          </p:nvSpPr>
          <p:spPr>
            <a:xfrm>
              <a:off x="2551706" y="4560313"/>
              <a:ext cx="10288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CBF28B5-FE79-45CC-84C6-DFE1FD891DEF}"/>
                </a:ext>
              </a:extLst>
            </p:cNvPr>
            <p:cNvSpPr txBox="1"/>
            <p:nvPr/>
          </p:nvSpPr>
          <p:spPr>
            <a:xfrm>
              <a:off x="2551705" y="4283314"/>
              <a:ext cx="1028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3DED9C-D1CD-4E06-82D0-1D87CDA758FE}"/>
              </a:ext>
            </a:extLst>
          </p:cNvPr>
          <p:cNvGrpSpPr/>
          <p:nvPr/>
        </p:nvGrpSpPr>
        <p:grpSpPr>
          <a:xfrm>
            <a:off x="2950779" y="3518216"/>
            <a:ext cx="1086200" cy="1661994"/>
            <a:chOff x="2551705" y="4283314"/>
            <a:chExt cx="1028825" cy="16619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2A4811-FC88-4B44-93EA-2A5354D2416A}"/>
                </a:ext>
              </a:extLst>
            </p:cNvPr>
            <p:cNvSpPr txBox="1"/>
            <p:nvPr/>
          </p:nvSpPr>
          <p:spPr>
            <a:xfrm>
              <a:off x="2551706" y="4560313"/>
              <a:ext cx="102882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7A03F2-7B30-4E5D-9E03-633DFD09E708}"/>
                </a:ext>
              </a:extLst>
            </p:cNvPr>
            <p:cNvSpPr txBox="1"/>
            <p:nvPr/>
          </p:nvSpPr>
          <p:spPr>
            <a:xfrm>
              <a:off x="2551705" y="4283314"/>
              <a:ext cx="1028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71B0B0-C244-4FCC-A080-97F7E43DFC1C}"/>
              </a:ext>
            </a:extLst>
          </p:cNvPr>
          <p:cNvGrpSpPr/>
          <p:nvPr/>
        </p:nvGrpSpPr>
        <p:grpSpPr>
          <a:xfrm>
            <a:off x="4537326" y="3158610"/>
            <a:ext cx="1265464" cy="2031325"/>
            <a:chOff x="2551705" y="4283314"/>
            <a:chExt cx="1202715" cy="203132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E0CE5A-7C56-41A4-8743-DC96355F2CD4}"/>
                </a:ext>
              </a:extLst>
            </p:cNvPr>
            <p:cNvSpPr txBox="1"/>
            <p:nvPr/>
          </p:nvSpPr>
          <p:spPr>
            <a:xfrm>
              <a:off x="2551706" y="4560313"/>
              <a:ext cx="120271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I hope and I believe that this Template will your Time, Money and Reputation.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A99D2F-259F-4985-930A-DB1E412B5787}"/>
                </a:ext>
              </a:extLst>
            </p:cNvPr>
            <p:cNvSpPr txBox="1"/>
            <p:nvPr/>
          </p:nvSpPr>
          <p:spPr>
            <a:xfrm>
              <a:off x="2551705" y="4283314"/>
              <a:ext cx="12027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17BBA4F-7B49-420F-B900-1A8B6C2FE4EC}"/>
              </a:ext>
            </a:extLst>
          </p:cNvPr>
          <p:cNvGrpSpPr/>
          <p:nvPr/>
        </p:nvGrpSpPr>
        <p:grpSpPr>
          <a:xfrm>
            <a:off x="6515568" y="2799006"/>
            <a:ext cx="1455064" cy="2215991"/>
            <a:chOff x="2551705" y="4283314"/>
            <a:chExt cx="1273222" cy="221599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1F248C-D381-43AF-9AEB-543F16EBE3ED}"/>
                </a:ext>
              </a:extLst>
            </p:cNvPr>
            <p:cNvSpPr txBox="1"/>
            <p:nvPr/>
          </p:nvSpPr>
          <p:spPr>
            <a:xfrm>
              <a:off x="2551706" y="4560313"/>
              <a:ext cx="127322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7F1C36-9AE1-463D-A85C-D6703A8128A2}"/>
                </a:ext>
              </a:extLst>
            </p:cNvPr>
            <p:cNvSpPr txBox="1"/>
            <p:nvPr/>
          </p:nvSpPr>
          <p:spPr>
            <a:xfrm>
              <a:off x="2551705" y="4283314"/>
              <a:ext cx="1273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AE762A-EE01-45E2-9B6E-D05575F0E729}"/>
              </a:ext>
            </a:extLst>
          </p:cNvPr>
          <p:cNvGrpSpPr/>
          <p:nvPr/>
        </p:nvGrpSpPr>
        <p:grpSpPr>
          <a:xfrm>
            <a:off x="8772855" y="2458693"/>
            <a:ext cx="1840023" cy="2585323"/>
            <a:chOff x="2476534" y="5068551"/>
            <a:chExt cx="1382196" cy="258532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EC2661E-4A68-48F8-975B-215EEAA28AEF}"/>
                </a:ext>
              </a:extLst>
            </p:cNvPr>
            <p:cNvSpPr txBox="1"/>
            <p:nvPr/>
          </p:nvSpPr>
          <p:spPr>
            <a:xfrm>
              <a:off x="2476535" y="5345550"/>
              <a:ext cx="138219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1F88F72-9FA4-49DF-8E65-6011ECEC0C92}"/>
                </a:ext>
              </a:extLst>
            </p:cNvPr>
            <p:cNvSpPr txBox="1"/>
            <p:nvPr/>
          </p:nvSpPr>
          <p:spPr>
            <a:xfrm>
              <a:off x="2476534" y="5068551"/>
              <a:ext cx="138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그룹 36">
            <a:extLst>
              <a:ext uri="{FF2B5EF4-FFF2-40B4-BE49-F238E27FC236}">
                <a16:creationId xmlns:a16="http://schemas.microsoft.com/office/drawing/2014/main" id="{6C8F5DBD-F371-4358-93AC-B3C0B6CA1916}"/>
              </a:ext>
            </a:extLst>
          </p:cNvPr>
          <p:cNvGrpSpPr/>
          <p:nvPr/>
        </p:nvGrpSpPr>
        <p:grpSpPr>
          <a:xfrm>
            <a:off x="859014" y="1608870"/>
            <a:ext cx="2352903" cy="1099865"/>
            <a:chOff x="2240344" y="1686690"/>
            <a:chExt cx="2352903" cy="109986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45BF93-E348-4A0A-B37A-6930AD209319}"/>
                </a:ext>
              </a:extLst>
            </p:cNvPr>
            <p:cNvSpPr txBox="1"/>
            <p:nvPr/>
          </p:nvSpPr>
          <p:spPr>
            <a:xfrm>
              <a:off x="2240344" y="1955558"/>
              <a:ext cx="23529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DD8833-075B-4142-8A16-7D0BBAFFC348}"/>
                </a:ext>
              </a:extLst>
            </p:cNvPr>
            <p:cNvSpPr txBox="1"/>
            <p:nvPr/>
          </p:nvSpPr>
          <p:spPr>
            <a:xfrm>
              <a:off x="2240344" y="1686690"/>
              <a:ext cx="2352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096000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A7E830-8850-4352-8721-83122AA106F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034ED-0B28-4563-9405-042AE8C83CE4}"/>
              </a:ext>
            </a:extLst>
          </p:cNvPr>
          <p:cNvSpPr/>
          <p:nvPr/>
        </p:nvSpPr>
        <p:spPr>
          <a:xfrm>
            <a:off x="5873262" y="3429000"/>
            <a:ext cx="5661692" cy="26812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F59A0-B606-463F-A5A9-C3B6D10F18AA}"/>
              </a:ext>
            </a:extLst>
          </p:cNvPr>
          <p:cNvSpPr txBox="1"/>
          <p:nvPr/>
        </p:nvSpPr>
        <p:spPr>
          <a:xfrm>
            <a:off x="6880773" y="971013"/>
            <a:ext cx="480800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ALLPPT Layout 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1AA73-09C7-45ED-BADD-D9118F0EE2FA}"/>
              </a:ext>
            </a:extLst>
          </p:cNvPr>
          <p:cNvSpPr txBox="1"/>
          <p:nvPr/>
        </p:nvSpPr>
        <p:spPr>
          <a:xfrm>
            <a:off x="5728947" y="3347832"/>
            <a:ext cx="1616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>
                <a:solidFill>
                  <a:schemeClr val="accent1"/>
                </a:solidFill>
                <a:cs typeface="Arial" pitchFamily="34" charset="0"/>
              </a:rPr>
              <a:t>“</a:t>
            </a:r>
            <a:endParaRPr lang="ko-KR" altLang="en-US" sz="1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039FF-E58B-4FFE-AB15-E893CC612FD3}"/>
              </a:ext>
            </a:extLst>
          </p:cNvPr>
          <p:cNvSpPr txBox="1"/>
          <p:nvPr/>
        </p:nvSpPr>
        <p:spPr>
          <a:xfrm>
            <a:off x="6805467" y="4400392"/>
            <a:ext cx="3850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A623C-C86A-4BCF-9DF5-7F1F671D5707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4076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0D1A3B-B808-4EB6-ACF4-47134A7497E1}"/>
              </a:ext>
            </a:extLst>
          </p:cNvPr>
          <p:cNvGrpSpPr/>
          <p:nvPr/>
        </p:nvGrpSpPr>
        <p:grpSpPr>
          <a:xfrm>
            <a:off x="4532298" y="4214942"/>
            <a:ext cx="3096344" cy="1088969"/>
            <a:chOff x="803640" y="3224761"/>
            <a:chExt cx="2059657" cy="10889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B3564E-DB90-4C11-AEDF-D30872B0BA1A}"/>
                </a:ext>
              </a:extLst>
            </p:cNvPr>
            <p:cNvSpPr txBox="1"/>
            <p:nvPr/>
          </p:nvSpPr>
          <p:spPr>
            <a:xfrm>
              <a:off x="803640" y="3482732"/>
              <a:ext cx="2059657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5AE663-B9BF-4E7B-8317-6F84EF3F5534}"/>
                </a:ext>
              </a:extLst>
            </p:cNvPr>
            <p:cNvSpPr txBox="1"/>
            <p:nvPr/>
          </p:nvSpPr>
          <p:spPr>
            <a:xfrm>
              <a:off x="803640" y="3224761"/>
              <a:ext cx="20596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34744D-703A-49E4-8198-34E185814460}"/>
              </a:ext>
            </a:extLst>
          </p:cNvPr>
          <p:cNvGrpSpPr/>
          <p:nvPr/>
        </p:nvGrpSpPr>
        <p:grpSpPr>
          <a:xfrm>
            <a:off x="1039620" y="1733419"/>
            <a:ext cx="2843469" cy="1048024"/>
            <a:chOff x="803640" y="3362835"/>
            <a:chExt cx="2059657" cy="10480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353C71-0DD9-4E61-8554-1C1A5C599ED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5D13C0-0EDA-48FD-8A6A-BE84B08FECD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4839F4-62FE-4C98-8473-9F7F8827C73D}"/>
              </a:ext>
            </a:extLst>
          </p:cNvPr>
          <p:cNvGrpSpPr/>
          <p:nvPr/>
        </p:nvGrpSpPr>
        <p:grpSpPr>
          <a:xfrm>
            <a:off x="771465" y="5089735"/>
            <a:ext cx="2843469" cy="1048024"/>
            <a:chOff x="803640" y="3362835"/>
            <a:chExt cx="2059657" cy="104802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E5B0C8-C346-4302-BFFC-9EA59337EC7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93C52C-0C2C-472D-8A3B-1FAB3338935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A9AE7B-E5D4-4493-8C91-AD73CA7DD03C}"/>
              </a:ext>
            </a:extLst>
          </p:cNvPr>
          <p:cNvGrpSpPr/>
          <p:nvPr/>
        </p:nvGrpSpPr>
        <p:grpSpPr>
          <a:xfrm>
            <a:off x="8368006" y="1733419"/>
            <a:ext cx="2843469" cy="1048024"/>
            <a:chOff x="803640" y="3362835"/>
            <a:chExt cx="2059657" cy="104802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836C5C-944E-4A67-8C2F-6FEA846EBC0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B60583-2DC1-4916-8B76-C032E4E18CE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A2D959-CF19-42C6-BD51-462605403B03}"/>
              </a:ext>
            </a:extLst>
          </p:cNvPr>
          <p:cNvGrpSpPr/>
          <p:nvPr/>
        </p:nvGrpSpPr>
        <p:grpSpPr>
          <a:xfrm>
            <a:off x="8616352" y="5089735"/>
            <a:ext cx="2843469" cy="1048024"/>
            <a:chOff x="803640" y="3362835"/>
            <a:chExt cx="2059657" cy="104802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01E85-54BA-40C2-B748-AEC3EAE44B8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BC675E-F934-4084-9457-818C8C206BB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Donut 1">
            <a:extLst>
              <a:ext uri="{FF2B5EF4-FFF2-40B4-BE49-F238E27FC236}">
                <a16:creationId xmlns:a16="http://schemas.microsoft.com/office/drawing/2014/main" id="{870431BB-0340-45E6-892B-50039D06DFA2}"/>
              </a:ext>
            </a:extLst>
          </p:cNvPr>
          <p:cNvSpPr/>
          <p:nvPr/>
        </p:nvSpPr>
        <p:spPr>
          <a:xfrm>
            <a:off x="5663428" y="2812200"/>
            <a:ext cx="834085" cy="924304"/>
          </a:xfrm>
          <a:custGeom>
            <a:avLst/>
            <a:gdLst/>
            <a:ahLst/>
            <a:cxnLst/>
            <a:rect l="l" t="t" r="r" b="b"/>
            <a:pathLst>
              <a:path w="3573863" h="3960440">
                <a:moveTo>
                  <a:pt x="1778235" y="2854144"/>
                </a:moveTo>
                <a:cubicBezTo>
                  <a:pt x="1630806" y="2921039"/>
                  <a:pt x="1485756" y="2976063"/>
                  <a:pt x="1346395" y="3019665"/>
                </a:cubicBezTo>
                <a:cubicBezTo>
                  <a:pt x="1449229" y="3443341"/>
                  <a:pt x="1614264" y="3717505"/>
                  <a:pt x="1800200" y="3717505"/>
                </a:cubicBezTo>
                <a:cubicBezTo>
                  <a:pt x="1981797" y="3717505"/>
                  <a:pt x="2143458" y="3455988"/>
                  <a:pt x="2246629" y="3049019"/>
                </a:cubicBezTo>
                <a:cubicBezTo>
                  <a:pt x="2095629" y="2998005"/>
                  <a:pt x="1938082" y="2933129"/>
                  <a:pt x="1778235" y="2854144"/>
                </a:cubicBezTo>
                <a:close/>
                <a:moveTo>
                  <a:pt x="1266675" y="2564179"/>
                </a:moveTo>
                <a:lnTo>
                  <a:pt x="1299457" y="2790710"/>
                </a:lnTo>
                <a:cubicBezTo>
                  <a:pt x="1367662" y="2767618"/>
                  <a:pt x="1437614" y="2740949"/>
                  <a:pt x="1508914" y="2711076"/>
                </a:cubicBezTo>
                <a:cubicBezTo>
                  <a:pt x="1464441" y="2687582"/>
                  <a:pt x="1420733" y="2661738"/>
                  <a:pt x="1377054" y="2634978"/>
                </a:cubicBezTo>
                <a:close/>
                <a:moveTo>
                  <a:pt x="2333774" y="2560277"/>
                </a:moveTo>
                <a:cubicBezTo>
                  <a:pt x="2295625" y="2584830"/>
                  <a:pt x="2256319" y="2608268"/>
                  <a:pt x="2216371" y="2631332"/>
                </a:cubicBezTo>
                <a:lnTo>
                  <a:pt x="2055143" y="2720029"/>
                </a:lnTo>
                <a:cubicBezTo>
                  <a:pt x="2137322" y="2758240"/>
                  <a:pt x="2218112" y="2791558"/>
                  <a:pt x="2296361" y="2820732"/>
                </a:cubicBezTo>
                <a:cubicBezTo>
                  <a:pt x="2311421" y="2737872"/>
                  <a:pt x="2324309" y="2650858"/>
                  <a:pt x="2333774" y="2560277"/>
                </a:cubicBezTo>
                <a:close/>
                <a:moveTo>
                  <a:pt x="2938347" y="2115420"/>
                </a:moveTo>
                <a:cubicBezTo>
                  <a:pt x="2833874" y="2209266"/>
                  <a:pt x="2717689" y="2301450"/>
                  <a:pt x="2591514" y="2390104"/>
                </a:cubicBezTo>
                <a:cubicBezTo>
                  <a:pt x="2577332" y="2568819"/>
                  <a:pt x="2551964" y="2738541"/>
                  <a:pt x="2518016" y="2895802"/>
                </a:cubicBezTo>
                <a:cubicBezTo>
                  <a:pt x="2567345" y="2910267"/>
                  <a:pt x="2615150" y="2922759"/>
                  <a:pt x="2661232" y="2933072"/>
                </a:cubicBezTo>
                <a:cubicBezTo>
                  <a:pt x="2712976" y="2857644"/>
                  <a:pt x="2799843" y="2808312"/>
                  <a:pt x="2898232" y="2808312"/>
                </a:cubicBezTo>
                <a:cubicBezTo>
                  <a:pt x="3002730" y="2808312"/>
                  <a:pt x="3094231" y="2863960"/>
                  <a:pt x="3143840" y="2947770"/>
                </a:cubicBezTo>
                <a:cubicBezTo>
                  <a:pt x="3206751" y="2930092"/>
                  <a:pt x="3253488" y="2897708"/>
                  <a:pt x="3281582" y="2851851"/>
                </a:cubicBezTo>
                <a:cubicBezTo>
                  <a:pt x="3377140" y="2695873"/>
                  <a:pt x="3235870" y="2418527"/>
                  <a:pt x="2938347" y="2115420"/>
                </a:cubicBezTo>
                <a:close/>
                <a:moveTo>
                  <a:pt x="653371" y="2086408"/>
                </a:moveTo>
                <a:cubicBezTo>
                  <a:pt x="358768" y="2375931"/>
                  <a:pt x="216958" y="2642817"/>
                  <a:pt x="306838" y="2798494"/>
                </a:cubicBezTo>
                <a:cubicBezTo>
                  <a:pt x="395033" y="2951251"/>
                  <a:pt x="687498" y="2964353"/>
                  <a:pt x="1074605" y="2860911"/>
                </a:cubicBezTo>
                <a:cubicBezTo>
                  <a:pt x="1044150" y="2711390"/>
                  <a:pt x="1021245" y="2551128"/>
                  <a:pt x="1007054" y="2383079"/>
                </a:cubicBezTo>
                <a:cubicBezTo>
                  <a:pt x="877997" y="2286402"/>
                  <a:pt x="759493" y="2186798"/>
                  <a:pt x="653371" y="2086408"/>
                </a:cubicBezTo>
                <a:close/>
                <a:moveTo>
                  <a:pt x="2606852" y="1818110"/>
                </a:moveTo>
                <a:cubicBezTo>
                  <a:pt x="2609297" y="1871560"/>
                  <a:pt x="2610200" y="1925632"/>
                  <a:pt x="2610200" y="1980220"/>
                </a:cubicBezTo>
                <a:lnTo>
                  <a:pt x="2607655" y="2082108"/>
                </a:lnTo>
                <a:cubicBezTo>
                  <a:pt x="2664327" y="2040229"/>
                  <a:pt x="2718004" y="1997635"/>
                  <a:pt x="2768733" y="1954977"/>
                </a:cubicBezTo>
                <a:cubicBezTo>
                  <a:pt x="2718041" y="1909108"/>
                  <a:pt x="2663841" y="1863560"/>
                  <a:pt x="2606852" y="1818110"/>
                </a:cubicBezTo>
                <a:close/>
                <a:moveTo>
                  <a:pt x="995280" y="1792420"/>
                </a:moveTo>
                <a:cubicBezTo>
                  <a:pt x="935444" y="1837415"/>
                  <a:pt x="878912" y="1882984"/>
                  <a:pt x="825924" y="1928708"/>
                </a:cubicBezTo>
                <a:cubicBezTo>
                  <a:pt x="877915" y="1975725"/>
                  <a:pt x="933502" y="2022554"/>
                  <a:pt x="992040" y="2069282"/>
                </a:cubicBezTo>
                <a:cubicBezTo>
                  <a:pt x="990470" y="2039771"/>
                  <a:pt x="990200" y="2010073"/>
                  <a:pt x="990200" y="1980220"/>
                </a:cubicBezTo>
                <a:close/>
                <a:moveTo>
                  <a:pt x="1800199" y="1584251"/>
                </a:moveTo>
                <a:cubicBezTo>
                  <a:pt x="1999044" y="1584251"/>
                  <a:pt x="2160239" y="1745446"/>
                  <a:pt x="2160239" y="1944291"/>
                </a:cubicBezTo>
                <a:cubicBezTo>
                  <a:pt x="2160239" y="2143136"/>
                  <a:pt x="1999044" y="2304331"/>
                  <a:pt x="1800199" y="2304331"/>
                </a:cubicBezTo>
                <a:cubicBezTo>
                  <a:pt x="1601354" y="2304331"/>
                  <a:pt x="1440159" y="2143136"/>
                  <a:pt x="1440159" y="1944291"/>
                </a:cubicBezTo>
                <a:cubicBezTo>
                  <a:pt x="1440159" y="1745446"/>
                  <a:pt x="1601354" y="1584251"/>
                  <a:pt x="1800199" y="1584251"/>
                </a:cubicBezTo>
                <a:close/>
                <a:moveTo>
                  <a:pt x="1799180" y="1292973"/>
                </a:moveTo>
                <a:cubicBezTo>
                  <a:pt x="1709473" y="1337408"/>
                  <a:pt x="1618838" y="1386220"/>
                  <a:pt x="1527839" y="1438759"/>
                </a:cubicBezTo>
                <a:cubicBezTo>
                  <a:pt x="1430103" y="1495187"/>
                  <a:pt x="1336299" y="1553400"/>
                  <a:pt x="1247277" y="1612889"/>
                </a:cubicBezTo>
                <a:cubicBezTo>
                  <a:pt x="1237518" y="1731224"/>
                  <a:pt x="1233135" y="1854154"/>
                  <a:pt x="1233135" y="1980220"/>
                </a:cubicBezTo>
                <a:lnTo>
                  <a:pt x="1242214" y="2256132"/>
                </a:lnTo>
                <a:cubicBezTo>
                  <a:pt x="1325337" y="2314701"/>
                  <a:pt x="1412868" y="2372018"/>
                  <a:pt x="1503964" y="2427827"/>
                </a:cubicBezTo>
                <a:cubicBezTo>
                  <a:pt x="1597846" y="2485344"/>
                  <a:pt x="1691436" y="2538760"/>
                  <a:pt x="1784393" y="2586751"/>
                </a:cubicBezTo>
                <a:cubicBezTo>
                  <a:pt x="1886614" y="2536574"/>
                  <a:pt x="1990519" y="2481211"/>
                  <a:pt x="2094904" y="2420944"/>
                </a:cubicBezTo>
                <a:cubicBezTo>
                  <a:pt x="2186771" y="2367905"/>
                  <a:pt x="2275164" y="2313288"/>
                  <a:pt x="2359234" y="2257296"/>
                </a:cubicBezTo>
                <a:cubicBezTo>
                  <a:pt x="2364812" y="2167101"/>
                  <a:pt x="2367265" y="2074538"/>
                  <a:pt x="2367265" y="1980220"/>
                </a:cubicBezTo>
                <a:lnTo>
                  <a:pt x="2355768" y="1630798"/>
                </a:lnTo>
                <a:cubicBezTo>
                  <a:pt x="2273382" y="1572781"/>
                  <a:pt x="2186657" y="1516029"/>
                  <a:pt x="2096435" y="1460755"/>
                </a:cubicBezTo>
                <a:cubicBezTo>
                  <a:pt x="1996852" y="1399746"/>
                  <a:pt x="1897599" y="1343351"/>
                  <a:pt x="1799180" y="1292973"/>
                </a:cubicBezTo>
                <a:close/>
                <a:moveTo>
                  <a:pt x="2285222" y="1081939"/>
                </a:moveTo>
                <a:cubicBezTo>
                  <a:pt x="2215903" y="1106831"/>
                  <a:pt x="2144721" y="1134831"/>
                  <a:pt x="2072395" y="1166375"/>
                </a:cubicBezTo>
                <a:cubicBezTo>
                  <a:pt x="2123126" y="1193433"/>
                  <a:pt x="2173254" y="1222917"/>
                  <a:pt x="2223344" y="1253604"/>
                </a:cubicBezTo>
                <a:lnTo>
                  <a:pt x="2324429" y="1318442"/>
                </a:lnTo>
                <a:cubicBezTo>
                  <a:pt x="2313395" y="1236228"/>
                  <a:pt x="2300359" y="1157186"/>
                  <a:pt x="2285222" y="1081939"/>
                </a:cubicBezTo>
                <a:close/>
                <a:moveTo>
                  <a:pt x="1317316" y="1072756"/>
                </a:moveTo>
                <a:cubicBezTo>
                  <a:pt x="1302241" y="1146918"/>
                  <a:pt x="1288992" y="1224776"/>
                  <a:pt x="1278338" y="1305859"/>
                </a:cubicBezTo>
                <a:cubicBezTo>
                  <a:pt x="1319937" y="1279161"/>
                  <a:pt x="1362772" y="1253543"/>
                  <a:pt x="1406371" y="1228371"/>
                </a:cubicBezTo>
                <a:lnTo>
                  <a:pt x="1529166" y="1160817"/>
                </a:lnTo>
                <a:cubicBezTo>
                  <a:pt x="1457109" y="1128012"/>
                  <a:pt x="1386248" y="1098795"/>
                  <a:pt x="1317316" y="1072756"/>
                </a:cubicBezTo>
                <a:close/>
                <a:moveTo>
                  <a:pt x="2999167" y="931965"/>
                </a:moveTo>
                <a:cubicBezTo>
                  <a:pt x="2863797" y="929602"/>
                  <a:pt x="2695165" y="956643"/>
                  <a:pt x="2505705" y="1011187"/>
                </a:cubicBezTo>
                <a:cubicBezTo>
                  <a:pt x="2540918" y="1162557"/>
                  <a:pt x="2567684" y="1326382"/>
                  <a:pt x="2585126" y="1499198"/>
                </a:cubicBezTo>
                <a:cubicBezTo>
                  <a:pt x="2715788" y="1596638"/>
                  <a:pt x="2835744" y="1697107"/>
                  <a:pt x="2943147" y="1798370"/>
                </a:cubicBezTo>
                <a:cubicBezTo>
                  <a:pt x="3255545" y="1499362"/>
                  <a:pt x="3408394" y="1221406"/>
                  <a:pt x="3315904" y="1061209"/>
                </a:cubicBezTo>
                <a:cubicBezTo>
                  <a:pt x="3266970" y="976452"/>
                  <a:pt x="3155149" y="934688"/>
                  <a:pt x="2999167" y="931965"/>
                </a:cubicBezTo>
                <a:close/>
                <a:moveTo>
                  <a:pt x="638815" y="915787"/>
                </a:moveTo>
                <a:cubicBezTo>
                  <a:pt x="482814" y="914444"/>
                  <a:pt x="369943" y="953278"/>
                  <a:pt x="318816" y="1036731"/>
                </a:cubicBezTo>
                <a:cubicBezTo>
                  <a:pt x="287500" y="1087848"/>
                  <a:pt x="281619" y="1151999"/>
                  <a:pt x="300317" y="1225375"/>
                </a:cubicBezTo>
                <a:cubicBezTo>
                  <a:pt x="453717" y="1230852"/>
                  <a:pt x="576064" y="1357222"/>
                  <a:pt x="576064" y="1512168"/>
                </a:cubicBezTo>
                <a:cubicBezTo>
                  <a:pt x="576064" y="1559570"/>
                  <a:pt x="564614" y="1604297"/>
                  <a:pt x="543189" y="1643149"/>
                </a:cubicBezTo>
                <a:cubicBezTo>
                  <a:pt x="577674" y="1684387"/>
                  <a:pt x="615806" y="1726058"/>
                  <a:pt x="656975" y="1768243"/>
                </a:cubicBezTo>
                <a:cubicBezTo>
                  <a:pt x="764771" y="1670077"/>
                  <a:pt x="885233" y="1573151"/>
                  <a:pt x="1016791" y="1480089"/>
                </a:cubicBezTo>
                <a:cubicBezTo>
                  <a:pt x="1034643" y="1309060"/>
                  <a:pt x="1062149" y="1147092"/>
                  <a:pt x="1097625" y="997448"/>
                </a:cubicBezTo>
                <a:cubicBezTo>
                  <a:pt x="922693" y="944833"/>
                  <a:pt x="766343" y="916885"/>
                  <a:pt x="638815" y="915787"/>
                </a:cubicBezTo>
                <a:close/>
                <a:moveTo>
                  <a:pt x="1800200" y="242935"/>
                </a:moveTo>
                <a:cubicBezTo>
                  <a:pt x="1628632" y="242935"/>
                  <a:pt x="1474860" y="476364"/>
                  <a:pt x="1371457" y="845375"/>
                </a:cubicBezTo>
                <a:cubicBezTo>
                  <a:pt x="1510785" y="893390"/>
                  <a:pt x="1655544" y="953061"/>
                  <a:pt x="1802618" y="1024206"/>
                </a:cubicBezTo>
                <a:cubicBezTo>
                  <a:pt x="1948575" y="956462"/>
                  <a:pt x="2092393" y="899996"/>
                  <a:pt x="2231205" y="855254"/>
                </a:cubicBezTo>
                <a:cubicBezTo>
                  <a:pt x="2203972" y="756128"/>
                  <a:pt x="2173100" y="666602"/>
                  <a:pt x="2138735" y="588741"/>
                </a:cubicBezTo>
                <a:cubicBezTo>
                  <a:pt x="1989649" y="579063"/>
                  <a:pt x="1872207" y="454685"/>
                  <a:pt x="1872207" y="302877"/>
                </a:cubicBezTo>
                <a:lnTo>
                  <a:pt x="1876505" y="260249"/>
                </a:lnTo>
                <a:cubicBezTo>
                  <a:pt x="1851965" y="248332"/>
                  <a:pt x="1826288" y="242935"/>
                  <a:pt x="1800200" y="242935"/>
                </a:cubicBezTo>
                <a:close/>
                <a:moveTo>
                  <a:pt x="1800200" y="0"/>
                </a:moveTo>
                <a:cubicBezTo>
                  <a:pt x="1869864" y="0"/>
                  <a:pt x="1937474" y="21500"/>
                  <a:pt x="2001400" y="62841"/>
                </a:cubicBezTo>
                <a:cubicBezTo>
                  <a:pt x="2046831" y="32440"/>
                  <a:pt x="2101480" y="14845"/>
                  <a:pt x="2160239" y="14845"/>
                </a:cubicBezTo>
                <a:cubicBezTo>
                  <a:pt x="2319315" y="14845"/>
                  <a:pt x="2448271" y="143801"/>
                  <a:pt x="2448271" y="302877"/>
                </a:cubicBezTo>
                <a:cubicBezTo>
                  <a:pt x="2448271" y="390874"/>
                  <a:pt x="2408810" y="469655"/>
                  <a:pt x="2345781" y="521503"/>
                </a:cubicBezTo>
                <a:cubicBezTo>
                  <a:pt x="2383927" y="603296"/>
                  <a:pt x="2417431" y="693947"/>
                  <a:pt x="2447297" y="791609"/>
                </a:cubicBezTo>
                <a:cubicBezTo>
                  <a:pt x="2970165" y="657950"/>
                  <a:pt x="3387629" y="699569"/>
                  <a:pt x="3526292" y="939741"/>
                </a:cubicBezTo>
                <a:cubicBezTo>
                  <a:pt x="3666393" y="1182403"/>
                  <a:pt x="3488654" y="1570199"/>
                  <a:pt x="3103466" y="1960424"/>
                </a:cubicBezTo>
                <a:cubicBezTo>
                  <a:pt x="3470949" y="2355583"/>
                  <a:pt x="3633606" y="2742288"/>
                  <a:pt x="3488732" y="2978761"/>
                </a:cubicBezTo>
                <a:cubicBezTo>
                  <a:pt x="3428277" y="3077440"/>
                  <a:pt x="3320191" y="3140292"/>
                  <a:pt x="3176550" y="3166836"/>
                </a:cubicBezTo>
                <a:cubicBezTo>
                  <a:pt x="3145985" y="3291955"/>
                  <a:pt x="3032902" y="3384376"/>
                  <a:pt x="2898232" y="3384376"/>
                </a:cubicBezTo>
                <a:cubicBezTo>
                  <a:pt x="2756837" y="3384376"/>
                  <a:pt x="2639238" y="3282493"/>
                  <a:pt x="2615411" y="3148031"/>
                </a:cubicBezTo>
                <a:cubicBezTo>
                  <a:pt x="2565981" y="3138986"/>
                  <a:pt x="2515458" y="3127210"/>
                  <a:pt x="2463844" y="3113602"/>
                </a:cubicBezTo>
                <a:cubicBezTo>
                  <a:pt x="2318011" y="3625660"/>
                  <a:pt x="2075098" y="3960440"/>
                  <a:pt x="1800200" y="3960440"/>
                </a:cubicBezTo>
                <a:cubicBezTo>
                  <a:pt x="1519205" y="3960440"/>
                  <a:pt x="1271629" y="3610643"/>
                  <a:pt x="1127186" y="3079228"/>
                </a:cubicBezTo>
                <a:cubicBezTo>
                  <a:pt x="627082" y="3198995"/>
                  <a:pt x="230836" y="3152724"/>
                  <a:pt x="96450" y="2919961"/>
                </a:cubicBezTo>
                <a:cubicBezTo>
                  <a:pt x="-40561" y="2682651"/>
                  <a:pt x="126404" y="2306537"/>
                  <a:pt x="494549" y="1925523"/>
                </a:cubicBezTo>
                <a:lnTo>
                  <a:pt x="373580" y="1785812"/>
                </a:lnTo>
                <a:cubicBezTo>
                  <a:pt x="346850" y="1795631"/>
                  <a:pt x="317974" y="1800200"/>
                  <a:pt x="288032" y="1800200"/>
                </a:cubicBezTo>
                <a:cubicBezTo>
                  <a:pt x="128956" y="1800200"/>
                  <a:pt x="0" y="1671244"/>
                  <a:pt x="0" y="1512168"/>
                </a:cubicBezTo>
                <a:cubicBezTo>
                  <a:pt x="0" y="1428111"/>
                  <a:pt x="36006" y="1352464"/>
                  <a:pt x="94065" y="1300493"/>
                </a:cubicBezTo>
                <a:cubicBezTo>
                  <a:pt x="43643" y="1149446"/>
                  <a:pt x="47337" y="1014823"/>
                  <a:pt x="111666" y="909822"/>
                </a:cubicBezTo>
                <a:cubicBezTo>
                  <a:pt x="253078" y="678998"/>
                  <a:pt x="655099" y="644207"/>
                  <a:pt x="1156926" y="780244"/>
                </a:cubicBezTo>
                <a:cubicBezTo>
                  <a:pt x="1303899" y="305876"/>
                  <a:pt x="1537438" y="0"/>
                  <a:pt x="18002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6" name="Freeform 1">
            <a:extLst>
              <a:ext uri="{FF2B5EF4-FFF2-40B4-BE49-F238E27FC236}">
                <a16:creationId xmlns:a16="http://schemas.microsoft.com/office/drawing/2014/main" id="{F95C5A99-68FA-4CE3-BD06-A85E75EFE49A}"/>
              </a:ext>
            </a:extLst>
          </p:cNvPr>
          <p:cNvSpPr/>
          <p:nvPr/>
        </p:nvSpPr>
        <p:spPr>
          <a:xfrm>
            <a:off x="-5200" y="2331109"/>
            <a:ext cx="12194549" cy="3094426"/>
          </a:xfrm>
          <a:custGeom>
            <a:avLst/>
            <a:gdLst>
              <a:gd name="connsiteX0" fmla="*/ 0 w 7344461"/>
              <a:gd name="connsiteY0" fmla="*/ 1843430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43430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43430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2472538 w 7344461"/>
              <a:gd name="connsiteY9" fmla="*/ 409651 h 3489350"/>
              <a:gd name="connsiteX10" fmla="*/ 3160166 w 7344461"/>
              <a:gd name="connsiteY10" fmla="*/ 14630 h 3489350"/>
              <a:gd name="connsiteX11" fmla="*/ 3803904 w 7344461"/>
              <a:gd name="connsiteY11" fmla="*/ 387705 h 3489350"/>
              <a:gd name="connsiteX12" fmla="*/ 4462272 w 7344461"/>
              <a:gd name="connsiteY12" fmla="*/ 0 h 3489350"/>
              <a:gd name="connsiteX13" fmla="*/ 5113325 w 7344461"/>
              <a:gd name="connsiteY13" fmla="*/ 475488 h 3489350"/>
              <a:gd name="connsiteX14" fmla="*/ 4096512 w 7344461"/>
              <a:gd name="connsiteY14" fmla="*/ 1821485 h 3489350"/>
              <a:gd name="connsiteX15" fmla="*/ 5479085 w 7344461"/>
              <a:gd name="connsiteY15" fmla="*/ 1836115 h 3489350"/>
              <a:gd name="connsiteX16" fmla="*/ 5698541 w 7344461"/>
              <a:gd name="connsiteY16" fmla="*/ 2179929 h 3489350"/>
              <a:gd name="connsiteX17" fmla="*/ 5888736 w 7344461"/>
              <a:gd name="connsiteY17" fmla="*/ 29261 h 3489350"/>
              <a:gd name="connsiteX18" fmla="*/ 6166714 w 7344461"/>
              <a:gd name="connsiteY18" fmla="*/ 3489350 h 3489350"/>
              <a:gd name="connsiteX19" fmla="*/ 6510528 w 7344461"/>
              <a:gd name="connsiteY19" fmla="*/ 1331366 h 3489350"/>
              <a:gd name="connsiteX20" fmla="*/ 6620256 w 7344461"/>
              <a:gd name="connsiteY20" fmla="*/ 1916582 h 3489350"/>
              <a:gd name="connsiteX21" fmla="*/ 7344461 w 7344461"/>
              <a:gd name="connsiteY21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96512 w 7344461"/>
              <a:gd name="connsiteY15" fmla="*/ 1821485 h 3489350"/>
              <a:gd name="connsiteX16" fmla="*/ 5479085 w 7344461"/>
              <a:gd name="connsiteY16" fmla="*/ 1836115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36115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498920 w 7344461"/>
              <a:gd name="connsiteY17" fmla="*/ 1860327 h 3489350"/>
              <a:gd name="connsiteX18" fmla="*/ 5698541 w 7344461"/>
              <a:gd name="connsiteY18" fmla="*/ 2179929 h 3489350"/>
              <a:gd name="connsiteX19" fmla="*/ 5888736 w 7344461"/>
              <a:gd name="connsiteY19" fmla="*/ 29261 h 3489350"/>
              <a:gd name="connsiteX20" fmla="*/ 6166714 w 7344461"/>
              <a:gd name="connsiteY20" fmla="*/ 3489350 h 3489350"/>
              <a:gd name="connsiteX21" fmla="*/ 6510528 w 7344461"/>
              <a:gd name="connsiteY21" fmla="*/ 1331366 h 3489350"/>
              <a:gd name="connsiteX22" fmla="*/ 6620256 w 7344461"/>
              <a:gd name="connsiteY22" fmla="*/ 1916582 h 3489350"/>
              <a:gd name="connsiteX23" fmla="*/ 7344461 w 7344461"/>
              <a:gd name="connsiteY23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498920 w 7344461"/>
              <a:gd name="connsiteY17" fmla="*/ 1860327 h 3489350"/>
              <a:gd name="connsiteX18" fmla="*/ 5698541 w 7344461"/>
              <a:gd name="connsiteY18" fmla="*/ 2179929 h 3489350"/>
              <a:gd name="connsiteX19" fmla="*/ 5888736 w 7344461"/>
              <a:gd name="connsiteY19" fmla="*/ 29261 h 3489350"/>
              <a:gd name="connsiteX20" fmla="*/ 6166714 w 7344461"/>
              <a:gd name="connsiteY20" fmla="*/ 3489350 h 3489350"/>
              <a:gd name="connsiteX21" fmla="*/ 6510528 w 7344461"/>
              <a:gd name="connsiteY21" fmla="*/ 1331366 h 3489350"/>
              <a:gd name="connsiteX22" fmla="*/ 6620256 w 7344461"/>
              <a:gd name="connsiteY22" fmla="*/ 1880006 h 3489350"/>
              <a:gd name="connsiteX23" fmla="*/ 7344461 w 7344461"/>
              <a:gd name="connsiteY23" fmla="*/ 1865376 h 3489350"/>
              <a:gd name="connsiteX0" fmla="*/ 0 w 7366407"/>
              <a:gd name="connsiteY0" fmla="*/ 1865375 h 3489350"/>
              <a:gd name="connsiteX1" fmla="*/ 885139 w 7366407"/>
              <a:gd name="connsiteY1" fmla="*/ 1858061 h 3489350"/>
              <a:gd name="connsiteX2" fmla="*/ 994867 w 7366407"/>
              <a:gd name="connsiteY2" fmla="*/ 1316736 h 3489350"/>
              <a:gd name="connsiteX3" fmla="*/ 1338682 w 7366407"/>
              <a:gd name="connsiteY3" fmla="*/ 3489350 h 3489350"/>
              <a:gd name="connsiteX4" fmla="*/ 1609344 w 7366407"/>
              <a:gd name="connsiteY4" fmla="*/ 43891 h 3489350"/>
              <a:gd name="connsiteX5" fmla="*/ 1799539 w 7366407"/>
              <a:gd name="connsiteY5" fmla="*/ 2216505 h 3489350"/>
              <a:gd name="connsiteX6" fmla="*/ 2011680 w 7366407"/>
              <a:gd name="connsiteY6" fmla="*/ 1872691 h 3489350"/>
              <a:gd name="connsiteX7" fmla="*/ 2038831 w 7366407"/>
              <a:gd name="connsiteY7" fmla="*/ 1838381 h 3489350"/>
              <a:gd name="connsiteX8" fmla="*/ 3518611 w 7366407"/>
              <a:gd name="connsiteY8" fmla="*/ 1843430 h 3489350"/>
              <a:gd name="connsiteX9" fmla="*/ 3501871 w 7366407"/>
              <a:gd name="connsiteY9" fmla="*/ 1845697 h 3489350"/>
              <a:gd name="connsiteX10" fmla="*/ 2472538 w 7366407"/>
              <a:gd name="connsiteY10" fmla="*/ 409651 h 3489350"/>
              <a:gd name="connsiteX11" fmla="*/ 3160166 w 7366407"/>
              <a:gd name="connsiteY11" fmla="*/ 14630 h 3489350"/>
              <a:gd name="connsiteX12" fmla="*/ 3803904 w 7366407"/>
              <a:gd name="connsiteY12" fmla="*/ 387705 h 3489350"/>
              <a:gd name="connsiteX13" fmla="*/ 4462272 w 7366407"/>
              <a:gd name="connsiteY13" fmla="*/ 0 h 3489350"/>
              <a:gd name="connsiteX14" fmla="*/ 5113325 w 7366407"/>
              <a:gd name="connsiteY14" fmla="*/ 475488 h 3489350"/>
              <a:gd name="connsiteX15" fmla="*/ 4089196 w 7366407"/>
              <a:gd name="connsiteY15" fmla="*/ 1843431 h 3489350"/>
              <a:gd name="connsiteX16" fmla="*/ 5479085 w 7366407"/>
              <a:gd name="connsiteY16" fmla="*/ 1865376 h 3489350"/>
              <a:gd name="connsiteX17" fmla="*/ 5498920 w 7366407"/>
              <a:gd name="connsiteY17" fmla="*/ 1860327 h 3489350"/>
              <a:gd name="connsiteX18" fmla="*/ 5698541 w 7366407"/>
              <a:gd name="connsiteY18" fmla="*/ 2179929 h 3489350"/>
              <a:gd name="connsiteX19" fmla="*/ 5888736 w 7366407"/>
              <a:gd name="connsiteY19" fmla="*/ 29261 h 3489350"/>
              <a:gd name="connsiteX20" fmla="*/ 6166714 w 7366407"/>
              <a:gd name="connsiteY20" fmla="*/ 3489350 h 3489350"/>
              <a:gd name="connsiteX21" fmla="*/ 6510528 w 7366407"/>
              <a:gd name="connsiteY21" fmla="*/ 1331366 h 3489350"/>
              <a:gd name="connsiteX22" fmla="*/ 6620256 w 7366407"/>
              <a:gd name="connsiteY22" fmla="*/ 1880006 h 3489350"/>
              <a:gd name="connsiteX23" fmla="*/ 7366407 w 7366407"/>
              <a:gd name="connsiteY23" fmla="*/ 1887322 h 3489350"/>
              <a:gd name="connsiteX0" fmla="*/ 0 w 7366407"/>
              <a:gd name="connsiteY0" fmla="*/ 1865375 h 3489350"/>
              <a:gd name="connsiteX1" fmla="*/ 885139 w 7366407"/>
              <a:gd name="connsiteY1" fmla="*/ 1858061 h 3489350"/>
              <a:gd name="connsiteX2" fmla="*/ 1009498 w 7366407"/>
              <a:gd name="connsiteY2" fmla="*/ 1228954 h 3489350"/>
              <a:gd name="connsiteX3" fmla="*/ 1338682 w 7366407"/>
              <a:gd name="connsiteY3" fmla="*/ 3489350 h 3489350"/>
              <a:gd name="connsiteX4" fmla="*/ 1609344 w 7366407"/>
              <a:gd name="connsiteY4" fmla="*/ 43891 h 3489350"/>
              <a:gd name="connsiteX5" fmla="*/ 1799539 w 7366407"/>
              <a:gd name="connsiteY5" fmla="*/ 2216505 h 3489350"/>
              <a:gd name="connsiteX6" fmla="*/ 2011680 w 7366407"/>
              <a:gd name="connsiteY6" fmla="*/ 1872691 h 3489350"/>
              <a:gd name="connsiteX7" fmla="*/ 2038831 w 7366407"/>
              <a:gd name="connsiteY7" fmla="*/ 1838381 h 3489350"/>
              <a:gd name="connsiteX8" fmla="*/ 3518611 w 7366407"/>
              <a:gd name="connsiteY8" fmla="*/ 1843430 h 3489350"/>
              <a:gd name="connsiteX9" fmla="*/ 3501871 w 7366407"/>
              <a:gd name="connsiteY9" fmla="*/ 1845697 h 3489350"/>
              <a:gd name="connsiteX10" fmla="*/ 2472538 w 7366407"/>
              <a:gd name="connsiteY10" fmla="*/ 409651 h 3489350"/>
              <a:gd name="connsiteX11" fmla="*/ 3160166 w 7366407"/>
              <a:gd name="connsiteY11" fmla="*/ 14630 h 3489350"/>
              <a:gd name="connsiteX12" fmla="*/ 3803904 w 7366407"/>
              <a:gd name="connsiteY12" fmla="*/ 387705 h 3489350"/>
              <a:gd name="connsiteX13" fmla="*/ 4462272 w 7366407"/>
              <a:gd name="connsiteY13" fmla="*/ 0 h 3489350"/>
              <a:gd name="connsiteX14" fmla="*/ 5113325 w 7366407"/>
              <a:gd name="connsiteY14" fmla="*/ 475488 h 3489350"/>
              <a:gd name="connsiteX15" fmla="*/ 4089196 w 7366407"/>
              <a:gd name="connsiteY15" fmla="*/ 1843431 h 3489350"/>
              <a:gd name="connsiteX16" fmla="*/ 5479085 w 7366407"/>
              <a:gd name="connsiteY16" fmla="*/ 1865376 h 3489350"/>
              <a:gd name="connsiteX17" fmla="*/ 5498920 w 7366407"/>
              <a:gd name="connsiteY17" fmla="*/ 1860327 h 3489350"/>
              <a:gd name="connsiteX18" fmla="*/ 5698541 w 7366407"/>
              <a:gd name="connsiteY18" fmla="*/ 2179929 h 3489350"/>
              <a:gd name="connsiteX19" fmla="*/ 5888736 w 7366407"/>
              <a:gd name="connsiteY19" fmla="*/ 29261 h 3489350"/>
              <a:gd name="connsiteX20" fmla="*/ 6166714 w 7366407"/>
              <a:gd name="connsiteY20" fmla="*/ 3489350 h 3489350"/>
              <a:gd name="connsiteX21" fmla="*/ 6510528 w 7366407"/>
              <a:gd name="connsiteY21" fmla="*/ 1331366 h 3489350"/>
              <a:gd name="connsiteX22" fmla="*/ 6620256 w 7366407"/>
              <a:gd name="connsiteY22" fmla="*/ 1880006 h 3489350"/>
              <a:gd name="connsiteX23" fmla="*/ 7366407 w 7366407"/>
              <a:gd name="connsiteY23" fmla="*/ 1887322 h 3489350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609344 w 7366407"/>
              <a:gd name="connsiteY4" fmla="*/ 43891 h 3555187"/>
              <a:gd name="connsiteX5" fmla="*/ 1799539 w 7366407"/>
              <a:gd name="connsiteY5" fmla="*/ 2216505 h 3555187"/>
              <a:gd name="connsiteX6" fmla="*/ 2011680 w 7366407"/>
              <a:gd name="connsiteY6" fmla="*/ 1872691 h 3555187"/>
              <a:gd name="connsiteX7" fmla="*/ 2038831 w 7366407"/>
              <a:gd name="connsiteY7" fmla="*/ 1838381 h 3555187"/>
              <a:gd name="connsiteX8" fmla="*/ 3518611 w 7366407"/>
              <a:gd name="connsiteY8" fmla="*/ 1843430 h 3555187"/>
              <a:gd name="connsiteX9" fmla="*/ 3501871 w 7366407"/>
              <a:gd name="connsiteY9" fmla="*/ 1845697 h 3555187"/>
              <a:gd name="connsiteX10" fmla="*/ 2472538 w 7366407"/>
              <a:gd name="connsiteY10" fmla="*/ 409651 h 3555187"/>
              <a:gd name="connsiteX11" fmla="*/ 3160166 w 7366407"/>
              <a:gd name="connsiteY11" fmla="*/ 14630 h 3555187"/>
              <a:gd name="connsiteX12" fmla="*/ 3803904 w 7366407"/>
              <a:gd name="connsiteY12" fmla="*/ 387705 h 3555187"/>
              <a:gd name="connsiteX13" fmla="*/ 4462272 w 7366407"/>
              <a:gd name="connsiteY13" fmla="*/ 0 h 3555187"/>
              <a:gd name="connsiteX14" fmla="*/ 5113325 w 7366407"/>
              <a:gd name="connsiteY14" fmla="*/ 475488 h 3555187"/>
              <a:gd name="connsiteX15" fmla="*/ 4089196 w 7366407"/>
              <a:gd name="connsiteY15" fmla="*/ 1843431 h 3555187"/>
              <a:gd name="connsiteX16" fmla="*/ 5479085 w 7366407"/>
              <a:gd name="connsiteY16" fmla="*/ 1865376 h 3555187"/>
              <a:gd name="connsiteX17" fmla="*/ 5498920 w 7366407"/>
              <a:gd name="connsiteY17" fmla="*/ 1860327 h 3555187"/>
              <a:gd name="connsiteX18" fmla="*/ 5698541 w 7366407"/>
              <a:gd name="connsiteY18" fmla="*/ 2179929 h 3555187"/>
              <a:gd name="connsiteX19" fmla="*/ 5888736 w 7366407"/>
              <a:gd name="connsiteY19" fmla="*/ 29261 h 3555187"/>
              <a:gd name="connsiteX20" fmla="*/ 6166714 w 7366407"/>
              <a:gd name="connsiteY20" fmla="*/ 3489350 h 3555187"/>
              <a:gd name="connsiteX21" fmla="*/ 6510528 w 7366407"/>
              <a:gd name="connsiteY21" fmla="*/ 1331366 h 3555187"/>
              <a:gd name="connsiteX22" fmla="*/ 6620256 w 7366407"/>
              <a:gd name="connsiteY22" fmla="*/ 1880006 h 3555187"/>
              <a:gd name="connsiteX23" fmla="*/ 7366407 w 7366407"/>
              <a:gd name="connsiteY23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11680 w 7366407"/>
              <a:gd name="connsiteY6" fmla="*/ 1872691 h 3555187"/>
              <a:gd name="connsiteX7" fmla="*/ 2038831 w 7366407"/>
              <a:gd name="connsiteY7" fmla="*/ 1838381 h 3555187"/>
              <a:gd name="connsiteX8" fmla="*/ 3518611 w 7366407"/>
              <a:gd name="connsiteY8" fmla="*/ 1843430 h 3555187"/>
              <a:gd name="connsiteX9" fmla="*/ 3501871 w 7366407"/>
              <a:gd name="connsiteY9" fmla="*/ 1845697 h 3555187"/>
              <a:gd name="connsiteX10" fmla="*/ 2472538 w 7366407"/>
              <a:gd name="connsiteY10" fmla="*/ 409651 h 3555187"/>
              <a:gd name="connsiteX11" fmla="*/ 3160166 w 7366407"/>
              <a:gd name="connsiteY11" fmla="*/ 14630 h 3555187"/>
              <a:gd name="connsiteX12" fmla="*/ 3803904 w 7366407"/>
              <a:gd name="connsiteY12" fmla="*/ 387705 h 3555187"/>
              <a:gd name="connsiteX13" fmla="*/ 4462272 w 7366407"/>
              <a:gd name="connsiteY13" fmla="*/ 0 h 3555187"/>
              <a:gd name="connsiteX14" fmla="*/ 5113325 w 7366407"/>
              <a:gd name="connsiteY14" fmla="*/ 475488 h 3555187"/>
              <a:gd name="connsiteX15" fmla="*/ 4089196 w 7366407"/>
              <a:gd name="connsiteY15" fmla="*/ 1843431 h 3555187"/>
              <a:gd name="connsiteX16" fmla="*/ 5479085 w 7366407"/>
              <a:gd name="connsiteY16" fmla="*/ 1865376 h 3555187"/>
              <a:gd name="connsiteX17" fmla="*/ 5498920 w 7366407"/>
              <a:gd name="connsiteY17" fmla="*/ 1860327 h 3555187"/>
              <a:gd name="connsiteX18" fmla="*/ 5698541 w 7366407"/>
              <a:gd name="connsiteY18" fmla="*/ 2179929 h 3555187"/>
              <a:gd name="connsiteX19" fmla="*/ 5888736 w 7366407"/>
              <a:gd name="connsiteY19" fmla="*/ 29261 h 3555187"/>
              <a:gd name="connsiteX20" fmla="*/ 6166714 w 7366407"/>
              <a:gd name="connsiteY20" fmla="*/ 3489350 h 3555187"/>
              <a:gd name="connsiteX21" fmla="*/ 6510528 w 7366407"/>
              <a:gd name="connsiteY21" fmla="*/ 1331366 h 3555187"/>
              <a:gd name="connsiteX22" fmla="*/ 6620256 w 7366407"/>
              <a:gd name="connsiteY22" fmla="*/ 1880006 h 3555187"/>
              <a:gd name="connsiteX23" fmla="*/ 7366407 w 7366407"/>
              <a:gd name="connsiteY23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38831 w 7366407"/>
              <a:gd name="connsiteY6" fmla="*/ 1838381 h 3555187"/>
              <a:gd name="connsiteX7" fmla="*/ 3518611 w 7366407"/>
              <a:gd name="connsiteY7" fmla="*/ 1843430 h 3555187"/>
              <a:gd name="connsiteX8" fmla="*/ 3501871 w 7366407"/>
              <a:gd name="connsiteY8" fmla="*/ 1845697 h 3555187"/>
              <a:gd name="connsiteX9" fmla="*/ 2472538 w 7366407"/>
              <a:gd name="connsiteY9" fmla="*/ 409651 h 3555187"/>
              <a:gd name="connsiteX10" fmla="*/ 3160166 w 7366407"/>
              <a:gd name="connsiteY10" fmla="*/ 14630 h 3555187"/>
              <a:gd name="connsiteX11" fmla="*/ 3803904 w 7366407"/>
              <a:gd name="connsiteY11" fmla="*/ 387705 h 3555187"/>
              <a:gd name="connsiteX12" fmla="*/ 4462272 w 7366407"/>
              <a:gd name="connsiteY12" fmla="*/ 0 h 3555187"/>
              <a:gd name="connsiteX13" fmla="*/ 5113325 w 7366407"/>
              <a:gd name="connsiteY13" fmla="*/ 475488 h 3555187"/>
              <a:gd name="connsiteX14" fmla="*/ 4089196 w 7366407"/>
              <a:gd name="connsiteY14" fmla="*/ 1843431 h 3555187"/>
              <a:gd name="connsiteX15" fmla="*/ 5479085 w 7366407"/>
              <a:gd name="connsiteY15" fmla="*/ 1865376 h 3555187"/>
              <a:gd name="connsiteX16" fmla="*/ 5498920 w 7366407"/>
              <a:gd name="connsiteY16" fmla="*/ 1860327 h 3555187"/>
              <a:gd name="connsiteX17" fmla="*/ 5698541 w 7366407"/>
              <a:gd name="connsiteY17" fmla="*/ 2179929 h 3555187"/>
              <a:gd name="connsiteX18" fmla="*/ 5888736 w 7366407"/>
              <a:gd name="connsiteY18" fmla="*/ 29261 h 3555187"/>
              <a:gd name="connsiteX19" fmla="*/ 6166714 w 7366407"/>
              <a:gd name="connsiteY19" fmla="*/ 3489350 h 3555187"/>
              <a:gd name="connsiteX20" fmla="*/ 6510528 w 7366407"/>
              <a:gd name="connsiteY20" fmla="*/ 1331366 h 3555187"/>
              <a:gd name="connsiteX21" fmla="*/ 6620256 w 7366407"/>
              <a:gd name="connsiteY21" fmla="*/ 1880006 h 3555187"/>
              <a:gd name="connsiteX22" fmla="*/ 7366407 w 7366407"/>
              <a:gd name="connsiteY22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38831 w 7366407"/>
              <a:gd name="connsiteY6" fmla="*/ 1838381 h 3555187"/>
              <a:gd name="connsiteX7" fmla="*/ 3518611 w 7366407"/>
              <a:gd name="connsiteY7" fmla="*/ 1843430 h 3555187"/>
              <a:gd name="connsiteX8" fmla="*/ 3501871 w 7366407"/>
              <a:gd name="connsiteY8" fmla="*/ 1845697 h 3555187"/>
              <a:gd name="connsiteX9" fmla="*/ 2472538 w 7366407"/>
              <a:gd name="connsiteY9" fmla="*/ 409651 h 3555187"/>
              <a:gd name="connsiteX10" fmla="*/ 3160166 w 7366407"/>
              <a:gd name="connsiteY10" fmla="*/ 14630 h 3555187"/>
              <a:gd name="connsiteX11" fmla="*/ 3803904 w 7366407"/>
              <a:gd name="connsiteY11" fmla="*/ 387705 h 3555187"/>
              <a:gd name="connsiteX12" fmla="*/ 4462272 w 7366407"/>
              <a:gd name="connsiteY12" fmla="*/ 0 h 3555187"/>
              <a:gd name="connsiteX13" fmla="*/ 5113325 w 7366407"/>
              <a:gd name="connsiteY13" fmla="*/ 475488 h 3555187"/>
              <a:gd name="connsiteX14" fmla="*/ 4089196 w 7366407"/>
              <a:gd name="connsiteY14" fmla="*/ 1843431 h 3555187"/>
              <a:gd name="connsiteX15" fmla="*/ 5479085 w 7366407"/>
              <a:gd name="connsiteY15" fmla="*/ 1865376 h 3555187"/>
              <a:gd name="connsiteX16" fmla="*/ 5498920 w 7366407"/>
              <a:gd name="connsiteY16" fmla="*/ 1860327 h 3555187"/>
              <a:gd name="connsiteX17" fmla="*/ 5793639 w 7366407"/>
              <a:gd name="connsiteY17" fmla="*/ 2238451 h 3555187"/>
              <a:gd name="connsiteX18" fmla="*/ 5888736 w 7366407"/>
              <a:gd name="connsiteY18" fmla="*/ 29261 h 3555187"/>
              <a:gd name="connsiteX19" fmla="*/ 6166714 w 7366407"/>
              <a:gd name="connsiteY19" fmla="*/ 3489350 h 3555187"/>
              <a:gd name="connsiteX20" fmla="*/ 6510528 w 7366407"/>
              <a:gd name="connsiteY20" fmla="*/ 1331366 h 3555187"/>
              <a:gd name="connsiteX21" fmla="*/ 6620256 w 7366407"/>
              <a:gd name="connsiteY21" fmla="*/ 1880006 h 3555187"/>
              <a:gd name="connsiteX22" fmla="*/ 7366407 w 7366407"/>
              <a:gd name="connsiteY22" fmla="*/ 1887322 h 3555187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5976519 w 7366407"/>
              <a:gd name="connsiteY18" fmla="*/ 0 h 3562502"/>
              <a:gd name="connsiteX19" fmla="*/ 6166714 w 7366407"/>
              <a:gd name="connsiteY19" fmla="*/ 3496665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166714 w 7366407"/>
              <a:gd name="connsiteY19" fmla="*/ 3496665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61734 w 7366407"/>
              <a:gd name="connsiteY20" fmla="*/ 1265529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50745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1770 w 7366407"/>
              <a:gd name="connsiteY15" fmla="*/ 1880006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98920 w 7366407"/>
              <a:gd name="connsiteY15" fmla="*/ 1867642 h 3562502"/>
              <a:gd name="connsiteX16" fmla="*/ 5793639 w 7366407"/>
              <a:gd name="connsiteY16" fmla="*/ 2245766 h 3562502"/>
              <a:gd name="connsiteX17" fmla="*/ 6005780 w 7366407"/>
              <a:gd name="connsiteY17" fmla="*/ 0 h 3562502"/>
              <a:gd name="connsiteX18" fmla="*/ 6269127 w 7366407"/>
              <a:gd name="connsiteY18" fmla="*/ 3533241 h 3562502"/>
              <a:gd name="connsiteX19" fmla="*/ 6590995 w 7366407"/>
              <a:gd name="connsiteY19" fmla="*/ 1250899 h 3562502"/>
              <a:gd name="connsiteX20" fmla="*/ 6686093 w 7366407"/>
              <a:gd name="connsiteY20" fmla="*/ 1894636 h 3562502"/>
              <a:gd name="connsiteX21" fmla="*/ 7366407 w 7366407"/>
              <a:gd name="connsiteY21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140402 w 7366407"/>
              <a:gd name="connsiteY14" fmla="*/ 1880007 h 3562502"/>
              <a:gd name="connsiteX15" fmla="*/ 5498920 w 7366407"/>
              <a:gd name="connsiteY15" fmla="*/ 1867642 h 3562502"/>
              <a:gd name="connsiteX16" fmla="*/ 5793639 w 7366407"/>
              <a:gd name="connsiteY16" fmla="*/ 2245766 h 3562502"/>
              <a:gd name="connsiteX17" fmla="*/ 6005780 w 7366407"/>
              <a:gd name="connsiteY17" fmla="*/ 0 h 3562502"/>
              <a:gd name="connsiteX18" fmla="*/ 6269127 w 7366407"/>
              <a:gd name="connsiteY18" fmla="*/ 3533241 h 3562502"/>
              <a:gd name="connsiteX19" fmla="*/ 6590995 w 7366407"/>
              <a:gd name="connsiteY19" fmla="*/ 1250899 h 3562502"/>
              <a:gd name="connsiteX20" fmla="*/ 6686093 w 7366407"/>
              <a:gd name="connsiteY20" fmla="*/ 1894636 h 3562502"/>
              <a:gd name="connsiteX21" fmla="*/ 7366407 w 7366407"/>
              <a:gd name="connsiteY21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01871 w 7366407"/>
              <a:gd name="connsiteY7" fmla="*/ 1853012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20487 w 7366407"/>
              <a:gd name="connsiteY15" fmla="*/ 2238450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96902 h 3562502"/>
              <a:gd name="connsiteX15" fmla="*/ 5720487 w 7366407"/>
              <a:gd name="connsiteY15" fmla="*/ 2238450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60857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30905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30905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462272 w 7454190"/>
              <a:gd name="connsiteY11" fmla="*/ 872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9049317"/>
              <a:gd name="connsiteY0" fmla="*/ 1873451 h 3563263"/>
              <a:gd name="connsiteX1" fmla="*/ 907085 w 9049317"/>
              <a:gd name="connsiteY1" fmla="*/ 1866137 h 3563263"/>
              <a:gd name="connsiteX2" fmla="*/ 1009498 w 9049317"/>
              <a:gd name="connsiteY2" fmla="*/ 1237030 h 3563263"/>
              <a:gd name="connsiteX3" fmla="*/ 1294790 w 9049317"/>
              <a:gd name="connsiteY3" fmla="*/ 3563263 h 3563263"/>
              <a:gd name="connsiteX4" fmla="*/ 1587398 w 9049317"/>
              <a:gd name="connsiteY4" fmla="*/ 15391 h 3563263"/>
              <a:gd name="connsiteX5" fmla="*/ 1865376 w 9049317"/>
              <a:gd name="connsiteY5" fmla="*/ 2239211 h 3563263"/>
              <a:gd name="connsiteX6" fmla="*/ 2038831 w 9049317"/>
              <a:gd name="connsiteY6" fmla="*/ 1875718 h 3563263"/>
              <a:gd name="connsiteX7" fmla="*/ 3457980 w 9049317"/>
              <a:gd name="connsiteY7" fmla="*/ 1890349 h 3563263"/>
              <a:gd name="connsiteX8" fmla="*/ 2443277 w 9049317"/>
              <a:gd name="connsiteY8" fmla="*/ 490879 h 3563263"/>
              <a:gd name="connsiteX9" fmla="*/ 3043123 w 9049317"/>
              <a:gd name="connsiteY9" fmla="*/ 761 h 3563263"/>
              <a:gd name="connsiteX10" fmla="*/ 3803904 w 9049317"/>
              <a:gd name="connsiteY10" fmla="*/ 395781 h 3563263"/>
              <a:gd name="connsiteX11" fmla="*/ 4586631 w 9049317"/>
              <a:gd name="connsiteY11" fmla="*/ 22706 h 3563263"/>
              <a:gd name="connsiteX12" fmla="*/ 5171847 w 9049317"/>
              <a:gd name="connsiteY12" fmla="*/ 483564 h 3563263"/>
              <a:gd name="connsiteX13" fmla="*/ 4140402 w 9049317"/>
              <a:gd name="connsiteY13" fmla="*/ 1880768 h 3563263"/>
              <a:gd name="connsiteX14" fmla="*/ 5498920 w 9049317"/>
              <a:gd name="connsiteY14" fmla="*/ 1897663 h 3563263"/>
              <a:gd name="connsiteX15" fmla="*/ 5720487 w 9049317"/>
              <a:gd name="connsiteY15" fmla="*/ 2239211 h 3563263"/>
              <a:gd name="connsiteX16" fmla="*/ 6005780 w 9049317"/>
              <a:gd name="connsiteY16" fmla="*/ 761 h 3563263"/>
              <a:gd name="connsiteX17" fmla="*/ 6269127 w 9049317"/>
              <a:gd name="connsiteY17" fmla="*/ 3534002 h 3563263"/>
              <a:gd name="connsiteX18" fmla="*/ 6590995 w 9049317"/>
              <a:gd name="connsiteY18" fmla="*/ 1251660 h 3563263"/>
              <a:gd name="connsiteX19" fmla="*/ 6686093 w 9049317"/>
              <a:gd name="connsiteY19" fmla="*/ 1895397 h 3563263"/>
              <a:gd name="connsiteX20" fmla="*/ 9049317 w 9049317"/>
              <a:gd name="connsiteY20" fmla="*/ 1903256 h 3563263"/>
              <a:gd name="connsiteX0" fmla="*/ 0 w 9151469"/>
              <a:gd name="connsiteY0" fmla="*/ 1873451 h 3563263"/>
              <a:gd name="connsiteX1" fmla="*/ 907085 w 9151469"/>
              <a:gd name="connsiteY1" fmla="*/ 1866137 h 3563263"/>
              <a:gd name="connsiteX2" fmla="*/ 1009498 w 9151469"/>
              <a:gd name="connsiteY2" fmla="*/ 1237030 h 3563263"/>
              <a:gd name="connsiteX3" fmla="*/ 1294790 w 9151469"/>
              <a:gd name="connsiteY3" fmla="*/ 3563263 h 3563263"/>
              <a:gd name="connsiteX4" fmla="*/ 1587398 w 9151469"/>
              <a:gd name="connsiteY4" fmla="*/ 15391 h 3563263"/>
              <a:gd name="connsiteX5" fmla="*/ 1865376 w 9151469"/>
              <a:gd name="connsiteY5" fmla="*/ 2239211 h 3563263"/>
              <a:gd name="connsiteX6" fmla="*/ 2038831 w 9151469"/>
              <a:gd name="connsiteY6" fmla="*/ 1875718 h 3563263"/>
              <a:gd name="connsiteX7" fmla="*/ 3457980 w 9151469"/>
              <a:gd name="connsiteY7" fmla="*/ 1890349 h 3563263"/>
              <a:gd name="connsiteX8" fmla="*/ 2443277 w 9151469"/>
              <a:gd name="connsiteY8" fmla="*/ 490879 h 3563263"/>
              <a:gd name="connsiteX9" fmla="*/ 3043123 w 9151469"/>
              <a:gd name="connsiteY9" fmla="*/ 761 h 3563263"/>
              <a:gd name="connsiteX10" fmla="*/ 3803904 w 9151469"/>
              <a:gd name="connsiteY10" fmla="*/ 395781 h 3563263"/>
              <a:gd name="connsiteX11" fmla="*/ 4586631 w 9151469"/>
              <a:gd name="connsiteY11" fmla="*/ 22706 h 3563263"/>
              <a:gd name="connsiteX12" fmla="*/ 5171847 w 9151469"/>
              <a:gd name="connsiteY12" fmla="*/ 483564 h 3563263"/>
              <a:gd name="connsiteX13" fmla="*/ 4140402 w 9151469"/>
              <a:gd name="connsiteY13" fmla="*/ 1880768 h 3563263"/>
              <a:gd name="connsiteX14" fmla="*/ 5498920 w 9151469"/>
              <a:gd name="connsiteY14" fmla="*/ 1897663 h 3563263"/>
              <a:gd name="connsiteX15" fmla="*/ 5720487 w 9151469"/>
              <a:gd name="connsiteY15" fmla="*/ 2239211 h 3563263"/>
              <a:gd name="connsiteX16" fmla="*/ 6005780 w 9151469"/>
              <a:gd name="connsiteY16" fmla="*/ 761 h 3563263"/>
              <a:gd name="connsiteX17" fmla="*/ 6269127 w 9151469"/>
              <a:gd name="connsiteY17" fmla="*/ 3534002 h 3563263"/>
              <a:gd name="connsiteX18" fmla="*/ 6590995 w 9151469"/>
              <a:gd name="connsiteY18" fmla="*/ 1251660 h 3563263"/>
              <a:gd name="connsiteX19" fmla="*/ 6686093 w 9151469"/>
              <a:gd name="connsiteY19" fmla="*/ 1895397 h 3563263"/>
              <a:gd name="connsiteX20" fmla="*/ 9151469 w 9151469"/>
              <a:gd name="connsiteY20" fmla="*/ 1903256 h 3563263"/>
              <a:gd name="connsiteX0" fmla="*/ 0 w 9088607"/>
              <a:gd name="connsiteY0" fmla="*/ 1873451 h 3563263"/>
              <a:gd name="connsiteX1" fmla="*/ 907085 w 9088607"/>
              <a:gd name="connsiteY1" fmla="*/ 1866137 h 3563263"/>
              <a:gd name="connsiteX2" fmla="*/ 1009498 w 9088607"/>
              <a:gd name="connsiteY2" fmla="*/ 1237030 h 3563263"/>
              <a:gd name="connsiteX3" fmla="*/ 1294790 w 9088607"/>
              <a:gd name="connsiteY3" fmla="*/ 3563263 h 3563263"/>
              <a:gd name="connsiteX4" fmla="*/ 1587398 w 9088607"/>
              <a:gd name="connsiteY4" fmla="*/ 15391 h 3563263"/>
              <a:gd name="connsiteX5" fmla="*/ 1865376 w 9088607"/>
              <a:gd name="connsiteY5" fmla="*/ 2239211 h 3563263"/>
              <a:gd name="connsiteX6" fmla="*/ 2038831 w 9088607"/>
              <a:gd name="connsiteY6" fmla="*/ 1875718 h 3563263"/>
              <a:gd name="connsiteX7" fmla="*/ 3457980 w 9088607"/>
              <a:gd name="connsiteY7" fmla="*/ 1890349 h 3563263"/>
              <a:gd name="connsiteX8" fmla="*/ 2443277 w 9088607"/>
              <a:gd name="connsiteY8" fmla="*/ 490879 h 3563263"/>
              <a:gd name="connsiteX9" fmla="*/ 3043123 w 9088607"/>
              <a:gd name="connsiteY9" fmla="*/ 761 h 3563263"/>
              <a:gd name="connsiteX10" fmla="*/ 3803904 w 9088607"/>
              <a:gd name="connsiteY10" fmla="*/ 395781 h 3563263"/>
              <a:gd name="connsiteX11" fmla="*/ 4586631 w 9088607"/>
              <a:gd name="connsiteY11" fmla="*/ 22706 h 3563263"/>
              <a:gd name="connsiteX12" fmla="*/ 5171847 w 9088607"/>
              <a:gd name="connsiteY12" fmla="*/ 483564 h 3563263"/>
              <a:gd name="connsiteX13" fmla="*/ 4140402 w 9088607"/>
              <a:gd name="connsiteY13" fmla="*/ 1880768 h 3563263"/>
              <a:gd name="connsiteX14" fmla="*/ 5498920 w 9088607"/>
              <a:gd name="connsiteY14" fmla="*/ 1897663 h 3563263"/>
              <a:gd name="connsiteX15" fmla="*/ 5720487 w 9088607"/>
              <a:gd name="connsiteY15" fmla="*/ 2239211 h 3563263"/>
              <a:gd name="connsiteX16" fmla="*/ 6005780 w 9088607"/>
              <a:gd name="connsiteY16" fmla="*/ 761 h 3563263"/>
              <a:gd name="connsiteX17" fmla="*/ 6269127 w 9088607"/>
              <a:gd name="connsiteY17" fmla="*/ 3534002 h 3563263"/>
              <a:gd name="connsiteX18" fmla="*/ 6590995 w 9088607"/>
              <a:gd name="connsiteY18" fmla="*/ 1251660 h 3563263"/>
              <a:gd name="connsiteX19" fmla="*/ 6686093 w 9088607"/>
              <a:gd name="connsiteY19" fmla="*/ 1895397 h 3563263"/>
              <a:gd name="connsiteX20" fmla="*/ 9088607 w 9088607"/>
              <a:gd name="connsiteY20" fmla="*/ 1903256 h 3563263"/>
              <a:gd name="connsiteX0" fmla="*/ 0 w 10526578"/>
              <a:gd name="connsiteY0" fmla="*/ 1881309 h 3563263"/>
              <a:gd name="connsiteX1" fmla="*/ 2345056 w 10526578"/>
              <a:gd name="connsiteY1" fmla="*/ 1866137 h 3563263"/>
              <a:gd name="connsiteX2" fmla="*/ 2447469 w 10526578"/>
              <a:gd name="connsiteY2" fmla="*/ 1237030 h 3563263"/>
              <a:gd name="connsiteX3" fmla="*/ 2732761 w 10526578"/>
              <a:gd name="connsiteY3" fmla="*/ 3563263 h 3563263"/>
              <a:gd name="connsiteX4" fmla="*/ 3025369 w 10526578"/>
              <a:gd name="connsiteY4" fmla="*/ 15391 h 3563263"/>
              <a:gd name="connsiteX5" fmla="*/ 3303347 w 10526578"/>
              <a:gd name="connsiteY5" fmla="*/ 2239211 h 3563263"/>
              <a:gd name="connsiteX6" fmla="*/ 3476802 w 10526578"/>
              <a:gd name="connsiteY6" fmla="*/ 1875718 h 3563263"/>
              <a:gd name="connsiteX7" fmla="*/ 4895951 w 10526578"/>
              <a:gd name="connsiteY7" fmla="*/ 1890349 h 3563263"/>
              <a:gd name="connsiteX8" fmla="*/ 3881248 w 10526578"/>
              <a:gd name="connsiteY8" fmla="*/ 490879 h 3563263"/>
              <a:gd name="connsiteX9" fmla="*/ 4481094 w 10526578"/>
              <a:gd name="connsiteY9" fmla="*/ 761 h 3563263"/>
              <a:gd name="connsiteX10" fmla="*/ 5241875 w 10526578"/>
              <a:gd name="connsiteY10" fmla="*/ 395781 h 3563263"/>
              <a:gd name="connsiteX11" fmla="*/ 6024602 w 10526578"/>
              <a:gd name="connsiteY11" fmla="*/ 22706 h 3563263"/>
              <a:gd name="connsiteX12" fmla="*/ 6609818 w 10526578"/>
              <a:gd name="connsiteY12" fmla="*/ 483564 h 3563263"/>
              <a:gd name="connsiteX13" fmla="*/ 5578373 w 10526578"/>
              <a:gd name="connsiteY13" fmla="*/ 1880768 h 3563263"/>
              <a:gd name="connsiteX14" fmla="*/ 6936891 w 10526578"/>
              <a:gd name="connsiteY14" fmla="*/ 1897663 h 3563263"/>
              <a:gd name="connsiteX15" fmla="*/ 7158458 w 10526578"/>
              <a:gd name="connsiteY15" fmla="*/ 2239211 h 3563263"/>
              <a:gd name="connsiteX16" fmla="*/ 7443751 w 10526578"/>
              <a:gd name="connsiteY16" fmla="*/ 761 h 3563263"/>
              <a:gd name="connsiteX17" fmla="*/ 7707098 w 10526578"/>
              <a:gd name="connsiteY17" fmla="*/ 3534002 h 3563263"/>
              <a:gd name="connsiteX18" fmla="*/ 8028966 w 10526578"/>
              <a:gd name="connsiteY18" fmla="*/ 1251660 h 3563263"/>
              <a:gd name="connsiteX19" fmla="*/ 8124064 w 10526578"/>
              <a:gd name="connsiteY19" fmla="*/ 1895397 h 3563263"/>
              <a:gd name="connsiteX20" fmla="*/ 10526578 w 10526578"/>
              <a:gd name="connsiteY20" fmla="*/ 1903256 h 3563263"/>
              <a:gd name="connsiteX0" fmla="*/ 0 w 12297880"/>
              <a:gd name="connsiteY0" fmla="*/ 1881309 h 3563263"/>
              <a:gd name="connsiteX1" fmla="*/ 2345056 w 12297880"/>
              <a:gd name="connsiteY1" fmla="*/ 1866137 h 3563263"/>
              <a:gd name="connsiteX2" fmla="*/ 2447469 w 12297880"/>
              <a:gd name="connsiteY2" fmla="*/ 1237030 h 3563263"/>
              <a:gd name="connsiteX3" fmla="*/ 2732761 w 12297880"/>
              <a:gd name="connsiteY3" fmla="*/ 3563263 h 3563263"/>
              <a:gd name="connsiteX4" fmla="*/ 3025369 w 12297880"/>
              <a:gd name="connsiteY4" fmla="*/ 15391 h 3563263"/>
              <a:gd name="connsiteX5" fmla="*/ 3303347 w 12297880"/>
              <a:gd name="connsiteY5" fmla="*/ 2239211 h 3563263"/>
              <a:gd name="connsiteX6" fmla="*/ 3476802 w 12297880"/>
              <a:gd name="connsiteY6" fmla="*/ 1875718 h 3563263"/>
              <a:gd name="connsiteX7" fmla="*/ 4895951 w 12297880"/>
              <a:gd name="connsiteY7" fmla="*/ 1890349 h 3563263"/>
              <a:gd name="connsiteX8" fmla="*/ 3881248 w 12297880"/>
              <a:gd name="connsiteY8" fmla="*/ 490879 h 3563263"/>
              <a:gd name="connsiteX9" fmla="*/ 4481094 w 12297880"/>
              <a:gd name="connsiteY9" fmla="*/ 761 h 3563263"/>
              <a:gd name="connsiteX10" fmla="*/ 5241875 w 12297880"/>
              <a:gd name="connsiteY10" fmla="*/ 395781 h 3563263"/>
              <a:gd name="connsiteX11" fmla="*/ 6024602 w 12297880"/>
              <a:gd name="connsiteY11" fmla="*/ 22706 h 3563263"/>
              <a:gd name="connsiteX12" fmla="*/ 6609818 w 12297880"/>
              <a:gd name="connsiteY12" fmla="*/ 483564 h 3563263"/>
              <a:gd name="connsiteX13" fmla="*/ 5578373 w 12297880"/>
              <a:gd name="connsiteY13" fmla="*/ 1880768 h 3563263"/>
              <a:gd name="connsiteX14" fmla="*/ 6936891 w 12297880"/>
              <a:gd name="connsiteY14" fmla="*/ 1897663 h 3563263"/>
              <a:gd name="connsiteX15" fmla="*/ 7158458 w 12297880"/>
              <a:gd name="connsiteY15" fmla="*/ 2239211 h 3563263"/>
              <a:gd name="connsiteX16" fmla="*/ 7443751 w 12297880"/>
              <a:gd name="connsiteY16" fmla="*/ 761 h 3563263"/>
              <a:gd name="connsiteX17" fmla="*/ 7707098 w 12297880"/>
              <a:gd name="connsiteY17" fmla="*/ 3534002 h 3563263"/>
              <a:gd name="connsiteX18" fmla="*/ 8028966 w 12297880"/>
              <a:gd name="connsiteY18" fmla="*/ 1251660 h 3563263"/>
              <a:gd name="connsiteX19" fmla="*/ 8124064 w 12297880"/>
              <a:gd name="connsiteY19" fmla="*/ 1895397 h 3563263"/>
              <a:gd name="connsiteX20" fmla="*/ 12297880 w 12297880"/>
              <a:gd name="connsiteY20" fmla="*/ 186389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78373 w 12276608"/>
              <a:gd name="connsiteY13" fmla="*/ 1880768 h 3563263"/>
              <a:gd name="connsiteX14" fmla="*/ 6936891 w 12276608"/>
              <a:gd name="connsiteY14" fmla="*/ 1897663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24064 w 12276608"/>
              <a:gd name="connsiteY19" fmla="*/ 1895397 h 3563263"/>
              <a:gd name="connsiteX20" fmla="*/ 12276608 w 12276608"/>
              <a:gd name="connsiteY20" fmla="*/ 1839077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78373 w 12276608"/>
              <a:gd name="connsiteY13" fmla="*/ 1880768 h 3563263"/>
              <a:gd name="connsiteX14" fmla="*/ 6936891 w 12276608"/>
              <a:gd name="connsiteY14" fmla="*/ 1897663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24064 w 12276608"/>
              <a:gd name="connsiteY19" fmla="*/ 1895397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78373 w 12276608"/>
              <a:gd name="connsiteY13" fmla="*/ 1880768 h 3563263"/>
              <a:gd name="connsiteX14" fmla="*/ 6936891 w 12276608"/>
              <a:gd name="connsiteY14" fmla="*/ 1897663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78373 w 12276608"/>
              <a:gd name="connsiteY13" fmla="*/ 1880768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19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19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54896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54896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83893 w 12276608"/>
              <a:gd name="connsiteY6" fmla="*/ 1840265 h 3563263"/>
              <a:gd name="connsiteX7" fmla="*/ 4895951 w 12276608"/>
              <a:gd name="connsiteY7" fmla="*/ 1854896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4896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1352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45890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1352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30875 w 12276608"/>
              <a:gd name="connsiteY1" fmla="*/ 1834230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45890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1352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30875 w 12276608"/>
              <a:gd name="connsiteY1" fmla="*/ 1844866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45890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1352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4042146"/>
              <a:gd name="connsiteY0" fmla="*/ 1838766 h 3563263"/>
              <a:gd name="connsiteX1" fmla="*/ 4096413 w 14042146"/>
              <a:gd name="connsiteY1" fmla="*/ 1844866 h 3563263"/>
              <a:gd name="connsiteX2" fmla="*/ 4213007 w 14042146"/>
              <a:gd name="connsiteY2" fmla="*/ 1237030 h 3563263"/>
              <a:gd name="connsiteX3" fmla="*/ 4498299 w 14042146"/>
              <a:gd name="connsiteY3" fmla="*/ 3563263 h 3563263"/>
              <a:gd name="connsiteX4" fmla="*/ 4790907 w 14042146"/>
              <a:gd name="connsiteY4" fmla="*/ 15391 h 3563263"/>
              <a:gd name="connsiteX5" fmla="*/ 5111428 w 14042146"/>
              <a:gd name="connsiteY5" fmla="*/ 2239211 h 3563263"/>
              <a:gd name="connsiteX6" fmla="*/ 5249432 w 14042146"/>
              <a:gd name="connsiteY6" fmla="*/ 1847355 h 3563263"/>
              <a:gd name="connsiteX7" fmla="*/ 6661489 w 14042146"/>
              <a:gd name="connsiteY7" fmla="*/ 1851352 h 3563263"/>
              <a:gd name="connsiteX8" fmla="*/ 5646786 w 14042146"/>
              <a:gd name="connsiteY8" fmla="*/ 490879 h 3563263"/>
              <a:gd name="connsiteX9" fmla="*/ 6246632 w 14042146"/>
              <a:gd name="connsiteY9" fmla="*/ 761 h 3563263"/>
              <a:gd name="connsiteX10" fmla="*/ 7007413 w 14042146"/>
              <a:gd name="connsiteY10" fmla="*/ 395781 h 3563263"/>
              <a:gd name="connsiteX11" fmla="*/ 7790140 w 14042146"/>
              <a:gd name="connsiteY11" fmla="*/ 22706 h 3563263"/>
              <a:gd name="connsiteX12" fmla="*/ 8375356 w 14042146"/>
              <a:gd name="connsiteY12" fmla="*/ 483564 h 3563263"/>
              <a:gd name="connsiteX13" fmla="*/ 7347458 w 14042146"/>
              <a:gd name="connsiteY13" fmla="*/ 1848861 h 3563263"/>
              <a:gd name="connsiteX14" fmla="*/ 8720156 w 14042146"/>
              <a:gd name="connsiteY14" fmla="*/ 1851575 h 3563263"/>
              <a:gd name="connsiteX15" fmla="*/ 8923996 w 14042146"/>
              <a:gd name="connsiteY15" fmla="*/ 2239211 h 3563263"/>
              <a:gd name="connsiteX16" fmla="*/ 9209289 w 14042146"/>
              <a:gd name="connsiteY16" fmla="*/ 761 h 3563263"/>
              <a:gd name="connsiteX17" fmla="*/ 9472636 w 14042146"/>
              <a:gd name="connsiteY17" fmla="*/ 3534002 h 3563263"/>
              <a:gd name="connsiteX18" fmla="*/ 9794504 w 14042146"/>
              <a:gd name="connsiteY18" fmla="*/ 1251660 h 3563263"/>
              <a:gd name="connsiteX19" fmla="*/ 9910875 w 14042146"/>
              <a:gd name="connsiteY19" fmla="*/ 1849308 h 3563263"/>
              <a:gd name="connsiteX20" fmla="*/ 14042146 w 14042146"/>
              <a:gd name="connsiteY20" fmla="*/ 1849713 h 3563263"/>
              <a:gd name="connsiteX0" fmla="*/ 0 w 14042146"/>
              <a:gd name="connsiteY0" fmla="*/ 1849401 h 3563263"/>
              <a:gd name="connsiteX1" fmla="*/ 4096413 w 14042146"/>
              <a:gd name="connsiteY1" fmla="*/ 1844866 h 3563263"/>
              <a:gd name="connsiteX2" fmla="*/ 4213007 w 14042146"/>
              <a:gd name="connsiteY2" fmla="*/ 1237030 h 3563263"/>
              <a:gd name="connsiteX3" fmla="*/ 4498299 w 14042146"/>
              <a:gd name="connsiteY3" fmla="*/ 3563263 h 3563263"/>
              <a:gd name="connsiteX4" fmla="*/ 4790907 w 14042146"/>
              <a:gd name="connsiteY4" fmla="*/ 15391 h 3563263"/>
              <a:gd name="connsiteX5" fmla="*/ 5111428 w 14042146"/>
              <a:gd name="connsiteY5" fmla="*/ 2239211 h 3563263"/>
              <a:gd name="connsiteX6" fmla="*/ 5249432 w 14042146"/>
              <a:gd name="connsiteY6" fmla="*/ 1847355 h 3563263"/>
              <a:gd name="connsiteX7" fmla="*/ 6661489 w 14042146"/>
              <a:gd name="connsiteY7" fmla="*/ 1851352 h 3563263"/>
              <a:gd name="connsiteX8" fmla="*/ 5646786 w 14042146"/>
              <a:gd name="connsiteY8" fmla="*/ 490879 h 3563263"/>
              <a:gd name="connsiteX9" fmla="*/ 6246632 w 14042146"/>
              <a:gd name="connsiteY9" fmla="*/ 761 h 3563263"/>
              <a:gd name="connsiteX10" fmla="*/ 7007413 w 14042146"/>
              <a:gd name="connsiteY10" fmla="*/ 395781 h 3563263"/>
              <a:gd name="connsiteX11" fmla="*/ 7790140 w 14042146"/>
              <a:gd name="connsiteY11" fmla="*/ 22706 h 3563263"/>
              <a:gd name="connsiteX12" fmla="*/ 8375356 w 14042146"/>
              <a:gd name="connsiteY12" fmla="*/ 483564 h 3563263"/>
              <a:gd name="connsiteX13" fmla="*/ 7347458 w 14042146"/>
              <a:gd name="connsiteY13" fmla="*/ 1848861 h 3563263"/>
              <a:gd name="connsiteX14" fmla="*/ 8720156 w 14042146"/>
              <a:gd name="connsiteY14" fmla="*/ 1851575 h 3563263"/>
              <a:gd name="connsiteX15" fmla="*/ 8923996 w 14042146"/>
              <a:gd name="connsiteY15" fmla="*/ 2239211 h 3563263"/>
              <a:gd name="connsiteX16" fmla="*/ 9209289 w 14042146"/>
              <a:gd name="connsiteY16" fmla="*/ 761 h 3563263"/>
              <a:gd name="connsiteX17" fmla="*/ 9472636 w 14042146"/>
              <a:gd name="connsiteY17" fmla="*/ 3534002 h 3563263"/>
              <a:gd name="connsiteX18" fmla="*/ 9794504 w 14042146"/>
              <a:gd name="connsiteY18" fmla="*/ 1251660 h 3563263"/>
              <a:gd name="connsiteX19" fmla="*/ 9910875 w 14042146"/>
              <a:gd name="connsiteY19" fmla="*/ 1849308 h 3563263"/>
              <a:gd name="connsiteX20" fmla="*/ 14042146 w 14042146"/>
              <a:gd name="connsiteY20" fmla="*/ 1849713 h 356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042146" h="3563263">
                <a:moveTo>
                  <a:pt x="0" y="1849401"/>
                </a:moveTo>
                <a:lnTo>
                  <a:pt x="4096413" y="1844866"/>
                </a:lnTo>
                <a:lnTo>
                  <a:pt x="4213007" y="1237030"/>
                </a:lnTo>
                <a:lnTo>
                  <a:pt x="4498299" y="3563263"/>
                </a:lnTo>
                <a:lnTo>
                  <a:pt x="4790907" y="15391"/>
                </a:lnTo>
                <a:lnTo>
                  <a:pt x="5111428" y="2239211"/>
                </a:lnTo>
                <a:lnTo>
                  <a:pt x="5249432" y="1847355"/>
                </a:lnTo>
                <a:lnTo>
                  <a:pt x="6661489" y="1851352"/>
                </a:lnTo>
                <a:cubicBezTo>
                  <a:pt x="6354280" y="1427838"/>
                  <a:pt x="5660713" y="1208523"/>
                  <a:pt x="5646786" y="490879"/>
                </a:cubicBezTo>
                <a:cubicBezTo>
                  <a:pt x="5656538" y="183641"/>
                  <a:pt x="5966217" y="-13869"/>
                  <a:pt x="6246632" y="761"/>
                </a:cubicBezTo>
                <a:cubicBezTo>
                  <a:pt x="6548993" y="-6555"/>
                  <a:pt x="6807465" y="234847"/>
                  <a:pt x="7007413" y="395781"/>
                </a:cubicBezTo>
                <a:cubicBezTo>
                  <a:pt x="7219554" y="229970"/>
                  <a:pt x="7373175" y="20267"/>
                  <a:pt x="7790140" y="22706"/>
                </a:cubicBezTo>
                <a:cubicBezTo>
                  <a:pt x="8077872" y="12953"/>
                  <a:pt x="8365601" y="186080"/>
                  <a:pt x="8375356" y="483564"/>
                </a:cubicBezTo>
                <a:cubicBezTo>
                  <a:pt x="8375356" y="1212645"/>
                  <a:pt x="7705454" y="1404398"/>
                  <a:pt x="7347458" y="1848861"/>
                </a:cubicBezTo>
                <a:lnTo>
                  <a:pt x="8720156" y="1851575"/>
                </a:lnTo>
                <a:lnTo>
                  <a:pt x="8923996" y="2239211"/>
                </a:lnTo>
                <a:lnTo>
                  <a:pt x="9209289" y="761"/>
                </a:lnTo>
                <a:lnTo>
                  <a:pt x="9472636" y="3534002"/>
                </a:lnTo>
                <a:lnTo>
                  <a:pt x="9794504" y="1251660"/>
                </a:lnTo>
                <a:lnTo>
                  <a:pt x="9910875" y="1849308"/>
                </a:lnTo>
                <a:lnTo>
                  <a:pt x="14042146" y="1849713"/>
                </a:lnTo>
              </a:path>
            </a:pathLst>
          </a:cu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225A14-6ABD-4803-8C21-45BE085C4367}"/>
              </a:ext>
            </a:extLst>
          </p:cNvPr>
          <p:cNvGrpSpPr/>
          <p:nvPr/>
        </p:nvGrpSpPr>
        <p:grpSpPr>
          <a:xfrm>
            <a:off x="3883089" y="1897866"/>
            <a:ext cx="576064" cy="576064"/>
            <a:chOff x="2363547" y="1405974"/>
            <a:chExt cx="576064" cy="576064"/>
          </a:xfrm>
          <a:solidFill>
            <a:schemeClr val="accent1">
              <a:alpha val="60000"/>
            </a:schemeClr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9E6463-CBD6-47BE-BC1D-634C361CECCF}"/>
                </a:ext>
              </a:extLst>
            </p:cNvPr>
            <p:cNvSpPr/>
            <p:nvPr/>
          </p:nvSpPr>
          <p:spPr>
            <a:xfrm>
              <a:off x="2363547" y="1405974"/>
              <a:ext cx="576064" cy="5760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21C0B-F1B8-485F-B729-CFA884C49916}"/>
                </a:ext>
              </a:extLst>
            </p:cNvPr>
            <p:cNvSpPr/>
            <p:nvPr/>
          </p:nvSpPr>
          <p:spPr>
            <a:xfrm>
              <a:off x="2439747" y="1482174"/>
              <a:ext cx="423664" cy="4236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F4600ED-5E40-4BFF-8811-4712F3199D95}"/>
                </a:ext>
              </a:extLst>
            </p:cNvPr>
            <p:cNvSpPr/>
            <p:nvPr/>
          </p:nvSpPr>
          <p:spPr>
            <a:xfrm>
              <a:off x="2515947" y="1558374"/>
              <a:ext cx="271264" cy="2712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3" name="Group 5">
            <a:extLst>
              <a:ext uri="{FF2B5EF4-FFF2-40B4-BE49-F238E27FC236}">
                <a16:creationId xmlns:a16="http://schemas.microsoft.com/office/drawing/2014/main" id="{4068F7E6-DE57-45C7-85D7-3B1A48A0099A}"/>
              </a:ext>
            </a:extLst>
          </p:cNvPr>
          <p:cNvGrpSpPr/>
          <p:nvPr/>
        </p:nvGrpSpPr>
        <p:grpSpPr>
          <a:xfrm>
            <a:off x="7706986" y="1969398"/>
            <a:ext cx="576064" cy="576064"/>
            <a:chOff x="2363547" y="1405974"/>
            <a:chExt cx="576064" cy="576064"/>
          </a:xfrm>
          <a:solidFill>
            <a:schemeClr val="accent3">
              <a:alpha val="60000"/>
            </a:schemeClr>
          </a:solidFill>
        </p:grpSpPr>
        <p:sp>
          <p:nvSpPr>
            <p:cNvPr id="24" name="Oval 6">
              <a:extLst>
                <a:ext uri="{FF2B5EF4-FFF2-40B4-BE49-F238E27FC236}">
                  <a16:creationId xmlns:a16="http://schemas.microsoft.com/office/drawing/2014/main" id="{9F90FB4E-27FB-41D3-AA8F-A0A6EA0CB910}"/>
                </a:ext>
              </a:extLst>
            </p:cNvPr>
            <p:cNvSpPr/>
            <p:nvPr/>
          </p:nvSpPr>
          <p:spPr>
            <a:xfrm>
              <a:off x="2363547" y="1405974"/>
              <a:ext cx="576064" cy="5760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" name="Oval 7">
              <a:extLst>
                <a:ext uri="{FF2B5EF4-FFF2-40B4-BE49-F238E27FC236}">
                  <a16:creationId xmlns:a16="http://schemas.microsoft.com/office/drawing/2014/main" id="{16A6A1B5-93F6-41CE-BD71-F2351291AF0C}"/>
                </a:ext>
              </a:extLst>
            </p:cNvPr>
            <p:cNvSpPr/>
            <p:nvPr/>
          </p:nvSpPr>
          <p:spPr>
            <a:xfrm>
              <a:off x="2439747" y="1482174"/>
              <a:ext cx="423664" cy="4236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Oval 8">
              <a:extLst>
                <a:ext uri="{FF2B5EF4-FFF2-40B4-BE49-F238E27FC236}">
                  <a16:creationId xmlns:a16="http://schemas.microsoft.com/office/drawing/2014/main" id="{998BCDD2-5195-4B25-99AD-A60F95BA79DF}"/>
                </a:ext>
              </a:extLst>
            </p:cNvPr>
            <p:cNvSpPr/>
            <p:nvPr/>
          </p:nvSpPr>
          <p:spPr>
            <a:xfrm>
              <a:off x="2515947" y="1558374"/>
              <a:ext cx="271264" cy="2712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7" name="Group 5">
            <a:extLst>
              <a:ext uri="{FF2B5EF4-FFF2-40B4-BE49-F238E27FC236}">
                <a16:creationId xmlns:a16="http://schemas.microsoft.com/office/drawing/2014/main" id="{A7CF32CF-15C0-4BE5-A510-61143FA20464}"/>
              </a:ext>
            </a:extLst>
          </p:cNvPr>
          <p:cNvGrpSpPr/>
          <p:nvPr/>
        </p:nvGrpSpPr>
        <p:grpSpPr>
          <a:xfrm>
            <a:off x="3613191" y="5325715"/>
            <a:ext cx="576064" cy="576064"/>
            <a:chOff x="2363547" y="1405974"/>
            <a:chExt cx="576064" cy="576064"/>
          </a:xfrm>
          <a:solidFill>
            <a:schemeClr val="accent6">
              <a:alpha val="60000"/>
            </a:schemeClr>
          </a:solidFill>
        </p:grpSpPr>
        <p:sp>
          <p:nvSpPr>
            <p:cNvPr id="28" name="Oval 6">
              <a:extLst>
                <a:ext uri="{FF2B5EF4-FFF2-40B4-BE49-F238E27FC236}">
                  <a16:creationId xmlns:a16="http://schemas.microsoft.com/office/drawing/2014/main" id="{1A4A92C8-8DFF-4A7A-9F9E-1A54C8264957}"/>
                </a:ext>
              </a:extLst>
            </p:cNvPr>
            <p:cNvSpPr/>
            <p:nvPr/>
          </p:nvSpPr>
          <p:spPr>
            <a:xfrm>
              <a:off x="2363547" y="1405974"/>
              <a:ext cx="576064" cy="5760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Oval 7">
              <a:extLst>
                <a:ext uri="{FF2B5EF4-FFF2-40B4-BE49-F238E27FC236}">
                  <a16:creationId xmlns:a16="http://schemas.microsoft.com/office/drawing/2014/main" id="{E42375FD-6965-407D-B0A2-983BA8F547D2}"/>
                </a:ext>
              </a:extLst>
            </p:cNvPr>
            <p:cNvSpPr/>
            <p:nvPr/>
          </p:nvSpPr>
          <p:spPr>
            <a:xfrm>
              <a:off x="2439747" y="1482174"/>
              <a:ext cx="423664" cy="4236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487A9A78-283D-4FCE-8933-A0AB7E80A683}"/>
                </a:ext>
              </a:extLst>
            </p:cNvPr>
            <p:cNvSpPr/>
            <p:nvPr/>
          </p:nvSpPr>
          <p:spPr>
            <a:xfrm>
              <a:off x="2515947" y="1558374"/>
              <a:ext cx="271264" cy="2712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1" name="Group 5">
            <a:extLst>
              <a:ext uri="{FF2B5EF4-FFF2-40B4-BE49-F238E27FC236}">
                <a16:creationId xmlns:a16="http://schemas.microsoft.com/office/drawing/2014/main" id="{EDB949A1-8F4F-4973-A4D6-8654452323CA}"/>
              </a:ext>
            </a:extLst>
          </p:cNvPr>
          <p:cNvGrpSpPr/>
          <p:nvPr/>
        </p:nvGrpSpPr>
        <p:grpSpPr>
          <a:xfrm>
            <a:off x="7931217" y="5325715"/>
            <a:ext cx="576064" cy="576064"/>
            <a:chOff x="2363547" y="1405974"/>
            <a:chExt cx="576064" cy="576064"/>
          </a:xfrm>
          <a:solidFill>
            <a:schemeClr val="accent2">
              <a:alpha val="60000"/>
            </a:schemeClr>
          </a:solidFill>
        </p:grpSpPr>
        <p:sp>
          <p:nvSpPr>
            <p:cNvPr id="32" name="Oval 6">
              <a:extLst>
                <a:ext uri="{FF2B5EF4-FFF2-40B4-BE49-F238E27FC236}">
                  <a16:creationId xmlns:a16="http://schemas.microsoft.com/office/drawing/2014/main" id="{C06C41B5-A8FD-4883-AD6D-95620BE9E727}"/>
                </a:ext>
              </a:extLst>
            </p:cNvPr>
            <p:cNvSpPr/>
            <p:nvPr/>
          </p:nvSpPr>
          <p:spPr>
            <a:xfrm>
              <a:off x="2363547" y="1405974"/>
              <a:ext cx="576064" cy="5760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" name="Oval 7">
              <a:extLst>
                <a:ext uri="{FF2B5EF4-FFF2-40B4-BE49-F238E27FC236}">
                  <a16:creationId xmlns:a16="http://schemas.microsoft.com/office/drawing/2014/main" id="{C6444445-2448-4150-8FF7-BFB8E3EF3482}"/>
                </a:ext>
              </a:extLst>
            </p:cNvPr>
            <p:cNvSpPr/>
            <p:nvPr/>
          </p:nvSpPr>
          <p:spPr>
            <a:xfrm>
              <a:off x="2439747" y="1482174"/>
              <a:ext cx="423664" cy="4236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58FA3DBC-01FB-4721-9859-AE719731FEB1}"/>
                </a:ext>
              </a:extLst>
            </p:cNvPr>
            <p:cNvSpPr/>
            <p:nvPr/>
          </p:nvSpPr>
          <p:spPr>
            <a:xfrm>
              <a:off x="2515947" y="1558374"/>
              <a:ext cx="271264" cy="2712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40">
            <a:extLst>
              <a:ext uri="{FF2B5EF4-FFF2-40B4-BE49-F238E27FC236}">
                <a16:creationId xmlns:a16="http://schemas.microsoft.com/office/drawing/2014/main" id="{595CD606-1FA3-486B-8669-2F173FB96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8811160"/>
              </p:ext>
            </p:extLst>
          </p:nvPr>
        </p:nvGraphicFramePr>
        <p:xfrm>
          <a:off x="6529653" y="4859543"/>
          <a:ext cx="1334997" cy="1337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7">
            <a:extLst>
              <a:ext uri="{FF2B5EF4-FFF2-40B4-BE49-F238E27FC236}">
                <a16:creationId xmlns:a16="http://schemas.microsoft.com/office/drawing/2014/main" id="{A642063E-1F65-467D-A974-316E00DDC6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83582"/>
              </p:ext>
            </p:extLst>
          </p:nvPr>
        </p:nvGraphicFramePr>
        <p:xfrm>
          <a:off x="1506938" y="1770725"/>
          <a:ext cx="3299634" cy="3078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5808EDB-B5F5-47F5-A46E-6C9F7259FF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758830"/>
              </p:ext>
            </p:extLst>
          </p:nvPr>
        </p:nvGraphicFramePr>
        <p:xfrm>
          <a:off x="7198690" y="1770725"/>
          <a:ext cx="3299634" cy="3078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" name="그룹 1">
            <a:extLst>
              <a:ext uri="{FF2B5EF4-FFF2-40B4-BE49-F238E27FC236}">
                <a16:creationId xmlns:a16="http://schemas.microsoft.com/office/drawing/2014/main" id="{21323490-AEE3-4182-8C7E-BBF60F72857C}"/>
              </a:ext>
            </a:extLst>
          </p:cNvPr>
          <p:cNvGrpSpPr/>
          <p:nvPr/>
        </p:nvGrpSpPr>
        <p:grpSpPr>
          <a:xfrm>
            <a:off x="5450866" y="1801007"/>
            <a:ext cx="1440161" cy="3239411"/>
            <a:chOff x="5450865" y="1801006"/>
            <a:chExt cx="1440161" cy="3239411"/>
          </a:xfrm>
        </p:grpSpPr>
        <p:sp>
          <p:nvSpPr>
            <p:cNvPr id="7" name="Round Same Side Corner Rectangle 8">
              <a:extLst>
                <a:ext uri="{FF2B5EF4-FFF2-40B4-BE49-F238E27FC236}">
                  <a16:creationId xmlns:a16="http://schemas.microsoft.com/office/drawing/2014/main" id="{F980B59E-876A-44D7-8653-238CF96BB3BF}"/>
                </a:ext>
              </a:extLst>
            </p:cNvPr>
            <p:cNvSpPr/>
            <p:nvPr/>
          </p:nvSpPr>
          <p:spPr>
            <a:xfrm>
              <a:off x="5450865" y="1830641"/>
              <a:ext cx="609972" cy="3209776"/>
            </a:xfrm>
            <a:custGeom>
              <a:avLst/>
              <a:gdLst/>
              <a:ahLst/>
              <a:cxnLst/>
              <a:rect l="l" t="t" r="r" b="b"/>
              <a:pathLst>
                <a:path w="609972" h="3209776">
                  <a:moveTo>
                    <a:pt x="229221" y="614154"/>
                  </a:moveTo>
                  <a:lnTo>
                    <a:pt x="609972" y="614154"/>
                  </a:lnTo>
                  <a:lnTo>
                    <a:pt x="609972" y="1885666"/>
                  </a:lnTo>
                  <a:lnTo>
                    <a:pt x="559426" y="1885666"/>
                  </a:lnTo>
                  <a:lnTo>
                    <a:pt x="559426" y="3062527"/>
                  </a:lnTo>
                  <a:cubicBezTo>
                    <a:pt x="559426" y="3143851"/>
                    <a:pt x="493500" y="3209776"/>
                    <a:pt x="412177" y="3209776"/>
                  </a:cubicBezTo>
                  <a:cubicBezTo>
                    <a:pt x="330854" y="3209776"/>
                    <a:pt x="264928" y="3143851"/>
                    <a:pt x="264928" y="3062527"/>
                  </a:cubicBezTo>
                  <a:cubicBezTo>
                    <a:pt x="266846" y="2420899"/>
                    <a:pt x="268764" y="1779271"/>
                    <a:pt x="270682" y="1137643"/>
                  </a:cubicBezTo>
                  <a:lnTo>
                    <a:pt x="235625" y="1137643"/>
                  </a:lnTo>
                  <a:lnTo>
                    <a:pt x="235625" y="1688373"/>
                  </a:lnTo>
                  <a:cubicBezTo>
                    <a:pt x="235625" y="1753439"/>
                    <a:pt x="182879" y="1806185"/>
                    <a:pt x="117813" y="1806185"/>
                  </a:cubicBezTo>
                  <a:cubicBezTo>
                    <a:pt x="52747" y="1806185"/>
                    <a:pt x="1" y="1753439"/>
                    <a:pt x="1" y="1688373"/>
                  </a:cubicBezTo>
                  <a:lnTo>
                    <a:pt x="1" y="1137643"/>
                  </a:lnTo>
                  <a:lnTo>
                    <a:pt x="0" y="1137643"/>
                  </a:lnTo>
                  <a:lnTo>
                    <a:pt x="0" y="843374"/>
                  </a:lnTo>
                  <a:cubicBezTo>
                    <a:pt x="0" y="716779"/>
                    <a:pt x="102626" y="614154"/>
                    <a:pt x="229221" y="614154"/>
                  </a:cubicBezTo>
                  <a:close/>
                  <a:moveTo>
                    <a:pt x="609355" y="0"/>
                  </a:moveTo>
                  <a:lnTo>
                    <a:pt x="609972" y="62"/>
                  </a:lnTo>
                  <a:lnTo>
                    <a:pt x="609972" y="551812"/>
                  </a:lnTo>
                  <a:cubicBezTo>
                    <a:pt x="609767" y="551874"/>
                    <a:pt x="609561" y="551874"/>
                    <a:pt x="609355" y="551874"/>
                  </a:cubicBezTo>
                  <a:cubicBezTo>
                    <a:pt x="456959" y="551874"/>
                    <a:pt x="333418" y="428333"/>
                    <a:pt x="333418" y="275937"/>
                  </a:cubicBezTo>
                  <a:cubicBezTo>
                    <a:pt x="333418" y="123541"/>
                    <a:pt x="456959" y="0"/>
                    <a:pt x="609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ound Same Side Corner Rectangle 20">
              <a:extLst>
                <a:ext uri="{FF2B5EF4-FFF2-40B4-BE49-F238E27FC236}">
                  <a16:creationId xmlns:a16="http://schemas.microsoft.com/office/drawing/2014/main" id="{CEE00160-043E-4ADC-A557-B84C18ED250B}"/>
                </a:ext>
              </a:extLst>
            </p:cNvPr>
            <p:cNvSpPr/>
            <p:nvPr/>
          </p:nvSpPr>
          <p:spPr>
            <a:xfrm rot="10800000">
              <a:off x="6128565" y="1801006"/>
              <a:ext cx="762461" cy="3239410"/>
            </a:xfrm>
            <a:custGeom>
              <a:avLst/>
              <a:gdLst/>
              <a:ahLst/>
              <a:cxnLst/>
              <a:rect l="l" t="t" r="r" b="b"/>
              <a:pathLst>
                <a:path w="762461" h="3239410">
                  <a:moveTo>
                    <a:pt x="652210" y="2594500"/>
                  </a:moveTo>
                  <a:cubicBezTo>
                    <a:pt x="531045" y="2596482"/>
                    <a:pt x="392020" y="2595783"/>
                    <a:pt x="369081" y="2530792"/>
                  </a:cubicBezTo>
                  <a:lnTo>
                    <a:pt x="6792" y="1588708"/>
                  </a:lnTo>
                  <a:cubicBezTo>
                    <a:pt x="-13490" y="1535517"/>
                    <a:pt x="13185" y="1475955"/>
                    <a:pt x="66376" y="1455672"/>
                  </a:cubicBezTo>
                  <a:cubicBezTo>
                    <a:pt x="119566" y="1435389"/>
                    <a:pt x="179128" y="1462065"/>
                    <a:pt x="199411" y="1515255"/>
                  </a:cubicBezTo>
                  <a:lnTo>
                    <a:pt x="412927" y="2075173"/>
                  </a:lnTo>
                  <a:lnTo>
                    <a:pt x="454538" y="2075173"/>
                  </a:lnTo>
                  <a:lnTo>
                    <a:pt x="185124" y="990180"/>
                  </a:lnTo>
                  <a:lnTo>
                    <a:pt x="451386" y="990180"/>
                  </a:lnTo>
                  <a:lnTo>
                    <a:pt x="451386" y="137706"/>
                  </a:lnTo>
                  <a:cubicBezTo>
                    <a:pt x="451386" y="61653"/>
                    <a:pt x="513039" y="0"/>
                    <a:pt x="589093" y="0"/>
                  </a:cubicBezTo>
                  <a:cubicBezTo>
                    <a:pt x="665146" y="0"/>
                    <a:pt x="726799" y="61653"/>
                    <a:pt x="726799" y="137706"/>
                  </a:cubicBezTo>
                  <a:lnTo>
                    <a:pt x="726799" y="990180"/>
                  </a:lnTo>
                  <a:lnTo>
                    <a:pt x="759286" y="990180"/>
                  </a:lnTo>
                  <a:cubicBezTo>
                    <a:pt x="760344" y="1524756"/>
                    <a:pt x="761403" y="2059332"/>
                    <a:pt x="762461" y="2593908"/>
                  </a:cubicBezTo>
                  <a:cubicBezTo>
                    <a:pt x="731002" y="2592882"/>
                    <a:pt x="692598" y="2593840"/>
                    <a:pt x="652210" y="2594500"/>
                  </a:cubicBezTo>
                  <a:close/>
                  <a:moveTo>
                    <a:pt x="758668" y="3209775"/>
                  </a:moveTo>
                  <a:cubicBezTo>
                    <a:pt x="606272" y="3209775"/>
                    <a:pt x="482731" y="3086234"/>
                    <a:pt x="482731" y="2933838"/>
                  </a:cubicBezTo>
                  <a:cubicBezTo>
                    <a:pt x="482731" y="2781442"/>
                    <a:pt x="606272" y="2657901"/>
                    <a:pt x="758668" y="2657901"/>
                  </a:cubicBezTo>
                  <a:cubicBezTo>
                    <a:pt x="758874" y="2657901"/>
                    <a:pt x="759080" y="2657901"/>
                    <a:pt x="759285" y="2657963"/>
                  </a:cubicBezTo>
                  <a:lnTo>
                    <a:pt x="759285" y="3209713"/>
                  </a:lnTo>
                  <a:close/>
                  <a:moveTo>
                    <a:pt x="757205" y="3239410"/>
                  </a:moveTo>
                  <a:lnTo>
                    <a:pt x="746690" y="3238350"/>
                  </a:lnTo>
                  <a:lnTo>
                    <a:pt x="759286" y="3238350"/>
                  </a:lnTo>
                  <a:lnTo>
                    <a:pt x="759286" y="3239200"/>
                  </a:lnTo>
                  <a:cubicBezTo>
                    <a:pt x="758594" y="3239407"/>
                    <a:pt x="757900" y="3239410"/>
                    <a:pt x="757205" y="3239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85F1AA3-5B5C-498A-B215-A813B164BE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0339754"/>
              </p:ext>
            </p:extLst>
          </p:nvPr>
        </p:nvGraphicFramePr>
        <p:xfrm>
          <a:off x="4295336" y="4859543"/>
          <a:ext cx="1334997" cy="1337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A614B2F-1D75-4BA6-BD5D-79C2CDC01BCC}"/>
              </a:ext>
            </a:extLst>
          </p:cNvPr>
          <p:cNvGrpSpPr/>
          <p:nvPr/>
        </p:nvGrpSpPr>
        <p:grpSpPr>
          <a:xfrm>
            <a:off x="751348" y="5066672"/>
            <a:ext cx="3602242" cy="923330"/>
            <a:chOff x="2551704" y="4283314"/>
            <a:chExt cx="2391553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F38443-98EC-4FD7-BD1C-D0663D56A335}"/>
                </a:ext>
              </a:extLst>
            </p:cNvPr>
            <p:cNvSpPr txBox="1"/>
            <p:nvPr/>
          </p:nvSpPr>
          <p:spPr>
            <a:xfrm>
              <a:off x="2551704" y="4560313"/>
              <a:ext cx="2391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A1A967-FE11-4732-9586-578DB8E31375}"/>
                </a:ext>
              </a:extLst>
            </p:cNvPr>
            <p:cNvSpPr txBox="1"/>
            <p:nvPr/>
          </p:nvSpPr>
          <p:spPr>
            <a:xfrm>
              <a:off x="2551705" y="4283314"/>
              <a:ext cx="2391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469C00-CDC2-4F94-9F27-BD62994A0222}"/>
              </a:ext>
            </a:extLst>
          </p:cNvPr>
          <p:cNvGrpSpPr/>
          <p:nvPr/>
        </p:nvGrpSpPr>
        <p:grpSpPr>
          <a:xfrm>
            <a:off x="7829952" y="5066672"/>
            <a:ext cx="3578685" cy="923330"/>
            <a:chOff x="2551703" y="4283314"/>
            <a:chExt cx="2242574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84CC4B-9728-47F1-92A3-C92DEA5FA96F}"/>
                </a:ext>
              </a:extLst>
            </p:cNvPr>
            <p:cNvSpPr txBox="1"/>
            <p:nvPr/>
          </p:nvSpPr>
          <p:spPr>
            <a:xfrm>
              <a:off x="2551705" y="4560313"/>
              <a:ext cx="2242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7BD06A-332D-4FAB-BA53-1556F5103449}"/>
                </a:ext>
              </a:extLst>
            </p:cNvPr>
            <p:cNvSpPr txBox="1"/>
            <p:nvPr/>
          </p:nvSpPr>
          <p:spPr>
            <a:xfrm>
              <a:off x="2551703" y="4283314"/>
              <a:ext cx="2242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7BDCF9C-01AD-4702-B8D6-2CB8E090B833}"/>
              </a:ext>
            </a:extLst>
          </p:cNvPr>
          <p:cNvSpPr txBox="1"/>
          <p:nvPr/>
        </p:nvSpPr>
        <p:spPr>
          <a:xfrm>
            <a:off x="2228802" y="1714843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019D5C-D1DA-4A72-8EEB-72786035D646}"/>
              </a:ext>
            </a:extLst>
          </p:cNvPr>
          <p:cNvSpPr txBox="1"/>
          <p:nvPr/>
        </p:nvSpPr>
        <p:spPr>
          <a:xfrm>
            <a:off x="7920554" y="1714843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3EF5D4-8181-4B50-B7EA-F4E066F1B3B2}"/>
              </a:ext>
            </a:extLst>
          </p:cNvPr>
          <p:cNvSpPr txBox="1"/>
          <p:nvPr/>
        </p:nvSpPr>
        <p:spPr>
          <a:xfrm>
            <a:off x="6993025" y="5560397"/>
            <a:ext cx="7200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B31CC2-2C8B-4778-A217-5013CF25AFEB}"/>
              </a:ext>
            </a:extLst>
          </p:cNvPr>
          <p:cNvSpPr txBox="1"/>
          <p:nvPr/>
        </p:nvSpPr>
        <p:spPr>
          <a:xfrm>
            <a:off x="4479607" y="5560397"/>
            <a:ext cx="7200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6F3DC2-1DAC-4326-8886-817EA63AEC7C}"/>
              </a:ext>
            </a:extLst>
          </p:cNvPr>
          <p:cNvSpPr txBox="1"/>
          <p:nvPr/>
        </p:nvSpPr>
        <p:spPr>
          <a:xfrm>
            <a:off x="892676" y="4354382"/>
            <a:ext cx="4425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</a:t>
            </a:r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POWERPOINT</a:t>
            </a:r>
            <a:endParaRPr lang="en-US" altLang="ko-KR" sz="28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99AE4-9025-4BE1-817C-F72370B99129}"/>
              </a:ext>
            </a:extLst>
          </p:cNvPr>
          <p:cNvSpPr txBox="1"/>
          <p:nvPr/>
        </p:nvSpPr>
        <p:spPr>
          <a:xfrm>
            <a:off x="892676" y="4015699"/>
            <a:ext cx="442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4ED2C-C16C-423A-A429-3418C71E227D}"/>
              </a:ext>
            </a:extLst>
          </p:cNvPr>
          <p:cNvSpPr txBox="1"/>
          <p:nvPr/>
        </p:nvSpPr>
        <p:spPr>
          <a:xfrm>
            <a:off x="892676" y="4877731"/>
            <a:ext cx="4425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3236D846-AEFF-464A-B5B3-A3E80A158E4A}"/>
              </a:ext>
            </a:extLst>
          </p:cNvPr>
          <p:cNvSpPr txBox="1">
            <a:spLocks/>
          </p:cNvSpPr>
          <p:nvPr/>
        </p:nvSpPr>
        <p:spPr>
          <a:xfrm>
            <a:off x="967145" y="5933246"/>
            <a:ext cx="992586" cy="301848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MODERN</a:t>
            </a:r>
            <a:endParaRPr lang="en-US" altLang="ko-KR" sz="1400" b="0" dirty="0"/>
          </a:p>
        </p:txBody>
      </p:sp>
      <p:sp>
        <p:nvSpPr>
          <p:cNvPr id="12" name="Text Placeholder 27">
            <a:extLst>
              <a:ext uri="{FF2B5EF4-FFF2-40B4-BE49-F238E27FC236}">
                <a16:creationId xmlns:a16="http://schemas.microsoft.com/office/drawing/2014/main" id="{D93AD79F-EB58-4C99-9285-A04B0CF85D94}"/>
              </a:ext>
            </a:extLst>
          </p:cNvPr>
          <p:cNvSpPr txBox="1">
            <a:spLocks/>
          </p:cNvSpPr>
          <p:nvPr/>
        </p:nvSpPr>
        <p:spPr>
          <a:xfrm>
            <a:off x="2134253" y="5933246"/>
            <a:ext cx="1411686" cy="301848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POWERPOINT</a:t>
            </a:r>
            <a:endParaRPr lang="en-US" altLang="ko-KR" sz="1400" b="0" dirty="0"/>
          </a:p>
        </p:txBody>
      </p:sp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51C2B89E-EF60-4D49-8A7D-EB0795DC384D}"/>
              </a:ext>
            </a:extLst>
          </p:cNvPr>
          <p:cNvSpPr txBox="1">
            <a:spLocks/>
          </p:cNvSpPr>
          <p:nvPr/>
        </p:nvSpPr>
        <p:spPr>
          <a:xfrm>
            <a:off x="3720461" y="5933246"/>
            <a:ext cx="1597269" cy="301848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PRESENTATION</a:t>
            </a:r>
            <a:endParaRPr lang="en-US" altLang="ko-KR" sz="1400" b="0" dirty="0"/>
          </a:p>
        </p:txBody>
      </p:sp>
      <p:sp>
        <p:nvSpPr>
          <p:cNvPr id="16" name="직사각형 5">
            <a:extLst>
              <a:ext uri="{FF2B5EF4-FFF2-40B4-BE49-F238E27FC236}">
                <a16:creationId xmlns:a16="http://schemas.microsoft.com/office/drawing/2014/main" id="{2CBAC2EE-C01C-43E6-A323-A8075C3FDAF4}"/>
              </a:ext>
            </a:extLst>
          </p:cNvPr>
          <p:cNvSpPr/>
          <p:nvPr/>
        </p:nvSpPr>
        <p:spPr>
          <a:xfrm>
            <a:off x="587876" y="639007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5400" b="1" dirty="0">
                <a:solidFill>
                  <a:schemeClr val="accent2"/>
                </a:solidFill>
                <a:latin typeface="+mj-lt"/>
              </a:rPr>
              <a:t>PORTFOLIO</a:t>
            </a:r>
          </a:p>
        </p:txBody>
      </p:sp>
      <p:sp>
        <p:nvSpPr>
          <p:cNvPr id="18" name="직사각형 6">
            <a:extLst>
              <a:ext uri="{FF2B5EF4-FFF2-40B4-BE49-F238E27FC236}">
                <a16:creationId xmlns:a16="http://schemas.microsoft.com/office/drawing/2014/main" id="{DE4BFA40-F565-469C-94B1-CF925FE25D03}"/>
              </a:ext>
            </a:extLst>
          </p:cNvPr>
          <p:cNvSpPr/>
          <p:nvPr/>
        </p:nvSpPr>
        <p:spPr>
          <a:xfrm>
            <a:off x="1754983" y="1471904"/>
            <a:ext cx="5600047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5400" b="1" dirty="0">
                <a:solidFill>
                  <a:schemeClr val="accent2"/>
                </a:solidFill>
                <a:latin typeface="+mj-lt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633F90-F717-48CD-94E6-684C448F87A0}"/>
              </a:ext>
            </a:extLst>
          </p:cNvPr>
          <p:cNvGrpSpPr/>
          <p:nvPr/>
        </p:nvGrpSpPr>
        <p:grpSpPr>
          <a:xfrm>
            <a:off x="959179" y="1792551"/>
            <a:ext cx="2809516" cy="1763908"/>
            <a:chOff x="735225" y="1602517"/>
            <a:chExt cx="2714835" cy="2086758"/>
          </a:xfrm>
        </p:grpSpPr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15B9A9B5-8B6E-4D3B-9F25-8C02D1D4106C}"/>
                </a:ext>
              </a:extLst>
            </p:cNvPr>
            <p:cNvSpPr/>
            <p:nvPr/>
          </p:nvSpPr>
          <p:spPr>
            <a:xfrm>
              <a:off x="735225" y="1602517"/>
              <a:ext cx="2448272" cy="132242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" name="Rounded Rectangle 5">
              <a:extLst>
                <a:ext uri="{FF2B5EF4-FFF2-40B4-BE49-F238E27FC236}">
                  <a16:creationId xmlns:a16="http://schemas.microsoft.com/office/drawing/2014/main" id="{1E2484E0-7769-4189-955C-26AF77A27B6F}"/>
                </a:ext>
              </a:extLst>
            </p:cNvPr>
            <p:cNvSpPr/>
            <p:nvPr/>
          </p:nvSpPr>
          <p:spPr>
            <a:xfrm>
              <a:off x="1001788" y="2564904"/>
              <a:ext cx="2448272" cy="112437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0A2928-3140-45A0-BC37-B1923A42594F}"/>
                </a:ext>
              </a:extLst>
            </p:cNvPr>
            <p:cNvGrpSpPr/>
            <p:nvPr/>
          </p:nvGrpSpPr>
          <p:grpSpPr>
            <a:xfrm>
              <a:off x="954666" y="1770970"/>
              <a:ext cx="2070900" cy="604697"/>
              <a:chOff x="3130993" y="4305851"/>
              <a:chExt cx="1715538" cy="60469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B06645-6B60-43AE-A1E0-25F4C880A29C}"/>
                  </a:ext>
                </a:extLst>
              </p:cNvPr>
              <p:cNvSpPr txBox="1"/>
              <p:nvPr/>
            </p:nvSpPr>
            <p:spPr>
              <a:xfrm>
                <a:off x="3134992" y="4582850"/>
                <a:ext cx="1711539" cy="3276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itchFamily="2" charset="2"/>
                  <a:buChar char="v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07A2D0-2DC4-4969-A1BD-9FAA7127491E}"/>
                  </a:ext>
                </a:extLst>
              </p:cNvPr>
              <p:cNvSpPr txBox="1"/>
              <p:nvPr/>
            </p:nvSpPr>
            <p:spPr>
              <a:xfrm>
                <a:off x="3130993" y="4305851"/>
                <a:ext cx="1715537" cy="3276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7002A6A-EEA5-4086-8E46-7897F21298DC}"/>
                </a:ext>
              </a:extLst>
            </p:cNvPr>
            <p:cNvGrpSpPr/>
            <p:nvPr/>
          </p:nvGrpSpPr>
          <p:grpSpPr>
            <a:xfrm>
              <a:off x="1243306" y="2710571"/>
              <a:ext cx="1992749" cy="787963"/>
              <a:chOff x="4496824" y="2092390"/>
              <a:chExt cx="2461052" cy="787963"/>
            </a:xfrm>
          </p:grpSpPr>
          <p:sp>
            <p:nvSpPr>
              <p:cNvPr id="8" name="Text Placeholder 12">
                <a:extLst>
                  <a:ext uri="{FF2B5EF4-FFF2-40B4-BE49-F238E27FC236}">
                    <a16:creationId xmlns:a16="http://schemas.microsoft.com/office/drawing/2014/main" id="{AD038D73-933E-432B-AC84-0374A6DCDC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6824" y="2413617"/>
                <a:ext cx="2461052" cy="466736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 Placeholder 13">
                <a:extLst>
                  <a:ext uri="{FF2B5EF4-FFF2-40B4-BE49-F238E27FC236}">
                    <a16:creationId xmlns:a16="http://schemas.microsoft.com/office/drawing/2014/main" id="{229E6FDD-CC11-4B77-A955-787655D174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6824" y="2092390"/>
                <a:ext cx="2461052" cy="305326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Contents Here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AC57BD-6482-46FA-8BF0-BC929EAABFC3}"/>
              </a:ext>
            </a:extLst>
          </p:cNvPr>
          <p:cNvGrpSpPr/>
          <p:nvPr/>
        </p:nvGrpSpPr>
        <p:grpSpPr>
          <a:xfrm>
            <a:off x="4687781" y="1792551"/>
            <a:ext cx="2809516" cy="1763908"/>
            <a:chOff x="735225" y="1602517"/>
            <a:chExt cx="2714835" cy="2086758"/>
          </a:xfrm>
        </p:grpSpPr>
        <p:sp>
          <p:nvSpPr>
            <p:cNvPr id="13" name="Rounded Rectangle 13">
              <a:extLst>
                <a:ext uri="{FF2B5EF4-FFF2-40B4-BE49-F238E27FC236}">
                  <a16:creationId xmlns:a16="http://schemas.microsoft.com/office/drawing/2014/main" id="{87984FC7-AEAF-488F-AD77-9FCF9B808EC0}"/>
                </a:ext>
              </a:extLst>
            </p:cNvPr>
            <p:cNvSpPr/>
            <p:nvPr/>
          </p:nvSpPr>
          <p:spPr>
            <a:xfrm>
              <a:off x="735225" y="1602517"/>
              <a:ext cx="2448272" cy="132242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4" name="Rounded Rectangle 14">
              <a:extLst>
                <a:ext uri="{FF2B5EF4-FFF2-40B4-BE49-F238E27FC236}">
                  <a16:creationId xmlns:a16="http://schemas.microsoft.com/office/drawing/2014/main" id="{3EF1C1B6-7831-4C0A-B822-C6A6629B0391}"/>
                </a:ext>
              </a:extLst>
            </p:cNvPr>
            <p:cNvSpPr/>
            <p:nvPr/>
          </p:nvSpPr>
          <p:spPr>
            <a:xfrm>
              <a:off x="1001788" y="2564904"/>
              <a:ext cx="2448272" cy="112437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3541C61-991E-4E23-BA5E-2D4539E420C2}"/>
                </a:ext>
              </a:extLst>
            </p:cNvPr>
            <p:cNvGrpSpPr/>
            <p:nvPr/>
          </p:nvGrpSpPr>
          <p:grpSpPr>
            <a:xfrm>
              <a:off x="954666" y="1770970"/>
              <a:ext cx="2070900" cy="604697"/>
              <a:chOff x="3130993" y="4305851"/>
              <a:chExt cx="1715538" cy="6046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3DDDA5-803F-4D0B-A8FE-21557D6AED0E}"/>
                  </a:ext>
                </a:extLst>
              </p:cNvPr>
              <p:cNvSpPr txBox="1"/>
              <p:nvPr/>
            </p:nvSpPr>
            <p:spPr>
              <a:xfrm>
                <a:off x="3134992" y="4582850"/>
                <a:ext cx="1711539" cy="3276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itchFamily="2" charset="2"/>
                  <a:buChar char="v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EF5CFD-9672-4F37-95EA-9648FC62F7A1}"/>
                  </a:ext>
                </a:extLst>
              </p:cNvPr>
              <p:cNvSpPr txBox="1"/>
              <p:nvPr/>
            </p:nvSpPr>
            <p:spPr>
              <a:xfrm>
                <a:off x="3130993" y="4305851"/>
                <a:ext cx="1715537" cy="3276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A7B13F-64D3-4A57-AA0B-31C51F52A4B2}"/>
                </a:ext>
              </a:extLst>
            </p:cNvPr>
            <p:cNvGrpSpPr/>
            <p:nvPr/>
          </p:nvGrpSpPr>
          <p:grpSpPr>
            <a:xfrm>
              <a:off x="1243306" y="2710571"/>
              <a:ext cx="1992749" cy="787963"/>
              <a:chOff x="4496824" y="2092390"/>
              <a:chExt cx="2461052" cy="787963"/>
            </a:xfrm>
          </p:grpSpPr>
          <p:sp>
            <p:nvSpPr>
              <p:cNvPr id="17" name="Text Placeholder 12">
                <a:extLst>
                  <a:ext uri="{FF2B5EF4-FFF2-40B4-BE49-F238E27FC236}">
                    <a16:creationId xmlns:a16="http://schemas.microsoft.com/office/drawing/2014/main" id="{B52D6BD9-778F-4FA0-BBAD-D6968C936E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6824" y="2413617"/>
                <a:ext cx="2461052" cy="466736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 Placeholder 13">
                <a:extLst>
                  <a:ext uri="{FF2B5EF4-FFF2-40B4-BE49-F238E27FC236}">
                    <a16:creationId xmlns:a16="http://schemas.microsoft.com/office/drawing/2014/main" id="{39803C6F-4DC3-46CD-8C84-6DB7A96AE4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6824" y="2092390"/>
                <a:ext cx="2461052" cy="305326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Contents Here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7350887-AD4B-4F65-95E4-B76EEEB8002D}"/>
              </a:ext>
            </a:extLst>
          </p:cNvPr>
          <p:cNvGrpSpPr/>
          <p:nvPr/>
        </p:nvGrpSpPr>
        <p:grpSpPr>
          <a:xfrm>
            <a:off x="8416382" y="1792551"/>
            <a:ext cx="2809516" cy="1763908"/>
            <a:chOff x="735225" y="1602517"/>
            <a:chExt cx="2714835" cy="2086758"/>
          </a:xfrm>
        </p:grpSpPr>
        <p:sp>
          <p:nvSpPr>
            <p:cNvPr id="22" name="Rounded Rectangle 22">
              <a:extLst>
                <a:ext uri="{FF2B5EF4-FFF2-40B4-BE49-F238E27FC236}">
                  <a16:creationId xmlns:a16="http://schemas.microsoft.com/office/drawing/2014/main" id="{0199644A-9837-4C3E-94ED-C3B884341DB6}"/>
                </a:ext>
              </a:extLst>
            </p:cNvPr>
            <p:cNvSpPr/>
            <p:nvPr/>
          </p:nvSpPr>
          <p:spPr>
            <a:xfrm>
              <a:off x="735225" y="1602517"/>
              <a:ext cx="2448272" cy="132242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3" name="Rounded Rectangle 23">
              <a:extLst>
                <a:ext uri="{FF2B5EF4-FFF2-40B4-BE49-F238E27FC236}">
                  <a16:creationId xmlns:a16="http://schemas.microsoft.com/office/drawing/2014/main" id="{5EEF1B96-4EA5-43BD-BB54-18DD75B3445B}"/>
                </a:ext>
              </a:extLst>
            </p:cNvPr>
            <p:cNvSpPr/>
            <p:nvPr/>
          </p:nvSpPr>
          <p:spPr>
            <a:xfrm>
              <a:off x="1001788" y="2564904"/>
              <a:ext cx="2448272" cy="112437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9290D5D-341D-43C3-BEE5-0AEFCD0B2C8C}"/>
                </a:ext>
              </a:extLst>
            </p:cNvPr>
            <p:cNvGrpSpPr/>
            <p:nvPr/>
          </p:nvGrpSpPr>
          <p:grpSpPr>
            <a:xfrm>
              <a:off x="954666" y="1770970"/>
              <a:ext cx="2070900" cy="604697"/>
              <a:chOff x="3130993" y="4305851"/>
              <a:chExt cx="1715538" cy="60469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7FA91B7-4765-4662-8B1F-2138B7C4831D}"/>
                  </a:ext>
                </a:extLst>
              </p:cNvPr>
              <p:cNvSpPr txBox="1"/>
              <p:nvPr/>
            </p:nvSpPr>
            <p:spPr>
              <a:xfrm>
                <a:off x="3134992" y="4582850"/>
                <a:ext cx="1711539" cy="3276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itchFamily="2" charset="2"/>
                  <a:buChar char="v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BA0D7C-A770-48A0-9E2C-BF3A907226C2}"/>
                  </a:ext>
                </a:extLst>
              </p:cNvPr>
              <p:cNvSpPr txBox="1"/>
              <p:nvPr/>
            </p:nvSpPr>
            <p:spPr>
              <a:xfrm>
                <a:off x="3130993" y="4305851"/>
                <a:ext cx="1715537" cy="3276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E37184E-8E14-408C-A036-F2BD617F0C35}"/>
                </a:ext>
              </a:extLst>
            </p:cNvPr>
            <p:cNvGrpSpPr/>
            <p:nvPr/>
          </p:nvGrpSpPr>
          <p:grpSpPr>
            <a:xfrm>
              <a:off x="1243306" y="2710571"/>
              <a:ext cx="1992749" cy="787963"/>
              <a:chOff x="4496824" y="2092390"/>
              <a:chExt cx="2461052" cy="787963"/>
            </a:xfrm>
          </p:grpSpPr>
          <p:sp>
            <p:nvSpPr>
              <p:cNvPr id="26" name="Text Placeholder 12">
                <a:extLst>
                  <a:ext uri="{FF2B5EF4-FFF2-40B4-BE49-F238E27FC236}">
                    <a16:creationId xmlns:a16="http://schemas.microsoft.com/office/drawing/2014/main" id="{5A4D6E21-F9B1-4A23-B34E-E17093A41A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6824" y="2413617"/>
                <a:ext cx="2461052" cy="466736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 Placeholder 13">
                <a:extLst>
                  <a:ext uri="{FF2B5EF4-FFF2-40B4-BE49-F238E27FC236}">
                    <a16:creationId xmlns:a16="http://schemas.microsoft.com/office/drawing/2014/main" id="{96159D19-8B61-49FA-B649-020ADCCF1F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6824" y="2092390"/>
                <a:ext cx="2461052" cy="305326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Contents Here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D27673-C184-40B7-B3A9-7C47F5F6905E}"/>
              </a:ext>
            </a:extLst>
          </p:cNvPr>
          <p:cNvGrpSpPr/>
          <p:nvPr/>
        </p:nvGrpSpPr>
        <p:grpSpPr>
          <a:xfrm>
            <a:off x="4687781" y="4381940"/>
            <a:ext cx="2809516" cy="1763908"/>
            <a:chOff x="735225" y="1602517"/>
            <a:chExt cx="2714835" cy="2086758"/>
          </a:xfrm>
        </p:grpSpPr>
        <p:sp>
          <p:nvSpPr>
            <p:cNvPr id="31" name="Rounded Rectangle 31">
              <a:extLst>
                <a:ext uri="{FF2B5EF4-FFF2-40B4-BE49-F238E27FC236}">
                  <a16:creationId xmlns:a16="http://schemas.microsoft.com/office/drawing/2014/main" id="{01BBC768-DF76-4670-A0F2-19A2E2379708}"/>
                </a:ext>
              </a:extLst>
            </p:cNvPr>
            <p:cNvSpPr/>
            <p:nvPr/>
          </p:nvSpPr>
          <p:spPr>
            <a:xfrm>
              <a:off x="735225" y="1602517"/>
              <a:ext cx="2448272" cy="132242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2" name="Rounded Rectangle 32">
              <a:extLst>
                <a:ext uri="{FF2B5EF4-FFF2-40B4-BE49-F238E27FC236}">
                  <a16:creationId xmlns:a16="http://schemas.microsoft.com/office/drawing/2014/main" id="{9B4B4BAD-A801-4A67-BAE5-944BE9929BE8}"/>
                </a:ext>
              </a:extLst>
            </p:cNvPr>
            <p:cNvSpPr/>
            <p:nvPr/>
          </p:nvSpPr>
          <p:spPr>
            <a:xfrm>
              <a:off x="1001788" y="2564904"/>
              <a:ext cx="2448272" cy="112437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88A75DD-E98A-464E-ACBE-46C020DEE698}"/>
                </a:ext>
              </a:extLst>
            </p:cNvPr>
            <p:cNvGrpSpPr/>
            <p:nvPr/>
          </p:nvGrpSpPr>
          <p:grpSpPr>
            <a:xfrm>
              <a:off x="954666" y="1770970"/>
              <a:ext cx="2070900" cy="604697"/>
              <a:chOff x="3130993" y="4305851"/>
              <a:chExt cx="1715538" cy="604697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999B4B-D178-4ACD-B4C9-B4D13FD13FD4}"/>
                  </a:ext>
                </a:extLst>
              </p:cNvPr>
              <p:cNvSpPr txBox="1"/>
              <p:nvPr/>
            </p:nvSpPr>
            <p:spPr>
              <a:xfrm>
                <a:off x="3134992" y="4582850"/>
                <a:ext cx="1711539" cy="3276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itchFamily="2" charset="2"/>
                  <a:buChar char="v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36D2DA-BA83-4B0A-8E0B-C4C96DF105F7}"/>
                  </a:ext>
                </a:extLst>
              </p:cNvPr>
              <p:cNvSpPr txBox="1"/>
              <p:nvPr/>
            </p:nvSpPr>
            <p:spPr>
              <a:xfrm>
                <a:off x="3130993" y="4305851"/>
                <a:ext cx="1715537" cy="3276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DDD9BE6-E9A0-408C-BC4E-C308403E8382}"/>
                </a:ext>
              </a:extLst>
            </p:cNvPr>
            <p:cNvGrpSpPr/>
            <p:nvPr/>
          </p:nvGrpSpPr>
          <p:grpSpPr>
            <a:xfrm>
              <a:off x="1243306" y="2710571"/>
              <a:ext cx="1992749" cy="787963"/>
              <a:chOff x="4496824" y="2092390"/>
              <a:chExt cx="2461052" cy="787963"/>
            </a:xfrm>
          </p:grpSpPr>
          <p:sp>
            <p:nvSpPr>
              <p:cNvPr id="35" name="Text Placeholder 12">
                <a:extLst>
                  <a:ext uri="{FF2B5EF4-FFF2-40B4-BE49-F238E27FC236}">
                    <a16:creationId xmlns:a16="http://schemas.microsoft.com/office/drawing/2014/main" id="{7262BABC-EF4B-4DEC-846D-685CA5DD11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6824" y="2413617"/>
                <a:ext cx="2461052" cy="466736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6" name="Text Placeholder 13">
                <a:extLst>
                  <a:ext uri="{FF2B5EF4-FFF2-40B4-BE49-F238E27FC236}">
                    <a16:creationId xmlns:a16="http://schemas.microsoft.com/office/drawing/2014/main" id="{75B661C7-A217-48FB-AE9C-BAED7456DF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6824" y="2092390"/>
                <a:ext cx="2461052" cy="305326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Contents Here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8C002F-9597-49BD-B3F1-C5506ECAED28}"/>
              </a:ext>
            </a:extLst>
          </p:cNvPr>
          <p:cNvGrpSpPr/>
          <p:nvPr/>
        </p:nvGrpSpPr>
        <p:grpSpPr>
          <a:xfrm>
            <a:off x="8416382" y="4381940"/>
            <a:ext cx="2809516" cy="1763908"/>
            <a:chOff x="735225" y="1602517"/>
            <a:chExt cx="2714835" cy="2086758"/>
          </a:xfrm>
        </p:grpSpPr>
        <p:sp>
          <p:nvSpPr>
            <p:cNvPr id="40" name="Rounded Rectangle 40">
              <a:extLst>
                <a:ext uri="{FF2B5EF4-FFF2-40B4-BE49-F238E27FC236}">
                  <a16:creationId xmlns:a16="http://schemas.microsoft.com/office/drawing/2014/main" id="{392E52FF-2522-4637-88AB-4219802D13CB}"/>
                </a:ext>
              </a:extLst>
            </p:cNvPr>
            <p:cNvSpPr/>
            <p:nvPr/>
          </p:nvSpPr>
          <p:spPr>
            <a:xfrm>
              <a:off x="735225" y="1602517"/>
              <a:ext cx="2448272" cy="132242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1" name="Rounded Rectangle 41">
              <a:extLst>
                <a:ext uri="{FF2B5EF4-FFF2-40B4-BE49-F238E27FC236}">
                  <a16:creationId xmlns:a16="http://schemas.microsoft.com/office/drawing/2014/main" id="{AF2FCCEB-3988-4E6A-A59C-F7F30F5D08E4}"/>
                </a:ext>
              </a:extLst>
            </p:cNvPr>
            <p:cNvSpPr/>
            <p:nvPr/>
          </p:nvSpPr>
          <p:spPr>
            <a:xfrm>
              <a:off x="1001788" y="2564904"/>
              <a:ext cx="2448272" cy="112437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3583248-D2D6-4E9A-9A10-D22D5CB91D91}"/>
                </a:ext>
              </a:extLst>
            </p:cNvPr>
            <p:cNvGrpSpPr/>
            <p:nvPr/>
          </p:nvGrpSpPr>
          <p:grpSpPr>
            <a:xfrm>
              <a:off x="954666" y="1770970"/>
              <a:ext cx="2070900" cy="604697"/>
              <a:chOff x="3130993" y="4305851"/>
              <a:chExt cx="1715538" cy="60469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0A32406-59E8-493C-B571-D36803048871}"/>
                  </a:ext>
                </a:extLst>
              </p:cNvPr>
              <p:cNvSpPr txBox="1"/>
              <p:nvPr/>
            </p:nvSpPr>
            <p:spPr>
              <a:xfrm>
                <a:off x="3134992" y="4582850"/>
                <a:ext cx="1711539" cy="3276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itchFamily="2" charset="2"/>
                  <a:buChar char="v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6699A8-3231-4E17-A96F-A310F6D6DD06}"/>
                  </a:ext>
                </a:extLst>
              </p:cNvPr>
              <p:cNvSpPr txBox="1"/>
              <p:nvPr/>
            </p:nvSpPr>
            <p:spPr>
              <a:xfrm>
                <a:off x="3130993" y="4305851"/>
                <a:ext cx="1715537" cy="3276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79293E6-6C15-4117-8D11-750DB7A73105}"/>
                </a:ext>
              </a:extLst>
            </p:cNvPr>
            <p:cNvGrpSpPr/>
            <p:nvPr/>
          </p:nvGrpSpPr>
          <p:grpSpPr>
            <a:xfrm>
              <a:off x="1243306" y="2710571"/>
              <a:ext cx="1992749" cy="787963"/>
              <a:chOff x="4496824" y="2092390"/>
              <a:chExt cx="2461052" cy="787963"/>
            </a:xfrm>
          </p:grpSpPr>
          <p:sp>
            <p:nvSpPr>
              <p:cNvPr id="44" name="Text Placeholder 12">
                <a:extLst>
                  <a:ext uri="{FF2B5EF4-FFF2-40B4-BE49-F238E27FC236}">
                    <a16:creationId xmlns:a16="http://schemas.microsoft.com/office/drawing/2014/main" id="{38EBFC41-3148-47E3-A76C-63EFA9091B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6824" y="2413617"/>
                <a:ext cx="2461052" cy="466736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5" name="Text Placeholder 13">
                <a:extLst>
                  <a:ext uri="{FF2B5EF4-FFF2-40B4-BE49-F238E27FC236}">
                    <a16:creationId xmlns:a16="http://schemas.microsoft.com/office/drawing/2014/main" id="{67AF4BEA-DA64-496A-B0EF-5F85BA0F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6824" y="2092390"/>
                <a:ext cx="2461052" cy="305326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Contents Here</a:t>
                </a:r>
              </a:p>
            </p:txBody>
          </p:sp>
        </p:grpSp>
      </p:grpSp>
      <p:sp>
        <p:nvSpPr>
          <p:cNvPr id="48" name="Right Arrow 48">
            <a:extLst>
              <a:ext uri="{FF2B5EF4-FFF2-40B4-BE49-F238E27FC236}">
                <a16:creationId xmlns:a16="http://schemas.microsoft.com/office/drawing/2014/main" id="{A77EE22B-2C0D-4C16-B347-9759748DD275}"/>
              </a:ext>
            </a:extLst>
          </p:cNvPr>
          <p:cNvSpPr/>
          <p:nvPr/>
        </p:nvSpPr>
        <p:spPr>
          <a:xfrm>
            <a:off x="3813139" y="2049174"/>
            <a:ext cx="554339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Right Arrow 49">
            <a:extLst>
              <a:ext uri="{FF2B5EF4-FFF2-40B4-BE49-F238E27FC236}">
                <a16:creationId xmlns:a16="http://schemas.microsoft.com/office/drawing/2014/main" id="{5EDCD200-53E2-42AA-97BF-3392D568F907}"/>
              </a:ext>
            </a:extLst>
          </p:cNvPr>
          <p:cNvSpPr/>
          <p:nvPr/>
        </p:nvSpPr>
        <p:spPr>
          <a:xfrm>
            <a:off x="7541741" y="2049174"/>
            <a:ext cx="554339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Right Arrow 50">
            <a:extLst>
              <a:ext uri="{FF2B5EF4-FFF2-40B4-BE49-F238E27FC236}">
                <a16:creationId xmlns:a16="http://schemas.microsoft.com/office/drawing/2014/main" id="{D5AEEEAC-FC2F-4487-BB3C-293EA469B651}"/>
              </a:ext>
            </a:extLst>
          </p:cNvPr>
          <p:cNvSpPr/>
          <p:nvPr/>
        </p:nvSpPr>
        <p:spPr>
          <a:xfrm>
            <a:off x="7582377" y="4754093"/>
            <a:ext cx="554339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1" name="그룹 1">
            <a:extLst>
              <a:ext uri="{FF2B5EF4-FFF2-40B4-BE49-F238E27FC236}">
                <a16:creationId xmlns:a16="http://schemas.microsoft.com/office/drawing/2014/main" id="{78D59FE3-0A9E-4003-97A6-860859368718}"/>
              </a:ext>
            </a:extLst>
          </p:cNvPr>
          <p:cNvGrpSpPr/>
          <p:nvPr/>
        </p:nvGrpSpPr>
        <p:grpSpPr>
          <a:xfrm>
            <a:off x="2313669" y="3723873"/>
            <a:ext cx="1796191" cy="1514852"/>
            <a:chOff x="1702917" y="3798095"/>
            <a:chExt cx="1640916" cy="1385075"/>
          </a:xfrm>
        </p:grpSpPr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EDF3819B-5E24-46FC-9184-15F1646C31C7}"/>
                </a:ext>
              </a:extLst>
            </p:cNvPr>
            <p:cNvSpPr/>
            <p:nvPr/>
          </p:nvSpPr>
          <p:spPr>
            <a:xfrm>
              <a:off x="1702917" y="4698538"/>
              <a:ext cx="1640916" cy="48463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BB0CCDC-981E-40AF-A6C6-145F362E0A9D}"/>
                </a:ext>
              </a:extLst>
            </p:cNvPr>
            <p:cNvSpPr/>
            <p:nvPr/>
          </p:nvSpPr>
          <p:spPr>
            <a:xfrm>
              <a:off x="1702917" y="3798095"/>
              <a:ext cx="253714" cy="11427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25F8A71-F3BE-411A-9865-A700333018FB}"/>
              </a:ext>
            </a:extLst>
          </p:cNvPr>
          <p:cNvSpPr/>
          <p:nvPr/>
        </p:nvSpPr>
        <p:spPr>
          <a:xfrm>
            <a:off x="3547228" y="3717320"/>
            <a:ext cx="5097546" cy="4752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5" name="Text Placeholder 12">
            <a:extLst>
              <a:ext uri="{FF2B5EF4-FFF2-40B4-BE49-F238E27FC236}">
                <a16:creationId xmlns:a16="http://schemas.microsoft.com/office/drawing/2014/main" id="{2C54E1F9-D5C4-4DC6-B77B-657CAAF57465}"/>
              </a:ext>
            </a:extLst>
          </p:cNvPr>
          <p:cNvSpPr txBox="1">
            <a:spLocks/>
          </p:cNvSpPr>
          <p:nvPr/>
        </p:nvSpPr>
        <p:spPr>
          <a:xfrm>
            <a:off x="4389526" y="3820447"/>
            <a:ext cx="3412950" cy="26894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F5F2FB-4274-46CF-A0DD-E161B25EEDF5}"/>
              </a:ext>
            </a:extLst>
          </p:cNvPr>
          <p:cNvGrpSpPr/>
          <p:nvPr/>
        </p:nvGrpSpPr>
        <p:grpSpPr>
          <a:xfrm>
            <a:off x="4098604" y="1562100"/>
            <a:ext cx="4009694" cy="3762667"/>
            <a:chOff x="4098604" y="1773119"/>
            <a:chExt cx="4009694" cy="376266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769B54-826A-40F4-9B91-D70480A21B01}"/>
                </a:ext>
              </a:extLst>
            </p:cNvPr>
            <p:cNvSpPr/>
            <p:nvPr/>
          </p:nvSpPr>
          <p:spPr>
            <a:xfrm>
              <a:off x="5547601" y="1773119"/>
              <a:ext cx="1125051" cy="420800"/>
            </a:xfrm>
            <a:custGeom>
              <a:avLst/>
              <a:gdLst>
                <a:gd name="connsiteX0" fmla="*/ 956632 w 1125051"/>
                <a:gd name="connsiteY0" fmla="*/ 0 h 420800"/>
                <a:gd name="connsiteX1" fmla="*/ 1125051 w 1125051"/>
                <a:gd name="connsiteY1" fmla="*/ 252381 h 420800"/>
                <a:gd name="connsiteX2" fmla="*/ 872670 w 1125051"/>
                <a:gd name="connsiteY2" fmla="*/ 420800 h 420800"/>
                <a:gd name="connsiteX3" fmla="*/ 894844 w 1125051"/>
                <a:gd name="connsiteY3" fmla="*/ 309670 h 420800"/>
                <a:gd name="connsiteX4" fmla="*/ 691870 w 1125051"/>
                <a:gd name="connsiteY4" fmla="*/ 281874 h 420800"/>
                <a:gd name="connsiteX5" fmla="*/ 62808 w 1125051"/>
                <a:gd name="connsiteY5" fmla="*/ 347604 h 420800"/>
                <a:gd name="connsiteX6" fmla="*/ 0 w 1125051"/>
                <a:gd name="connsiteY6" fmla="*/ 132554 h 420800"/>
                <a:gd name="connsiteX7" fmla="*/ 708866 w 1125051"/>
                <a:gd name="connsiteY7" fmla="*/ 58485 h 420800"/>
                <a:gd name="connsiteX8" fmla="*/ 938683 w 1125051"/>
                <a:gd name="connsiteY8" fmla="*/ 89958 h 4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051" h="420800">
                  <a:moveTo>
                    <a:pt x="956632" y="0"/>
                  </a:moveTo>
                  <a:lnTo>
                    <a:pt x="1125051" y="252381"/>
                  </a:lnTo>
                  <a:lnTo>
                    <a:pt x="872670" y="420800"/>
                  </a:lnTo>
                  <a:lnTo>
                    <a:pt x="894844" y="309670"/>
                  </a:lnTo>
                  <a:lnTo>
                    <a:pt x="691870" y="281874"/>
                  </a:lnTo>
                  <a:cubicBezTo>
                    <a:pt x="480512" y="265793"/>
                    <a:pt x="267386" y="287855"/>
                    <a:pt x="62808" y="347604"/>
                  </a:cubicBezTo>
                  <a:lnTo>
                    <a:pt x="0" y="132554"/>
                  </a:lnTo>
                  <a:cubicBezTo>
                    <a:pt x="230531" y="65224"/>
                    <a:pt x="470695" y="40364"/>
                    <a:pt x="708866" y="58485"/>
                  </a:cubicBezTo>
                  <a:lnTo>
                    <a:pt x="938683" y="899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3EA08F-C2D0-45DB-B860-B8591C08CBC3}"/>
                </a:ext>
              </a:extLst>
            </p:cNvPr>
            <p:cNvSpPr/>
            <p:nvPr/>
          </p:nvSpPr>
          <p:spPr>
            <a:xfrm rot="4449496">
              <a:off x="7335372" y="3104054"/>
              <a:ext cx="1125051" cy="420800"/>
            </a:xfrm>
            <a:custGeom>
              <a:avLst/>
              <a:gdLst>
                <a:gd name="connsiteX0" fmla="*/ 956632 w 1125051"/>
                <a:gd name="connsiteY0" fmla="*/ 0 h 420800"/>
                <a:gd name="connsiteX1" fmla="*/ 1125051 w 1125051"/>
                <a:gd name="connsiteY1" fmla="*/ 252381 h 420800"/>
                <a:gd name="connsiteX2" fmla="*/ 872670 w 1125051"/>
                <a:gd name="connsiteY2" fmla="*/ 420800 h 420800"/>
                <a:gd name="connsiteX3" fmla="*/ 894844 w 1125051"/>
                <a:gd name="connsiteY3" fmla="*/ 309670 h 420800"/>
                <a:gd name="connsiteX4" fmla="*/ 691870 w 1125051"/>
                <a:gd name="connsiteY4" fmla="*/ 281874 h 420800"/>
                <a:gd name="connsiteX5" fmla="*/ 62808 w 1125051"/>
                <a:gd name="connsiteY5" fmla="*/ 347604 h 420800"/>
                <a:gd name="connsiteX6" fmla="*/ 0 w 1125051"/>
                <a:gd name="connsiteY6" fmla="*/ 132554 h 420800"/>
                <a:gd name="connsiteX7" fmla="*/ 708866 w 1125051"/>
                <a:gd name="connsiteY7" fmla="*/ 58485 h 420800"/>
                <a:gd name="connsiteX8" fmla="*/ 938683 w 1125051"/>
                <a:gd name="connsiteY8" fmla="*/ 89958 h 4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051" h="420800">
                  <a:moveTo>
                    <a:pt x="956632" y="0"/>
                  </a:moveTo>
                  <a:lnTo>
                    <a:pt x="1125051" y="252381"/>
                  </a:lnTo>
                  <a:lnTo>
                    <a:pt x="872670" y="420800"/>
                  </a:lnTo>
                  <a:lnTo>
                    <a:pt x="894844" y="309670"/>
                  </a:lnTo>
                  <a:lnTo>
                    <a:pt x="691870" y="281874"/>
                  </a:lnTo>
                  <a:cubicBezTo>
                    <a:pt x="480512" y="265793"/>
                    <a:pt x="267386" y="287855"/>
                    <a:pt x="62808" y="347604"/>
                  </a:cubicBezTo>
                  <a:lnTo>
                    <a:pt x="0" y="132554"/>
                  </a:lnTo>
                  <a:cubicBezTo>
                    <a:pt x="230531" y="65224"/>
                    <a:pt x="470695" y="40364"/>
                    <a:pt x="708866" y="58485"/>
                  </a:cubicBezTo>
                  <a:lnTo>
                    <a:pt x="938683" y="899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E7BC44-2C9A-44EB-90FF-24EC3F6B0009}"/>
                </a:ext>
              </a:extLst>
            </p:cNvPr>
            <p:cNvSpPr/>
            <p:nvPr/>
          </p:nvSpPr>
          <p:spPr>
            <a:xfrm rot="8586565">
              <a:off x="6612706" y="5098519"/>
              <a:ext cx="1125051" cy="420800"/>
            </a:xfrm>
            <a:custGeom>
              <a:avLst/>
              <a:gdLst>
                <a:gd name="connsiteX0" fmla="*/ 956632 w 1125051"/>
                <a:gd name="connsiteY0" fmla="*/ 0 h 420800"/>
                <a:gd name="connsiteX1" fmla="*/ 1125051 w 1125051"/>
                <a:gd name="connsiteY1" fmla="*/ 252381 h 420800"/>
                <a:gd name="connsiteX2" fmla="*/ 872670 w 1125051"/>
                <a:gd name="connsiteY2" fmla="*/ 420800 h 420800"/>
                <a:gd name="connsiteX3" fmla="*/ 894844 w 1125051"/>
                <a:gd name="connsiteY3" fmla="*/ 309670 h 420800"/>
                <a:gd name="connsiteX4" fmla="*/ 691870 w 1125051"/>
                <a:gd name="connsiteY4" fmla="*/ 281874 h 420800"/>
                <a:gd name="connsiteX5" fmla="*/ 62808 w 1125051"/>
                <a:gd name="connsiteY5" fmla="*/ 347604 h 420800"/>
                <a:gd name="connsiteX6" fmla="*/ 0 w 1125051"/>
                <a:gd name="connsiteY6" fmla="*/ 132554 h 420800"/>
                <a:gd name="connsiteX7" fmla="*/ 708866 w 1125051"/>
                <a:gd name="connsiteY7" fmla="*/ 58485 h 420800"/>
                <a:gd name="connsiteX8" fmla="*/ 938683 w 1125051"/>
                <a:gd name="connsiteY8" fmla="*/ 89958 h 4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051" h="420800">
                  <a:moveTo>
                    <a:pt x="956632" y="0"/>
                  </a:moveTo>
                  <a:lnTo>
                    <a:pt x="1125051" y="252381"/>
                  </a:lnTo>
                  <a:lnTo>
                    <a:pt x="872670" y="420800"/>
                  </a:lnTo>
                  <a:lnTo>
                    <a:pt x="894844" y="309670"/>
                  </a:lnTo>
                  <a:lnTo>
                    <a:pt x="691870" y="281874"/>
                  </a:lnTo>
                  <a:cubicBezTo>
                    <a:pt x="480512" y="265793"/>
                    <a:pt x="267386" y="287855"/>
                    <a:pt x="62808" y="347604"/>
                  </a:cubicBezTo>
                  <a:lnTo>
                    <a:pt x="0" y="132554"/>
                  </a:lnTo>
                  <a:cubicBezTo>
                    <a:pt x="230531" y="65224"/>
                    <a:pt x="470695" y="40364"/>
                    <a:pt x="708866" y="58485"/>
                  </a:cubicBezTo>
                  <a:lnTo>
                    <a:pt x="938683" y="899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E3DDD7E-B746-44D1-998C-EB4015A482F2}"/>
                </a:ext>
              </a:extLst>
            </p:cNvPr>
            <p:cNvSpPr/>
            <p:nvPr/>
          </p:nvSpPr>
          <p:spPr>
            <a:xfrm rot="12844888">
              <a:off x="4504809" y="5114986"/>
              <a:ext cx="1125051" cy="420800"/>
            </a:xfrm>
            <a:custGeom>
              <a:avLst/>
              <a:gdLst>
                <a:gd name="connsiteX0" fmla="*/ 956632 w 1125051"/>
                <a:gd name="connsiteY0" fmla="*/ 0 h 420800"/>
                <a:gd name="connsiteX1" fmla="*/ 1125051 w 1125051"/>
                <a:gd name="connsiteY1" fmla="*/ 252381 h 420800"/>
                <a:gd name="connsiteX2" fmla="*/ 872670 w 1125051"/>
                <a:gd name="connsiteY2" fmla="*/ 420800 h 420800"/>
                <a:gd name="connsiteX3" fmla="*/ 894844 w 1125051"/>
                <a:gd name="connsiteY3" fmla="*/ 309670 h 420800"/>
                <a:gd name="connsiteX4" fmla="*/ 691870 w 1125051"/>
                <a:gd name="connsiteY4" fmla="*/ 281874 h 420800"/>
                <a:gd name="connsiteX5" fmla="*/ 62808 w 1125051"/>
                <a:gd name="connsiteY5" fmla="*/ 347604 h 420800"/>
                <a:gd name="connsiteX6" fmla="*/ 0 w 1125051"/>
                <a:gd name="connsiteY6" fmla="*/ 132554 h 420800"/>
                <a:gd name="connsiteX7" fmla="*/ 708866 w 1125051"/>
                <a:gd name="connsiteY7" fmla="*/ 58485 h 420800"/>
                <a:gd name="connsiteX8" fmla="*/ 938683 w 1125051"/>
                <a:gd name="connsiteY8" fmla="*/ 89958 h 4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051" h="420800">
                  <a:moveTo>
                    <a:pt x="956632" y="0"/>
                  </a:moveTo>
                  <a:lnTo>
                    <a:pt x="1125051" y="252381"/>
                  </a:lnTo>
                  <a:lnTo>
                    <a:pt x="872670" y="420800"/>
                  </a:lnTo>
                  <a:lnTo>
                    <a:pt x="894844" y="309670"/>
                  </a:lnTo>
                  <a:lnTo>
                    <a:pt x="691870" y="281874"/>
                  </a:lnTo>
                  <a:cubicBezTo>
                    <a:pt x="480512" y="265793"/>
                    <a:pt x="267386" y="287855"/>
                    <a:pt x="62808" y="347604"/>
                  </a:cubicBezTo>
                  <a:lnTo>
                    <a:pt x="0" y="132554"/>
                  </a:lnTo>
                  <a:cubicBezTo>
                    <a:pt x="230531" y="65224"/>
                    <a:pt x="470695" y="40364"/>
                    <a:pt x="708866" y="58485"/>
                  </a:cubicBezTo>
                  <a:lnTo>
                    <a:pt x="938683" y="899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045DA8-217C-4D1C-9219-433061D46A2E}"/>
                </a:ext>
              </a:extLst>
            </p:cNvPr>
            <p:cNvSpPr/>
            <p:nvPr/>
          </p:nvSpPr>
          <p:spPr>
            <a:xfrm rot="16985688">
              <a:off x="3746478" y="3101025"/>
              <a:ext cx="1125051" cy="420800"/>
            </a:xfrm>
            <a:custGeom>
              <a:avLst/>
              <a:gdLst>
                <a:gd name="connsiteX0" fmla="*/ 956632 w 1125051"/>
                <a:gd name="connsiteY0" fmla="*/ 0 h 420800"/>
                <a:gd name="connsiteX1" fmla="*/ 1125051 w 1125051"/>
                <a:gd name="connsiteY1" fmla="*/ 252381 h 420800"/>
                <a:gd name="connsiteX2" fmla="*/ 872670 w 1125051"/>
                <a:gd name="connsiteY2" fmla="*/ 420800 h 420800"/>
                <a:gd name="connsiteX3" fmla="*/ 894844 w 1125051"/>
                <a:gd name="connsiteY3" fmla="*/ 309670 h 420800"/>
                <a:gd name="connsiteX4" fmla="*/ 691870 w 1125051"/>
                <a:gd name="connsiteY4" fmla="*/ 281874 h 420800"/>
                <a:gd name="connsiteX5" fmla="*/ 62808 w 1125051"/>
                <a:gd name="connsiteY5" fmla="*/ 347604 h 420800"/>
                <a:gd name="connsiteX6" fmla="*/ 0 w 1125051"/>
                <a:gd name="connsiteY6" fmla="*/ 132554 h 420800"/>
                <a:gd name="connsiteX7" fmla="*/ 708866 w 1125051"/>
                <a:gd name="connsiteY7" fmla="*/ 58485 h 420800"/>
                <a:gd name="connsiteX8" fmla="*/ 938683 w 1125051"/>
                <a:gd name="connsiteY8" fmla="*/ 89958 h 4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051" h="420800">
                  <a:moveTo>
                    <a:pt x="956632" y="0"/>
                  </a:moveTo>
                  <a:lnTo>
                    <a:pt x="1125051" y="252381"/>
                  </a:lnTo>
                  <a:lnTo>
                    <a:pt x="872670" y="420800"/>
                  </a:lnTo>
                  <a:lnTo>
                    <a:pt x="894844" y="309670"/>
                  </a:lnTo>
                  <a:lnTo>
                    <a:pt x="691870" y="281874"/>
                  </a:lnTo>
                  <a:cubicBezTo>
                    <a:pt x="480512" y="265793"/>
                    <a:pt x="267386" y="287855"/>
                    <a:pt x="62808" y="347604"/>
                  </a:cubicBezTo>
                  <a:lnTo>
                    <a:pt x="0" y="132554"/>
                  </a:lnTo>
                  <a:cubicBezTo>
                    <a:pt x="230531" y="65224"/>
                    <a:pt x="470695" y="40364"/>
                    <a:pt x="708866" y="58485"/>
                  </a:cubicBezTo>
                  <a:lnTo>
                    <a:pt x="938683" y="8995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14E7BA0-12AD-4EBE-BFC1-6F16626A7870}"/>
              </a:ext>
            </a:extLst>
          </p:cNvPr>
          <p:cNvSpPr txBox="1"/>
          <p:nvPr/>
        </p:nvSpPr>
        <p:spPr>
          <a:xfrm>
            <a:off x="4411079" y="1911272"/>
            <a:ext cx="11250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Contents  Here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BE38F8-D235-4B9D-8D88-2E69A737B478}"/>
              </a:ext>
            </a:extLst>
          </p:cNvPr>
          <p:cNvSpPr txBox="1"/>
          <p:nvPr/>
        </p:nvSpPr>
        <p:spPr>
          <a:xfrm>
            <a:off x="6655871" y="1911271"/>
            <a:ext cx="11250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Contents  Here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1C5DB0-2BB8-4C73-BE79-58231C993021}"/>
              </a:ext>
            </a:extLst>
          </p:cNvPr>
          <p:cNvSpPr txBox="1"/>
          <p:nvPr/>
        </p:nvSpPr>
        <p:spPr>
          <a:xfrm>
            <a:off x="5540217" y="5170005"/>
            <a:ext cx="11250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Contents  Here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FB6C8A-3275-42E5-83F0-C65FEDF25639}"/>
              </a:ext>
            </a:extLst>
          </p:cNvPr>
          <p:cNvSpPr txBox="1"/>
          <p:nvPr/>
        </p:nvSpPr>
        <p:spPr>
          <a:xfrm>
            <a:off x="7229867" y="3884322"/>
            <a:ext cx="11250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Contents  Here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27E9AF-E072-45F4-A3AD-8337C5D62911}"/>
              </a:ext>
            </a:extLst>
          </p:cNvPr>
          <p:cNvSpPr txBox="1"/>
          <p:nvPr/>
        </p:nvSpPr>
        <p:spPr>
          <a:xfrm>
            <a:off x="3837083" y="3884322"/>
            <a:ext cx="11250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Contents  Here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D3A2E4-BF37-47D7-B8D3-774B7BCB4EA6}"/>
              </a:ext>
            </a:extLst>
          </p:cNvPr>
          <p:cNvGrpSpPr/>
          <p:nvPr/>
        </p:nvGrpSpPr>
        <p:grpSpPr>
          <a:xfrm>
            <a:off x="5120055" y="2646354"/>
            <a:ext cx="1951891" cy="1999300"/>
            <a:chOff x="5128279" y="2936501"/>
            <a:chExt cx="1951891" cy="1999300"/>
          </a:xfrm>
        </p:grpSpPr>
        <p:sp>
          <p:nvSpPr>
            <p:cNvPr id="41" name="Partial Circle 40">
              <a:extLst>
                <a:ext uri="{FF2B5EF4-FFF2-40B4-BE49-F238E27FC236}">
                  <a16:creationId xmlns:a16="http://schemas.microsoft.com/office/drawing/2014/main" id="{763EDE28-2B95-4091-8E71-8E7B7485A7B2}"/>
                </a:ext>
              </a:extLst>
            </p:cNvPr>
            <p:cNvSpPr/>
            <p:nvPr/>
          </p:nvSpPr>
          <p:spPr>
            <a:xfrm>
              <a:off x="5154655" y="2936501"/>
              <a:ext cx="1890347" cy="1890347"/>
            </a:xfrm>
            <a:prstGeom prst="pie">
              <a:avLst>
                <a:gd name="adj1" fmla="val 14217794"/>
                <a:gd name="adj2" fmla="val 1818783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Partial Circle 41">
              <a:extLst>
                <a:ext uri="{FF2B5EF4-FFF2-40B4-BE49-F238E27FC236}">
                  <a16:creationId xmlns:a16="http://schemas.microsoft.com/office/drawing/2014/main" id="{835720AC-87E1-403A-B785-EE74F760845A}"/>
                </a:ext>
              </a:extLst>
            </p:cNvPr>
            <p:cNvSpPr/>
            <p:nvPr/>
          </p:nvSpPr>
          <p:spPr>
            <a:xfrm rot="4320000">
              <a:off x="5189823" y="2971669"/>
              <a:ext cx="1890347" cy="1890347"/>
            </a:xfrm>
            <a:prstGeom prst="pie">
              <a:avLst>
                <a:gd name="adj1" fmla="val 14217794"/>
                <a:gd name="adj2" fmla="val 181878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Partial Circle 42">
              <a:extLst>
                <a:ext uri="{FF2B5EF4-FFF2-40B4-BE49-F238E27FC236}">
                  <a16:creationId xmlns:a16="http://schemas.microsoft.com/office/drawing/2014/main" id="{502DFD42-502A-4CEA-8BDA-879DB1B6EAF9}"/>
                </a:ext>
              </a:extLst>
            </p:cNvPr>
            <p:cNvSpPr/>
            <p:nvPr/>
          </p:nvSpPr>
          <p:spPr>
            <a:xfrm rot="8640000">
              <a:off x="5189823" y="3045454"/>
              <a:ext cx="1890347" cy="1890347"/>
            </a:xfrm>
            <a:prstGeom prst="pie">
              <a:avLst>
                <a:gd name="adj1" fmla="val 14217794"/>
                <a:gd name="adj2" fmla="val 1818783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Partial Circle 43">
              <a:extLst>
                <a:ext uri="{FF2B5EF4-FFF2-40B4-BE49-F238E27FC236}">
                  <a16:creationId xmlns:a16="http://schemas.microsoft.com/office/drawing/2014/main" id="{E9C07C66-0CDE-4F12-818D-FFF7DF50C1BE}"/>
                </a:ext>
              </a:extLst>
            </p:cNvPr>
            <p:cNvSpPr/>
            <p:nvPr/>
          </p:nvSpPr>
          <p:spPr>
            <a:xfrm rot="13020000">
              <a:off x="5128279" y="3042005"/>
              <a:ext cx="1890347" cy="1890347"/>
            </a:xfrm>
            <a:prstGeom prst="pie">
              <a:avLst>
                <a:gd name="adj1" fmla="val 14217794"/>
                <a:gd name="adj2" fmla="val 1818783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Partial Circle 44">
              <a:extLst>
                <a:ext uri="{FF2B5EF4-FFF2-40B4-BE49-F238E27FC236}">
                  <a16:creationId xmlns:a16="http://schemas.microsoft.com/office/drawing/2014/main" id="{AA7C46A8-BD26-42A2-B801-029B9B5158D0}"/>
                </a:ext>
              </a:extLst>
            </p:cNvPr>
            <p:cNvSpPr/>
            <p:nvPr/>
          </p:nvSpPr>
          <p:spPr>
            <a:xfrm rot="17280000">
              <a:off x="5128279" y="2980461"/>
              <a:ext cx="1890347" cy="1890347"/>
            </a:xfrm>
            <a:prstGeom prst="pie">
              <a:avLst>
                <a:gd name="adj1" fmla="val 14217794"/>
                <a:gd name="adj2" fmla="val 1818783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16">
            <a:extLst>
              <a:ext uri="{FF2B5EF4-FFF2-40B4-BE49-F238E27FC236}">
                <a16:creationId xmlns:a16="http://schemas.microsoft.com/office/drawing/2014/main" id="{26FB1C93-3C24-46DD-9377-66B56BD5EE09}"/>
              </a:ext>
            </a:extLst>
          </p:cNvPr>
          <p:cNvSpPr/>
          <p:nvPr/>
        </p:nvSpPr>
        <p:spPr>
          <a:xfrm rot="2700000">
            <a:off x="5345176" y="323041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1471FDE8-8D3D-40AC-A7B2-B6F50DA6ACBA}"/>
              </a:ext>
            </a:extLst>
          </p:cNvPr>
          <p:cNvSpPr/>
          <p:nvPr/>
        </p:nvSpPr>
        <p:spPr>
          <a:xfrm>
            <a:off x="5553151" y="4026493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ed Rectangle 5">
            <a:extLst>
              <a:ext uri="{FF2B5EF4-FFF2-40B4-BE49-F238E27FC236}">
                <a16:creationId xmlns:a16="http://schemas.microsoft.com/office/drawing/2014/main" id="{6EA50054-851F-48E8-9769-242F21618203}"/>
              </a:ext>
            </a:extLst>
          </p:cNvPr>
          <p:cNvSpPr/>
          <p:nvPr/>
        </p:nvSpPr>
        <p:spPr>
          <a:xfrm flipH="1">
            <a:off x="6484824" y="3321715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Block Arc 10">
            <a:extLst>
              <a:ext uri="{FF2B5EF4-FFF2-40B4-BE49-F238E27FC236}">
                <a16:creationId xmlns:a16="http://schemas.microsoft.com/office/drawing/2014/main" id="{B903E674-75AC-4252-8602-C5170BC064D0}"/>
              </a:ext>
            </a:extLst>
          </p:cNvPr>
          <p:cNvSpPr/>
          <p:nvPr/>
        </p:nvSpPr>
        <p:spPr>
          <a:xfrm>
            <a:off x="6229860" y="403862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Oval 21">
            <a:extLst>
              <a:ext uri="{FF2B5EF4-FFF2-40B4-BE49-F238E27FC236}">
                <a16:creationId xmlns:a16="http://schemas.microsoft.com/office/drawing/2014/main" id="{0C91D12B-8388-4316-81D2-C26C46C60E0F}"/>
              </a:ext>
            </a:extLst>
          </p:cNvPr>
          <p:cNvSpPr>
            <a:spLocks noChangeAspect="1"/>
          </p:cNvSpPr>
          <p:nvPr/>
        </p:nvSpPr>
        <p:spPr>
          <a:xfrm>
            <a:off x="5909702" y="2830505"/>
            <a:ext cx="372596" cy="375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4F66C7-D29A-4BC4-BEC3-A5CC860C52A0}"/>
              </a:ext>
            </a:extLst>
          </p:cNvPr>
          <p:cNvSpPr txBox="1"/>
          <p:nvPr/>
        </p:nvSpPr>
        <p:spPr>
          <a:xfrm>
            <a:off x="8556099" y="3767248"/>
            <a:ext cx="306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FE92B8-81ED-461D-8C05-E5FCE830F3E8}"/>
              </a:ext>
            </a:extLst>
          </p:cNvPr>
          <p:cNvSpPr txBox="1"/>
          <p:nvPr/>
        </p:nvSpPr>
        <p:spPr>
          <a:xfrm>
            <a:off x="567836" y="3767248"/>
            <a:ext cx="306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7A5278-1F0D-453A-BB42-536C9457D355}"/>
              </a:ext>
            </a:extLst>
          </p:cNvPr>
          <p:cNvSpPr txBox="1"/>
          <p:nvPr/>
        </p:nvSpPr>
        <p:spPr>
          <a:xfrm>
            <a:off x="8128363" y="1786259"/>
            <a:ext cx="306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129DB0-5AA6-41AB-A7A3-DF8F393966BD}"/>
              </a:ext>
            </a:extLst>
          </p:cNvPr>
          <p:cNvSpPr txBox="1"/>
          <p:nvPr/>
        </p:nvSpPr>
        <p:spPr>
          <a:xfrm>
            <a:off x="995572" y="1786259"/>
            <a:ext cx="306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100294-9D98-49D8-AAE6-55EDC11B6BD4}"/>
              </a:ext>
            </a:extLst>
          </p:cNvPr>
          <p:cNvSpPr txBox="1"/>
          <p:nvPr/>
        </p:nvSpPr>
        <p:spPr>
          <a:xfrm>
            <a:off x="3485012" y="5816836"/>
            <a:ext cx="522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0E1FA20-7970-4CCE-BECE-8D1B84FA0675}"/>
              </a:ext>
            </a:extLst>
          </p:cNvPr>
          <p:cNvSpPr txBox="1"/>
          <p:nvPr/>
        </p:nvSpPr>
        <p:spPr>
          <a:xfrm>
            <a:off x="4792851" y="2924944"/>
            <a:ext cx="2520280" cy="338554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05BFAF-0C1C-4610-8B09-F5B6CED3C321}"/>
              </a:ext>
            </a:extLst>
          </p:cNvPr>
          <p:cNvSpPr txBox="1"/>
          <p:nvPr/>
        </p:nvSpPr>
        <p:spPr>
          <a:xfrm>
            <a:off x="8536894" y="2924944"/>
            <a:ext cx="2520280" cy="338554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1744B0-77C1-4DC0-A427-587C3EA5E84D}"/>
              </a:ext>
            </a:extLst>
          </p:cNvPr>
          <p:cNvSpPr txBox="1"/>
          <p:nvPr/>
        </p:nvSpPr>
        <p:spPr>
          <a:xfrm>
            <a:off x="4792851" y="6018106"/>
            <a:ext cx="2520280" cy="338554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B7B2A8-C117-4632-9BDA-0234B27D5013}"/>
              </a:ext>
            </a:extLst>
          </p:cNvPr>
          <p:cNvSpPr txBox="1"/>
          <p:nvPr/>
        </p:nvSpPr>
        <p:spPr>
          <a:xfrm>
            <a:off x="8536894" y="6018106"/>
            <a:ext cx="2520280" cy="338554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989BB9-BF03-4437-96F6-9417521A299C}"/>
              </a:ext>
            </a:extLst>
          </p:cNvPr>
          <p:cNvSpPr txBox="1"/>
          <p:nvPr/>
        </p:nvSpPr>
        <p:spPr>
          <a:xfrm>
            <a:off x="731879" y="2577396"/>
            <a:ext cx="2836836" cy="1938992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Example Text :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with our Templates.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73C0A4-A8FB-47FC-B010-4BA030B1B39A}"/>
              </a:ext>
            </a:extLst>
          </p:cNvPr>
          <p:cNvSpPr txBox="1"/>
          <p:nvPr/>
        </p:nvSpPr>
        <p:spPr>
          <a:xfrm>
            <a:off x="731879" y="754442"/>
            <a:ext cx="2837209" cy="1661993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88A4D-1607-416D-AA89-5704DFC94D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0FFB0C-E1C2-41AD-A4E6-C61258E805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C016747-FABE-4805-8F27-E440CF28A6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0DBC9F-BF78-4E58-9506-277316D7ACD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336373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66B688-E9D6-435A-83B8-2D8D401AF7A7}"/>
              </a:ext>
            </a:extLst>
          </p:cNvPr>
          <p:cNvGrpSpPr/>
          <p:nvPr/>
        </p:nvGrpSpPr>
        <p:grpSpPr>
          <a:xfrm>
            <a:off x="3606219" y="2225655"/>
            <a:ext cx="970076" cy="3911195"/>
            <a:chOff x="683568" y="2348880"/>
            <a:chExt cx="837152" cy="3375266"/>
          </a:xfrm>
        </p:grpSpPr>
        <p:sp>
          <p:nvSpPr>
            <p:cNvPr id="4" name="Diagonal Stripe 3">
              <a:extLst>
                <a:ext uri="{FF2B5EF4-FFF2-40B4-BE49-F238E27FC236}">
                  <a16:creationId xmlns:a16="http://schemas.microsoft.com/office/drawing/2014/main" id="{6ADC1403-6C95-4AEB-8740-8CBE968F8F4D}"/>
                </a:ext>
              </a:extLst>
            </p:cNvPr>
            <p:cNvSpPr/>
            <p:nvPr/>
          </p:nvSpPr>
          <p:spPr>
            <a:xfrm rot="19197366">
              <a:off x="869339" y="5087622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59955A09-CDE4-4FE0-8A83-B148E7BA968E}"/>
                </a:ext>
              </a:extLst>
            </p:cNvPr>
            <p:cNvSpPr/>
            <p:nvPr/>
          </p:nvSpPr>
          <p:spPr>
            <a:xfrm>
              <a:off x="778144" y="2919128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317DBA14-23AC-43AE-98E7-45875E0A744D}"/>
                </a:ext>
              </a:extLst>
            </p:cNvPr>
            <p:cNvSpPr/>
            <p:nvPr/>
          </p:nvSpPr>
          <p:spPr>
            <a:xfrm>
              <a:off x="753331" y="2348880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2167EC-925D-46CB-9173-ABB22E256CBC}"/>
                </a:ext>
              </a:extLst>
            </p:cNvPr>
            <p:cNvSpPr/>
            <p:nvPr/>
          </p:nvSpPr>
          <p:spPr>
            <a:xfrm>
              <a:off x="850144" y="2483940"/>
              <a:ext cx="504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3A36B2-F349-47BD-AB34-EE39088C9FF9}"/>
                </a:ext>
              </a:extLst>
            </p:cNvPr>
            <p:cNvSpPr/>
            <p:nvPr/>
          </p:nvSpPr>
          <p:spPr>
            <a:xfrm>
              <a:off x="1032381" y="4919804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D7B4919E-E440-4E76-8E99-C6E56818A999}"/>
                </a:ext>
              </a:extLst>
            </p:cNvPr>
            <p:cNvSpPr/>
            <p:nvPr/>
          </p:nvSpPr>
          <p:spPr>
            <a:xfrm rot="10800000">
              <a:off x="1032381" y="5044893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ounded Rectangle 16">
              <a:extLst>
                <a:ext uri="{FF2B5EF4-FFF2-40B4-BE49-F238E27FC236}">
                  <a16:creationId xmlns:a16="http://schemas.microsoft.com/office/drawing/2014/main" id="{6FDC7C70-D306-4B0B-AB62-B8E69CE290FA}"/>
                </a:ext>
              </a:extLst>
            </p:cNvPr>
            <p:cNvSpPr/>
            <p:nvPr/>
          </p:nvSpPr>
          <p:spPr>
            <a:xfrm>
              <a:off x="683568" y="2822616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20">
              <a:extLst>
                <a:ext uri="{FF2B5EF4-FFF2-40B4-BE49-F238E27FC236}">
                  <a16:creationId xmlns:a16="http://schemas.microsoft.com/office/drawing/2014/main" id="{53EDABFB-69F1-4AD5-AE06-BA0A5CAE1F36}"/>
                </a:ext>
              </a:extLst>
            </p:cNvPr>
            <p:cNvSpPr/>
            <p:nvPr/>
          </p:nvSpPr>
          <p:spPr>
            <a:xfrm>
              <a:off x="842850" y="3262374"/>
              <a:ext cx="518588" cy="1539472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DCB517-AE73-457C-B1CF-5EAD03CA2984}"/>
                </a:ext>
              </a:extLst>
            </p:cNvPr>
            <p:cNvSpPr/>
            <p:nvPr/>
          </p:nvSpPr>
          <p:spPr>
            <a:xfrm>
              <a:off x="1088192" y="2483940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344A89-2652-4DDB-90CD-399DC7B2DEC8}"/>
                </a:ext>
              </a:extLst>
            </p:cNvPr>
            <p:cNvSpPr/>
            <p:nvPr/>
          </p:nvSpPr>
          <p:spPr>
            <a:xfrm>
              <a:off x="1074220" y="2966632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49EDE2-1422-4423-B820-9683AD1EF366}"/>
                </a:ext>
              </a:extLst>
            </p:cNvPr>
            <p:cNvSpPr/>
            <p:nvPr/>
          </p:nvSpPr>
          <p:spPr>
            <a:xfrm>
              <a:off x="1074220" y="4450568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C406F1-680E-4446-9B47-89254E731861}"/>
                </a:ext>
              </a:extLst>
            </p:cNvPr>
            <p:cNvSpPr/>
            <p:nvPr/>
          </p:nvSpPr>
          <p:spPr>
            <a:xfrm>
              <a:off x="1074220" y="3708600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8BC791-2791-46A7-BEBB-A134D12EBED7}"/>
                </a:ext>
              </a:extLst>
            </p:cNvPr>
            <p:cNvSpPr/>
            <p:nvPr/>
          </p:nvSpPr>
          <p:spPr>
            <a:xfrm>
              <a:off x="1185841" y="3523108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4E34F0-C395-444C-ACC8-A739EB4BFC7E}"/>
                </a:ext>
              </a:extLst>
            </p:cNvPr>
            <p:cNvSpPr/>
            <p:nvPr/>
          </p:nvSpPr>
          <p:spPr>
            <a:xfrm>
              <a:off x="1185841" y="389409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42E6FF-82CD-4774-B7B1-F23C4D471281}"/>
                </a:ext>
              </a:extLst>
            </p:cNvPr>
            <p:cNvSpPr/>
            <p:nvPr/>
          </p:nvSpPr>
          <p:spPr>
            <a:xfrm>
              <a:off x="1185841" y="4265076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0C2E502-0E06-456D-8A2E-0FB9A1A40797}"/>
                </a:ext>
              </a:extLst>
            </p:cNvPr>
            <p:cNvSpPr/>
            <p:nvPr/>
          </p:nvSpPr>
          <p:spPr>
            <a:xfrm>
              <a:off x="1074220" y="4079584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D6A6830-FD2C-4453-9A01-9C20E4CF1C1C}"/>
                </a:ext>
              </a:extLst>
            </p:cNvPr>
            <p:cNvSpPr/>
            <p:nvPr/>
          </p:nvSpPr>
          <p:spPr>
            <a:xfrm>
              <a:off x="1185841" y="3152124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2A1FA45-FC39-4210-B564-1F07181912BA}"/>
                </a:ext>
              </a:extLst>
            </p:cNvPr>
            <p:cNvSpPr/>
            <p:nvPr/>
          </p:nvSpPr>
          <p:spPr>
            <a:xfrm>
              <a:off x="1074220" y="3337616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CF7091-166F-43C2-8D91-B824F75C7066}"/>
                </a:ext>
              </a:extLst>
            </p:cNvPr>
            <p:cNvSpPr/>
            <p:nvPr/>
          </p:nvSpPr>
          <p:spPr>
            <a:xfrm>
              <a:off x="1185841" y="463606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EB19D2-2543-4D56-BB64-6921B09626BB}"/>
              </a:ext>
            </a:extLst>
          </p:cNvPr>
          <p:cNvGrpSpPr/>
          <p:nvPr/>
        </p:nvGrpSpPr>
        <p:grpSpPr>
          <a:xfrm>
            <a:off x="4943018" y="2220385"/>
            <a:ext cx="970076" cy="3916464"/>
            <a:chOff x="1907704" y="2451208"/>
            <a:chExt cx="837152" cy="3379813"/>
          </a:xfrm>
        </p:grpSpPr>
        <p:sp>
          <p:nvSpPr>
            <p:cNvPr id="24" name="Diagonal Stripe 23">
              <a:extLst>
                <a:ext uri="{FF2B5EF4-FFF2-40B4-BE49-F238E27FC236}">
                  <a16:creationId xmlns:a16="http://schemas.microsoft.com/office/drawing/2014/main" id="{97607A9B-A034-4DF3-8F57-87559C7FCB31}"/>
                </a:ext>
              </a:extLst>
            </p:cNvPr>
            <p:cNvSpPr/>
            <p:nvPr/>
          </p:nvSpPr>
          <p:spPr>
            <a:xfrm rot="19197366">
              <a:off x="2093475" y="5194497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7">
              <a:extLst>
                <a:ext uri="{FF2B5EF4-FFF2-40B4-BE49-F238E27FC236}">
                  <a16:creationId xmlns:a16="http://schemas.microsoft.com/office/drawing/2014/main" id="{13301D02-EB9D-4664-A28A-CFE1C53BD169}"/>
                </a:ext>
              </a:extLst>
            </p:cNvPr>
            <p:cNvSpPr/>
            <p:nvPr/>
          </p:nvSpPr>
          <p:spPr>
            <a:xfrm>
              <a:off x="2002280" y="3026003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Rounded Rectangle 36">
              <a:extLst>
                <a:ext uri="{FF2B5EF4-FFF2-40B4-BE49-F238E27FC236}">
                  <a16:creationId xmlns:a16="http://schemas.microsoft.com/office/drawing/2014/main" id="{FC150E4B-6299-4AF3-B9D8-673E034104EC}"/>
                </a:ext>
              </a:extLst>
            </p:cNvPr>
            <p:cNvSpPr/>
            <p:nvPr/>
          </p:nvSpPr>
          <p:spPr>
            <a:xfrm>
              <a:off x="1977467" y="2451208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4F92AFB-574E-4303-9E93-1750BA7D2DF7}"/>
                </a:ext>
              </a:extLst>
            </p:cNvPr>
            <p:cNvSpPr/>
            <p:nvPr/>
          </p:nvSpPr>
          <p:spPr>
            <a:xfrm>
              <a:off x="2074280" y="2586268"/>
              <a:ext cx="504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F797AC2-6D80-413B-B35E-4DF16271B4A8}"/>
                </a:ext>
              </a:extLst>
            </p:cNvPr>
            <p:cNvSpPr/>
            <p:nvPr/>
          </p:nvSpPr>
          <p:spPr>
            <a:xfrm>
              <a:off x="2256517" y="5013176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F7804C68-2458-4149-8DB4-9ABD34BF9A37}"/>
                </a:ext>
              </a:extLst>
            </p:cNvPr>
            <p:cNvSpPr/>
            <p:nvPr/>
          </p:nvSpPr>
          <p:spPr>
            <a:xfrm rot="10800000">
              <a:off x="2256518" y="5147221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" name="Rounded Rectangle 40">
              <a:extLst>
                <a:ext uri="{FF2B5EF4-FFF2-40B4-BE49-F238E27FC236}">
                  <a16:creationId xmlns:a16="http://schemas.microsoft.com/office/drawing/2014/main" id="{2CCBD2E8-74AA-410C-B5E2-87600BEA7A1D}"/>
                </a:ext>
              </a:extLst>
            </p:cNvPr>
            <p:cNvSpPr/>
            <p:nvPr/>
          </p:nvSpPr>
          <p:spPr>
            <a:xfrm>
              <a:off x="1907704" y="2929491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84938A55-4294-49DF-98A7-4687B5E224AC}"/>
                </a:ext>
              </a:extLst>
            </p:cNvPr>
            <p:cNvSpPr/>
            <p:nvPr/>
          </p:nvSpPr>
          <p:spPr>
            <a:xfrm>
              <a:off x="2066986" y="4316681"/>
              <a:ext cx="518588" cy="587493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3C7B1F-E844-4026-AFE6-2C3E914A0BA1}"/>
                </a:ext>
              </a:extLst>
            </p:cNvPr>
            <p:cNvSpPr/>
            <p:nvPr/>
          </p:nvSpPr>
          <p:spPr>
            <a:xfrm>
              <a:off x="2312328" y="2586268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1D4D398-9346-4002-A2DE-C4B11391C1FE}"/>
                </a:ext>
              </a:extLst>
            </p:cNvPr>
            <p:cNvSpPr/>
            <p:nvPr/>
          </p:nvSpPr>
          <p:spPr>
            <a:xfrm>
              <a:off x="2298356" y="3073507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C9784A1-C399-42BD-B37B-20F88DB7601D}"/>
                </a:ext>
              </a:extLst>
            </p:cNvPr>
            <p:cNvSpPr/>
            <p:nvPr/>
          </p:nvSpPr>
          <p:spPr>
            <a:xfrm>
              <a:off x="2298356" y="4557443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5A1C3B-9A2F-4F68-9F2B-1F4FEC190AD2}"/>
                </a:ext>
              </a:extLst>
            </p:cNvPr>
            <p:cNvSpPr/>
            <p:nvPr/>
          </p:nvSpPr>
          <p:spPr>
            <a:xfrm>
              <a:off x="2298356" y="3815475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26ABD9-CB4D-46AC-8E69-6B31FD4AEBA8}"/>
                </a:ext>
              </a:extLst>
            </p:cNvPr>
            <p:cNvSpPr/>
            <p:nvPr/>
          </p:nvSpPr>
          <p:spPr>
            <a:xfrm>
              <a:off x="2409977" y="3629983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9603A5-CBDD-4005-9264-22D399BBC03A}"/>
                </a:ext>
              </a:extLst>
            </p:cNvPr>
            <p:cNvSpPr/>
            <p:nvPr/>
          </p:nvSpPr>
          <p:spPr>
            <a:xfrm>
              <a:off x="2409977" y="4000967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D2B6A5-B09D-405C-8596-CAB150E7D643}"/>
                </a:ext>
              </a:extLst>
            </p:cNvPr>
            <p:cNvSpPr/>
            <p:nvPr/>
          </p:nvSpPr>
          <p:spPr>
            <a:xfrm>
              <a:off x="2409977" y="4371951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D6462D2-510E-4738-AB33-B9CF8A17AAF7}"/>
                </a:ext>
              </a:extLst>
            </p:cNvPr>
            <p:cNvSpPr/>
            <p:nvPr/>
          </p:nvSpPr>
          <p:spPr>
            <a:xfrm>
              <a:off x="2298356" y="4186459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71A4F4-B3FF-444D-9C5F-1C1351B393BA}"/>
                </a:ext>
              </a:extLst>
            </p:cNvPr>
            <p:cNvSpPr/>
            <p:nvPr/>
          </p:nvSpPr>
          <p:spPr>
            <a:xfrm>
              <a:off x="2409977" y="3258999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62AE73-7ECC-4C84-9479-0C2B83280EDC}"/>
                </a:ext>
              </a:extLst>
            </p:cNvPr>
            <p:cNvSpPr/>
            <p:nvPr/>
          </p:nvSpPr>
          <p:spPr>
            <a:xfrm>
              <a:off x="2298356" y="3444491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706A00-00FF-4D22-9D85-E8616658E292}"/>
                </a:ext>
              </a:extLst>
            </p:cNvPr>
            <p:cNvSpPr/>
            <p:nvPr/>
          </p:nvSpPr>
          <p:spPr>
            <a:xfrm>
              <a:off x="2409977" y="4742937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6238E84-2DA7-4D11-9750-DBB7F969019F}"/>
              </a:ext>
            </a:extLst>
          </p:cNvPr>
          <p:cNvGrpSpPr/>
          <p:nvPr/>
        </p:nvGrpSpPr>
        <p:grpSpPr>
          <a:xfrm>
            <a:off x="6279817" y="2215117"/>
            <a:ext cx="970076" cy="3921732"/>
            <a:chOff x="2987824" y="2451208"/>
            <a:chExt cx="837152" cy="3384360"/>
          </a:xfrm>
        </p:grpSpPr>
        <p:sp>
          <p:nvSpPr>
            <p:cNvPr id="44" name="Diagonal Stripe 43">
              <a:extLst>
                <a:ext uri="{FF2B5EF4-FFF2-40B4-BE49-F238E27FC236}">
                  <a16:creationId xmlns:a16="http://schemas.microsoft.com/office/drawing/2014/main" id="{976F6A0B-BCD2-4236-A548-AD7F77EAEBD5}"/>
                </a:ext>
              </a:extLst>
            </p:cNvPr>
            <p:cNvSpPr/>
            <p:nvPr/>
          </p:nvSpPr>
          <p:spPr>
            <a:xfrm rot="19197366">
              <a:off x="3173595" y="5199044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0CDAD640-920F-4ED7-874D-3FEF3E1B57BC}"/>
                </a:ext>
              </a:extLst>
            </p:cNvPr>
            <p:cNvSpPr/>
            <p:nvPr/>
          </p:nvSpPr>
          <p:spPr>
            <a:xfrm>
              <a:off x="3082400" y="3030550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6" name="Rounded Rectangle 56">
              <a:extLst>
                <a:ext uri="{FF2B5EF4-FFF2-40B4-BE49-F238E27FC236}">
                  <a16:creationId xmlns:a16="http://schemas.microsoft.com/office/drawing/2014/main" id="{3743EB90-0816-4DC1-8707-C28695EC89A9}"/>
                </a:ext>
              </a:extLst>
            </p:cNvPr>
            <p:cNvSpPr/>
            <p:nvPr/>
          </p:nvSpPr>
          <p:spPr>
            <a:xfrm>
              <a:off x="3057587" y="2451208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8465754-6FB4-45B1-B6C9-A21766AA421C}"/>
                </a:ext>
              </a:extLst>
            </p:cNvPr>
            <p:cNvSpPr/>
            <p:nvPr/>
          </p:nvSpPr>
          <p:spPr>
            <a:xfrm>
              <a:off x="3154400" y="2586268"/>
              <a:ext cx="504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A1C1603-9C11-42BE-A1D8-D932603CA6B0}"/>
                </a:ext>
              </a:extLst>
            </p:cNvPr>
            <p:cNvSpPr/>
            <p:nvPr/>
          </p:nvSpPr>
          <p:spPr>
            <a:xfrm>
              <a:off x="3336637" y="5013176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BA0B09E2-1C42-4640-8CBE-53582B082F3D}"/>
                </a:ext>
              </a:extLst>
            </p:cNvPr>
            <p:cNvSpPr/>
            <p:nvPr/>
          </p:nvSpPr>
          <p:spPr>
            <a:xfrm rot="10800000">
              <a:off x="3336638" y="5147221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0" name="Rounded Rectangle 60">
              <a:extLst>
                <a:ext uri="{FF2B5EF4-FFF2-40B4-BE49-F238E27FC236}">
                  <a16:creationId xmlns:a16="http://schemas.microsoft.com/office/drawing/2014/main" id="{F58BC2A8-7892-4E1E-ABE8-3203124F4D59}"/>
                </a:ext>
              </a:extLst>
            </p:cNvPr>
            <p:cNvSpPr/>
            <p:nvPr/>
          </p:nvSpPr>
          <p:spPr>
            <a:xfrm>
              <a:off x="2987824" y="2934038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1" name="Rectangle 20">
              <a:extLst>
                <a:ext uri="{FF2B5EF4-FFF2-40B4-BE49-F238E27FC236}">
                  <a16:creationId xmlns:a16="http://schemas.microsoft.com/office/drawing/2014/main" id="{AB983FD8-F47D-4D12-BDE1-33F56CF27AEF}"/>
                </a:ext>
              </a:extLst>
            </p:cNvPr>
            <p:cNvSpPr/>
            <p:nvPr/>
          </p:nvSpPr>
          <p:spPr>
            <a:xfrm>
              <a:off x="3147106" y="3758540"/>
              <a:ext cx="518588" cy="1145634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3FAD995-3A55-449E-ABCF-1B4C26DE4D8C}"/>
                </a:ext>
              </a:extLst>
            </p:cNvPr>
            <p:cNvSpPr/>
            <p:nvPr/>
          </p:nvSpPr>
          <p:spPr>
            <a:xfrm>
              <a:off x="3392448" y="2586268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B99A901-9E74-42EA-A654-88174D92C5BB}"/>
                </a:ext>
              </a:extLst>
            </p:cNvPr>
            <p:cNvSpPr/>
            <p:nvPr/>
          </p:nvSpPr>
          <p:spPr>
            <a:xfrm>
              <a:off x="3378476" y="3078054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D72F414-C7A8-4F3D-A127-84BD669930DA}"/>
                </a:ext>
              </a:extLst>
            </p:cNvPr>
            <p:cNvSpPr/>
            <p:nvPr/>
          </p:nvSpPr>
          <p:spPr>
            <a:xfrm>
              <a:off x="3378476" y="4561990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3458CAD-B187-4F5D-BFB3-FA32938785EE}"/>
                </a:ext>
              </a:extLst>
            </p:cNvPr>
            <p:cNvSpPr/>
            <p:nvPr/>
          </p:nvSpPr>
          <p:spPr>
            <a:xfrm>
              <a:off x="3378476" y="3820022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B03ECEA-8EAA-4734-8268-6F930FF561CD}"/>
                </a:ext>
              </a:extLst>
            </p:cNvPr>
            <p:cNvSpPr/>
            <p:nvPr/>
          </p:nvSpPr>
          <p:spPr>
            <a:xfrm>
              <a:off x="3490097" y="3634530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24FB1BE-7EA5-404B-835B-C9CDCE3A4CD2}"/>
                </a:ext>
              </a:extLst>
            </p:cNvPr>
            <p:cNvSpPr/>
            <p:nvPr/>
          </p:nvSpPr>
          <p:spPr>
            <a:xfrm>
              <a:off x="3490097" y="4005514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55C1729-3B8F-4ECD-9F25-207D872B901C}"/>
                </a:ext>
              </a:extLst>
            </p:cNvPr>
            <p:cNvSpPr/>
            <p:nvPr/>
          </p:nvSpPr>
          <p:spPr>
            <a:xfrm>
              <a:off x="3490097" y="4376498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BC64236-9C86-47A4-9E83-FF54E0E95BCA}"/>
                </a:ext>
              </a:extLst>
            </p:cNvPr>
            <p:cNvSpPr/>
            <p:nvPr/>
          </p:nvSpPr>
          <p:spPr>
            <a:xfrm>
              <a:off x="3378476" y="4191006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66393A2-2AD6-46C3-AD10-0E13E8DB33E8}"/>
                </a:ext>
              </a:extLst>
            </p:cNvPr>
            <p:cNvSpPr/>
            <p:nvPr/>
          </p:nvSpPr>
          <p:spPr>
            <a:xfrm>
              <a:off x="3490097" y="3263546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D7F3348-3EEA-4751-8FCC-A85E8A1B30C4}"/>
                </a:ext>
              </a:extLst>
            </p:cNvPr>
            <p:cNvSpPr/>
            <p:nvPr/>
          </p:nvSpPr>
          <p:spPr>
            <a:xfrm>
              <a:off x="3378476" y="3449038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CB973B6-C59F-4386-B6A6-818ED6012961}"/>
                </a:ext>
              </a:extLst>
            </p:cNvPr>
            <p:cNvSpPr/>
            <p:nvPr/>
          </p:nvSpPr>
          <p:spPr>
            <a:xfrm>
              <a:off x="3490097" y="4747484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8599EAA-7B0A-4470-91F1-0397964EA507}"/>
              </a:ext>
            </a:extLst>
          </p:cNvPr>
          <p:cNvSpPr txBox="1"/>
          <p:nvPr/>
        </p:nvSpPr>
        <p:spPr>
          <a:xfrm>
            <a:off x="3648756" y="1766631"/>
            <a:ext cx="88500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E5E32F-0BB4-4D02-A593-12538AAF8B6A}"/>
              </a:ext>
            </a:extLst>
          </p:cNvPr>
          <p:cNvSpPr txBox="1"/>
          <p:nvPr/>
        </p:nvSpPr>
        <p:spPr>
          <a:xfrm>
            <a:off x="4974709" y="1766631"/>
            <a:ext cx="89313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0E96C4-6523-40ED-B401-1F88DD5072DA}"/>
              </a:ext>
            </a:extLst>
          </p:cNvPr>
          <p:cNvSpPr txBox="1"/>
          <p:nvPr/>
        </p:nvSpPr>
        <p:spPr>
          <a:xfrm>
            <a:off x="6308797" y="1766631"/>
            <a:ext cx="90127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65%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991E969-18CB-40F6-99DD-49EC741FE671}"/>
              </a:ext>
            </a:extLst>
          </p:cNvPr>
          <p:cNvGrpSpPr/>
          <p:nvPr/>
        </p:nvGrpSpPr>
        <p:grpSpPr>
          <a:xfrm>
            <a:off x="7616615" y="2215117"/>
            <a:ext cx="970076" cy="3921732"/>
            <a:chOff x="2987824" y="2451208"/>
            <a:chExt cx="837152" cy="3384360"/>
          </a:xfrm>
        </p:grpSpPr>
        <p:sp>
          <p:nvSpPr>
            <p:cNvPr id="67" name="Diagonal Stripe 66">
              <a:extLst>
                <a:ext uri="{FF2B5EF4-FFF2-40B4-BE49-F238E27FC236}">
                  <a16:creationId xmlns:a16="http://schemas.microsoft.com/office/drawing/2014/main" id="{0DFED839-ABD5-4519-ABC5-4382452D8BA8}"/>
                </a:ext>
              </a:extLst>
            </p:cNvPr>
            <p:cNvSpPr/>
            <p:nvPr/>
          </p:nvSpPr>
          <p:spPr>
            <a:xfrm rot="19197366">
              <a:off x="3173595" y="5199044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93891F6A-C19F-4751-A357-7769487FC3A2}"/>
                </a:ext>
              </a:extLst>
            </p:cNvPr>
            <p:cNvSpPr/>
            <p:nvPr/>
          </p:nvSpPr>
          <p:spPr>
            <a:xfrm>
              <a:off x="3082400" y="3030550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Rounded Rectangle 93">
              <a:extLst>
                <a:ext uri="{FF2B5EF4-FFF2-40B4-BE49-F238E27FC236}">
                  <a16:creationId xmlns:a16="http://schemas.microsoft.com/office/drawing/2014/main" id="{E3B22906-32CA-4CF9-B7E9-B2880CE3A96B}"/>
                </a:ext>
              </a:extLst>
            </p:cNvPr>
            <p:cNvSpPr/>
            <p:nvPr/>
          </p:nvSpPr>
          <p:spPr>
            <a:xfrm>
              <a:off x="3057587" y="2451208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632928E-C989-4D4D-964D-006966C829C3}"/>
                </a:ext>
              </a:extLst>
            </p:cNvPr>
            <p:cNvSpPr/>
            <p:nvPr/>
          </p:nvSpPr>
          <p:spPr>
            <a:xfrm>
              <a:off x="3154400" y="2586268"/>
              <a:ext cx="504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5E47334-CD36-4A16-A2A2-BF8D33C8C5F5}"/>
                </a:ext>
              </a:extLst>
            </p:cNvPr>
            <p:cNvSpPr/>
            <p:nvPr/>
          </p:nvSpPr>
          <p:spPr>
            <a:xfrm>
              <a:off x="3336637" y="5013176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2" name="Trapezoid 71">
              <a:extLst>
                <a:ext uri="{FF2B5EF4-FFF2-40B4-BE49-F238E27FC236}">
                  <a16:creationId xmlns:a16="http://schemas.microsoft.com/office/drawing/2014/main" id="{D7B9BCB8-2477-40F5-9A49-C6161C7DE02A}"/>
                </a:ext>
              </a:extLst>
            </p:cNvPr>
            <p:cNvSpPr/>
            <p:nvPr/>
          </p:nvSpPr>
          <p:spPr>
            <a:xfrm rot="10800000">
              <a:off x="3336638" y="5147221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3" name="Rounded Rectangle 97">
              <a:extLst>
                <a:ext uri="{FF2B5EF4-FFF2-40B4-BE49-F238E27FC236}">
                  <a16:creationId xmlns:a16="http://schemas.microsoft.com/office/drawing/2014/main" id="{38C91BAD-8D1C-4CF6-BFA0-4C5095CA57B2}"/>
                </a:ext>
              </a:extLst>
            </p:cNvPr>
            <p:cNvSpPr/>
            <p:nvPr/>
          </p:nvSpPr>
          <p:spPr>
            <a:xfrm>
              <a:off x="2987824" y="2934038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4" name="Rectangle 20">
              <a:extLst>
                <a:ext uri="{FF2B5EF4-FFF2-40B4-BE49-F238E27FC236}">
                  <a16:creationId xmlns:a16="http://schemas.microsoft.com/office/drawing/2014/main" id="{35FD0D55-0E68-4E72-995D-2AAE86448B8A}"/>
                </a:ext>
              </a:extLst>
            </p:cNvPr>
            <p:cNvSpPr/>
            <p:nvPr/>
          </p:nvSpPr>
          <p:spPr>
            <a:xfrm>
              <a:off x="3147106" y="4125688"/>
              <a:ext cx="518588" cy="778486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A6FA6FB-C093-4281-AAA1-6FAE6EB931BA}"/>
                </a:ext>
              </a:extLst>
            </p:cNvPr>
            <p:cNvSpPr/>
            <p:nvPr/>
          </p:nvSpPr>
          <p:spPr>
            <a:xfrm>
              <a:off x="3392448" y="2586268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51BB840-27F6-48E7-8AC5-A3D13DC6F22E}"/>
                </a:ext>
              </a:extLst>
            </p:cNvPr>
            <p:cNvSpPr/>
            <p:nvPr/>
          </p:nvSpPr>
          <p:spPr>
            <a:xfrm>
              <a:off x="3378476" y="3078054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D0EEC28-99B8-4608-89AC-3228DF5C5B9C}"/>
                </a:ext>
              </a:extLst>
            </p:cNvPr>
            <p:cNvSpPr/>
            <p:nvPr/>
          </p:nvSpPr>
          <p:spPr>
            <a:xfrm>
              <a:off x="3378476" y="4561990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06A5095-F6C6-49F3-8FF5-CA73775E5C57}"/>
                </a:ext>
              </a:extLst>
            </p:cNvPr>
            <p:cNvSpPr/>
            <p:nvPr/>
          </p:nvSpPr>
          <p:spPr>
            <a:xfrm>
              <a:off x="3378476" y="3820022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AB55B2F-3CB1-4E4B-8DE1-B6645CEED615}"/>
                </a:ext>
              </a:extLst>
            </p:cNvPr>
            <p:cNvSpPr/>
            <p:nvPr/>
          </p:nvSpPr>
          <p:spPr>
            <a:xfrm>
              <a:off x="3490097" y="3634530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6CDDEC7-A1E3-41E5-B6AD-2CED7EC7E6DD}"/>
                </a:ext>
              </a:extLst>
            </p:cNvPr>
            <p:cNvSpPr/>
            <p:nvPr/>
          </p:nvSpPr>
          <p:spPr>
            <a:xfrm>
              <a:off x="3490097" y="4005514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B17647-0D5B-4E35-809E-F623D32FB2B6}"/>
                </a:ext>
              </a:extLst>
            </p:cNvPr>
            <p:cNvSpPr/>
            <p:nvPr/>
          </p:nvSpPr>
          <p:spPr>
            <a:xfrm>
              <a:off x="3490097" y="4376498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B6EFE2B-2CF4-4B1E-A92D-2D0995A5B120}"/>
                </a:ext>
              </a:extLst>
            </p:cNvPr>
            <p:cNvSpPr/>
            <p:nvPr/>
          </p:nvSpPr>
          <p:spPr>
            <a:xfrm>
              <a:off x="3378476" y="4191006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5D8FB6C-1BB4-4E44-8C88-C45DB02AB6B4}"/>
                </a:ext>
              </a:extLst>
            </p:cNvPr>
            <p:cNvSpPr/>
            <p:nvPr/>
          </p:nvSpPr>
          <p:spPr>
            <a:xfrm>
              <a:off x="3490097" y="3263546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1143655-7698-4B70-B2B2-DFCFE5985C5D}"/>
                </a:ext>
              </a:extLst>
            </p:cNvPr>
            <p:cNvSpPr/>
            <p:nvPr/>
          </p:nvSpPr>
          <p:spPr>
            <a:xfrm>
              <a:off x="3378476" y="3449038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5EA070E-0A1B-44CC-A8DE-3712D6E4756B}"/>
                </a:ext>
              </a:extLst>
            </p:cNvPr>
            <p:cNvSpPr/>
            <p:nvPr/>
          </p:nvSpPr>
          <p:spPr>
            <a:xfrm>
              <a:off x="3490097" y="4747484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E82C8D14-B6A4-4DE2-B06D-502C64411922}"/>
              </a:ext>
            </a:extLst>
          </p:cNvPr>
          <p:cNvSpPr txBox="1"/>
          <p:nvPr/>
        </p:nvSpPr>
        <p:spPr>
          <a:xfrm>
            <a:off x="7651019" y="1766631"/>
            <a:ext cx="90127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45%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87" name="Group 32">
            <a:extLst>
              <a:ext uri="{FF2B5EF4-FFF2-40B4-BE49-F238E27FC236}">
                <a16:creationId xmlns:a16="http://schemas.microsoft.com/office/drawing/2014/main" id="{31CB7DE3-F1E2-4669-B3EE-89F730172050}"/>
              </a:ext>
            </a:extLst>
          </p:cNvPr>
          <p:cNvGrpSpPr/>
          <p:nvPr/>
        </p:nvGrpSpPr>
        <p:grpSpPr>
          <a:xfrm>
            <a:off x="9065599" y="1740786"/>
            <a:ext cx="2710165" cy="3261194"/>
            <a:chOff x="1395848" y="2760094"/>
            <a:chExt cx="2952327" cy="3261194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8F42554-EE1C-4806-9CFD-5C3C547D4E4B}"/>
                </a:ext>
              </a:extLst>
            </p:cNvPr>
            <p:cNvSpPr txBox="1"/>
            <p:nvPr/>
          </p:nvSpPr>
          <p:spPr>
            <a:xfrm>
              <a:off x="1395848" y="3145068"/>
              <a:ext cx="29523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 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6106A1D-82B7-46A4-A499-38D391D16C9A}"/>
                </a:ext>
              </a:extLst>
            </p:cNvPr>
            <p:cNvSpPr txBox="1"/>
            <p:nvPr/>
          </p:nvSpPr>
          <p:spPr>
            <a:xfrm>
              <a:off x="1395848" y="2760094"/>
              <a:ext cx="2952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</a:rPr>
                <a:t>Add Contents Title        </a:t>
              </a:r>
              <a:endParaRPr lang="ko-KR" altLang="en-US" sz="1600" b="1" dirty="0">
                <a:solidFill>
                  <a:schemeClr val="accent3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3550583-7D9F-41C0-A7B7-3E8D5599AEBF}"/>
                </a:ext>
              </a:extLst>
            </p:cNvPr>
            <p:cNvSpPr txBox="1"/>
            <p:nvPr/>
          </p:nvSpPr>
          <p:spPr>
            <a:xfrm>
              <a:off x="1395848" y="5190291"/>
              <a:ext cx="2952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81A9CD1-D8E0-4CB7-B439-B93101FF04B3}"/>
                </a:ext>
              </a:extLst>
            </p:cNvPr>
            <p:cNvSpPr txBox="1"/>
            <p:nvPr/>
          </p:nvSpPr>
          <p:spPr>
            <a:xfrm>
              <a:off x="1395848" y="4921423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2AF0CC1-3BE7-4DEC-B30B-86440122C06B}"/>
              </a:ext>
            </a:extLst>
          </p:cNvPr>
          <p:cNvGrpSpPr/>
          <p:nvPr/>
        </p:nvGrpSpPr>
        <p:grpSpPr>
          <a:xfrm>
            <a:off x="10357946" y="5289626"/>
            <a:ext cx="1296144" cy="959214"/>
            <a:chOff x="7020272" y="1700460"/>
            <a:chExt cx="1296144" cy="959214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E16F757-BED2-4FA0-9738-0244A28D6BB0}"/>
                </a:ext>
              </a:extLst>
            </p:cNvPr>
            <p:cNvGrpSpPr/>
            <p:nvPr/>
          </p:nvGrpSpPr>
          <p:grpSpPr>
            <a:xfrm>
              <a:off x="7020272" y="1700460"/>
              <a:ext cx="1296144" cy="276999"/>
              <a:chOff x="7020272" y="1700460"/>
              <a:chExt cx="1296144" cy="276999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9B8E2AE-1A55-422A-837D-5A4C87783F14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EF24908-9F91-472F-925F-6AB706E22193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1012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Option_A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93C7F9D-158D-44EC-9AFB-4D3C96E3BF61}"/>
                </a:ext>
              </a:extLst>
            </p:cNvPr>
            <p:cNvGrpSpPr/>
            <p:nvPr/>
          </p:nvGrpSpPr>
          <p:grpSpPr>
            <a:xfrm>
              <a:off x="7020272" y="1927865"/>
              <a:ext cx="1296144" cy="276999"/>
              <a:chOff x="7020272" y="1700460"/>
              <a:chExt cx="1296144" cy="276999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34B18EE-42D0-4931-B353-AA31072C5839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C4D47F6-A1C5-443A-95E6-73B2AAABD3ED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1012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Option_B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4C0545E-E868-463E-AA88-73EE3C74BCA1}"/>
                </a:ext>
              </a:extLst>
            </p:cNvPr>
            <p:cNvGrpSpPr/>
            <p:nvPr/>
          </p:nvGrpSpPr>
          <p:grpSpPr>
            <a:xfrm>
              <a:off x="7020272" y="2155270"/>
              <a:ext cx="1296144" cy="276999"/>
              <a:chOff x="7020272" y="1700460"/>
              <a:chExt cx="1296144" cy="276999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B7DA4D6-3E84-4AC2-8A25-52E995F33797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D4FCD8E-68F3-435A-9C70-2020686BEBD3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1012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Option_C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6A03561-46BE-4907-B75B-EEC7E01E0242}"/>
                </a:ext>
              </a:extLst>
            </p:cNvPr>
            <p:cNvGrpSpPr/>
            <p:nvPr/>
          </p:nvGrpSpPr>
          <p:grpSpPr>
            <a:xfrm>
              <a:off x="7020272" y="2382675"/>
              <a:ext cx="1296144" cy="276999"/>
              <a:chOff x="7020272" y="1700460"/>
              <a:chExt cx="1296144" cy="27699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B74FFCD-79F5-4813-AFCD-9AFB6E3FF049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789565D-476E-4FE9-903A-1BA70E41052A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1012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Option_D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DB5DBCA8-21DF-4719-83D0-A6253C26ECAB}"/>
              </a:ext>
            </a:extLst>
          </p:cNvPr>
          <p:cNvSpPr txBox="1"/>
          <p:nvPr/>
        </p:nvSpPr>
        <p:spPr>
          <a:xfrm>
            <a:off x="609898" y="2424663"/>
            <a:ext cx="270641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accent4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accent4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accent4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DD09D88-A5F8-4A15-A2AC-7DA59574FA7C}"/>
              </a:ext>
            </a:extLst>
          </p:cNvPr>
          <p:cNvSpPr txBox="1"/>
          <p:nvPr/>
        </p:nvSpPr>
        <p:spPr>
          <a:xfrm>
            <a:off x="609898" y="1663841"/>
            <a:ext cx="27064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cs typeface="Arial" pitchFamily="34" charset="0"/>
              </a:rPr>
              <a:t>DOLOR SIT AMET, 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AC475FD-7EF6-49CC-9EE7-16D504721B12}"/>
              </a:ext>
            </a:extLst>
          </p:cNvPr>
          <p:cNvSpPr txBox="1"/>
          <p:nvPr/>
        </p:nvSpPr>
        <p:spPr>
          <a:xfrm>
            <a:off x="609897" y="2954964"/>
            <a:ext cx="270641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</a:t>
            </a:r>
          </a:p>
          <a:p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Easy to change colors, photos and Text. 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0E92B-B88B-4717-9F9E-7BD010343B05}"/>
              </a:ext>
            </a:extLst>
          </p:cNvPr>
          <p:cNvSpPr/>
          <p:nvPr/>
        </p:nvSpPr>
        <p:spPr>
          <a:xfrm>
            <a:off x="891513" y="1822834"/>
            <a:ext cx="2376264" cy="42925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A5CDFF-95A5-4559-85C4-BFDA6527666E}"/>
              </a:ext>
            </a:extLst>
          </p:cNvPr>
          <p:cNvSpPr/>
          <p:nvPr/>
        </p:nvSpPr>
        <p:spPr>
          <a:xfrm>
            <a:off x="3570119" y="1822833"/>
            <a:ext cx="2376264" cy="118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EA617-DE3D-4F54-87A6-78627D81088A}"/>
              </a:ext>
            </a:extLst>
          </p:cNvPr>
          <p:cNvSpPr/>
          <p:nvPr/>
        </p:nvSpPr>
        <p:spPr>
          <a:xfrm>
            <a:off x="6278777" y="1822833"/>
            <a:ext cx="2376264" cy="2376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A41B5B-0702-48E1-8860-1F2118DECA3A}"/>
              </a:ext>
            </a:extLst>
          </p:cNvPr>
          <p:cNvSpPr/>
          <p:nvPr/>
        </p:nvSpPr>
        <p:spPr>
          <a:xfrm>
            <a:off x="6266314" y="4522676"/>
            <a:ext cx="2376264" cy="159268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B555D8-6F1C-4E11-95A5-E4493B567818}"/>
              </a:ext>
            </a:extLst>
          </p:cNvPr>
          <p:cNvSpPr/>
          <p:nvPr/>
        </p:nvSpPr>
        <p:spPr>
          <a:xfrm>
            <a:off x="3570119" y="3298833"/>
            <a:ext cx="2376264" cy="281652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ight Arrow 7">
            <a:extLst>
              <a:ext uri="{FF2B5EF4-FFF2-40B4-BE49-F238E27FC236}">
                <a16:creationId xmlns:a16="http://schemas.microsoft.com/office/drawing/2014/main" id="{CF21081E-EE36-4F08-9660-F77BB2888F43}"/>
              </a:ext>
            </a:extLst>
          </p:cNvPr>
          <p:cNvSpPr/>
          <p:nvPr/>
        </p:nvSpPr>
        <p:spPr>
          <a:xfrm>
            <a:off x="3152923" y="2404888"/>
            <a:ext cx="74776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ight Arrow 8">
            <a:extLst>
              <a:ext uri="{FF2B5EF4-FFF2-40B4-BE49-F238E27FC236}">
                <a16:creationId xmlns:a16="http://schemas.microsoft.com/office/drawing/2014/main" id="{4504688A-7485-493C-AF62-5BE6E045E8BF}"/>
              </a:ext>
            </a:extLst>
          </p:cNvPr>
          <p:cNvSpPr/>
          <p:nvPr/>
        </p:nvSpPr>
        <p:spPr>
          <a:xfrm>
            <a:off x="5845990" y="2404888"/>
            <a:ext cx="74776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8" name="Right Arrow 9">
            <a:extLst>
              <a:ext uri="{FF2B5EF4-FFF2-40B4-BE49-F238E27FC236}">
                <a16:creationId xmlns:a16="http://schemas.microsoft.com/office/drawing/2014/main" id="{B8459D1D-8D09-457A-B0E2-8D0FDFA75B96}"/>
              </a:ext>
            </a:extLst>
          </p:cNvPr>
          <p:cNvSpPr/>
          <p:nvPr/>
        </p:nvSpPr>
        <p:spPr>
          <a:xfrm rot="10800000">
            <a:off x="5617301" y="5396933"/>
            <a:ext cx="747760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Right Arrow 10">
            <a:extLst>
              <a:ext uri="{FF2B5EF4-FFF2-40B4-BE49-F238E27FC236}">
                <a16:creationId xmlns:a16="http://schemas.microsoft.com/office/drawing/2014/main" id="{7277567B-C442-4AAE-8A23-2013752FD599}"/>
              </a:ext>
            </a:extLst>
          </p:cNvPr>
          <p:cNvSpPr/>
          <p:nvPr/>
        </p:nvSpPr>
        <p:spPr>
          <a:xfrm rot="10800000">
            <a:off x="2946399" y="5396934"/>
            <a:ext cx="747760" cy="4846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50F761-59E1-40B7-9AB5-4475B6CD5497}"/>
              </a:ext>
            </a:extLst>
          </p:cNvPr>
          <p:cNvSpPr/>
          <p:nvPr/>
        </p:nvSpPr>
        <p:spPr>
          <a:xfrm>
            <a:off x="891777" y="1812200"/>
            <a:ext cx="2376000" cy="4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32C51E-8E4F-442C-8CF4-093718D874AD}"/>
              </a:ext>
            </a:extLst>
          </p:cNvPr>
          <p:cNvSpPr/>
          <p:nvPr/>
        </p:nvSpPr>
        <p:spPr>
          <a:xfrm>
            <a:off x="3570383" y="1812200"/>
            <a:ext cx="23760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688255-491A-4D97-84AC-94B448CEC395}"/>
              </a:ext>
            </a:extLst>
          </p:cNvPr>
          <p:cNvSpPr/>
          <p:nvPr/>
        </p:nvSpPr>
        <p:spPr>
          <a:xfrm>
            <a:off x="6279041" y="1803166"/>
            <a:ext cx="237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CF1029-BAA0-4744-B14B-664F4AA5B28B}"/>
              </a:ext>
            </a:extLst>
          </p:cNvPr>
          <p:cNvSpPr/>
          <p:nvPr/>
        </p:nvSpPr>
        <p:spPr>
          <a:xfrm>
            <a:off x="6266578" y="4522674"/>
            <a:ext cx="23760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4AE958-3A64-4699-BDA4-8724A36A81A2}"/>
              </a:ext>
            </a:extLst>
          </p:cNvPr>
          <p:cNvSpPr/>
          <p:nvPr/>
        </p:nvSpPr>
        <p:spPr>
          <a:xfrm>
            <a:off x="3570119" y="3290129"/>
            <a:ext cx="2376000" cy="4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F7F2F1-C760-444F-868F-4FAB50E4AA55}"/>
              </a:ext>
            </a:extLst>
          </p:cNvPr>
          <p:cNvSpPr txBox="1"/>
          <p:nvPr/>
        </p:nvSpPr>
        <p:spPr>
          <a:xfrm>
            <a:off x="905518" y="1799879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94AE91-9FE8-4582-8F10-5E263C04EDB9}"/>
              </a:ext>
            </a:extLst>
          </p:cNvPr>
          <p:cNvSpPr txBox="1"/>
          <p:nvPr/>
        </p:nvSpPr>
        <p:spPr>
          <a:xfrm>
            <a:off x="3569372" y="1803270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394D52-14CB-4C87-BD15-ADB6F0C48066}"/>
              </a:ext>
            </a:extLst>
          </p:cNvPr>
          <p:cNvSpPr txBox="1"/>
          <p:nvPr/>
        </p:nvSpPr>
        <p:spPr>
          <a:xfrm>
            <a:off x="6265125" y="1796028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FB2D43-308B-4812-8309-881969BD0DE3}"/>
              </a:ext>
            </a:extLst>
          </p:cNvPr>
          <p:cNvSpPr txBox="1"/>
          <p:nvPr/>
        </p:nvSpPr>
        <p:spPr>
          <a:xfrm>
            <a:off x="6277211" y="4510374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A48EA1-D7CC-4071-9C43-B6EB125883E8}"/>
              </a:ext>
            </a:extLst>
          </p:cNvPr>
          <p:cNvSpPr txBox="1"/>
          <p:nvPr/>
        </p:nvSpPr>
        <p:spPr>
          <a:xfrm>
            <a:off x="3574370" y="3279498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CFCFDA-5181-4775-94B7-EDD4CA6D0779}"/>
              </a:ext>
            </a:extLst>
          </p:cNvPr>
          <p:cNvSpPr txBox="1"/>
          <p:nvPr/>
        </p:nvSpPr>
        <p:spPr>
          <a:xfrm>
            <a:off x="1503266" y="1891300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91562B-70FE-4650-AB79-6A348340C32F}"/>
              </a:ext>
            </a:extLst>
          </p:cNvPr>
          <p:cNvSpPr txBox="1"/>
          <p:nvPr/>
        </p:nvSpPr>
        <p:spPr>
          <a:xfrm>
            <a:off x="1165334" y="2403508"/>
            <a:ext cx="18286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Get a modern PowerPoint  Presentation that is beautifully designed.   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8CB419-4B81-4737-BA62-4667DAAC8085}"/>
              </a:ext>
            </a:extLst>
          </p:cNvPr>
          <p:cNvSpPr txBox="1"/>
          <p:nvPr/>
        </p:nvSpPr>
        <p:spPr>
          <a:xfrm>
            <a:off x="3843940" y="2330172"/>
            <a:ext cx="182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CAA321-F178-4EA2-8E4F-BEFDCF5BDC8B}"/>
              </a:ext>
            </a:extLst>
          </p:cNvPr>
          <p:cNvSpPr txBox="1"/>
          <p:nvPr/>
        </p:nvSpPr>
        <p:spPr>
          <a:xfrm>
            <a:off x="3843940" y="3851040"/>
            <a:ext cx="18286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EC765A-D890-4E79-B569-AC9EDB69DE5B}"/>
              </a:ext>
            </a:extLst>
          </p:cNvPr>
          <p:cNvSpPr txBox="1"/>
          <p:nvPr/>
        </p:nvSpPr>
        <p:spPr>
          <a:xfrm>
            <a:off x="6552730" y="2403508"/>
            <a:ext cx="18286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4DB37A-7F79-4F08-8B04-17B027B21F34}"/>
              </a:ext>
            </a:extLst>
          </p:cNvPr>
          <p:cNvSpPr txBox="1"/>
          <p:nvPr/>
        </p:nvSpPr>
        <p:spPr>
          <a:xfrm>
            <a:off x="6597662" y="5118800"/>
            <a:ext cx="182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5C85D0-6A3D-4EEE-97B8-9D00A279FE08}"/>
              </a:ext>
            </a:extLst>
          </p:cNvPr>
          <p:cNvSpPr txBox="1"/>
          <p:nvPr/>
        </p:nvSpPr>
        <p:spPr>
          <a:xfrm>
            <a:off x="4229895" y="1880667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BB40878-B814-4D1C-B4AA-F27353B52CA4}"/>
              </a:ext>
            </a:extLst>
          </p:cNvPr>
          <p:cNvSpPr txBox="1"/>
          <p:nvPr/>
        </p:nvSpPr>
        <p:spPr>
          <a:xfrm>
            <a:off x="6925648" y="1870034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ED834-8936-4793-BD14-AABA33FCD425}"/>
              </a:ext>
            </a:extLst>
          </p:cNvPr>
          <p:cNvSpPr txBox="1"/>
          <p:nvPr/>
        </p:nvSpPr>
        <p:spPr>
          <a:xfrm>
            <a:off x="4229895" y="3367630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1EE42D-C7E2-4747-A858-54D590F603C4}"/>
              </a:ext>
            </a:extLst>
          </p:cNvPr>
          <p:cNvSpPr txBox="1"/>
          <p:nvPr/>
        </p:nvSpPr>
        <p:spPr>
          <a:xfrm>
            <a:off x="6925648" y="4602705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Rectangle 5">
            <a:extLst>
              <a:ext uri="{FF2B5EF4-FFF2-40B4-BE49-F238E27FC236}">
                <a16:creationId xmlns:a16="http://schemas.microsoft.com/office/drawing/2014/main" id="{834574AB-7995-4ED2-813E-767987F51B9F}"/>
              </a:ext>
            </a:extLst>
          </p:cNvPr>
          <p:cNvSpPr/>
          <p:nvPr/>
        </p:nvSpPr>
        <p:spPr>
          <a:xfrm>
            <a:off x="8927537" y="1812201"/>
            <a:ext cx="2376264" cy="43046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Rectangle 14">
            <a:extLst>
              <a:ext uri="{FF2B5EF4-FFF2-40B4-BE49-F238E27FC236}">
                <a16:creationId xmlns:a16="http://schemas.microsoft.com/office/drawing/2014/main" id="{6DA3D8FD-9906-4F86-ADA9-021863F2F557}"/>
              </a:ext>
            </a:extLst>
          </p:cNvPr>
          <p:cNvSpPr/>
          <p:nvPr/>
        </p:nvSpPr>
        <p:spPr>
          <a:xfrm>
            <a:off x="8927801" y="1817998"/>
            <a:ext cx="237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BC204F-1553-4626-A6E9-3E34F5FE89B6}"/>
              </a:ext>
            </a:extLst>
          </p:cNvPr>
          <p:cNvSpPr txBox="1"/>
          <p:nvPr/>
        </p:nvSpPr>
        <p:spPr>
          <a:xfrm>
            <a:off x="8938434" y="1803167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475512-F156-44BD-BBE4-AEED2726FFC6}"/>
              </a:ext>
            </a:extLst>
          </p:cNvPr>
          <p:cNvSpPr txBox="1"/>
          <p:nvPr/>
        </p:nvSpPr>
        <p:spPr>
          <a:xfrm>
            <a:off x="9586871" y="1895499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236E9A-3FC0-4C99-916C-761115B61FF7}"/>
              </a:ext>
            </a:extLst>
          </p:cNvPr>
          <p:cNvSpPr txBox="1"/>
          <p:nvPr/>
        </p:nvSpPr>
        <p:spPr>
          <a:xfrm>
            <a:off x="9201358" y="2403508"/>
            <a:ext cx="18286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Get a modern PowerPoint  Presentation that is beautifully designed.   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72" name="Right Arrow 8">
            <a:extLst>
              <a:ext uri="{FF2B5EF4-FFF2-40B4-BE49-F238E27FC236}">
                <a16:creationId xmlns:a16="http://schemas.microsoft.com/office/drawing/2014/main" id="{46348CC8-EEE6-43CA-A12F-255722E2EF43}"/>
              </a:ext>
            </a:extLst>
          </p:cNvPr>
          <p:cNvSpPr/>
          <p:nvPr/>
        </p:nvSpPr>
        <p:spPr>
          <a:xfrm>
            <a:off x="8539058" y="2408466"/>
            <a:ext cx="74776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4" name="Right Arrow 15">
            <a:extLst>
              <a:ext uri="{FF2B5EF4-FFF2-40B4-BE49-F238E27FC236}">
                <a16:creationId xmlns:a16="http://schemas.microsoft.com/office/drawing/2014/main" id="{A2B66619-4D62-48D5-B780-9A9C55305501}"/>
              </a:ext>
            </a:extLst>
          </p:cNvPr>
          <p:cNvSpPr/>
          <p:nvPr/>
        </p:nvSpPr>
        <p:spPr>
          <a:xfrm flipH="1">
            <a:off x="8314706" y="5396934"/>
            <a:ext cx="747760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59B868-01B7-40A3-A241-E05968E438D5}"/>
              </a:ext>
            </a:extLst>
          </p:cNvPr>
          <p:cNvSpPr/>
          <p:nvPr/>
        </p:nvSpPr>
        <p:spPr>
          <a:xfrm>
            <a:off x="0" y="629739"/>
            <a:ext cx="12192000" cy="2238375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7B8DD-A04D-476E-B0A9-5B2B7502E955}"/>
              </a:ext>
            </a:extLst>
          </p:cNvPr>
          <p:cNvSpPr txBox="1"/>
          <p:nvPr/>
        </p:nvSpPr>
        <p:spPr>
          <a:xfrm>
            <a:off x="5970020" y="933318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3"/>
                </a:solidFill>
                <a:cs typeface="Arial" pitchFamily="34" charset="0"/>
              </a:rPr>
              <a:t>ALLPPT </a:t>
            </a:r>
          </a:p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2A8F9-6229-405A-AE8C-7EA229F4645A}"/>
              </a:ext>
            </a:extLst>
          </p:cNvPr>
          <p:cNvSpPr txBox="1"/>
          <p:nvPr/>
        </p:nvSpPr>
        <p:spPr>
          <a:xfrm>
            <a:off x="8628096" y="733264"/>
            <a:ext cx="3044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10" name="직사각형 5">
            <a:extLst>
              <a:ext uri="{FF2B5EF4-FFF2-40B4-BE49-F238E27FC236}">
                <a16:creationId xmlns:a16="http://schemas.microsoft.com/office/drawing/2014/main" id="{20A2947D-91B5-4666-BBE6-1B1515EBF1E1}"/>
              </a:ext>
            </a:extLst>
          </p:cNvPr>
          <p:cNvSpPr/>
          <p:nvPr/>
        </p:nvSpPr>
        <p:spPr>
          <a:xfrm>
            <a:off x="540204" y="1275306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PORTFOLIO</a:t>
            </a:r>
          </a:p>
        </p:txBody>
      </p:sp>
      <p:sp>
        <p:nvSpPr>
          <p:cNvPr id="12" name="직사각형 6">
            <a:extLst>
              <a:ext uri="{FF2B5EF4-FFF2-40B4-BE49-F238E27FC236}">
                <a16:creationId xmlns:a16="http://schemas.microsoft.com/office/drawing/2014/main" id="{E6E4338A-5E76-4D49-AA34-875BEFDD109D}"/>
              </a:ext>
            </a:extLst>
          </p:cNvPr>
          <p:cNvSpPr/>
          <p:nvPr/>
        </p:nvSpPr>
        <p:spPr>
          <a:xfrm>
            <a:off x="1699196" y="1843896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10133-9B5F-4BF9-B31A-08AA723EDBC1}"/>
              </a:ext>
            </a:extLst>
          </p:cNvPr>
          <p:cNvSpPr txBox="1"/>
          <p:nvPr/>
        </p:nvSpPr>
        <p:spPr>
          <a:xfrm>
            <a:off x="8211348" y="5883021"/>
            <a:ext cx="324482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solidFill>
                  <a:schemeClr val="accent4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accent4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solidFill>
                  <a:schemeClr val="accent4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FD0949-6C42-4764-9569-D87FE32B3CC3}"/>
              </a:ext>
            </a:extLst>
          </p:cNvPr>
          <p:cNvSpPr txBox="1"/>
          <p:nvPr/>
        </p:nvSpPr>
        <p:spPr>
          <a:xfrm>
            <a:off x="8211347" y="5122199"/>
            <a:ext cx="324482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cs typeface="Arial" pitchFamily="34" charset="0"/>
              </a:rPr>
              <a:t>DOLOR SIT AMET, </a:t>
            </a:r>
            <a:endParaRPr lang="ko-KR" altLang="en-US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5553376" y="313662"/>
            <a:ext cx="62728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77FA71-A553-46DD-A86F-C0C7CA9B5FBB}"/>
              </a:ext>
            </a:extLst>
          </p:cNvPr>
          <p:cNvGrpSpPr/>
          <p:nvPr/>
        </p:nvGrpSpPr>
        <p:grpSpPr>
          <a:xfrm>
            <a:off x="6096000" y="3946023"/>
            <a:ext cx="5408024" cy="1124044"/>
            <a:chOff x="5680459" y="1490186"/>
            <a:chExt cx="5408024" cy="11240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9E3291-A1E9-4E9E-BE9B-ECC52C41CF22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A8BE93-A1E9-4117-9224-D0AEEA228B23}"/>
                </a:ext>
              </a:extLst>
            </p:cNvPr>
            <p:cNvSpPr txBox="1"/>
            <p:nvPr/>
          </p:nvSpPr>
          <p:spPr>
            <a:xfrm>
              <a:off x="5967846" y="2002075"/>
              <a:ext cx="4644400" cy="61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cs typeface="Arial" pitchFamily="34" charset="0"/>
                </a:rPr>
                <a:t>Insert the Subtitle of Your Presentation</a:t>
              </a:r>
              <a:endParaRPr lang="ko-KR" altLang="en-US" sz="1200" dirty="0">
                <a:cs typeface="Arial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6BDAB2-DF52-4D62-A70D-B8C887721678}"/>
                </a:ext>
              </a:extLst>
            </p:cNvPr>
            <p:cNvSpPr txBox="1"/>
            <p:nvPr/>
          </p:nvSpPr>
          <p:spPr>
            <a:xfrm>
              <a:off x="6444082" y="1536352"/>
              <a:ext cx="4644401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1758F8-D7A1-414B-BC3F-FF7BB323DDB9}"/>
              </a:ext>
            </a:extLst>
          </p:cNvPr>
          <p:cNvGrpSpPr/>
          <p:nvPr/>
        </p:nvGrpSpPr>
        <p:grpSpPr>
          <a:xfrm>
            <a:off x="6096000" y="1446151"/>
            <a:ext cx="5408024" cy="1124044"/>
            <a:chOff x="5680459" y="1490186"/>
            <a:chExt cx="5408024" cy="112404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15714C-DE18-45E2-BF5D-08896E106098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45E516-758E-4F41-A0DF-DED1AF4F8872}"/>
                </a:ext>
              </a:extLst>
            </p:cNvPr>
            <p:cNvSpPr txBox="1"/>
            <p:nvPr/>
          </p:nvSpPr>
          <p:spPr>
            <a:xfrm>
              <a:off x="5967846" y="2002075"/>
              <a:ext cx="4644400" cy="61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cs typeface="Arial" pitchFamily="34" charset="0"/>
                </a:rPr>
                <a:t>Insert the Subtitle of Your Presentation</a:t>
              </a:r>
              <a:endParaRPr lang="ko-KR" altLang="en-US" sz="1200" dirty="0">
                <a:cs typeface="Arial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1830EB-B8A2-408E-97B6-4BBE0EC9D1FC}"/>
                </a:ext>
              </a:extLst>
            </p:cNvPr>
            <p:cNvSpPr txBox="1"/>
            <p:nvPr/>
          </p:nvSpPr>
          <p:spPr>
            <a:xfrm>
              <a:off x="6444082" y="1536352"/>
              <a:ext cx="4644401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26A1B0-27DB-43EC-B869-E46874B016B5}"/>
              </a:ext>
            </a:extLst>
          </p:cNvPr>
          <p:cNvGrpSpPr/>
          <p:nvPr/>
        </p:nvGrpSpPr>
        <p:grpSpPr>
          <a:xfrm>
            <a:off x="6096000" y="2696087"/>
            <a:ext cx="5408024" cy="1124044"/>
            <a:chOff x="5680459" y="1490186"/>
            <a:chExt cx="5408024" cy="11240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9593D9-0021-47DD-AA85-B7F840C49A8C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A17B72-06D8-42EA-AAE9-8030B14E204C}"/>
                </a:ext>
              </a:extLst>
            </p:cNvPr>
            <p:cNvSpPr txBox="1"/>
            <p:nvPr/>
          </p:nvSpPr>
          <p:spPr>
            <a:xfrm>
              <a:off x="5967846" y="2002075"/>
              <a:ext cx="4644400" cy="61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cs typeface="Arial" pitchFamily="34" charset="0"/>
                </a:rPr>
                <a:t>Insert the Subtitle of Your Presentation</a:t>
              </a:r>
              <a:endParaRPr lang="ko-KR" altLang="en-US" sz="1200" dirty="0">
                <a:cs typeface="Arial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C4E7E5-DC73-45CD-9848-231AC52E88B9}"/>
                </a:ext>
              </a:extLst>
            </p:cNvPr>
            <p:cNvSpPr txBox="1"/>
            <p:nvPr/>
          </p:nvSpPr>
          <p:spPr>
            <a:xfrm>
              <a:off x="6444082" y="1536352"/>
              <a:ext cx="4644401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D458BF-21E6-4D1A-BB7A-EF26B2CD5080}"/>
              </a:ext>
            </a:extLst>
          </p:cNvPr>
          <p:cNvGrpSpPr/>
          <p:nvPr/>
        </p:nvGrpSpPr>
        <p:grpSpPr>
          <a:xfrm>
            <a:off x="6096000" y="5195960"/>
            <a:ext cx="5408024" cy="1124044"/>
            <a:chOff x="5680459" y="1490186"/>
            <a:chExt cx="5408024" cy="11240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C9CE09-24A9-4B9D-B160-8DB99C87F756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96AE6A-6DBF-4620-9BAF-7FDBB454B8C1}"/>
                </a:ext>
              </a:extLst>
            </p:cNvPr>
            <p:cNvSpPr txBox="1"/>
            <p:nvPr/>
          </p:nvSpPr>
          <p:spPr>
            <a:xfrm>
              <a:off x="5967846" y="2002075"/>
              <a:ext cx="4644400" cy="61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cs typeface="Arial" pitchFamily="34" charset="0"/>
                </a:rPr>
                <a:t>Insert the Subtitle of Your Presentation</a:t>
              </a:r>
              <a:endParaRPr lang="ko-KR" altLang="en-US" sz="1200" dirty="0">
                <a:cs typeface="Arial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221159-7020-4115-8B7E-7EE20CAA73B3}"/>
                </a:ext>
              </a:extLst>
            </p:cNvPr>
            <p:cNvSpPr txBox="1"/>
            <p:nvPr/>
          </p:nvSpPr>
          <p:spPr>
            <a:xfrm>
              <a:off x="6444082" y="1536352"/>
              <a:ext cx="4644401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그룹 10">
            <a:extLst>
              <a:ext uri="{FF2B5EF4-FFF2-40B4-BE49-F238E27FC236}">
                <a16:creationId xmlns:a16="http://schemas.microsoft.com/office/drawing/2014/main" id="{84F453F1-6ADE-4A65-A47A-A113B6B7E18C}"/>
              </a:ext>
            </a:extLst>
          </p:cNvPr>
          <p:cNvGrpSpPr/>
          <p:nvPr/>
        </p:nvGrpSpPr>
        <p:grpSpPr>
          <a:xfrm>
            <a:off x="3357209" y="1598420"/>
            <a:ext cx="5410749" cy="318336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19" name="Freeform 8">
              <a:extLst>
                <a:ext uri="{FF2B5EF4-FFF2-40B4-BE49-F238E27FC236}">
                  <a16:creationId xmlns:a16="http://schemas.microsoft.com/office/drawing/2014/main" id="{DE600751-61F5-45F5-AAAC-A8B39D6339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9">
              <a:extLst>
                <a:ext uri="{FF2B5EF4-FFF2-40B4-BE49-F238E27FC236}">
                  <a16:creationId xmlns:a16="http://schemas.microsoft.com/office/drawing/2014/main" id="{B23F5580-A3E6-4891-87F2-D4347D6C40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10">
              <a:extLst>
                <a:ext uri="{FF2B5EF4-FFF2-40B4-BE49-F238E27FC236}">
                  <a16:creationId xmlns:a16="http://schemas.microsoft.com/office/drawing/2014/main" id="{D1CE5590-B601-4C21-9AE3-24E7B05FCF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11">
              <a:extLst>
                <a:ext uri="{FF2B5EF4-FFF2-40B4-BE49-F238E27FC236}">
                  <a16:creationId xmlns:a16="http://schemas.microsoft.com/office/drawing/2014/main" id="{6EAA365B-7487-4E4F-BAAB-AD99778665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FBB1C999-7B5D-4C36-BE3F-517C02E69B83}"/>
              </a:ext>
            </a:extLst>
          </p:cNvPr>
          <p:cNvGrpSpPr/>
          <p:nvPr/>
        </p:nvGrpSpPr>
        <p:grpSpPr>
          <a:xfrm>
            <a:off x="5309822" y="4769105"/>
            <a:ext cx="1580988" cy="1560749"/>
            <a:chOff x="3890020" y="1647850"/>
            <a:chExt cx="1381696" cy="1364008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D512FFBB-0101-4734-BD37-1BB75E478792}"/>
                </a:ext>
              </a:extLst>
            </p:cNvPr>
            <p:cNvSpPr/>
            <p:nvPr/>
          </p:nvSpPr>
          <p:spPr>
            <a:xfrm>
              <a:off x="4613844" y="1647850"/>
              <a:ext cx="657872" cy="6578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43DE418D-3CDA-4CFE-8B8D-2C2546F13BF8}"/>
                </a:ext>
              </a:extLst>
            </p:cNvPr>
            <p:cNvSpPr/>
            <p:nvPr/>
          </p:nvSpPr>
          <p:spPr>
            <a:xfrm>
              <a:off x="3890020" y="2353986"/>
              <a:ext cx="657872" cy="6578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17BC917-EB9A-4495-9EF2-69ECAA202E44}"/>
                </a:ext>
              </a:extLst>
            </p:cNvPr>
            <p:cNvGrpSpPr/>
            <p:nvPr/>
          </p:nvGrpSpPr>
          <p:grpSpPr>
            <a:xfrm>
              <a:off x="3890020" y="1647850"/>
              <a:ext cx="1381696" cy="1364008"/>
              <a:chOff x="3890020" y="1647850"/>
              <a:chExt cx="1381696" cy="1364008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98CA7AC-5D96-42F5-B8F6-59D51DC33922}"/>
                  </a:ext>
                </a:extLst>
              </p:cNvPr>
              <p:cNvSpPr/>
              <p:nvPr/>
            </p:nvSpPr>
            <p:spPr>
              <a:xfrm>
                <a:off x="3890020" y="1647850"/>
                <a:ext cx="657872" cy="65787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06BD10B9-2341-4204-97E2-144C3B19816E}"/>
                  </a:ext>
                </a:extLst>
              </p:cNvPr>
              <p:cNvSpPr/>
              <p:nvPr/>
            </p:nvSpPr>
            <p:spPr>
              <a:xfrm>
                <a:off x="4613844" y="2353986"/>
                <a:ext cx="657872" cy="65787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E3F453D5-2B2A-4A07-AB82-AF358629A72B}"/>
              </a:ext>
            </a:extLst>
          </p:cNvPr>
          <p:cNvGrpSpPr/>
          <p:nvPr/>
        </p:nvGrpSpPr>
        <p:grpSpPr>
          <a:xfrm>
            <a:off x="7146918" y="4819987"/>
            <a:ext cx="4392000" cy="676735"/>
            <a:chOff x="3131840" y="2204864"/>
            <a:chExt cx="3096344" cy="676735"/>
          </a:xfrm>
        </p:grpSpPr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7F71B9CA-3F77-4B42-9462-AB47CF53CC6F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04C916E-F7DE-47D7-82FA-7934E6409282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5E43CB6-1326-42B1-947F-5496E6F259AB}"/>
              </a:ext>
            </a:extLst>
          </p:cNvPr>
          <p:cNvGrpSpPr/>
          <p:nvPr/>
        </p:nvGrpSpPr>
        <p:grpSpPr>
          <a:xfrm>
            <a:off x="7146918" y="5631260"/>
            <a:ext cx="4392000" cy="676735"/>
            <a:chOff x="3131840" y="2204864"/>
            <a:chExt cx="3096344" cy="676735"/>
          </a:xfrm>
        </p:grpSpPr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D654EBAD-8328-4D37-AD3D-44C01CC4CA43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0C5413A8-4A48-4664-A8B5-AF9EE4C9A013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176928E0-29A4-4315-AEA4-DB9BD6A9627B}"/>
              </a:ext>
            </a:extLst>
          </p:cNvPr>
          <p:cNvGrpSpPr/>
          <p:nvPr/>
        </p:nvGrpSpPr>
        <p:grpSpPr>
          <a:xfrm>
            <a:off x="640372" y="4811195"/>
            <a:ext cx="4392000" cy="676735"/>
            <a:chOff x="3131840" y="2204864"/>
            <a:chExt cx="3096344" cy="676735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2FCC9B8D-5CC4-4B6E-B29A-6F0763728F79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C9EE9C1D-EC3C-4F0C-87F1-05302B7A2289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88DEF44A-DCB9-440B-B0C8-8768440FBEBA}"/>
              </a:ext>
            </a:extLst>
          </p:cNvPr>
          <p:cNvGrpSpPr/>
          <p:nvPr/>
        </p:nvGrpSpPr>
        <p:grpSpPr>
          <a:xfrm>
            <a:off x="640372" y="5622468"/>
            <a:ext cx="4392000" cy="676735"/>
            <a:chOff x="3131840" y="2204864"/>
            <a:chExt cx="3096344" cy="676735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EA3D9AB5-2CD5-4D66-AE7D-744DEA640062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6CAE0E94-19A1-4051-8D3B-F6C22D19D0C7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8" name="Freeform 323">
            <a:extLst>
              <a:ext uri="{FF2B5EF4-FFF2-40B4-BE49-F238E27FC236}">
                <a16:creationId xmlns:a16="http://schemas.microsoft.com/office/drawing/2014/main" id="{147B2ABA-D0F4-4F93-AACB-34355ABB4C34}"/>
              </a:ext>
            </a:extLst>
          </p:cNvPr>
          <p:cNvSpPr/>
          <p:nvPr/>
        </p:nvSpPr>
        <p:spPr>
          <a:xfrm>
            <a:off x="7512347" y="2509031"/>
            <a:ext cx="1879900" cy="284868"/>
          </a:xfrm>
          <a:custGeom>
            <a:avLst/>
            <a:gdLst>
              <a:gd name="connsiteX0" fmla="*/ 0 w 1400175"/>
              <a:gd name="connsiteY0" fmla="*/ 0 h 590550"/>
              <a:gd name="connsiteX1" fmla="*/ 1400175 w 1400175"/>
              <a:gd name="connsiteY1" fmla="*/ 0 h 590550"/>
              <a:gd name="connsiteX2" fmla="*/ 1400175 w 1400175"/>
              <a:gd name="connsiteY2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175" h="590550">
                <a:moveTo>
                  <a:pt x="0" y="0"/>
                </a:moveTo>
                <a:lnTo>
                  <a:pt x="1400175" y="0"/>
                </a:lnTo>
                <a:lnTo>
                  <a:pt x="1400175" y="590550"/>
                </a:lnTo>
              </a:path>
            </a:pathLst>
          </a:custGeom>
          <a:ln w="25400">
            <a:solidFill>
              <a:schemeClr val="accent4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Freeform 325">
            <a:extLst>
              <a:ext uri="{FF2B5EF4-FFF2-40B4-BE49-F238E27FC236}">
                <a16:creationId xmlns:a16="http://schemas.microsoft.com/office/drawing/2014/main" id="{F5B4D9E3-DC9A-4473-9830-C8DD499C8696}"/>
              </a:ext>
            </a:extLst>
          </p:cNvPr>
          <p:cNvSpPr/>
          <p:nvPr/>
        </p:nvSpPr>
        <p:spPr>
          <a:xfrm>
            <a:off x="7385014" y="3284813"/>
            <a:ext cx="1264815" cy="1093712"/>
          </a:xfrm>
          <a:custGeom>
            <a:avLst/>
            <a:gdLst>
              <a:gd name="connsiteX0" fmla="*/ 0 w 495300"/>
              <a:gd name="connsiteY0" fmla="*/ 0 h 962025"/>
              <a:gd name="connsiteX1" fmla="*/ 0 w 495300"/>
              <a:gd name="connsiteY1" fmla="*/ 962025 h 962025"/>
              <a:gd name="connsiteX2" fmla="*/ 495300 w 495300"/>
              <a:gd name="connsiteY2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962025">
                <a:moveTo>
                  <a:pt x="0" y="0"/>
                </a:moveTo>
                <a:lnTo>
                  <a:pt x="0" y="962025"/>
                </a:lnTo>
                <a:lnTo>
                  <a:pt x="495300" y="962025"/>
                </a:lnTo>
              </a:path>
            </a:pathLst>
          </a:custGeom>
          <a:ln w="25400">
            <a:solidFill>
              <a:schemeClr val="accent3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Freeform 326">
            <a:extLst>
              <a:ext uri="{FF2B5EF4-FFF2-40B4-BE49-F238E27FC236}">
                <a16:creationId xmlns:a16="http://schemas.microsoft.com/office/drawing/2014/main" id="{EE375839-BA14-4B2D-A368-3A961850D244}"/>
              </a:ext>
            </a:extLst>
          </p:cNvPr>
          <p:cNvSpPr/>
          <p:nvPr/>
        </p:nvSpPr>
        <p:spPr>
          <a:xfrm>
            <a:off x="3389173" y="3148370"/>
            <a:ext cx="1023731" cy="499917"/>
          </a:xfrm>
          <a:custGeom>
            <a:avLst/>
            <a:gdLst>
              <a:gd name="connsiteX0" fmla="*/ 1381125 w 1381125"/>
              <a:gd name="connsiteY0" fmla="*/ 0 h 371475"/>
              <a:gd name="connsiteX1" fmla="*/ 0 w 1381125"/>
              <a:gd name="connsiteY1" fmla="*/ 0 h 371475"/>
              <a:gd name="connsiteX2" fmla="*/ 0 w 138112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125" h="371475">
                <a:moveTo>
                  <a:pt x="1381125" y="0"/>
                </a:moveTo>
                <a:lnTo>
                  <a:pt x="0" y="0"/>
                </a:lnTo>
                <a:lnTo>
                  <a:pt x="0" y="371475"/>
                </a:lnTo>
              </a:path>
            </a:pathLst>
          </a:custGeom>
          <a:ln w="25400">
            <a:solidFill>
              <a:schemeClr val="accent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Freeform 327">
            <a:extLst>
              <a:ext uri="{FF2B5EF4-FFF2-40B4-BE49-F238E27FC236}">
                <a16:creationId xmlns:a16="http://schemas.microsoft.com/office/drawing/2014/main" id="{7CDC42BF-0FB7-47D6-BCFB-8F3E0A150128}"/>
              </a:ext>
            </a:extLst>
          </p:cNvPr>
          <p:cNvSpPr/>
          <p:nvPr/>
        </p:nvSpPr>
        <p:spPr>
          <a:xfrm>
            <a:off x="2626615" y="2030630"/>
            <a:ext cx="2747165" cy="317394"/>
          </a:xfrm>
          <a:custGeom>
            <a:avLst/>
            <a:gdLst>
              <a:gd name="connsiteX0" fmla="*/ 1381125 w 1381125"/>
              <a:gd name="connsiteY0" fmla="*/ 0 h 371475"/>
              <a:gd name="connsiteX1" fmla="*/ 0 w 1381125"/>
              <a:gd name="connsiteY1" fmla="*/ 0 h 371475"/>
              <a:gd name="connsiteX2" fmla="*/ 0 w 138112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125" h="371475">
                <a:moveTo>
                  <a:pt x="1381125" y="0"/>
                </a:moveTo>
                <a:lnTo>
                  <a:pt x="0" y="0"/>
                </a:lnTo>
                <a:lnTo>
                  <a:pt x="0" y="371475"/>
                </a:lnTo>
              </a:path>
            </a:pathLst>
          </a:custGeom>
          <a:ln w="25400">
            <a:solidFill>
              <a:schemeClr val="accent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2" name="Group 297">
            <a:extLst>
              <a:ext uri="{FF2B5EF4-FFF2-40B4-BE49-F238E27FC236}">
                <a16:creationId xmlns:a16="http://schemas.microsoft.com/office/drawing/2014/main" id="{582D7DC2-94EE-4666-9C54-74588A7C8370}"/>
              </a:ext>
            </a:extLst>
          </p:cNvPr>
          <p:cNvGrpSpPr/>
          <p:nvPr/>
        </p:nvGrpSpPr>
        <p:grpSpPr>
          <a:xfrm>
            <a:off x="9013395" y="2817465"/>
            <a:ext cx="1808641" cy="863596"/>
            <a:chOff x="3131840" y="2204864"/>
            <a:chExt cx="3096344" cy="863596"/>
          </a:xfrm>
        </p:grpSpPr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2AD325AB-2352-4E48-BDAD-B45898CEB4CC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B8BD58B7-CDB0-448C-8B7B-11DDA5296642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305" name="Group 297">
            <a:extLst>
              <a:ext uri="{FF2B5EF4-FFF2-40B4-BE49-F238E27FC236}">
                <a16:creationId xmlns:a16="http://schemas.microsoft.com/office/drawing/2014/main" id="{81FC10E8-E105-48C2-983C-B93E72B2CC2A}"/>
              </a:ext>
            </a:extLst>
          </p:cNvPr>
          <p:cNvGrpSpPr/>
          <p:nvPr/>
        </p:nvGrpSpPr>
        <p:grpSpPr>
          <a:xfrm>
            <a:off x="8743590" y="3883562"/>
            <a:ext cx="1808641" cy="863596"/>
            <a:chOff x="3131840" y="2204864"/>
            <a:chExt cx="3096344" cy="863596"/>
          </a:xfrm>
        </p:grpSpPr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D4BF20A7-3BB6-4B67-B25C-9B5F5A2312E2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4AA54EE4-1B36-44E1-A38A-F463FF2CB92B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308" name="Group 297">
            <a:extLst>
              <a:ext uri="{FF2B5EF4-FFF2-40B4-BE49-F238E27FC236}">
                <a16:creationId xmlns:a16="http://schemas.microsoft.com/office/drawing/2014/main" id="{CD032DCD-F0B6-41B9-B003-B990A84E32D0}"/>
              </a:ext>
            </a:extLst>
          </p:cNvPr>
          <p:cNvGrpSpPr/>
          <p:nvPr/>
        </p:nvGrpSpPr>
        <p:grpSpPr>
          <a:xfrm>
            <a:off x="2099688" y="3719197"/>
            <a:ext cx="1808641" cy="863596"/>
            <a:chOff x="3131840" y="2204864"/>
            <a:chExt cx="3096344" cy="863596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AABA1E1A-EEB0-4CA1-B34C-E70F5540E483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DA24FBCF-F032-413C-832B-83DC8E9E809B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311" name="Group 297">
            <a:extLst>
              <a:ext uri="{FF2B5EF4-FFF2-40B4-BE49-F238E27FC236}">
                <a16:creationId xmlns:a16="http://schemas.microsoft.com/office/drawing/2014/main" id="{615C6066-A322-4C04-91AB-DFA63DD0A0EB}"/>
              </a:ext>
            </a:extLst>
          </p:cNvPr>
          <p:cNvGrpSpPr/>
          <p:nvPr/>
        </p:nvGrpSpPr>
        <p:grpSpPr>
          <a:xfrm>
            <a:off x="1288738" y="2398775"/>
            <a:ext cx="1808641" cy="863596"/>
            <a:chOff x="3131840" y="2204864"/>
            <a:chExt cx="3096344" cy="863596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38C5C9BE-35DF-4CF0-B8A9-26D4551F162F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104854D0-BAEB-4A10-8B17-A5A4697E62C5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sp>
        <p:nvSpPr>
          <p:cNvPr id="314" name="Rounded Rectangle 10">
            <a:extLst>
              <a:ext uri="{FF2B5EF4-FFF2-40B4-BE49-F238E27FC236}">
                <a16:creationId xmlns:a16="http://schemas.microsoft.com/office/drawing/2014/main" id="{9BEBF73B-0ACE-46D3-8ABE-C5C6F0E34AD2}"/>
              </a:ext>
            </a:extLst>
          </p:cNvPr>
          <p:cNvSpPr/>
          <p:nvPr/>
        </p:nvSpPr>
        <p:spPr>
          <a:xfrm>
            <a:off x="5553579" y="5795765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5" name="Rounded Rectangle 6">
            <a:extLst>
              <a:ext uri="{FF2B5EF4-FFF2-40B4-BE49-F238E27FC236}">
                <a16:creationId xmlns:a16="http://schemas.microsoft.com/office/drawing/2014/main" id="{D0192C93-0661-405D-AE9F-7BFD354E36DB}"/>
              </a:ext>
            </a:extLst>
          </p:cNvPr>
          <p:cNvSpPr/>
          <p:nvPr/>
        </p:nvSpPr>
        <p:spPr>
          <a:xfrm>
            <a:off x="5509189" y="4993344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6" name="Rounded Rectangle 27">
            <a:extLst>
              <a:ext uri="{FF2B5EF4-FFF2-40B4-BE49-F238E27FC236}">
                <a16:creationId xmlns:a16="http://schemas.microsoft.com/office/drawing/2014/main" id="{DC505A83-2EF9-49B3-90A5-8A3A7A87C4E0}"/>
              </a:ext>
            </a:extLst>
          </p:cNvPr>
          <p:cNvSpPr/>
          <p:nvPr/>
        </p:nvSpPr>
        <p:spPr>
          <a:xfrm>
            <a:off x="6331232" y="5013578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7" name="Rounded Rectangle 7">
            <a:extLst>
              <a:ext uri="{FF2B5EF4-FFF2-40B4-BE49-F238E27FC236}">
                <a16:creationId xmlns:a16="http://schemas.microsoft.com/office/drawing/2014/main" id="{730245AB-7134-4884-85D7-ED1CAF6D37C9}"/>
              </a:ext>
            </a:extLst>
          </p:cNvPr>
          <p:cNvSpPr/>
          <p:nvPr/>
        </p:nvSpPr>
        <p:spPr>
          <a:xfrm>
            <a:off x="6324316" y="5763494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B23362-E60D-41CE-B825-44BEE1B8C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83857"/>
              </p:ext>
            </p:extLst>
          </p:nvPr>
        </p:nvGraphicFramePr>
        <p:xfrm>
          <a:off x="888024" y="1820009"/>
          <a:ext cx="10431102" cy="4247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8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8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8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42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735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28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photos and Text.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photos and Text.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Contents Title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3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Replaced with your own text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 Point Template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544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Replaced with your own text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931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Replaced with your own text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 Point Template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C9C841D1-FDE7-491E-8819-A2E039F41499}"/>
              </a:ext>
            </a:extLst>
          </p:cNvPr>
          <p:cNvSpPr txBox="1">
            <a:spLocks/>
          </p:cNvSpPr>
          <p:nvPr/>
        </p:nvSpPr>
        <p:spPr>
          <a:xfrm>
            <a:off x="8391161" y="372356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C38FCC57-E9DD-49B0-965C-15FFBBB75B53}"/>
              </a:ext>
            </a:extLst>
          </p:cNvPr>
          <p:cNvSpPr txBox="1">
            <a:spLocks/>
          </p:cNvSpPr>
          <p:nvPr/>
        </p:nvSpPr>
        <p:spPr>
          <a:xfrm>
            <a:off x="656861" y="404208"/>
            <a:ext cx="3838939" cy="14299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CEACC-A85C-407B-BDF0-301BE55CE8F7}"/>
              </a:ext>
            </a:extLst>
          </p:cNvPr>
          <p:cNvSpPr txBox="1"/>
          <p:nvPr/>
        </p:nvSpPr>
        <p:spPr>
          <a:xfrm>
            <a:off x="656860" y="1931921"/>
            <a:ext cx="3210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CA7975-D518-486C-8500-BBA703CEF18F}"/>
              </a:ext>
            </a:extLst>
          </p:cNvPr>
          <p:cNvSpPr txBox="1"/>
          <p:nvPr/>
        </p:nvSpPr>
        <p:spPr>
          <a:xfrm>
            <a:off x="9638833" y="807807"/>
            <a:ext cx="20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266E5-BAEE-43F0-BB56-7F539A5E60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58057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AB05D39-C62B-4FD4-B651-BA82BCE57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503727"/>
              </p:ext>
            </p:extLst>
          </p:nvPr>
        </p:nvGraphicFramePr>
        <p:xfrm>
          <a:off x="4683318" y="2138902"/>
          <a:ext cx="6629722" cy="39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5DD3D892-A366-4D4C-9090-AE7046931FDD}"/>
              </a:ext>
            </a:extLst>
          </p:cNvPr>
          <p:cNvGrpSpPr/>
          <p:nvPr/>
        </p:nvGrpSpPr>
        <p:grpSpPr>
          <a:xfrm>
            <a:off x="5716337" y="1781692"/>
            <a:ext cx="4563684" cy="246221"/>
            <a:chOff x="3842395" y="1772816"/>
            <a:chExt cx="4563684" cy="24622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0F578EA-DD29-467E-9E4D-CAB5E68C1540}"/>
                </a:ext>
              </a:extLst>
            </p:cNvPr>
            <p:cNvGrpSpPr/>
            <p:nvPr/>
          </p:nvGrpSpPr>
          <p:grpSpPr>
            <a:xfrm>
              <a:off x="3842395" y="1772816"/>
              <a:ext cx="1457815" cy="246221"/>
              <a:chOff x="5119489" y="2112184"/>
              <a:chExt cx="1457815" cy="24622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F6C04F9-2CAA-4ECB-AF66-DFF13B5C6AF3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EC74D5-8F82-4F18-96F2-33A8E07E9752}"/>
                  </a:ext>
                </a:extLst>
              </p:cNvPr>
              <p:cNvSpPr txBox="1"/>
              <p:nvPr/>
            </p:nvSpPr>
            <p:spPr>
              <a:xfrm>
                <a:off x="5267955" y="2112184"/>
                <a:ext cx="1309349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Contents _ Type 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E92D32-4C20-47FD-8085-C8A0FC697008}"/>
                </a:ext>
              </a:extLst>
            </p:cNvPr>
            <p:cNvGrpSpPr/>
            <p:nvPr/>
          </p:nvGrpSpPr>
          <p:grpSpPr>
            <a:xfrm>
              <a:off x="5395329" y="1772816"/>
              <a:ext cx="1457815" cy="246221"/>
              <a:chOff x="5119489" y="2112184"/>
              <a:chExt cx="1457815" cy="24622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EC626A9-B855-4699-88D1-331FE3C61E14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747FB7-6BD0-4923-BA8C-8B282C29A09B}"/>
                  </a:ext>
                </a:extLst>
              </p:cNvPr>
              <p:cNvSpPr txBox="1"/>
              <p:nvPr/>
            </p:nvSpPr>
            <p:spPr>
              <a:xfrm>
                <a:off x="5267955" y="2112184"/>
                <a:ext cx="1309349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Contents _ Type 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3D9A623-5A65-4D23-A73E-E16B252D1F51}"/>
                </a:ext>
              </a:extLst>
            </p:cNvPr>
            <p:cNvGrpSpPr/>
            <p:nvPr/>
          </p:nvGrpSpPr>
          <p:grpSpPr>
            <a:xfrm>
              <a:off x="6948264" y="1772816"/>
              <a:ext cx="1457815" cy="246221"/>
              <a:chOff x="5119489" y="2112184"/>
              <a:chExt cx="1457815" cy="24622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09B5942-AB12-40CD-A22B-4CCC70716ADE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555402-3836-4605-9CAF-E2DFAB23FF56}"/>
                  </a:ext>
                </a:extLst>
              </p:cNvPr>
              <p:cNvSpPr txBox="1"/>
              <p:nvPr/>
            </p:nvSpPr>
            <p:spPr>
              <a:xfrm>
                <a:off x="5267955" y="2112184"/>
                <a:ext cx="1309349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Contents _ Type 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F1C585-E723-4BDF-83DC-86D275BB609B}"/>
              </a:ext>
            </a:extLst>
          </p:cNvPr>
          <p:cNvGrpSpPr/>
          <p:nvPr/>
        </p:nvGrpSpPr>
        <p:grpSpPr>
          <a:xfrm>
            <a:off x="878960" y="2143054"/>
            <a:ext cx="3560773" cy="918652"/>
            <a:chOff x="270023" y="1671304"/>
            <a:chExt cx="2552450" cy="81018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796763-83C9-4802-A109-6C7F429A287D}"/>
                </a:ext>
              </a:extLst>
            </p:cNvPr>
            <p:cNvSpPr txBox="1"/>
            <p:nvPr/>
          </p:nvSpPr>
          <p:spPr>
            <a:xfrm>
              <a:off x="270024" y="1911472"/>
              <a:ext cx="2552449" cy="570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AABEFD-41AB-4C77-B28F-EECDB3896BF3}"/>
                </a:ext>
              </a:extLst>
            </p:cNvPr>
            <p:cNvSpPr txBox="1"/>
            <p:nvPr/>
          </p:nvSpPr>
          <p:spPr>
            <a:xfrm>
              <a:off x="270023" y="1671304"/>
              <a:ext cx="2552450" cy="244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CAB361-F9B0-48A8-9D33-68B6B3BEF82A}"/>
              </a:ext>
            </a:extLst>
          </p:cNvPr>
          <p:cNvGrpSpPr/>
          <p:nvPr/>
        </p:nvGrpSpPr>
        <p:grpSpPr>
          <a:xfrm>
            <a:off x="878960" y="3511206"/>
            <a:ext cx="3560773" cy="918652"/>
            <a:chOff x="270023" y="1671304"/>
            <a:chExt cx="2552450" cy="8101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AFADA6-87A6-4A08-B7B4-976C62E1E50E}"/>
                </a:ext>
              </a:extLst>
            </p:cNvPr>
            <p:cNvSpPr txBox="1"/>
            <p:nvPr/>
          </p:nvSpPr>
          <p:spPr>
            <a:xfrm>
              <a:off x="270024" y="1911472"/>
              <a:ext cx="2552449" cy="570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95A30D-90AD-4B37-9076-6F587158BC38}"/>
                </a:ext>
              </a:extLst>
            </p:cNvPr>
            <p:cNvSpPr txBox="1"/>
            <p:nvPr/>
          </p:nvSpPr>
          <p:spPr>
            <a:xfrm>
              <a:off x="270023" y="1671304"/>
              <a:ext cx="2552450" cy="244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1B61BD-8676-41D6-8366-59A3A89F2B1C}"/>
              </a:ext>
            </a:extLst>
          </p:cNvPr>
          <p:cNvGrpSpPr/>
          <p:nvPr/>
        </p:nvGrpSpPr>
        <p:grpSpPr>
          <a:xfrm>
            <a:off x="878960" y="4879358"/>
            <a:ext cx="3560773" cy="918652"/>
            <a:chOff x="270023" y="1671304"/>
            <a:chExt cx="2552450" cy="8101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5231D3-CECA-438D-96F7-F977E2936FE2}"/>
                </a:ext>
              </a:extLst>
            </p:cNvPr>
            <p:cNvSpPr txBox="1"/>
            <p:nvPr/>
          </p:nvSpPr>
          <p:spPr>
            <a:xfrm>
              <a:off x="270024" y="1911472"/>
              <a:ext cx="2552449" cy="570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9A4540-3FDE-4790-A97D-485436B66035}"/>
                </a:ext>
              </a:extLst>
            </p:cNvPr>
            <p:cNvSpPr txBox="1"/>
            <p:nvPr/>
          </p:nvSpPr>
          <p:spPr>
            <a:xfrm>
              <a:off x="270023" y="1671304"/>
              <a:ext cx="2552450" cy="244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421B63-DE42-4F39-9E3A-F2E291BB3374}"/>
              </a:ext>
            </a:extLst>
          </p:cNvPr>
          <p:cNvSpPr/>
          <p:nvPr/>
        </p:nvSpPr>
        <p:spPr>
          <a:xfrm>
            <a:off x="4650479" y="2515130"/>
            <a:ext cx="2476737" cy="7565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D59BF-7429-4847-B82F-D48AD7B2B9BC}"/>
              </a:ext>
            </a:extLst>
          </p:cNvPr>
          <p:cNvSpPr/>
          <p:nvPr/>
        </p:nvSpPr>
        <p:spPr>
          <a:xfrm>
            <a:off x="7023884" y="2515130"/>
            <a:ext cx="3332691" cy="7565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A14A7E-6DD7-491C-93CC-640C3D173480}"/>
              </a:ext>
            </a:extLst>
          </p:cNvPr>
          <p:cNvSpPr/>
          <p:nvPr/>
        </p:nvSpPr>
        <p:spPr>
          <a:xfrm>
            <a:off x="1808923" y="2591264"/>
            <a:ext cx="3047527" cy="6804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AFA562-39A6-4EE7-AA29-4EAE7713C597}"/>
              </a:ext>
            </a:extLst>
          </p:cNvPr>
          <p:cNvGrpSpPr/>
          <p:nvPr/>
        </p:nvGrpSpPr>
        <p:grpSpPr>
          <a:xfrm>
            <a:off x="1127549" y="2197714"/>
            <a:ext cx="1366517" cy="1366517"/>
            <a:chOff x="491147" y="1767507"/>
            <a:chExt cx="1228997" cy="122899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C52E9AA-D8E5-4391-A1E1-9C7E323FAB69}"/>
                </a:ext>
              </a:extLst>
            </p:cNvPr>
            <p:cNvSpPr/>
            <p:nvPr/>
          </p:nvSpPr>
          <p:spPr>
            <a:xfrm>
              <a:off x="491147" y="1767507"/>
              <a:ext cx="1228997" cy="122899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287E008-5855-49CF-905A-A995EB571E71}"/>
                </a:ext>
              </a:extLst>
            </p:cNvPr>
            <p:cNvSpPr/>
            <p:nvPr/>
          </p:nvSpPr>
          <p:spPr>
            <a:xfrm>
              <a:off x="631371" y="1907731"/>
              <a:ext cx="948548" cy="948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143C5B4-5392-4095-9A7D-9691C40D07CF}"/>
              </a:ext>
            </a:extLst>
          </p:cNvPr>
          <p:cNvGrpSpPr/>
          <p:nvPr/>
        </p:nvGrpSpPr>
        <p:grpSpPr>
          <a:xfrm>
            <a:off x="3970533" y="2197714"/>
            <a:ext cx="1366517" cy="1366517"/>
            <a:chOff x="491147" y="1767507"/>
            <a:chExt cx="1228997" cy="122899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C73C05-B213-48DB-98B5-2B6F5B9BF7CC}"/>
                </a:ext>
              </a:extLst>
            </p:cNvPr>
            <p:cNvSpPr/>
            <p:nvPr/>
          </p:nvSpPr>
          <p:spPr>
            <a:xfrm>
              <a:off x="491147" y="1767507"/>
              <a:ext cx="1228997" cy="122899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4C73851-C17C-4535-988A-0D405F387063}"/>
                </a:ext>
              </a:extLst>
            </p:cNvPr>
            <p:cNvSpPr/>
            <p:nvPr/>
          </p:nvSpPr>
          <p:spPr>
            <a:xfrm>
              <a:off x="631371" y="1907731"/>
              <a:ext cx="948548" cy="948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0C80AA-DE6E-4376-8DFE-D0863CEF6757}"/>
              </a:ext>
            </a:extLst>
          </p:cNvPr>
          <p:cNvGrpSpPr/>
          <p:nvPr/>
        </p:nvGrpSpPr>
        <p:grpSpPr>
          <a:xfrm>
            <a:off x="6813517" y="2197714"/>
            <a:ext cx="1366517" cy="1366517"/>
            <a:chOff x="491147" y="1767507"/>
            <a:chExt cx="1228997" cy="122899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9F8191-F06F-4A01-872F-45D42406E879}"/>
                </a:ext>
              </a:extLst>
            </p:cNvPr>
            <p:cNvSpPr/>
            <p:nvPr/>
          </p:nvSpPr>
          <p:spPr>
            <a:xfrm>
              <a:off x="491147" y="1767507"/>
              <a:ext cx="1228997" cy="122899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92125C-B234-446D-B3D5-E2E11703801C}"/>
                </a:ext>
              </a:extLst>
            </p:cNvPr>
            <p:cNvSpPr/>
            <p:nvPr/>
          </p:nvSpPr>
          <p:spPr>
            <a:xfrm>
              <a:off x="631371" y="1907731"/>
              <a:ext cx="948548" cy="948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3C56FB-0912-4E0C-9245-4401E9F6A0AF}"/>
              </a:ext>
            </a:extLst>
          </p:cNvPr>
          <p:cNvGrpSpPr/>
          <p:nvPr/>
        </p:nvGrpSpPr>
        <p:grpSpPr>
          <a:xfrm>
            <a:off x="9656500" y="2197714"/>
            <a:ext cx="1366517" cy="1366517"/>
            <a:chOff x="491147" y="1767507"/>
            <a:chExt cx="1228997" cy="122899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0C85E8-8983-44E6-A8B3-37A19F563230}"/>
                </a:ext>
              </a:extLst>
            </p:cNvPr>
            <p:cNvSpPr/>
            <p:nvPr/>
          </p:nvSpPr>
          <p:spPr>
            <a:xfrm>
              <a:off x="491147" y="1767507"/>
              <a:ext cx="1228997" cy="122899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02DDED-ADA2-4ED4-BCA1-AAE5BFA80EC7}"/>
                </a:ext>
              </a:extLst>
            </p:cNvPr>
            <p:cNvSpPr/>
            <p:nvPr/>
          </p:nvSpPr>
          <p:spPr>
            <a:xfrm>
              <a:off x="631371" y="1907731"/>
              <a:ext cx="948548" cy="948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5BBC6B-ABA3-4951-AA6D-9B4D90D8B363}"/>
              </a:ext>
            </a:extLst>
          </p:cNvPr>
          <p:cNvGrpSpPr/>
          <p:nvPr/>
        </p:nvGrpSpPr>
        <p:grpSpPr>
          <a:xfrm>
            <a:off x="838146" y="3893364"/>
            <a:ext cx="1945320" cy="2213981"/>
            <a:chOff x="491147" y="3343901"/>
            <a:chExt cx="2064629" cy="221398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FE02C2-6240-4F4A-AEDC-B41F8B42C70A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84CA70-DE6C-4A7C-A39C-528BF4F288E2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329F6E-7677-4AF3-8720-ADF13EF60B50}"/>
              </a:ext>
            </a:extLst>
          </p:cNvPr>
          <p:cNvGrpSpPr/>
          <p:nvPr/>
        </p:nvGrpSpPr>
        <p:grpSpPr>
          <a:xfrm>
            <a:off x="3681130" y="3893364"/>
            <a:ext cx="1945320" cy="2213981"/>
            <a:chOff x="491147" y="3343901"/>
            <a:chExt cx="2064629" cy="221398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6F84F7-43B0-4699-8424-0677C1CC0C18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3EC13E-EC90-4363-ABD2-B051018F3F95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23E2E1-BA3E-4A1B-9F98-19F11B05B6FD}"/>
              </a:ext>
            </a:extLst>
          </p:cNvPr>
          <p:cNvGrpSpPr/>
          <p:nvPr/>
        </p:nvGrpSpPr>
        <p:grpSpPr>
          <a:xfrm>
            <a:off x="6524114" y="3893364"/>
            <a:ext cx="1945320" cy="2213981"/>
            <a:chOff x="491147" y="3343901"/>
            <a:chExt cx="2064629" cy="221398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5BA810-251C-4390-8FC8-8E05AF8AC409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B3992B-D4E3-4AB7-92A9-BF4FBB3564FC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0C2075-B0F0-4E43-8377-B5D882678EAD}"/>
              </a:ext>
            </a:extLst>
          </p:cNvPr>
          <p:cNvGrpSpPr/>
          <p:nvPr/>
        </p:nvGrpSpPr>
        <p:grpSpPr>
          <a:xfrm>
            <a:off x="9367097" y="3893364"/>
            <a:ext cx="1945320" cy="2213981"/>
            <a:chOff x="491147" y="3343901"/>
            <a:chExt cx="2064629" cy="221398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A8D7A7-B482-419A-981E-C3D1B98F1EDA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2BBF3B-9299-4288-B00B-3950CF2FD0AE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B1C884A-A81F-4C0D-90BA-FCEF4BBCC10F}"/>
              </a:ext>
            </a:extLst>
          </p:cNvPr>
          <p:cNvSpPr txBox="1"/>
          <p:nvPr/>
        </p:nvSpPr>
        <p:spPr>
          <a:xfrm>
            <a:off x="778493" y="1890232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A7F5AC-C517-4408-AB5A-327A789AEBD1}"/>
              </a:ext>
            </a:extLst>
          </p:cNvPr>
          <p:cNvSpPr txBox="1"/>
          <p:nvPr/>
        </p:nvSpPr>
        <p:spPr>
          <a:xfrm>
            <a:off x="3621477" y="1890232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3F5DA4-D674-4BA5-B528-5AF5D7EBB010}"/>
              </a:ext>
            </a:extLst>
          </p:cNvPr>
          <p:cNvSpPr txBox="1"/>
          <p:nvPr/>
        </p:nvSpPr>
        <p:spPr>
          <a:xfrm>
            <a:off x="6464461" y="1890232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723F6F-4736-4A98-9583-A7755BC48713}"/>
              </a:ext>
            </a:extLst>
          </p:cNvPr>
          <p:cNvSpPr txBox="1"/>
          <p:nvPr/>
        </p:nvSpPr>
        <p:spPr>
          <a:xfrm>
            <a:off x="9307444" y="1890232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4" name="Rounded Rectangle 10">
            <a:extLst>
              <a:ext uri="{FF2B5EF4-FFF2-40B4-BE49-F238E27FC236}">
                <a16:creationId xmlns:a16="http://schemas.microsoft.com/office/drawing/2014/main" id="{02B94E8E-048A-49EF-9FF8-ADA9DC834AA3}"/>
              </a:ext>
            </a:extLst>
          </p:cNvPr>
          <p:cNvSpPr/>
          <p:nvPr/>
        </p:nvSpPr>
        <p:spPr>
          <a:xfrm>
            <a:off x="1693413" y="2710109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1CCC3631-38C2-4224-98B4-3678C864C042}"/>
              </a:ext>
            </a:extLst>
          </p:cNvPr>
          <p:cNvSpPr/>
          <p:nvPr/>
        </p:nvSpPr>
        <p:spPr>
          <a:xfrm rot="2700000">
            <a:off x="10248609" y="2619716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5">
            <a:extLst>
              <a:ext uri="{FF2B5EF4-FFF2-40B4-BE49-F238E27FC236}">
                <a16:creationId xmlns:a16="http://schemas.microsoft.com/office/drawing/2014/main" id="{4F01DFA0-7572-4D00-8627-CAEC4EC9C29D}"/>
              </a:ext>
            </a:extLst>
          </p:cNvPr>
          <p:cNvSpPr/>
          <p:nvPr/>
        </p:nvSpPr>
        <p:spPr>
          <a:xfrm flipH="1">
            <a:off x="4454638" y="273913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ECE04D-B6A9-419E-A67F-28917BAD4320}"/>
              </a:ext>
            </a:extLst>
          </p:cNvPr>
          <p:cNvSpPr/>
          <p:nvPr/>
        </p:nvSpPr>
        <p:spPr>
          <a:xfrm>
            <a:off x="7303564" y="271011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5D111E49-609F-4EFE-BA1E-1F56937A97A6}"/>
              </a:ext>
            </a:extLst>
          </p:cNvPr>
          <p:cNvSpPr/>
          <p:nvPr/>
        </p:nvSpPr>
        <p:spPr>
          <a:xfrm>
            <a:off x="386260" y="3429000"/>
            <a:ext cx="11419481" cy="3094892"/>
          </a:xfrm>
          <a:prstGeom prst="frame">
            <a:avLst>
              <a:gd name="adj1" fmla="val 192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D6BF4-5450-446F-A28E-8B19560404C3}"/>
              </a:ext>
            </a:extLst>
          </p:cNvPr>
          <p:cNvSpPr txBox="1"/>
          <p:nvPr/>
        </p:nvSpPr>
        <p:spPr>
          <a:xfrm>
            <a:off x="834349" y="3853061"/>
            <a:ext cx="2898407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ALLPPT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id="{655924FA-11F8-4207-A01B-C6D6846E8AA1}"/>
              </a:ext>
            </a:extLst>
          </p:cNvPr>
          <p:cNvSpPr/>
          <p:nvPr/>
        </p:nvSpPr>
        <p:spPr>
          <a:xfrm>
            <a:off x="6554745" y="1801254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PORTFOLIO</a:t>
            </a:r>
          </a:p>
        </p:txBody>
      </p:sp>
      <p:sp>
        <p:nvSpPr>
          <p:cNvPr id="10" name="직사각형 6">
            <a:extLst>
              <a:ext uri="{FF2B5EF4-FFF2-40B4-BE49-F238E27FC236}">
                <a16:creationId xmlns:a16="http://schemas.microsoft.com/office/drawing/2014/main" id="{121BC8D4-C0E5-4ADA-8D83-265A2E12B439}"/>
              </a:ext>
            </a:extLst>
          </p:cNvPr>
          <p:cNvSpPr/>
          <p:nvPr/>
        </p:nvSpPr>
        <p:spPr>
          <a:xfrm>
            <a:off x="7713737" y="2369844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E20B59-D90A-4A84-9B91-86A74F1949FA}"/>
              </a:ext>
            </a:extLst>
          </p:cNvPr>
          <p:cNvSpPr txBox="1"/>
          <p:nvPr/>
        </p:nvSpPr>
        <p:spPr>
          <a:xfrm>
            <a:off x="834349" y="698838"/>
            <a:ext cx="3044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FD50E8-FF96-49BF-9B86-6698D95980AB}"/>
              </a:ext>
            </a:extLst>
          </p:cNvPr>
          <p:cNvSpPr/>
          <p:nvPr/>
        </p:nvSpPr>
        <p:spPr>
          <a:xfrm>
            <a:off x="924121" y="2002370"/>
            <a:ext cx="3132000" cy="4038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AC558C-0F9A-4533-AAAB-2A6DBCC5C1DB}"/>
              </a:ext>
            </a:extLst>
          </p:cNvPr>
          <p:cNvSpPr/>
          <p:nvPr/>
        </p:nvSpPr>
        <p:spPr>
          <a:xfrm>
            <a:off x="4527074" y="2002369"/>
            <a:ext cx="3132000" cy="40385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0DCFC-74FB-42B8-88E6-2D75A391E63D}"/>
              </a:ext>
            </a:extLst>
          </p:cNvPr>
          <p:cNvSpPr/>
          <p:nvPr/>
        </p:nvSpPr>
        <p:spPr>
          <a:xfrm>
            <a:off x="8091118" y="2002369"/>
            <a:ext cx="3132000" cy="4038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047346-1F9C-4184-80DB-B297F4C3D63F}"/>
              </a:ext>
            </a:extLst>
          </p:cNvPr>
          <p:cNvSpPr/>
          <p:nvPr/>
        </p:nvSpPr>
        <p:spPr>
          <a:xfrm>
            <a:off x="924123" y="1836996"/>
            <a:ext cx="3132000" cy="6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1C31D1-DC01-48BE-994F-3F48268FB2CD}"/>
              </a:ext>
            </a:extLst>
          </p:cNvPr>
          <p:cNvSpPr/>
          <p:nvPr/>
        </p:nvSpPr>
        <p:spPr>
          <a:xfrm>
            <a:off x="4527074" y="1836996"/>
            <a:ext cx="3132000" cy="6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1956B8-325D-4740-A2E8-075B90DCEB84}"/>
              </a:ext>
            </a:extLst>
          </p:cNvPr>
          <p:cNvSpPr/>
          <p:nvPr/>
        </p:nvSpPr>
        <p:spPr>
          <a:xfrm>
            <a:off x="8091118" y="1836996"/>
            <a:ext cx="3132000" cy="6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8B702E-FDBA-49E9-A34C-9818FE4CC96F}"/>
              </a:ext>
            </a:extLst>
          </p:cNvPr>
          <p:cNvSpPr/>
          <p:nvPr/>
        </p:nvSpPr>
        <p:spPr>
          <a:xfrm>
            <a:off x="8253118" y="2659425"/>
            <a:ext cx="2808000" cy="90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78CF1-9ABD-43D8-8337-4CFF8338B51F}"/>
              </a:ext>
            </a:extLst>
          </p:cNvPr>
          <p:cNvSpPr/>
          <p:nvPr/>
        </p:nvSpPr>
        <p:spPr>
          <a:xfrm>
            <a:off x="4689074" y="2659425"/>
            <a:ext cx="2808000" cy="9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F9AB88-C1FF-4CDE-86E4-5CC116A2A696}"/>
              </a:ext>
            </a:extLst>
          </p:cNvPr>
          <p:cNvSpPr/>
          <p:nvPr/>
        </p:nvSpPr>
        <p:spPr>
          <a:xfrm>
            <a:off x="1086121" y="2659425"/>
            <a:ext cx="2808000" cy="9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4F6947-575F-41E5-B06E-54C3D7B3C85D}"/>
              </a:ext>
            </a:extLst>
          </p:cNvPr>
          <p:cNvSpPr/>
          <p:nvPr/>
        </p:nvSpPr>
        <p:spPr>
          <a:xfrm>
            <a:off x="8253118" y="3759372"/>
            <a:ext cx="2808000" cy="90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3F757D-52A0-4E0D-A513-397F0A04B7AA}"/>
              </a:ext>
            </a:extLst>
          </p:cNvPr>
          <p:cNvSpPr/>
          <p:nvPr/>
        </p:nvSpPr>
        <p:spPr>
          <a:xfrm>
            <a:off x="4689074" y="3759372"/>
            <a:ext cx="2808000" cy="9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E4C291-A8AE-46B0-8C1D-E7DD0B47FECF}"/>
              </a:ext>
            </a:extLst>
          </p:cNvPr>
          <p:cNvSpPr/>
          <p:nvPr/>
        </p:nvSpPr>
        <p:spPr>
          <a:xfrm>
            <a:off x="1086121" y="3759372"/>
            <a:ext cx="2808000" cy="9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EBDBC8-0403-4231-9535-2EBA579A4F49}"/>
              </a:ext>
            </a:extLst>
          </p:cNvPr>
          <p:cNvSpPr/>
          <p:nvPr/>
        </p:nvSpPr>
        <p:spPr>
          <a:xfrm>
            <a:off x="8253118" y="4859319"/>
            <a:ext cx="2808000" cy="90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6C5FD-A65D-408F-9395-7E815F2DAD87}"/>
              </a:ext>
            </a:extLst>
          </p:cNvPr>
          <p:cNvSpPr/>
          <p:nvPr/>
        </p:nvSpPr>
        <p:spPr>
          <a:xfrm>
            <a:off x="4689074" y="4859319"/>
            <a:ext cx="2808000" cy="9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08EF6B-4AB4-4478-B72B-2B707F2686E3}"/>
              </a:ext>
            </a:extLst>
          </p:cNvPr>
          <p:cNvSpPr/>
          <p:nvPr/>
        </p:nvSpPr>
        <p:spPr>
          <a:xfrm>
            <a:off x="1086121" y="4859319"/>
            <a:ext cx="2808000" cy="9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1C0D524-EC1C-4CE3-A1B9-DF096DF8DD0F}"/>
              </a:ext>
            </a:extLst>
          </p:cNvPr>
          <p:cNvSpPr/>
          <p:nvPr/>
        </p:nvSpPr>
        <p:spPr>
          <a:xfrm>
            <a:off x="3817047" y="3361990"/>
            <a:ext cx="1171136" cy="630821"/>
          </a:xfrm>
          <a:prstGeom prst="rightArrow">
            <a:avLst>
              <a:gd name="adj1" fmla="val 70149"/>
              <a:gd name="adj2" fmla="val 66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D40A4E3F-0E5D-46EB-8268-2C9B22A79E0B}"/>
              </a:ext>
            </a:extLst>
          </p:cNvPr>
          <p:cNvSpPr/>
          <p:nvPr/>
        </p:nvSpPr>
        <p:spPr>
          <a:xfrm>
            <a:off x="7429598" y="3361990"/>
            <a:ext cx="1171136" cy="630821"/>
          </a:xfrm>
          <a:prstGeom prst="rightArrow">
            <a:avLst>
              <a:gd name="adj1" fmla="val 70149"/>
              <a:gd name="adj2" fmla="val 662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853F26-D8AD-47F6-ADEE-AB101EE1A110}"/>
              </a:ext>
            </a:extLst>
          </p:cNvPr>
          <p:cNvGrpSpPr/>
          <p:nvPr/>
        </p:nvGrpSpPr>
        <p:grpSpPr>
          <a:xfrm>
            <a:off x="4707074" y="1896006"/>
            <a:ext cx="2772000" cy="493983"/>
            <a:chOff x="3233964" y="1954419"/>
            <a:chExt cx="2919934" cy="49398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7C07D0-5C31-4FB7-AD60-A385E62A9DD1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F4C082-8C47-417E-836C-B5AB1D061306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9CF57B-FBA2-4A81-9829-1201E1016EF4}"/>
              </a:ext>
            </a:extLst>
          </p:cNvPr>
          <p:cNvGrpSpPr/>
          <p:nvPr/>
        </p:nvGrpSpPr>
        <p:grpSpPr>
          <a:xfrm>
            <a:off x="1104121" y="1896006"/>
            <a:ext cx="2772000" cy="493983"/>
            <a:chOff x="3233964" y="1954419"/>
            <a:chExt cx="2919934" cy="49398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0CAD1E-40D5-4893-80E7-1FA9486B56A4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780FF7-4F4F-421B-8045-DE83625593F2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477A60-F0CF-4656-9D3D-428A336A4BA5}"/>
              </a:ext>
            </a:extLst>
          </p:cNvPr>
          <p:cNvGrpSpPr/>
          <p:nvPr/>
        </p:nvGrpSpPr>
        <p:grpSpPr>
          <a:xfrm>
            <a:off x="8271118" y="1896006"/>
            <a:ext cx="2772000" cy="493983"/>
            <a:chOff x="3233964" y="1954419"/>
            <a:chExt cx="2919934" cy="49398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15F8FB-4D72-4DD0-ACC1-4AD4C0BCD79A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6ADA14-1DFA-4920-A468-79D79441051D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C76A6C-49DB-430A-8144-763A3C00F1A7}"/>
              </a:ext>
            </a:extLst>
          </p:cNvPr>
          <p:cNvGrpSpPr/>
          <p:nvPr/>
        </p:nvGrpSpPr>
        <p:grpSpPr>
          <a:xfrm>
            <a:off x="1284121" y="2783232"/>
            <a:ext cx="2412000" cy="638986"/>
            <a:chOff x="2079598" y="4324401"/>
            <a:chExt cx="3303211" cy="63898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460109-F27C-42DA-BF57-2A367AC92CE4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66591F-A1CA-4458-A6C3-DDE6D92DB25A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F03F76B-EEFC-4B5E-94B6-DF14E07A8123}"/>
              </a:ext>
            </a:extLst>
          </p:cNvPr>
          <p:cNvGrpSpPr/>
          <p:nvPr/>
        </p:nvGrpSpPr>
        <p:grpSpPr>
          <a:xfrm>
            <a:off x="1284121" y="3890442"/>
            <a:ext cx="2412000" cy="638986"/>
            <a:chOff x="2079598" y="4324401"/>
            <a:chExt cx="3303211" cy="63898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EC88A4-E64A-4950-9EB5-29B20FEEFC6C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4B8D42-0E80-46B3-BCDE-303436065BB0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78FE56-B2B7-430E-953D-32351B859D2B}"/>
              </a:ext>
            </a:extLst>
          </p:cNvPr>
          <p:cNvGrpSpPr/>
          <p:nvPr/>
        </p:nvGrpSpPr>
        <p:grpSpPr>
          <a:xfrm>
            <a:off x="1284121" y="4997652"/>
            <a:ext cx="2412000" cy="638986"/>
            <a:chOff x="2079598" y="4324401"/>
            <a:chExt cx="3303211" cy="63898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471D058-E84A-415B-B8A6-0CC5DF92A60A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979EF2-A7BE-486E-8CE5-92BB764C5A7C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F2B48E-C8E7-4437-B8E0-EBA876F04D19}"/>
              </a:ext>
            </a:extLst>
          </p:cNvPr>
          <p:cNvGrpSpPr/>
          <p:nvPr/>
        </p:nvGrpSpPr>
        <p:grpSpPr>
          <a:xfrm>
            <a:off x="4887074" y="2783232"/>
            <a:ext cx="2412000" cy="638986"/>
            <a:chOff x="2079598" y="4324401"/>
            <a:chExt cx="3303211" cy="638986"/>
          </a:xfrm>
          <a:noFill/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DE6A50-1B1E-4CBF-8FDD-851187345194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6BD1675-70B8-4F96-BB18-5969D9889D78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390043-C948-462C-AE22-59A9F3243648}"/>
              </a:ext>
            </a:extLst>
          </p:cNvPr>
          <p:cNvGrpSpPr/>
          <p:nvPr/>
        </p:nvGrpSpPr>
        <p:grpSpPr>
          <a:xfrm>
            <a:off x="4887074" y="3890442"/>
            <a:ext cx="2412000" cy="638986"/>
            <a:chOff x="2079598" y="4324401"/>
            <a:chExt cx="3303211" cy="638986"/>
          </a:xfrm>
          <a:noFill/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CF63A79-FAE9-4F4A-B7F1-9BEFEA5D5B0A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B7907D-7246-4C60-AD34-25A8FCC9C6EF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CC4EF99-D965-4C16-9C42-2FF2ED7C900C}"/>
              </a:ext>
            </a:extLst>
          </p:cNvPr>
          <p:cNvGrpSpPr/>
          <p:nvPr/>
        </p:nvGrpSpPr>
        <p:grpSpPr>
          <a:xfrm>
            <a:off x="4887074" y="4997652"/>
            <a:ext cx="2412000" cy="638986"/>
            <a:chOff x="2079598" y="4324401"/>
            <a:chExt cx="3303211" cy="638986"/>
          </a:xfrm>
          <a:noFill/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3E48FF-321A-4714-AB64-C4F56C1AA084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D16BBF2-CB79-490B-9785-639AFE598B5C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D6074A1-8A38-41B8-94AE-8DA04A4BF8AC}"/>
              </a:ext>
            </a:extLst>
          </p:cNvPr>
          <p:cNvGrpSpPr/>
          <p:nvPr/>
        </p:nvGrpSpPr>
        <p:grpSpPr>
          <a:xfrm>
            <a:off x="8451118" y="2783232"/>
            <a:ext cx="2412000" cy="638986"/>
            <a:chOff x="2079598" y="4324401"/>
            <a:chExt cx="3303211" cy="63898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7446157-3E89-4B19-A02E-690F1E71E90B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53DDAE-2B5E-4518-BBEE-92D9E646A76C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0D5AD97-448D-4ED7-A149-E180A55676C4}"/>
              </a:ext>
            </a:extLst>
          </p:cNvPr>
          <p:cNvGrpSpPr/>
          <p:nvPr/>
        </p:nvGrpSpPr>
        <p:grpSpPr>
          <a:xfrm>
            <a:off x="8451118" y="3890442"/>
            <a:ext cx="2412000" cy="638986"/>
            <a:chOff x="2079598" y="4324401"/>
            <a:chExt cx="3303211" cy="63898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D1FEF84-01C4-4F25-9101-C7C09893C1BD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3BEF3B2-3332-44FB-8B1E-B09FE1546C12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1045329-3BAF-4FFC-B508-A14FB383C4D6}"/>
              </a:ext>
            </a:extLst>
          </p:cNvPr>
          <p:cNvGrpSpPr/>
          <p:nvPr/>
        </p:nvGrpSpPr>
        <p:grpSpPr>
          <a:xfrm>
            <a:off x="8451118" y="4997652"/>
            <a:ext cx="2412000" cy="638986"/>
            <a:chOff x="2079598" y="4324401"/>
            <a:chExt cx="3303211" cy="63898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C2A207-8447-4AC9-B232-D45E04DDB4A8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0E68C42-650A-4CDD-BD1B-08AA367C5995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2041D1-9F4E-421A-9CFD-257FAFB4D420}"/>
              </a:ext>
            </a:extLst>
          </p:cNvPr>
          <p:cNvSpPr/>
          <p:nvPr/>
        </p:nvSpPr>
        <p:spPr>
          <a:xfrm>
            <a:off x="3982168" y="1834821"/>
            <a:ext cx="686921" cy="6884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BDCBD0-755B-48C9-8A14-3FE18AD95BCF}"/>
              </a:ext>
            </a:extLst>
          </p:cNvPr>
          <p:cNvSpPr/>
          <p:nvPr/>
        </p:nvSpPr>
        <p:spPr>
          <a:xfrm rot="5400000">
            <a:off x="7532810" y="1835568"/>
            <a:ext cx="686921" cy="6884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A0196C-10E6-4566-90F7-22C0EDCE9534}"/>
              </a:ext>
            </a:extLst>
          </p:cNvPr>
          <p:cNvSpPr/>
          <p:nvPr/>
        </p:nvSpPr>
        <p:spPr>
          <a:xfrm rot="10800000">
            <a:off x="7533557" y="5323638"/>
            <a:ext cx="686921" cy="6884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4AC40C-EFF5-42FC-A399-8FDB6F8F30A4}"/>
              </a:ext>
            </a:extLst>
          </p:cNvPr>
          <p:cNvGrpSpPr/>
          <p:nvPr/>
        </p:nvGrpSpPr>
        <p:grpSpPr>
          <a:xfrm>
            <a:off x="4312462" y="2159026"/>
            <a:ext cx="3556753" cy="3550070"/>
            <a:chOff x="2797985" y="2070372"/>
            <a:chExt cx="3556753" cy="3550070"/>
          </a:xfrm>
        </p:grpSpPr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7CCA9F93-57D8-48A5-8A15-CE6861737687}"/>
                </a:ext>
              </a:extLst>
            </p:cNvPr>
            <p:cNvSpPr/>
            <p:nvPr/>
          </p:nvSpPr>
          <p:spPr>
            <a:xfrm rot="16200000">
              <a:off x="2796425" y="2071933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D79BCC78-0DDD-44FE-BD19-AFAF70574D9F}"/>
                </a:ext>
              </a:extLst>
            </p:cNvPr>
            <p:cNvSpPr/>
            <p:nvPr/>
          </p:nvSpPr>
          <p:spPr>
            <a:xfrm>
              <a:off x="4637858" y="2070372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49CC2FEF-9D5C-4F53-A33E-F57801EE2CBC}"/>
                </a:ext>
              </a:extLst>
            </p:cNvPr>
            <p:cNvSpPr/>
            <p:nvPr/>
          </p:nvSpPr>
          <p:spPr>
            <a:xfrm rot="5400000">
              <a:off x="4639418" y="3905122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515F5514-7F24-48FF-8AF2-ABB5C858EA42}"/>
                </a:ext>
              </a:extLst>
            </p:cNvPr>
            <p:cNvSpPr/>
            <p:nvPr/>
          </p:nvSpPr>
          <p:spPr>
            <a:xfrm rot="10800000">
              <a:off x="2797985" y="3906681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0C20891B-C166-4C4F-B832-AAE7A2FC287C}"/>
              </a:ext>
            </a:extLst>
          </p:cNvPr>
          <p:cNvSpPr/>
          <p:nvPr/>
        </p:nvSpPr>
        <p:spPr>
          <a:xfrm rot="16200000">
            <a:off x="3981420" y="5324386"/>
            <a:ext cx="686921" cy="6884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9CEE3-059A-46C4-9315-8105B57BFA8A}"/>
              </a:ext>
            </a:extLst>
          </p:cNvPr>
          <p:cNvSpPr txBox="1"/>
          <p:nvPr/>
        </p:nvSpPr>
        <p:spPr>
          <a:xfrm>
            <a:off x="4026756" y="1978975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25C6A2-64E6-47F1-94D8-1EE354FE7E05}"/>
              </a:ext>
            </a:extLst>
          </p:cNvPr>
          <p:cNvSpPr txBox="1"/>
          <p:nvPr/>
        </p:nvSpPr>
        <p:spPr>
          <a:xfrm>
            <a:off x="7577398" y="1979721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93FAF9-06B3-4255-A16E-2E7D37C4D534}"/>
              </a:ext>
            </a:extLst>
          </p:cNvPr>
          <p:cNvSpPr txBox="1"/>
          <p:nvPr/>
        </p:nvSpPr>
        <p:spPr>
          <a:xfrm>
            <a:off x="4026008" y="5468539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C2D209-C8BD-4AD4-975C-E6D1071F3A04}"/>
              </a:ext>
            </a:extLst>
          </p:cNvPr>
          <p:cNvSpPr txBox="1"/>
          <p:nvPr/>
        </p:nvSpPr>
        <p:spPr>
          <a:xfrm>
            <a:off x="7578144" y="5467791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1CF5CE-A9D0-4197-89B7-039D5E4714AF}"/>
              </a:ext>
            </a:extLst>
          </p:cNvPr>
          <p:cNvSpPr txBox="1"/>
          <p:nvPr/>
        </p:nvSpPr>
        <p:spPr>
          <a:xfrm>
            <a:off x="6608848" y="4395101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7A4DA3-3A57-4B85-AB1E-4B38A829059E}"/>
              </a:ext>
            </a:extLst>
          </p:cNvPr>
          <p:cNvSpPr txBox="1"/>
          <p:nvPr/>
        </p:nvSpPr>
        <p:spPr>
          <a:xfrm>
            <a:off x="4769017" y="4395101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D2A3FA-18E2-4C53-AE4A-DE45369FB47E}"/>
              </a:ext>
            </a:extLst>
          </p:cNvPr>
          <p:cNvSpPr txBox="1"/>
          <p:nvPr/>
        </p:nvSpPr>
        <p:spPr>
          <a:xfrm>
            <a:off x="4769017" y="2565749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97976D-B5F7-4A29-B7CD-EDF6AD2C6BD5}"/>
              </a:ext>
            </a:extLst>
          </p:cNvPr>
          <p:cNvSpPr txBox="1"/>
          <p:nvPr/>
        </p:nvSpPr>
        <p:spPr>
          <a:xfrm>
            <a:off x="6608848" y="2565749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040328-D9C8-450E-8EA7-1BDDDDB8D2BE}"/>
              </a:ext>
            </a:extLst>
          </p:cNvPr>
          <p:cNvGrpSpPr/>
          <p:nvPr/>
        </p:nvGrpSpPr>
        <p:grpSpPr>
          <a:xfrm>
            <a:off x="8516741" y="1798166"/>
            <a:ext cx="2799123" cy="1107996"/>
            <a:chOff x="3017859" y="4283314"/>
            <a:chExt cx="1890849" cy="11079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85A104-37B2-440E-BACB-A2E8B2682C6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619AB1-0D10-402E-B3FD-FECCE60B3EC7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E6247D-E60C-4FCB-9F98-DAC08AFF2985}"/>
              </a:ext>
            </a:extLst>
          </p:cNvPr>
          <p:cNvGrpSpPr/>
          <p:nvPr/>
        </p:nvGrpSpPr>
        <p:grpSpPr>
          <a:xfrm>
            <a:off x="915776" y="4940829"/>
            <a:ext cx="2805054" cy="1107996"/>
            <a:chOff x="3017859" y="4283314"/>
            <a:chExt cx="1890849" cy="11079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325525-6B7E-496D-A5D7-DBA6698BD4D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F4616C-5429-4E6A-8484-FCB6C28A9974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E429FC-3BEC-4FDD-A7A8-D7D28EA66AD4}"/>
              </a:ext>
            </a:extLst>
          </p:cNvPr>
          <p:cNvGrpSpPr/>
          <p:nvPr/>
        </p:nvGrpSpPr>
        <p:grpSpPr>
          <a:xfrm>
            <a:off x="915776" y="1798166"/>
            <a:ext cx="2805054" cy="1107996"/>
            <a:chOff x="3017859" y="4283314"/>
            <a:chExt cx="1890849" cy="11079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E1114-FFBB-4DB9-B6E8-FBCD7B36715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ED0486-7B8C-4456-A065-759EF049FB2B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6424121-243A-43CA-AB66-3B5489A220E4}"/>
              </a:ext>
            </a:extLst>
          </p:cNvPr>
          <p:cNvGrpSpPr/>
          <p:nvPr/>
        </p:nvGrpSpPr>
        <p:grpSpPr>
          <a:xfrm>
            <a:off x="8516741" y="4940829"/>
            <a:ext cx="2799123" cy="1107996"/>
            <a:chOff x="3017859" y="4283314"/>
            <a:chExt cx="1890849" cy="11079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678F0B-49E6-487E-AED3-203DB988607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4A9328-E2D9-4979-9F5B-9282ACF4B0B3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Block Arc 14">
            <a:extLst>
              <a:ext uri="{FF2B5EF4-FFF2-40B4-BE49-F238E27FC236}">
                <a16:creationId xmlns:a16="http://schemas.microsoft.com/office/drawing/2014/main" id="{DA740A3A-C8E4-45F6-B9E7-3785011790A1}"/>
              </a:ext>
            </a:extLst>
          </p:cNvPr>
          <p:cNvSpPr/>
          <p:nvPr/>
        </p:nvSpPr>
        <p:spPr>
          <a:xfrm rot="16200000">
            <a:off x="5751324" y="3576571"/>
            <a:ext cx="675908" cy="67635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7FE8B-9EB4-42E3-A29E-1484C5307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23">
            <a:extLst>
              <a:ext uri="{FF2B5EF4-FFF2-40B4-BE49-F238E27FC236}">
                <a16:creationId xmlns:a16="http://schemas.microsoft.com/office/drawing/2014/main" id="{22A59CD4-52D9-489D-8DD5-235C6407EDA2}"/>
              </a:ext>
            </a:extLst>
          </p:cNvPr>
          <p:cNvGrpSpPr/>
          <p:nvPr/>
        </p:nvGrpSpPr>
        <p:grpSpPr>
          <a:xfrm>
            <a:off x="7662267" y="1715003"/>
            <a:ext cx="3888000" cy="954109"/>
            <a:chOff x="-311418" y="4171820"/>
            <a:chExt cx="2741025" cy="11503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8609BE-E8D3-444F-B9D2-D38B60A1E4B7}"/>
                </a:ext>
              </a:extLst>
            </p:cNvPr>
            <p:cNvSpPr txBox="1"/>
            <p:nvPr/>
          </p:nvSpPr>
          <p:spPr>
            <a:xfrm>
              <a:off x="-311418" y="4542890"/>
              <a:ext cx="2741025" cy="77924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E161D9-E341-4C9B-909E-DDB362093C51}"/>
                </a:ext>
              </a:extLst>
            </p:cNvPr>
            <p:cNvSpPr txBox="1"/>
            <p:nvPr/>
          </p:nvSpPr>
          <p:spPr>
            <a:xfrm>
              <a:off x="-311418" y="4171820"/>
              <a:ext cx="2741025" cy="371069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26">
            <a:extLst>
              <a:ext uri="{FF2B5EF4-FFF2-40B4-BE49-F238E27FC236}">
                <a16:creationId xmlns:a16="http://schemas.microsoft.com/office/drawing/2014/main" id="{44111FBD-4E78-49E0-8B04-034E756E1600}"/>
              </a:ext>
            </a:extLst>
          </p:cNvPr>
          <p:cNvGrpSpPr/>
          <p:nvPr/>
        </p:nvGrpSpPr>
        <p:grpSpPr>
          <a:xfrm>
            <a:off x="8629080" y="3367555"/>
            <a:ext cx="2808000" cy="1138472"/>
            <a:chOff x="-311417" y="4140067"/>
            <a:chExt cx="2778246" cy="8830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DBFDC6-A932-425B-B3AB-A9867517E10E}"/>
                </a:ext>
              </a:extLst>
            </p:cNvPr>
            <p:cNvSpPr txBox="1"/>
            <p:nvPr/>
          </p:nvSpPr>
          <p:spPr>
            <a:xfrm>
              <a:off x="-311417" y="4378546"/>
              <a:ext cx="2778246" cy="64452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BB2E37-2FE7-4848-9F59-61FA70EDE197}"/>
                </a:ext>
              </a:extLst>
            </p:cNvPr>
            <p:cNvSpPr txBox="1"/>
            <p:nvPr/>
          </p:nvSpPr>
          <p:spPr>
            <a:xfrm>
              <a:off x="-311417" y="4140067"/>
              <a:ext cx="2778246" cy="238713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29">
            <a:extLst>
              <a:ext uri="{FF2B5EF4-FFF2-40B4-BE49-F238E27FC236}">
                <a16:creationId xmlns:a16="http://schemas.microsoft.com/office/drawing/2014/main" id="{4A43A89A-4FD4-4ADE-94F1-CE2627C5C06A}"/>
              </a:ext>
            </a:extLst>
          </p:cNvPr>
          <p:cNvGrpSpPr/>
          <p:nvPr/>
        </p:nvGrpSpPr>
        <p:grpSpPr>
          <a:xfrm>
            <a:off x="7662267" y="5204472"/>
            <a:ext cx="3888000" cy="910893"/>
            <a:chOff x="-311418" y="4171821"/>
            <a:chExt cx="2712798" cy="109821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448A03-CD00-4B38-AC8C-4AB5A6700037}"/>
                </a:ext>
              </a:extLst>
            </p:cNvPr>
            <p:cNvSpPr txBox="1"/>
            <p:nvPr/>
          </p:nvSpPr>
          <p:spPr>
            <a:xfrm>
              <a:off x="-311418" y="4490788"/>
              <a:ext cx="2712798" cy="77924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E2652C-D820-4DC1-BF57-3C18EB27E382}"/>
                </a:ext>
              </a:extLst>
            </p:cNvPr>
            <p:cNvSpPr txBox="1"/>
            <p:nvPr/>
          </p:nvSpPr>
          <p:spPr>
            <a:xfrm>
              <a:off x="-311418" y="4171821"/>
              <a:ext cx="2712798" cy="371069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41F800-92AC-4D21-8CF2-4F836F834929}"/>
              </a:ext>
            </a:extLst>
          </p:cNvPr>
          <p:cNvGrpSpPr/>
          <p:nvPr/>
        </p:nvGrpSpPr>
        <p:grpSpPr>
          <a:xfrm>
            <a:off x="5251892" y="1877140"/>
            <a:ext cx="3083268" cy="3958901"/>
            <a:chOff x="5251892" y="1877140"/>
            <a:chExt cx="3083268" cy="3958901"/>
          </a:xfrm>
        </p:grpSpPr>
        <p:sp>
          <p:nvSpPr>
            <p:cNvPr id="14" name="Heart 3">
              <a:extLst>
                <a:ext uri="{FF2B5EF4-FFF2-40B4-BE49-F238E27FC236}">
                  <a16:creationId xmlns:a16="http://schemas.microsoft.com/office/drawing/2014/main" id="{5D408736-5736-48D4-BB4C-AAEFE77889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1821" y="3241849"/>
              <a:ext cx="926121" cy="838125"/>
            </a:xfrm>
            <a:custGeom>
              <a:avLst/>
              <a:gdLst/>
              <a:ahLst/>
              <a:cxnLst/>
              <a:rect l="l" t="t" r="r" b="b"/>
              <a:pathLst>
                <a:path w="3971393" h="3594045">
                  <a:moveTo>
                    <a:pt x="2284446" y="942229"/>
                  </a:moveTo>
                  <a:cubicBezTo>
                    <a:pt x="2231718" y="946666"/>
                    <a:pt x="2184212" y="981897"/>
                    <a:pt x="2166723" y="1035351"/>
                  </a:cubicBezTo>
                  <a:lnTo>
                    <a:pt x="1818705" y="2099054"/>
                  </a:lnTo>
                  <a:lnTo>
                    <a:pt x="1630896" y="1461099"/>
                  </a:lnTo>
                  <a:cubicBezTo>
                    <a:pt x="1625536" y="1442893"/>
                    <a:pt x="1616698" y="1426659"/>
                    <a:pt x="1605222" y="1412988"/>
                  </a:cubicBezTo>
                  <a:cubicBezTo>
                    <a:pt x="1592838" y="1372092"/>
                    <a:pt x="1559535" y="1339590"/>
                    <a:pt x="1515200" y="1327710"/>
                  </a:cubicBezTo>
                  <a:cubicBezTo>
                    <a:pt x="1442764" y="1308302"/>
                    <a:pt x="1368310" y="1351289"/>
                    <a:pt x="1348901" y="1423723"/>
                  </a:cubicBezTo>
                  <a:lnTo>
                    <a:pt x="1175574" y="2070589"/>
                  </a:lnTo>
                  <a:lnTo>
                    <a:pt x="887391" y="2070589"/>
                  </a:lnTo>
                  <a:cubicBezTo>
                    <a:pt x="812401" y="2070589"/>
                    <a:pt x="751610" y="2131382"/>
                    <a:pt x="751610" y="2206372"/>
                  </a:cubicBezTo>
                  <a:cubicBezTo>
                    <a:pt x="751609" y="2281361"/>
                    <a:pt x="812402" y="2342153"/>
                    <a:pt x="887391" y="2342154"/>
                  </a:cubicBezTo>
                  <a:lnTo>
                    <a:pt x="1266160" y="2342154"/>
                  </a:lnTo>
                  <a:cubicBezTo>
                    <a:pt x="1309243" y="2342153"/>
                    <a:pt x="1347639" y="2322088"/>
                    <a:pt x="1370869" y="2289485"/>
                  </a:cubicBezTo>
                  <a:cubicBezTo>
                    <a:pt x="1392914" y="2274134"/>
                    <a:pt x="1408463" y="2250677"/>
                    <a:pt x="1415910" y="2222885"/>
                  </a:cubicBezTo>
                  <a:lnTo>
                    <a:pt x="1490320" y="1945186"/>
                  </a:lnTo>
                  <a:lnTo>
                    <a:pt x="1661817" y="2527729"/>
                  </a:lnTo>
                  <a:cubicBezTo>
                    <a:pt x="1680716" y="2591927"/>
                    <a:pt x="1742866" y="2631605"/>
                    <a:pt x="1806849" y="2621696"/>
                  </a:cubicBezTo>
                  <a:cubicBezTo>
                    <a:pt x="1873057" y="2637495"/>
                    <a:pt x="1940784" y="2599243"/>
                    <a:pt x="1962449" y="2533025"/>
                  </a:cubicBezTo>
                  <a:lnTo>
                    <a:pt x="2291633" y="1526890"/>
                  </a:lnTo>
                  <a:lnTo>
                    <a:pt x="2478124" y="2222886"/>
                  </a:lnTo>
                  <a:cubicBezTo>
                    <a:pt x="2491725" y="2273643"/>
                    <a:pt x="2532355" y="2309941"/>
                    <a:pt x="2580723" y="2318869"/>
                  </a:cubicBezTo>
                  <a:cubicBezTo>
                    <a:pt x="2600453" y="2334375"/>
                    <a:pt x="2625460" y="2342152"/>
                    <a:pt x="2652283" y="2342153"/>
                  </a:cubicBezTo>
                  <a:lnTo>
                    <a:pt x="3058108" y="2342153"/>
                  </a:lnTo>
                  <a:cubicBezTo>
                    <a:pt x="3133099" y="2342153"/>
                    <a:pt x="3193891" y="2281360"/>
                    <a:pt x="3193891" y="2206371"/>
                  </a:cubicBezTo>
                  <a:cubicBezTo>
                    <a:pt x="3193890" y="2131381"/>
                    <a:pt x="3133099" y="2070589"/>
                    <a:pt x="3058108" y="2070588"/>
                  </a:cubicBezTo>
                  <a:lnTo>
                    <a:pt x="2718460" y="2070589"/>
                  </a:lnTo>
                  <a:lnTo>
                    <a:pt x="2455970" y="1090961"/>
                  </a:lnTo>
                  <a:cubicBezTo>
                    <a:pt x="2449895" y="1068289"/>
                    <a:pt x="2438427" y="1048501"/>
                    <a:pt x="2421928" y="1033927"/>
                  </a:cubicBezTo>
                  <a:cubicBezTo>
                    <a:pt x="2410672" y="994460"/>
                    <a:pt x="2379946" y="962248"/>
                    <a:pt x="2337996" y="948523"/>
                  </a:cubicBezTo>
                  <a:cubicBezTo>
                    <a:pt x="2320178" y="942693"/>
                    <a:pt x="2302022" y="940751"/>
                    <a:pt x="2284446" y="942229"/>
                  </a:cubicBezTo>
                  <a:close/>
                  <a:moveTo>
                    <a:pt x="941190" y="119"/>
                  </a:moveTo>
                  <a:cubicBezTo>
                    <a:pt x="1335246" y="6449"/>
                    <a:pt x="1754682" y="267656"/>
                    <a:pt x="1985697" y="864700"/>
                  </a:cubicBezTo>
                  <a:cubicBezTo>
                    <a:pt x="2807082" y="-1258124"/>
                    <a:pt x="6010484" y="864700"/>
                    <a:pt x="1985697" y="3594045"/>
                  </a:cubicBezTo>
                  <a:cubicBezTo>
                    <a:pt x="-907119" y="1632328"/>
                    <a:pt x="-65842" y="-16059"/>
                    <a:pt x="941190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912847-8146-443E-A155-A1E343111F38}"/>
                </a:ext>
              </a:extLst>
            </p:cNvPr>
            <p:cNvSpPr txBox="1"/>
            <p:nvPr/>
          </p:nvSpPr>
          <p:spPr>
            <a:xfrm>
              <a:off x="5251892" y="4119996"/>
              <a:ext cx="200597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</a:t>
              </a:r>
            </a:p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Here</a:t>
              </a:r>
            </a:p>
          </p:txBody>
        </p:sp>
        <p:sp>
          <p:nvSpPr>
            <p:cNvPr id="16" name="타원 2">
              <a:extLst>
                <a:ext uri="{FF2B5EF4-FFF2-40B4-BE49-F238E27FC236}">
                  <a16:creationId xmlns:a16="http://schemas.microsoft.com/office/drawing/2014/main" id="{0A5FB97D-96D5-460C-86CC-3403B883D47F}"/>
                </a:ext>
              </a:extLst>
            </p:cNvPr>
            <p:cNvSpPr/>
            <p:nvPr/>
          </p:nvSpPr>
          <p:spPr>
            <a:xfrm>
              <a:off x="6672371" y="5116041"/>
              <a:ext cx="720000" cy="72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타원 29">
              <a:extLst>
                <a:ext uri="{FF2B5EF4-FFF2-40B4-BE49-F238E27FC236}">
                  <a16:creationId xmlns:a16="http://schemas.microsoft.com/office/drawing/2014/main" id="{B8D98E8B-4418-4441-BD01-C6E8E757743C}"/>
                </a:ext>
              </a:extLst>
            </p:cNvPr>
            <p:cNvSpPr/>
            <p:nvPr/>
          </p:nvSpPr>
          <p:spPr>
            <a:xfrm>
              <a:off x="7615160" y="3554129"/>
              <a:ext cx="720000" cy="72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타원 30">
              <a:extLst>
                <a:ext uri="{FF2B5EF4-FFF2-40B4-BE49-F238E27FC236}">
                  <a16:creationId xmlns:a16="http://schemas.microsoft.com/office/drawing/2014/main" id="{F0CB8A9F-7DDA-4006-8494-660A3F31126A}"/>
                </a:ext>
              </a:extLst>
            </p:cNvPr>
            <p:cNvSpPr/>
            <p:nvPr/>
          </p:nvSpPr>
          <p:spPr>
            <a:xfrm>
              <a:off x="6653582" y="1877140"/>
              <a:ext cx="720000" cy="72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04A82DA-C4C5-42F3-8E3A-23FC3ACE56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4714" y="2117604"/>
              <a:ext cx="415314" cy="301474"/>
            </a:xfrm>
            <a:custGeom>
              <a:avLst/>
              <a:gdLst>
                <a:gd name="T0" fmla="*/ 1418 w 1846"/>
                <a:gd name="T1" fmla="*/ 21 h 1340"/>
                <a:gd name="T2" fmla="*/ 1609 w 1846"/>
                <a:gd name="T3" fmla="*/ 47 h 1340"/>
                <a:gd name="T4" fmla="*/ 1771 w 1846"/>
                <a:gd name="T5" fmla="*/ 100 h 1340"/>
                <a:gd name="T6" fmla="*/ 1840 w 1846"/>
                <a:gd name="T7" fmla="*/ 191 h 1340"/>
                <a:gd name="T8" fmla="*/ 1787 w 1846"/>
                <a:gd name="T9" fmla="*/ 294 h 1340"/>
                <a:gd name="T10" fmla="*/ 1673 w 1846"/>
                <a:gd name="T11" fmla="*/ 385 h 1340"/>
                <a:gd name="T12" fmla="*/ 1560 w 1846"/>
                <a:gd name="T13" fmla="*/ 447 h 1340"/>
                <a:gd name="T14" fmla="*/ 1462 w 1846"/>
                <a:gd name="T15" fmla="*/ 498 h 1340"/>
                <a:gd name="T16" fmla="*/ 1380 w 1846"/>
                <a:gd name="T17" fmla="*/ 565 h 1340"/>
                <a:gd name="T18" fmla="*/ 1289 w 1846"/>
                <a:gd name="T19" fmla="*/ 605 h 1340"/>
                <a:gd name="T20" fmla="*/ 1198 w 1846"/>
                <a:gd name="T21" fmla="*/ 596 h 1340"/>
                <a:gd name="T22" fmla="*/ 1140 w 1846"/>
                <a:gd name="T23" fmla="*/ 527 h 1340"/>
                <a:gd name="T24" fmla="*/ 1107 w 1846"/>
                <a:gd name="T25" fmla="*/ 447 h 1340"/>
                <a:gd name="T26" fmla="*/ 1091 w 1846"/>
                <a:gd name="T27" fmla="*/ 371 h 1340"/>
                <a:gd name="T28" fmla="*/ 1091 w 1846"/>
                <a:gd name="T29" fmla="*/ 232 h 1340"/>
                <a:gd name="T30" fmla="*/ 1106 w 1846"/>
                <a:gd name="T31" fmla="*/ 129 h 1340"/>
                <a:gd name="T32" fmla="*/ 1138 w 1846"/>
                <a:gd name="T33" fmla="*/ 80 h 1340"/>
                <a:gd name="T34" fmla="*/ 1213 w 1846"/>
                <a:gd name="T35" fmla="*/ 32 h 1340"/>
                <a:gd name="T36" fmla="*/ 606 w 1846"/>
                <a:gd name="T37" fmla="*/ 0 h 1340"/>
                <a:gd name="T38" fmla="*/ 749 w 1846"/>
                <a:gd name="T39" fmla="*/ 9 h 1340"/>
                <a:gd name="T40" fmla="*/ 882 w 1846"/>
                <a:gd name="T41" fmla="*/ 45 h 1340"/>
                <a:gd name="T42" fmla="*/ 978 w 1846"/>
                <a:gd name="T43" fmla="*/ 111 h 1340"/>
                <a:gd name="T44" fmla="*/ 1018 w 1846"/>
                <a:gd name="T45" fmla="*/ 229 h 1340"/>
                <a:gd name="T46" fmla="*/ 1018 w 1846"/>
                <a:gd name="T47" fmla="*/ 401 h 1340"/>
                <a:gd name="T48" fmla="*/ 1049 w 1846"/>
                <a:gd name="T49" fmla="*/ 511 h 1340"/>
                <a:gd name="T50" fmla="*/ 1086 w 1846"/>
                <a:gd name="T51" fmla="*/ 600 h 1340"/>
                <a:gd name="T52" fmla="*/ 1071 w 1846"/>
                <a:gd name="T53" fmla="*/ 678 h 1340"/>
                <a:gd name="T54" fmla="*/ 1029 w 1846"/>
                <a:gd name="T55" fmla="*/ 731 h 1340"/>
                <a:gd name="T56" fmla="*/ 940 w 1846"/>
                <a:gd name="T57" fmla="*/ 807 h 1340"/>
                <a:gd name="T58" fmla="*/ 780 w 1846"/>
                <a:gd name="T59" fmla="*/ 907 h 1340"/>
                <a:gd name="T60" fmla="*/ 658 w 1846"/>
                <a:gd name="T61" fmla="*/ 1016 h 1340"/>
                <a:gd name="T62" fmla="*/ 564 w 1846"/>
                <a:gd name="T63" fmla="*/ 1147 h 1340"/>
                <a:gd name="T64" fmla="*/ 458 w 1846"/>
                <a:gd name="T65" fmla="*/ 1252 h 1340"/>
                <a:gd name="T66" fmla="*/ 344 w 1846"/>
                <a:gd name="T67" fmla="*/ 1320 h 1340"/>
                <a:gd name="T68" fmla="*/ 246 w 1846"/>
                <a:gd name="T69" fmla="*/ 1340 h 1340"/>
                <a:gd name="T70" fmla="*/ 169 w 1846"/>
                <a:gd name="T71" fmla="*/ 1287 h 1340"/>
                <a:gd name="T72" fmla="*/ 93 w 1846"/>
                <a:gd name="T73" fmla="*/ 1156 h 1340"/>
                <a:gd name="T74" fmla="*/ 33 w 1846"/>
                <a:gd name="T75" fmla="*/ 974 h 1340"/>
                <a:gd name="T76" fmla="*/ 2 w 1846"/>
                <a:gd name="T77" fmla="*/ 760 h 1340"/>
                <a:gd name="T78" fmla="*/ 11 w 1846"/>
                <a:gd name="T79" fmla="*/ 540 h 1340"/>
                <a:gd name="T80" fmla="*/ 77 w 1846"/>
                <a:gd name="T81" fmla="*/ 332 h 1340"/>
                <a:gd name="T82" fmla="*/ 211 w 1846"/>
                <a:gd name="T83" fmla="*/ 161 h 1340"/>
                <a:gd name="T84" fmla="*/ 364 w 1846"/>
                <a:gd name="T85" fmla="*/ 60 h 1340"/>
                <a:gd name="T86" fmla="*/ 509 w 1846"/>
                <a:gd name="T87" fmla="*/ 16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46" h="1340">
                  <a:moveTo>
                    <a:pt x="1289" y="20"/>
                  </a:moveTo>
                  <a:lnTo>
                    <a:pt x="1353" y="20"/>
                  </a:lnTo>
                  <a:lnTo>
                    <a:pt x="1418" y="21"/>
                  </a:lnTo>
                  <a:lnTo>
                    <a:pt x="1484" y="27"/>
                  </a:lnTo>
                  <a:lnTo>
                    <a:pt x="1547" y="36"/>
                  </a:lnTo>
                  <a:lnTo>
                    <a:pt x="1609" y="47"/>
                  </a:lnTo>
                  <a:lnTo>
                    <a:pt x="1669" y="61"/>
                  </a:lnTo>
                  <a:lnTo>
                    <a:pt x="1722" y="78"/>
                  </a:lnTo>
                  <a:lnTo>
                    <a:pt x="1771" y="100"/>
                  </a:lnTo>
                  <a:lnTo>
                    <a:pt x="1813" y="123"/>
                  </a:lnTo>
                  <a:lnTo>
                    <a:pt x="1846" y="151"/>
                  </a:lnTo>
                  <a:lnTo>
                    <a:pt x="1840" y="191"/>
                  </a:lnTo>
                  <a:lnTo>
                    <a:pt x="1827" y="229"/>
                  </a:lnTo>
                  <a:lnTo>
                    <a:pt x="1809" y="263"/>
                  </a:lnTo>
                  <a:lnTo>
                    <a:pt x="1787" y="294"/>
                  </a:lnTo>
                  <a:lnTo>
                    <a:pt x="1762" y="320"/>
                  </a:lnTo>
                  <a:lnTo>
                    <a:pt x="1717" y="356"/>
                  </a:lnTo>
                  <a:lnTo>
                    <a:pt x="1673" y="385"/>
                  </a:lnTo>
                  <a:lnTo>
                    <a:pt x="1633" y="409"/>
                  </a:lnTo>
                  <a:lnTo>
                    <a:pt x="1595" y="429"/>
                  </a:lnTo>
                  <a:lnTo>
                    <a:pt x="1560" y="447"/>
                  </a:lnTo>
                  <a:lnTo>
                    <a:pt x="1526" y="463"/>
                  </a:lnTo>
                  <a:lnTo>
                    <a:pt x="1493" y="480"/>
                  </a:lnTo>
                  <a:lnTo>
                    <a:pt x="1462" y="498"/>
                  </a:lnTo>
                  <a:lnTo>
                    <a:pt x="1431" y="520"/>
                  </a:lnTo>
                  <a:lnTo>
                    <a:pt x="1402" y="547"/>
                  </a:lnTo>
                  <a:lnTo>
                    <a:pt x="1380" y="565"/>
                  </a:lnTo>
                  <a:lnTo>
                    <a:pt x="1353" y="581"/>
                  </a:lnTo>
                  <a:lnTo>
                    <a:pt x="1322" y="594"/>
                  </a:lnTo>
                  <a:lnTo>
                    <a:pt x="1289" y="605"/>
                  </a:lnTo>
                  <a:lnTo>
                    <a:pt x="1257" y="609"/>
                  </a:lnTo>
                  <a:lnTo>
                    <a:pt x="1226" y="605"/>
                  </a:lnTo>
                  <a:lnTo>
                    <a:pt x="1198" y="596"/>
                  </a:lnTo>
                  <a:lnTo>
                    <a:pt x="1177" y="578"/>
                  </a:lnTo>
                  <a:lnTo>
                    <a:pt x="1157" y="554"/>
                  </a:lnTo>
                  <a:lnTo>
                    <a:pt x="1140" y="527"/>
                  </a:lnTo>
                  <a:lnTo>
                    <a:pt x="1126" y="498"/>
                  </a:lnTo>
                  <a:lnTo>
                    <a:pt x="1115" y="471"/>
                  </a:lnTo>
                  <a:lnTo>
                    <a:pt x="1107" y="447"/>
                  </a:lnTo>
                  <a:lnTo>
                    <a:pt x="1102" y="431"/>
                  </a:lnTo>
                  <a:lnTo>
                    <a:pt x="1097" y="405"/>
                  </a:lnTo>
                  <a:lnTo>
                    <a:pt x="1091" y="371"/>
                  </a:lnTo>
                  <a:lnTo>
                    <a:pt x="1089" y="327"/>
                  </a:lnTo>
                  <a:lnTo>
                    <a:pt x="1089" y="281"/>
                  </a:lnTo>
                  <a:lnTo>
                    <a:pt x="1091" y="232"/>
                  </a:lnTo>
                  <a:lnTo>
                    <a:pt x="1095" y="183"/>
                  </a:lnTo>
                  <a:lnTo>
                    <a:pt x="1102" y="140"/>
                  </a:lnTo>
                  <a:lnTo>
                    <a:pt x="1106" y="129"/>
                  </a:lnTo>
                  <a:lnTo>
                    <a:pt x="1113" y="114"/>
                  </a:lnTo>
                  <a:lnTo>
                    <a:pt x="1124" y="98"/>
                  </a:lnTo>
                  <a:lnTo>
                    <a:pt x="1138" y="80"/>
                  </a:lnTo>
                  <a:lnTo>
                    <a:pt x="1158" y="63"/>
                  </a:lnTo>
                  <a:lnTo>
                    <a:pt x="1184" y="47"/>
                  </a:lnTo>
                  <a:lnTo>
                    <a:pt x="1213" y="32"/>
                  </a:lnTo>
                  <a:lnTo>
                    <a:pt x="1249" y="23"/>
                  </a:lnTo>
                  <a:lnTo>
                    <a:pt x="1289" y="20"/>
                  </a:lnTo>
                  <a:close/>
                  <a:moveTo>
                    <a:pt x="606" y="0"/>
                  </a:moveTo>
                  <a:lnTo>
                    <a:pt x="653" y="0"/>
                  </a:lnTo>
                  <a:lnTo>
                    <a:pt x="702" y="3"/>
                  </a:lnTo>
                  <a:lnTo>
                    <a:pt x="749" y="9"/>
                  </a:lnTo>
                  <a:lnTo>
                    <a:pt x="797" y="18"/>
                  </a:lnTo>
                  <a:lnTo>
                    <a:pt x="840" y="31"/>
                  </a:lnTo>
                  <a:lnTo>
                    <a:pt x="882" y="45"/>
                  </a:lnTo>
                  <a:lnTo>
                    <a:pt x="918" y="63"/>
                  </a:lnTo>
                  <a:lnTo>
                    <a:pt x="951" y="85"/>
                  </a:lnTo>
                  <a:lnTo>
                    <a:pt x="978" y="111"/>
                  </a:lnTo>
                  <a:lnTo>
                    <a:pt x="998" y="138"/>
                  </a:lnTo>
                  <a:lnTo>
                    <a:pt x="1009" y="171"/>
                  </a:lnTo>
                  <a:lnTo>
                    <a:pt x="1018" y="229"/>
                  </a:lnTo>
                  <a:lnTo>
                    <a:pt x="1020" y="289"/>
                  </a:lnTo>
                  <a:lnTo>
                    <a:pt x="1018" y="345"/>
                  </a:lnTo>
                  <a:lnTo>
                    <a:pt x="1018" y="401"/>
                  </a:lnTo>
                  <a:lnTo>
                    <a:pt x="1026" y="456"/>
                  </a:lnTo>
                  <a:lnTo>
                    <a:pt x="1035" y="481"/>
                  </a:lnTo>
                  <a:lnTo>
                    <a:pt x="1049" y="511"/>
                  </a:lnTo>
                  <a:lnTo>
                    <a:pt x="1064" y="540"/>
                  </a:lnTo>
                  <a:lnTo>
                    <a:pt x="1077" y="569"/>
                  </a:lnTo>
                  <a:lnTo>
                    <a:pt x="1086" y="600"/>
                  </a:lnTo>
                  <a:lnTo>
                    <a:pt x="1087" y="631"/>
                  </a:lnTo>
                  <a:lnTo>
                    <a:pt x="1078" y="663"/>
                  </a:lnTo>
                  <a:lnTo>
                    <a:pt x="1071" y="678"/>
                  </a:lnTo>
                  <a:lnTo>
                    <a:pt x="1060" y="694"/>
                  </a:lnTo>
                  <a:lnTo>
                    <a:pt x="1047" y="712"/>
                  </a:lnTo>
                  <a:lnTo>
                    <a:pt x="1029" y="731"/>
                  </a:lnTo>
                  <a:lnTo>
                    <a:pt x="1007" y="754"/>
                  </a:lnTo>
                  <a:lnTo>
                    <a:pt x="977" y="778"/>
                  </a:lnTo>
                  <a:lnTo>
                    <a:pt x="940" y="807"/>
                  </a:lnTo>
                  <a:lnTo>
                    <a:pt x="895" y="840"/>
                  </a:lnTo>
                  <a:lnTo>
                    <a:pt x="833" y="874"/>
                  </a:lnTo>
                  <a:lnTo>
                    <a:pt x="780" y="907"/>
                  </a:lnTo>
                  <a:lnTo>
                    <a:pt x="735" y="941"/>
                  </a:lnTo>
                  <a:lnTo>
                    <a:pt x="695" y="978"/>
                  </a:lnTo>
                  <a:lnTo>
                    <a:pt x="658" y="1016"/>
                  </a:lnTo>
                  <a:lnTo>
                    <a:pt x="624" y="1060"/>
                  </a:lnTo>
                  <a:lnTo>
                    <a:pt x="589" y="1107"/>
                  </a:lnTo>
                  <a:lnTo>
                    <a:pt x="564" y="1147"/>
                  </a:lnTo>
                  <a:lnTo>
                    <a:pt x="531" y="1185"/>
                  </a:lnTo>
                  <a:lnTo>
                    <a:pt x="497" y="1221"/>
                  </a:lnTo>
                  <a:lnTo>
                    <a:pt x="458" y="1252"/>
                  </a:lnTo>
                  <a:lnTo>
                    <a:pt x="420" y="1280"/>
                  </a:lnTo>
                  <a:lnTo>
                    <a:pt x="382" y="1303"/>
                  </a:lnTo>
                  <a:lnTo>
                    <a:pt x="344" y="1320"/>
                  </a:lnTo>
                  <a:lnTo>
                    <a:pt x="307" y="1332"/>
                  </a:lnTo>
                  <a:lnTo>
                    <a:pt x="275" y="1340"/>
                  </a:lnTo>
                  <a:lnTo>
                    <a:pt x="246" y="1340"/>
                  </a:lnTo>
                  <a:lnTo>
                    <a:pt x="220" y="1331"/>
                  </a:lnTo>
                  <a:lnTo>
                    <a:pt x="195" y="1314"/>
                  </a:lnTo>
                  <a:lnTo>
                    <a:pt x="169" y="1287"/>
                  </a:lnTo>
                  <a:lnTo>
                    <a:pt x="144" y="1251"/>
                  </a:lnTo>
                  <a:lnTo>
                    <a:pt x="118" y="1207"/>
                  </a:lnTo>
                  <a:lnTo>
                    <a:pt x="93" y="1156"/>
                  </a:lnTo>
                  <a:lnTo>
                    <a:pt x="71" y="1100"/>
                  </a:lnTo>
                  <a:lnTo>
                    <a:pt x="51" y="1040"/>
                  </a:lnTo>
                  <a:lnTo>
                    <a:pt x="33" y="974"/>
                  </a:lnTo>
                  <a:lnTo>
                    <a:pt x="18" y="905"/>
                  </a:lnTo>
                  <a:lnTo>
                    <a:pt x="7" y="832"/>
                  </a:lnTo>
                  <a:lnTo>
                    <a:pt x="2" y="760"/>
                  </a:lnTo>
                  <a:lnTo>
                    <a:pt x="0" y="687"/>
                  </a:lnTo>
                  <a:lnTo>
                    <a:pt x="4" y="612"/>
                  </a:lnTo>
                  <a:lnTo>
                    <a:pt x="11" y="540"/>
                  </a:lnTo>
                  <a:lnTo>
                    <a:pt x="27" y="467"/>
                  </a:lnTo>
                  <a:lnTo>
                    <a:pt x="49" y="398"/>
                  </a:lnTo>
                  <a:lnTo>
                    <a:pt x="77" y="332"/>
                  </a:lnTo>
                  <a:lnTo>
                    <a:pt x="113" y="271"/>
                  </a:lnTo>
                  <a:lnTo>
                    <a:pt x="158" y="214"/>
                  </a:lnTo>
                  <a:lnTo>
                    <a:pt x="211" y="161"/>
                  </a:lnTo>
                  <a:lnTo>
                    <a:pt x="264" y="120"/>
                  </a:lnTo>
                  <a:lnTo>
                    <a:pt x="313" y="85"/>
                  </a:lnTo>
                  <a:lnTo>
                    <a:pt x="364" y="60"/>
                  </a:lnTo>
                  <a:lnTo>
                    <a:pt x="413" y="41"/>
                  </a:lnTo>
                  <a:lnTo>
                    <a:pt x="460" y="27"/>
                  </a:lnTo>
                  <a:lnTo>
                    <a:pt x="509" y="16"/>
                  </a:lnTo>
                  <a:lnTo>
                    <a:pt x="558" y="7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139194B3-4342-40D3-980F-BC08A6F12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8860" y="3736142"/>
              <a:ext cx="376873" cy="385934"/>
            </a:xfrm>
            <a:custGeom>
              <a:avLst/>
              <a:gdLst>
                <a:gd name="T0" fmla="*/ 1754 w 3785"/>
                <a:gd name="T1" fmla="*/ 114 h 3876"/>
                <a:gd name="T2" fmla="*/ 1771 w 3785"/>
                <a:gd name="T3" fmla="*/ 367 h 3876"/>
                <a:gd name="T4" fmla="*/ 1818 w 3785"/>
                <a:gd name="T5" fmla="*/ 614 h 3876"/>
                <a:gd name="T6" fmla="*/ 1902 w 3785"/>
                <a:gd name="T7" fmla="*/ 796 h 3876"/>
                <a:gd name="T8" fmla="*/ 2038 w 3785"/>
                <a:gd name="T9" fmla="*/ 858 h 3876"/>
                <a:gd name="T10" fmla="*/ 2180 w 3785"/>
                <a:gd name="T11" fmla="*/ 802 h 3876"/>
                <a:gd name="T12" fmla="*/ 2320 w 3785"/>
                <a:gd name="T13" fmla="*/ 722 h 3876"/>
                <a:gd name="T14" fmla="*/ 2609 w 3785"/>
                <a:gd name="T15" fmla="*/ 640 h 3876"/>
                <a:gd name="T16" fmla="*/ 2954 w 3785"/>
                <a:gd name="T17" fmla="*/ 674 h 3876"/>
                <a:gd name="T18" fmla="*/ 3298 w 3785"/>
                <a:gd name="T19" fmla="*/ 856 h 3876"/>
                <a:gd name="T20" fmla="*/ 3556 w 3785"/>
                <a:gd name="T21" fmla="*/ 1133 h 3876"/>
                <a:gd name="T22" fmla="*/ 3704 w 3785"/>
                <a:gd name="T23" fmla="*/ 1473 h 3876"/>
                <a:gd name="T24" fmla="*/ 3776 w 3785"/>
                <a:gd name="T25" fmla="*/ 1871 h 3876"/>
                <a:gd name="T26" fmla="*/ 3771 w 3785"/>
                <a:gd name="T27" fmla="*/ 2284 h 3876"/>
                <a:gd name="T28" fmla="*/ 3674 w 3785"/>
                <a:gd name="T29" fmla="*/ 2671 h 3876"/>
                <a:gd name="T30" fmla="*/ 3467 w 3785"/>
                <a:gd name="T31" fmla="*/ 3049 h 3876"/>
                <a:gd name="T32" fmla="*/ 3198 w 3785"/>
                <a:gd name="T33" fmla="*/ 3334 h 3876"/>
                <a:gd name="T34" fmla="*/ 2900 w 3785"/>
                <a:gd name="T35" fmla="*/ 3536 h 3876"/>
                <a:gd name="T36" fmla="*/ 2609 w 3785"/>
                <a:gd name="T37" fmla="*/ 3667 h 3876"/>
                <a:gd name="T38" fmla="*/ 2300 w 3785"/>
                <a:gd name="T39" fmla="*/ 3738 h 3876"/>
                <a:gd name="T40" fmla="*/ 1933 w 3785"/>
                <a:gd name="T41" fmla="*/ 3720 h 3876"/>
                <a:gd name="T42" fmla="*/ 1602 w 3785"/>
                <a:gd name="T43" fmla="*/ 3634 h 3876"/>
                <a:gd name="T44" fmla="*/ 1262 w 3785"/>
                <a:gd name="T45" fmla="*/ 3469 h 3876"/>
                <a:gd name="T46" fmla="*/ 913 w 3785"/>
                <a:gd name="T47" fmla="*/ 3256 h 3876"/>
                <a:gd name="T48" fmla="*/ 842 w 3785"/>
                <a:gd name="T49" fmla="*/ 3214 h 3876"/>
                <a:gd name="T50" fmla="*/ 753 w 3785"/>
                <a:gd name="T51" fmla="*/ 3174 h 3876"/>
                <a:gd name="T52" fmla="*/ 658 w 3785"/>
                <a:gd name="T53" fmla="*/ 3164 h 3876"/>
                <a:gd name="T54" fmla="*/ 571 w 3785"/>
                <a:gd name="T55" fmla="*/ 3213 h 3876"/>
                <a:gd name="T56" fmla="*/ 504 w 3785"/>
                <a:gd name="T57" fmla="*/ 3347 h 3876"/>
                <a:gd name="T58" fmla="*/ 467 w 3785"/>
                <a:gd name="T59" fmla="*/ 3596 h 3876"/>
                <a:gd name="T60" fmla="*/ 382 w 3785"/>
                <a:gd name="T61" fmla="*/ 3873 h 3876"/>
                <a:gd name="T62" fmla="*/ 16 w 3785"/>
                <a:gd name="T63" fmla="*/ 3869 h 3876"/>
                <a:gd name="T64" fmla="*/ 2 w 3785"/>
                <a:gd name="T65" fmla="*/ 3682 h 3876"/>
                <a:gd name="T66" fmla="*/ 9 w 3785"/>
                <a:gd name="T67" fmla="*/ 3413 h 3876"/>
                <a:gd name="T68" fmla="*/ 64 w 3785"/>
                <a:gd name="T69" fmla="*/ 3125 h 3876"/>
                <a:gd name="T70" fmla="*/ 182 w 3785"/>
                <a:gd name="T71" fmla="*/ 2867 h 3876"/>
                <a:gd name="T72" fmla="*/ 382 w 3785"/>
                <a:gd name="T73" fmla="*/ 2689 h 3876"/>
                <a:gd name="T74" fmla="*/ 556 w 3785"/>
                <a:gd name="T75" fmla="*/ 2647 h 3876"/>
                <a:gd name="T76" fmla="*/ 714 w 3785"/>
                <a:gd name="T77" fmla="*/ 2684 h 3876"/>
                <a:gd name="T78" fmla="*/ 971 w 3785"/>
                <a:gd name="T79" fmla="*/ 2734 h 3876"/>
                <a:gd name="T80" fmla="*/ 1387 w 3785"/>
                <a:gd name="T81" fmla="*/ 2694 h 3876"/>
                <a:gd name="T82" fmla="*/ 1711 w 3785"/>
                <a:gd name="T83" fmla="*/ 2527 h 3876"/>
                <a:gd name="T84" fmla="*/ 1909 w 3785"/>
                <a:gd name="T85" fmla="*/ 2273 h 3876"/>
                <a:gd name="T86" fmla="*/ 1973 w 3785"/>
                <a:gd name="T87" fmla="*/ 1993 h 3876"/>
                <a:gd name="T88" fmla="*/ 1916 w 3785"/>
                <a:gd name="T89" fmla="*/ 1658 h 3876"/>
                <a:gd name="T90" fmla="*/ 1760 w 3785"/>
                <a:gd name="T91" fmla="*/ 1404 h 3876"/>
                <a:gd name="T92" fmla="*/ 1564 w 3785"/>
                <a:gd name="T93" fmla="*/ 1238 h 3876"/>
                <a:gd name="T94" fmla="*/ 1387 w 3785"/>
                <a:gd name="T95" fmla="*/ 1056 h 3876"/>
                <a:gd name="T96" fmla="*/ 1300 w 3785"/>
                <a:gd name="T97" fmla="*/ 807 h 3876"/>
                <a:gd name="T98" fmla="*/ 1260 w 3785"/>
                <a:gd name="T99" fmla="*/ 585 h 3876"/>
                <a:gd name="T100" fmla="*/ 1251 w 3785"/>
                <a:gd name="T101" fmla="*/ 485 h 3876"/>
                <a:gd name="T102" fmla="*/ 1236 w 3785"/>
                <a:gd name="T103" fmla="*/ 293 h 3876"/>
                <a:gd name="T104" fmla="*/ 1236 w 3785"/>
                <a:gd name="T105" fmla="*/ 85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85" h="3876">
                  <a:moveTo>
                    <a:pt x="1245" y="0"/>
                  </a:moveTo>
                  <a:lnTo>
                    <a:pt x="1753" y="4"/>
                  </a:lnTo>
                  <a:lnTo>
                    <a:pt x="1753" y="56"/>
                  </a:lnTo>
                  <a:lnTo>
                    <a:pt x="1754" y="114"/>
                  </a:lnTo>
                  <a:lnTo>
                    <a:pt x="1756" y="174"/>
                  </a:lnTo>
                  <a:lnTo>
                    <a:pt x="1760" y="238"/>
                  </a:lnTo>
                  <a:lnTo>
                    <a:pt x="1765" y="302"/>
                  </a:lnTo>
                  <a:lnTo>
                    <a:pt x="1771" y="367"/>
                  </a:lnTo>
                  <a:lnTo>
                    <a:pt x="1780" y="433"/>
                  </a:lnTo>
                  <a:lnTo>
                    <a:pt x="1791" y="494"/>
                  </a:lnTo>
                  <a:lnTo>
                    <a:pt x="1804" y="556"/>
                  </a:lnTo>
                  <a:lnTo>
                    <a:pt x="1818" y="614"/>
                  </a:lnTo>
                  <a:lnTo>
                    <a:pt x="1836" y="669"/>
                  </a:lnTo>
                  <a:lnTo>
                    <a:pt x="1854" y="718"/>
                  </a:lnTo>
                  <a:lnTo>
                    <a:pt x="1878" y="760"/>
                  </a:lnTo>
                  <a:lnTo>
                    <a:pt x="1902" y="796"/>
                  </a:lnTo>
                  <a:lnTo>
                    <a:pt x="1931" y="825"/>
                  </a:lnTo>
                  <a:lnTo>
                    <a:pt x="1962" y="844"/>
                  </a:lnTo>
                  <a:lnTo>
                    <a:pt x="2000" y="856"/>
                  </a:lnTo>
                  <a:lnTo>
                    <a:pt x="2038" y="858"/>
                  </a:lnTo>
                  <a:lnTo>
                    <a:pt x="2076" y="851"/>
                  </a:lnTo>
                  <a:lnTo>
                    <a:pt x="2113" y="838"/>
                  </a:lnTo>
                  <a:lnTo>
                    <a:pt x="2147" y="822"/>
                  </a:lnTo>
                  <a:lnTo>
                    <a:pt x="2180" y="802"/>
                  </a:lnTo>
                  <a:lnTo>
                    <a:pt x="2211" y="782"/>
                  </a:lnTo>
                  <a:lnTo>
                    <a:pt x="2240" y="764"/>
                  </a:lnTo>
                  <a:lnTo>
                    <a:pt x="2265" y="747"/>
                  </a:lnTo>
                  <a:lnTo>
                    <a:pt x="2320" y="722"/>
                  </a:lnTo>
                  <a:lnTo>
                    <a:pt x="2384" y="696"/>
                  </a:lnTo>
                  <a:lnTo>
                    <a:pt x="2454" y="673"/>
                  </a:lnTo>
                  <a:lnTo>
                    <a:pt x="2531" y="653"/>
                  </a:lnTo>
                  <a:lnTo>
                    <a:pt x="2609" y="640"/>
                  </a:lnTo>
                  <a:lnTo>
                    <a:pt x="2693" y="633"/>
                  </a:lnTo>
                  <a:lnTo>
                    <a:pt x="2774" y="636"/>
                  </a:lnTo>
                  <a:lnTo>
                    <a:pt x="2856" y="649"/>
                  </a:lnTo>
                  <a:lnTo>
                    <a:pt x="2954" y="674"/>
                  </a:lnTo>
                  <a:lnTo>
                    <a:pt x="3047" y="709"/>
                  </a:lnTo>
                  <a:lnTo>
                    <a:pt x="3136" y="751"/>
                  </a:lnTo>
                  <a:lnTo>
                    <a:pt x="3220" y="800"/>
                  </a:lnTo>
                  <a:lnTo>
                    <a:pt x="3298" y="856"/>
                  </a:lnTo>
                  <a:lnTo>
                    <a:pt x="3373" y="918"/>
                  </a:lnTo>
                  <a:lnTo>
                    <a:pt x="3440" y="985"/>
                  </a:lnTo>
                  <a:lnTo>
                    <a:pt x="3502" y="1056"/>
                  </a:lnTo>
                  <a:lnTo>
                    <a:pt x="3556" y="1133"/>
                  </a:lnTo>
                  <a:lnTo>
                    <a:pt x="3604" y="1213"/>
                  </a:lnTo>
                  <a:lnTo>
                    <a:pt x="3645" y="1296"/>
                  </a:lnTo>
                  <a:lnTo>
                    <a:pt x="3678" y="1384"/>
                  </a:lnTo>
                  <a:lnTo>
                    <a:pt x="3704" y="1473"/>
                  </a:lnTo>
                  <a:lnTo>
                    <a:pt x="3724" y="1567"/>
                  </a:lnTo>
                  <a:lnTo>
                    <a:pt x="3744" y="1665"/>
                  </a:lnTo>
                  <a:lnTo>
                    <a:pt x="3762" y="1769"/>
                  </a:lnTo>
                  <a:lnTo>
                    <a:pt x="3776" y="1871"/>
                  </a:lnTo>
                  <a:lnTo>
                    <a:pt x="3784" y="1974"/>
                  </a:lnTo>
                  <a:lnTo>
                    <a:pt x="3785" y="2078"/>
                  </a:lnTo>
                  <a:lnTo>
                    <a:pt x="3780" y="2182"/>
                  </a:lnTo>
                  <a:lnTo>
                    <a:pt x="3771" y="2284"/>
                  </a:lnTo>
                  <a:lnTo>
                    <a:pt x="3756" y="2380"/>
                  </a:lnTo>
                  <a:lnTo>
                    <a:pt x="3736" y="2473"/>
                  </a:lnTo>
                  <a:lnTo>
                    <a:pt x="3713" y="2560"/>
                  </a:lnTo>
                  <a:lnTo>
                    <a:pt x="3674" y="2671"/>
                  </a:lnTo>
                  <a:lnTo>
                    <a:pt x="3631" y="2774"/>
                  </a:lnTo>
                  <a:lnTo>
                    <a:pt x="3582" y="2873"/>
                  </a:lnTo>
                  <a:lnTo>
                    <a:pt x="3527" y="2964"/>
                  </a:lnTo>
                  <a:lnTo>
                    <a:pt x="3467" y="3049"/>
                  </a:lnTo>
                  <a:lnTo>
                    <a:pt x="3404" y="3129"/>
                  </a:lnTo>
                  <a:lnTo>
                    <a:pt x="3338" y="3204"/>
                  </a:lnTo>
                  <a:lnTo>
                    <a:pt x="3269" y="3271"/>
                  </a:lnTo>
                  <a:lnTo>
                    <a:pt x="3198" y="3334"/>
                  </a:lnTo>
                  <a:lnTo>
                    <a:pt x="3124" y="3393"/>
                  </a:lnTo>
                  <a:lnTo>
                    <a:pt x="3049" y="3445"/>
                  </a:lnTo>
                  <a:lnTo>
                    <a:pt x="2974" y="3493"/>
                  </a:lnTo>
                  <a:lnTo>
                    <a:pt x="2900" y="3536"/>
                  </a:lnTo>
                  <a:lnTo>
                    <a:pt x="2825" y="3576"/>
                  </a:lnTo>
                  <a:lnTo>
                    <a:pt x="2751" y="3611"/>
                  </a:lnTo>
                  <a:lnTo>
                    <a:pt x="2680" y="3640"/>
                  </a:lnTo>
                  <a:lnTo>
                    <a:pt x="2609" y="3667"/>
                  </a:lnTo>
                  <a:lnTo>
                    <a:pt x="2542" y="3689"/>
                  </a:lnTo>
                  <a:lnTo>
                    <a:pt x="2476" y="3709"/>
                  </a:lnTo>
                  <a:lnTo>
                    <a:pt x="2391" y="3727"/>
                  </a:lnTo>
                  <a:lnTo>
                    <a:pt x="2300" y="3738"/>
                  </a:lnTo>
                  <a:lnTo>
                    <a:pt x="2209" y="3742"/>
                  </a:lnTo>
                  <a:lnTo>
                    <a:pt x="2116" y="3740"/>
                  </a:lnTo>
                  <a:lnTo>
                    <a:pt x="2025" y="3733"/>
                  </a:lnTo>
                  <a:lnTo>
                    <a:pt x="1933" y="3720"/>
                  </a:lnTo>
                  <a:lnTo>
                    <a:pt x="1845" y="3704"/>
                  </a:lnTo>
                  <a:lnTo>
                    <a:pt x="1760" y="3682"/>
                  </a:lnTo>
                  <a:lnTo>
                    <a:pt x="1678" y="3660"/>
                  </a:lnTo>
                  <a:lnTo>
                    <a:pt x="1602" y="3634"/>
                  </a:lnTo>
                  <a:lnTo>
                    <a:pt x="1533" y="3607"/>
                  </a:lnTo>
                  <a:lnTo>
                    <a:pt x="1438" y="3565"/>
                  </a:lnTo>
                  <a:lnTo>
                    <a:pt x="1347" y="3518"/>
                  </a:lnTo>
                  <a:lnTo>
                    <a:pt x="1262" y="3469"/>
                  </a:lnTo>
                  <a:lnTo>
                    <a:pt x="1176" y="3416"/>
                  </a:lnTo>
                  <a:lnTo>
                    <a:pt x="1093" y="3364"/>
                  </a:lnTo>
                  <a:lnTo>
                    <a:pt x="1005" y="3309"/>
                  </a:lnTo>
                  <a:lnTo>
                    <a:pt x="913" y="3256"/>
                  </a:lnTo>
                  <a:lnTo>
                    <a:pt x="898" y="3247"/>
                  </a:lnTo>
                  <a:lnTo>
                    <a:pt x="880" y="3236"/>
                  </a:lnTo>
                  <a:lnTo>
                    <a:pt x="862" y="3225"/>
                  </a:lnTo>
                  <a:lnTo>
                    <a:pt x="842" y="3214"/>
                  </a:lnTo>
                  <a:lnTo>
                    <a:pt x="820" y="3204"/>
                  </a:lnTo>
                  <a:lnTo>
                    <a:pt x="798" y="3193"/>
                  </a:lnTo>
                  <a:lnTo>
                    <a:pt x="776" y="3184"/>
                  </a:lnTo>
                  <a:lnTo>
                    <a:pt x="753" y="3174"/>
                  </a:lnTo>
                  <a:lnTo>
                    <a:pt x="729" y="3167"/>
                  </a:lnTo>
                  <a:lnTo>
                    <a:pt x="705" y="3164"/>
                  </a:lnTo>
                  <a:lnTo>
                    <a:pt x="682" y="3162"/>
                  </a:lnTo>
                  <a:lnTo>
                    <a:pt x="658" y="3164"/>
                  </a:lnTo>
                  <a:lnTo>
                    <a:pt x="636" y="3169"/>
                  </a:lnTo>
                  <a:lnTo>
                    <a:pt x="613" y="3178"/>
                  </a:lnTo>
                  <a:lnTo>
                    <a:pt x="591" y="3193"/>
                  </a:lnTo>
                  <a:lnTo>
                    <a:pt x="571" y="3213"/>
                  </a:lnTo>
                  <a:lnTo>
                    <a:pt x="553" y="3236"/>
                  </a:lnTo>
                  <a:lnTo>
                    <a:pt x="534" y="3267"/>
                  </a:lnTo>
                  <a:lnTo>
                    <a:pt x="518" y="3304"/>
                  </a:lnTo>
                  <a:lnTo>
                    <a:pt x="504" y="3347"/>
                  </a:lnTo>
                  <a:lnTo>
                    <a:pt x="491" y="3396"/>
                  </a:lnTo>
                  <a:lnTo>
                    <a:pt x="482" y="3454"/>
                  </a:lnTo>
                  <a:lnTo>
                    <a:pt x="473" y="3522"/>
                  </a:lnTo>
                  <a:lnTo>
                    <a:pt x="467" y="3596"/>
                  </a:lnTo>
                  <a:lnTo>
                    <a:pt x="465" y="3680"/>
                  </a:lnTo>
                  <a:lnTo>
                    <a:pt x="465" y="3773"/>
                  </a:lnTo>
                  <a:lnTo>
                    <a:pt x="469" y="3876"/>
                  </a:lnTo>
                  <a:lnTo>
                    <a:pt x="382" y="3873"/>
                  </a:lnTo>
                  <a:lnTo>
                    <a:pt x="291" y="3865"/>
                  </a:lnTo>
                  <a:lnTo>
                    <a:pt x="200" y="3862"/>
                  </a:lnTo>
                  <a:lnTo>
                    <a:pt x="107" y="3862"/>
                  </a:lnTo>
                  <a:lnTo>
                    <a:pt x="16" y="3869"/>
                  </a:lnTo>
                  <a:lnTo>
                    <a:pt x="16" y="3840"/>
                  </a:lnTo>
                  <a:lnTo>
                    <a:pt x="11" y="3793"/>
                  </a:lnTo>
                  <a:lnTo>
                    <a:pt x="5" y="3740"/>
                  </a:lnTo>
                  <a:lnTo>
                    <a:pt x="2" y="3682"/>
                  </a:lnTo>
                  <a:lnTo>
                    <a:pt x="0" y="3618"/>
                  </a:lnTo>
                  <a:lnTo>
                    <a:pt x="0" y="3553"/>
                  </a:lnTo>
                  <a:lnTo>
                    <a:pt x="4" y="3484"/>
                  </a:lnTo>
                  <a:lnTo>
                    <a:pt x="9" y="3413"/>
                  </a:lnTo>
                  <a:lnTo>
                    <a:pt x="16" y="3342"/>
                  </a:lnTo>
                  <a:lnTo>
                    <a:pt x="29" y="3269"/>
                  </a:lnTo>
                  <a:lnTo>
                    <a:pt x="44" y="3196"/>
                  </a:lnTo>
                  <a:lnTo>
                    <a:pt x="64" y="3125"/>
                  </a:lnTo>
                  <a:lnTo>
                    <a:pt x="85" y="3056"/>
                  </a:lnTo>
                  <a:lnTo>
                    <a:pt x="113" y="2989"/>
                  </a:lnTo>
                  <a:lnTo>
                    <a:pt x="145" y="2925"/>
                  </a:lnTo>
                  <a:lnTo>
                    <a:pt x="182" y="2867"/>
                  </a:lnTo>
                  <a:lnTo>
                    <a:pt x="224" y="2813"/>
                  </a:lnTo>
                  <a:lnTo>
                    <a:pt x="271" y="2765"/>
                  </a:lnTo>
                  <a:lnTo>
                    <a:pt x="324" y="2724"/>
                  </a:lnTo>
                  <a:lnTo>
                    <a:pt x="382" y="2689"/>
                  </a:lnTo>
                  <a:lnTo>
                    <a:pt x="429" y="2667"/>
                  </a:lnTo>
                  <a:lnTo>
                    <a:pt x="474" y="2654"/>
                  </a:lnTo>
                  <a:lnTo>
                    <a:pt x="516" y="2649"/>
                  </a:lnTo>
                  <a:lnTo>
                    <a:pt x="556" y="2647"/>
                  </a:lnTo>
                  <a:lnTo>
                    <a:pt x="594" y="2653"/>
                  </a:lnTo>
                  <a:lnTo>
                    <a:pt x="633" y="2662"/>
                  </a:lnTo>
                  <a:lnTo>
                    <a:pt x="673" y="2673"/>
                  </a:lnTo>
                  <a:lnTo>
                    <a:pt x="714" y="2684"/>
                  </a:lnTo>
                  <a:lnTo>
                    <a:pt x="758" y="2698"/>
                  </a:lnTo>
                  <a:lnTo>
                    <a:pt x="805" y="2709"/>
                  </a:lnTo>
                  <a:lnTo>
                    <a:pt x="856" y="2720"/>
                  </a:lnTo>
                  <a:lnTo>
                    <a:pt x="971" y="2734"/>
                  </a:lnTo>
                  <a:lnTo>
                    <a:pt x="1082" y="2738"/>
                  </a:lnTo>
                  <a:lnTo>
                    <a:pt x="1189" y="2733"/>
                  </a:lnTo>
                  <a:lnTo>
                    <a:pt x="1291" y="2718"/>
                  </a:lnTo>
                  <a:lnTo>
                    <a:pt x="1387" y="2694"/>
                  </a:lnTo>
                  <a:lnTo>
                    <a:pt x="1478" y="2664"/>
                  </a:lnTo>
                  <a:lnTo>
                    <a:pt x="1562" y="2625"/>
                  </a:lnTo>
                  <a:lnTo>
                    <a:pt x="1640" y="2580"/>
                  </a:lnTo>
                  <a:lnTo>
                    <a:pt x="1711" y="2527"/>
                  </a:lnTo>
                  <a:lnTo>
                    <a:pt x="1773" y="2471"/>
                  </a:lnTo>
                  <a:lnTo>
                    <a:pt x="1827" y="2409"/>
                  </a:lnTo>
                  <a:lnTo>
                    <a:pt x="1873" y="2342"/>
                  </a:lnTo>
                  <a:lnTo>
                    <a:pt x="1909" y="2273"/>
                  </a:lnTo>
                  <a:lnTo>
                    <a:pt x="1931" y="2213"/>
                  </a:lnTo>
                  <a:lnTo>
                    <a:pt x="1947" y="2149"/>
                  </a:lnTo>
                  <a:lnTo>
                    <a:pt x="1962" y="2084"/>
                  </a:lnTo>
                  <a:lnTo>
                    <a:pt x="1973" y="1993"/>
                  </a:lnTo>
                  <a:lnTo>
                    <a:pt x="1971" y="1904"/>
                  </a:lnTo>
                  <a:lnTo>
                    <a:pt x="1962" y="1818"/>
                  </a:lnTo>
                  <a:lnTo>
                    <a:pt x="1942" y="1736"/>
                  </a:lnTo>
                  <a:lnTo>
                    <a:pt x="1916" y="1658"/>
                  </a:lnTo>
                  <a:lnTo>
                    <a:pt x="1884" y="1585"/>
                  </a:lnTo>
                  <a:lnTo>
                    <a:pt x="1845" y="1518"/>
                  </a:lnTo>
                  <a:lnTo>
                    <a:pt x="1804" y="1458"/>
                  </a:lnTo>
                  <a:lnTo>
                    <a:pt x="1760" y="1404"/>
                  </a:lnTo>
                  <a:lnTo>
                    <a:pt x="1714" y="1356"/>
                  </a:lnTo>
                  <a:lnTo>
                    <a:pt x="1669" y="1316"/>
                  </a:lnTo>
                  <a:lnTo>
                    <a:pt x="1618" y="1278"/>
                  </a:lnTo>
                  <a:lnTo>
                    <a:pt x="1564" y="1238"/>
                  </a:lnTo>
                  <a:lnTo>
                    <a:pt x="1513" y="1198"/>
                  </a:lnTo>
                  <a:lnTo>
                    <a:pt x="1464" y="1156"/>
                  </a:lnTo>
                  <a:lnTo>
                    <a:pt x="1422" y="1107"/>
                  </a:lnTo>
                  <a:lnTo>
                    <a:pt x="1387" y="1056"/>
                  </a:lnTo>
                  <a:lnTo>
                    <a:pt x="1358" y="1000"/>
                  </a:lnTo>
                  <a:lnTo>
                    <a:pt x="1334" y="938"/>
                  </a:lnTo>
                  <a:lnTo>
                    <a:pt x="1316" y="874"/>
                  </a:lnTo>
                  <a:lnTo>
                    <a:pt x="1300" y="807"/>
                  </a:lnTo>
                  <a:lnTo>
                    <a:pt x="1285" y="736"/>
                  </a:lnTo>
                  <a:lnTo>
                    <a:pt x="1273" y="664"/>
                  </a:lnTo>
                  <a:lnTo>
                    <a:pt x="1262" y="589"/>
                  </a:lnTo>
                  <a:lnTo>
                    <a:pt x="1260" y="585"/>
                  </a:lnTo>
                  <a:lnTo>
                    <a:pt x="1258" y="574"/>
                  </a:lnTo>
                  <a:lnTo>
                    <a:pt x="1256" y="553"/>
                  </a:lnTo>
                  <a:lnTo>
                    <a:pt x="1253" y="522"/>
                  </a:lnTo>
                  <a:lnTo>
                    <a:pt x="1251" y="485"/>
                  </a:lnTo>
                  <a:lnTo>
                    <a:pt x="1247" y="442"/>
                  </a:lnTo>
                  <a:lnTo>
                    <a:pt x="1244" y="394"/>
                  </a:lnTo>
                  <a:lnTo>
                    <a:pt x="1240" y="345"/>
                  </a:lnTo>
                  <a:lnTo>
                    <a:pt x="1236" y="293"/>
                  </a:lnTo>
                  <a:lnTo>
                    <a:pt x="1234" y="238"/>
                  </a:lnTo>
                  <a:lnTo>
                    <a:pt x="1234" y="185"/>
                  </a:lnTo>
                  <a:lnTo>
                    <a:pt x="1234" y="134"/>
                  </a:lnTo>
                  <a:lnTo>
                    <a:pt x="1236" y="85"/>
                  </a:lnTo>
                  <a:lnTo>
                    <a:pt x="1240" y="40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1C47478D-5833-45A5-8FE4-957793D6E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1603" y="5302628"/>
              <a:ext cx="341536" cy="348078"/>
            </a:xfrm>
            <a:custGeom>
              <a:avLst/>
              <a:gdLst>
                <a:gd name="T0" fmla="*/ 987 w 1776"/>
                <a:gd name="T1" fmla="*/ 23 h 1881"/>
                <a:gd name="T2" fmla="*/ 994 w 1776"/>
                <a:gd name="T3" fmla="*/ 296 h 1881"/>
                <a:gd name="T4" fmla="*/ 994 w 1776"/>
                <a:gd name="T5" fmla="*/ 612 h 1881"/>
                <a:gd name="T6" fmla="*/ 1071 w 1776"/>
                <a:gd name="T7" fmla="*/ 663 h 1881"/>
                <a:gd name="T8" fmla="*/ 1145 w 1776"/>
                <a:gd name="T9" fmla="*/ 580 h 1881"/>
                <a:gd name="T10" fmla="*/ 1252 w 1776"/>
                <a:gd name="T11" fmla="*/ 490 h 1881"/>
                <a:gd name="T12" fmla="*/ 1380 w 1776"/>
                <a:gd name="T13" fmla="*/ 556 h 1881"/>
                <a:gd name="T14" fmla="*/ 1527 w 1776"/>
                <a:gd name="T15" fmla="*/ 729 h 1881"/>
                <a:gd name="T16" fmla="*/ 1634 w 1776"/>
                <a:gd name="T17" fmla="*/ 956 h 1881"/>
                <a:gd name="T18" fmla="*/ 1722 w 1776"/>
                <a:gd name="T19" fmla="*/ 1294 h 1881"/>
                <a:gd name="T20" fmla="*/ 1771 w 1776"/>
                <a:gd name="T21" fmla="*/ 1549 h 1881"/>
                <a:gd name="T22" fmla="*/ 1767 w 1776"/>
                <a:gd name="T23" fmla="*/ 1734 h 1881"/>
                <a:gd name="T24" fmla="*/ 1694 w 1776"/>
                <a:gd name="T25" fmla="*/ 1860 h 1881"/>
                <a:gd name="T26" fmla="*/ 1591 w 1776"/>
                <a:gd name="T27" fmla="*/ 1854 h 1881"/>
                <a:gd name="T28" fmla="*/ 1462 w 1776"/>
                <a:gd name="T29" fmla="*/ 1781 h 1881"/>
                <a:gd name="T30" fmla="*/ 1362 w 1776"/>
                <a:gd name="T31" fmla="*/ 1707 h 1881"/>
                <a:gd name="T32" fmla="*/ 1212 w 1776"/>
                <a:gd name="T33" fmla="*/ 1605 h 1881"/>
                <a:gd name="T34" fmla="*/ 1031 w 1776"/>
                <a:gd name="T35" fmla="*/ 1500 h 1881"/>
                <a:gd name="T36" fmla="*/ 989 w 1776"/>
                <a:gd name="T37" fmla="*/ 1327 h 1881"/>
                <a:gd name="T38" fmla="*/ 1014 w 1776"/>
                <a:gd name="T39" fmla="*/ 1176 h 1881"/>
                <a:gd name="T40" fmla="*/ 989 w 1776"/>
                <a:gd name="T41" fmla="*/ 1036 h 1881"/>
                <a:gd name="T42" fmla="*/ 1034 w 1776"/>
                <a:gd name="T43" fmla="*/ 858 h 1881"/>
                <a:gd name="T44" fmla="*/ 1009 w 1776"/>
                <a:gd name="T45" fmla="*/ 776 h 1881"/>
                <a:gd name="T46" fmla="*/ 891 w 1776"/>
                <a:gd name="T47" fmla="*/ 720 h 1881"/>
                <a:gd name="T48" fmla="*/ 787 w 1776"/>
                <a:gd name="T49" fmla="*/ 770 h 1881"/>
                <a:gd name="T50" fmla="*/ 740 w 1776"/>
                <a:gd name="T51" fmla="*/ 874 h 1881"/>
                <a:gd name="T52" fmla="*/ 778 w 1776"/>
                <a:gd name="T53" fmla="*/ 1021 h 1881"/>
                <a:gd name="T54" fmla="*/ 754 w 1776"/>
                <a:gd name="T55" fmla="*/ 1149 h 1881"/>
                <a:gd name="T56" fmla="*/ 767 w 1776"/>
                <a:gd name="T57" fmla="*/ 1292 h 1881"/>
                <a:gd name="T58" fmla="*/ 783 w 1776"/>
                <a:gd name="T59" fmla="*/ 1432 h 1881"/>
                <a:gd name="T60" fmla="*/ 540 w 1776"/>
                <a:gd name="T61" fmla="*/ 1621 h 1881"/>
                <a:gd name="T62" fmla="*/ 371 w 1776"/>
                <a:gd name="T63" fmla="*/ 1736 h 1881"/>
                <a:gd name="T64" fmla="*/ 252 w 1776"/>
                <a:gd name="T65" fmla="*/ 1827 h 1881"/>
                <a:gd name="T66" fmla="*/ 143 w 1776"/>
                <a:gd name="T67" fmla="*/ 1881 h 1881"/>
                <a:gd name="T68" fmla="*/ 47 w 1776"/>
                <a:gd name="T69" fmla="*/ 1832 h 1881"/>
                <a:gd name="T70" fmla="*/ 3 w 1776"/>
                <a:gd name="T71" fmla="*/ 1690 h 1881"/>
                <a:gd name="T72" fmla="*/ 5 w 1776"/>
                <a:gd name="T73" fmla="*/ 1512 h 1881"/>
                <a:gd name="T74" fmla="*/ 47 w 1776"/>
                <a:gd name="T75" fmla="*/ 1285 h 1881"/>
                <a:gd name="T76" fmla="*/ 162 w 1776"/>
                <a:gd name="T77" fmla="*/ 912 h 1881"/>
                <a:gd name="T78" fmla="*/ 311 w 1776"/>
                <a:gd name="T79" fmla="*/ 656 h 1881"/>
                <a:gd name="T80" fmla="*/ 378 w 1776"/>
                <a:gd name="T81" fmla="*/ 563 h 1881"/>
                <a:gd name="T82" fmla="*/ 471 w 1776"/>
                <a:gd name="T83" fmla="*/ 492 h 1881"/>
                <a:gd name="T84" fmla="*/ 582 w 1776"/>
                <a:gd name="T85" fmla="*/ 538 h 1881"/>
                <a:gd name="T86" fmla="*/ 638 w 1776"/>
                <a:gd name="T87" fmla="*/ 660 h 1881"/>
                <a:gd name="T88" fmla="*/ 674 w 1776"/>
                <a:gd name="T89" fmla="*/ 716 h 1881"/>
                <a:gd name="T90" fmla="*/ 694 w 1776"/>
                <a:gd name="T91" fmla="*/ 690 h 1881"/>
                <a:gd name="T92" fmla="*/ 774 w 1776"/>
                <a:gd name="T93" fmla="*/ 632 h 1881"/>
                <a:gd name="T94" fmla="*/ 816 w 1776"/>
                <a:gd name="T95" fmla="*/ 461 h 1881"/>
                <a:gd name="T96" fmla="*/ 811 w 1776"/>
                <a:gd name="T97" fmla="*/ 185 h 1881"/>
                <a:gd name="T98" fmla="*/ 829 w 1776"/>
                <a:gd name="T99" fmla="*/ 16 h 1881"/>
                <a:gd name="T100" fmla="*/ 914 w 1776"/>
                <a:gd name="T101" fmla="*/ 0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76" h="1881">
                  <a:moveTo>
                    <a:pt x="914" y="0"/>
                  </a:moveTo>
                  <a:lnTo>
                    <a:pt x="940" y="3"/>
                  </a:lnTo>
                  <a:lnTo>
                    <a:pt x="965" y="10"/>
                  </a:lnTo>
                  <a:lnTo>
                    <a:pt x="987" y="23"/>
                  </a:lnTo>
                  <a:lnTo>
                    <a:pt x="991" y="81"/>
                  </a:lnTo>
                  <a:lnTo>
                    <a:pt x="994" y="147"/>
                  </a:lnTo>
                  <a:lnTo>
                    <a:pt x="994" y="220"/>
                  </a:lnTo>
                  <a:lnTo>
                    <a:pt x="994" y="296"/>
                  </a:lnTo>
                  <a:lnTo>
                    <a:pt x="994" y="376"/>
                  </a:lnTo>
                  <a:lnTo>
                    <a:pt x="994" y="458"/>
                  </a:lnTo>
                  <a:lnTo>
                    <a:pt x="994" y="536"/>
                  </a:lnTo>
                  <a:lnTo>
                    <a:pt x="994" y="612"/>
                  </a:lnTo>
                  <a:lnTo>
                    <a:pt x="1020" y="629"/>
                  </a:lnTo>
                  <a:lnTo>
                    <a:pt x="1040" y="641"/>
                  </a:lnTo>
                  <a:lnTo>
                    <a:pt x="1056" y="652"/>
                  </a:lnTo>
                  <a:lnTo>
                    <a:pt x="1071" y="663"/>
                  </a:lnTo>
                  <a:lnTo>
                    <a:pt x="1085" y="674"/>
                  </a:lnTo>
                  <a:lnTo>
                    <a:pt x="1100" y="689"/>
                  </a:lnTo>
                  <a:lnTo>
                    <a:pt x="1122" y="629"/>
                  </a:lnTo>
                  <a:lnTo>
                    <a:pt x="1145" y="580"/>
                  </a:lnTo>
                  <a:lnTo>
                    <a:pt x="1171" y="543"/>
                  </a:lnTo>
                  <a:lnTo>
                    <a:pt x="1196" y="516"/>
                  </a:lnTo>
                  <a:lnTo>
                    <a:pt x="1223" y="498"/>
                  </a:lnTo>
                  <a:lnTo>
                    <a:pt x="1252" y="490"/>
                  </a:lnTo>
                  <a:lnTo>
                    <a:pt x="1282" y="494"/>
                  </a:lnTo>
                  <a:lnTo>
                    <a:pt x="1314" y="505"/>
                  </a:lnTo>
                  <a:lnTo>
                    <a:pt x="1345" y="525"/>
                  </a:lnTo>
                  <a:lnTo>
                    <a:pt x="1380" y="556"/>
                  </a:lnTo>
                  <a:lnTo>
                    <a:pt x="1414" y="594"/>
                  </a:lnTo>
                  <a:lnTo>
                    <a:pt x="1451" y="640"/>
                  </a:lnTo>
                  <a:lnTo>
                    <a:pt x="1491" y="683"/>
                  </a:lnTo>
                  <a:lnTo>
                    <a:pt x="1527" y="729"/>
                  </a:lnTo>
                  <a:lnTo>
                    <a:pt x="1558" y="778"/>
                  </a:lnTo>
                  <a:lnTo>
                    <a:pt x="1585" y="832"/>
                  </a:lnTo>
                  <a:lnTo>
                    <a:pt x="1611" y="890"/>
                  </a:lnTo>
                  <a:lnTo>
                    <a:pt x="1634" y="956"/>
                  </a:lnTo>
                  <a:lnTo>
                    <a:pt x="1656" y="1027"/>
                  </a:lnTo>
                  <a:lnTo>
                    <a:pt x="1678" y="1107"/>
                  </a:lnTo>
                  <a:lnTo>
                    <a:pt x="1700" y="1196"/>
                  </a:lnTo>
                  <a:lnTo>
                    <a:pt x="1722" y="1294"/>
                  </a:lnTo>
                  <a:lnTo>
                    <a:pt x="1747" y="1403"/>
                  </a:lnTo>
                  <a:lnTo>
                    <a:pt x="1756" y="1450"/>
                  </a:lnTo>
                  <a:lnTo>
                    <a:pt x="1765" y="1500"/>
                  </a:lnTo>
                  <a:lnTo>
                    <a:pt x="1771" y="1549"/>
                  </a:lnTo>
                  <a:lnTo>
                    <a:pt x="1774" y="1598"/>
                  </a:lnTo>
                  <a:lnTo>
                    <a:pt x="1776" y="1645"/>
                  </a:lnTo>
                  <a:lnTo>
                    <a:pt x="1774" y="1690"/>
                  </a:lnTo>
                  <a:lnTo>
                    <a:pt x="1767" y="1734"/>
                  </a:lnTo>
                  <a:lnTo>
                    <a:pt x="1756" y="1774"/>
                  </a:lnTo>
                  <a:lnTo>
                    <a:pt x="1742" y="1809"/>
                  </a:lnTo>
                  <a:lnTo>
                    <a:pt x="1722" y="1838"/>
                  </a:lnTo>
                  <a:lnTo>
                    <a:pt x="1694" y="1860"/>
                  </a:lnTo>
                  <a:lnTo>
                    <a:pt x="1674" y="1869"/>
                  </a:lnTo>
                  <a:lnTo>
                    <a:pt x="1649" y="1869"/>
                  </a:lnTo>
                  <a:lnTo>
                    <a:pt x="1622" y="1863"/>
                  </a:lnTo>
                  <a:lnTo>
                    <a:pt x="1591" y="1854"/>
                  </a:lnTo>
                  <a:lnTo>
                    <a:pt x="1558" y="1840"/>
                  </a:lnTo>
                  <a:lnTo>
                    <a:pt x="1527" y="1821"/>
                  </a:lnTo>
                  <a:lnTo>
                    <a:pt x="1494" y="1801"/>
                  </a:lnTo>
                  <a:lnTo>
                    <a:pt x="1462" y="1781"/>
                  </a:lnTo>
                  <a:lnTo>
                    <a:pt x="1432" y="1760"/>
                  </a:lnTo>
                  <a:lnTo>
                    <a:pt x="1405" y="1740"/>
                  </a:lnTo>
                  <a:lnTo>
                    <a:pt x="1382" y="1723"/>
                  </a:lnTo>
                  <a:lnTo>
                    <a:pt x="1362" y="1707"/>
                  </a:lnTo>
                  <a:lnTo>
                    <a:pt x="1347" y="1696"/>
                  </a:lnTo>
                  <a:lnTo>
                    <a:pt x="1305" y="1663"/>
                  </a:lnTo>
                  <a:lnTo>
                    <a:pt x="1260" y="1632"/>
                  </a:lnTo>
                  <a:lnTo>
                    <a:pt x="1212" y="1605"/>
                  </a:lnTo>
                  <a:lnTo>
                    <a:pt x="1163" y="1580"/>
                  </a:lnTo>
                  <a:lnTo>
                    <a:pt x="1114" y="1554"/>
                  </a:lnTo>
                  <a:lnTo>
                    <a:pt x="1071" y="1527"/>
                  </a:lnTo>
                  <a:lnTo>
                    <a:pt x="1031" y="1500"/>
                  </a:lnTo>
                  <a:lnTo>
                    <a:pt x="1000" y="1469"/>
                  </a:lnTo>
                  <a:lnTo>
                    <a:pt x="987" y="1420"/>
                  </a:lnTo>
                  <a:lnTo>
                    <a:pt x="985" y="1372"/>
                  </a:lnTo>
                  <a:lnTo>
                    <a:pt x="989" y="1327"/>
                  </a:lnTo>
                  <a:lnTo>
                    <a:pt x="996" y="1285"/>
                  </a:lnTo>
                  <a:lnTo>
                    <a:pt x="1003" y="1247"/>
                  </a:lnTo>
                  <a:lnTo>
                    <a:pt x="1011" y="1212"/>
                  </a:lnTo>
                  <a:lnTo>
                    <a:pt x="1014" y="1176"/>
                  </a:lnTo>
                  <a:lnTo>
                    <a:pt x="1009" y="1143"/>
                  </a:lnTo>
                  <a:lnTo>
                    <a:pt x="1002" y="1114"/>
                  </a:lnTo>
                  <a:lnTo>
                    <a:pt x="994" y="1089"/>
                  </a:lnTo>
                  <a:lnTo>
                    <a:pt x="989" y="1036"/>
                  </a:lnTo>
                  <a:lnTo>
                    <a:pt x="992" y="985"/>
                  </a:lnTo>
                  <a:lnTo>
                    <a:pt x="1003" y="938"/>
                  </a:lnTo>
                  <a:lnTo>
                    <a:pt x="1018" y="896"/>
                  </a:lnTo>
                  <a:lnTo>
                    <a:pt x="1034" y="858"/>
                  </a:lnTo>
                  <a:lnTo>
                    <a:pt x="1051" y="825"/>
                  </a:lnTo>
                  <a:lnTo>
                    <a:pt x="1040" y="810"/>
                  </a:lnTo>
                  <a:lnTo>
                    <a:pt x="1025" y="794"/>
                  </a:lnTo>
                  <a:lnTo>
                    <a:pt x="1009" y="776"/>
                  </a:lnTo>
                  <a:lnTo>
                    <a:pt x="989" y="758"/>
                  </a:lnTo>
                  <a:lnTo>
                    <a:pt x="963" y="743"/>
                  </a:lnTo>
                  <a:lnTo>
                    <a:pt x="931" y="729"/>
                  </a:lnTo>
                  <a:lnTo>
                    <a:pt x="891" y="720"/>
                  </a:lnTo>
                  <a:lnTo>
                    <a:pt x="856" y="732"/>
                  </a:lnTo>
                  <a:lnTo>
                    <a:pt x="829" y="743"/>
                  </a:lnTo>
                  <a:lnTo>
                    <a:pt x="805" y="756"/>
                  </a:lnTo>
                  <a:lnTo>
                    <a:pt x="787" y="770"/>
                  </a:lnTo>
                  <a:lnTo>
                    <a:pt x="769" y="789"/>
                  </a:lnTo>
                  <a:lnTo>
                    <a:pt x="751" y="810"/>
                  </a:lnTo>
                  <a:lnTo>
                    <a:pt x="727" y="840"/>
                  </a:lnTo>
                  <a:lnTo>
                    <a:pt x="740" y="874"/>
                  </a:lnTo>
                  <a:lnTo>
                    <a:pt x="752" y="909"/>
                  </a:lnTo>
                  <a:lnTo>
                    <a:pt x="765" y="945"/>
                  </a:lnTo>
                  <a:lnTo>
                    <a:pt x="774" y="983"/>
                  </a:lnTo>
                  <a:lnTo>
                    <a:pt x="778" y="1021"/>
                  </a:lnTo>
                  <a:lnTo>
                    <a:pt x="776" y="1056"/>
                  </a:lnTo>
                  <a:lnTo>
                    <a:pt x="769" y="1089"/>
                  </a:lnTo>
                  <a:lnTo>
                    <a:pt x="762" y="1120"/>
                  </a:lnTo>
                  <a:lnTo>
                    <a:pt x="754" y="1149"/>
                  </a:lnTo>
                  <a:lnTo>
                    <a:pt x="752" y="1183"/>
                  </a:lnTo>
                  <a:lnTo>
                    <a:pt x="754" y="1220"/>
                  </a:lnTo>
                  <a:lnTo>
                    <a:pt x="760" y="1256"/>
                  </a:lnTo>
                  <a:lnTo>
                    <a:pt x="767" y="1292"/>
                  </a:lnTo>
                  <a:lnTo>
                    <a:pt x="774" y="1330"/>
                  </a:lnTo>
                  <a:lnTo>
                    <a:pt x="782" y="1365"/>
                  </a:lnTo>
                  <a:lnTo>
                    <a:pt x="785" y="1400"/>
                  </a:lnTo>
                  <a:lnTo>
                    <a:pt x="783" y="1432"/>
                  </a:lnTo>
                  <a:lnTo>
                    <a:pt x="774" y="1461"/>
                  </a:lnTo>
                  <a:lnTo>
                    <a:pt x="760" y="1489"/>
                  </a:lnTo>
                  <a:lnTo>
                    <a:pt x="651" y="1556"/>
                  </a:lnTo>
                  <a:lnTo>
                    <a:pt x="540" y="1621"/>
                  </a:lnTo>
                  <a:lnTo>
                    <a:pt x="431" y="1689"/>
                  </a:lnTo>
                  <a:lnTo>
                    <a:pt x="416" y="1700"/>
                  </a:lnTo>
                  <a:lnTo>
                    <a:pt x="396" y="1716"/>
                  </a:lnTo>
                  <a:lnTo>
                    <a:pt x="371" y="1736"/>
                  </a:lnTo>
                  <a:lnTo>
                    <a:pt x="343" y="1758"/>
                  </a:lnTo>
                  <a:lnTo>
                    <a:pt x="314" y="1781"/>
                  </a:lnTo>
                  <a:lnTo>
                    <a:pt x="283" y="1805"/>
                  </a:lnTo>
                  <a:lnTo>
                    <a:pt x="252" y="1827"/>
                  </a:lnTo>
                  <a:lnTo>
                    <a:pt x="222" y="1847"/>
                  </a:lnTo>
                  <a:lnTo>
                    <a:pt x="192" y="1863"/>
                  </a:lnTo>
                  <a:lnTo>
                    <a:pt x="167" y="1874"/>
                  </a:lnTo>
                  <a:lnTo>
                    <a:pt x="143" y="1881"/>
                  </a:lnTo>
                  <a:lnTo>
                    <a:pt x="123" y="1880"/>
                  </a:lnTo>
                  <a:lnTo>
                    <a:pt x="92" y="1872"/>
                  </a:lnTo>
                  <a:lnTo>
                    <a:pt x="69" y="1856"/>
                  </a:lnTo>
                  <a:lnTo>
                    <a:pt x="47" y="1832"/>
                  </a:lnTo>
                  <a:lnTo>
                    <a:pt x="31" y="1803"/>
                  </a:lnTo>
                  <a:lnTo>
                    <a:pt x="18" y="1769"/>
                  </a:lnTo>
                  <a:lnTo>
                    <a:pt x="9" y="1730"/>
                  </a:lnTo>
                  <a:lnTo>
                    <a:pt x="3" y="1690"/>
                  </a:lnTo>
                  <a:lnTo>
                    <a:pt x="0" y="1647"/>
                  </a:lnTo>
                  <a:lnTo>
                    <a:pt x="0" y="1601"/>
                  </a:lnTo>
                  <a:lnTo>
                    <a:pt x="2" y="1558"/>
                  </a:lnTo>
                  <a:lnTo>
                    <a:pt x="5" y="1512"/>
                  </a:lnTo>
                  <a:lnTo>
                    <a:pt x="9" y="1470"/>
                  </a:lnTo>
                  <a:lnTo>
                    <a:pt x="16" y="1429"/>
                  </a:lnTo>
                  <a:lnTo>
                    <a:pt x="23" y="1392"/>
                  </a:lnTo>
                  <a:lnTo>
                    <a:pt x="47" y="1285"/>
                  </a:lnTo>
                  <a:lnTo>
                    <a:pt x="72" y="1183"/>
                  </a:lnTo>
                  <a:lnTo>
                    <a:pt x="100" y="1087"/>
                  </a:lnTo>
                  <a:lnTo>
                    <a:pt x="129" y="996"/>
                  </a:lnTo>
                  <a:lnTo>
                    <a:pt x="162" y="912"/>
                  </a:lnTo>
                  <a:lnTo>
                    <a:pt x="194" y="834"/>
                  </a:lnTo>
                  <a:lnTo>
                    <a:pt x="231" y="767"/>
                  </a:lnTo>
                  <a:lnTo>
                    <a:pt x="269" y="707"/>
                  </a:lnTo>
                  <a:lnTo>
                    <a:pt x="311" y="656"/>
                  </a:lnTo>
                  <a:lnTo>
                    <a:pt x="327" y="634"/>
                  </a:lnTo>
                  <a:lnTo>
                    <a:pt x="343" y="610"/>
                  </a:lnTo>
                  <a:lnTo>
                    <a:pt x="360" y="587"/>
                  </a:lnTo>
                  <a:lnTo>
                    <a:pt x="378" y="563"/>
                  </a:lnTo>
                  <a:lnTo>
                    <a:pt x="398" y="541"/>
                  </a:lnTo>
                  <a:lnTo>
                    <a:pt x="420" y="521"/>
                  </a:lnTo>
                  <a:lnTo>
                    <a:pt x="443" y="505"/>
                  </a:lnTo>
                  <a:lnTo>
                    <a:pt x="471" y="492"/>
                  </a:lnTo>
                  <a:lnTo>
                    <a:pt x="502" y="487"/>
                  </a:lnTo>
                  <a:lnTo>
                    <a:pt x="534" y="489"/>
                  </a:lnTo>
                  <a:lnTo>
                    <a:pt x="562" y="510"/>
                  </a:lnTo>
                  <a:lnTo>
                    <a:pt x="582" y="538"/>
                  </a:lnTo>
                  <a:lnTo>
                    <a:pt x="596" y="567"/>
                  </a:lnTo>
                  <a:lnTo>
                    <a:pt x="611" y="598"/>
                  </a:lnTo>
                  <a:lnTo>
                    <a:pt x="623" y="629"/>
                  </a:lnTo>
                  <a:lnTo>
                    <a:pt x="638" y="660"/>
                  </a:lnTo>
                  <a:lnTo>
                    <a:pt x="654" y="689"/>
                  </a:lnTo>
                  <a:lnTo>
                    <a:pt x="672" y="712"/>
                  </a:lnTo>
                  <a:lnTo>
                    <a:pt x="671" y="716"/>
                  </a:lnTo>
                  <a:lnTo>
                    <a:pt x="674" y="716"/>
                  </a:lnTo>
                  <a:lnTo>
                    <a:pt x="672" y="712"/>
                  </a:lnTo>
                  <a:lnTo>
                    <a:pt x="672" y="710"/>
                  </a:lnTo>
                  <a:lnTo>
                    <a:pt x="682" y="701"/>
                  </a:lnTo>
                  <a:lnTo>
                    <a:pt x="694" y="690"/>
                  </a:lnTo>
                  <a:lnTo>
                    <a:pt x="711" y="676"/>
                  </a:lnTo>
                  <a:lnTo>
                    <a:pt x="731" y="661"/>
                  </a:lnTo>
                  <a:lnTo>
                    <a:pt x="752" y="645"/>
                  </a:lnTo>
                  <a:lnTo>
                    <a:pt x="774" y="632"/>
                  </a:lnTo>
                  <a:lnTo>
                    <a:pt x="796" y="620"/>
                  </a:lnTo>
                  <a:lnTo>
                    <a:pt x="814" y="612"/>
                  </a:lnTo>
                  <a:lnTo>
                    <a:pt x="816" y="534"/>
                  </a:lnTo>
                  <a:lnTo>
                    <a:pt x="816" y="461"/>
                  </a:lnTo>
                  <a:lnTo>
                    <a:pt x="814" y="394"/>
                  </a:lnTo>
                  <a:lnTo>
                    <a:pt x="812" y="327"/>
                  </a:lnTo>
                  <a:lnTo>
                    <a:pt x="812" y="258"/>
                  </a:lnTo>
                  <a:lnTo>
                    <a:pt x="811" y="185"/>
                  </a:lnTo>
                  <a:lnTo>
                    <a:pt x="812" y="107"/>
                  </a:lnTo>
                  <a:lnTo>
                    <a:pt x="814" y="20"/>
                  </a:lnTo>
                  <a:lnTo>
                    <a:pt x="818" y="20"/>
                  </a:lnTo>
                  <a:lnTo>
                    <a:pt x="829" y="16"/>
                  </a:lnTo>
                  <a:lnTo>
                    <a:pt x="845" y="10"/>
                  </a:lnTo>
                  <a:lnTo>
                    <a:pt x="865" y="5"/>
                  </a:lnTo>
                  <a:lnTo>
                    <a:pt x="889" y="1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80C07370-0C2D-42DB-ADC4-CDAEBAC29F2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5EBB87-7158-4787-BF1C-D46E9E092BF6}"/>
              </a:ext>
            </a:extLst>
          </p:cNvPr>
          <p:cNvGrpSpPr/>
          <p:nvPr/>
        </p:nvGrpSpPr>
        <p:grpSpPr>
          <a:xfrm>
            <a:off x="905608" y="4667395"/>
            <a:ext cx="10515600" cy="1387528"/>
            <a:chOff x="-396776" y="3590427"/>
            <a:chExt cx="8136904" cy="13875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66166E-A9B2-4E00-B6F0-C332895FCB83}"/>
                </a:ext>
              </a:extLst>
            </p:cNvPr>
            <p:cNvSpPr/>
            <p:nvPr/>
          </p:nvSpPr>
          <p:spPr>
            <a:xfrm>
              <a:off x="-396776" y="3949532"/>
              <a:ext cx="8136904" cy="1028423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Easy to change colors, photos and Text. I hope and I believe that this Template will your Time, Money and Reputation.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B53E36-52F5-4C51-B20B-A943CE83898C}"/>
                </a:ext>
              </a:extLst>
            </p:cNvPr>
            <p:cNvSpPr/>
            <p:nvPr/>
          </p:nvSpPr>
          <p:spPr>
            <a:xfrm>
              <a:off x="-396776" y="3590427"/>
              <a:ext cx="81369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그룹 33">
            <a:extLst>
              <a:ext uri="{FF2B5EF4-FFF2-40B4-BE49-F238E27FC236}">
                <a16:creationId xmlns:a16="http://schemas.microsoft.com/office/drawing/2014/main" id="{181A897B-6998-44E3-929A-F0C0C2E98018}"/>
              </a:ext>
            </a:extLst>
          </p:cNvPr>
          <p:cNvGrpSpPr/>
          <p:nvPr/>
        </p:nvGrpSpPr>
        <p:grpSpPr>
          <a:xfrm>
            <a:off x="3554596" y="1958330"/>
            <a:ext cx="5767754" cy="2497524"/>
            <a:chOff x="2700240" y="1953780"/>
            <a:chExt cx="4320032" cy="2497524"/>
          </a:xfrm>
          <a:solidFill>
            <a:schemeClr val="bg1">
              <a:lumMod val="75000"/>
            </a:schemeClr>
          </a:solidFill>
        </p:grpSpPr>
        <p:sp>
          <p:nvSpPr>
            <p:cNvPr id="7" name="Round Same Side Corner Rectangle 6">
              <a:extLst>
                <a:ext uri="{FF2B5EF4-FFF2-40B4-BE49-F238E27FC236}">
                  <a16:creationId xmlns:a16="http://schemas.microsoft.com/office/drawing/2014/main" id="{4828DDBD-8E3D-4D73-BF99-3CACFF881F03}"/>
                </a:ext>
              </a:extLst>
            </p:cNvPr>
            <p:cNvSpPr/>
            <p:nvPr/>
          </p:nvSpPr>
          <p:spPr>
            <a:xfrm rot="5400000">
              <a:off x="4716256" y="-62236"/>
              <a:ext cx="288000" cy="4320032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 Same Side Corner Rectangle 9">
              <a:extLst>
                <a:ext uri="{FF2B5EF4-FFF2-40B4-BE49-F238E27FC236}">
                  <a16:creationId xmlns:a16="http://schemas.microsoft.com/office/drawing/2014/main" id="{6EB0077C-33EC-4B38-A240-44CD98D1CFD1}"/>
                </a:ext>
              </a:extLst>
            </p:cNvPr>
            <p:cNvSpPr/>
            <p:nvPr/>
          </p:nvSpPr>
          <p:spPr>
            <a:xfrm rot="5400000">
              <a:off x="4716256" y="379104"/>
              <a:ext cx="288000" cy="4320032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ound Same Side Corner Rectangle 12">
              <a:extLst>
                <a:ext uri="{FF2B5EF4-FFF2-40B4-BE49-F238E27FC236}">
                  <a16:creationId xmlns:a16="http://schemas.microsoft.com/office/drawing/2014/main" id="{39737D6F-199B-4451-B834-5EFDBA66D141}"/>
                </a:ext>
              </a:extLst>
            </p:cNvPr>
            <p:cNvSpPr/>
            <p:nvPr/>
          </p:nvSpPr>
          <p:spPr>
            <a:xfrm rot="5400000">
              <a:off x="4716256" y="820444"/>
              <a:ext cx="288000" cy="4320032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ound Same Side Corner Rectangle 15">
              <a:extLst>
                <a:ext uri="{FF2B5EF4-FFF2-40B4-BE49-F238E27FC236}">
                  <a16:creationId xmlns:a16="http://schemas.microsoft.com/office/drawing/2014/main" id="{A4BC0D1A-28DC-4540-B0C7-68D26CF3036A}"/>
                </a:ext>
              </a:extLst>
            </p:cNvPr>
            <p:cNvSpPr/>
            <p:nvPr/>
          </p:nvSpPr>
          <p:spPr>
            <a:xfrm rot="5400000">
              <a:off x="4716256" y="1261784"/>
              <a:ext cx="288000" cy="4320032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ound Same Side Corner Rectangle 21">
              <a:extLst>
                <a:ext uri="{FF2B5EF4-FFF2-40B4-BE49-F238E27FC236}">
                  <a16:creationId xmlns:a16="http://schemas.microsoft.com/office/drawing/2014/main" id="{BF304367-6E78-47EE-8E86-C80841DF5748}"/>
                </a:ext>
              </a:extLst>
            </p:cNvPr>
            <p:cNvSpPr/>
            <p:nvPr/>
          </p:nvSpPr>
          <p:spPr>
            <a:xfrm rot="5400000">
              <a:off x="4716256" y="1700140"/>
              <a:ext cx="288000" cy="4320032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 Same Side Corner Rectangle 25">
              <a:extLst>
                <a:ext uri="{FF2B5EF4-FFF2-40B4-BE49-F238E27FC236}">
                  <a16:creationId xmlns:a16="http://schemas.microsoft.com/office/drawing/2014/main" id="{386AFF24-D784-4AF0-A89D-A46A052D91BC}"/>
                </a:ext>
              </a:extLst>
            </p:cNvPr>
            <p:cNvSpPr/>
            <p:nvPr/>
          </p:nvSpPr>
          <p:spPr>
            <a:xfrm rot="5400000">
              <a:off x="4716256" y="2147288"/>
              <a:ext cx="288000" cy="4320032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7697D-92CF-4A90-A2C1-9F8556F0547B}"/>
              </a:ext>
            </a:extLst>
          </p:cNvPr>
          <p:cNvSpPr/>
          <p:nvPr/>
        </p:nvSpPr>
        <p:spPr>
          <a:xfrm>
            <a:off x="9645831" y="1906178"/>
            <a:ext cx="649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F7B881-A1D3-4B49-BF36-859AFD9B1D87}"/>
              </a:ext>
            </a:extLst>
          </p:cNvPr>
          <p:cNvSpPr/>
          <p:nvPr/>
        </p:nvSpPr>
        <p:spPr>
          <a:xfrm>
            <a:off x="1893105" y="1899076"/>
            <a:ext cx="150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AD30AF-FF88-45FC-926F-E46CD2143965}"/>
              </a:ext>
            </a:extLst>
          </p:cNvPr>
          <p:cNvSpPr/>
          <p:nvPr/>
        </p:nvSpPr>
        <p:spPr>
          <a:xfrm>
            <a:off x="1893105" y="2340416"/>
            <a:ext cx="150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B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83917B-0B5E-4024-84EC-18E2DE7D56D1}"/>
              </a:ext>
            </a:extLst>
          </p:cNvPr>
          <p:cNvSpPr/>
          <p:nvPr/>
        </p:nvSpPr>
        <p:spPr>
          <a:xfrm>
            <a:off x="1893105" y="2781756"/>
            <a:ext cx="150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C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6C8C82-7BEB-4769-8736-BFCA5F3C43BE}"/>
              </a:ext>
            </a:extLst>
          </p:cNvPr>
          <p:cNvSpPr/>
          <p:nvPr/>
        </p:nvSpPr>
        <p:spPr>
          <a:xfrm>
            <a:off x="1893105" y="3223096"/>
            <a:ext cx="150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3E2BEF-F5C0-4638-9791-C038F9BDAF76}"/>
              </a:ext>
            </a:extLst>
          </p:cNvPr>
          <p:cNvSpPr/>
          <p:nvPr/>
        </p:nvSpPr>
        <p:spPr>
          <a:xfrm>
            <a:off x="9647079" y="2348880"/>
            <a:ext cx="649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C20918-FF1A-421E-A0A9-BDE9FC73B234}"/>
              </a:ext>
            </a:extLst>
          </p:cNvPr>
          <p:cNvSpPr/>
          <p:nvPr/>
        </p:nvSpPr>
        <p:spPr>
          <a:xfrm>
            <a:off x="9648327" y="2791584"/>
            <a:ext cx="649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69044C-4E94-4D56-A39E-5CCDCB910FA0}"/>
              </a:ext>
            </a:extLst>
          </p:cNvPr>
          <p:cNvSpPr/>
          <p:nvPr/>
        </p:nvSpPr>
        <p:spPr>
          <a:xfrm>
            <a:off x="9649575" y="3234286"/>
            <a:ext cx="649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82B6BE-E171-4033-9592-43AB517ECAA5}"/>
              </a:ext>
            </a:extLst>
          </p:cNvPr>
          <p:cNvSpPr/>
          <p:nvPr/>
        </p:nvSpPr>
        <p:spPr>
          <a:xfrm>
            <a:off x="1893105" y="3661452"/>
            <a:ext cx="150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5C0F1-605B-4B5F-B481-A916E931DBE9}"/>
              </a:ext>
            </a:extLst>
          </p:cNvPr>
          <p:cNvSpPr/>
          <p:nvPr/>
        </p:nvSpPr>
        <p:spPr>
          <a:xfrm>
            <a:off x="9649575" y="3672642"/>
            <a:ext cx="649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CDF568-48D7-4DF0-BFC8-13F1B4EB59CF}"/>
              </a:ext>
            </a:extLst>
          </p:cNvPr>
          <p:cNvSpPr/>
          <p:nvPr/>
        </p:nvSpPr>
        <p:spPr>
          <a:xfrm>
            <a:off x="1893105" y="4099808"/>
            <a:ext cx="150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F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A38215-FBCF-4F5F-884B-D0D128B0DAFD}"/>
              </a:ext>
            </a:extLst>
          </p:cNvPr>
          <p:cNvSpPr/>
          <p:nvPr/>
        </p:nvSpPr>
        <p:spPr>
          <a:xfrm>
            <a:off x="9649575" y="4110998"/>
            <a:ext cx="649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55%</a:t>
            </a:r>
          </a:p>
        </p:txBody>
      </p:sp>
      <p:graphicFrame>
        <p:nvGraphicFramePr>
          <p:cNvPr id="25" name="Chart 7">
            <a:extLst>
              <a:ext uri="{FF2B5EF4-FFF2-40B4-BE49-F238E27FC236}">
                <a16:creationId xmlns:a16="http://schemas.microsoft.com/office/drawing/2014/main" id="{04E9122A-8735-4EFB-88AC-437F5E75DB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167688"/>
              </p:ext>
            </p:extLst>
          </p:nvPr>
        </p:nvGraphicFramePr>
        <p:xfrm>
          <a:off x="3401531" y="1746792"/>
          <a:ext cx="6026995" cy="2920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3" name="그룹 6">
            <a:extLst>
              <a:ext uri="{FF2B5EF4-FFF2-40B4-BE49-F238E27FC236}">
                <a16:creationId xmlns:a16="http://schemas.microsoft.com/office/drawing/2014/main" id="{7DC69860-AB51-4DAF-8D52-37540D512AAC}"/>
              </a:ext>
            </a:extLst>
          </p:cNvPr>
          <p:cNvGrpSpPr/>
          <p:nvPr/>
        </p:nvGrpSpPr>
        <p:grpSpPr>
          <a:xfrm flipH="1">
            <a:off x="9164907" y="1677256"/>
            <a:ext cx="3035255" cy="645224"/>
            <a:chOff x="3837" y="1628802"/>
            <a:chExt cx="2726778" cy="579649"/>
          </a:xfrm>
          <a:solidFill>
            <a:schemeClr val="accent6"/>
          </a:solidFill>
        </p:grpSpPr>
        <p:sp>
          <p:nvSpPr>
            <p:cNvPr id="4" name="Round Same Side Corner Rectangle 9">
              <a:extLst>
                <a:ext uri="{FF2B5EF4-FFF2-40B4-BE49-F238E27FC236}">
                  <a16:creationId xmlns:a16="http://schemas.microsoft.com/office/drawing/2014/main" id="{9CEDBAEC-DA6B-4D18-BE84-F0AB61D41884}"/>
                </a:ext>
              </a:extLst>
            </p:cNvPr>
            <p:cNvSpPr/>
            <p:nvPr/>
          </p:nvSpPr>
          <p:spPr>
            <a:xfrm rot="5400000">
              <a:off x="414657" y="1217982"/>
              <a:ext cx="579649" cy="140129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 Same Side Corner Rectangle 11">
              <a:extLst>
                <a:ext uri="{FF2B5EF4-FFF2-40B4-BE49-F238E27FC236}">
                  <a16:creationId xmlns:a16="http://schemas.microsoft.com/office/drawing/2014/main" id="{2385E587-B8B0-49CD-82B4-9F206D32A673}"/>
                </a:ext>
              </a:extLst>
            </p:cNvPr>
            <p:cNvSpPr/>
            <p:nvPr/>
          </p:nvSpPr>
          <p:spPr>
            <a:xfrm rot="5400000">
              <a:off x="437479" y="1263872"/>
              <a:ext cx="442225" cy="130950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 Same Side Corner Rectangle 12">
              <a:extLst>
                <a:ext uri="{FF2B5EF4-FFF2-40B4-BE49-F238E27FC236}">
                  <a16:creationId xmlns:a16="http://schemas.microsoft.com/office/drawing/2014/main" id="{A9EF50FA-C243-41A7-9251-200628041A0E}"/>
                </a:ext>
              </a:extLst>
            </p:cNvPr>
            <p:cNvSpPr/>
            <p:nvPr/>
          </p:nvSpPr>
          <p:spPr>
            <a:xfrm rot="5400000">
              <a:off x="1308847" y="1839861"/>
              <a:ext cx="221112" cy="157531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147CA7-6783-43C5-8AD5-376186BD3AF4}"/>
                </a:ext>
              </a:extLst>
            </p:cNvPr>
            <p:cNvGrpSpPr/>
            <p:nvPr/>
          </p:nvGrpSpPr>
          <p:grpSpPr>
            <a:xfrm>
              <a:off x="1498169" y="1884394"/>
              <a:ext cx="1232446" cy="68463"/>
              <a:chOff x="3275856" y="2518047"/>
              <a:chExt cx="1944192" cy="108001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AECA4FC-8539-43A7-83C2-C9922C46B76F}"/>
                  </a:ext>
                </a:extLst>
              </p:cNvPr>
              <p:cNvSpPr/>
              <p:nvPr/>
            </p:nvSpPr>
            <p:spPr>
              <a:xfrm>
                <a:off x="3275856" y="2518047"/>
                <a:ext cx="1728192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118EDA6-C133-45DB-BD80-7BF6E05E464B}"/>
                  </a:ext>
                </a:extLst>
              </p:cNvPr>
              <p:cNvSpPr/>
              <p:nvPr/>
            </p:nvSpPr>
            <p:spPr>
              <a:xfrm rot="5400000">
                <a:off x="5058048" y="2464048"/>
                <a:ext cx="108000" cy="2160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8" name="Round Same Side Corner Rectangle 16">
              <a:extLst>
                <a:ext uri="{FF2B5EF4-FFF2-40B4-BE49-F238E27FC236}">
                  <a16:creationId xmlns:a16="http://schemas.microsoft.com/office/drawing/2014/main" id="{BBA4F030-A67B-4E6B-BB43-6E6087AE5645}"/>
                </a:ext>
              </a:extLst>
            </p:cNvPr>
            <p:cNvSpPr/>
            <p:nvPr/>
          </p:nvSpPr>
          <p:spPr>
            <a:xfrm rot="5400000">
              <a:off x="561835" y="1402946"/>
              <a:ext cx="359752" cy="103135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1" name="Teardrop 10">
            <a:extLst>
              <a:ext uri="{FF2B5EF4-FFF2-40B4-BE49-F238E27FC236}">
                <a16:creationId xmlns:a16="http://schemas.microsoft.com/office/drawing/2014/main" id="{2CA94046-EF98-476B-984C-8E4A4C00BAC6}"/>
              </a:ext>
            </a:extLst>
          </p:cNvPr>
          <p:cNvSpPr/>
          <p:nvPr/>
        </p:nvSpPr>
        <p:spPr>
          <a:xfrm rot="2700000" flipH="1">
            <a:off x="8478394" y="2831709"/>
            <a:ext cx="1620000" cy="1620000"/>
          </a:xfrm>
          <a:prstGeom prst="teardrop">
            <a:avLst>
              <a:gd name="adj" fmla="val 133882"/>
            </a:avLst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84AE210C-0DCF-4BBF-9350-28C9D0D3BCA5}"/>
              </a:ext>
            </a:extLst>
          </p:cNvPr>
          <p:cNvSpPr/>
          <p:nvPr/>
        </p:nvSpPr>
        <p:spPr>
          <a:xfrm rot="2700000" flipH="1">
            <a:off x="6661140" y="3048988"/>
            <a:ext cx="1440000" cy="1440000"/>
          </a:xfrm>
          <a:prstGeom prst="teardrop">
            <a:avLst>
              <a:gd name="adj" fmla="val 133882"/>
            </a:avLst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1117A1E7-109E-4070-A2EF-80E4CF53713B}"/>
              </a:ext>
            </a:extLst>
          </p:cNvPr>
          <p:cNvSpPr/>
          <p:nvPr/>
        </p:nvSpPr>
        <p:spPr>
          <a:xfrm rot="2700000" flipH="1">
            <a:off x="4872647" y="3266267"/>
            <a:ext cx="1260000" cy="1260000"/>
          </a:xfrm>
          <a:prstGeom prst="teardrop">
            <a:avLst>
              <a:gd name="adj" fmla="val 133882"/>
            </a:avLst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3B15AA54-F58E-470A-A515-26FE96FEF293}"/>
              </a:ext>
            </a:extLst>
          </p:cNvPr>
          <p:cNvSpPr/>
          <p:nvPr/>
        </p:nvSpPr>
        <p:spPr>
          <a:xfrm rot="2700000" flipH="1">
            <a:off x="3062605" y="3483546"/>
            <a:ext cx="1080000" cy="1080000"/>
          </a:xfrm>
          <a:prstGeom prst="teardrop">
            <a:avLst>
              <a:gd name="adj" fmla="val 133882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763C50-5DCB-4B1B-B5F0-83A2744C3372}"/>
              </a:ext>
            </a:extLst>
          </p:cNvPr>
          <p:cNvSpPr/>
          <p:nvPr/>
        </p:nvSpPr>
        <p:spPr>
          <a:xfrm flipH="1">
            <a:off x="-3837" y="4777262"/>
            <a:ext cx="12204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D086CF-B101-4EA9-8E47-29413C9C5691}"/>
              </a:ext>
            </a:extLst>
          </p:cNvPr>
          <p:cNvGrpSpPr/>
          <p:nvPr/>
        </p:nvGrpSpPr>
        <p:grpSpPr>
          <a:xfrm flipH="1">
            <a:off x="8438469" y="5061596"/>
            <a:ext cx="1699847" cy="1048024"/>
            <a:chOff x="803640" y="3362835"/>
            <a:chExt cx="2059657" cy="104802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70A399-AA0F-4B46-8406-CEC48052291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143156-EFC6-4324-B9DC-6A585F95E3E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088277-8E5C-4CA6-9763-7E03D882F160}"/>
              </a:ext>
            </a:extLst>
          </p:cNvPr>
          <p:cNvGrpSpPr/>
          <p:nvPr/>
        </p:nvGrpSpPr>
        <p:grpSpPr>
          <a:xfrm flipH="1">
            <a:off x="6543206" y="5061596"/>
            <a:ext cx="1699847" cy="1048024"/>
            <a:chOff x="803640" y="3362835"/>
            <a:chExt cx="2059657" cy="104802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BF46BC-5833-41C9-A762-3C0BC8D62C7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A0E821-3374-4363-8EDA-F1EEAF0ABCE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66A819-10A1-40AD-BD8D-C5A3783F26DE}"/>
              </a:ext>
            </a:extLst>
          </p:cNvPr>
          <p:cNvGrpSpPr/>
          <p:nvPr/>
        </p:nvGrpSpPr>
        <p:grpSpPr>
          <a:xfrm flipH="1">
            <a:off x="4647943" y="5061596"/>
            <a:ext cx="1699847" cy="1048024"/>
            <a:chOff x="803640" y="3362835"/>
            <a:chExt cx="2059657" cy="10480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60858C-BCCC-4107-98A3-F488C198CAA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B030E4-4243-4B5E-85EA-D2217933B29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692CBD-0F31-413A-8D57-188E4CD6FBA2}"/>
              </a:ext>
            </a:extLst>
          </p:cNvPr>
          <p:cNvGrpSpPr/>
          <p:nvPr/>
        </p:nvGrpSpPr>
        <p:grpSpPr>
          <a:xfrm flipH="1">
            <a:off x="2752680" y="5061596"/>
            <a:ext cx="1699847" cy="1048024"/>
            <a:chOff x="803640" y="3362835"/>
            <a:chExt cx="2059657" cy="104802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8AFFDF-E47D-4B45-A1AF-5CCEC289D27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8A2D65-62B5-4225-A46B-6A16CAFA82D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0C72785E-4198-4F1C-8BF4-4CA7FFAA6B8D}"/>
              </a:ext>
            </a:extLst>
          </p:cNvPr>
          <p:cNvSpPr/>
          <p:nvPr/>
        </p:nvSpPr>
        <p:spPr>
          <a:xfrm flipH="1">
            <a:off x="9154994" y="4670240"/>
            <a:ext cx="266798" cy="266798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6D9A66-7831-4CDE-8D59-0B571931429B}"/>
              </a:ext>
            </a:extLst>
          </p:cNvPr>
          <p:cNvSpPr/>
          <p:nvPr/>
        </p:nvSpPr>
        <p:spPr>
          <a:xfrm flipH="1">
            <a:off x="7247740" y="4670240"/>
            <a:ext cx="266798" cy="266798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4CDA034-3BF7-49ED-BABF-BE6B9ED32F70}"/>
              </a:ext>
            </a:extLst>
          </p:cNvPr>
          <p:cNvSpPr/>
          <p:nvPr/>
        </p:nvSpPr>
        <p:spPr>
          <a:xfrm flipH="1">
            <a:off x="5369248" y="4670240"/>
            <a:ext cx="266798" cy="266798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2FE2D4-ACD6-4383-9DEF-567A8EF8E534}"/>
              </a:ext>
            </a:extLst>
          </p:cNvPr>
          <p:cNvSpPr/>
          <p:nvPr/>
        </p:nvSpPr>
        <p:spPr>
          <a:xfrm flipH="1">
            <a:off x="3469206" y="4670240"/>
            <a:ext cx="266798" cy="266798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Teardrop 21">
            <a:extLst>
              <a:ext uri="{FF2B5EF4-FFF2-40B4-BE49-F238E27FC236}">
                <a16:creationId xmlns:a16="http://schemas.microsoft.com/office/drawing/2014/main" id="{79EB11FB-9787-49F0-B287-CA49D9CEA4B1}"/>
              </a:ext>
            </a:extLst>
          </p:cNvPr>
          <p:cNvSpPr/>
          <p:nvPr/>
        </p:nvSpPr>
        <p:spPr>
          <a:xfrm rot="2700000" flipH="1">
            <a:off x="1257341" y="3700825"/>
            <a:ext cx="900000" cy="900000"/>
          </a:xfrm>
          <a:prstGeom prst="teardrop">
            <a:avLst>
              <a:gd name="adj" fmla="val 133882"/>
            </a:avLst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Oval 42">
            <a:extLst>
              <a:ext uri="{FF2B5EF4-FFF2-40B4-BE49-F238E27FC236}">
                <a16:creationId xmlns:a16="http://schemas.microsoft.com/office/drawing/2014/main" id="{CB10C805-1767-457B-9115-676837163409}"/>
              </a:ext>
            </a:extLst>
          </p:cNvPr>
          <p:cNvSpPr/>
          <p:nvPr/>
        </p:nvSpPr>
        <p:spPr>
          <a:xfrm flipH="1">
            <a:off x="1573942" y="4670240"/>
            <a:ext cx="266798" cy="266798"/>
          </a:xfrm>
          <a:prstGeom prst="ellipse">
            <a:avLst/>
          </a:prstGeom>
          <a:solidFill>
            <a:schemeClr val="accent6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34" name="Group 32">
            <a:extLst>
              <a:ext uri="{FF2B5EF4-FFF2-40B4-BE49-F238E27FC236}">
                <a16:creationId xmlns:a16="http://schemas.microsoft.com/office/drawing/2014/main" id="{AC9F802C-EE21-4991-AACD-7BF9517E10E9}"/>
              </a:ext>
            </a:extLst>
          </p:cNvPr>
          <p:cNvGrpSpPr/>
          <p:nvPr/>
        </p:nvGrpSpPr>
        <p:grpSpPr>
          <a:xfrm flipH="1">
            <a:off x="857416" y="5061596"/>
            <a:ext cx="1699847" cy="1048024"/>
            <a:chOff x="803640" y="3362835"/>
            <a:chExt cx="2059657" cy="104802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9EA444-332B-4358-B4CC-1FB7E532DF8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188E903-002B-461F-90A5-3B2104F1C5D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FCDB26-162D-4046-8D53-8905611CBC20}"/>
              </a:ext>
            </a:extLst>
          </p:cNvPr>
          <p:cNvSpPr txBox="1"/>
          <p:nvPr/>
        </p:nvSpPr>
        <p:spPr>
          <a:xfrm>
            <a:off x="8854077" y="3410877"/>
            <a:ext cx="92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2021 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14FD61-CFEC-4D45-93D3-066C55247DAA}"/>
              </a:ext>
            </a:extLst>
          </p:cNvPr>
          <p:cNvSpPr txBox="1"/>
          <p:nvPr/>
        </p:nvSpPr>
        <p:spPr>
          <a:xfrm>
            <a:off x="1239254" y="3919993"/>
            <a:ext cx="92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2017 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D75850-B7A0-4613-962A-C616E8E42362}"/>
              </a:ext>
            </a:extLst>
          </p:cNvPr>
          <p:cNvSpPr txBox="1"/>
          <p:nvPr/>
        </p:nvSpPr>
        <p:spPr>
          <a:xfrm>
            <a:off x="5039836" y="3665435"/>
            <a:ext cx="92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2019 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직사각형 113">
            <a:extLst>
              <a:ext uri="{FF2B5EF4-FFF2-40B4-BE49-F238E27FC236}">
                <a16:creationId xmlns:a16="http://schemas.microsoft.com/office/drawing/2014/main" id="{890A75A1-E023-4032-A308-EFF67F55A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375" y="3792714"/>
            <a:ext cx="9128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charset="0"/>
              </a:rPr>
              <a:t>2018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71D43F-444D-4620-AA52-019823D2D93B}"/>
              </a:ext>
            </a:extLst>
          </p:cNvPr>
          <p:cNvSpPr txBox="1"/>
          <p:nvPr/>
        </p:nvSpPr>
        <p:spPr>
          <a:xfrm>
            <a:off x="6946957" y="3538156"/>
            <a:ext cx="92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2020 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06A1059-3389-4802-90D8-E141DEAE1DED}"/>
              </a:ext>
            </a:extLst>
          </p:cNvPr>
          <p:cNvCxnSpPr>
            <a:stCxn id="12" idx="1"/>
            <a:endCxn id="10" idx="6"/>
          </p:cNvCxnSpPr>
          <p:nvPr/>
        </p:nvCxnSpPr>
        <p:spPr>
          <a:xfrm flipH="1">
            <a:off x="2972223" y="2286746"/>
            <a:ext cx="1651622" cy="674202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8CBC434-9B42-4C52-B27D-62106EBCE012}"/>
              </a:ext>
            </a:extLst>
          </p:cNvPr>
          <p:cNvCxnSpPr>
            <a:stCxn id="14" idx="1"/>
            <a:endCxn id="10" idx="6"/>
          </p:cNvCxnSpPr>
          <p:nvPr/>
        </p:nvCxnSpPr>
        <p:spPr>
          <a:xfrm flipH="1" flipV="1">
            <a:off x="2972223" y="2960948"/>
            <a:ext cx="1651622" cy="2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96E3AF-89E7-4286-8408-1D55B1DC97AC}"/>
              </a:ext>
            </a:extLst>
          </p:cNvPr>
          <p:cNvCxnSpPr>
            <a:stCxn id="13" idx="1"/>
            <a:endCxn id="10" idx="6"/>
          </p:cNvCxnSpPr>
          <p:nvPr/>
        </p:nvCxnSpPr>
        <p:spPr>
          <a:xfrm flipH="1" flipV="1">
            <a:off x="2972223" y="2960948"/>
            <a:ext cx="1651622" cy="674205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E4488A-455B-45C6-B33D-911898F9AE5F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>
            <a:off x="7584629" y="2286746"/>
            <a:ext cx="1651622" cy="674202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FFC813-1C03-4FE9-A325-EDAE4330B31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7466549" y="2955010"/>
            <a:ext cx="1769703" cy="5938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CDA714-5F36-4002-9F2B-174CC619BB05}"/>
              </a:ext>
            </a:extLst>
          </p:cNvPr>
          <p:cNvCxnSpPr>
            <a:cxnSpLocks/>
            <a:stCxn id="13" idx="3"/>
            <a:endCxn id="9" idx="2"/>
          </p:cNvCxnSpPr>
          <p:nvPr/>
        </p:nvCxnSpPr>
        <p:spPr>
          <a:xfrm flipV="1">
            <a:off x="7584629" y="2960948"/>
            <a:ext cx="1651622" cy="674205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CD511E6-91A4-4C52-AC9F-4834AFCE4D1F}"/>
              </a:ext>
            </a:extLst>
          </p:cNvPr>
          <p:cNvSpPr/>
          <p:nvPr/>
        </p:nvSpPr>
        <p:spPr>
          <a:xfrm>
            <a:off x="9236251" y="2348880"/>
            <a:ext cx="1224136" cy="12241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7C3405-5567-4AF8-B0CB-2B06EB8836E3}"/>
              </a:ext>
            </a:extLst>
          </p:cNvPr>
          <p:cNvSpPr/>
          <p:nvPr/>
        </p:nvSpPr>
        <p:spPr>
          <a:xfrm>
            <a:off x="1748087" y="2348880"/>
            <a:ext cx="1224136" cy="12241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그룹 3">
            <a:extLst>
              <a:ext uri="{FF2B5EF4-FFF2-40B4-BE49-F238E27FC236}">
                <a16:creationId xmlns:a16="http://schemas.microsoft.com/office/drawing/2014/main" id="{2B7F9569-ABD0-4793-8311-D23AE0064A5C}"/>
              </a:ext>
            </a:extLst>
          </p:cNvPr>
          <p:cNvGrpSpPr/>
          <p:nvPr/>
        </p:nvGrpSpPr>
        <p:grpSpPr>
          <a:xfrm>
            <a:off x="4623845" y="2132857"/>
            <a:ext cx="2960784" cy="1656184"/>
            <a:chOff x="4618358" y="2132857"/>
            <a:chExt cx="2960784" cy="16561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A06FA5-B09F-40AE-861A-4B4A447306F4}"/>
                </a:ext>
              </a:extLst>
            </p:cNvPr>
            <p:cNvSpPr txBox="1"/>
            <p:nvPr/>
          </p:nvSpPr>
          <p:spPr>
            <a:xfrm>
              <a:off x="4618358" y="2132857"/>
              <a:ext cx="2960784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Replaced with your own text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261B15-0DF2-4773-AC89-CB9AC830B6EE}"/>
                </a:ext>
              </a:extLst>
            </p:cNvPr>
            <p:cNvSpPr txBox="1"/>
            <p:nvPr/>
          </p:nvSpPr>
          <p:spPr>
            <a:xfrm>
              <a:off x="4618358" y="3481264"/>
              <a:ext cx="2960784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Replaced with your own text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813DDC-0243-498A-9FCD-8443D2499CEE}"/>
                </a:ext>
              </a:extLst>
            </p:cNvPr>
            <p:cNvSpPr txBox="1"/>
            <p:nvPr/>
          </p:nvSpPr>
          <p:spPr>
            <a:xfrm>
              <a:off x="4618358" y="2807061"/>
              <a:ext cx="2960784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Replaced with your own text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80ADEC-C27F-4F85-8FA8-0C8AC29E5578}"/>
              </a:ext>
            </a:extLst>
          </p:cNvPr>
          <p:cNvGrpSpPr/>
          <p:nvPr/>
        </p:nvGrpSpPr>
        <p:grpSpPr>
          <a:xfrm>
            <a:off x="4637661" y="4480584"/>
            <a:ext cx="2916683" cy="1477328"/>
            <a:chOff x="3122317" y="4283314"/>
            <a:chExt cx="1078329" cy="14773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3F384E-A715-4E0B-B84C-F2EE3A228E66}"/>
                </a:ext>
              </a:extLst>
            </p:cNvPr>
            <p:cNvSpPr txBox="1"/>
            <p:nvPr/>
          </p:nvSpPr>
          <p:spPr>
            <a:xfrm>
              <a:off x="3122317" y="4560313"/>
              <a:ext cx="10783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774433-3161-4014-B558-53FD4ED11956}"/>
                </a:ext>
              </a:extLst>
            </p:cNvPr>
            <p:cNvSpPr txBox="1"/>
            <p:nvPr/>
          </p:nvSpPr>
          <p:spPr>
            <a:xfrm>
              <a:off x="3122317" y="4283314"/>
              <a:ext cx="10783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D5C72C7-E8F7-4EDB-A94A-BBE1B5F2952E}"/>
              </a:ext>
            </a:extLst>
          </p:cNvPr>
          <p:cNvGrpSpPr/>
          <p:nvPr/>
        </p:nvGrpSpPr>
        <p:grpSpPr>
          <a:xfrm>
            <a:off x="1128585" y="4044472"/>
            <a:ext cx="2463140" cy="1477328"/>
            <a:chOff x="3122317" y="4283314"/>
            <a:chExt cx="1145017" cy="14773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33C0CA4-6610-4E82-BCEE-26711AC4CDE3}"/>
                </a:ext>
              </a:extLst>
            </p:cNvPr>
            <p:cNvSpPr txBox="1"/>
            <p:nvPr/>
          </p:nvSpPr>
          <p:spPr>
            <a:xfrm>
              <a:off x="3122317" y="4560313"/>
              <a:ext cx="11450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9A6434-3045-4D44-92DB-1CA5AC87CCFB}"/>
                </a:ext>
              </a:extLst>
            </p:cNvPr>
            <p:cNvSpPr txBox="1"/>
            <p:nvPr/>
          </p:nvSpPr>
          <p:spPr>
            <a:xfrm>
              <a:off x="3122317" y="4283314"/>
              <a:ext cx="114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0F0F67-3C1C-4257-9395-30B8A9B3501C}"/>
              </a:ext>
            </a:extLst>
          </p:cNvPr>
          <p:cNvGrpSpPr/>
          <p:nvPr/>
        </p:nvGrpSpPr>
        <p:grpSpPr>
          <a:xfrm>
            <a:off x="8616749" y="4093444"/>
            <a:ext cx="2463140" cy="1477328"/>
            <a:chOff x="3122317" y="4283314"/>
            <a:chExt cx="1145017" cy="14773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A74BDB-8737-449F-9523-4E474FA38F2D}"/>
                </a:ext>
              </a:extLst>
            </p:cNvPr>
            <p:cNvSpPr txBox="1"/>
            <p:nvPr/>
          </p:nvSpPr>
          <p:spPr>
            <a:xfrm>
              <a:off x="3122317" y="4560313"/>
              <a:ext cx="11450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0591EA-E71C-4B30-AB3E-3EAA388D0047}"/>
                </a:ext>
              </a:extLst>
            </p:cNvPr>
            <p:cNvSpPr txBox="1"/>
            <p:nvPr/>
          </p:nvSpPr>
          <p:spPr>
            <a:xfrm>
              <a:off x="3122317" y="4283314"/>
              <a:ext cx="114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3EFB55E9-44E5-4EBB-A437-8E5CA826A2EB}"/>
              </a:ext>
            </a:extLst>
          </p:cNvPr>
          <p:cNvSpPr/>
          <p:nvPr/>
        </p:nvSpPr>
        <p:spPr>
          <a:xfrm>
            <a:off x="9701699" y="2784235"/>
            <a:ext cx="378320" cy="3783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6">
            <a:extLst>
              <a:ext uri="{FF2B5EF4-FFF2-40B4-BE49-F238E27FC236}">
                <a16:creationId xmlns:a16="http://schemas.microsoft.com/office/drawing/2014/main" id="{21C59274-5B0D-49EC-BA8B-DBD1A9E28854}"/>
              </a:ext>
            </a:extLst>
          </p:cNvPr>
          <p:cNvSpPr/>
          <p:nvPr/>
        </p:nvSpPr>
        <p:spPr>
          <a:xfrm>
            <a:off x="2157299" y="2767154"/>
            <a:ext cx="405712" cy="41248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20ED7D7-D029-48D8-A5B2-E39EE7B4CDE9}"/>
              </a:ext>
            </a:extLst>
          </p:cNvPr>
          <p:cNvSpPr txBox="1"/>
          <p:nvPr/>
        </p:nvSpPr>
        <p:spPr>
          <a:xfrm rot="5400000">
            <a:off x="7874411" y="2967335"/>
            <a:ext cx="6858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latin typeface="+mj-lt"/>
                <a:cs typeface="Arial" pitchFamily="34" charset="0"/>
              </a:rPr>
              <a:t>Column Style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grpSp>
        <p:nvGrpSpPr>
          <p:cNvPr id="4" name="그룹 2">
            <a:extLst>
              <a:ext uri="{FF2B5EF4-FFF2-40B4-BE49-F238E27FC236}">
                <a16:creationId xmlns:a16="http://schemas.microsoft.com/office/drawing/2014/main" id="{A1087393-4F82-4F82-883B-C4EEF88AB8A6}"/>
              </a:ext>
            </a:extLst>
          </p:cNvPr>
          <p:cNvGrpSpPr/>
          <p:nvPr/>
        </p:nvGrpSpPr>
        <p:grpSpPr>
          <a:xfrm>
            <a:off x="724407" y="763577"/>
            <a:ext cx="6477582" cy="4115024"/>
            <a:chOff x="2153463" y="1636749"/>
            <a:chExt cx="7911017" cy="41150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057A52-ED41-4282-98A7-6EC183574477}"/>
                </a:ext>
              </a:extLst>
            </p:cNvPr>
            <p:cNvSpPr txBox="1"/>
            <p:nvPr/>
          </p:nvSpPr>
          <p:spPr>
            <a:xfrm>
              <a:off x="2153463" y="1636749"/>
              <a:ext cx="79110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AFA601-BC0D-4F16-ABFD-8867819ECD2A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C374D3-B188-48E2-ADAB-A435403C6E94}"/>
              </a:ext>
            </a:extLst>
          </p:cNvPr>
          <p:cNvSpPr txBox="1"/>
          <p:nvPr/>
        </p:nvSpPr>
        <p:spPr>
          <a:xfrm>
            <a:off x="724407" y="5549366"/>
            <a:ext cx="4561696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600259" y="323235"/>
            <a:ext cx="290058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BD6A27-3EDC-4860-A117-BF92C1365A48}"/>
              </a:ext>
            </a:extLst>
          </p:cNvPr>
          <p:cNvSpPr/>
          <p:nvPr/>
        </p:nvSpPr>
        <p:spPr>
          <a:xfrm>
            <a:off x="7968986" y="536665"/>
            <a:ext cx="3701143" cy="5820592"/>
          </a:xfrm>
          <a:prstGeom prst="roundRect">
            <a:avLst>
              <a:gd name="adj" fmla="val 2409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2E2651-640D-461F-A71E-3C231DB02B71}"/>
              </a:ext>
            </a:extLst>
          </p:cNvPr>
          <p:cNvSpPr/>
          <p:nvPr/>
        </p:nvSpPr>
        <p:spPr>
          <a:xfrm>
            <a:off x="3749175" y="536665"/>
            <a:ext cx="3701143" cy="5820592"/>
          </a:xfrm>
          <a:prstGeom prst="roundRect">
            <a:avLst>
              <a:gd name="adj" fmla="val 2409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F8D91-C974-404F-80E8-79BF215F4107}"/>
              </a:ext>
            </a:extLst>
          </p:cNvPr>
          <p:cNvSpPr txBox="1"/>
          <p:nvPr/>
        </p:nvSpPr>
        <p:spPr>
          <a:xfrm>
            <a:off x="4009796" y="905832"/>
            <a:ext cx="3179901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Quality Professional </a:t>
            </a:r>
          </a:p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PPT Presentation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30D3E-B3FB-4A55-88FD-66D9BE0C84EA}"/>
              </a:ext>
            </a:extLst>
          </p:cNvPr>
          <p:cNvSpPr txBox="1"/>
          <p:nvPr/>
        </p:nvSpPr>
        <p:spPr>
          <a:xfrm>
            <a:off x="4025378" y="2417962"/>
            <a:ext cx="31487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AE59B0-4AF3-466C-96BE-58B95348A7A1}"/>
              </a:ext>
            </a:extLst>
          </p:cNvPr>
          <p:cNvSpPr txBox="1"/>
          <p:nvPr/>
        </p:nvSpPr>
        <p:spPr>
          <a:xfrm>
            <a:off x="8245189" y="905832"/>
            <a:ext cx="31487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I hope and I believe that this Template will your Time, Money and Reputation.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66D2F2-E5E7-4CE4-8B32-B22514D072FF}"/>
              </a:ext>
            </a:extLst>
          </p:cNvPr>
          <p:cNvSpPr txBox="1"/>
          <p:nvPr/>
        </p:nvSpPr>
        <p:spPr>
          <a:xfrm>
            <a:off x="8245189" y="3600761"/>
            <a:ext cx="31487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I hope and I believe that this Template will your Time, Money and Reputation.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-3970" y="447063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cs typeface="Arial" pitchFamily="34" charset="0"/>
              </a:rPr>
              <a:t>THANK YOU</a:t>
            </a:r>
            <a:endParaRPr lang="ko-KR" altLang="en-US" sz="60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-3920" y="540997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cs typeface="Arial" pitchFamily="34" charset="0"/>
              </a:rPr>
              <a:t>Insert the Subtitle of Your Presentation</a:t>
            </a:r>
            <a:endParaRPr lang="ko-KR" altLang="en-US" sz="1867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그룹 6">
            <a:extLst>
              <a:ext uri="{FF2B5EF4-FFF2-40B4-BE49-F238E27FC236}">
                <a16:creationId xmlns:a16="http://schemas.microsoft.com/office/drawing/2014/main" id="{72257CD5-A9FF-4F3F-A805-16824212660B}"/>
              </a:ext>
            </a:extLst>
          </p:cNvPr>
          <p:cNvGrpSpPr/>
          <p:nvPr/>
        </p:nvGrpSpPr>
        <p:grpSpPr>
          <a:xfrm>
            <a:off x="-15219" y="5949666"/>
            <a:ext cx="3035255" cy="645224"/>
            <a:chOff x="3837" y="1628802"/>
            <a:chExt cx="2726778" cy="579649"/>
          </a:xfrm>
          <a:solidFill>
            <a:schemeClr val="accent6"/>
          </a:solidFill>
        </p:grpSpPr>
        <p:sp>
          <p:nvSpPr>
            <p:cNvPr id="4" name="Round Same Side Corner Rectangle 9">
              <a:extLst>
                <a:ext uri="{FF2B5EF4-FFF2-40B4-BE49-F238E27FC236}">
                  <a16:creationId xmlns:a16="http://schemas.microsoft.com/office/drawing/2014/main" id="{EC7C8D4A-51A6-4FE9-B3C2-09EC999C6F35}"/>
                </a:ext>
              </a:extLst>
            </p:cNvPr>
            <p:cNvSpPr/>
            <p:nvPr/>
          </p:nvSpPr>
          <p:spPr>
            <a:xfrm rot="5400000">
              <a:off x="414657" y="1217982"/>
              <a:ext cx="579649" cy="140129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 Same Side Corner Rectangle 11">
              <a:extLst>
                <a:ext uri="{FF2B5EF4-FFF2-40B4-BE49-F238E27FC236}">
                  <a16:creationId xmlns:a16="http://schemas.microsoft.com/office/drawing/2014/main" id="{15087700-4746-42BE-91F8-A6D06B778F64}"/>
                </a:ext>
              </a:extLst>
            </p:cNvPr>
            <p:cNvSpPr/>
            <p:nvPr/>
          </p:nvSpPr>
          <p:spPr>
            <a:xfrm rot="5400000">
              <a:off x="437479" y="1263872"/>
              <a:ext cx="442225" cy="130950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 Same Side Corner Rectangle 12">
              <a:extLst>
                <a:ext uri="{FF2B5EF4-FFF2-40B4-BE49-F238E27FC236}">
                  <a16:creationId xmlns:a16="http://schemas.microsoft.com/office/drawing/2014/main" id="{B13CBB3A-1346-49DC-94E5-5315B05CED23}"/>
                </a:ext>
              </a:extLst>
            </p:cNvPr>
            <p:cNvSpPr/>
            <p:nvPr/>
          </p:nvSpPr>
          <p:spPr>
            <a:xfrm rot="5400000">
              <a:off x="1308847" y="1839861"/>
              <a:ext cx="221112" cy="157531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C6C0D61-A12F-4131-8CF3-35D5D8D65D7E}"/>
                </a:ext>
              </a:extLst>
            </p:cNvPr>
            <p:cNvGrpSpPr/>
            <p:nvPr/>
          </p:nvGrpSpPr>
          <p:grpSpPr>
            <a:xfrm>
              <a:off x="1498169" y="1884394"/>
              <a:ext cx="1232446" cy="68463"/>
              <a:chOff x="3275856" y="2518047"/>
              <a:chExt cx="1944192" cy="108001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026C1FC-7044-4D1E-A057-E23D1086209B}"/>
                  </a:ext>
                </a:extLst>
              </p:cNvPr>
              <p:cNvSpPr/>
              <p:nvPr/>
            </p:nvSpPr>
            <p:spPr>
              <a:xfrm>
                <a:off x="3275856" y="2518047"/>
                <a:ext cx="1728192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20BDC6F5-23C6-42C9-BFB4-34E925429AAB}"/>
                  </a:ext>
                </a:extLst>
              </p:cNvPr>
              <p:cNvSpPr/>
              <p:nvPr/>
            </p:nvSpPr>
            <p:spPr>
              <a:xfrm rot="5400000">
                <a:off x="5058048" y="2464048"/>
                <a:ext cx="108000" cy="2160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8" name="Round Same Side Corner Rectangle 16">
              <a:extLst>
                <a:ext uri="{FF2B5EF4-FFF2-40B4-BE49-F238E27FC236}">
                  <a16:creationId xmlns:a16="http://schemas.microsoft.com/office/drawing/2014/main" id="{82DF8F60-A220-4ED0-BBBF-A4D1636715FC}"/>
                </a:ext>
              </a:extLst>
            </p:cNvPr>
            <p:cNvSpPr/>
            <p:nvPr/>
          </p:nvSpPr>
          <p:spPr>
            <a:xfrm rot="5400000">
              <a:off x="561835" y="1402946"/>
              <a:ext cx="359752" cy="103135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CF13C4F-D8FE-44A4-BFD0-C60BF9D864D8}"/>
              </a:ext>
            </a:extLst>
          </p:cNvPr>
          <p:cNvGrpSpPr/>
          <p:nvPr/>
        </p:nvGrpSpPr>
        <p:grpSpPr>
          <a:xfrm>
            <a:off x="9169924" y="3236253"/>
            <a:ext cx="2276954" cy="3520042"/>
            <a:chOff x="8809523" y="2660659"/>
            <a:chExt cx="2471153" cy="382026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3088ABB-A32E-4D8C-9501-4232EF4ED371}"/>
                </a:ext>
              </a:extLst>
            </p:cNvPr>
            <p:cNvGrpSpPr/>
            <p:nvPr/>
          </p:nvGrpSpPr>
          <p:grpSpPr>
            <a:xfrm>
              <a:off x="8809523" y="2660659"/>
              <a:ext cx="1015597" cy="3749724"/>
              <a:chOff x="1010193" y="1627872"/>
              <a:chExt cx="1232787" cy="4551619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CBEBC93-64B6-42C5-A6A3-0C98E970C843}"/>
                  </a:ext>
                </a:extLst>
              </p:cNvPr>
              <p:cNvSpPr/>
              <p:nvPr/>
            </p:nvSpPr>
            <p:spPr>
              <a:xfrm>
                <a:off x="1010193" y="1627872"/>
                <a:ext cx="1232787" cy="362117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9471B3E-345D-430F-A4DE-229CFE167488}"/>
                  </a:ext>
                </a:extLst>
              </p:cNvPr>
              <p:cNvSpPr/>
              <p:nvPr/>
            </p:nvSpPr>
            <p:spPr>
              <a:xfrm>
                <a:off x="1081093" y="1989991"/>
                <a:ext cx="1099831" cy="4189500"/>
              </a:xfrm>
              <a:custGeom>
                <a:avLst/>
                <a:gdLst>
                  <a:gd name="connsiteX0" fmla="*/ 0 w 1442024"/>
                  <a:gd name="connsiteY0" fmla="*/ 0 h 5492991"/>
                  <a:gd name="connsiteX1" fmla="*/ 1442024 w 1442024"/>
                  <a:gd name="connsiteY1" fmla="*/ 0 h 5492991"/>
                  <a:gd name="connsiteX2" fmla="*/ 1442024 w 1442024"/>
                  <a:gd name="connsiteY2" fmla="*/ 4771979 h 5492991"/>
                  <a:gd name="connsiteX3" fmla="*/ 721012 w 1442024"/>
                  <a:gd name="connsiteY3" fmla="*/ 5492991 h 5492991"/>
                  <a:gd name="connsiteX4" fmla="*/ 0 w 1442024"/>
                  <a:gd name="connsiteY4" fmla="*/ 4771979 h 5492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2024" h="5492991">
                    <a:moveTo>
                      <a:pt x="0" y="0"/>
                    </a:moveTo>
                    <a:lnTo>
                      <a:pt x="1442024" y="0"/>
                    </a:lnTo>
                    <a:lnTo>
                      <a:pt x="1442024" y="4771979"/>
                    </a:lnTo>
                    <a:cubicBezTo>
                      <a:pt x="1442024" y="5170183"/>
                      <a:pt x="1119215" y="5492991"/>
                      <a:pt x="721012" y="5492991"/>
                    </a:cubicBezTo>
                    <a:cubicBezTo>
                      <a:pt x="322809" y="5492991"/>
                      <a:pt x="0" y="5170183"/>
                      <a:pt x="0" y="477197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8FC4933-B659-4561-8225-137D9D1B40B2}"/>
                  </a:ext>
                </a:extLst>
              </p:cNvPr>
              <p:cNvSpPr/>
              <p:nvPr/>
            </p:nvSpPr>
            <p:spPr>
              <a:xfrm>
                <a:off x="1145854" y="1989990"/>
                <a:ext cx="964170" cy="4093977"/>
              </a:xfrm>
              <a:custGeom>
                <a:avLst/>
                <a:gdLst>
                  <a:gd name="connsiteX0" fmla="*/ 0 w 1264155"/>
                  <a:gd name="connsiteY0" fmla="*/ 0 h 5367748"/>
                  <a:gd name="connsiteX1" fmla="*/ 136213 w 1264155"/>
                  <a:gd name="connsiteY1" fmla="*/ 0 h 5367748"/>
                  <a:gd name="connsiteX2" fmla="*/ 136213 w 1264155"/>
                  <a:gd name="connsiteY2" fmla="*/ 4762572 h 5367748"/>
                  <a:gd name="connsiteX3" fmla="*/ 622471 w 1264155"/>
                  <a:gd name="connsiteY3" fmla="*/ 5248829 h 5367748"/>
                  <a:gd name="connsiteX4" fmla="*/ 1108728 w 1264155"/>
                  <a:gd name="connsiteY4" fmla="*/ 4762572 h 5367748"/>
                  <a:gd name="connsiteX5" fmla="*/ 1108728 w 1264155"/>
                  <a:gd name="connsiteY5" fmla="*/ 0 h 5367748"/>
                  <a:gd name="connsiteX6" fmla="*/ 1264155 w 1264155"/>
                  <a:gd name="connsiteY6" fmla="*/ 0 h 5367748"/>
                  <a:gd name="connsiteX7" fmla="*/ 1264155 w 1264155"/>
                  <a:gd name="connsiteY7" fmla="*/ 4735671 h 5367748"/>
                  <a:gd name="connsiteX8" fmla="*/ 632077 w 1264155"/>
                  <a:gd name="connsiteY8" fmla="*/ 5367748 h 5367748"/>
                  <a:gd name="connsiteX9" fmla="*/ 0 w 1264155"/>
                  <a:gd name="connsiteY9" fmla="*/ 4735671 h 536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4155" h="5367748">
                    <a:moveTo>
                      <a:pt x="0" y="0"/>
                    </a:moveTo>
                    <a:lnTo>
                      <a:pt x="136213" y="0"/>
                    </a:lnTo>
                    <a:lnTo>
                      <a:pt x="136213" y="4762572"/>
                    </a:lnTo>
                    <a:cubicBezTo>
                      <a:pt x="136213" y="5031125"/>
                      <a:pt x="353917" y="5248829"/>
                      <a:pt x="622471" y="5248829"/>
                    </a:cubicBezTo>
                    <a:cubicBezTo>
                      <a:pt x="891024" y="5248829"/>
                      <a:pt x="1108728" y="5031125"/>
                      <a:pt x="1108728" y="4762572"/>
                    </a:cubicBezTo>
                    <a:lnTo>
                      <a:pt x="1108728" y="0"/>
                    </a:lnTo>
                    <a:lnTo>
                      <a:pt x="1264155" y="0"/>
                    </a:lnTo>
                    <a:lnTo>
                      <a:pt x="1264155" y="4735671"/>
                    </a:lnTo>
                    <a:cubicBezTo>
                      <a:pt x="1264155" y="5084756"/>
                      <a:pt x="981163" y="5367748"/>
                      <a:pt x="632077" y="5367748"/>
                    </a:cubicBezTo>
                    <a:cubicBezTo>
                      <a:pt x="282992" y="5367748"/>
                      <a:pt x="0" y="5084756"/>
                      <a:pt x="0" y="47356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: Top Corners Rounded 14">
                <a:extLst>
                  <a:ext uri="{FF2B5EF4-FFF2-40B4-BE49-F238E27FC236}">
                    <a16:creationId xmlns:a16="http://schemas.microsoft.com/office/drawing/2014/main" id="{8890F7CF-C949-4D30-889B-777F930CD992}"/>
                  </a:ext>
                </a:extLst>
              </p:cNvPr>
              <p:cNvSpPr/>
              <p:nvPr/>
            </p:nvSpPr>
            <p:spPr>
              <a:xfrm>
                <a:off x="1312863" y="2680545"/>
                <a:ext cx="614984" cy="3241417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E07881A-E7A2-470C-B9D1-264403A19467}"/>
                  </a:ext>
                </a:extLst>
              </p:cNvPr>
              <p:cNvSpPr/>
              <p:nvPr/>
            </p:nvSpPr>
            <p:spPr>
              <a:xfrm>
                <a:off x="1427089" y="2786957"/>
                <a:ext cx="46001" cy="19912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989348D-5983-4858-AEDC-4ECEFE3D5FD4}"/>
                  </a:ext>
                </a:extLst>
              </p:cNvPr>
              <p:cNvSpPr/>
              <p:nvPr/>
            </p:nvSpPr>
            <p:spPr>
              <a:xfrm>
                <a:off x="1308626" y="2680543"/>
                <a:ext cx="617068" cy="3232325"/>
              </a:xfrm>
              <a:custGeom>
                <a:avLst/>
                <a:gdLst>
                  <a:gd name="connsiteX0" fmla="*/ 563880 w 561975"/>
                  <a:gd name="connsiteY0" fmla="*/ 0 h 2914650"/>
                  <a:gd name="connsiteX1" fmla="*/ 515302 w 561975"/>
                  <a:gd name="connsiteY1" fmla="*/ 18098 h 2914650"/>
                  <a:gd name="connsiteX2" fmla="*/ 129540 w 561975"/>
                  <a:gd name="connsiteY2" fmla="*/ 18098 h 2914650"/>
                  <a:gd name="connsiteX3" fmla="*/ 77152 w 561975"/>
                  <a:gd name="connsiteY3" fmla="*/ 68580 h 2914650"/>
                  <a:gd name="connsiteX4" fmla="*/ 78105 w 561975"/>
                  <a:gd name="connsiteY4" fmla="*/ 2727960 h 2914650"/>
                  <a:gd name="connsiteX5" fmla="*/ 160020 w 561975"/>
                  <a:gd name="connsiteY5" fmla="*/ 2880360 h 2914650"/>
                  <a:gd name="connsiteX6" fmla="*/ 201930 w 561975"/>
                  <a:gd name="connsiteY6" fmla="*/ 2922270 h 2914650"/>
                  <a:gd name="connsiteX7" fmla="*/ 10477 w 561975"/>
                  <a:gd name="connsiteY7" fmla="*/ 2685098 h 2914650"/>
                  <a:gd name="connsiteX8" fmla="*/ 10477 w 561975"/>
                  <a:gd name="connsiteY8" fmla="*/ 79058 h 2914650"/>
                  <a:gd name="connsiteX9" fmla="*/ 0 w 561975"/>
                  <a:gd name="connsiteY9" fmla="*/ 953 h 2914650"/>
                  <a:gd name="connsiteX10" fmla="*/ 563880 w 561975"/>
                  <a:gd name="connsiteY10" fmla="*/ 0 h 2914650"/>
                  <a:gd name="connsiteX0" fmla="*/ 563880 w 563881"/>
                  <a:gd name="connsiteY0" fmla="*/ 0 h 2922269"/>
                  <a:gd name="connsiteX1" fmla="*/ 515302 w 563881"/>
                  <a:gd name="connsiteY1" fmla="*/ 18098 h 2922269"/>
                  <a:gd name="connsiteX2" fmla="*/ 129540 w 563881"/>
                  <a:gd name="connsiteY2" fmla="*/ 18098 h 2922269"/>
                  <a:gd name="connsiteX3" fmla="*/ 77152 w 563881"/>
                  <a:gd name="connsiteY3" fmla="*/ 68580 h 2922269"/>
                  <a:gd name="connsiteX4" fmla="*/ 78105 w 563881"/>
                  <a:gd name="connsiteY4" fmla="*/ 2727960 h 2922269"/>
                  <a:gd name="connsiteX5" fmla="*/ 160020 w 563881"/>
                  <a:gd name="connsiteY5" fmla="*/ 2880360 h 2922269"/>
                  <a:gd name="connsiteX6" fmla="*/ 201930 w 563881"/>
                  <a:gd name="connsiteY6" fmla="*/ 2922270 h 2922269"/>
                  <a:gd name="connsiteX7" fmla="*/ 10477 w 563881"/>
                  <a:gd name="connsiteY7" fmla="*/ 2685098 h 2922269"/>
                  <a:gd name="connsiteX8" fmla="*/ 0 w 563881"/>
                  <a:gd name="connsiteY8" fmla="*/ 953 h 2922269"/>
                  <a:gd name="connsiteX9" fmla="*/ 563880 w 563881"/>
                  <a:gd name="connsiteY9" fmla="*/ 0 h 2922269"/>
                  <a:gd name="connsiteX0" fmla="*/ 570944 w 570943"/>
                  <a:gd name="connsiteY0" fmla="*/ 0 h 2992706"/>
                  <a:gd name="connsiteX1" fmla="*/ 522366 w 570943"/>
                  <a:gd name="connsiteY1" fmla="*/ 18098 h 2992706"/>
                  <a:gd name="connsiteX2" fmla="*/ 136604 w 570943"/>
                  <a:gd name="connsiteY2" fmla="*/ 18098 h 2992706"/>
                  <a:gd name="connsiteX3" fmla="*/ 84216 w 570943"/>
                  <a:gd name="connsiteY3" fmla="*/ 68580 h 2992706"/>
                  <a:gd name="connsiteX4" fmla="*/ 85169 w 570943"/>
                  <a:gd name="connsiteY4" fmla="*/ 2727960 h 2992706"/>
                  <a:gd name="connsiteX5" fmla="*/ 167084 w 570943"/>
                  <a:gd name="connsiteY5" fmla="*/ 2880360 h 2992706"/>
                  <a:gd name="connsiteX6" fmla="*/ 213429 w 570943"/>
                  <a:gd name="connsiteY6" fmla="*/ 2953324 h 2992706"/>
                  <a:gd name="connsiteX7" fmla="*/ 17541 w 570943"/>
                  <a:gd name="connsiteY7" fmla="*/ 2685098 h 2992706"/>
                  <a:gd name="connsiteX8" fmla="*/ 7064 w 570943"/>
                  <a:gd name="connsiteY8" fmla="*/ 953 h 2992706"/>
                  <a:gd name="connsiteX9" fmla="*/ 570944 w 570943"/>
                  <a:gd name="connsiteY9" fmla="*/ 0 h 2992706"/>
                  <a:gd name="connsiteX0" fmla="*/ 570944 w 570945"/>
                  <a:gd name="connsiteY0" fmla="*/ 0 h 2986009"/>
                  <a:gd name="connsiteX1" fmla="*/ 522366 w 570945"/>
                  <a:gd name="connsiteY1" fmla="*/ 18098 h 2986009"/>
                  <a:gd name="connsiteX2" fmla="*/ 136604 w 570945"/>
                  <a:gd name="connsiteY2" fmla="*/ 18098 h 2986009"/>
                  <a:gd name="connsiteX3" fmla="*/ 84216 w 570945"/>
                  <a:gd name="connsiteY3" fmla="*/ 68580 h 2986009"/>
                  <a:gd name="connsiteX4" fmla="*/ 85169 w 570945"/>
                  <a:gd name="connsiteY4" fmla="*/ 2727960 h 2986009"/>
                  <a:gd name="connsiteX5" fmla="*/ 167084 w 570945"/>
                  <a:gd name="connsiteY5" fmla="*/ 2880360 h 2986009"/>
                  <a:gd name="connsiteX6" fmla="*/ 213429 w 570945"/>
                  <a:gd name="connsiteY6" fmla="*/ 2953324 h 2986009"/>
                  <a:gd name="connsiteX7" fmla="*/ 17541 w 570945"/>
                  <a:gd name="connsiteY7" fmla="*/ 2685098 h 2986009"/>
                  <a:gd name="connsiteX8" fmla="*/ 7064 w 570945"/>
                  <a:gd name="connsiteY8" fmla="*/ 953 h 2986009"/>
                  <a:gd name="connsiteX9" fmla="*/ 570944 w 570945"/>
                  <a:gd name="connsiteY9" fmla="*/ 0 h 2986009"/>
                  <a:gd name="connsiteX0" fmla="*/ 563880 w 563880"/>
                  <a:gd name="connsiteY0" fmla="*/ 0 h 2953325"/>
                  <a:gd name="connsiteX1" fmla="*/ 515302 w 563880"/>
                  <a:gd name="connsiteY1" fmla="*/ 18098 h 2953325"/>
                  <a:gd name="connsiteX2" fmla="*/ 129540 w 563880"/>
                  <a:gd name="connsiteY2" fmla="*/ 18098 h 2953325"/>
                  <a:gd name="connsiteX3" fmla="*/ 77152 w 563880"/>
                  <a:gd name="connsiteY3" fmla="*/ 68580 h 2953325"/>
                  <a:gd name="connsiteX4" fmla="*/ 78105 w 563880"/>
                  <a:gd name="connsiteY4" fmla="*/ 2727960 h 2953325"/>
                  <a:gd name="connsiteX5" fmla="*/ 160020 w 563880"/>
                  <a:gd name="connsiteY5" fmla="*/ 2880360 h 2953325"/>
                  <a:gd name="connsiteX6" fmla="*/ 206365 w 563880"/>
                  <a:gd name="connsiteY6" fmla="*/ 2953324 h 2953325"/>
                  <a:gd name="connsiteX7" fmla="*/ 10477 w 563880"/>
                  <a:gd name="connsiteY7" fmla="*/ 2685098 h 2953325"/>
                  <a:gd name="connsiteX8" fmla="*/ 0 w 563880"/>
                  <a:gd name="connsiteY8" fmla="*/ 953 h 2953325"/>
                  <a:gd name="connsiteX9" fmla="*/ 563880 w 563880"/>
                  <a:gd name="connsiteY9" fmla="*/ 0 h 2953325"/>
                  <a:gd name="connsiteX0" fmla="*/ 563880 w 563880"/>
                  <a:gd name="connsiteY0" fmla="*/ 0 h 3023716"/>
                  <a:gd name="connsiteX1" fmla="*/ 515302 w 563880"/>
                  <a:gd name="connsiteY1" fmla="*/ 18098 h 3023716"/>
                  <a:gd name="connsiteX2" fmla="*/ 129540 w 563880"/>
                  <a:gd name="connsiteY2" fmla="*/ 18098 h 3023716"/>
                  <a:gd name="connsiteX3" fmla="*/ 77152 w 563880"/>
                  <a:gd name="connsiteY3" fmla="*/ 68580 h 3023716"/>
                  <a:gd name="connsiteX4" fmla="*/ 78105 w 563880"/>
                  <a:gd name="connsiteY4" fmla="*/ 2727960 h 3023716"/>
                  <a:gd name="connsiteX5" fmla="*/ 206365 w 563880"/>
                  <a:gd name="connsiteY5" fmla="*/ 2953324 h 3023716"/>
                  <a:gd name="connsiteX6" fmla="*/ 10477 w 563880"/>
                  <a:gd name="connsiteY6" fmla="*/ 2685098 h 3023716"/>
                  <a:gd name="connsiteX7" fmla="*/ 0 w 563880"/>
                  <a:gd name="connsiteY7" fmla="*/ 953 h 3023716"/>
                  <a:gd name="connsiteX8" fmla="*/ 563880 w 563880"/>
                  <a:gd name="connsiteY8" fmla="*/ 0 h 3023716"/>
                  <a:gd name="connsiteX0" fmla="*/ 563880 w 563880"/>
                  <a:gd name="connsiteY0" fmla="*/ 0 h 2953707"/>
                  <a:gd name="connsiteX1" fmla="*/ 515302 w 563880"/>
                  <a:gd name="connsiteY1" fmla="*/ 18098 h 2953707"/>
                  <a:gd name="connsiteX2" fmla="*/ 129540 w 563880"/>
                  <a:gd name="connsiteY2" fmla="*/ 18098 h 2953707"/>
                  <a:gd name="connsiteX3" fmla="*/ 77152 w 563880"/>
                  <a:gd name="connsiteY3" fmla="*/ 68580 h 2953707"/>
                  <a:gd name="connsiteX4" fmla="*/ 78105 w 563880"/>
                  <a:gd name="connsiteY4" fmla="*/ 2727960 h 2953707"/>
                  <a:gd name="connsiteX5" fmla="*/ 206365 w 563880"/>
                  <a:gd name="connsiteY5" fmla="*/ 2953324 h 2953707"/>
                  <a:gd name="connsiteX6" fmla="*/ 10477 w 563880"/>
                  <a:gd name="connsiteY6" fmla="*/ 2685098 h 2953707"/>
                  <a:gd name="connsiteX7" fmla="*/ 0 w 563880"/>
                  <a:gd name="connsiteY7" fmla="*/ 953 h 2953707"/>
                  <a:gd name="connsiteX8" fmla="*/ 563880 w 563880"/>
                  <a:gd name="connsiteY8" fmla="*/ 0 h 2953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880" h="2953707">
                    <a:moveTo>
                      <a:pt x="563880" y="0"/>
                    </a:moveTo>
                    <a:cubicBezTo>
                      <a:pt x="555307" y="25718"/>
                      <a:pt x="532448" y="18098"/>
                      <a:pt x="515302" y="18098"/>
                    </a:cubicBezTo>
                    <a:lnTo>
                      <a:pt x="129540" y="18098"/>
                    </a:lnTo>
                    <a:cubicBezTo>
                      <a:pt x="91440" y="17145"/>
                      <a:pt x="77152" y="27623"/>
                      <a:pt x="77152" y="68580"/>
                    </a:cubicBezTo>
                    <a:cubicBezTo>
                      <a:pt x="78105" y="955358"/>
                      <a:pt x="65004" y="2246865"/>
                      <a:pt x="78105" y="2727960"/>
                    </a:cubicBezTo>
                    <a:cubicBezTo>
                      <a:pt x="81896" y="2867178"/>
                      <a:pt x="217636" y="2960468"/>
                      <a:pt x="206365" y="2953324"/>
                    </a:cubicBezTo>
                    <a:cubicBezTo>
                      <a:pt x="75247" y="2906053"/>
                      <a:pt x="13818" y="2853333"/>
                      <a:pt x="10477" y="2685098"/>
                    </a:cubicBezTo>
                    <a:cubicBezTo>
                      <a:pt x="683" y="2191933"/>
                      <a:pt x="3492" y="895668"/>
                      <a:pt x="0" y="953"/>
                    </a:cubicBezTo>
                    <a:lnTo>
                      <a:pt x="563880" y="0"/>
                    </a:ln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CFBE150-3821-4E18-B56F-8A7288ABDB0F}"/>
                  </a:ext>
                </a:extLst>
              </p:cNvPr>
              <p:cNvGrpSpPr/>
              <p:nvPr/>
            </p:nvGrpSpPr>
            <p:grpSpPr>
              <a:xfrm>
                <a:off x="1047053" y="1667374"/>
                <a:ext cx="1161833" cy="278965"/>
                <a:chOff x="1773058" y="851892"/>
                <a:chExt cx="1523317" cy="36576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D752FF1-D431-4D2A-8D62-D201236B9CA2}"/>
                    </a:ext>
                  </a:extLst>
                </p:cNvPr>
                <p:cNvSpPr/>
                <p:nvPr/>
              </p:nvSpPr>
              <p:spPr>
                <a:xfrm>
                  <a:off x="1773058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8BCD408-5C67-4731-91A0-98D6A7AC46C1}"/>
                    </a:ext>
                  </a:extLst>
                </p:cNvPr>
                <p:cNvSpPr/>
                <p:nvPr/>
              </p:nvSpPr>
              <p:spPr>
                <a:xfrm>
                  <a:off x="1878601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1127DFD-A903-443D-9A23-E33F7C4AF8A0}"/>
                    </a:ext>
                  </a:extLst>
                </p:cNvPr>
                <p:cNvSpPr/>
                <p:nvPr/>
              </p:nvSpPr>
              <p:spPr>
                <a:xfrm>
                  <a:off x="1984144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00B1A9C-F68C-41C3-9F8D-F4560F594060}"/>
                    </a:ext>
                  </a:extLst>
                </p:cNvPr>
                <p:cNvSpPr/>
                <p:nvPr/>
              </p:nvSpPr>
              <p:spPr>
                <a:xfrm>
                  <a:off x="2089687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B01E660-CA88-4B10-8647-502DB3335E36}"/>
                    </a:ext>
                  </a:extLst>
                </p:cNvPr>
                <p:cNvSpPr/>
                <p:nvPr/>
              </p:nvSpPr>
              <p:spPr>
                <a:xfrm>
                  <a:off x="2195230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DD2C1A2-FC03-4D7C-83EC-834587F5E2C4}"/>
                    </a:ext>
                  </a:extLst>
                </p:cNvPr>
                <p:cNvSpPr/>
                <p:nvPr/>
              </p:nvSpPr>
              <p:spPr>
                <a:xfrm>
                  <a:off x="2300773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9D029CA-E240-41A7-A8E7-D5A34E7CF8C8}"/>
                    </a:ext>
                  </a:extLst>
                </p:cNvPr>
                <p:cNvSpPr/>
                <p:nvPr/>
              </p:nvSpPr>
              <p:spPr>
                <a:xfrm>
                  <a:off x="2406316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89ED6F0-F9CB-4F57-82B6-A6EC4234E2D5}"/>
                    </a:ext>
                  </a:extLst>
                </p:cNvPr>
                <p:cNvSpPr/>
                <p:nvPr/>
              </p:nvSpPr>
              <p:spPr>
                <a:xfrm>
                  <a:off x="2511859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CBF9354-7459-444E-BCF5-BB903B7D5676}"/>
                    </a:ext>
                  </a:extLst>
                </p:cNvPr>
                <p:cNvSpPr/>
                <p:nvPr/>
              </p:nvSpPr>
              <p:spPr>
                <a:xfrm>
                  <a:off x="2617402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A4427F23-2FF7-4F1F-BEDF-C723822E5405}"/>
                    </a:ext>
                  </a:extLst>
                </p:cNvPr>
                <p:cNvSpPr/>
                <p:nvPr/>
              </p:nvSpPr>
              <p:spPr>
                <a:xfrm>
                  <a:off x="2722945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9EF1F829-25BE-48BC-86AB-84A5B3C00CBD}"/>
                    </a:ext>
                  </a:extLst>
                </p:cNvPr>
                <p:cNvSpPr/>
                <p:nvPr/>
              </p:nvSpPr>
              <p:spPr>
                <a:xfrm>
                  <a:off x="2828488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7128F54-13CB-4508-AC0A-1671981D9B08}"/>
                    </a:ext>
                  </a:extLst>
                </p:cNvPr>
                <p:cNvSpPr/>
                <p:nvPr/>
              </p:nvSpPr>
              <p:spPr>
                <a:xfrm>
                  <a:off x="2934031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8F5F3BC-D24D-4AEB-86CB-344D94CDBB63}"/>
                    </a:ext>
                  </a:extLst>
                </p:cNvPr>
                <p:cNvSpPr/>
                <p:nvPr/>
              </p:nvSpPr>
              <p:spPr>
                <a:xfrm>
                  <a:off x="3039574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8AB542D-2B3B-4CD4-B769-349EB2535D3D}"/>
                    </a:ext>
                  </a:extLst>
                </p:cNvPr>
                <p:cNvSpPr/>
                <p:nvPr/>
              </p:nvSpPr>
              <p:spPr>
                <a:xfrm>
                  <a:off x="3145117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19BC9340-6487-4C2D-B423-66FD0F67AB84}"/>
                    </a:ext>
                  </a:extLst>
                </p:cNvPr>
                <p:cNvSpPr/>
                <p:nvPr/>
              </p:nvSpPr>
              <p:spPr>
                <a:xfrm>
                  <a:off x="3250656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3995111-FCF5-40D1-8CC4-4E3511036455}"/>
                  </a:ext>
                </a:extLst>
              </p:cNvPr>
              <p:cNvGrpSpPr/>
              <p:nvPr/>
            </p:nvGrpSpPr>
            <p:grpSpPr>
              <a:xfrm rot="5400000">
                <a:off x="360960" y="4152164"/>
                <a:ext cx="2607410" cy="235005"/>
                <a:chOff x="8295572" y="3401217"/>
                <a:chExt cx="2607410" cy="235005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FDFD70A-2222-4BD4-8DE1-08211E2269AD}"/>
                    </a:ext>
                  </a:extLst>
                </p:cNvPr>
                <p:cNvSpPr/>
                <p:nvPr/>
              </p:nvSpPr>
              <p:spPr>
                <a:xfrm>
                  <a:off x="8295572" y="3465853"/>
                  <a:ext cx="1211009" cy="148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1009" h="148066">
                      <a:moveTo>
                        <a:pt x="258084" y="39556"/>
                      </a:moveTo>
                      <a:lnTo>
                        <a:pt x="242445" y="91027"/>
                      </a:lnTo>
                      <a:lnTo>
                        <a:pt x="273888" y="91027"/>
                      </a:lnTo>
                      <a:close/>
                      <a:moveTo>
                        <a:pt x="1090291" y="2442"/>
                      </a:moveTo>
                      <a:lnTo>
                        <a:pt x="1208860" y="2442"/>
                      </a:lnTo>
                      <a:lnTo>
                        <a:pt x="1208860" y="33012"/>
                      </a:lnTo>
                      <a:lnTo>
                        <a:pt x="1134632" y="33012"/>
                      </a:lnTo>
                      <a:lnTo>
                        <a:pt x="1134632" y="55769"/>
                      </a:lnTo>
                      <a:lnTo>
                        <a:pt x="1203489" y="55769"/>
                      </a:lnTo>
                      <a:lnTo>
                        <a:pt x="1203489" y="84972"/>
                      </a:lnTo>
                      <a:lnTo>
                        <a:pt x="1134632" y="84972"/>
                      </a:lnTo>
                      <a:lnTo>
                        <a:pt x="1134632" y="113198"/>
                      </a:lnTo>
                      <a:lnTo>
                        <a:pt x="1211009" y="113198"/>
                      </a:lnTo>
                      <a:lnTo>
                        <a:pt x="1211009" y="145624"/>
                      </a:lnTo>
                      <a:lnTo>
                        <a:pt x="1090291" y="145624"/>
                      </a:lnTo>
                      <a:close/>
                      <a:moveTo>
                        <a:pt x="881132" y="2442"/>
                      </a:moveTo>
                      <a:lnTo>
                        <a:pt x="922446" y="2442"/>
                      </a:lnTo>
                      <a:lnTo>
                        <a:pt x="976358" y="81657"/>
                      </a:lnTo>
                      <a:lnTo>
                        <a:pt x="976358" y="2442"/>
                      </a:lnTo>
                      <a:lnTo>
                        <a:pt x="1018063" y="2442"/>
                      </a:lnTo>
                      <a:lnTo>
                        <a:pt x="1018063" y="145624"/>
                      </a:lnTo>
                      <a:lnTo>
                        <a:pt x="976358" y="145624"/>
                      </a:lnTo>
                      <a:lnTo>
                        <a:pt x="922738" y="67007"/>
                      </a:lnTo>
                      <a:lnTo>
                        <a:pt x="922738" y="145624"/>
                      </a:lnTo>
                      <a:lnTo>
                        <a:pt x="881132" y="145624"/>
                      </a:lnTo>
                      <a:close/>
                      <a:moveTo>
                        <a:pt x="768297" y="2442"/>
                      </a:moveTo>
                      <a:lnTo>
                        <a:pt x="812638" y="2442"/>
                      </a:lnTo>
                      <a:lnTo>
                        <a:pt x="812638" y="145624"/>
                      </a:lnTo>
                      <a:lnTo>
                        <a:pt x="768297" y="145624"/>
                      </a:lnTo>
                      <a:close/>
                      <a:moveTo>
                        <a:pt x="234497" y="2442"/>
                      </a:moveTo>
                      <a:lnTo>
                        <a:pt x="282757" y="2442"/>
                      </a:lnTo>
                      <a:lnTo>
                        <a:pt x="336560" y="145624"/>
                      </a:lnTo>
                      <a:lnTo>
                        <a:pt x="290229" y="145624"/>
                      </a:lnTo>
                      <a:lnTo>
                        <a:pt x="283066" y="121988"/>
                      </a:lnTo>
                      <a:lnTo>
                        <a:pt x="232835" y="121988"/>
                      </a:lnTo>
                      <a:lnTo>
                        <a:pt x="225856" y="145624"/>
                      </a:lnTo>
                      <a:lnTo>
                        <a:pt x="180682" y="145624"/>
                      </a:lnTo>
                      <a:close/>
                      <a:moveTo>
                        <a:pt x="0" y="2442"/>
                      </a:moveTo>
                      <a:lnTo>
                        <a:pt x="46250" y="2442"/>
                      </a:lnTo>
                      <a:lnTo>
                        <a:pt x="78476" y="105482"/>
                      </a:lnTo>
                      <a:lnTo>
                        <a:pt x="110290" y="2442"/>
                      </a:lnTo>
                      <a:lnTo>
                        <a:pt x="155195" y="2442"/>
                      </a:lnTo>
                      <a:lnTo>
                        <a:pt x="102029" y="145624"/>
                      </a:lnTo>
                      <a:lnTo>
                        <a:pt x="54075" y="145624"/>
                      </a:lnTo>
                      <a:close/>
                      <a:moveTo>
                        <a:pt x="643235" y="0"/>
                      </a:moveTo>
                      <a:cubicBezTo>
                        <a:pt x="661271" y="0"/>
                        <a:pt x="675449" y="3647"/>
                        <a:pt x="685769" y="10939"/>
                      </a:cubicBezTo>
                      <a:cubicBezTo>
                        <a:pt x="696090" y="18232"/>
                        <a:pt x="703757" y="29431"/>
                        <a:pt x="708770" y="44537"/>
                      </a:cubicBezTo>
                      <a:lnTo>
                        <a:pt x="669703" y="53230"/>
                      </a:lnTo>
                      <a:cubicBezTo>
                        <a:pt x="668335" y="48867"/>
                        <a:pt x="666903" y="45677"/>
                        <a:pt x="665405" y="43658"/>
                      </a:cubicBezTo>
                      <a:cubicBezTo>
                        <a:pt x="662931" y="40272"/>
                        <a:pt x="659903" y="37668"/>
                        <a:pt x="656322" y="35845"/>
                      </a:cubicBezTo>
                      <a:cubicBezTo>
                        <a:pt x="652741" y="34022"/>
                        <a:pt x="648737" y="33110"/>
                        <a:pt x="644309" y="33110"/>
                      </a:cubicBezTo>
                      <a:cubicBezTo>
                        <a:pt x="634282" y="33110"/>
                        <a:pt x="626598" y="37142"/>
                        <a:pt x="621259" y="45207"/>
                      </a:cubicBezTo>
                      <a:cubicBezTo>
                        <a:pt x="617222" y="51190"/>
                        <a:pt x="615204" y="60587"/>
                        <a:pt x="615204" y="73398"/>
                      </a:cubicBezTo>
                      <a:cubicBezTo>
                        <a:pt x="615204" y="89267"/>
                        <a:pt x="617613" y="100145"/>
                        <a:pt x="622431" y="106030"/>
                      </a:cubicBezTo>
                      <a:cubicBezTo>
                        <a:pt x="627250" y="111916"/>
                        <a:pt x="634021" y="114859"/>
                        <a:pt x="642746" y="114859"/>
                      </a:cubicBezTo>
                      <a:cubicBezTo>
                        <a:pt x="651211" y="114859"/>
                        <a:pt x="657608" y="112482"/>
                        <a:pt x="661938" y="107729"/>
                      </a:cubicBezTo>
                      <a:cubicBezTo>
                        <a:pt x="666268" y="102976"/>
                        <a:pt x="669410" y="96074"/>
                        <a:pt x="671363" y="87023"/>
                      </a:cubicBezTo>
                      <a:lnTo>
                        <a:pt x="710138" y="98743"/>
                      </a:lnTo>
                      <a:cubicBezTo>
                        <a:pt x="707533" y="109617"/>
                        <a:pt x="703431" y="118700"/>
                        <a:pt x="697831" y="125993"/>
                      </a:cubicBezTo>
                      <a:cubicBezTo>
                        <a:pt x="692232" y="133285"/>
                        <a:pt x="685281" y="138787"/>
                        <a:pt x="676979" y="142499"/>
                      </a:cubicBezTo>
                      <a:cubicBezTo>
                        <a:pt x="668677" y="146210"/>
                        <a:pt x="658113" y="148066"/>
                        <a:pt x="645286" y="148066"/>
                      </a:cubicBezTo>
                      <a:cubicBezTo>
                        <a:pt x="629724" y="148066"/>
                        <a:pt x="617011" y="145805"/>
                        <a:pt x="607146" y="141282"/>
                      </a:cubicBezTo>
                      <a:cubicBezTo>
                        <a:pt x="597282" y="136760"/>
                        <a:pt x="588768" y="128806"/>
                        <a:pt x="581606" y="117419"/>
                      </a:cubicBezTo>
                      <a:cubicBezTo>
                        <a:pt x="574444" y="106032"/>
                        <a:pt x="570862" y="91456"/>
                        <a:pt x="570862" y="73691"/>
                      </a:cubicBezTo>
                      <a:cubicBezTo>
                        <a:pt x="570862" y="50007"/>
                        <a:pt x="577162" y="31804"/>
                        <a:pt x="589761" y="19082"/>
                      </a:cubicBezTo>
                      <a:cubicBezTo>
                        <a:pt x="602360" y="6361"/>
                        <a:pt x="620185" y="0"/>
                        <a:pt x="643235" y="0"/>
                      </a:cubicBezTo>
                      <a:close/>
                      <a:moveTo>
                        <a:pt x="452735" y="0"/>
                      </a:moveTo>
                      <a:cubicBezTo>
                        <a:pt x="470771" y="0"/>
                        <a:pt x="484949" y="3647"/>
                        <a:pt x="495269" y="10939"/>
                      </a:cubicBezTo>
                      <a:cubicBezTo>
                        <a:pt x="505590" y="18232"/>
                        <a:pt x="513257" y="29431"/>
                        <a:pt x="518270" y="44537"/>
                      </a:cubicBezTo>
                      <a:lnTo>
                        <a:pt x="479203" y="53230"/>
                      </a:lnTo>
                      <a:cubicBezTo>
                        <a:pt x="477835" y="48867"/>
                        <a:pt x="476403" y="45677"/>
                        <a:pt x="474905" y="43658"/>
                      </a:cubicBezTo>
                      <a:cubicBezTo>
                        <a:pt x="472431" y="40272"/>
                        <a:pt x="469403" y="37668"/>
                        <a:pt x="465822" y="35845"/>
                      </a:cubicBezTo>
                      <a:cubicBezTo>
                        <a:pt x="462241" y="34022"/>
                        <a:pt x="458237" y="33110"/>
                        <a:pt x="453809" y="33110"/>
                      </a:cubicBezTo>
                      <a:cubicBezTo>
                        <a:pt x="443782" y="33110"/>
                        <a:pt x="436098" y="37142"/>
                        <a:pt x="430759" y="45207"/>
                      </a:cubicBezTo>
                      <a:cubicBezTo>
                        <a:pt x="426722" y="51190"/>
                        <a:pt x="424704" y="60587"/>
                        <a:pt x="424704" y="73398"/>
                      </a:cubicBezTo>
                      <a:cubicBezTo>
                        <a:pt x="424704" y="89267"/>
                        <a:pt x="427113" y="100145"/>
                        <a:pt x="431931" y="106030"/>
                      </a:cubicBezTo>
                      <a:cubicBezTo>
                        <a:pt x="436750" y="111916"/>
                        <a:pt x="443521" y="114859"/>
                        <a:pt x="452246" y="114859"/>
                      </a:cubicBezTo>
                      <a:cubicBezTo>
                        <a:pt x="460711" y="114859"/>
                        <a:pt x="467108" y="112482"/>
                        <a:pt x="471438" y="107729"/>
                      </a:cubicBezTo>
                      <a:cubicBezTo>
                        <a:pt x="475768" y="102976"/>
                        <a:pt x="478910" y="96074"/>
                        <a:pt x="480863" y="87023"/>
                      </a:cubicBezTo>
                      <a:lnTo>
                        <a:pt x="519638" y="98743"/>
                      </a:lnTo>
                      <a:cubicBezTo>
                        <a:pt x="517033" y="109617"/>
                        <a:pt x="512931" y="118700"/>
                        <a:pt x="507331" y="125993"/>
                      </a:cubicBezTo>
                      <a:cubicBezTo>
                        <a:pt x="501732" y="133285"/>
                        <a:pt x="494781" y="138787"/>
                        <a:pt x="486479" y="142499"/>
                      </a:cubicBezTo>
                      <a:cubicBezTo>
                        <a:pt x="478177" y="146210"/>
                        <a:pt x="467613" y="148066"/>
                        <a:pt x="454786" y="148066"/>
                      </a:cubicBezTo>
                      <a:cubicBezTo>
                        <a:pt x="439224" y="148066"/>
                        <a:pt x="426511" y="145805"/>
                        <a:pt x="416646" y="141282"/>
                      </a:cubicBezTo>
                      <a:cubicBezTo>
                        <a:pt x="406782" y="136760"/>
                        <a:pt x="398268" y="128806"/>
                        <a:pt x="391106" y="117419"/>
                      </a:cubicBezTo>
                      <a:cubicBezTo>
                        <a:pt x="383944" y="106032"/>
                        <a:pt x="380362" y="91456"/>
                        <a:pt x="380362" y="73691"/>
                      </a:cubicBezTo>
                      <a:cubicBezTo>
                        <a:pt x="380362" y="50007"/>
                        <a:pt x="386662" y="31804"/>
                        <a:pt x="399261" y="19082"/>
                      </a:cubicBezTo>
                      <a:cubicBezTo>
                        <a:pt x="411860" y="6361"/>
                        <a:pt x="429685" y="0"/>
                        <a:pt x="45273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70452B1A-6475-440C-AAF7-84A2CB730177}"/>
                    </a:ext>
                  </a:extLst>
                </p:cNvPr>
                <p:cNvSpPr/>
                <p:nvPr/>
              </p:nvSpPr>
              <p:spPr>
                <a:xfrm>
                  <a:off x="9697445" y="3558078"/>
                  <a:ext cx="55995" cy="48749"/>
                </a:xfrm>
                <a:custGeom>
                  <a:avLst/>
                  <a:gdLst>
                    <a:gd name="connsiteX0" fmla="*/ 102227 w 107623"/>
                    <a:gd name="connsiteY0" fmla="*/ 26958 h 93697"/>
                    <a:gd name="connsiteX1" fmla="*/ 82601 w 107623"/>
                    <a:gd name="connsiteY1" fmla="*/ 86294 h 93697"/>
                    <a:gd name="connsiteX2" fmla="*/ 5009 w 107623"/>
                    <a:gd name="connsiteY2" fmla="*/ 67124 h 93697"/>
                    <a:gd name="connsiteX3" fmla="*/ 26461 w 107623"/>
                    <a:gd name="connsiteY3" fmla="*/ 5963 h 93697"/>
                    <a:gd name="connsiteX4" fmla="*/ 102227 w 107623"/>
                    <a:gd name="connsiteY4" fmla="*/ 26958 h 93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23" h="93697">
                      <a:moveTo>
                        <a:pt x="102227" y="26958"/>
                      </a:moveTo>
                      <a:cubicBezTo>
                        <a:pt x="114095" y="48867"/>
                        <a:pt x="105879" y="73970"/>
                        <a:pt x="82601" y="86294"/>
                      </a:cubicBezTo>
                      <a:cubicBezTo>
                        <a:pt x="54759" y="101356"/>
                        <a:pt x="18702" y="92684"/>
                        <a:pt x="5009" y="67124"/>
                      </a:cubicBezTo>
                      <a:cubicBezTo>
                        <a:pt x="-6858" y="45672"/>
                        <a:pt x="3183" y="17830"/>
                        <a:pt x="26461" y="5963"/>
                      </a:cubicBezTo>
                      <a:cubicBezTo>
                        <a:pt x="53390" y="-7274"/>
                        <a:pt x="88991" y="2311"/>
                        <a:pt x="102227" y="2695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45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3247662D-6C8F-44A8-A6F6-5EF0A936B72D}"/>
                    </a:ext>
                  </a:extLst>
                </p:cNvPr>
                <p:cNvSpPr/>
                <p:nvPr/>
              </p:nvSpPr>
              <p:spPr>
                <a:xfrm>
                  <a:off x="9697620" y="3478559"/>
                  <a:ext cx="55736" cy="48638"/>
                </a:xfrm>
                <a:custGeom>
                  <a:avLst/>
                  <a:gdLst>
                    <a:gd name="connsiteX0" fmla="*/ 80895 w 107126"/>
                    <a:gd name="connsiteY0" fmla="*/ 86684 h 93483"/>
                    <a:gd name="connsiteX1" fmla="*/ 5585 w 107126"/>
                    <a:gd name="connsiteY1" fmla="*/ 67514 h 93483"/>
                    <a:gd name="connsiteX2" fmla="*/ 25668 w 107126"/>
                    <a:gd name="connsiteY2" fmla="*/ 6353 h 93483"/>
                    <a:gd name="connsiteX3" fmla="*/ 102804 w 107126"/>
                    <a:gd name="connsiteY3" fmla="*/ 27805 h 93483"/>
                    <a:gd name="connsiteX4" fmla="*/ 80895 w 107126"/>
                    <a:gd name="connsiteY4" fmla="*/ 86684 h 93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126" h="93483">
                      <a:moveTo>
                        <a:pt x="80895" y="86684"/>
                      </a:moveTo>
                      <a:cubicBezTo>
                        <a:pt x="53510" y="100833"/>
                        <a:pt x="18822" y="92161"/>
                        <a:pt x="5585" y="67514"/>
                      </a:cubicBezTo>
                      <a:cubicBezTo>
                        <a:pt x="-6738" y="45149"/>
                        <a:pt x="1934" y="18677"/>
                        <a:pt x="25668" y="6353"/>
                      </a:cubicBezTo>
                      <a:cubicBezTo>
                        <a:pt x="52597" y="-7796"/>
                        <a:pt x="90480" y="2702"/>
                        <a:pt x="102804" y="27805"/>
                      </a:cubicBezTo>
                      <a:cubicBezTo>
                        <a:pt x="113302" y="48801"/>
                        <a:pt x="104173" y="74361"/>
                        <a:pt x="80895" y="866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45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7A865AD3-CB53-4226-9F32-8A94B7449F31}"/>
                    </a:ext>
                  </a:extLst>
                </p:cNvPr>
                <p:cNvSpPr/>
                <p:nvPr/>
              </p:nvSpPr>
              <p:spPr>
                <a:xfrm>
                  <a:off x="10128422" y="3420803"/>
                  <a:ext cx="199332" cy="199332"/>
                </a:xfrm>
                <a:prstGeom prst="frame">
                  <a:avLst>
                    <a:gd name="adj1" fmla="val 14986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Frame 23">
                  <a:extLst>
                    <a:ext uri="{FF2B5EF4-FFF2-40B4-BE49-F238E27FC236}">
                      <a16:creationId xmlns:a16="http://schemas.microsoft.com/office/drawing/2014/main" id="{6F4828B3-6499-409E-A331-9A28379161AE}"/>
                    </a:ext>
                  </a:extLst>
                </p:cNvPr>
                <p:cNvSpPr/>
                <p:nvPr/>
              </p:nvSpPr>
              <p:spPr>
                <a:xfrm>
                  <a:off x="10692601" y="3420803"/>
                  <a:ext cx="199332" cy="199332"/>
                </a:xfrm>
                <a:prstGeom prst="frame">
                  <a:avLst>
                    <a:gd name="adj1" fmla="val 14986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Plus Sign 24">
                  <a:extLst>
                    <a:ext uri="{FF2B5EF4-FFF2-40B4-BE49-F238E27FC236}">
                      <a16:creationId xmlns:a16="http://schemas.microsoft.com/office/drawing/2014/main" id="{90ED648E-F3A4-45FE-A904-319CB572000D}"/>
                    </a:ext>
                  </a:extLst>
                </p:cNvPr>
                <p:cNvSpPr/>
                <p:nvPr/>
              </p:nvSpPr>
              <p:spPr>
                <a:xfrm>
                  <a:off x="10469979" y="3418169"/>
                  <a:ext cx="218053" cy="218053"/>
                </a:xfrm>
                <a:prstGeom prst="mathPl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Minus Sign 25">
                  <a:extLst>
                    <a:ext uri="{FF2B5EF4-FFF2-40B4-BE49-F238E27FC236}">
                      <a16:creationId xmlns:a16="http://schemas.microsoft.com/office/drawing/2014/main" id="{D708D96C-C187-409D-A610-C19BF43D75FB}"/>
                    </a:ext>
                  </a:extLst>
                </p:cNvPr>
                <p:cNvSpPr/>
                <p:nvPr/>
              </p:nvSpPr>
              <p:spPr>
                <a:xfrm>
                  <a:off x="9905801" y="3420807"/>
                  <a:ext cx="199332" cy="199332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EB1EC691-35E1-4BFC-9AA9-4502F9651FEE}"/>
                    </a:ext>
                  </a:extLst>
                </p:cNvPr>
                <p:cNvSpPr/>
                <p:nvPr/>
              </p:nvSpPr>
              <p:spPr>
                <a:xfrm>
                  <a:off x="10695953" y="3401217"/>
                  <a:ext cx="207029" cy="195198"/>
                </a:xfrm>
                <a:custGeom>
                  <a:avLst/>
                  <a:gdLst>
                    <a:gd name="connsiteX0" fmla="*/ 281041 w 364817"/>
                    <a:gd name="connsiteY0" fmla="*/ 0 h 343969"/>
                    <a:gd name="connsiteX1" fmla="*/ 364817 w 364817"/>
                    <a:gd name="connsiteY1" fmla="*/ 0 h 343969"/>
                    <a:gd name="connsiteX2" fmla="*/ 364817 w 364817"/>
                    <a:gd name="connsiteY2" fmla="*/ 767 h 343969"/>
                    <a:gd name="connsiteX3" fmla="*/ 314290 w 364817"/>
                    <a:gd name="connsiteY3" fmla="*/ 80279 h 343969"/>
                    <a:gd name="connsiteX4" fmla="*/ 219632 w 364817"/>
                    <a:gd name="connsiteY4" fmla="*/ 263563 h 343969"/>
                    <a:gd name="connsiteX5" fmla="*/ 182970 w 364817"/>
                    <a:gd name="connsiteY5" fmla="*/ 343969 h 343969"/>
                    <a:gd name="connsiteX6" fmla="*/ 164804 w 364817"/>
                    <a:gd name="connsiteY6" fmla="*/ 343969 h 343969"/>
                    <a:gd name="connsiteX7" fmla="*/ 138845 w 364817"/>
                    <a:gd name="connsiteY7" fmla="*/ 298221 h 343969"/>
                    <a:gd name="connsiteX8" fmla="*/ 30110 w 364817"/>
                    <a:gd name="connsiteY8" fmla="*/ 176218 h 343969"/>
                    <a:gd name="connsiteX9" fmla="*/ 0 w 364817"/>
                    <a:gd name="connsiteY9" fmla="*/ 168968 h 343969"/>
                    <a:gd name="connsiteX10" fmla="*/ 0 w 364817"/>
                    <a:gd name="connsiteY10" fmla="*/ 166221 h 343969"/>
                    <a:gd name="connsiteX11" fmla="*/ 24900 w 364817"/>
                    <a:gd name="connsiteY11" fmla="*/ 92306 h 343969"/>
                    <a:gd name="connsiteX12" fmla="*/ 173032 w 364817"/>
                    <a:gd name="connsiteY12" fmla="*/ 208180 h 343969"/>
                    <a:gd name="connsiteX13" fmla="*/ 281041 w 364817"/>
                    <a:gd name="connsiteY13" fmla="*/ 0 h 343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64817" h="343969">
                      <a:moveTo>
                        <a:pt x="281041" y="0"/>
                      </a:moveTo>
                      <a:lnTo>
                        <a:pt x="364817" y="0"/>
                      </a:lnTo>
                      <a:lnTo>
                        <a:pt x="364817" y="767"/>
                      </a:lnTo>
                      <a:lnTo>
                        <a:pt x="314290" y="80279"/>
                      </a:lnTo>
                      <a:cubicBezTo>
                        <a:pt x="280839" y="137703"/>
                        <a:pt x="248768" y="201557"/>
                        <a:pt x="219632" y="263563"/>
                      </a:cubicBezTo>
                      <a:lnTo>
                        <a:pt x="182970" y="343969"/>
                      </a:lnTo>
                      <a:lnTo>
                        <a:pt x="164804" y="343969"/>
                      </a:lnTo>
                      <a:lnTo>
                        <a:pt x="138845" y="298221"/>
                      </a:lnTo>
                      <a:cubicBezTo>
                        <a:pt x="111049" y="248486"/>
                        <a:pt x="78433" y="195762"/>
                        <a:pt x="30110" y="176218"/>
                      </a:cubicBezTo>
                      <a:lnTo>
                        <a:pt x="0" y="168968"/>
                      </a:lnTo>
                      <a:lnTo>
                        <a:pt x="0" y="166221"/>
                      </a:lnTo>
                      <a:lnTo>
                        <a:pt x="24900" y="92306"/>
                      </a:lnTo>
                      <a:cubicBezTo>
                        <a:pt x="108424" y="119668"/>
                        <a:pt x="131327" y="149668"/>
                        <a:pt x="173032" y="208180"/>
                      </a:cubicBezTo>
                      <a:cubicBezTo>
                        <a:pt x="211413" y="122778"/>
                        <a:pt x="233000" y="77184"/>
                        <a:pt x="281041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EE4A562-FDAF-4E13-A01F-5DF345A2DC07}"/>
                </a:ext>
              </a:extLst>
            </p:cNvPr>
            <p:cNvGrpSpPr/>
            <p:nvPr/>
          </p:nvGrpSpPr>
          <p:grpSpPr>
            <a:xfrm>
              <a:off x="9442363" y="2949212"/>
              <a:ext cx="1838313" cy="3531710"/>
              <a:chOff x="1822517" y="1986624"/>
              <a:chExt cx="2231445" cy="4286982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2EB8E9E9-2F50-470A-94A3-C27D1186EA87}"/>
                  </a:ext>
                </a:extLst>
              </p:cNvPr>
              <p:cNvSpPr/>
              <p:nvPr/>
            </p:nvSpPr>
            <p:spPr>
              <a:xfrm rot="19932313">
                <a:off x="1822517" y="1986624"/>
                <a:ext cx="1232787" cy="362117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379547F-CB48-4C77-9001-9174054D22E7}"/>
                  </a:ext>
                </a:extLst>
              </p:cNvPr>
              <p:cNvSpPr/>
              <p:nvPr/>
            </p:nvSpPr>
            <p:spPr>
              <a:xfrm rot="19932313">
                <a:off x="2954131" y="2084106"/>
                <a:ext cx="1099831" cy="4189500"/>
              </a:xfrm>
              <a:custGeom>
                <a:avLst/>
                <a:gdLst>
                  <a:gd name="connsiteX0" fmla="*/ 0 w 1442024"/>
                  <a:gd name="connsiteY0" fmla="*/ 0 h 5492991"/>
                  <a:gd name="connsiteX1" fmla="*/ 1442024 w 1442024"/>
                  <a:gd name="connsiteY1" fmla="*/ 0 h 5492991"/>
                  <a:gd name="connsiteX2" fmla="*/ 1442024 w 1442024"/>
                  <a:gd name="connsiteY2" fmla="*/ 4771979 h 5492991"/>
                  <a:gd name="connsiteX3" fmla="*/ 721012 w 1442024"/>
                  <a:gd name="connsiteY3" fmla="*/ 5492991 h 5492991"/>
                  <a:gd name="connsiteX4" fmla="*/ 0 w 1442024"/>
                  <a:gd name="connsiteY4" fmla="*/ 4771979 h 5492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2024" h="5492991">
                    <a:moveTo>
                      <a:pt x="0" y="0"/>
                    </a:moveTo>
                    <a:lnTo>
                      <a:pt x="1442024" y="0"/>
                    </a:lnTo>
                    <a:lnTo>
                      <a:pt x="1442024" y="4771979"/>
                    </a:lnTo>
                    <a:cubicBezTo>
                      <a:pt x="1442024" y="5170183"/>
                      <a:pt x="1119215" y="5492991"/>
                      <a:pt x="721012" y="5492991"/>
                    </a:cubicBezTo>
                    <a:cubicBezTo>
                      <a:pt x="322809" y="5492991"/>
                      <a:pt x="0" y="5170183"/>
                      <a:pt x="0" y="477197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5AB8AD5-2E66-42DB-9B59-8824A5C0B90A}"/>
                  </a:ext>
                </a:extLst>
              </p:cNvPr>
              <p:cNvSpPr/>
              <p:nvPr/>
            </p:nvSpPr>
            <p:spPr>
              <a:xfrm rot="19932313">
                <a:off x="2996974" y="2091047"/>
                <a:ext cx="964171" cy="4093977"/>
              </a:xfrm>
              <a:custGeom>
                <a:avLst/>
                <a:gdLst>
                  <a:gd name="connsiteX0" fmla="*/ 0 w 1264155"/>
                  <a:gd name="connsiteY0" fmla="*/ 0 h 5367748"/>
                  <a:gd name="connsiteX1" fmla="*/ 136213 w 1264155"/>
                  <a:gd name="connsiteY1" fmla="*/ 0 h 5367748"/>
                  <a:gd name="connsiteX2" fmla="*/ 136213 w 1264155"/>
                  <a:gd name="connsiteY2" fmla="*/ 4762572 h 5367748"/>
                  <a:gd name="connsiteX3" fmla="*/ 622471 w 1264155"/>
                  <a:gd name="connsiteY3" fmla="*/ 5248829 h 5367748"/>
                  <a:gd name="connsiteX4" fmla="*/ 1108728 w 1264155"/>
                  <a:gd name="connsiteY4" fmla="*/ 4762572 h 5367748"/>
                  <a:gd name="connsiteX5" fmla="*/ 1108728 w 1264155"/>
                  <a:gd name="connsiteY5" fmla="*/ 0 h 5367748"/>
                  <a:gd name="connsiteX6" fmla="*/ 1264155 w 1264155"/>
                  <a:gd name="connsiteY6" fmla="*/ 0 h 5367748"/>
                  <a:gd name="connsiteX7" fmla="*/ 1264155 w 1264155"/>
                  <a:gd name="connsiteY7" fmla="*/ 4735671 h 5367748"/>
                  <a:gd name="connsiteX8" fmla="*/ 632077 w 1264155"/>
                  <a:gd name="connsiteY8" fmla="*/ 5367748 h 5367748"/>
                  <a:gd name="connsiteX9" fmla="*/ 0 w 1264155"/>
                  <a:gd name="connsiteY9" fmla="*/ 4735671 h 536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4155" h="5367748">
                    <a:moveTo>
                      <a:pt x="0" y="0"/>
                    </a:moveTo>
                    <a:lnTo>
                      <a:pt x="136213" y="0"/>
                    </a:lnTo>
                    <a:lnTo>
                      <a:pt x="136213" y="4762572"/>
                    </a:lnTo>
                    <a:cubicBezTo>
                      <a:pt x="136213" y="5031125"/>
                      <a:pt x="353917" y="5248829"/>
                      <a:pt x="622471" y="5248829"/>
                    </a:cubicBezTo>
                    <a:cubicBezTo>
                      <a:pt x="891024" y="5248829"/>
                      <a:pt x="1108728" y="5031125"/>
                      <a:pt x="1108728" y="4762572"/>
                    </a:cubicBezTo>
                    <a:lnTo>
                      <a:pt x="1108728" y="0"/>
                    </a:lnTo>
                    <a:lnTo>
                      <a:pt x="1264155" y="0"/>
                    </a:lnTo>
                    <a:lnTo>
                      <a:pt x="1264155" y="4735671"/>
                    </a:lnTo>
                    <a:cubicBezTo>
                      <a:pt x="1264155" y="5084756"/>
                      <a:pt x="981163" y="5367748"/>
                      <a:pt x="632077" y="5367748"/>
                    </a:cubicBezTo>
                    <a:cubicBezTo>
                      <a:pt x="282992" y="5367748"/>
                      <a:pt x="0" y="5084756"/>
                      <a:pt x="0" y="47356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6902C1E-C3A1-4ECD-B2B5-6EA04D05F2DC}"/>
                  </a:ext>
                </a:extLst>
              </p:cNvPr>
              <p:cNvSpPr/>
              <p:nvPr/>
            </p:nvSpPr>
            <p:spPr>
              <a:xfrm rot="19932313">
                <a:off x="3294133" y="2779064"/>
                <a:ext cx="614984" cy="3215506"/>
              </a:xfrm>
              <a:custGeom>
                <a:avLst/>
                <a:gdLst>
                  <a:gd name="connsiteX0" fmla="*/ 0 w 701351"/>
                  <a:gd name="connsiteY0" fmla="*/ 0 h 3667084"/>
                  <a:gd name="connsiteX1" fmla="*/ 701351 w 701351"/>
                  <a:gd name="connsiteY1" fmla="*/ 369699 h 3667084"/>
                  <a:gd name="connsiteX2" fmla="*/ 701351 w 701351"/>
                  <a:gd name="connsiteY2" fmla="*/ 3316408 h 3667084"/>
                  <a:gd name="connsiteX3" fmla="*/ 350675 w 701351"/>
                  <a:gd name="connsiteY3" fmla="*/ 3667084 h 3667084"/>
                  <a:gd name="connsiteX4" fmla="*/ 350676 w 701351"/>
                  <a:gd name="connsiteY4" fmla="*/ 3667083 h 3667084"/>
                  <a:gd name="connsiteX5" fmla="*/ 0 w 701351"/>
                  <a:gd name="connsiteY5" fmla="*/ 3316407 h 3667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1351" h="3667084">
                    <a:moveTo>
                      <a:pt x="0" y="0"/>
                    </a:moveTo>
                    <a:lnTo>
                      <a:pt x="701351" y="369699"/>
                    </a:lnTo>
                    <a:lnTo>
                      <a:pt x="701351" y="3316408"/>
                    </a:lnTo>
                    <a:cubicBezTo>
                      <a:pt x="701351" y="3510081"/>
                      <a:pt x="544348" y="3667084"/>
                      <a:pt x="350675" y="3667084"/>
                    </a:cubicBezTo>
                    <a:lnTo>
                      <a:pt x="350676" y="3667083"/>
                    </a:lnTo>
                    <a:cubicBezTo>
                      <a:pt x="157003" y="3667083"/>
                      <a:pt x="0" y="3510080"/>
                      <a:pt x="0" y="33164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4E5EB7A7-AED6-42B4-B913-1A80F6332B3E}"/>
                  </a:ext>
                </a:extLst>
              </p:cNvPr>
              <p:cNvSpPr/>
              <p:nvPr/>
            </p:nvSpPr>
            <p:spPr>
              <a:xfrm rot="19932313">
                <a:off x="3180098" y="3000299"/>
                <a:ext cx="46001" cy="19912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4DD182B-A951-4BF2-B808-A48401B7FF3D}"/>
                  </a:ext>
                </a:extLst>
              </p:cNvPr>
              <p:cNvSpPr/>
              <p:nvPr/>
            </p:nvSpPr>
            <p:spPr>
              <a:xfrm rot="19932313">
                <a:off x="3310234" y="2870043"/>
                <a:ext cx="226480" cy="3208605"/>
              </a:xfrm>
              <a:custGeom>
                <a:avLst/>
                <a:gdLst>
                  <a:gd name="connsiteX0" fmla="*/ 0 w 258286"/>
                  <a:gd name="connsiteY0" fmla="*/ 0 h 3659213"/>
                  <a:gd name="connsiteX1" fmla="*/ 97025 w 258286"/>
                  <a:gd name="connsiteY1" fmla="*/ 51144 h 3659213"/>
                  <a:gd name="connsiteX2" fmla="*/ 96198 w 258286"/>
                  <a:gd name="connsiteY2" fmla="*/ 58538 h 3659213"/>
                  <a:gd name="connsiteX3" fmla="*/ 97388 w 258286"/>
                  <a:gd name="connsiteY3" fmla="*/ 3377478 h 3659213"/>
                  <a:gd name="connsiteX4" fmla="*/ 257457 w 258286"/>
                  <a:gd name="connsiteY4" fmla="*/ 3658735 h 3659213"/>
                  <a:gd name="connsiteX5" fmla="*/ 12987 w 258286"/>
                  <a:gd name="connsiteY5" fmla="*/ 3323985 h 3659213"/>
                  <a:gd name="connsiteX6" fmla="*/ 643 w 258286"/>
                  <a:gd name="connsiteY6" fmla="*/ 189010 h 3659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286" h="3659213">
                    <a:moveTo>
                      <a:pt x="0" y="0"/>
                    </a:moveTo>
                    <a:lnTo>
                      <a:pt x="97025" y="51144"/>
                    </a:lnTo>
                    <a:lnTo>
                      <a:pt x="96198" y="58538"/>
                    </a:lnTo>
                    <a:cubicBezTo>
                      <a:pt x="97388" y="1165248"/>
                      <a:pt x="81038" y="2777065"/>
                      <a:pt x="97388" y="3377478"/>
                    </a:cubicBezTo>
                    <a:cubicBezTo>
                      <a:pt x="102119" y="3551224"/>
                      <a:pt x="271524" y="3667651"/>
                      <a:pt x="257457" y="3658735"/>
                    </a:cubicBezTo>
                    <a:cubicBezTo>
                      <a:pt x="93821" y="3599740"/>
                      <a:pt x="17157" y="3533945"/>
                      <a:pt x="12987" y="3323985"/>
                    </a:cubicBezTo>
                    <a:cubicBezTo>
                      <a:pt x="1528" y="2746977"/>
                      <a:pt x="3893" y="1289058"/>
                      <a:pt x="643" y="18901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084EB7A-4D5B-4A32-B9D6-5BEA535B76D3}"/>
                  </a:ext>
                </a:extLst>
              </p:cNvPr>
              <p:cNvGrpSpPr/>
              <p:nvPr/>
            </p:nvGrpSpPr>
            <p:grpSpPr>
              <a:xfrm rot="19932313">
                <a:off x="1858250" y="2025720"/>
                <a:ext cx="1161833" cy="278965"/>
                <a:chOff x="1773058" y="851892"/>
                <a:chExt cx="1523317" cy="365760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CC5ECC8-73C4-4518-8E82-EE0A9C7EDCB1}"/>
                    </a:ext>
                  </a:extLst>
                </p:cNvPr>
                <p:cNvSpPr/>
                <p:nvPr/>
              </p:nvSpPr>
              <p:spPr>
                <a:xfrm>
                  <a:off x="1773058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851F29E-3DD8-41D2-A68B-9407FAD83E8E}"/>
                    </a:ext>
                  </a:extLst>
                </p:cNvPr>
                <p:cNvSpPr/>
                <p:nvPr/>
              </p:nvSpPr>
              <p:spPr>
                <a:xfrm>
                  <a:off x="1878601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FBD47F2-544F-49D0-AC57-725A2DFB6CE3}"/>
                    </a:ext>
                  </a:extLst>
                </p:cNvPr>
                <p:cNvSpPr/>
                <p:nvPr/>
              </p:nvSpPr>
              <p:spPr>
                <a:xfrm>
                  <a:off x="1984144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94D5232-D8FB-4661-BB17-4F936FE40D91}"/>
                    </a:ext>
                  </a:extLst>
                </p:cNvPr>
                <p:cNvSpPr/>
                <p:nvPr/>
              </p:nvSpPr>
              <p:spPr>
                <a:xfrm>
                  <a:off x="2089687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EC81FF02-8D34-490B-A773-D5ADD06E1B2F}"/>
                    </a:ext>
                  </a:extLst>
                </p:cNvPr>
                <p:cNvSpPr/>
                <p:nvPr/>
              </p:nvSpPr>
              <p:spPr>
                <a:xfrm>
                  <a:off x="2195230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A0A645D0-7A40-4D3A-BEDA-4B62BADB6B93}"/>
                    </a:ext>
                  </a:extLst>
                </p:cNvPr>
                <p:cNvSpPr/>
                <p:nvPr/>
              </p:nvSpPr>
              <p:spPr>
                <a:xfrm>
                  <a:off x="2300773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3F9A56F9-A196-4CC4-B2CA-C3C8CF6093EA}"/>
                    </a:ext>
                  </a:extLst>
                </p:cNvPr>
                <p:cNvSpPr/>
                <p:nvPr/>
              </p:nvSpPr>
              <p:spPr>
                <a:xfrm>
                  <a:off x="2406316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7AD19B50-7923-4A2B-9D98-AE821BA84BB4}"/>
                    </a:ext>
                  </a:extLst>
                </p:cNvPr>
                <p:cNvSpPr/>
                <p:nvPr/>
              </p:nvSpPr>
              <p:spPr>
                <a:xfrm>
                  <a:off x="2511859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DB5B560-C7AB-4D5F-A746-B01A3BCE4A3C}"/>
                    </a:ext>
                  </a:extLst>
                </p:cNvPr>
                <p:cNvSpPr/>
                <p:nvPr/>
              </p:nvSpPr>
              <p:spPr>
                <a:xfrm>
                  <a:off x="2617402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B5A258C6-917F-456E-AD55-170ED1BF0D9E}"/>
                    </a:ext>
                  </a:extLst>
                </p:cNvPr>
                <p:cNvSpPr/>
                <p:nvPr/>
              </p:nvSpPr>
              <p:spPr>
                <a:xfrm>
                  <a:off x="2722945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6A89932F-6DDA-4A4E-9D4B-E2D7E2EE2AEB}"/>
                    </a:ext>
                  </a:extLst>
                </p:cNvPr>
                <p:cNvSpPr/>
                <p:nvPr/>
              </p:nvSpPr>
              <p:spPr>
                <a:xfrm>
                  <a:off x="2828488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AD897D43-3576-463B-9A30-5451D7111C43}"/>
                    </a:ext>
                  </a:extLst>
                </p:cNvPr>
                <p:cNvSpPr/>
                <p:nvPr/>
              </p:nvSpPr>
              <p:spPr>
                <a:xfrm>
                  <a:off x="2934031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4881AD5-B9EC-409C-B784-D745293DE3B0}"/>
                    </a:ext>
                  </a:extLst>
                </p:cNvPr>
                <p:cNvSpPr/>
                <p:nvPr/>
              </p:nvSpPr>
              <p:spPr>
                <a:xfrm>
                  <a:off x="3039574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32C42B48-C80A-4AD9-A76D-7D4FBD491DC5}"/>
                    </a:ext>
                  </a:extLst>
                </p:cNvPr>
                <p:cNvSpPr/>
                <p:nvPr/>
              </p:nvSpPr>
              <p:spPr>
                <a:xfrm>
                  <a:off x="3145117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CE20A749-6934-4500-A57E-134569D34385}"/>
                    </a:ext>
                  </a:extLst>
                </p:cNvPr>
                <p:cNvSpPr/>
                <p:nvPr/>
              </p:nvSpPr>
              <p:spPr>
                <a:xfrm>
                  <a:off x="3250656" y="851892"/>
                  <a:ext cx="45719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0AC4D07-D7FB-43AA-AA21-0134C004E7E5}"/>
                  </a:ext>
                </a:extLst>
              </p:cNvPr>
              <p:cNvGrpSpPr/>
              <p:nvPr/>
            </p:nvGrpSpPr>
            <p:grpSpPr>
              <a:xfrm rot="3759289">
                <a:off x="2360094" y="4280838"/>
                <a:ext cx="2607410" cy="235005"/>
                <a:chOff x="8295572" y="3401217"/>
                <a:chExt cx="2607410" cy="235005"/>
              </a:xfrm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A73D21B4-961B-4291-A570-C2ADA6A70AB0}"/>
                    </a:ext>
                  </a:extLst>
                </p:cNvPr>
                <p:cNvSpPr/>
                <p:nvPr/>
              </p:nvSpPr>
              <p:spPr>
                <a:xfrm>
                  <a:off x="8295572" y="3465853"/>
                  <a:ext cx="1211009" cy="148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1009" h="148066">
                      <a:moveTo>
                        <a:pt x="258084" y="39556"/>
                      </a:moveTo>
                      <a:lnTo>
                        <a:pt x="242445" y="91027"/>
                      </a:lnTo>
                      <a:lnTo>
                        <a:pt x="273888" y="91027"/>
                      </a:lnTo>
                      <a:close/>
                      <a:moveTo>
                        <a:pt x="1090291" y="2442"/>
                      </a:moveTo>
                      <a:lnTo>
                        <a:pt x="1208860" y="2442"/>
                      </a:lnTo>
                      <a:lnTo>
                        <a:pt x="1208860" y="33012"/>
                      </a:lnTo>
                      <a:lnTo>
                        <a:pt x="1134632" y="33012"/>
                      </a:lnTo>
                      <a:lnTo>
                        <a:pt x="1134632" y="55769"/>
                      </a:lnTo>
                      <a:lnTo>
                        <a:pt x="1203489" y="55769"/>
                      </a:lnTo>
                      <a:lnTo>
                        <a:pt x="1203489" y="84972"/>
                      </a:lnTo>
                      <a:lnTo>
                        <a:pt x="1134632" y="84972"/>
                      </a:lnTo>
                      <a:lnTo>
                        <a:pt x="1134632" y="113198"/>
                      </a:lnTo>
                      <a:lnTo>
                        <a:pt x="1211009" y="113198"/>
                      </a:lnTo>
                      <a:lnTo>
                        <a:pt x="1211009" y="145624"/>
                      </a:lnTo>
                      <a:lnTo>
                        <a:pt x="1090291" y="145624"/>
                      </a:lnTo>
                      <a:close/>
                      <a:moveTo>
                        <a:pt x="881132" y="2442"/>
                      </a:moveTo>
                      <a:lnTo>
                        <a:pt x="922446" y="2442"/>
                      </a:lnTo>
                      <a:lnTo>
                        <a:pt x="976358" y="81657"/>
                      </a:lnTo>
                      <a:lnTo>
                        <a:pt x="976358" y="2442"/>
                      </a:lnTo>
                      <a:lnTo>
                        <a:pt x="1018063" y="2442"/>
                      </a:lnTo>
                      <a:lnTo>
                        <a:pt x="1018063" y="145624"/>
                      </a:lnTo>
                      <a:lnTo>
                        <a:pt x="976358" y="145624"/>
                      </a:lnTo>
                      <a:lnTo>
                        <a:pt x="922738" y="67007"/>
                      </a:lnTo>
                      <a:lnTo>
                        <a:pt x="922738" y="145624"/>
                      </a:lnTo>
                      <a:lnTo>
                        <a:pt x="881132" y="145624"/>
                      </a:lnTo>
                      <a:close/>
                      <a:moveTo>
                        <a:pt x="768297" y="2442"/>
                      </a:moveTo>
                      <a:lnTo>
                        <a:pt x="812638" y="2442"/>
                      </a:lnTo>
                      <a:lnTo>
                        <a:pt x="812638" y="145624"/>
                      </a:lnTo>
                      <a:lnTo>
                        <a:pt x="768297" y="145624"/>
                      </a:lnTo>
                      <a:close/>
                      <a:moveTo>
                        <a:pt x="234497" y="2442"/>
                      </a:moveTo>
                      <a:lnTo>
                        <a:pt x="282757" y="2442"/>
                      </a:lnTo>
                      <a:lnTo>
                        <a:pt x="336560" y="145624"/>
                      </a:lnTo>
                      <a:lnTo>
                        <a:pt x="290229" y="145624"/>
                      </a:lnTo>
                      <a:lnTo>
                        <a:pt x="283066" y="121988"/>
                      </a:lnTo>
                      <a:lnTo>
                        <a:pt x="232835" y="121988"/>
                      </a:lnTo>
                      <a:lnTo>
                        <a:pt x="225856" y="145624"/>
                      </a:lnTo>
                      <a:lnTo>
                        <a:pt x="180682" y="145624"/>
                      </a:lnTo>
                      <a:close/>
                      <a:moveTo>
                        <a:pt x="0" y="2442"/>
                      </a:moveTo>
                      <a:lnTo>
                        <a:pt x="46250" y="2442"/>
                      </a:lnTo>
                      <a:lnTo>
                        <a:pt x="78476" y="105482"/>
                      </a:lnTo>
                      <a:lnTo>
                        <a:pt x="110290" y="2442"/>
                      </a:lnTo>
                      <a:lnTo>
                        <a:pt x="155195" y="2442"/>
                      </a:lnTo>
                      <a:lnTo>
                        <a:pt x="102029" y="145624"/>
                      </a:lnTo>
                      <a:lnTo>
                        <a:pt x="54075" y="145624"/>
                      </a:lnTo>
                      <a:close/>
                      <a:moveTo>
                        <a:pt x="643235" y="0"/>
                      </a:moveTo>
                      <a:cubicBezTo>
                        <a:pt x="661271" y="0"/>
                        <a:pt x="675449" y="3647"/>
                        <a:pt x="685769" y="10939"/>
                      </a:cubicBezTo>
                      <a:cubicBezTo>
                        <a:pt x="696090" y="18232"/>
                        <a:pt x="703757" y="29431"/>
                        <a:pt x="708770" y="44537"/>
                      </a:cubicBezTo>
                      <a:lnTo>
                        <a:pt x="669703" y="53230"/>
                      </a:lnTo>
                      <a:cubicBezTo>
                        <a:pt x="668335" y="48867"/>
                        <a:pt x="666903" y="45677"/>
                        <a:pt x="665405" y="43658"/>
                      </a:cubicBezTo>
                      <a:cubicBezTo>
                        <a:pt x="662931" y="40272"/>
                        <a:pt x="659903" y="37668"/>
                        <a:pt x="656322" y="35845"/>
                      </a:cubicBezTo>
                      <a:cubicBezTo>
                        <a:pt x="652741" y="34022"/>
                        <a:pt x="648737" y="33110"/>
                        <a:pt x="644309" y="33110"/>
                      </a:cubicBezTo>
                      <a:cubicBezTo>
                        <a:pt x="634282" y="33110"/>
                        <a:pt x="626598" y="37142"/>
                        <a:pt x="621259" y="45207"/>
                      </a:cubicBezTo>
                      <a:cubicBezTo>
                        <a:pt x="617222" y="51190"/>
                        <a:pt x="615204" y="60587"/>
                        <a:pt x="615204" y="73398"/>
                      </a:cubicBezTo>
                      <a:cubicBezTo>
                        <a:pt x="615204" y="89267"/>
                        <a:pt x="617613" y="100145"/>
                        <a:pt x="622431" y="106030"/>
                      </a:cubicBezTo>
                      <a:cubicBezTo>
                        <a:pt x="627250" y="111916"/>
                        <a:pt x="634021" y="114859"/>
                        <a:pt x="642746" y="114859"/>
                      </a:cubicBezTo>
                      <a:cubicBezTo>
                        <a:pt x="651211" y="114859"/>
                        <a:pt x="657608" y="112482"/>
                        <a:pt x="661938" y="107729"/>
                      </a:cubicBezTo>
                      <a:cubicBezTo>
                        <a:pt x="666268" y="102976"/>
                        <a:pt x="669410" y="96074"/>
                        <a:pt x="671363" y="87023"/>
                      </a:cubicBezTo>
                      <a:lnTo>
                        <a:pt x="710138" y="98743"/>
                      </a:lnTo>
                      <a:cubicBezTo>
                        <a:pt x="707533" y="109617"/>
                        <a:pt x="703431" y="118700"/>
                        <a:pt x="697831" y="125993"/>
                      </a:cubicBezTo>
                      <a:cubicBezTo>
                        <a:pt x="692232" y="133285"/>
                        <a:pt x="685281" y="138787"/>
                        <a:pt x="676979" y="142499"/>
                      </a:cubicBezTo>
                      <a:cubicBezTo>
                        <a:pt x="668677" y="146210"/>
                        <a:pt x="658113" y="148066"/>
                        <a:pt x="645286" y="148066"/>
                      </a:cubicBezTo>
                      <a:cubicBezTo>
                        <a:pt x="629724" y="148066"/>
                        <a:pt x="617011" y="145805"/>
                        <a:pt x="607146" y="141282"/>
                      </a:cubicBezTo>
                      <a:cubicBezTo>
                        <a:pt x="597282" y="136760"/>
                        <a:pt x="588768" y="128806"/>
                        <a:pt x="581606" y="117419"/>
                      </a:cubicBezTo>
                      <a:cubicBezTo>
                        <a:pt x="574444" y="106032"/>
                        <a:pt x="570862" y="91456"/>
                        <a:pt x="570862" y="73691"/>
                      </a:cubicBezTo>
                      <a:cubicBezTo>
                        <a:pt x="570862" y="50007"/>
                        <a:pt x="577162" y="31804"/>
                        <a:pt x="589761" y="19082"/>
                      </a:cubicBezTo>
                      <a:cubicBezTo>
                        <a:pt x="602360" y="6361"/>
                        <a:pt x="620185" y="0"/>
                        <a:pt x="643235" y="0"/>
                      </a:cubicBezTo>
                      <a:close/>
                      <a:moveTo>
                        <a:pt x="452735" y="0"/>
                      </a:moveTo>
                      <a:cubicBezTo>
                        <a:pt x="470771" y="0"/>
                        <a:pt x="484949" y="3647"/>
                        <a:pt x="495269" y="10939"/>
                      </a:cubicBezTo>
                      <a:cubicBezTo>
                        <a:pt x="505590" y="18232"/>
                        <a:pt x="513257" y="29431"/>
                        <a:pt x="518270" y="44537"/>
                      </a:cubicBezTo>
                      <a:lnTo>
                        <a:pt x="479203" y="53230"/>
                      </a:lnTo>
                      <a:cubicBezTo>
                        <a:pt x="477835" y="48867"/>
                        <a:pt x="476403" y="45677"/>
                        <a:pt x="474905" y="43658"/>
                      </a:cubicBezTo>
                      <a:cubicBezTo>
                        <a:pt x="472431" y="40272"/>
                        <a:pt x="469403" y="37668"/>
                        <a:pt x="465822" y="35845"/>
                      </a:cubicBezTo>
                      <a:cubicBezTo>
                        <a:pt x="462241" y="34022"/>
                        <a:pt x="458237" y="33110"/>
                        <a:pt x="453809" y="33110"/>
                      </a:cubicBezTo>
                      <a:cubicBezTo>
                        <a:pt x="443782" y="33110"/>
                        <a:pt x="436098" y="37142"/>
                        <a:pt x="430759" y="45207"/>
                      </a:cubicBezTo>
                      <a:cubicBezTo>
                        <a:pt x="426722" y="51190"/>
                        <a:pt x="424704" y="60587"/>
                        <a:pt x="424704" y="73398"/>
                      </a:cubicBezTo>
                      <a:cubicBezTo>
                        <a:pt x="424704" y="89267"/>
                        <a:pt x="427113" y="100145"/>
                        <a:pt x="431931" y="106030"/>
                      </a:cubicBezTo>
                      <a:cubicBezTo>
                        <a:pt x="436750" y="111916"/>
                        <a:pt x="443521" y="114859"/>
                        <a:pt x="452246" y="114859"/>
                      </a:cubicBezTo>
                      <a:cubicBezTo>
                        <a:pt x="460711" y="114859"/>
                        <a:pt x="467108" y="112482"/>
                        <a:pt x="471438" y="107729"/>
                      </a:cubicBezTo>
                      <a:cubicBezTo>
                        <a:pt x="475768" y="102976"/>
                        <a:pt x="478910" y="96074"/>
                        <a:pt x="480863" y="87023"/>
                      </a:cubicBezTo>
                      <a:lnTo>
                        <a:pt x="519638" y="98743"/>
                      </a:lnTo>
                      <a:cubicBezTo>
                        <a:pt x="517033" y="109617"/>
                        <a:pt x="512931" y="118700"/>
                        <a:pt x="507331" y="125993"/>
                      </a:cubicBezTo>
                      <a:cubicBezTo>
                        <a:pt x="501732" y="133285"/>
                        <a:pt x="494781" y="138787"/>
                        <a:pt x="486479" y="142499"/>
                      </a:cubicBezTo>
                      <a:cubicBezTo>
                        <a:pt x="478177" y="146210"/>
                        <a:pt x="467613" y="148066"/>
                        <a:pt x="454786" y="148066"/>
                      </a:cubicBezTo>
                      <a:cubicBezTo>
                        <a:pt x="439224" y="148066"/>
                        <a:pt x="426511" y="145805"/>
                        <a:pt x="416646" y="141282"/>
                      </a:cubicBezTo>
                      <a:cubicBezTo>
                        <a:pt x="406782" y="136760"/>
                        <a:pt x="398268" y="128806"/>
                        <a:pt x="391106" y="117419"/>
                      </a:cubicBezTo>
                      <a:cubicBezTo>
                        <a:pt x="383944" y="106032"/>
                        <a:pt x="380362" y="91456"/>
                        <a:pt x="380362" y="73691"/>
                      </a:cubicBezTo>
                      <a:cubicBezTo>
                        <a:pt x="380362" y="50007"/>
                        <a:pt x="386662" y="31804"/>
                        <a:pt x="399261" y="19082"/>
                      </a:cubicBezTo>
                      <a:cubicBezTo>
                        <a:pt x="411860" y="6361"/>
                        <a:pt x="429685" y="0"/>
                        <a:pt x="45273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7DFBAB80-C677-4AD5-9DE4-858B3FA24866}"/>
                    </a:ext>
                  </a:extLst>
                </p:cNvPr>
                <p:cNvSpPr/>
                <p:nvPr/>
              </p:nvSpPr>
              <p:spPr>
                <a:xfrm>
                  <a:off x="9697445" y="3558078"/>
                  <a:ext cx="55995" cy="48749"/>
                </a:xfrm>
                <a:custGeom>
                  <a:avLst/>
                  <a:gdLst>
                    <a:gd name="connsiteX0" fmla="*/ 102227 w 107623"/>
                    <a:gd name="connsiteY0" fmla="*/ 26958 h 93697"/>
                    <a:gd name="connsiteX1" fmla="*/ 82601 w 107623"/>
                    <a:gd name="connsiteY1" fmla="*/ 86294 h 93697"/>
                    <a:gd name="connsiteX2" fmla="*/ 5009 w 107623"/>
                    <a:gd name="connsiteY2" fmla="*/ 67124 h 93697"/>
                    <a:gd name="connsiteX3" fmla="*/ 26461 w 107623"/>
                    <a:gd name="connsiteY3" fmla="*/ 5963 h 93697"/>
                    <a:gd name="connsiteX4" fmla="*/ 102227 w 107623"/>
                    <a:gd name="connsiteY4" fmla="*/ 26958 h 93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23" h="93697">
                      <a:moveTo>
                        <a:pt x="102227" y="26958"/>
                      </a:moveTo>
                      <a:cubicBezTo>
                        <a:pt x="114095" y="48867"/>
                        <a:pt x="105879" y="73970"/>
                        <a:pt x="82601" y="86294"/>
                      </a:cubicBezTo>
                      <a:cubicBezTo>
                        <a:pt x="54759" y="101356"/>
                        <a:pt x="18702" y="92684"/>
                        <a:pt x="5009" y="67124"/>
                      </a:cubicBezTo>
                      <a:cubicBezTo>
                        <a:pt x="-6858" y="45672"/>
                        <a:pt x="3183" y="17830"/>
                        <a:pt x="26461" y="5963"/>
                      </a:cubicBezTo>
                      <a:cubicBezTo>
                        <a:pt x="53390" y="-7274"/>
                        <a:pt x="88991" y="2311"/>
                        <a:pt x="102227" y="2695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45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14D95687-DFAE-4DAD-9856-EE6156B728B7}"/>
                    </a:ext>
                  </a:extLst>
                </p:cNvPr>
                <p:cNvSpPr/>
                <p:nvPr/>
              </p:nvSpPr>
              <p:spPr>
                <a:xfrm>
                  <a:off x="9697620" y="3478559"/>
                  <a:ext cx="55736" cy="48638"/>
                </a:xfrm>
                <a:custGeom>
                  <a:avLst/>
                  <a:gdLst>
                    <a:gd name="connsiteX0" fmla="*/ 80895 w 107126"/>
                    <a:gd name="connsiteY0" fmla="*/ 86684 h 93483"/>
                    <a:gd name="connsiteX1" fmla="*/ 5585 w 107126"/>
                    <a:gd name="connsiteY1" fmla="*/ 67514 h 93483"/>
                    <a:gd name="connsiteX2" fmla="*/ 25668 w 107126"/>
                    <a:gd name="connsiteY2" fmla="*/ 6353 h 93483"/>
                    <a:gd name="connsiteX3" fmla="*/ 102804 w 107126"/>
                    <a:gd name="connsiteY3" fmla="*/ 27805 h 93483"/>
                    <a:gd name="connsiteX4" fmla="*/ 80895 w 107126"/>
                    <a:gd name="connsiteY4" fmla="*/ 86684 h 93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126" h="93483">
                      <a:moveTo>
                        <a:pt x="80895" y="86684"/>
                      </a:moveTo>
                      <a:cubicBezTo>
                        <a:pt x="53510" y="100833"/>
                        <a:pt x="18822" y="92161"/>
                        <a:pt x="5585" y="67514"/>
                      </a:cubicBezTo>
                      <a:cubicBezTo>
                        <a:pt x="-6738" y="45149"/>
                        <a:pt x="1934" y="18677"/>
                        <a:pt x="25668" y="6353"/>
                      </a:cubicBezTo>
                      <a:cubicBezTo>
                        <a:pt x="52597" y="-7796"/>
                        <a:pt x="90480" y="2702"/>
                        <a:pt x="102804" y="27805"/>
                      </a:cubicBezTo>
                      <a:cubicBezTo>
                        <a:pt x="113302" y="48801"/>
                        <a:pt x="104173" y="74361"/>
                        <a:pt x="80895" y="866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45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ame 54">
                  <a:extLst>
                    <a:ext uri="{FF2B5EF4-FFF2-40B4-BE49-F238E27FC236}">
                      <a16:creationId xmlns:a16="http://schemas.microsoft.com/office/drawing/2014/main" id="{834DCCF8-C258-45F0-B797-A922728CF814}"/>
                    </a:ext>
                  </a:extLst>
                </p:cNvPr>
                <p:cNvSpPr/>
                <p:nvPr/>
              </p:nvSpPr>
              <p:spPr>
                <a:xfrm>
                  <a:off x="10128422" y="3420803"/>
                  <a:ext cx="199332" cy="199332"/>
                </a:xfrm>
                <a:prstGeom prst="frame">
                  <a:avLst>
                    <a:gd name="adj1" fmla="val 14986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Frame 55">
                  <a:extLst>
                    <a:ext uri="{FF2B5EF4-FFF2-40B4-BE49-F238E27FC236}">
                      <a16:creationId xmlns:a16="http://schemas.microsoft.com/office/drawing/2014/main" id="{B306B599-0600-40E3-A884-2D35F4680A1F}"/>
                    </a:ext>
                  </a:extLst>
                </p:cNvPr>
                <p:cNvSpPr/>
                <p:nvPr/>
              </p:nvSpPr>
              <p:spPr>
                <a:xfrm>
                  <a:off x="10692601" y="3420803"/>
                  <a:ext cx="199332" cy="199332"/>
                </a:xfrm>
                <a:prstGeom prst="frame">
                  <a:avLst>
                    <a:gd name="adj1" fmla="val 14986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Plus Sign 56">
                  <a:extLst>
                    <a:ext uri="{FF2B5EF4-FFF2-40B4-BE49-F238E27FC236}">
                      <a16:creationId xmlns:a16="http://schemas.microsoft.com/office/drawing/2014/main" id="{7A1EAEEA-DEE5-4886-BA86-1FF9936F5292}"/>
                    </a:ext>
                  </a:extLst>
                </p:cNvPr>
                <p:cNvSpPr/>
                <p:nvPr/>
              </p:nvSpPr>
              <p:spPr>
                <a:xfrm>
                  <a:off x="10469979" y="3418169"/>
                  <a:ext cx="218053" cy="218053"/>
                </a:xfrm>
                <a:prstGeom prst="mathPl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Minus Sign 57">
                  <a:extLst>
                    <a:ext uri="{FF2B5EF4-FFF2-40B4-BE49-F238E27FC236}">
                      <a16:creationId xmlns:a16="http://schemas.microsoft.com/office/drawing/2014/main" id="{5E5A63C0-6B2D-4C19-8EDE-99237143311A}"/>
                    </a:ext>
                  </a:extLst>
                </p:cNvPr>
                <p:cNvSpPr/>
                <p:nvPr/>
              </p:nvSpPr>
              <p:spPr>
                <a:xfrm>
                  <a:off x="9905801" y="3420807"/>
                  <a:ext cx="199332" cy="199332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3F763901-81D7-444D-A90D-0CBF2B8D5C55}"/>
                    </a:ext>
                  </a:extLst>
                </p:cNvPr>
                <p:cNvSpPr/>
                <p:nvPr/>
              </p:nvSpPr>
              <p:spPr>
                <a:xfrm>
                  <a:off x="10695953" y="3401217"/>
                  <a:ext cx="207029" cy="195198"/>
                </a:xfrm>
                <a:custGeom>
                  <a:avLst/>
                  <a:gdLst>
                    <a:gd name="connsiteX0" fmla="*/ 281041 w 364817"/>
                    <a:gd name="connsiteY0" fmla="*/ 0 h 343969"/>
                    <a:gd name="connsiteX1" fmla="*/ 364817 w 364817"/>
                    <a:gd name="connsiteY1" fmla="*/ 0 h 343969"/>
                    <a:gd name="connsiteX2" fmla="*/ 364817 w 364817"/>
                    <a:gd name="connsiteY2" fmla="*/ 767 h 343969"/>
                    <a:gd name="connsiteX3" fmla="*/ 314290 w 364817"/>
                    <a:gd name="connsiteY3" fmla="*/ 80279 h 343969"/>
                    <a:gd name="connsiteX4" fmla="*/ 219632 w 364817"/>
                    <a:gd name="connsiteY4" fmla="*/ 263563 h 343969"/>
                    <a:gd name="connsiteX5" fmla="*/ 182970 w 364817"/>
                    <a:gd name="connsiteY5" fmla="*/ 343969 h 343969"/>
                    <a:gd name="connsiteX6" fmla="*/ 164804 w 364817"/>
                    <a:gd name="connsiteY6" fmla="*/ 343969 h 343969"/>
                    <a:gd name="connsiteX7" fmla="*/ 138845 w 364817"/>
                    <a:gd name="connsiteY7" fmla="*/ 298221 h 343969"/>
                    <a:gd name="connsiteX8" fmla="*/ 30110 w 364817"/>
                    <a:gd name="connsiteY8" fmla="*/ 176218 h 343969"/>
                    <a:gd name="connsiteX9" fmla="*/ 0 w 364817"/>
                    <a:gd name="connsiteY9" fmla="*/ 168968 h 343969"/>
                    <a:gd name="connsiteX10" fmla="*/ 0 w 364817"/>
                    <a:gd name="connsiteY10" fmla="*/ 166221 h 343969"/>
                    <a:gd name="connsiteX11" fmla="*/ 24900 w 364817"/>
                    <a:gd name="connsiteY11" fmla="*/ 92306 h 343969"/>
                    <a:gd name="connsiteX12" fmla="*/ 173032 w 364817"/>
                    <a:gd name="connsiteY12" fmla="*/ 208180 h 343969"/>
                    <a:gd name="connsiteX13" fmla="*/ 281041 w 364817"/>
                    <a:gd name="connsiteY13" fmla="*/ 0 h 343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64817" h="343969">
                      <a:moveTo>
                        <a:pt x="281041" y="0"/>
                      </a:moveTo>
                      <a:lnTo>
                        <a:pt x="364817" y="0"/>
                      </a:lnTo>
                      <a:lnTo>
                        <a:pt x="364817" y="767"/>
                      </a:lnTo>
                      <a:lnTo>
                        <a:pt x="314290" y="80279"/>
                      </a:lnTo>
                      <a:cubicBezTo>
                        <a:pt x="280839" y="137703"/>
                        <a:pt x="248768" y="201557"/>
                        <a:pt x="219632" y="263563"/>
                      </a:cubicBezTo>
                      <a:lnTo>
                        <a:pt x="182970" y="343969"/>
                      </a:lnTo>
                      <a:lnTo>
                        <a:pt x="164804" y="343969"/>
                      </a:lnTo>
                      <a:lnTo>
                        <a:pt x="138845" y="298221"/>
                      </a:lnTo>
                      <a:cubicBezTo>
                        <a:pt x="111049" y="248486"/>
                        <a:pt x="78433" y="195762"/>
                        <a:pt x="30110" y="176218"/>
                      </a:cubicBezTo>
                      <a:lnTo>
                        <a:pt x="0" y="168968"/>
                      </a:lnTo>
                      <a:lnTo>
                        <a:pt x="0" y="166221"/>
                      </a:lnTo>
                      <a:lnTo>
                        <a:pt x="24900" y="92306"/>
                      </a:lnTo>
                      <a:cubicBezTo>
                        <a:pt x="108424" y="119668"/>
                        <a:pt x="131327" y="149668"/>
                        <a:pt x="173032" y="208180"/>
                      </a:cubicBezTo>
                      <a:cubicBezTo>
                        <a:pt x="211413" y="122778"/>
                        <a:pt x="233000" y="77184"/>
                        <a:pt x="281041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7442C58-BD99-4C18-92A2-5C64C6151FCC}"/>
              </a:ext>
            </a:extLst>
          </p:cNvPr>
          <p:cNvGrpSpPr/>
          <p:nvPr/>
        </p:nvGrpSpPr>
        <p:grpSpPr>
          <a:xfrm>
            <a:off x="249799" y="1496672"/>
            <a:ext cx="6527661" cy="5281954"/>
            <a:chOff x="367754" y="-19669"/>
            <a:chExt cx="8072375" cy="6531882"/>
          </a:xfrm>
        </p:grpSpPr>
        <p:sp>
          <p:nvSpPr>
            <p:cNvPr id="75" name="Trapezoid 100">
              <a:extLst>
                <a:ext uri="{FF2B5EF4-FFF2-40B4-BE49-F238E27FC236}">
                  <a16:creationId xmlns:a16="http://schemas.microsoft.com/office/drawing/2014/main" id="{DD8208E2-68FE-4F2F-8988-993129A7F28D}"/>
                </a:ext>
              </a:extLst>
            </p:cNvPr>
            <p:cNvSpPr/>
            <p:nvPr/>
          </p:nvSpPr>
          <p:spPr>
            <a:xfrm rot="10800000">
              <a:off x="2083751" y="-19669"/>
              <a:ext cx="4489373" cy="2801354"/>
            </a:xfrm>
            <a:custGeom>
              <a:avLst/>
              <a:gdLst>
                <a:gd name="connsiteX0" fmla="*/ 0 w 4489372"/>
                <a:gd name="connsiteY0" fmla="*/ 2965169 h 2965169"/>
                <a:gd name="connsiteX1" fmla="*/ 1836448 w 4489372"/>
                <a:gd name="connsiteY1" fmla="*/ 0 h 2965169"/>
                <a:gd name="connsiteX2" fmla="*/ 2652924 w 4489372"/>
                <a:gd name="connsiteY2" fmla="*/ 0 h 2965169"/>
                <a:gd name="connsiteX3" fmla="*/ 4489372 w 4489372"/>
                <a:gd name="connsiteY3" fmla="*/ 2965169 h 2965169"/>
                <a:gd name="connsiteX4" fmla="*/ 0 w 4489372"/>
                <a:gd name="connsiteY4" fmla="*/ 2965169 h 2965169"/>
                <a:gd name="connsiteX0" fmla="*/ 0 w 4489372"/>
                <a:gd name="connsiteY0" fmla="*/ 2965169 h 2965169"/>
                <a:gd name="connsiteX1" fmla="*/ 1836448 w 4489372"/>
                <a:gd name="connsiteY1" fmla="*/ 0 h 2965169"/>
                <a:gd name="connsiteX2" fmla="*/ 2652924 w 4489372"/>
                <a:gd name="connsiteY2" fmla="*/ 0 h 2965169"/>
                <a:gd name="connsiteX3" fmla="*/ 4489372 w 4489372"/>
                <a:gd name="connsiteY3" fmla="*/ 2965169 h 2965169"/>
                <a:gd name="connsiteX4" fmla="*/ 0 w 4489372"/>
                <a:gd name="connsiteY4" fmla="*/ 2965169 h 2965169"/>
                <a:gd name="connsiteX0" fmla="*/ 0 w 4489372"/>
                <a:gd name="connsiteY0" fmla="*/ 2965169 h 2965169"/>
                <a:gd name="connsiteX1" fmla="*/ 1836448 w 4489372"/>
                <a:gd name="connsiteY1" fmla="*/ 0 h 2965169"/>
                <a:gd name="connsiteX2" fmla="*/ 2652924 w 4489372"/>
                <a:gd name="connsiteY2" fmla="*/ 0 h 2965169"/>
                <a:gd name="connsiteX3" fmla="*/ 4489372 w 4489372"/>
                <a:gd name="connsiteY3" fmla="*/ 2965169 h 2965169"/>
                <a:gd name="connsiteX4" fmla="*/ 0 w 4489372"/>
                <a:gd name="connsiteY4" fmla="*/ 2965169 h 2965169"/>
                <a:gd name="connsiteX0" fmla="*/ 0 w 4489372"/>
                <a:gd name="connsiteY0" fmla="*/ 2965169 h 2965169"/>
                <a:gd name="connsiteX1" fmla="*/ 1836448 w 4489372"/>
                <a:gd name="connsiteY1" fmla="*/ 0 h 2965169"/>
                <a:gd name="connsiteX2" fmla="*/ 2652924 w 4489372"/>
                <a:gd name="connsiteY2" fmla="*/ 0 h 2965169"/>
                <a:gd name="connsiteX3" fmla="*/ 4489372 w 4489372"/>
                <a:gd name="connsiteY3" fmla="*/ 2965169 h 2965169"/>
                <a:gd name="connsiteX4" fmla="*/ 0 w 4489372"/>
                <a:gd name="connsiteY4" fmla="*/ 2965169 h 2965169"/>
                <a:gd name="connsiteX0" fmla="*/ 0 w 4489372"/>
                <a:gd name="connsiteY0" fmla="*/ 2965169 h 2965169"/>
                <a:gd name="connsiteX1" fmla="*/ 1836448 w 4489372"/>
                <a:gd name="connsiteY1" fmla="*/ 0 h 2965169"/>
                <a:gd name="connsiteX2" fmla="*/ 2652924 w 4489372"/>
                <a:gd name="connsiteY2" fmla="*/ 0 h 2965169"/>
                <a:gd name="connsiteX3" fmla="*/ 4489372 w 4489372"/>
                <a:gd name="connsiteY3" fmla="*/ 2965169 h 2965169"/>
                <a:gd name="connsiteX4" fmla="*/ 0 w 4489372"/>
                <a:gd name="connsiteY4" fmla="*/ 2965169 h 2965169"/>
                <a:gd name="connsiteX0" fmla="*/ 0 w 4489372"/>
                <a:gd name="connsiteY0" fmla="*/ 2965169 h 2965169"/>
                <a:gd name="connsiteX1" fmla="*/ 1836448 w 4489372"/>
                <a:gd name="connsiteY1" fmla="*/ 0 h 2965169"/>
                <a:gd name="connsiteX2" fmla="*/ 2652924 w 4489372"/>
                <a:gd name="connsiteY2" fmla="*/ 0 h 2965169"/>
                <a:gd name="connsiteX3" fmla="*/ 4489372 w 4489372"/>
                <a:gd name="connsiteY3" fmla="*/ 2965169 h 2965169"/>
                <a:gd name="connsiteX4" fmla="*/ 0 w 4489372"/>
                <a:gd name="connsiteY4" fmla="*/ 2965169 h 2965169"/>
                <a:gd name="connsiteX0" fmla="*/ 0 w 4489372"/>
                <a:gd name="connsiteY0" fmla="*/ 2965169 h 2965169"/>
                <a:gd name="connsiteX1" fmla="*/ 1836448 w 4489372"/>
                <a:gd name="connsiteY1" fmla="*/ 0 h 2965169"/>
                <a:gd name="connsiteX2" fmla="*/ 2652924 w 4489372"/>
                <a:gd name="connsiteY2" fmla="*/ 0 h 2965169"/>
                <a:gd name="connsiteX3" fmla="*/ 4489372 w 4489372"/>
                <a:gd name="connsiteY3" fmla="*/ 2965169 h 2965169"/>
                <a:gd name="connsiteX4" fmla="*/ 0 w 4489372"/>
                <a:gd name="connsiteY4" fmla="*/ 2965169 h 2965169"/>
                <a:gd name="connsiteX0" fmla="*/ 0 w 4489372"/>
                <a:gd name="connsiteY0" fmla="*/ 2965169 h 2965169"/>
                <a:gd name="connsiteX1" fmla="*/ 1836448 w 4489372"/>
                <a:gd name="connsiteY1" fmla="*/ 0 h 2965169"/>
                <a:gd name="connsiteX2" fmla="*/ 2652924 w 4489372"/>
                <a:gd name="connsiteY2" fmla="*/ 0 h 2965169"/>
                <a:gd name="connsiteX3" fmla="*/ 4489372 w 4489372"/>
                <a:gd name="connsiteY3" fmla="*/ 2965169 h 2965169"/>
                <a:gd name="connsiteX4" fmla="*/ 0 w 4489372"/>
                <a:gd name="connsiteY4" fmla="*/ 2965169 h 296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9372" h="2965169">
                  <a:moveTo>
                    <a:pt x="0" y="2965169"/>
                  </a:moveTo>
                  <a:cubicBezTo>
                    <a:pt x="718474" y="2561571"/>
                    <a:pt x="1256196" y="1137245"/>
                    <a:pt x="1836448" y="0"/>
                  </a:cubicBezTo>
                  <a:lnTo>
                    <a:pt x="2652924" y="0"/>
                  </a:lnTo>
                  <a:cubicBezTo>
                    <a:pt x="3233175" y="1030921"/>
                    <a:pt x="3781530" y="2646630"/>
                    <a:pt x="4489372" y="2965169"/>
                  </a:cubicBezTo>
                  <a:lnTo>
                    <a:pt x="0" y="29651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" name="Rectangle 39">
              <a:extLst>
                <a:ext uri="{FF2B5EF4-FFF2-40B4-BE49-F238E27FC236}">
                  <a16:creationId xmlns:a16="http://schemas.microsoft.com/office/drawing/2014/main" id="{4D54ACE6-026F-4B98-94F3-AA4456DABD11}"/>
                </a:ext>
              </a:extLst>
            </p:cNvPr>
            <p:cNvSpPr/>
            <p:nvPr/>
          </p:nvSpPr>
          <p:spPr>
            <a:xfrm rot="10800000">
              <a:off x="3552268" y="4013204"/>
              <a:ext cx="536501" cy="957165"/>
            </a:xfrm>
            <a:custGeom>
              <a:avLst/>
              <a:gdLst>
                <a:gd name="connsiteX0" fmla="*/ 0 w 546754"/>
                <a:gd name="connsiteY0" fmla="*/ 0 h 961225"/>
                <a:gd name="connsiteX1" fmla="*/ 546754 w 546754"/>
                <a:gd name="connsiteY1" fmla="*/ 0 h 961225"/>
                <a:gd name="connsiteX2" fmla="*/ 546754 w 546754"/>
                <a:gd name="connsiteY2" fmla="*/ 961225 h 961225"/>
                <a:gd name="connsiteX3" fmla="*/ 0 w 546754"/>
                <a:gd name="connsiteY3" fmla="*/ 961225 h 961225"/>
                <a:gd name="connsiteX4" fmla="*/ 0 w 546754"/>
                <a:gd name="connsiteY4" fmla="*/ 0 h 961225"/>
                <a:gd name="connsiteX0" fmla="*/ 0 w 546754"/>
                <a:gd name="connsiteY0" fmla="*/ 0 h 961225"/>
                <a:gd name="connsiteX1" fmla="*/ 475997 w 546754"/>
                <a:gd name="connsiteY1" fmla="*/ 46264 h 961225"/>
                <a:gd name="connsiteX2" fmla="*/ 546754 w 546754"/>
                <a:gd name="connsiteY2" fmla="*/ 961225 h 961225"/>
                <a:gd name="connsiteX3" fmla="*/ 0 w 546754"/>
                <a:gd name="connsiteY3" fmla="*/ 961225 h 961225"/>
                <a:gd name="connsiteX4" fmla="*/ 0 w 546754"/>
                <a:gd name="connsiteY4" fmla="*/ 0 h 961225"/>
                <a:gd name="connsiteX0" fmla="*/ 0 w 546754"/>
                <a:gd name="connsiteY0" fmla="*/ 0 h 961225"/>
                <a:gd name="connsiteX1" fmla="*/ 475997 w 546754"/>
                <a:gd name="connsiteY1" fmla="*/ 46264 h 961225"/>
                <a:gd name="connsiteX2" fmla="*/ 546754 w 546754"/>
                <a:gd name="connsiteY2" fmla="*/ 961225 h 961225"/>
                <a:gd name="connsiteX3" fmla="*/ 0 w 546754"/>
                <a:gd name="connsiteY3" fmla="*/ 961225 h 961225"/>
                <a:gd name="connsiteX4" fmla="*/ 0 w 546754"/>
                <a:gd name="connsiteY4" fmla="*/ 0 h 961225"/>
                <a:gd name="connsiteX0" fmla="*/ 0 w 546754"/>
                <a:gd name="connsiteY0" fmla="*/ 0 h 961225"/>
                <a:gd name="connsiteX1" fmla="*/ 475997 w 546754"/>
                <a:gd name="connsiteY1" fmla="*/ 46264 h 961225"/>
                <a:gd name="connsiteX2" fmla="*/ 546754 w 546754"/>
                <a:gd name="connsiteY2" fmla="*/ 961225 h 961225"/>
                <a:gd name="connsiteX3" fmla="*/ 0 w 546754"/>
                <a:gd name="connsiteY3" fmla="*/ 961225 h 961225"/>
                <a:gd name="connsiteX4" fmla="*/ 0 w 546754"/>
                <a:gd name="connsiteY4" fmla="*/ 0 h 961225"/>
                <a:gd name="connsiteX0" fmla="*/ 0 w 546754"/>
                <a:gd name="connsiteY0" fmla="*/ 0 h 961225"/>
                <a:gd name="connsiteX1" fmla="*/ 475997 w 546754"/>
                <a:gd name="connsiteY1" fmla="*/ 46264 h 961225"/>
                <a:gd name="connsiteX2" fmla="*/ 546754 w 546754"/>
                <a:gd name="connsiteY2" fmla="*/ 961225 h 961225"/>
                <a:gd name="connsiteX3" fmla="*/ 0 w 546754"/>
                <a:gd name="connsiteY3" fmla="*/ 961225 h 961225"/>
                <a:gd name="connsiteX4" fmla="*/ 0 w 546754"/>
                <a:gd name="connsiteY4" fmla="*/ 0 h 961225"/>
                <a:gd name="connsiteX0" fmla="*/ 0 w 553450"/>
                <a:gd name="connsiteY0" fmla="*/ 0 h 961225"/>
                <a:gd name="connsiteX1" fmla="*/ 475997 w 553450"/>
                <a:gd name="connsiteY1" fmla="*/ 46264 h 961225"/>
                <a:gd name="connsiteX2" fmla="*/ 546754 w 553450"/>
                <a:gd name="connsiteY2" fmla="*/ 961225 h 961225"/>
                <a:gd name="connsiteX3" fmla="*/ 0 w 553450"/>
                <a:gd name="connsiteY3" fmla="*/ 961225 h 961225"/>
                <a:gd name="connsiteX4" fmla="*/ 0 w 553450"/>
                <a:gd name="connsiteY4" fmla="*/ 0 h 961225"/>
                <a:gd name="connsiteX0" fmla="*/ 0 w 546754"/>
                <a:gd name="connsiteY0" fmla="*/ 0 h 961225"/>
                <a:gd name="connsiteX1" fmla="*/ 475997 w 546754"/>
                <a:gd name="connsiteY1" fmla="*/ 46264 h 961225"/>
                <a:gd name="connsiteX2" fmla="*/ 546754 w 546754"/>
                <a:gd name="connsiteY2" fmla="*/ 961225 h 961225"/>
                <a:gd name="connsiteX3" fmla="*/ 0 w 546754"/>
                <a:gd name="connsiteY3" fmla="*/ 961225 h 961225"/>
                <a:gd name="connsiteX4" fmla="*/ 0 w 546754"/>
                <a:gd name="connsiteY4" fmla="*/ 0 h 961225"/>
                <a:gd name="connsiteX0" fmla="*/ 0 w 546754"/>
                <a:gd name="connsiteY0" fmla="*/ 0 h 961225"/>
                <a:gd name="connsiteX1" fmla="*/ 460543 w 546754"/>
                <a:gd name="connsiteY1" fmla="*/ 35807 h 961225"/>
                <a:gd name="connsiteX2" fmla="*/ 546754 w 546754"/>
                <a:gd name="connsiteY2" fmla="*/ 961225 h 961225"/>
                <a:gd name="connsiteX3" fmla="*/ 0 w 546754"/>
                <a:gd name="connsiteY3" fmla="*/ 961225 h 961225"/>
                <a:gd name="connsiteX4" fmla="*/ 0 w 546754"/>
                <a:gd name="connsiteY4" fmla="*/ 0 h 961225"/>
                <a:gd name="connsiteX0" fmla="*/ 0 w 546754"/>
                <a:gd name="connsiteY0" fmla="*/ 0 h 961225"/>
                <a:gd name="connsiteX1" fmla="*/ 460543 w 546754"/>
                <a:gd name="connsiteY1" fmla="*/ 35807 h 961225"/>
                <a:gd name="connsiteX2" fmla="*/ 546754 w 546754"/>
                <a:gd name="connsiteY2" fmla="*/ 961225 h 961225"/>
                <a:gd name="connsiteX3" fmla="*/ 0 w 546754"/>
                <a:gd name="connsiteY3" fmla="*/ 961225 h 961225"/>
                <a:gd name="connsiteX4" fmla="*/ 0 w 546754"/>
                <a:gd name="connsiteY4" fmla="*/ 0 h 961225"/>
                <a:gd name="connsiteX0" fmla="*/ 0 w 546754"/>
                <a:gd name="connsiteY0" fmla="*/ 1939 h 963164"/>
                <a:gd name="connsiteX1" fmla="*/ 463832 w 546754"/>
                <a:gd name="connsiteY1" fmla="*/ 21053 h 963164"/>
                <a:gd name="connsiteX2" fmla="*/ 546754 w 546754"/>
                <a:gd name="connsiteY2" fmla="*/ 963164 h 963164"/>
                <a:gd name="connsiteX3" fmla="*/ 0 w 546754"/>
                <a:gd name="connsiteY3" fmla="*/ 963164 h 963164"/>
                <a:gd name="connsiteX4" fmla="*/ 0 w 546754"/>
                <a:gd name="connsiteY4" fmla="*/ 1939 h 963164"/>
                <a:gd name="connsiteX0" fmla="*/ 0 w 546754"/>
                <a:gd name="connsiteY0" fmla="*/ 1939 h 963164"/>
                <a:gd name="connsiteX1" fmla="*/ 463832 w 546754"/>
                <a:gd name="connsiteY1" fmla="*/ 21053 h 963164"/>
                <a:gd name="connsiteX2" fmla="*/ 546754 w 546754"/>
                <a:gd name="connsiteY2" fmla="*/ 963164 h 963164"/>
                <a:gd name="connsiteX3" fmla="*/ 0 w 546754"/>
                <a:gd name="connsiteY3" fmla="*/ 963164 h 963164"/>
                <a:gd name="connsiteX4" fmla="*/ 0 w 546754"/>
                <a:gd name="connsiteY4" fmla="*/ 1939 h 963164"/>
                <a:gd name="connsiteX0" fmla="*/ 0 w 546754"/>
                <a:gd name="connsiteY0" fmla="*/ 0 h 961225"/>
                <a:gd name="connsiteX1" fmla="*/ 463832 w 546754"/>
                <a:gd name="connsiteY1" fmla="*/ 19114 h 961225"/>
                <a:gd name="connsiteX2" fmla="*/ 546754 w 546754"/>
                <a:gd name="connsiteY2" fmla="*/ 961225 h 961225"/>
                <a:gd name="connsiteX3" fmla="*/ 0 w 546754"/>
                <a:gd name="connsiteY3" fmla="*/ 961225 h 961225"/>
                <a:gd name="connsiteX4" fmla="*/ 0 w 546754"/>
                <a:gd name="connsiteY4" fmla="*/ 0 h 961225"/>
                <a:gd name="connsiteX0" fmla="*/ 0 w 546754"/>
                <a:gd name="connsiteY0" fmla="*/ 5758 h 966983"/>
                <a:gd name="connsiteX1" fmla="*/ 463832 w 546754"/>
                <a:gd name="connsiteY1" fmla="*/ 4841 h 966983"/>
                <a:gd name="connsiteX2" fmla="*/ 546754 w 546754"/>
                <a:gd name="connsiteY2" fmla="*/ 966983 h 966983"/>
                <a:gd name="connsiteX3" fmla="*/ 0 w 546754"/>
                <a:gd name="connsiteY3" fmla="*/ 966983 h 966983"/>
                <a:gd name="connsiteX4" fmla="*/ 0 w 546754"/>
                <a:gd name="connsiteY4" fmla="*/ 5758 h 966983"/>
                <a:gd name="connsiteX0" fmla="*/ 0 w 546754"/>
                <a:gd name="connsiteY0" fmla="*/ 917 h 962142"/>
                <a:gd name="connsiteX1" fmla="*/ 463832 w 546754"/>
                <a:gd name="connsiteY1" fmla="*/ 0 h 962142"/>
                <a:gd name="connsiteX2" fmla="*/ 546754 w 546754"/>
                <a:gd name="connsiteY2" fmla="*/ 962142 h 962142"/>
                <a:gd name="connsiteX3" fmla="*/ 0 w 546754"/>
                <a:gd name="connsiteY3" fmla="*/ 962142 h 962142"/>
                <a:gd name="connsiteX4" fmla="*/ 0 w 546754"/>
                <a:gd name="connsiteY4" fmla="*/ 917 h 962142"/>
                <a:gd name="connsiteX0" fmla="*/ 0 w 546754"/>
                <a:gd name="connsiteY0" fmla="*/ 3249 h 964474"/>
                <a:gd name="connsiteX1" fmla="*/ 463832 w 546754"/>
                <a:gd name="connsiteY1" fmla="*/ 2332 h 964474"/>
                <a:gd name="connsiteX2" fmla="*/ 546754 w 546754"/>
                <a:gd name="connsiteY2" fmla="*/ 964474 h 964474"/>
                <a:gd name="connsiteX3" fmla="*/ 0 w 546754"/>
                <a:gd name="connsiteY3" fmla="*/ 964474 h 964474"/>
                <a:gd name="connsiteX4" fmla="*/ 0 w 546754"/>
                <a:gd name="connsiteY4" fmla="*/ 3249 h 964474"/>
                <a:gd name="connsiteX0" fmla="*/ 0 w 546754"/>
                <a:gd name="connsiteY0" fmla="*/ 6243 h 967468"/>
                <a:gd name="connsiteX1" fmla="*/ 463832 w 546754"/>
                <a:gd name="connsiteY1" fmla="*/ 5326 h 967468"/>
                <a:gd name="connsiteX2" fmla="*/ 546754 w 546754"/>
                <a:gd name="connsiteY2" fmla="*/ 967468 h 967468"/>
                <a:gd name="connsiteX3" fmla="*/ 0 w 546754"/>
                <a:gd name="connsiteY3" fmla="*/ 967468 h 967468"/>
                <a:gd name="connsiteX4" fmla="*/ 0 w 546754"/>
                <a:gd name="connsiteY4" fmla="*/ 6243 h 967468"/>
                <a:gd name="connsiteX0" fmla="*/ 0 w 546754"/>
                <a:gd name="connsiteY0" fmla="*/ 6243 h 967468"/>
                <a:gd name="connsiteX1" fmla="*/ 463832 w 546754"/>
                <a:gd name="connsiteY1" fmla="*/ 5326 h 967468"/>
                <a:gd name="connsiteX2" fmla="*/ 546754 w 546754"/>
                <a:gd name="connsiteY2" fmla="*/ 967468 h 967468"/>
                <a:gd name="connsiteX3" fmla="*/ 0 w 546754"/>
                <a:gd name="connsiteY3" fmla="*/ 967468 h 967468"/>
                <a:gd name="connsiteX4" fmla="*/ 0 w 546754"/>
                <a:gd name="connsiteY4" fmla="*/ 6243 h 967468"/>
                <a:gd name="connsiteX0" fmla="*/ 0 w 546754"/>
                <a:gd name="connsiteY0" fmla="*/ 669 h 961894"/>
                <a:gd name="connsiteX1" fmla="*/ 463832 w 546754"/>
                <a:gd name="connsiteY1" fmla="*/ 26460 h 961894"/>
                <a:gd name="connsiteX2" fmla="*/ 546754 w 546754"/>
                <a:gd name="connsiteY2" fmla="*/ 961894 h 961894"/>
                <a:gd name="connsiteX3" fmla="*/ 0 w 546754"/>
                <a:gd name="connsiteY3" fmla="*/ 961894 h 961894"/>
                <a:gd name="connsiteX4" fmla="*/ 0 w 546754"/>
                <a:gd name="connsiteY4" fmla="*/ 669 h 961894"/>
                <a:gd name="connsiteX0" fmla="*/ 0 w 546754"/>
                <a:gd name="connsiteY0" fmla="*/ 5444 h 966669"/>
                <a:gd name="connsiteX1" fmla="*/ 463832 w 546754"/>
                <a:gd name="connsiteY1" fmla="*/ 31235 h 966669"/>
                <a:gd name="connsiteX2" fmla="*/ 546754 w 546754"/>
                <a:gd name="connsiteY2" fmla="*/ 966669 h 966669"/>
                <a:gd name="connsiteX3" fmla="*/ 0 w 546754"/>
                <a:gd name="connsiteY3" fmla="*/ 966669 h 966669"/>
                <a:gd name="connsiteX4" fmla="*/ 0 w 546754"/>
                <a:gd name="connsiteY4" fmla="*/ 5444 h 966669"/>
                <a:gd name="connsiteX0" fmla="*/ 0 w 546754"/>
                <a:gd name="connsiteY0" fmla="*/ 5444 h 966669"/>
                <a:gd name="connsiteX1" fmla="*/ 463832 w 546754"/>
                <a:gd name="connsiteY1" fmla="*/ 31235 h 966669"/>
                <a:gd name="connsiteX2" fmla="*/ 546754 w 546754"/>
                <a:gd name="connsiteY2" fmla="*/ 966669 h 966669"/>
                <a:gd name="connsiteX3" fmla="*/ 0 w 546754"/>
                <a:gd name="connsiteY3" fmla="*/ 966669 h 966669"/>
                <a:gd name="connsiteX4" fmla="*/ 0 w 546754"/>
                <a:gd name="connsiteY4" fmla="*/ 5444 h 966669"/>
                <a:gd name="connsiteX0" fmla="*/ 0 w 546754"/>
                <a:gd name="connsiteY0" fmla="*/ 20846 h 982071"/>
                <a:gd name="connsiteX1" fmla="*/ 463832 w 546754"/>
                <a:gd name="connsiteY1" fmla="*/ 46637 h 982071"/>
                <a:gd name="connsiteX2" fmla="*/ 546754 w 546754"/>
                <a:gd name="connsiteY2" fmla="*/ 982071 h 982071"/>
                <a:gd name="connsiteX3" fmla="*/ 0 w 546754"/>
                <a:gd name="connsiteY3" fmla="*/ 982071 h 982071"/>
                <a:gd name="connsiteX4" fmla="*/ 0 w 546754"/>
                <a:gd name="connsiteY4" fmla="*/ 20846 h 982071"/>
                <a:gd name="connsiteX0" fmla="*/ 0 w 546754"/>
                <a:gd name="connsiteY0" fmla="*/ 7566 h 968791"/>
                <a:gd name="connsiteX1" fmla="*/ 480278 w 546754"/>
                <a:gd name="connsiteY1" fmla="*/ 60065 h 968791"/>
                <a:gd name="connsiteX2" fmla="*/ 546754 w 546754"/>
                <a:gd name="connsiteY2" fmla="*/ 968791 h 968791"/>
                <a:gd name="connsiteX3" fmla="*/ 0 w 546754"/>
                <a:gd name="connsiteY3" fmla="*/ 968791 h 968791"/>
                <a:gd name="connsiteX4" fmla="*/ 0 w 546754"/>
                <a:gd name="connsiteY4" fmla="*/ 7566 h 968791"/>
                <a:gd name="connsiteX0" fmla="*/ 0 w 546754"/>
                <a:gd name="connsiteY0" fmla="*/ 7566 h 968791"/>
                <a:gd name="connsiteX1" fmla="*/ 480278 w 546754"/>
                <a:gd name="connsiteY1" fmla="*/ 60065 h 968791"/>
                <a:gd name="connsiteX2" fmla="*/ 546754 w 546754"/>
                <a:gd name="connsiteY2" fmla="*/ 968791 h 968791"/>
                <a:gd name="connsiteX3" fmla="*/ 0 w 546754"/>
                <a:gd name="connsiteY3" fmla="*/ 968791 h 968791"/>
                <a:gd name="connsiteX4" fmla="*/ 0 w 546754"/>
                <a:gd name="connsiteY4" fmla="*/ 7566 h 968791"/>
                <a:gd name="connsiteX0" fmla="*/ 0 w 543465"/>
                <a:gd name="connsiteY0" fmla="*/ 7566 h 968791"/>
                <a:gd name="connsiteX1" fmla="*/ 480278 w 543465"/>
                <a:gd name="connsiteY1" fmla="*/ 60065 h 968791"/>
                <a:gd name="connsiteX2" fmla="*/ 543465 w 543465"/>
                <a:gd name="connsiteY2" fmla="*/ 915375 h 968791"/>
                <a:gd name="connsiteX3" fmla="*/ 0 w 543465"/>
                <a:gd name="connsiteY3" fmla="*/ 968791 h 968791"/>
                <a:gd name="connsiteX4" fmla="*/ 0 w 543465"/>
                <a:gd name="connsiteY4" fmla="*/ 7566 h 968791"/>
                <a:gd name="connsiteX0" fmla="*/ 0 w 555124"/>
                <a:gd name="connsiteY0" fmla="*/ 7566 h 968791"/>
                <a:gd name="connsiteX1" fmla="*/ 480278 w 555124"/>
                <a:gd name="connsiteY1" fmla="*/ 60065 h 968791"/>
                <a:gd name="connsiteX2" fmla="*/ 543465 w 555124"/>
                <a:gd name="connsiteY2" fmla="*/ 915375 h 968791"/>
                <a:gd name="connsiteX3" fmla="*/ 0 w 555124"/>
                <a:gd name="connsiteY3" fmla="*/ 968791 h 968791"/>
                <a:gd name="connsiteX4" fmla="*/ 0 w 555124"/>
                <a:gd name="connsiteY4" fmla="*/ 7566 h 968791"/>
                <a:gd name="connsiteX0" fmla="*/ 0 w 543465"/>
                <a:gd name="connsiteY0" fmla="*/ 7566 h 968791"/>
                <a:gd name="connsiteX1" fmla="*/ 480278 w 543465"/>
                <a:gd name="connsiteY1" fmla="*/ 60065 h 968791"/>
                <a:gd name="connsiteX2" fmla="*/ 543465 w 543465"/>
                <a:gd name="connsiteY2" fmla="*/ 915375 h 968791"/>
                <a:gd name="connsiteX3" fmla="*/ 0 w 543465"/>
                <a:gd name="connsiteY3" fmla="*/ 968791 h 968791"/>
                <a:gd name="connsiteX4" fmla="*/ 0 w 543465"/>
                <a:gd name="connsiteY4" fmla="*/ 7566 h 968791"/>
                <a:gd name="connsiteX0" fmla="*/ 0 w 543465"/>
                <a:gd name="connsiteY0" fmla="*/ 7566 h 968791"/>
                <a:gd name="connsiteX1" fmla="*/ 480278 w 543465"/>
                <a:gd name="connsiteY1" fmla="*/ 60065 h 968791"/>
                <a:gd name="connsiteX2" fmla="*/ 543465 w 543465"/>
                <a:gd name="connsiteY2" fmla="*/ 915375 h 968791"/>
                <a:gd name="connsiteX3" fmla="*/ 0 w 543465"/>
                <a:gd name="connsiteY3" fmla="*/ 968791 h 968791"/>
                <a:gd name="connsiteX4" fmla="*/ 0 w 543465"/>
                <a:gd name="connsiteY4" fmla="*/ 7566 h 968791"/>
                <a:gd name="connsiteX0" fmla="*/ 0 w 555428"/>
                <a:gd name="connsiteY0" fmla="*/ 10291 h 971516"/>
                <a:gd name="connsiteX1" fmla="*/ 509880 w 555428"/>
                <a:gd name="connsiteY1" fmla="*/ 56113 h 971516"/>
                <a:gd name="connsiteX2" fmla="*/ 543465 w 555428"/>
                <a:gd name="connsiteY2" fmla="*/ 918100 h 971516"/>
                <a:gd name="connsiteX3" fmla="*/ 0 w 555428"/>
                <a:gd name="connsiteY3" fmla="*/ 971516 h 971516"/>
                <a:gd name="connsiteX4" fmla="*/ 0 w 555428"/>
                <a:gd name="connsiteY4" fmla="*/ 10291 h 971516"/>
                <a:gd name="connsiteX0" fmla="*/ 0 w 543465"/>
                <a:gd name="connsiteY0" fmla="*/ 10291 h 971516"/>
                <a:gd name="connsiteX1" fmla="*/ 509880 w 543465"/>
                <a:gd name="connsiteY1" fmla="*/ 56113 h 971516"/>
                <a:gd name="connsiteX2" fmla="*/ 543465 w 543465"/>
                <a:gd name="connsiteY2" fmla="*/ 918100 h 971516"/>
                <a:gd name="connsiteX3" fmla="*/ 0 w 543465"/>
                <a:gd name="connsiteY3" fmla="*/ 971516 h 971516"/>
                <a:gd name="connsiteX4" fmla="*/ 0 w 543465"/>
                <a:gd name="connsiteY4" fmla="*/ 10291 h 971516"/>
                <a:gd name="connsiteX0" fmla="*/ 0 w 530031"/>
                <a:gd name="connsiteY0" fmla="*/ 10291 h 971516"/>
                <a:gd name="connsiteX1" fmla="*/ 509880 w 530031"/>
                <a:gd name="connsiteY1" fmla="*/ 56113 h 971516"/>
                <a:gd name="connsiteX2" fmla="*/ 513862 w 530031"/>
                <a:gd name="connsiteY2" fmla="*/ 908085 h 971516"/>
                <a:gd name="connsiteX3" fmla="*/ 0 w 530031"/>
                <a:gd name="connsiteY3" fmla="*/ 971516 h 971516"/>
                <a:gd name="connsiteX4" fmla="*/ 0 w 530031"/>
                <a:gd name="connsiteY4" fmla="*/ 10291 h 971516"/>
                <a:gd name="connsiteX0" fmla="*/ 0 w 536501"/>
                <a:gd name="connsiteY0" fmla="*/ 10291 h 971516"/>
                <a:gd name="connsiteX1" fmla="*/ 509880 w 536501"/>
                <a:gd name="connsiteY1" fmla="*/ 56113 h 971516"/>
                <a:gd name="connsiteX2" fmla="*/ 513862 w 536501"/>
                <a:gd name="connsiteY2" fmla="*/ 908085 h 971516"/>
                <a:gd name="connsiteX3" fmla="*/ 0 w 536501"/>
                <a:gd name="connsiteY3" fmla="*/ 971516 h 971516"/>
                <a:gd name="connsiteX4" fmla="*/ 0 w 536501"/>
                <a:gd name="connsiteY4" fmla="*/ 10291 h 97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501" h="971516">
                  <a:moveTo>
                    <a:pt x="0" y="10291"/>
                  </a:moveTo>
                  <a:cubicBezTo>
                    <a:pt x="165244" y="5681"/>
                    <a:pt x="427191" y="-27332"/>
                    <a:pt x="509880" y="56113"/>
                  </a:cubicBezTo>
                  <a:cubicBezTo>
                    <a:pt x="562814" y="128909"/>
                    <a:pt x="521818" y="594317"/>
                    <a:pt x="513862" y="908085"/>
                  </a:cubicBezTo>
                  <a:cubicBezTo>
                    <a:pt x="385334" y="925890"/>
                    <a:pt x="181155" y="953711"/>
                    <a:pt x="0" y="971516"/>
                  </a:cubicBezTo>
                  <a:lnTo>
                    <a:pt x="0" y="102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" name="Rectangle 39">
              <a:extLst>
                <a:ext uri="{FF2B5EF4-FFF2-40B4-BE49-F238E27FC236}">
                  <a16:creationId xmlns:a16="http://schemas.microsoft.com/office/drawing/2014/main" id="{EDE27C6E-D2B2-47C9-B352-0B2AF7C1D6B5}"/>
                </a:ext>
              </a:extLst>
            </p:cNvPr>
            <p:cNvSpPr/>
            <p:nvPr/>
          </p:nvSpPr>
          <p:spPr>
            <a:xfrm>
              <a:off x="4608492" y="2873809"/>
              <a:ext cx="536501" cy="957165"/>
            </a:xfrm>
            <a:custGeom>
              <a:avLst/>
              <a:gdLst>
                <a:gd name="connsiteX0" fmla="*/ 0 w 546754"/>
                <a:gd name="connsiteY0" fmla="*/ 0 h 961225"/>
                <a:gd name="connsiteX1" fmla="*/ 546754 w 546754"/>
                <a:gd name="connsiteY1" fmla="*/ 0 h 961225"/>
                <a:gd name="connsiteX2" fmla="*/ 546754 w 546754"/>
                <a:gd name="connsiteY2" fmla="*/ 961225 h 961225"/>
                <a:gd name="connsiteX3" fmla="*/ 0 w 546754"/>
                <a:gd name="connsiteY3" fmla="*/ 961225 h 961225"/>
                <a:gd name="connsiteX4" fmla="*/ 0 w 546754"/>
                <a:gd name="connsiteY4" fmla="*/ 0 h 961225"/>
                <a:gd name="connsiteX0" fmla="*/ 0 w 546754"/>
                <a:gd name="connsiteY0" fmla="*/ 0 h 961225"/>
                <a:gd name="connsiteX1" fmla="*/ 475997 w 546754"/>
                <a:gd name="connsiteY1" fmla="*/ 46264 h 961225"/>
                <a:gd name="connsiteX2" fmla="*/ 546754 w 546754"/>
                <a:gd name="connsiteY2" fmla="*/ 961225 h 961225"/>
                <a:gd name="connsiteX3" fmla="*/ 0 w 546754"/>
                <a:gd name="connsiteY3" fmla="*/ 961225 h 961225"/>
                <a:gd name="connsiteX4" fmla="*/ 0 w 546754"/>
                <a:gd name="connsiteY4" fmla="*/ 0 h 961225"/>
                <a:gd name="connsiteX0" fmla="*/ 0 w 546754"/>
                <a:gd name="connsiteY0" fmla="*/ 0 h 961225"/>
                <a:gd name="connsiteX1" fmla="*/ 475997 w 546754"/>
                <a:gd name="connsiteY1" fmla="*/ 46264 h 961225"/>
                <a:gd name="connsiteX2" fmla="*/ 546754 w 546754"/>
                <a:gd name="connsiteY2" fmla="*/ 961225 h 961225"/>
                <a:gd name="connsiteX3" fmla="*/ 0 w 546754"/>
                <a:gd name="connsiteY3" fmla="*/ 961225 h 961225"/>
                <a:gd name="connsiteX4" fmla="*/ 0 w 546754"/>
                <a:gd name="connsiteY4" fmla="*/ 0 h 961225"/>
                <a:gd name="connsiteX0" fmla="*/ 0 w 546754"/>
                <a:gd name="connsiteY0" fmla="*/ 0 h 961225"/>
                <a:gd name="connsiteX1" fmla="*/ 475997 w 546754"/>
                <a:gd name="connsiteY1" fmla="*/ 46264 h 961225"/>
                <a:gd name="connsiteX2" fmla="*/ 546754 w 546754"/>
                <a:gd name="connsiteY2" fmla="*/ 961225 h 961225"/>
                <a:gd name="connsiteX3" fmla="*/ 0 w 546754"/>
                <a:gd name="connsiteY3" fmla="*/ 961225 h 961225"/>
                <a:gd name="connsiteX4" fmla="*/ 0 w 546754"/>
                <a:gd name="connsiteY4" fmla="*/ 0 h 961225"/>
                <a:gd name="connsiteX0" fmla="*/ 0 w 546754"/>
                <a:gd name="connsiteY0" fmla="*/ 0 h 961225"/>
                <a:gd name="connsiteX1" fmla="*/ 475997 w 546754"/>
                <a:gd name="connsiteY1" fmla="*/ 46264 h 961225"/>
                <a:gd name="connsiteX2" fmla="*/ 546754 w 546754"/>
                <a:gd name="connsiteY2" fmla="*/ 961225 h 961225"/>
                <a:gd name="connsiteX3" fmla="*/ 0 w 546754"/>
                <a:gd name="connsiteY3" fmla="*/ 961225 h 961225"/>
                <a:gd name="connsiteX4" fmla="*/ 0 w 546754"/>
                <a:gd name="connsiteY4" fmla="*/ 0 h 961225"/>
                <a:gd name="connsiteX0" fmla="*/ 0 w 553450"/>
                <a:gd name="connsiteY0" fmla="*/ 0 h 961225"/>
                <a:gd name="connsiteX1" fmla="*/ 475997 w 553450"/>
                <a:gd name="connsiteY1" fmla="*/ 46264 h 961225"/>
                <a:gd name="connsiteX2" fmla="*/ 546754 w 553450"/>
                <a:gd name="connsiteY2" fmla="*/ 961225 h 961225"/>
                <a:gd name="connsiteX3" fmla="*/ 0 w 553450"/>
                <a:gd name="connsiteY3" fmla="*/ 961225 h 961225"/>
                <a:gd name="connsiteX4" fmla="*/ 0 w 553450"/>
                <a:gd name="connsiteY4" fmla="*/ 0 h 961225"/>
                <a:gd name="connsiteX0" fmla="*/ 0 w 546754"/>
                <a:gd name="connsiteY0" fmla="*/ 0 h 961225"/>
                <a:gd name="connsiteX1" fmla="*/ 475997 w 546754"/>
                <a:gd name="connsiteY1" fmla="*/ 46264 h 961225"/>
                <a:gd name="connsiteX2" fmla="*/ 546754 w 546754"/>
                <a:gd name="connsiteY2" fmla="*/ 961225 h 961225"/>
                <a:gd name="connsiteX3" fmla="*/ 0 w 546754"/>
                <a:gd name="connsiteY3" fmla="*/ 961225 h 961225"/>
                <a:gd name="connsiteX4" fmla="*/ 0 w 546754"/>
                <a:gd name="connsiteY4" fmla="*/ 0 h 961225"/>
                <a:gd name="connsiteX0" fmla="*/ 0 w 546754"/>
                <a:gd name="connsiteY0" fmla="*/ 0 h 961225"/>
                <a:gd name="connsiteX1" fmla="*/ 460543 w 546754"/>
                <a:gd name="connsiteY1" fmla="*/ 35807 h 961225"/>
                <a:gd name="connsiteX2" fmla="*/ 546754 w 546754"/>
                <a:gd name="connsiteY2" fmla="*/ 961225 h 961225"/>
                <a:gd name="connsiteX3" fmla="*/ 0 w 546754"/>
                <a:gd name="connsiteY3" fmla="*/ 961225 h 961225"/>
                <a:gd name="connsiteX4" fmla="*/ 0 w 546754"/>
                <a:gd name="connsiteY4" fmla="*/ 0 h 961225"/>
                <a:gd name="connsiteX0" fmla="*/ 0 w 546754"/>
                <a:gd name="connsiteY0" fmla="*/ 0 h 961225"/>
                <a:gd name="connsiteX1" fmla="*/ 460543 w 546754"/>
                <a:gd name="connsiteY1" fmla="*/ 35807 h 961225"/>
                <a:gd name="connsiteX2" fmla="*/ 546754 w 546754"/>
                <a:gd name="connsiteY2" fmla="*/ 961225 h 961225"/>
                <a:gd name="connsiteX3" fmla="*/ 0 w 546754"/>
                <a:gd name="connsiteY3" fmla="*/ 961225 h 961225"/>
                <a:gd name="connsiteX4" fmla="*/ 0 w 546754"/>
                <a:gd name="connsiteY4" fmla="*/ 0 h 961225"/>
                <a:gd name="connsiteX0" fmla="*/ 0 w 546754"/>
                <a:gd name="connsiteY0" fmla="*/ 1939 h 963164"/>
                <a:gd name="connsiteX1" fmla="*/ 463832 w 546754"/>
                <a:gd name="connsiteY1" fmla="*/ 21053 h 963164"/>
                <a:gd name="connsiteX2" fmla="*/ 546754 w 546754"/>
                <a:gd name="connsiteY2" fmla="*/ 963164 h 963164"/>
                <a:gd name="connsiteX3" fmla="*/ 0 w 546754"/>
                <a:gd name="connsiteY3" fmla="*/ 963164 h 963164"/>
                <a:gd name="connsiteX4" fmla="*/ 0 w 546754"/>
                <a:gd name="connsiteY4" fmla="*/ 1939 h 963164"/>
                <a:gd name="connsiteX0" fmla="*/ 0 w 546754"/>
                <a:gd name="connsiteY0" fmla="*/ 1939 h 963164"/>
                <a:gd name="connsiteX1" fmla="*/ 463832 w 546754"/>
                <a:gd name="connsiteY1" fmla="*/ 21053 h 963164"/>
                <a:gd name="connsiteX2" fmla="*/ 546754 w 546754"/>
                <a:gd name="connsiteY2" fmla="*/ 963164 h 963164"/>
                <a:gd name="connsiteX3" fmla="*/ 0 w 546754"/>
                <a:gd name="connsiteY3" fmla="*/ 963164 h 963164"/>
                <a:gd name="connsiteX4" fmla="*/ 0 w 546754"/>
                <a:gd name="connsiteY4" fmla="*/ 1939 h 963164"/>
                <a:gd name="connsiteX0" fmla="*/ 0 w 546754"/>
                <a:gd name="connsiteY0" fmla="*/ 0 h 961225"/>
                <a:gd name="connsiteX1" fmla="*/ 463832 w 546754"/>
                <a:gd name="connsiteY1" fmla="*/ 19114 h 961225"/>
                <a:gd name="connsiteX2" fmla="*/ 546754 w 546754"/>
                <a:gd name="connsiteY2" fmla="*/ 961225 h 961225"/>
                <a:gd name="connsiteX3" fmla="*/ 0 w 546754"/>
                <a:gd name="connsiteY3" fmla="*/ 961225 h 961225"/>
                <a:gd name="connsiteX4" fmla="*/ 0 w 546754"/>
                <a:gd name="connsiteY4" fmla="*/ 0 h 961225"/>
                <a:gd name="connsiteX0" fmla="*/ 0 w 546754"/>
                <a:gd name="connsiteY0" fmla="*/ 5758 h 966983"/>
                <a:gd name="connsiteX1" fmla="*/ 463832 w 546754"/>
                <a:gd name="connsiteY1" fmla="*/ 4841 h 966983"/>
                <a:gd name="connsiteX2" fmla="*/ 546754 w 546754"/>
                <a:gd name="connsiteY2" fmla="*/ 966983 h 966983"/>
                <a:gd name="connsiteX3" fmla="*/ 0 w 546754"/>
                <a:gd name="connsiteY3" fmla="*/ 966983 h 966983"/>
                <a:gd name="connsiteX4" fmla="*/ 0 w 546754"/>
                <a:gd name="connsiteY4" fmla="*/ 5758 h 966983"/>
                <a:gd name="connsiteX0" fmla="*/ 0 w 546754"/>
                <a:gd name="connsiteY0" fmla="*/ 917 h 962142"/>
                <a:gd name="connsiteX1" fmla="*/ 463832 w 546754"/>
                <a:gd name="connsiteY1" fmla="*/ 0 h 962142"/>
                <a:gd name="connsiteX2" fmla="*/ 546754 w 546754"/>
                <a:gd name="connsiteY2" fmla="*/ 962142 h 962142"/>
                <a:gd name="connsiteX3" fmla="*/ 0 w 546754"/>
                <a:gd name="connsiteY3" fmla="*/ 962142 h 962142"/>
                <a:gd name="connsiteX4" fmla="*/ 0 w 546754"/>
                <a:gd name="connsiteY4" fmla="*/ 917 h 962142"/>
                <a:gd name="connsiteX0" fmla="*/ 0 w 546754"/>
                <a:gd name="connsiteY0" fmla="*/ 3249 h 964474"/>
                <a:gd name="connsiteX1" fmla="*/ 463832 w 546754"/>
                <a:gd name="connsiteY1" fmla="*/ 2332 h 964474"/>
                <a:gd name="connsiteX2" fmla="*/ 546754 w 546754"/>
                <a:gd name="connsiteY2" fmla="*/ 964474 h 964474"/>
                <a:gd name="connsiteX3" fmla="*/ 0 w 546754"/>
                <a:gd name="connsiteY3" fmla="*/ 964474 h 964474"/>
                <a:gd name="connsiteX4" fmla="*/ 0 w 546754"/>
                <a:gd name="connsiteY4" fmla="*/ 3249 h 964474"/>
                <a:gd name="connsiteX0" fmla="*/ 0 w 546754"/>
                <a:gd name="connsiteY0" fmla="*/ 6243 h 967468"/>
                <a:gd name="connsiteX1" fmla="*/ 463832 w 546754"/>
                <a:gd name="connsiteY1" fmla="*/ 5326 h 967468"/>
                <a:gd name="connsiteX2" fmla="*/ 546754 w 546754"/>
                <a:gd name="connsiteY2" fmla="*/ 967468 h 967468"/>
                <a:gd name="connsiteX3" fmla="*/ 0 w 546754"/>
                <a:gd name="connsiteY3" fmla="*/ 967468 h 967468"/>
                <a:gd name="connsiteX4" fmla="*/ 0 w 546754"/>
                <a:gd name="connsiteY4" fmla="*/ 6243 h 967468"/>
                <a:gd name="connsiteX0" fmla="*/ 0 w 546754"/>
                <a:gd name="connsiteY0" fmla="*/ 6243 h 967468"/>
                <a:gd name="connsiteX1" fmla="*/ 463832 w 546754"/>
                <a:gd name="connsiteY1" fmla="*/ 5326 h 967468"/>
                <a:gd name="connsiteX2" fmla="*/ 546754 w 546754"/>
                <a:gd name="connsiteY2" fmla="*/ 967468 h 967468"/>
                <a:gd name="connsiteX3" fmla="*/ 0 w 546754"/>
                <a:gd name="connsiteY3" fmla="*/ 967468 h 967468"/>
                <a:gd name="connsiteX4" fmla="*/ 0 w 546754"/>
                <a:gd name="connsiteY4" fmla="*/ 6243 h 967468"/>
                <a:gd name="connsiteX0" fmla="*/ 0 w 546754"/>
                <a:gd name="connsiteY0" fmla="*/ 669 h 961894"/>
                <a:gd name="connsiteX1" fmla="*/ 463832 w 546754"/>
                <a:gd name="connsiteY1" fmla="*/ 26460 h 961894"/>
                <a:gd name="connsiteX2" fmla="*/ 546754 w 546754"/>
                <a:gd name="connsiteY2" fmla="*/ 961894 h 961894"/>
                <a:gd name="connsiteX3" fmla="*/ 0 w 546754"/>
                <a:gd name="connsiteY3" fmla="*/ 961894 h 961894"/>
                <a:gd name="connsiteX4" fmla="*/ 0 w 546754"/>
                <a:gd name="connsiteY4" fmla="*/ 669 h 961894"/>
                <a:gd name="connsiteX0" fmla="*/ 0 w 546754"/>
                <a:gd name="connsiteY0" fmla="*/ 5444 h 966669"/>
                <a:gd name="connsiteX1" fmla="*/ 463832 w 546754"/>
                <a:gd name="connsiteY1" fmla="*/ 31235 h 966669"/>
                <a:gd name="connsiteX2" fmla="*/ 546754 w 546754"/>
                <a:gd name="connsiteY2" fmla="*/ 966669 h 966669"/>
                <a:gd name="connsiteX3" fmla="*/ 0 w 546754"/>
                <a:gd name="connsiteY3" fmla="*/ 966669 h 966669"/>
                <a:gd name="connsiteX4" fmla="*/ 0 w 546754"/>
                <a:gd name="connsiteY4" fmla="*/ 5444 h 966669"/>
                <a:gd name="connsiteX0" fmla="*/ 0 w 546754"/>
                <a:gd name="connsiteY0" fmla="*/ 5444 h 966669"/>
                <a:gd name="connsiteX1" fmla="*/ 463832 w 546754"/>
                <a:gd name="connsiteY1" fmla="*/ 31235 h 966669"/>
                <a:gd name="connsiteX2" fmla="*/ 546754 w 546754"/>
                <a:gd name="connsiteY2" fmla="*/ 966669 h 966669"/>
                <a:gd name="connsiteX3" fmla="*/ 0 w 546754"/>
                <a:gd name="connsiteY3" fmla="*/ 966669 h 966669"/>
                <a:gd name="connsiteX4" fmla="*/ 0 w 546754"/>
                <a:gd name="connsiteY4" fmla="*/ 5444 h 966669"/>
                <a:gd name="connsiteX0" fmla="*/ 0 w 546754"/>
                <a:gd name="connsiteY0" fmla="*/ 20846 h 982071"/>
                <a:gd name="connsiteX1" fmla="*/ 463832 w 546754"/>
                <a:gd name="connsiteY1" fmla="*/ 46637 h 982071"/>
                <a:gd name="connsiteX2" fmla="*/ 546754 w 546754"/>
                <a:gd name="connsiteY2" fmla="*/ 982071 h 982071"/>
                <a:gd name="connsiteX3" fmla="*/ 0 w 546754"/>
                <a:gd name="connsiteY3" fmla="*/ 982071 h 982071"/>
                <a:gd name="connsiteX4" fmla="*/ 0 w 546754"/>
                <a:gd name="connsiteY4" fmla="*/ 20846 h 982071"/>
                <a:gd name="connsiteX0" fmla="*/ 0 w 546754"/>
                <a:gd name="connsiteY0" fmla="*/ 7566 h 968791"/>
                <a:gd name="connsiteX1" fmla="*/ 480278 w 546754"/>
                <a:gd name="connsiteY1" fmla="*/ 60065 h 968791"/>
                <a:gd name="connsiteX2" fmla="*/ 546754 w 546754"/>
                <a:gd name="connsiteY2" fmla="*/ 968791 h 968791"/>
                <a:gd name="connsiteX3" fmla="*/ 0 w 546754"/>
                <a:gd name="connsiteY3" fmla="*/ 968791 h 968791"/>
                <a:gd name="connsiteX4" fmla="*/ 0 w 546754"/>
                <a:gd name="connsiteY4" fmla="*/ 7566 h 968791"/>
                <a:gd name="connsiteX0" fmla="*/ 0 w 546754"/>
                <a:gd name="connsiteY0" fmla="*/ 7566 h 968791"/>
                <a:gd name="connsiteX1" fmla="*/ 480278 w 546754"/>
                <a:gd name="connsiteY1" fmla="*/ 60065 h 968791"/>
                <a:gd name="connsiteX2" fmla="*/ 546754 w 546754"/>
                <a:gd name="connsiteY2" fmla="*/ 968791 h 968791"/>
                <a:gd name="connsiteX3" fmla="*/ 0 w 546754"/>
                <a:gd name="connsiteY3" fmla="*/ 968791 h 968791"/>
                <a:gd name="connsiteX4" fmla="*/ 0 w 546754"/>
                <a:gd name="connsiteY4" fmla="*/ 7566 h 968791"/>
                <a:gd name="connsiteX0" fmla="*/ 0 w 543465"/>
                <a:gd name="connsiteY0" fmla="*/ 7566 h 968791"/>
                <a:gd name="connsiteX1" fmla="*/ 480278 w 543465"/>
                <a:gd name="connsiteY1" fmla="*/ 60065 h 968791"/>
                <a:gd name="connsiteX2" fmla="*/ 543465 w 543465"/>
                <a:gd name="connsiteY2" fmla="*/ 915375 h 968791"/>
                <a:gd name="connsiteX3" fmla="*/ 0 w 543465"/>
                <a:gd name="connsiteY3" fmla="*/ 968791 h 968791"/>
                <a:gd name="connsiteX4" fmla="*/ 0 w 543465"/>
                <a:gd name="connsiteY4" fmla="*/ 7566 h 968791"/>
                <a:gd name="connsiteX0" fmla="*/ 0 w 555124"/>
                <a:gd name="connsiteY0" fmla="*/ 7566 h 968791"/>
                <a:gd name="connsiteX1" fmla="*/ 480278 w 555124"/>
                <a:gd name="connsiteY1" fmla="*/ 60065 h 968791"/>
                <a:gd name="connsiteX2" fmla="*/ 543465 w 555124"/>
                <a:gd name="connsiteY2" fmla="*/ 915375 h 968791"/>
                <a:gd name="connsiteX3" fmla="*/ 0 w 555124"/>
                <a:gd name="connsiteY3" fmla="*/ 968791 h 968791"/>
                <a:gd name="connsiteX4" fmla="*/ 0 w 555124"/>
                <a:gd name="connsiteY4" fmla="*/ 7566 h 968791"/>
                <a:gd name="connsiteX0" fmla="*/ 0 w 543465"/>
                <a:gd name="connsiteY0" fmla="*/ 7566 h 968791"/>
                <a:gd name="connsiteX1" fmla="*/ 480278 w 543465"/>
                <a:gd name="connsiteY1" fmla="*/ 60065 h 968791"/>
                <a:gd name="connsiteX2" fmla="*/ 543465 w 543465"/>
                <a:gd name="connsiteY2" fmla="*/ 915375 h 968791"/>
                <a:gd name="connsiteX3" fmla="*/ 0 w 543465"/>
                <a:gd name="connsiteY3" fmla="*/ 968791 h 968791"/>
                <a:gd name="connsiteX4" fmla="*/ 0 w 543465"/>
                <a:gd name="connsiteY4" fmla="*/ 7566 h 968791"/>
                <a:gd name="connsiteX0" fmla="*/ 0 w 543465"/>
                <a:gd name="connsiteY0" fmla="*/ 7566 h 968791"/>
                <a:gd name="connsiteX1" fmla="*/ 480278 w 543465"/>
                <a:gd name="connsiteY1" fmla="*/ 60065 h 968791"/>
                <a:gd name="connsiteX2" fmla="*/ 543465 w 543465"/>
                <a:gd name="connsiteY2" fmla="*/ 915375 h 968791"/>
                <a:gd name="connsiteX3" fmla="*/ 0 w 543465"/>
                <a:gd name="connsiteY3" fmla="*/ 968791 h 968791"/>
                <a:gd name="connsiteX4" fmla="*/ 0 w 543465"/>
                <a:gd name="connsiteY4" fmla="*/ 7566 h 968791"/>
                <a:gd name="connsiteX0" fmla="*/ 0 w 555428"/>
                <a:gd name="connsiteY0" fmla="*/ 10291 h 971516"/>
                <a:gd name="connsiteX1" fmla="*/ 509880 w 555428"/>
                <a:gd name="connsiteY1" fmla="*/ 56113 h 971516"/>
                <a:gd name="connsiteX2" fmla="*/ 543465 w 555428"/>
                <a:gd name="connsiteY2" fmla="*/ 918100 h 971516"/>
                <a:gd name="connsiteX3" fmla="*/ 0 w 555428"/>
                <a:gd name="connsiteY3" fmla="*/ 971516 h 971516"/>
                <a:gd name="connsiteX4" fmla="*/ 0 w 555428"/>
                <a:gd name="connsiteY4" fmla="*/ 10291 h 971516"/>
                <a:gd name="connsiteX0" fmla="*/ 0 w 543465"/>
                <a:gd name="connsiteY0" fmla="*/ 10291 h 971516"/>
                <a:gd name="connsiteX1" fmla="*/ 509880 w 543465"/>
                <a:gd name="connsiteY1" fmla="*/ 56113 h 971516"/>
                <a:gd name="connsiteX2" fmla="*/ 543465 w 543465"/>
                <a:gd name="connsiteY2" fmla="*/ 918100 h 971516"/>
                <a:gd name="connsiteX3" fmla="*/ 0 w 543465"/>
                <a:gd name="connsiteY3" fmla="*/ 971516 h 971516"/>
                <a:gd name="connsiteX4" fmla="*/ 0 w 543465"/>
                <a:gd name="connsiteY4" fmla="*/ 10291 h 971516"/>
                <a:gd name="connsiteX0" fmla="*/ 0 w 530031"/>
                <a:gd name="connsiteY0" fmla="*/ 10291 h 971516"/>
                <a:gd name="connsiteX1" fmla="*/ 509880 w 530031"/>
                <a:gd name="connsiteY1" fmla="*/ 56113 h 971516"/>
                <a:gd name="connsiteX2" fmla="*/ 513862 w 530031"/>
                <a:gd name="connsiteY2" fmla="*/ 908085 h 971516"/>
                <a:gd name="connsiteX3" fmla="*/ 0 w 530031"/>
                <a:gd name="connsiteY3" fmla="*/ 971516 h 971516"/>
                <a:gd name="connsiteX4" fmla="*/ 0 w 530031"/>
                <a:gd name="connsiteY4" fmla="*/ 10291 h 971516"/>
                <a:gd name="connsiteX0" fmla="*/ 0 w 536501"/>
                <a:gd name="connsiteY0" fmla="*/ 10291 h 971516"/>
                <a:gd name="connsiteX1" fmla="*/ 509880 w 536501"/>
                <a:gd name="connsiteY1" fmla="*/ 56113 h 971516"/>
                <a:gd name="connsiteX2" fmla="*/ 513862 w 536501"/>
                <a:gd name="connsiteY2" fmla="*/ 908085 h 971516"/>
                <a:gd name="connsiteX3" fmla="*/ 0 w 536501"/>
                <a:gd name="connsiteY3" fmla="*/ 971516 h 971516"/>
                <a:gd name="connsiteX4" fmla="*/ 0 w 536501"/>
                <a:gd name="connsiteY4" fmla="*/ 10291 h 97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501" h="971516">
                  <a:moveTo>
                    <a:pt x="0" y="10291"/>
                  </a:moveTo>
                  <a:cubicBezTo>
                    <a:pt x="165244" y="5681"/>
                    <a:pt x="427191" y="-27332"/>
                    <a:pt x="509880" y="56113"/>
                  </a:cubicBezTo>
                  <a:cubicBezTo>
                    <a:pt x="562814" y="128909"/>
                    <a:pt x="521818" y="594317"/>
                    <a:pt x="513862" y="908085"/>
                  </a:cubicBezTo>
                  <a:cubicBezTo>
                    <a:pt x="385334" y="925890"/>
                    <a:pt x="181155" y="953711"/>
                    <a:pt x="0" y="971516"/>
                  </a:cubicBezTo>
                  <a:lnTo>
                    <a:pt x="0" y="102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B0D239-9F93-4C56-953E-77368BBFB600}"/>
                </a:ext>
              </a:extLst>
            </p:cNvPr>
            <p:cNvSpPr/>
            <p:nvPr/>
          </p:nvSpPr>
          <p:spPr>
            <a:xfrm>
              <a:off x="1039662" y="2877070"/>
              <a:ext cx="2927603" cy="961226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9000">
                  <a:schemeClr val="accent1"/>
                </a:gs>
                <a:gs pos="100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E865D98-2A45-4903-97C2-866126474A36}"/>
                </a:ext>
              </a:extLst>
            </p:cNvPr>
            <p:cNvSpPr/>
            <p:nvPr/>
          </p:nvSpPr>
          <p:spPr>
            <a:xfrm>
              <a:off x="4623797" y="4013204"/>
              <a:ext cx="3296402" cy="961226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9000">
                  <a:schemeClr val="accent2"/>
                </a:gs>
                <a:gs pos="100000">
                  <a:schemeClr val="accent2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590C405-A850-4760-8A6E-D476C252A915}"/>
                </a:ext>
              </a:extLst>
            </p:cNvPr>
            <p:cNvGrpSpPr/>
            <p:nvPr/>
          </p:nvGrpSpPr>
          <p:grpSpPr>
            <a:xfrm>
              <a:off x="3781329" y="2528195"/>
              <a:ext cx="1064571" cy="3610621"/>
              <a:chOff x="4097420" y="3177044"/>
              <a:chExt cx="900000" cy="3052457"/>
            </a:xfrm>
          </p:grpSpPr>
          <p:sp>
            <p:nvSpPr>
              <p:cNvPr id="81" name="Diagonal Stripe 80">
                <a:extLst>
                  <a:ext uri="{FF2B5EF4-FFF2-40B4-BE49-F238E27FC236}">
                    <a16:creationId xmlns:a16="http://schemas.microsoft.com/office/drawing/2014/main" id="{A30CB244-1D32-4FDE-9865-2C65F8C20C5E}"/>
                  </a:ext>
                </a:extLst>
              </p:cNvPr>
              <p:cNvSpPr/>
              <p:nvPr/>
            </p:nvSpPr>
            <p:spPr>
              <a:xfrm rot="19197366">
                <a:off x="4325723" y="5592977"/>
                <a:ext cx="526053" cy="636524"/>
              </a:xfrm>
              <a:prstGeom prst="diagStripe">
                <a:avLst>
                  <a:gd name="adj" fmla="val 8632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7">
                <a:extLst>
                  <a:ext uri="{FF2B5EF4-FFF2-40B4-BE49-F238E27FC236}">
                    <a16:creationId xmlns:a16="http://schemas.microsoft.com/office/drawing/2014/main" id="{AFCF267F-925B-4222-B745-806B311807B4}"/>
                  </a:ext>
                </a:extLst>
              </p:cNvPr>
              <p:cNvSpPr/>
              <p:nvPr/>
            </p:nvSpPr>
            <p:spPr>
              <a:xfrm>
                <a:off x="4234528" y="3424483"/>
                <a:ext cx="648000" cy="2016000"/>
              </a:xfrm>
              <a:custGeom>
                <a:avLst/>
                <a:gdLst>
                  <a:gd name="connsiteX0" fmla="*/ 0 w 828152"/>
                  <a:gd name="connsiteY0" fmla="*/ 0 h 1872208"/>
                  <a:gd name="connsiteX1" fmla="*/ 828152 w 828152"/>
                  <a:gd name="connsiteY1" fmla="*/ 0 h 1872208"/>
                  <a:gd name="connsiteX2" fmla="*/ 828152 w 828152"/>
                  <a:gd name="connsiteY2" fmla="*/ 1872208 h 1872208"/>
                  <a:gd name="connsiteX3" fmla="*/ 0 w 828152"/>
                  <a:gd name="connsiteY3" fmla="*/ 1872208 h 1872208"/>
                  <a:gd name="connsiteX4" fmla="*/ 0 w 828152"/>
                  <a:gd name="connsiteY4" fmla="*/ 0 h 1872208"/>
                  <a:gd name="connsiteX0" fmla="*/ 0 w 828152"/>
                  <a:gd name="connsiteY0" fmla="*/ 0 h 1891000"/>
                  <a:gd name="connsiteX1" fmla="*/ 828152 w 828152"/>
                  <a:gd name="connsiteY1" fmla="*/ 0 h 1891000"/>
                  <a:gd name="connsiteX2" fmla="*/ 828152 w 828152"/>
                  <a:gd name="connsiteY2" fmla="*/ 1872208 h 1891000"/>
                  <a:gd name="connsiteX3" fmla="*/ 0 w 828152"/>
                  <a:gd name="connsiteY3" fmla="*/ 1872208 h 1891000"/>
                  <a:gd name="connsiteX4" fmla="*/ 0 w 828152"/>
                  <a:gd name="connsiteY4" fmla="*/ 0 h 1891000"/>
                  <a:gd name="connsiteX0" fmla="*/ 0 w 828152"/>
                  <a:gd name="connsiteY0" fmla="*/ 0 h 1907994"/>
                  <a:gd name="connsiteX1" fmla="*/ 828152 w 828152"/>
                  <a:gd name="connsiteY1" fmla="*/ 0 h 1907994"/>
                  <a:gd name="connsiteX2" fmla="*/ 828152 w 828152"/>
                  <a:gd name="connsiteY2" fmla="*/ 1872208 h 1907994"/>
                  <a:gd name="connsiteX3" fmla="*/ 0 w 828152"/>
                  <a:gd name="connsiteY3" fmla="*/ 1872208 h 1907994"/>
                  <a:gd name="connsiteX4" fmla="*/ 0 w 828152"/>
                  <a:gd name="connsiteY4" fmla="*/ 0 h 1907994"/>
                  <a:gd name="connsiteX0" fmla="*/ 0 w 828152"/>
                  <a:gd name="connsiteY0" fmla="*/ 0 h 1920103"/>
                  <a:gd name="connsiteX1" fmla="*/ 828152 w 828152"/>
                  <a:gd name="connsiteY1" fmla="*/ 0 h 1920103"/>
                  <a:gd name="connsiteX2" fmla="*/ 828152 w 828152"/>
                  <a:gd name="connsiteY2" fmla="*/ 1872208 h 1920103"/>
                  <a:gd name="connsiteX3" fmla="*/ 0 w 828152"/>
                  <a:gd name="connsiteY3" fmla="*/ 1872208 h 1920103"/>
                  <a:gd name="connsiteX4" fmla="*/ 0 w 828152"/>
                  <a:gd name="connsiteY4" fmla="*/ 0 h 1920103"/>
                  <a:gd name="connsiteX0" fmla="*/ 0 w 828152"/>
                  <a:gd name="connsiteY0" fmla="*/ 0 h 1923817"/>
                  <a:gd name="connsiteX1" fmla="*/ 828152 w 828152"/>
                  <a:gd name="connsiteY1" fmla="*/ 0 h 1923817"/>
                  <a:gd name="connsiteX2" fmla="*/ 828152 w 828152"/>
                  <a:gd name="connsiteY2" fmla="*/ 1872208 h 1923817"/>
                  <a:gd name="connsiteX3" fmla="*/ 0 w 828152"/>
                  <a:gd name="connsiteY3" fmla="*/ 1872208 h 1923817"/>
                  <a:gd name="connsiteX4" fmla="*/ 0 w 828152"/>
                  <a:gd name="connsiteY4" fmla="*/ 0 h 1923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8152" h="1923817">
                    <a:moveTo>
                      <a:pt x="0" y="0"/>
                    </a:moveTo>
                    <a:lnTo>
                      <a:pt x="828152" y="0"/>
                    </a:lnTo>
                    <a:lnTo>
                      <a:pt x="828152" y="1872208"/>
                    </a:lnTo>
                    <a:cubicBezTo>
                      <a:pt x="499246" y="1935634"/>
                      <a:pt x="328906" y="1946205"/>
                      <a:pt x="0" y="187220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B671072-11BC-4DD4-97E2-1B177FF7EA92}"/>
                  </a:ext>
                </a:extLst>
              </p:cNvPr>
              <p:cNvSpPr/>
              <p:nvPr/>
            </p:nvSpPr>
            <p:spPr>
              <a:xfrm>
                <a:off x="4488765" y="5407109"/>
                <a:ext cx="139525" cy="1350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Trapezoid 83">
                <a:extLst>
                  <a:ext uri="{FF2B5EF4-FFF2-40B4-BE49-F238E27FC236}">
                    <a16:creationId xmlns:a16="http://schemas.microsoft.com/office/drawing/2014/main" id="{736ACB90-9F7C-4AD5-A9A4-A123FAE88CA9}"/>
                  </a:ext>
                </a:extLst>
              </p:cNvPr>
              <p:cNvSpPr/>
              <p:nvPr/>
            </p:nvSpPr>
            <p:spPr>
              <a:xfrm rot="10800000">
                <a:off x="4488766" y="5541154"/>
                <a:ext cx="139525" cy="168826"/>
              </a:xfrm>
              <a:prstGeom prst="trapezoid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5" name="Rectangle 20">
                <a:extLst>
                  <a:ext uri="{FF2B5EF4-FFF2-40B4-BE49-F238E27FC236}">
                    <a16:creationId xmlns:a16="http://schemas.microsoft.com/office/drawing/2014/main" id="{8C3A4B1E-919C-476A-AF81-23C9F65E7733}"/>
                  </a:ext>
                </a:extLst>
              </p:cNvPr>
              <p:cNvSpPr/>
              <p:nvPr/>
            </p:nvSpPr>
            <p:spPr>
              <a:xfrm>
                <a:off x="4299234" y="3424483"/>
                <a:ext cx="518588" cy="1873624"/>
              </a:xfrm>
              <a:custGeom>
                <a:avLst/>
                <a:gdLst>
                  <a:gd name="connsiteX0" fmla="*/ 0 w 669024"/>
                  <a:gd name="connsiteY0" fmla="*/ 0 h 1662748"/>
                  <a:gd name="connsiteX1" fmla="*/ 669024 w 669024"/>
                  <a:gd name="connsiteY1" fmla="*/ 0 h 1662748"/>
                  <a:gd name="connsiteX2" fmla="*/ 669024 w 669024"/>
                  <a:gd name="connsiteY2" fmla="*/ 1662748 h 1662748"/>
                  <a:gd name="connsiteX3" fmla="*/ 0 w 669024"/>
                  <a:gd name="connsiteY3" fmla="*/ 1662748 h 1662748"/>
                  <a:gd name="connsiteX4" fmla="*/ 0 w 669024"/>
                  <a:gd name="connsiteY4" fmla="*/ 0 h 1662748"/>
                  <a:gd name="connsiteX0" fmla="*/ 0 w 669024"/>
                  <a:gd name="connsiteY0" fmla="*/ 0 h 1686239"/>
                  <a:gd name="connsiteX1" fmla="*/ 669024 w 669024"/>
                  <a:gd name="connsiteY1" fmla="*/ 0 h 1686239"/>
                  <a:gd name="connsiteX2" fmla="*/ 669024 w 669024"/>
                  <a:gd name="connsiteY2" fmla="*/ 1662748 h 1686239"/>
                  <a:gd name="connsiteX3" fmla="*/ 0 w 669024"/>
                  <a:gd name="connsiteY3" fmla="*/ 1662748 h 1686239"/>
                  <a:gd name="connsiteX4" fmla="*/ 0 w 669024"/>
                  <a:gd name="connsiteY4" fmla="*/ 0 h 1686239"/>
                  <a:gd name="connsiteX0" fmla="*/ 0 w 669024"/>
                  <a:gd name="connsiteY0" fmla="*/ 0 h 1662748"/>
                  <a:gd name="connsiteX1" fmla="*/ 669024 w 669024"/>
                  <a:gd name="connsiteY1" fmla="*/ 0 h 1662748"/>
                  <a:gd name="connsiteX2" fmla="*/ 669024 w 669024"/>
                  <a:gd name="connsiteY2" fmla="*/ 1662748 h 1662748"/>
                  <a:gd name="connsiteX3" fmla="*/ 0 w 669024"/>
                  <a:gd name="connsiteY3" fmla="*/ 1662748 h 1662748"/>
                  <a:gd name="connsiteX4" fmla="*/ 0 w 669024"/>
                  <a:gd name="connsiteY4" fmla="*/ 0 h 166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024" h="1662748">
                    <a:moveTo>
                      <a:pt x="0" y="0"/>
                    </a:moveTo>
                    <a:lnTo>
                      <a:pt x="669024" y="0"/>
                    </a:lnTo>
                    <a:lnTo>
                      <a:pt x="669024" y="1662748"/>
                    </a:lnTo>
                    <a:cubicBezTo>
                      <a:pt x="440730" y="1715603"/>
                      <a:pt x="260007" y="1715603"/>
                      <a:pt x="0" y="166274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793FA44-E734-48FE-A9C6-F882D234CFF2}"/>
                  </a:ext>
                </a:extLst>
              </p:cNvPr>
              <p:cNvSpPr/>
              <p:nvPr/>
            </p:nvSpPr>
            <p:spPr>
              <a:xfrm>
                <a:off x="4530604" y="3471987"/>
                <a:ext cx="279051" cy="675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354DC67-FAAD-45AE-994D-C7880EC48013}"/>
                  </a:ext>
                </a:extLst>
              </p:cNvPr>
              <p:cNvSpPr/>
              <p:nvPr/>
            </p:nvSpPr>
            <p:spPr>
              <a:xfrm>
                <a:off x="4530604" y="4955923"/>
                <a:ext cx="279051" cy="675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A1C1171-E453-41AA-AFC0-51AA57E19961}"/>
                  </a:ext>
                </a:extLst>
              </p:cNvPr>
              <p:cNvSpPr/>
              <p:nvPr/>
            </p:nvSpPr>
            <p:spPr>
              <a:xfrm>
                <a:off x="4530604" y="4213955"/>
                <a:ext cx="279051" cy="675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26156E9-561A-4BF4-A5BF-C274FBC0D4D0}"/>
                  </a:ext>
                </a:extLst>
              </p:cNvPr>
              <p:cNvSpPr/>
              <p:nvPr/>
            </p:nvSpPr>
            <p:spPr>
              <a:xfrm>
                <a:off x="4642225" y="4028463"/>
                <a:ext cx="167430" cy="675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128275B-9C64-45FF-87F9-49BBCB067D67}"/>
                  </a:ext>
                </a:extLst>
              </p:cNvPr>
              <p:cNvSpPr/>
              <p:nvPr/>
            </p:nvSpPr>
            <p:spPr>
              <a:xfrm>
                <a:off x="4642225" y="4399447"/>
                <a:ext cx="167430" cy="675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CAE608D-85D1-46CD-AD64-1476200B619C}"/>
                  </a:ext>
                </a:extLst>
              </p:cNvPr>
              <p:cNvSpPr/>
              <p:nvPr/>
            </p:nvSpPr>
            <p:spPr>
              <a:xfrm>
                <a:off x="4642225" y="4770431"/>
                <a:ext cx="167430" cy="675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9411021-293D-4888-95D5-42A50261D2D5}"/>
                  </a:ext>
                </a:extLst>
              </p:cNvPr>
              <p:cNvSpPr/>
              <p:nvPr/>
            </p:nvSpPr>
            <p:spPr>
              <a:xfrm>
                <a:off x="4530604" y="4584939"/>
                <a:ext cx="279051" cy="675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E382BE2-7671-4AB6-B2F3-ACC79291AB5A}"/>
                  </a:ext>
                </a:extLst>
              </p:cNvPr>
              <p:cNvSpPr/>
              <p:nvPr/>
            </p:nvSpPr>
            <p:spPr>
              <a:xfrm>
                <a:off x="4642225" y="3657479"/>
                <a:ext cx="167430" cy="675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8971C6B-5215-4278-A200-0F55B1D66328}"/>
                  </a:ext>
                </a:extLst>
              </p:cNvPr>
              <p:cNvSpPr/>
              <p:nvPr/>
            </p:nvSpPr>
            <p:spPr>
              <a:xfrm>
                <a:off x="4530604" y="3842971"/>
                <a:ext cx="279051" cy="675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379C5D0-DE77-408F-BF4C-33A90C47EBC1}"/>
                  </a:ext>
                </a:extLst>
              </p:cNvPr>
              <p:cNvSpPr/>
              <p:nvPr/>
            </p:nvSpPr>
            <p:spPr>
              <a:xfrm>
                <a:off x="4642225" y="5141417"/>
                <a:ext cx="167430" cy="675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6" name="Rounded Rectangle 17">
                <a:extLst>
                  <a:ext uri="{FF2B5EF4-FFF2-40B4-BE49-F238E27FC236}">
                    <a16:creationId xmlns:a16="http://schemas.microsoft.com/office/drawing/2014/main" id="{FC5648E8-F36D-4F4B-BDDE-6E8B8A4AD94B}"/>
                  </a:ext>
                </a:extLst>
              </p:cNvPr>
              <p:cNvSpPr/>
              <p:nvPr/>
            </p:nvSpPr>
            <p:spPr>
              <a:xfrm>
                <a:off x="4097420" y="3177044"/>
                <a:ext cx="900000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97" name="Parallelogram 31">
              <a:extLst>
                <a:ext uri="{FF2B5EF4-FFF2-40B4-BE49-F238E27FC236}">
                  <a16:creationId xmlns:a16="http://schemas.microsoft.com/office/drawing/2014/main" id="{BEFFC01C-FD5A-4BC6-B135-B3949BBA136D}"/>
                </a:ext>
              </a:extLst>
            </p:cNvPr>
            <p:cNvSpPr/>
            <p:nvPr/>
          </p:nvSpPr>
          <p:spPr>
            <a:xfrm rot="16200000" flipH="1">
              <a:off x="3321610" y="3124248"/>
              <a:ext cx="2074198" cy="1611075"/>
            </a:xfrm>
            <a:custGeom>
              <a:avLst/>
              <a:gdLst>
                <a:gd name="connsiteX0" fmla="*/ 0 w 2160038"/>
                <a:gd name="connsiteY0" fmla="*/ 1598104 h 1598104"/>
                <a:gd name="connsiteX1" fmla="*/ 1205194 w 2160038"/>
                <a:gd name="connsiteY1" fmla="*/ 0 h 1598104"/>
                <a:gd name="connsiteX2" fmla="*/ 2160038 w 2160038"/>
                <a:gd name="connsiteY2" fmla="*/ 0 h 1598104"/>
                <a:gd name="connsiteX3" fmla="*/ 954844 w 2160038"/>
                <a:gd name="connsiteY3" fmla="*/ 1598104 h 1598104"/>
                <a:gd name="connsiteX4" fmla="*/ 0 w 2160038"/>
                <a:gd name="connsiteY4" fmla="*/ 1598104 h 1598104"/>
                <a:gd name="connsiteX0" fmla="*/ 0 w 2160038"/>
                <a:gd name="connsiteY0" fmla="*/ 1598104 h 1598104"/>
                <a:gd name="connsiteX1" fmla="*/ 1205194 w 2160038"/>
                <a:gd name="connsiteY1" fmla="*/ 0 h 1598104"/>
                <a:gd name="connsiteX2" fmla="*/ 2160038 w 2160038"/>
                <a:gd name="connsiteY2" fmla="*/ 0 h 1598104"/>
                <a:gd name="connsiteX3" fmla="*/ 954844 w 2160038"/>
                <a:gd name="connsiteY3" fmla="*/ 1598104 h 1598104"/>
                <a:gd name="connsiteX4" fmla="*/ 196602 w 2160038"/>
                <a:gd name="connsiteY4" fmla="*/ 1593944 h 1598104"/>
                <a:gd name="connsiteX5" fmla="*/ 0 w 2160038"/>
                <a:gd name="connsiteY5" fmla="*/ 1598104 h 1598104"/>
                <a:gd name="connsiteX0" fmla="*/ 0 w 2086559"/>
                <a:gd name="connsiteY0" fmla="*/ 1489247 h 1598104"/>
                <a:gd name="connsiteX1" fmla="*/ 1131715 w 2086559"/>
                <a:gd name="connsiteY1" fmla="*/ 0 h 1598104"/>
                <a:gd name="connsiteX2" fmla="*/ 2086559 w 2086559"/>
                <a:gd name="connsiteY2" fmla="*/ 0 h 1598104"/>
                <a:gd name="connsiteX3" fmla="*/ 881365 w 2086559"/>
                <a:gd name="connsiteY3" fmla="*/ 1598104 h 1598104"/>
                <a:gd name="connsiteX4" fmla="*/ 123123 w 2086559"/>
                <a:gd name="connsiteY4" fmla="*/ 1593944 h 1598104"/>
                <a:gd name="connsiteX5" fmla="*/ 0 w 2086559"/>
                <a:gd name="connsiteY5" fmla="*/ 1489247 h 1598104"/>
                <a:gd name="connsiteX0" fmla="*/ 0 w 2086559"/>
                <a:gd name="connsiteY0" fmla="*/ 1489247 h 1598104"/>
                <a:gd name="connsiteX1" fmla="*/ 1131715 w 2086559"/>
                <a:gd name="connsiteY1" fmla="*/ 0 h 1598104"/>
                <a:gd name="connsiteX2" fmla="*/ 2086559 w 2086559"/>
                <a:gd name="connsiteY2" fmla="*/ 0 h 1598104"/>
                <a:gd name="connsiteX3" fmla="*/ 881365 w 2086559"/>
                <a:gd name="connsiteY3" fmla="*/ 1598104 h 1598104"/>
                <a:gd name="connsiteX4" fmla="*/ 123123 w 2086559"/>
                <a:gd name="connsiteY4" fmla="*/ 1593944 h 1598104"/>
                <a:gd name="connsiteX5" fmla="*/ 0 w 2086559"/>
                <a:gd name="connsiteY5" fmla="*/ 1489247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89280"/>
                <a:gd name="connsiteY0" fmla="*/ 1478366 h 1598104"/>
                <a:gd name="connsiteX1" fmla="*/ 1134436 w 2089280"/>
                <a:gd name="connsiteY1" fmla="*/ 0 h 1598104"/>
                <a:gd name="connsiteX2" fmla="*/ 2089280 w 2089280"/>
                <a:gd name="connsiteY2" fmla="*/ 0 h 1598104"/>
                <a:gd name="connsiteX3" fmla="*/ 884086 w 2089280"/>
                <a:gd name="connsiteY3" fmla="*/ 1598104 h 1598104"/>
                <a:gd name="connsiteX4" fmla="*/ 125844 w 2089280"/>
                <a:gd name="connsiteY4" fmla="*/ 1593944 h 1598104"/>
                <a:gd name="connsiteX5" fmla="*/ 0 w 2089280"/>
                <a:gd name="connsiteY5" fmla="*/ 1478366 h 1598104"/>
                <a:gd name="connsiteX0" fmla="*/ 0 w 2089280"/>
                <a:gd name="connsiteY0" fmla="*/ 1470201 h 1598104"/>
                <a:gd name="connsiteX1" fmla="*/ 1134436 w 2089280"/>
                <a:gd name="connsiteY1" fmla="*/ 0 h 1598104"/>
                <a:gd name="connsiteX2" fmla="*/ 2089280 w 2089280"/>
                <a:gd name="connsiteY2" fmla="*/ 0 h 1598104"/>
                <a:gd name="connsiteX3" fmla="*/ 884086 w 2089280"/>
                <a:gd name="connsiteY3" fmla="*/ 1598104 h 1598104"/>
                <a:gd name="connsiteX4" fmla="*/ 125844 w 2089280"/>
                <a:gd name="connsiteY4" fmla="*/ 1593944 h 1598104"/>
                <a:gd name="connsiteX5" fmla="*/ 0 w 2089280"/>
                <a:gd name="connsiteY5" fmla="*/ 1470201 h 1598104"/>
                <a:gd name="connsiteX0" fmla="*/ 0 w 2116495"/>
                <a:gd name="connsiteY0" fmla="*/ 1413051 h 1598104"/>
                <a:gd name="connsiteX1" fmla="*/ 1161651 w 2116495"/>
                <a:gd name="connsiteY1" fmla="*/ 0 h 1598104"/>
                <a:gd name="connsiteX2" fmla="*/ 2116495 w 2116495"/>
                <a:gd name="connsiteY2" fmla="*/ 0 h 1598104"/>
                <a:gd name="connsiteX3" fmla="*/ 911301 w 2116495"/>
                <a:gd name="connsiteY3" fmla="*/ 1598104 h 1598104"/>
                <a:gd name="connsiteX4" fmla="*/ 153059 w 2116495"/>
                <a:gd name="connsiteY4" fmla="*/ 1593944 h 1598104"/>
                <a:gd name="connsiteX5" fmla="*/ 0 w 2116495"/>
                <a:gd name="connsiteY5" fmla="*/ 1413051 h 1598104"/>
                <a:gd name="connsiteX0" fmla="*/ 0 w 2116495"/>
                <a:gd name="connsiteY0" fmla="*/ 1413051 h 1598104"/>
                <a:gd name="connsiteX1" fmla="*/ 1161651 w 2116495"/>
                <a:gd name="connsiteY1" fmla="*/ 0 h 1598104"/>
                <a:gd name="connsiteX2" fmla="*/ 2116495 w 2116495"/>
                <a:gd name="connsiteY2" fmla="*/ 0 h 1598104"/>
                <a:gd name="connsiteX3" fmla="*/ 911301 w 2116495"/>
                <a:gd name="connsiteY3" fmla="*/ 1598104 h 1598104"/>
                <a:gd name="connsiteX4" fmla="*/ 153059 w 2116495"/>
                <a:gd name="connsiteY4" fmla="*/ 1593944 h 1598104"/>
                <a:gd name="connsiteX5" fmla="*/ 0 w 2116495"/>
                <a:gd name="connsiteY5" fmla="*/ 1413051 h 1598104"/>
                <a:gd name="connsiteX0" fmla="*/ 0 w 2116495"/>
                <a:gd name="connsiteY0" fmla="*/ 1413051 h 1598104"/>
                <a:gd name="connsiteX1" fmla="*/ 1161651 w 2116495"/>
                <a:gd name="connsiteY1" fmla="*/ 0 h 1598104"/>
                <a:gd name="connsiteX2" fmla="*/ 2116495 w 2116495"/>
                <a:gd name="connsiteY2" fmla="*/ 0 h 1598104"/>
                <a:gd name="connsiteX3" fmla="*/ 911301 w 2116495"/>
                <a:gd name="connsiteY3" fmla="*/ 1598104 h 1598104"/>
                <a:gd name="connsiteX4" fmla="*/ 153059 w 2116495"/>
                <a:gd name="connsiteY4" fmla="*/ 1593944 h 1598104"/>
                <a:gd name="connsiteX5" fmla="*/ 0 w 2116495"/>
                <a:gd name="connsiteY5" fmla="*/ 1413051 h 1598104"/>
                <a:gd name="connsiteX0" fmla="*/ 0 w 2127381"/>
                <a:gd name="connsiteY0" fmla="*/ 1323246 h 1598104"/>
                <a:gd name="connsiteX1" fmla="*/ 1172537 w 2127381"/>
                <a:gd name="connsiteY1" fmla="*/ 0 h 1598104"/>
                <a:gd name="connsiteX2" fmla="*/ 2127381 w 2127381"/>
                <a:gd name="connsiteY2" fmla="*/ 0 h 1598104"/>
                <a:gd name="connsiteX3" fmla="*/ 922187 w 2127381"/>
                <a:gd name="connsiteY3" fmla="*/ 1598104 h 1598104"/>
                <a:gd name="connsiteX4" fmla="*/ 163945 w 2127381"/>
                <a:gd name="connsiteY4" fmla="*/ 1593944 h 1598104"/>
                <a:gd name="connsiteX5" fmla="*/ 0 w 2127381"/>
                <a:gd name="connsiteY5" fmla="*/ 1323246 h 1598104"/>
                <a:gd name="connsiteX0" fmla="*/ 993 w 2128374"/>
                <a:gd name="connsiteY0" fmla="*/ 1323246 h 1598104"/>
                <a:gd name="connsiteX1" fmla="*/ 1173530 w 2128374"/>
                <a:gd name="connsiteY1" fmla="*/ 0 h 1598104"/>
                <a:gd name="connsiteX2" fmla="*/ 2128374 w 2128374"/>
                <a:gd name="connsiteY2" fmla="*/ 0 h 1598104"/>
                <a:gd name="connsiteX3" fmla="*/ 923180 w 2128374"/>
                <a:gd name="connsiteY3" fmla="*/ 1598104 h 1598104"/>
                <a:gd name="connsiteX4" fmla="*/ 164938 w 2128374"/>
                <a:gd name="connsiteY4" fmla="*/ 1593944 h 1598104"/>
                <a:gd name="connsiteX5" fmla="*/ 993 w 2128374"/>
                <a:gd name="connsiteY5" fmla="*/ 1323246 h 1598104"/>
                <a:gd name="connsiteX0" fmla="*/ 993 w 2128374"/>
                <a:gd name="connsiteY0" fmla="*/ 1323246 h 1598104"/>
                <a:gd name="connsiteX1" fmla="*/ 1173530 w 2128374"/>
                <a:gd name="connsiteY1" fmla="*/ 0 h 1598104"/>
                <a:gd name="connsiteX2" fmla="*/ 2128374 w 2128374"/>
                <a:gd name="connsiteY2" fmla="*/ 0 h 1598104"/>
                <a:gd name="connsiteX3" fmla="*/ 923180 w 2128374"/>
                <a:gd name="connsiteY3" fmla="*/ 1598104 h 1598104"/>
                <a:gd name="connsiteX4" fmla="*/ 164938 w 2128374"/>
                <a:gd name="connsiteY4" fmla="*/ 1593944 h 1598104"/>
                <a:gd name="connsiteX5" fmla="*/ 993 w 2128374"/>
                <a:gd name="connsiteY5" fmla="*/ 1323246 h 1598104"/>
                <a:gd name="connsiteX0" fmla="*/ 0 w 2127381"/>
                <a:gd name="connsiteY0" fmla="*/ 1323246 h 1598104"/>
                <a:gd name="connsiteX1" fmla="*/ 1172537 w 2127381"/>
                <a:gd name="connsiteY1" fmla="*/ 0 h 1598104"/>
                <a:gd name="connsiteX2" fmla="*/ 2127381 w 2127381"/>
                <a:gd name="connsiteY2" fmla="*/ 0 h 1598104"/>
                <a:gd name="connsiteX3" fmla="*/ 922187 w 2127381"/>
                <a:gd name="connsiteY3" fmla="*/ 1598104 h 1598104"/>
                <a:gd name="connsiteX4" fmla="*/ 163945 w 2127381"/>
                <a:gd name="connsiteY4" fmla="*/ 1593944 h 1598104"/>
                <a:gd name="connsiteX5" fmla="*/ 0 w 2127381"/>
                <a:gd name="connsiteY5" fmla="*/ 1323246 h 1598104"/>
                <a:gd name="connsiteX0" fmla="*/ 0 w 2127381"/>
                <a:gd name="connsiteY0" fmla="*/ 1323246 h 1598104"/>
                <a:gd name="connsiteX1" fmla="*/ 1172537 w 2127381"/>
                <a:gd name="connsiteY1" fmla="*/ 0 h 1598104"/>
                <a:gd name="connsiteX2" fmla="*/ 2127381 w 2127381"/>
                <a:gd name="connsiteY2" fmla="*/ 0 h 1598104"/>
                <a:gd name="connsiteX3" fmla="*/ 922187 w 2127381"/>
                <a:gd name="connsiteY3" fmla="*/ 1598104 h 1598104"/>
                <a:gd name="connsiteX4" fmla="*/ 163945 w 2127381"/>
                <a:gd name="connsiteY4" fmla="*/ 1593944 h 1598104"/>
                <a:gd name="connsiteX5" fmla="*/ 0 w 2127381"/>
                <a:gd name="connsiteY5" fmla="*/ 1323246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13774"/>
                <a:gd name="connsiteY0" fmla="*/ 1502861 h 1718854"/>
                <a:gd name="connsiteX1" fmla="*/ 1158930 w 2113774"/>
                <a:gd name="connsiteY1" fmla="*/ 0 h 1718854"/>
                <a:gd name="connsiteX2" fmla="*/ 2113774 w 2113774"/>
                <a:gd name="connsiteY2" fmla="*/ 0 h 1718854"/>
                <a:gd name="connsiteX3" fmla="*/ 908580 w 2113774"/>
                <a:gd name="connsiteY3" fmla="*/ 1598104 h 1718854"/>
                <a:gd name="connsiteX4" fmla="*/ 150338 w 2113774"/>
                <a:gd name="connsiteY4" fmla="*/ 1593944 h 1718854"/>
                <a:gd name="connsiteX5" fmla="*/ 0 w 2113774"/>
                <a:gd name="connsiteY5" fmla="*/ 1502861 h 1718854"/>
                <a:gd name="connsiteX0" fmla="*/ 0 w 2113774"/>
                <a:gd name="connsiteY0" fmla="*/ 1502861 h 1718854"/>
                <a:gd name="connsiteX1" fmla="*/ 1158930 w 2113774"/>
                <a:gd name="connsiteY1" fmla="*/ 0 h 1718854"/>
                <a:gd name="connsiteX2" fmla="*/ 2113774 w 2113774"/>
                <a:gd name="connsiteY2" fmla="*/ 0 h 1718854"/>
                <a:gd name="connsiteX3" fmla="*/ 908580 w 2113774"/>
                <a:gd name="connsiteY3" fmla="*/ 1598104 h 1718854"/>
                <a:gd name="connsiteX4" fmla="*/ 150338 w 2113774"/>
                <a:gd name="connsiteY4" fmla="*/ 1593944 h 1718854"/>
                <a:gd name="connsiteX5" fmla="*/ 0 w 2113774"/>
                <a:gd name="connsiteY5" fmla="*/ 1502861 h 1718854"/>
                <a:gd name="connsiteX0" fmla="*/ 0 w 2113774"/>
                <a:gd name="connsiteY0" fmla="*/ 1502861 h 1598104"/>
                <a:gd name="connsiteX1" fmla="*/ 1158930 w 2113774"/>
                <a:gd name="connsiteY1" fmla="*/ 0 h 1598104"/>
                <a:gd name="connsiteX2" fmla="*/ 2113774 w 2113774"/>
                <a:gd name="connsiteY2" fmla="*/ 0 h 1598104"/>
                <a:gd name="connsiteX3" fmla="*/ 908580 w 2113774"/>
                <a:gd name="connsiteY3" fmla="*/ 1598104 h 1598104"/>
                <a:gd name="connsiteX4" fmla="*/ 150338 w 2113774"/>
                <a:gd name="connsiteY4" fmla="*/ 1593944 h 1598104"/>
                <a:gd name="connsiteX5" fmla="*/ 0 w 2113774"/>
                <a:gd name="connsiteY5" fmla="*/ 1502861 h 1598104"/>
                <a:gd name="connsiteX0" fmla="*/ 0 w 2113774"/>
                <a:gd name="connsiteY0" fmla="*/ 1502861 h 1598104"/>
                <a:gd name="connsiteX1" fmla="*/ 1158930 w 2113774"/>
                <a:gd name="connsiteY1" fmla="*/ 0 h 1598104"/>
                <a:gd name="connsiteX2" fmla="*/ 2113774 w 2113774"/>
                <a:gd name="connsiteY2" fmla="*/ 0 h 1598104"/>
                <a:gd name="connsiteX3" fmla="*/ 908580 w 2113774"/>
                <a:gd name="connsiteY3" fmla="*/ 1598104 h 1598104"/>
                <a:gd name="connsiteX4" fmla="*/ 150338 w 2113774"/>
                <a:gd name="connsiteY4" fmla="*/ 1593944 h 1598104"/>
                <a:gd name="connsiteX5" fmla="*/ 0 w 2113774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29230"/>
                <a:gd name="connsiteY0" fmla="*/ 1459075 h 1598104"/>
                <a:gd name="connsiteX1" fmla="*/ 1174386 w 2129230"/>
                <a:gd name="connsiteY1" fmla="*/ 0 h 1598104"/>
                <a:gd name="connsiteX2" fmla="*/ 2129230 w 2129230"/>
                <a:gd name="connsiteY2" fmla="*/ 0 h 1598104"/>
                <a:gd name="connsiteX3" fmla="*/ 924036 w 2129230"/>
                <a:gd name="connsiteY3" fmla="*/ 1598104 h 1598104"/>
                <a:gd name="connsiteX4" fmla="*/ 165794 w 2129230"/>
                <a:gd name="connsiteY4" fmla="*/ 1593944 h 1598104"/>
                <a:gd name="connsiteX5" fmla="*/ 1 w 2129230"/>
                <a:gd name="connsiteY5" fmla="*/ 1459075 h 1598104"/>
                <a:gd name="connsiteX0" fmla="*/ 2 w 2124080"/>
                <a:gd name="connsiteY0" fmla="*/ 1448772 h 1598104"/>
                <a:gd name="connsiteX1" fmla="*/ 1169236 w 2124080"/>
                <a:gd name="connsiteY1" fmla="*/ 0 h 1598104"/>
                <a:gd name="connsiteX2" fmla="*/ 2124080 w 2124080"/>
                <a:gd name="connsiteY2" fmla="*/ 0 h 1598104"/>
                <a:gd name="connsiteX3" fmla="*/ 918886 w 2124080"/>
                <a:gd name="connsiteY3" fmla="*/ 1598104 h 1598104"/>
                <a:gd name="connsiteX4" fmla="*/ 160644 w 2124080"/>
                <a:gd name="connsiteY4" fmla="*/ 1593944 h 1598104"/>
                <a:gd name="connsiteX5" fmla="*/ 2 w 2124080"/>
                <a:gd name="connsiteY5" fmla="*/ 1448772 h 1598104"/>
                <a:gd name="connsiteX0" fmla="*/ 2 w 2124080"/>
                <a:gd name="connsiteY0" fmla="*/ 1448772 h 1598104"/>
                <a:gd name="connsiteX1" fmla="*/ 1169236 w 2124080"/>
                <a:gd name="connsiteY1" fmla="*/ 0 h 1598104"/>
                <a:gd name="connsiteX2" fmla="*/ 2124080 w 2124080"/>
                <a:gd name="connsiteY2" fmla="*/ 0 h 1598104"/>
                <a:gd name="connsiteX3" fmla="*/ 918886 w 2124080"/>
                <a:gd name="connsiteY3" fmla="*/ 1598104 h 1598104"/>
                <a:gd name="connsiteX4" fmla="*/ 160644 w 2124080"/>
                <a:gd name="connsiteY4" fmla="*/ 1593944 h 1598104"/>
                <a:gd name="connsiteX5" fmla="*/ 2 w 2124080"/>
                <a:gd name="connsiteY5" fmla="*/ 1448772 h 1598104"/>
                <a:gd name="connsiteX0" fmla="*/ 0 w 2124078"/>
                <a:gd name="connsiteY0" fmla="*/ 1448772 h 1598104"/>
                <a:gd name="connsiteX1" fmla="*/ 1169234 w 2124078"/>
                <a:gd name="connsiteY1" fmla="*/ 0 h 1598104"/>
                <a:gd name="connsiteX2" fmla="*/ 2124078 w 2124078"/>
                <a:gd name="connsiteY2" fmla="*/ 0 h 1598104"/>
                <a:gd name="connsiteX3" fmla="*/ 918884 w 2124078"/>
                <a:gd name="connsiteY3" fmla="*/ 1598104 h 1598104"/>
                <a:gd name="connsiteX4" fmla="*/ 160642 w 2124078"/>
                <a:gd name="connsiteY4" fmla="*/ 1593944 h 1598104"/>
                <a:gd name="connsiteX5" fmla="*/ 0 w 2124078"/>
                <a:gd name="connsiteY5" fmla="*/ 1448772 h 1598104"/>
                <a:gd name="connsiteX0" fmla="*/ 0 w 2124078"/>
                <a:gd name="connsiteY0" fmla="*/ 1448772 h 1598104"/>
                <a:gd name="connsiteX1" fmla="*/ 1169234 w 2124078"/>
                <a:gd name="connsiteY1" fmla="*/ 0 h 1598104"/>
                <a:gd name="connsiteX2" fmla="*/ 2124078 w 2124078"/>
                <a:gd name="connsiteY2" fmla="*/ 0 h 1598104"/>
                <a:gd name="connsiteX3" fmla="*/ 918884 w 2124078"/>
                <a:gd name="connsiteY3" fmla="*/ 1598104 h 1598104"/>
                <a:gd name="connsiteX4" fmla="*/ 160642 w 2124078"/>
                <a:gd name="connsiteY4" fmla="*/ 1593944 h 1598104"/>
                <a:gd name="connsiteX5" fmla="*/ 0 w 2124078"/>
                <a:gd name="connsiteY5" fmla="*/ 1448772 h 1598104"/>
                <a:gd name="connsiteX0" fmla="*/ 31 w 2124109"/>
                <a:gd name="connsiteY0" fmla="*/ 1448772 h 1598104"/>
                <a:gd name="connsiteX1" fmla="*/ 1169265 w 2124109"/>
                <a:gd name="connsiteY1" fmla="*/ 0 h 1598104"/>
                <a:gd name="connsiteX2" fmla="*/ 2124109 w 2124109"/>
                <a:gd name="connsiteY2" fmla="*/ 0 h 1598104"/>
                <a:gd name="connsiteX3" fmla="*/ 918915 w 2124109"/>
                <a:gd name="connsiteY3" fmla="*/ 1598104 h 1598104"/>
                <a:gd name="connsiteX4" fmla="*/ 160673 w 2124109"/>
                <a:gd name="connsiteY4" fmla="*/ 1593944 h 1598104"/>
                <a:gd name="connsiteX5" fmla="*/ 31 w 2124109"/>
                <a:gd name="connsiteY5" fmla="*/ 1448772 h 1598104"/>
                <a:gd name="connsiteX0" fmla="*/ 31 w 2124109"/>
                <a:gd name="connsiteY0" fmla="*/ 1448772 h 1598104"/>
                <a:gd name="connsiteX1" fmla="*/ 1169265 w 2124109"/>
                <a:gd name="connsiteY1" fmla="*/ 0 h 1598104"/>
                <a:gd name="connsiteX2" fmla="*/ 2124109 w 2124109"/>
                <a:gd name="connsiteY2" fmla="*/ 0 h 1598104"/>
                <a:gd name="connsiteX3" fmla="*/ 918915 w 2124109"/>
                <a:gd name="connsiteY3" fmla="*/ 1598104 h 1598104"/>
                <a:gd name="connsiteX4" fmla="*/ 160673 w 2124109"/>
                <a:gd name="connsiteY4" fmla="*/ 1593944 h 1598104"/>
                <a:gd name="connsiteX5" fmla="*/ 31 w 2124109"/>
                <a:gd name="connsiteY5" fmla="*/ 1448772 h 1598104"/>
                <a:gd name="connsiteX0" fmla="*/ 177 w 2124255"/>
                <a:gd name="connsiteY0" fmla="*/ 1448772 h 1598104"/>
                <a:gd name="connsiteX1" fmla="*/ 1169411 w 2124255"/>
                <a:gd name="connsiteY1" fmla="*/ 0 h 1598104"/>
                <a:gd name="connsiteX2" fmla="*/ 2124255 w 2124255"/>
                <a:gd name="connsiteY2" fmla="*/ 0 h 1598104"/>
                <a:gd name="connsiteX3" fmla="*/ 919061 w 2124255"/>
                <a:gd name="connsiteY3" fmla="*/ 1598104 h 1598104"/>
                <a:gd name="connsiteX4" fmla="*/ 160819 w 2124255"/>
                <a:gd name="connsiteY4" fmla="*/ 1593944 h 1598104"/>
                <a:gd name="connsiteX5" fmla="*/ 177 w 2124255"/>
                <a:gd name="connsiteY5" fmla="*/ 1448772 h 1598104"/>
                <a:gd name="connsiteX0" fmla="*/ 177 w 2124255"/>
                <a:gd name="connsiteY0" fmla="*/ 1448772 h 1598104"/>
                <a:gd name="connsiteX1" fmla="*/ 1169411 w 2124255"/>
                <a:gd name="connsiteY1" fmla="*/ 0 h 1598104"/>
                <a:gd name="connsiteX2" fmla="*/ 2124255 w 2124255"/>
                <a:gd name="connsiteY2" fmla="*/ 0 h 1598104"/>
                <a:gd name="connsiteX3" fmla="*/ 919061 w 2124255"/>
                <a:gd name="connsiteY3" fmla="*/ 1598104 h 1598104"/>
                <a:gd name="connsiteX4" fmla="*/ 160819 w 2124255"/>
                <a:gd name="connsiteY4" fmla="*/ 1593944 h 1598104"/>
                <a:gd name="connsiteX5" fmla="*/ 177 w 2124255"/>
                <a:gd name="connsiteY5" fmla="*/ 1448772 h 1598104"/>
                <a:gd name="connsiteX0" fmla="*/ 176 w 2126830"/>
                <a:gd name="connsiteY0" fmla="*/ 1428168 h 1598104"/>
                <a:gd name="connsiteX1" fmla="*/ 1171986 w 2126830"/>
                <a:gd name="connsiteY1" fmla="*/ 0 h 1598104"/>
                <a:gd name="connsiteX2" fmla="*/ 2126830 w 2126830"/>
                <a:gd name="connsiteY2" fmla="*/ 0 h 1598104"/>
                <a:gd name="connsiteX3" fmla="*/ 921636 w 2126830"/>
                <a:gd name="connsiteY3" fmla="*/ 1598104 h 1598104"/>
                <a:gd name="connsiteX4" fmla="*/ 163394 w 2126830"/>
                <a:gd name="connsiteY4" fmla="*/ 1593944 h 1598104"/>
                <a:gd name="connsiteX5" fmla="*/ 176 w 2126830"/>
                <a:gd name="connsiteY5" fmla="*/ 1428168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03 w 2136625"/>
                <a:gd name="connsiteY0" fmla="*/ 1421590 h 1598104"/>
                <a:gd name="connsiteX1" fmla="*/ 1181781 w 2136625"/>
                <a:gd name="connsiteY1" fmla="*/ 0 h 1598104"/>
                <a:gd name="connsiteX2" fmla="*/ 2136625 w 2136625"/>
                <a:gd name="connsiteY2" fmla="*/ 0 h 1598104"/>
                <a:gd name="connsiteX3" fmla="*/ 931431 w 2136625"/>
                <a:gd name="connsiteY3" fmla="*/ 1598104 h 1598104"/>
                <a:gd name="connsiteX4" fmla="*/ 173189 w 2136625"/>
                <a:gd name="connsiteY4" fmla="*/ 1593944 h 1598104"/>
                <a:gd name="connsiteX5" fmla="*/ 103 w 2136625"/>
                <a:gd name="connsiteY5" fmla="*/ 1421590 h 1598104"/>
                <a:gd name="connsiteX0" fmla="*/ 136 w 2136658"/>
                <a:gd name="connsiteY0" fmla="*/ 1421590 h 1598104"/>
                <a:gd name="connsiteX1" fmla="*/ 1181814 w 2136658"/>
                <a:gd name="connsiteY1" fmla="*/ 0 h 1598104"/>
                <a:gd name="connsiteX2" fmla="*/ 2136658 w 2136658"/>
                <a:gd name="connsiteY2" fmla="*/ 0 h 1598104"/>
                <a:gd name="connsiteX3" fmla="*/ 931464 w 2136658"/>
                <a:gd name="connsiteY3" fmla="*/ 1598104 h 1598104"/>
                <a:gd name="connsiteX4" fmla="*/ 173222 w 2136658"/>
                <a:gd name="connsiteY4" fmla="*/ 1593944 h 1598104"/>
                <a:gd name="connsiteX5" fmla="*/ 136 w 2136658"/>
                <a:gd name="connsiteY5" fmla="*/ 1421590 h 1598104"/>
                <a:gd name="connsiteX0" fmla="*/ 103 w 2136625"/>
                <a:gd name="connsiteY0" fmla="*/ 1421590 h 1598104"/>
                <a:gd name="connsiteX1" fmla="*/ 1181781 w 2136625"/>
                <a:gd name="connsiteY1" fmla="*/ 0 h 1598104"/>
                <a:gd name="connsiteX2" fmla="*/ 2136625 w 2136625"/>
                <a:gd name="connsiteY2" fmla="*/ 0 h 1598104"/>
                <a:gd name="connsiteX3" fmla="*/ 931431 w 2136625"/>
                <a:gd name="connsiteY3" fmla="*/ 1598104 h 1598104"/>
                <a:gd name="connsiteX4" fmla="*/ 173189 w 2136625"/>
                <a:gd name="connsiteY4" fmla="*/ 1593944 h 1598104"/>
                <a:gd name="connsiteX5" fmla="*/ 103 w 2136625"/>
                <a:gd name="connsiteY5" fmla="*/ 1421590 h 1598104"/>
                <a:gd name="connsiteX0" fmla="*/ 0 w 2136522"/>
                <a:gd name="connsiteY0" fmla="*/ 1421590 h 1598104"/>
                <a:gd name="connsiteX1" fmla="*/ 1181678 w 2136522"/>
                <a:gd name="connsiteY1" fmla="*/ 0 h 1598104"/>
                <a:gd name="connsiteX2" fmla="*/ 2136522 w 2136522"/>
                <a:gd name="connsiteY2" fmla="*/ 0 h 1598104"/>
                <a:gd name="connsiteX3" fmla="*/ 931328 w 2136522"/>
                <a:gd name="connsiteY3" fmla="*/ 1598104 h 1598104"/>
                <a:gd name="connsiteX4" fmla="*/ 173086 w 2136522"/>
                <a:gd name="connsiteY4" fmla="*/ 1593944 h 1598104"/>
                <a:gd name="connsiteX5" fmla="*/ 0 w 2136522"/>
                <a:gd name="connsiteY5" fmla="*/ 1421590 h 1598104"/>
                <a:gd name="connsiteX0" fmla="*/ 0 w 2136522"/>
                <a:gd name="connsiteY0" fmla="*/ 1421590 h 1598104"/>
                <a:gd name="connsiteX1" fmla="*/ 1181678 w 2136522"/>
                <a:gd name="connsiteY1" fmla="*/ 0 h 1598104"/>
                <a:gd name="connsiteX2" fmla="*/ 2136522 w 2136522"/>
                <a:gd name="connsiteY2" fmla="*/ 0 h 1598104"/>
                <a:gd name="connsiteX3" fmla="*/ 931328 w 2136522"/>
                <a:gd name="connsiteY3" fmla="*/ 1598104 h 1598104"/>
                <a:gd name="connsiteX4" fmla="*/ 173086 w 2136522"/>
                <a:gd name="connsiteY4" fmla="*/ 1593944 h 1598104"/>
                <a:gd name="connsiteX5" fmla="*/ 0 w 2136522"/>
                <a:gd name="connsiteY5" fmla="*/ 1421590 h 1598104"/>
                <a:gd name="connsiteX0" fmla="*/ 0 w 2136522"/>
                <a:gd name="connsiteY0" fmla="*/ 1421590 h 1605886"/>
                <a:gd name="connsiteX1" fmla="*/ 1181678 w 2136522"/>
                <a:gd name="connsiteY1" fmla="*/ 0 h 1605886"/>
                <a:gd name="connsiteX2" fmla="*/ 2136522 w 2136522"/>
                <a:gd name="connsiteY2" fmla="*/ 0 h 1605886"/>
                <a:gd name="connsiteX3" fmla="*/ 931328 w 2136522"/>
                <a:gd name="connsiteY3" fmla="*/ 1598104 h 1605886"/>
                <a:gd name="connsiteX4" fmla="*/ 173086 w 2136522"/>
                <a:gd name="connsiteY4" fmla="*/ 1593944 h 1605886"/>
                <a:gd name="connsiteX5" fmla="*/ 0 w 2136522"/>
                <a:gd name="connsiteY5" fmla="*/ 1421590 h 1605886"/>
                <a:gd name="connsiteX0" fmla="*/ 379 w 2136901"/>
                <a:gd name="connsiteY0" fmla="*/ 1421590 h 1598104"/>
                <a:gd name="connsiteX1" fmla="*/ 1182057 w 2136901"/>
                <a:gd name="connsiteY1" fmla="*/ 0 h 1598104"/>
                <a:gd name="connsiteX2" fmla="*/ 2136901 w 2136901"/>
                <a:gd name="connsiteY2" fmla="*/ 0 h 1598104"/>
                <a:gd name="connsiteX3" fmla="*/ 931707 w 2136901"/>
                <a:gd name="connsiteY3" fmla="*/ 1598104 h 1598104"/>
                <a:gd name="connsiteX4" fmla="*/ 173465 w 2136901"/>
                <a:gd name="connsiteY4" fmla="*/ 1593944 h 1598104"/>
                <a:gd name="connsiteX5" fmla="*/ 379 w 2136901"/>
                <a:gd name="connsiteY5" fmla="*/ 1421590 h 1598104"/>
                <a:gd name="connsiteX0" fmla="*/ 379 w 2136901"/>
                <a:gd name="connsiteY0" fmla="*/ 1421590 h 1598104"/>
                <a:gd name="connsiteX1" fmla="*/ 1182057 w 2136901"/>
                <a:gd name="connsiteY1" fmla="*/ 0 h 1598104"/>
                <a:gd name="connsiteX2" fmla="*/ 2136901 w 2136901"/>
                <a:gd name="connsiteY2" fmla="*/ 0 h 1598104"/>
                <a:gd name="connsiteX3" fmla="*/ 931707 w 2136901"/>
                <a:gd name="connsiteY3" fmla="*/ 1598104 h 1598104"/>
                <a:gd name="connsiteX4" fmla="*/ 173465 w 2136901"/>
                <a:gd name="connsiteY4" fmla="*/ 1593944 h 1598104"/>
                <a:gd name="connsiteX5" fmla="*/ 379 w 2136901"/>
                <a:gd name="connsiteY5" fmla="*/ 1421590 h 1598104"/>
                <a:gd name="connsiteX0" fmla="*/ 379 w 2136901"/>
                <a:gd name="connsiteY0" fmla="*/ 1421590 h 1598104"/>
                <a:gd name="connsiteX1" fmla="*/ 1182057 w 2136901"/>
                <a:gd name="connsiteY1" fmla="*/ 0 h 1598104"/>
                <a:gd name="connsiteX2" fmla="*/ 2136901 w 2136901"/>
                <a:gd name="connsiteY2" fmla="*/ 0 h 1598104"/>
                <a:gd name="connsiteX3" fmla="*/ 931707 w 2136901"/>
                <a:gd name="connsiteY3" fmla="*/ 1598104 h 1598104"/>
                <a:gd name="connsiteX4" fmla="*/ 173465 w 2136901"/>
                <a:gd name="connsiteY4" fmla="*/ 1593944 h 1598104"/>
                <a:gd name="connsiteX5" fmla="*/ 379 w 2136901"/>
                <a:gd name="connsiteY5" fmla="*/ 1421590 h 1598104"/>
                <a:gd name="connsiteX0" fmla="*/ 175 w 2136697"/>
                <a:gd name="connsiteY0" fmla="*/ 1421590 h 1598104"/>
                <a:gd name="connsiteX1" fmla="*/ 1181853 w 2136697"/>
                <a:gd name="connsiteY1" fmla="*/ 0 h 1598104"/>
                <a:gd name="connsiteX2" fmla="*/ 2136697 w 2136697"/>
                <a:gd name="connsiteY2" fmla="*/ 0 h 1598104"/>
                <a:gd name="connsiteX3" fmla="*/ 931503 w 2136697"/>
                <a:gd name="connsiteY3" fmla="*/ 1598104 h 1598104"/>
                <a:gd name="connsiteX4" fmla="*/ 173261 w 2136697"/>
                <a:gd name="connsiteY4" fmla="*/ 1593944 h 1598104"/>
                <a:gd name="connsiteX5" fmla="*/ 175 w 2136697"/>
                <a:gd name="connsiteY5" fmla="*/ 1421590 h 1598104"/>
                <a:gd name="connsiteX0" fmla="*/ 175 w 2136697"/>
                <a:gd name="connsiteY0" fmla="*/ 1421590 h 1598104"/>
                <a:gd name="connsiteX1" fmla="*/ 1181853 w 2136697"/>
                <a:gd name="connsiteY1" fmla="*/ 0 h 1598104"/>
                <a:gd name="connsiteX2" fmla="*/ 2136697 w 2136697"/>
                <a:gd name="connsiteY2" fmla="*/ 0 h 1598104"/>
                <a:gd name="connsiteX3" fmla="*/ 931503 w 2136697"/>
                <a:gd name="connsiteY3" fmla="*/ 1598104 h 1598104"/>
                <a:gd name="connsiteX4" fmla="*/ 173261 w 2136697"/>
                <a:gd name="connsiteY4" fmla="*/ 1593944 h 1598104"/>
                <a:gd name="connsiteX5" fmla="*/ 175 w 2136697"/>
                <a:gd name="connsiteY5" fmla="*/ 1421590 h 1598104"/>
                <a:gd name="connsiteX0" fmla="*/ 175 w 2136697"/>
                <a:gd name="connsiteY0" fmla="*/ 1421590 h 1598104"/>
                <a:gd name="connsiteX1" fmla="*/ 1181853 w 2136697"/>
                <a:gd name="connsiteY1" fmla="*/ 0 h 1598104"/>
                <a:gd name="connsiteX2" fmla="*/ 2136697 w 2136697"/>
                <a:gd name="connsiteY2" fmla="*/ 0 h 1598104"/>
                <a:gd name="connsiteX3" fmla="*/ 931503 w 2136697"/>
                <a:gd name="connsiteY3" fmla="*/ 1598104 h 1598104"/>
                <a:gd name="connsiteX4" fmla="*/ 173261 w 2136697"/>
                <a:gd name="connsiteY4" fmla="*/ 1593944 h 1598104"/>
                <a:gd name="connsiteX5" fmla="*/ 175 w 2136697"/>
                <a:gd name="connsiteY5" fmla="*/ 1421590 h 1598104"/>
                <a:gd name="connsiteX0" fmla="*/ 175 w 2136697"/>
                <a:gd name="connsiteY0" fmla="*/ 1421590 h 1624516"/>
                <a:gd name="connsiteX1" fmla="*/ 1181853 w 2136697"/>
                <a:gd name="connsiteY1" fmla="*/ 0 h 1624516"/>
                <a:gd name="connsiteX2" fmla="*/ 2136697 w 2136697"/>
                <a:gd name="connsiteY2" fmla="*/ 0 h 1624516"/>
                <a:gd name="connsiteX3" fmla="*/ 931503 w 2136697"/>
                <a:gd name="connsiteY3" fmla="*/ 1598104 h 1624516"/>
                <a:gd name="connsiteX4" fmla="*/ 173261 w 2136697"/>
                <a:gd name="connsiteY4" fmla="*/ 1593944 h 1624516"/>
                <a:gd name="connsiteX5" fmla="*/ 175 w 2136697"/>
                <a:gd name="connsiteY5" fmla="*/ 1421590 h 1624516"/>
                <a:gd name="connsiteX0" fmla="*/ 175 w 2136697"/>
                <a:gd name="connsiteY0" fmla="*/ 1421590 h 1615756"/>
                <a:gd name="connsiteX1" fmla="*/ 1181853 w 2136697"/>
                <a:gd name="connsiteY1" fmla="*/ 0 h 1615756"/>
                <a:gd name="connsiteX2" fmla="*/ 2136697 w 2136697"/>
                <a:gd name="connsiteY2" fmla="*/ 0 h 1615756"/>
                <a:gd name="connsiteX3" fmla="*/ 931503 w 2136697"/>
                <a:gd name="connsiteY3" fmla="*/ 1598104 h 1615756"/>
                <a:gd name="connsiteX4" fmla="*/ 173261 w 2136697"/>
                <a:gd name="connsiteY4" fmla="*/ 1593944 h 1615756"/>
                <a:gd name="connsiteX5" fmla="*/ 175 w 2136697"/>
                <a:gd name="connsiteY5" fmla="*/ 1421590 h 1615756"/>
                <a:gd name="connsiteX0" fmla="*/ 175 w 2136697"/>
                <a:gd name="connsiteY0" fmla="*/ 1421590 h 1604305"/>
                <a:gd name="connsiteX1" fmla="*/ 1181853 w 2136697"/>
                <a:gd name="connsiteY1" fmla="*/ 0 h 1604305"/>
                <a:gd name="connsiteX2" fmla="*/ 2136697 w 2136697"/>
                <a:gd name="connsiteY2" fmla="*/ 0 h 1604305"/>
                <a:gd name="connsiteX3" fmla="*/ 934795 w 2136697"/>
                <a:gd name="connsiteY3" fmla="*/ 1581660 h 1604305"/>
                <a:gd name="connsiteX4" fmla="*/ 173261 w 2136697"/>
                <a:gd name="connsiteY4" fmla="*/ 1593944 h 1604305"/>
                <a:gd name="connsiteX5" fmla="*/ 175 w 2136697"/>
                <a:gd name="connsiteY5" fmla="*/ 1421590 h 1604305"/>
                <a:gd name="connsiteX0" fmla="*/ 175 w 2136697"/>
                <a:gd name="connsiteY0" fmla="*/ 1421590 h 1608521"/>
                <a:gd name="connsiteX1" fmla="*/ 1181853 w 2136697"/>
                <a:gd name="connsiteY1" fmla="*/ 0 h 1608521"/>
                <a:gd name="connsiteX2" fmla="*/ 2136697 w 2136697"/>
                <a:gd name="connsiteY2" fmla="*/ 0 h 1608521"/>
                <a:gd name="connsiteX3" fmla="*/ 934795 w 2136697"/>
                <a:gd name="connsiteY3" fmla="*/ 1581660 h 1608521"/>
                <a:gd name="connsiteX4" fmla="*/ 173261 w 2136697"/>
                <a:gd name="connsiteY4" fmla="*/ 1593944 h 1608521"/>
                <a:gd name="connsiteX5" fmla="*/ 175 w 2136697"/>
                <a:gd name="connsiteY5" fmla="*/ 1421590 h 1608521"/>
                <a:gd name="connsiteX0" fmla="*/ 175 w 2136697"/>
                <a:gd name="connsiteY0" fmla="*/ 1421590 h 1595941"/>
                <a:gd name="connsiteX1" fmla="*/ 1181853 w 2136697"/>
                <a:gd name="connsiteY1" fmla="*/ 0 h 1595941"/>
                <a:gd name="connsiteX2" fmla="*/ 2136697 w 2136697"/>
                <a:gd name="connsiteY2" fmla="*/ 0 h 1595941"/>
                <a:gd name="connsiteX3" fmla="*/ 951241 w 2136697"/>
                <a:gd name="connsiteY3" fmla="*/ 1555346 h 1595941"/>
                <a:gd name="connsiteX4" fmla="*/ 173261 w 2136697"/>
                <a:gd name="connsiteY4" fmla="*/ 1593944 h 1595941"/>
                <a:gd name="connsiteX5" fmla="*/ 175 w 2136697"/>
                <a:gd name="connsiteY5" fmla="*/ 1421590 h 1595941"/>
                <a:gd name="connsiteX0" fmla="*/ 175 w 2136697"/>
                <a:gd name="connsiteY0" fmla="*/ 1421590 h 1610638"/>
                <a:gd name="connsiteX1" fmla="*/ 1181853 w 2136697"/>
                <a:gd name="connsiteY1" fmla="*/ 0 h 1610638"/>
                <a:gd name="connsiteX2" fmla="*/ 2136697 w 2136697"/>
                <a:gd name="connsiteY2" fmla="*/ 0 h 1610638"/>
                <a:gd name="connsiteX3" fmla="*/ 951241 w 2136697"/>
                <a:gd name="connsiteY3" fmla="*/ 1555346 h 1610638"/>
                <a:gd name="connsiteX4" fmla="*/ 173261 w 2136697"/>
                <a:gd name="connsiteY4" fmla="*/ 1593944 h 1610638"/>
                <a:gd name="connsiteX5" fmla="*/ 175 w 2136697"/>
                <a:gd name="connsiteY5" fmla="*/ 1421590 h 1610638"/>
                <a:gd name="connsiteX0" fmla="*/ 175 w 2136697"/>
                <a:gd name="connsiteY0" fmla="*/ 1421590 h 1616000"/>
                <a:gd name="connsiteX1" fmla="*/ 1181853 w 2136697"/>
                <a:gd name="connsiteY1" fmla="*/ 0 h 1616000"/>
                <a:gd name="connsiteX2" fmla="*/ 2136697 w 2136697"/>
                <a:gd name="connsiteY2" fmla="*/ 0 h 1616000"/>
                <a:gd name="connsiteX3" fmla="*/ 951241 w 2136697"/>
                <a:gd name="connsiteY3" fmla="*/ 1555346 h 1616000"/>
                <a:gd name="connsiteX4" fmla="*/ 173261 w 2136697"/>
                <a:gd name="connsiteY4" fmla="*/ 1593944 h 1616000"/>
                <a:gd name="connsiteX5" fmla="*/ 175 w 2136697"/>
                <a:gd name="connsiteY5" fmla="*/ 1421590 h 1616000"/>
                <a:gd name="connsiteX0" fmla="*/ 175 w 2136697"/>
                <a:gd name="connsiteY0" fmla="*/ 1421590 h 1621935"/>
                <a:gd name="connsiteX1" fmla="*/ 1181853 w 2136697"/>
                <a:gd name="connsiteY1" fmla="*/ 0 h 1621935"/>
                <a:gd name="connsiteX2" fmla="*/ 2136697 w 2136697"/>
                <a:gd name="connsiteY2" fmla="*/ 0 h 1621935"/>
                <a:gd name="connsiteX3" fmla="*/ 951241 w 2136697"/>
                <a:gd name="connsiteY3" fmla="*/ 1555346 h 1621935"/>
                <a:gd name="connsiteX4" fmla="*/ 176550 w 2136697"/>
                <a:gd name="connsiteY4" fmla="*/ 1607103 h 1621935"/>
                <a:gd name="connsiteX5" fmla="*/ 175 w 2136697"/>
                <a:gd name="connsiteY5" fmla="*/ 1421590 h 1621935"/>
                <a:gd name="connsiteX0" fmla="*/ 175 w 2136697"/>
                <a:gd name="connsiteY0" fmla="*/ 1421590 h 1612307"/>
                <a:gd name="connsiteX1" fmla="*/ 1181853 w 2136697"/>
                <a:gd name="connsiteY1" fmla="*/ 0 h 1612307"/>
                <a:gd name="connsiteX2" fmla="*/ 2136697 w 2136697"/>
                <a:gd name="connsiteY2" fmla="*/ 0 h 1612307"/>
                <a:gd name="connsiteX3" fmla="*/ 964398 w 2136697"/>
                <a:gd name="connsiteY3" fmla="*/ 1532321 h 1612307"/>
                <a:gd name="connsiteX4" fmla="*/ 176550 w 2136697"/>
                <a:gd name="connsiteY4" fmla="*/ 1607103 h 1612307"/>
                <a:gd name="connsiteX5" fmla="*/ 175 w 2136697"/>
                <a:gd name="connsiteY5" fmla="*/ 1421590 h 1612307"/>
                <a:gd name="connsiteX0" fmla="*/ 175 w 2136697"/>
                <a:gd name="connsiteY0" fmla="*/ 1421590 h 1620507"/>
                <a:gd name="connsiteX1" fmla="*/ 1181853 w 2136697"/>
                <a:gd name="connsiteY1" fmla="*/ 0 h 1620507"/>
                <a:gd name="connsiteX2" fmla="*/ 2136697 w 2136697"/>
                <a:gd name="connsiteY2" fmla="*/ 0 h 1620507"/>
                <a:gd name="connsiteX3" fmla="*/ 964398 w 2136697"/>
                <a:gd name="connsiteY3" fmla="*/ 1532321 h 1620507"/>
                <a:gd name="connsiteX4" fmla="*/ 176550 w 2136697"/>
                <a:gd name="connsiteY4" fmla="*/ 1607103 h 1620507"/>
                <a:gd name="connsiteX5" fmla="*/ 175 w 2136697"/>
                <a:gd name="connsiteY5" fmla="*/ 1421590 h 1620507"/>
                <a:gd name="connsiteX0" fmla="*/ 175 w 2136697"/>
                <a:gd name="connsiteY0" fmla="*/ 1422384 h 1621301"/>
                <a:gd name="connsiteX1" fmla="*/ 1181853 w 2136697"/>
                <a:gd name="connsiteY1" fmla="*/ 794 h 1621301"/>
                <a:gd name="connsiteX2" fmla="*/ 1893612 w 2136697"/>
                <a:gd name="connsiteY2" fmla="*/ 0 h 1621301"/>
                <a:gd name="connsiteX3" fmla="*/ 2136697 w 2136697"/>
                <a:gd name="connsiteY3" fmla="*/ 794 h 1621301"/>
                <a:gd name="connsiteX4" fmla="*/ 964398 w 2136697"/>
                <a:gd name="connsiteY4" fmla="*/ 1533115 h 1621301"/>
                <a:gd name="connsiteX5" fmla="*/ 176550 w 2136697"/>
                <a:gd name="connsiteY5" fmla="*/ 1607897 h 1621301"/>
                <a:gd name="connsiteX6" fmla="*/ 175 w 2136697"/>
                <a:gd name="connsiteY6" fmla="*/ 1422384 h 1621301"/>
                <a:gd name="connsiteX0" fmla="*/ 175 w 2067623"/>
                <a:gd name="connsiteY0" fmla="*/ 1422384 h 1621301"/>
                <a:gd name="connsiteX1" fmla="*/ 1181853 w 2067623"/>
                <a:gd name="connsiteY1" fmla="*/ 794 h 1621301"/>
                <a:gd name="connsiteX2" fmla="*/ 1893612 w 2067623"/>
                <a:gd name="connsiteY2" fmla="*/ 0 h 1621301"/>
                <a:gd name="connsiteX3" fmla="*/ 2067623 w 2067623"/>
                <a:gd name="connsiteY3" fmla="*/ 115917 h 1621301"/>
                <a:gd name="connsiteX4" fmla="*/ 964398 w 2067623"/>
                <a:gd name="connsiteY4" fmla="*/ 1533115 h 1621301"/>
                <a:gd name="connsiteX5" fmla="*/ 176550 w 2067623"/>
                <a:gd name="connsiteY5" fmla="*/ 1607897 h 1621301"/>
                <a:gd name="connsiteX6" fmla="*/ 175 w 2067623"/>
                <a:gd name="connsiteY6" fmla="*/ 1422384 h 1621301"/>
                <a:gd name="connsiteX0" fmla="*/ 175 w 2073421"/>
                <a:gd name="connsiteY0" fmla="*/ 1422384 h 1621301"/>
                <a:gd name="connsiteX1" fmla="*/ 1181853 w 2073421"/>
                <a:gd name="connsiteY1" fmla="*/ 794 h 1621301"/>
                <a:gd name="connsiteX2" fmla="*/ 1893612 w 2073421"/>
                <a:gd name="connsiteY2" fmla="*/ 0 h 1621301"/>
                <a:gd name="connsiteX3" fmla="*/ 2067623 w 2073421"/>
                <a:gd name="connsiteY3" fmla="*/ 115917 h 1621301"/>
                <a:gd name="connsiteX4" fmla="*/ 964398 w 2073421"/>
                <a:gd name="connsiteY4" fmla="*/ 1533115 h 1621301"/>
                <a:gd name="connsiteX5" fmla="*/ 176550 w 2073421"/>
                <a:gd name="connsiteY5" fmla="*/ 1607897 h 1621301"/>
                <a:gd name="connsiteX6" fmla="*/ 175 w 2073421"/>
                <a:gd name="connsiteY6" fmla="*/ 1422384 h 1621301"/>
                <a:gd name="connsiteX0" fmla="*/ 175 w 2079798"/>
                <a:gd name="connsiteY0" fmla="*/ 1422384 h 1621301"/>
                <a:gd name="connsiteX1" fmla="*/ 1181853 w 2079798"/>
                <a:gd name="connsiteY1" fmla="*/ 794 h 1621301"/>
                <a:gd name="connsiteX2" fmla="*/ 1893612 w 2079798"/>
                <a:gd name="connsiteY2" fmla="*/ 0 h 1621301"/>
                <a:gd name="connsiteX3" fmla="*/ 2074201 w 2079798"/>
                <a:gd name="connsiteY3" fmla="*/ 155388 h 1621301"/>
                <a:gd name="connsiteX4" fmla="*/ 964398 w 2079798"/>
                <a:gd name="connsiteY4" fmla="*/ 1533115 h 1621301"/>
                <a:gd name="connsiteX5" fmla="*/ 176550 w 2079798"/>
                <a:gd name="connsiteY5" fmla="*/ 1607897 h 1621301"/>
                <a:gd name="connsiteX6" fmla="*/ 175 w 2079798"/>
                <a:gd name="connsiteY6" fmla="*/ 1422384 h 1621301"/>
                <a:gd name="connsiteX0" fmla="*/ 175 w 2086273"/>
                <a:gd name="connsiteY0" fmla="*/ 1422384 h 1621301"/>
                <a:gd name="connsiteX1" fmla="*/ 1181853 w 2086273"/>
                <a:gd name="connsiteY1" fmla="*/ 794 h 1621301"/>
                <a:gd name="connsiteX2" fmla="*/ 1893612 w 2086273"/>
                <a:gd name="connsiteY2" fmla="*/ 0 h 1621301"/>
                <a:gd name="connsiteX3" fmla="*/ 2074201 w 2086273"/>
                <a:gd name="connsiteY3" fmla="*/ 155388 h 1621301"/>
                <a:gd name="connsiteX4" fmla="*/ 964398 w 2086273"/>
                <a:gd name="connsiteY4" fmla="*/ 1533115 h 1621301"/>
                <a:gd name="connsiteX5" fmla="*/ 176550 w 2086273"/>
                <a:gd name="connsiteY5" fmla="*/ 1607897 h 1621301"/>
                <a:gd name="connsiteX6" fmla="*/ 175 w 2086273"/>
                <a:gd name="connsiteY6" fmla="*/ 1422384 h 1621301"/>
                <a:gd name="connsiteX0" fmla="*/ 175 w 2086273"/>
                <a:gd name="connsiteY0" fmla="*/ 1422384 h 1621301"/>
                <a:gd name="connsiteX1" fmla="*/ 1181853 w 2086273"/>
                <a:gd name="connsiteY1" fmla="*/ 794 h 1621301"/>
                <a:gd name="connsiteX2" fmla="*/ 1893612 w 2086273"/>
                <a:gd name="connsiteY2" fmla="*/ 0 h 1621301"/>
                <a:gd name="connsiteX3" fmla="*/ 2074201 w 2086273"/>
                <a:gd name="connsiteY3" fmla="*/ 155388 h 1621301"/>
                <a:gd name="connsiteX4" fmla="*/ 964398 w 2086273"/>
                <a:gd name="connsiteY4" fmla="*/ 1533115 h 1621301"/>
                <a:gd name="connsiteX5" fmla="*/ 176550 w 2086273"/>
                <a:gd name="connsiteY5" fmla="*/ 1607897 h 1621301"/>
                <a:gd name="connsiteX6" fmla="*/ 175 w 2086273"/>
                <a:gd name="connsiteY6" fmla="*/ 1422384 h 1621301"/>
                <a:gd name="connsiteX0" fmla="*/ 175 w 2088520"/>
                <a:gd name="connsiteY0" fmla="*/ 1422384 h 1621301"/>
                <a:gd name="connsiteX1" fmla="*/ 1181853 w 2088520"/>
                <a:gd name="connsiteY1" fmla="*/ 794 h 1621301"/>
                <a:gd name="connsiteX2" fmla="*/ 1893612 w 2088520"/>
                <a:gd name="connsiteY2" fmla="*/ 0 h 1621301"/>
                <a:gd name="connsiteX3" fmla="*/ 2074201 w 2088520"/>
                <a:gd name="connsiteY3" fmla="*/ 155388 h 1621301"/>
                <a:gd name="connsiteX4" fmla="*/ 964398 w 2088520"/>
                <a:gd name="connsiteY4" fmla="*/ 1533115 h 1621301"/>
                <a:gd name="connsiteX5" fmla="*/ 176550 w 2088520"/>
                <a:gd name="connsiteY5" fmla="*/ 1607897 h 1621301"/>
                <a:gd name="connsiteX6" fmla="*/ 175 w 2088520"/>
                <a:gd name="connsiteY6" fmla="*/ 1422384 h 1621301"/>
                <a:gd name="connsiteX0" fmla="*/ 175 w 2075561"/>
                <a:gd name="connsiteY0" fmla="*/ 1422384 h 1621301"/>
                <a:gd name="connsiteX1" fmla="*/ 1181853 w 2075561"/>
                <a:gd name="connsiteY1" fmla="*/ 794 h 1621301"/>
                <a:gd name="connsiteX2" fmla="*/ 1893612 w 2075561"/>
                <a:gd name="connsiteY2" fmla="*/ 0 h 1621301"/>
                <a:gd name="connsiteX3" fmla="*/ 2061048 w 2075561"/>
                <a:gd name="connsiteY3" fmla="*/ 145520 h 1621301"/>
                <a:gd name="connsiteX4" fmla="*/ 964398 w 2075561"/>
                <a:gd name="connsiteY4" fmla="*/ 1533115 h 1621301"/>
                <a:gd name="connsiteX5" fmla="*/ 176550 w 2075561"/>
                <a:gd name="connsiteY5" fmla="*/ 1607897 h 1621301"/>
                <a:gd name="connsiteX6" fmla="*/ 175 w 2075561"/>
                <a:gd name="connsiteY6" fmla="*/ 1422384 h 1621301"/>
                <a:gd name="connsiteX0" fmla="*/ 175 w 2088524"/>
                <a:gd name="connsiteY0" fmla="*/ 1422384 h 1621301"/>
                <a:gd name="connsiteX1" fmla="*/ 1181853 w 2088524"/>
                <a:gd name="connsiteY1" fmla="*/ 794 h 1621301"/>
                <a:gd name="connsiteX2" fmla="*/ 1893612 w 2088524"/>
                <a:gd name="connsiteY2" fmla="*/ 0 h 1621301"/>
                <a:gd name="connsiteX3" fmla="*/ 2074205 w 2088524"/>
                <a:gd name="connsiteY3" fmla="*/ 214594 h 1621301"/>
                <a:gd name="connsiteX4" fmla="*/ 964398 w 2088524"/>
                <a:gd name="connsiteY4" fmla="*/ 1533115 h 1621301"/>
                <a:gd name="connsiteX5" fmla="*/ 176550 w 2088524"/>
                <a:gd name="connsiteY5" fmla="*/ 1607897 h 1621301"/>
                <a:gd name="connsiteX6" fmla="*/ 175 w 2088524"/>
                <a:gd name="connsiteY6" fmla="*/ 1422384 h 1621301"/>
                <a:gd name="connsiteX0" fmla="*/ 175 w 2088524"/>
                <a:gd name="connsiteY0" fmla="*/ 1422384 h 1621301"/>
                <a:gd name="connsiteX1" fmla="*/ 1181853 w 2088524"/>
                <a:gd name="connsiteY1" fmla="*/ 794 h 1621301"/>
                <a:gd name="connsiteX2" fmla="*/ 1893612 w 2088524"/>
                <a:gd name="connsiteY2" fmla="*/ 0 h 1621301"/>
                <a:gd name="connsiteX3" fmla="*/ 2074205 w 2088524"/>
                <a:gd name="connsiteY3" fmla="*/ 214594 h 1621301"/>
                <a:gd name="connsiteX4" fmla="*/ 964398 w 2088524"/>
                <a:gd name="connsiteY4" fmla="*/ 1533115 h 1621301"/>
                <a:gd name="connsiteX5" fmla="*/ 176550 w 2088524"/>
                <a:gd name="connsiteY5" fmla="*/ 1607897 h 1621301"/>
                <a:gd name="connsiteX6" fmla="*/ 175 w 2088524"/>
                <a:gd name="connsiteY6" fmla="*/ 1422384 h 1621301"/>
                <a:gd name="connsiteX0" fmla="*/ 175 w 2074539"/>
                <a:gd name="connsiteY0" fmla="*/ 1422384 h 1621301"/>
                <a:gd name="connsiteX1" fmla="*/ 1181853 w 2074539"/>
                <a:gd name="connsiteY1" fmla="*/ 794 h 1621301"/>
                <a:gd name="connsiteX2" fmla="*/ 1893612 w 2074539"/>
                <a:gd name="connsiteY2" fmla="*/ 0 h 1621301"/>
                <a:gd name="connsiteX3" fmla="*/ 2074205 w 2074539"/>
                <a:gd name="connsiteY3" fmla="*/ 214594 h 1621301"/>
                <a:gd name="connsiteX4" fmla="*/ 964398 w 2074539"/>
                <a:gd name="connsiteY4" fmla="*/ 1533115 h 1621301"/>
                <a:gd name="connsiteX5" fmla="*/ 176550 w 2074539"/>
                <a:gd name="connsiteY5" fmla="*/ 1607897 h 1621301"/>
                <a:gd name="connsiteX6" fmla="*/ 175 w 2074539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3822 h 1622739"/>
                <a:gd name="connsiteX1" fmla="*/ 1181853 w 2074205"/>
                <a:gd name="connsiteY1" fmla="*/ 2232 h 1622739"/>
                <a:gd name="connsiteX2" fmla="*/ 1893612 w 2074205"/>
                <a:gd name="connsiteY2" fmla="*/ 1438 h 1622739"/>
                <a:gd name="connsiteX3" fmla="*/ 2074205 w 2074205"/>
                <a:gd name="connsiteY3" fmla="*/ 216032 h 1622739"/>
                <a:gd name="connsiteX4" fmla="*/ 964398 w 2074205"/>
                <a:gd name="connsiteY4" fmla="*/ 1534553 h 1622739"/>
                <a:gd name="connsiteX5" fmla="*/ 176550 w 2074205"/>
                <a:gd name="connsiteY5" fmla="*/ 1609335 h 1622739"/>
                <a:gd name="connsiteX6" fmla="*/ 175 w 2074205"/>
                <a:gd name="connsiteY6" fmla="*/ 1423822 h 1622739"/>
                <a:gd name="connsiteX0" fmla="*/ 175 w 2074205"/>
                <a:gd name="connsiteY0" fmla="*/ 1424365 h 1623282"/>
                <a:gd name="connsiteX1" fmla="*/ 1181853 w 2074205"/>
                <a:gd name="connsiteY1" fmla="*/ 2775 h 1623282"/>
                <a:gd name="connsiteX2" fmla="*/ 1893612 w 2074205"/>
                <a:gd name="connsiteY2" fmla="*/ 1981 h 1623282"/>
                <a:gd name="connsiteX3" fmla="*/ 2074205 w 2074205"/>
                <a:gd name="connsiteY3" fmla="*/ 216575 h 1623282"/>
                <a:gd name="connsiteX4" fmla="*/ 964398 w 2074205"/>
                <a:gd name="connsiteY4" fmla="*/ 1535096 h 1623282"/>
                <a:gd name="connsiteX5" fmla="*/ 176550 w 2074205"/>
                <a:gd name="connsiteY5" fmla="*/ 1609878 h 1623282"/>
                <a:gd name="connsiteX6" fmla="*/ 175 w 2074205"/>
                <a:gd name="connsiteY6" fmla="*/ 1424365 h 1623282"/>
                <a:gd name="connsiteX0" fmla="*/ 175 w 2074205"/>
                <a:gd name="connsiteY0" fmla="*/ 1424365 h 1623282"/>
                <a:gd name="connsiteX1" fmla="*/ 1181853 w 2074205"/>
                <a:gd name="connsiteY1" fmla="*/ 2775 h 1623282"/>
                <a:gd name="connsiteX2" fmla="*/ 1893612 w 2074205"/>
                <a:gd name="connsiteY2" fmla="*/ 1981 h 1623282"/>
                <a:gd name="connsiteX3" fmla="*/ 2074205 w 2074205"/>
                <a:gd name="connsiteY3" fmla="*/ 216575 h 1623282"/>
                <a:gd name="connsiteX4" fmla="*/ 964398 w 2074205"/>
                <a:gd name="connsiteY4" fmla="*/ 1535096 h 1623282"/>
                <a:gd name="connsiteX5" fmla="*/ 176550 w 2074205"/>
                <a:gd name="connsiteY5" fmla="*/ 1609878 h 1623282"/>
                <a:gd name="connsiteX6" fmla="*/ 175 w 2074205"/>
                <a:gd name="connsiteY6" fmla="*/ 1424365 h 1623282"/>
                <a:gd name="connsiteX0" fmla="*/ 133 w 2074163"/>
                <a:gd name="connsiteY0" fmla="*/ 1424365 h 1623282"/>
                <a:gd name="connsiteX1" fmla="*/ 1181811 w 2074163"/>
                <a:gd name="connsiteY1" fmla="*/ 2775 h 1623282"/>
                <a:gd name="connsiteX2" fmla="*/ 1893570 w 2074163"/>
                <a:gd name="connsiteY2" fmla="*/ 1981 h 1623282"/>
                <a:gd name="connsiteX3" fmla="*/ 2074163 w 2074163"/>
                <a:gd name="connsiteY3" fmla="*/ 216575 h 1623282"/>
                <a:gd name="connsiteX4" fmla="*/ 964356 w 2074163"/>
                <a:gd name="connsiteY4" fmla="*/ 1535096 h 1623282"/>
                <a:gd name="connsiteX5" fmla="*/ 176508 w 2074163"/>
                <a:gd name="connsiteY5" fmla="*/ 1609878 h 1623282"/>
                <a:gd name="connsiteX6" fmla="*/ 133 w 2074163"/>
                <a:gd name="connsiteY6" fmla="*/ 1424365 h 1623282"/>
                <a:gd name="connsiteX0" fmla="*/ 133 w 2074163"/>
                <a:gd name="connsiteY0" fmla="*/ 1424365 h 1623282"/>
                <a:gd name="connsiteX1" fmla="*/ 1181811 w 2074163"/>
                <a:gd name="connsiteY1" fmla="*/ 2775 h 1623282"/>
                <a:gd name="connsiteX2" fmla="*/ 1893570 w 2074163"/>
                <a:gd name="connsiteY2" fmla="*/ 1981 h 1623282"/>
                <a:gd name="connsiteX3" fmla="*/ 2074163 w 2074163"/>
                <a:gd name="connsiteY3" fmla="*/ 216575 h 1623282"/>
                <a:gd name="connsiteX4" fmla="*/ 964356 w 2074163"/>
                <a:gd name="connsiteY4" fmla="*/ 1535096 h 1623282"/>
                <a:gd name="connsiteX5" fmla="*/ 176508 w 2074163"/>
                <a:gd name="connsiteY5" fmla="*/ 1609878 h 1623282"/>
                <a:gd name="connsiteX6" fmla="*/ 133 w 2074163"/>
                <a:gd name="connsiteY6" fmla="*/ 1424365 h 1623282"/>
                <a:gd name="connsiteX0" fmla="*/ 135 w 2074165"/>
                <a:gd name="connsiteY0" fmla="*/ 1424365 h 1623282"/>
                <a:gd name="connsiteX1" fmla="*/ 1181813 w 2074165"/>
                <a:gd name="connsiteY1" fmla="*/ 2775 h 1623282"/>
                <a:gd name="connsiteX2" fmla="*/ 1893572 w 2074165"/>
                <a:gd name="connsiteY2" fmla="*/ 1981 h 1623282"/>
                <a:gd name="connsiteX3" fmla="*/ 2074165 w 2074165"/>
                <a:gd name="connsiteY3" fmla="*/ 216575 h 1623282"/>
                <a:gd name="connsiteX4" fmla="*/ 964358 w 2074165"/>
                <a:gd name="connsiteY4" fmla="*/ 1535096 h 1623282"/>
                <a:gd name="connsiteX5" fmla="*/ 176510 w 2074165"/>
                <a:gd name="connsiteY5" fmla="*/ 1609878 h 1623282"/>
                <a:gd name="connsiteX6" fmla="*/ 135 w 2074165"/>
                <a:gd name="connsiteY6" fmla="*/ 1424365 h 1623282"/>
                <a:gd name="connsiteX0" fmla="*/ 140 w 2074170"/>
                <a:gd name="connsiteY0" fmla="*/ 1424365 h 1623282"/>
                <a:gd name="connsiteX1" fmla="*/ 1181818 w 2074170"/>
                <a:gd name="connsiteY1" fmla="*/ 2775 h 1623282"/>
                <a:gd name="connsiteX2" fmla="*/ 1893577 w 2074170"/>
                <a:gd name="connsiteY2" fmla="*/ 1981 h 1623282"/>
                <a:gd name="connsiteX3" fmla="*/ 2074170 w 2074170"/>
                <a:gd name="connsiteY3" fmla="*/ 216575 h 1623282"/>
                <a:gd name="connsiteX4" fmla="*/ 964363 w 2074170"/>
                <a:gd name="connsiteY4" fmla="*/ 1535096 h 1623282"/>
                <a:gd name="connsiteX5" fmla="*/ 176515 w 2074170"/>
                <a:gd name="connsiteY5" fmla="*/ 1609878 h 1623282"/>
                <a:gd name="connsiteX6" fmla="*/ 140 w 2074170"/>
                <a:gd name="connsiteY6" fmla="*/ 1424365 h 1623282"/>
                <a:gd name="connsiteX0" fmla="*/ 143 w 2074173"/>
                <a:gd name="connsiteY0" fmla="*/ 1424365 h 1623282"/>
                <a:gd name="connsiteX1" fmla="*/ 1181821 w 2074173"/>
                <a:gd name="connsiteY1" fmla="*/ 2775 h 1623282"/>
                <a:gd name="connsiteX2" fmla="*/ 1893580 w 2074173"/>
                <a:gd name="connsiteY2" fmla="*/ 1981 h 1623282"/>
                <a:gd name="connsiteX3" fmla="*/ 2074173 w 2074173"/>
                <a:gd name="connsiteY3" fmla="*/ 216575 h 1623282"/>
                <a:gd name="connsiteX4" fmla="*/ 964366 w 2074173"/>
                <a:gd name="connsiteY4" fmla="*/ 1535096 h 1623282"/>
                <a:gd name="connsiteX5" fmla="*/ 176518 w 2074173"/>
                <a:gd name="connsiteY5" fmla="*/ 1609878 h 1623282"/>
                <a:gd name="connsiteX6" fmla="*/ 143 w 2074173"/>
                <a:gd name="connsiteY6" fmla="*/ 1424365 h 1623282"/>
                <a:gd name="connsiteX0" fmla="*/ 143 w 2074173"/>
                <a:gd name="connsiteY0" fmla="*/ 1424365 h 1630465"/>
                <a:gd name="connsiteX1" fmla="*/ 1181821 w 2074173"/>
                <a:gd name="connsiteY1" fmla="*/ 2775 h 1630465"/>
                <a:gd name="connsiteX2" fmla="*/ 1893580 w 2074173"/>
                <a:gd name="connsiteY2" fmla="*/ 1981 h 1630465"/>
                <a:gd name="connsiteX3" fmla="*/ 2074173 w 2074173"/>
                <a:gd name="connsiteY3" fmla="*/ 216575 h 1630465"/>
                <a:gd name="connsiteX4" fmla="*/ 964366 w 2074173"/>
                <a:gd name="connsiteY4" fmla="*/ 1535096 h 1630465"/>
                <a:gd name="connsiteX5" fmla="*/ 176518 w 2074173"/>
                <a:gd name="connsiteY5" fmla="*/ 1609878 h 1630465"/>
                <a:gd name="connsiteX6" fmla="*/ 143 w 2074173"/>
                <a:gd name="connsiteY6" fmla="*/ 1424365 h 1630465"/>
                <a:gd name="connsiteX0" fmla="*/ 143 w 2074173"/>
                <a:gd name="connsiteY0" fmla="*/ 1424365 h 1676501"/>
                <a:gd name="connsiteX1" fmla="*/ 1181821 w 2074173"/>
                <a:gd name="connsiteY1" fmla="*/ 2775 h 1676501"/>
                <a:gd name="connsiteX2" fmla="*/ 1893580 w 2074173"/>
                <a:gd name="connsiteY2" fmla="*/ 1981 h 1676501"/>
                <a:gd name="connsiteX3" fmla="*/ 2074173 w 2074173"/>
                <a:gd name="connsiteY3" fmla="*/ 216575 h 1676501"/>
                <a:gd name="connsiteX4" fmla="*/ 915028 w 2074173"/>
                <a:gd name="connsiteY4" fmla="*/ 1607459 h 1676501"/>
                <a:gd name="connsiteX5" fmla="*/ 176518 w 2074173"/>
                <a:gd name="connsiteY5" fmla="*/ 1609878 h 1676501"/>
                <a:gd name="connsiteX6" fmla="*/ 143 w 2074173"/>
                <a:gd name="connsiteY6" fmla="*/ 1424365 h 1676501"/>
                <a:gd name="connsiteX0" fmla="*/ 143 w 2074173"/>
                <a:gd name="connsiteY0" fmla="*/ 1424365 h 1612418"/>
                <a:gd name="connsiteX1" fmla="*/ 1181821 w 2074173"/>
                <a:gd name="connsiteY1" fmla="*/ 2775 h 1612418"/>
                <a:gd name="connsiteX2" fmla="*/ 1893580 w 2074173"/>
                <a:gd name="connsiteY2" fmla="*/ 1981 h 1612418"/>
                <a:gd name="connsiteX3" fmla="*/ 2074173 w 2074173"/>
                <a:gd name="connsiteY3" fmla="*/ 216575 h 1612418"/>
                <a:gd name="connsiteX4" fmla="*/ 915028 w 2074173"/>
                <a:gd name="connsiteY4" fmla="*/ 1607459 h 1612418"/>
                <a:gd name="connsiteX5" fmla="*/ 176518 w 2074173"/>
                <a:gd name="connsiteY5" fmla="*/ 1609878 h 1612418"/>
                <a:gd name="connsiteX6" fmla="*/ 143 w 2074173"/>
                <a:gd name="connsiteY6" fmla="*/ 1424365 h 1612418"/>
                <a:gd name="connsiteX0" fmla="*/ 143 w 2074173"/>
                <a:gd name="connsiteY0" fmla="*/ 1424365 h 1609996"/>
                <a:gd name="connsiteX1" fmla="*/ 1181821 w 2074173"/>
                <a:gd name="connsiteY1" fmla="*/ 2775 h 1609996"/>
                <a:gd name="connsiteX2" fmla="*/ 1893580 w 2074173"/>
                <a:gd name="connsiteY2" fmla="*/ 1981 h 1609996"/>
                <a:gd name="connsiteX3" fmla="*/ 2074173 w 2074173"/>
                <a:gd name="connsiteY3" fmla="*/ 216575 h 1609996"/>
                <a:gd name="connsiteX4" fmla="*/ 915028 w 2074173"/>
                <a:gd name="connsiteY4" fmla="*/ 1607459 h 1609996"/>
                <a:gd name="connsiteX5" fmla="*/ 176518 w 2074173"/>
                <a:gd name="connsiteY5" fmla="*/ 1609878 h 1609996"/>
                <a:gd name="connsiteX6" fmla="*/ 143 w 2074173"/>
                <a:gd name="connsiteY6" fmla="*/ 1424365 h 1609996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4198" h="1611075">
                  <a:moveTo>
                    <a:pt x="168" y="1425562"/>
                  </a:moveTo>
                  <a:cubicBezTo>
                    <a:pt x="-13747" y="2036916"/>
                    <a:pt x="948780" y="3379"/>
                    <a:pt x="1181846" y="3972"/>
                  </a:cubicBezTo>
                  <a:lnTo>
                    <a:pt x="1893605" y="3178"/>
                  </a:lnTo>
                  <a:cubicBezTo>
                    <a:pt x="1974634" y="8924"/>
                    <a:pt x="2072119" y="-57691"/>
                    <a:pt x="2074198" y="217772"/>
                  </a:cubicBezTo>
                  <a:cubicBezTo>
                    <a:pt x="2066085" y="-563017"/>
                    <a:pt x="1202760" y="1596748"/>
                    <a:pt x="915053" y="1608656"/>
                  </a:cubicBezTo>
                  <a:lnTo>
                    <a:pt x="176543" y="1611075"/>
                  </a:lnTo>
                  <a:cubicBezTo>
                    <a:pt x="87416" y="1598403"/>
                    <a:pt x="-4473" y="1617577"/>
                    <a:pt x="168" y="1425562"/>
                  </a:cubicBez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50418">
                  <a:schemeClr val="accent1"/>
                </a:gs>
                <a:gs pos="100000">
                  <a:schemeClr val="tx1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EF9C1D52-65A9-49DA-B92A-151F319D5229}"/>
                </a:ext>
              </a:extLst>
            </p:cNvPr>
            <p:cNvSpPr/>
            <p:nvPr/>
          </p:nvSpPr>
          <p:spPr>
            <a:xfrm rot="5400000">
              <a:off x="7417950" y="4142598"/>
              <a:ext cx="1372450" cy="67190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4D8FF649-F36E-4259-915E-9C74E04D55E7}"/>
                </a:ext>
              </a:extLst>
            </p:cNvPr>
            <p:cNvSpPr/>
            <p:nvPr/>
          </p:nvSpPr>
          <p:spPr>
            <a:xfrm rot="16200000">
              <a:off x="17484" y="3021726"/>
              <a:ext cx="1372450" cy="67190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08" name="그룹 2">
              <a:extLst>
                <a:ext uri="{FF2B5EF4-FFF2-40B4-BE49-F238E27FC236}">
                  <a16:creationId xmlns:a16="http://schemas.microsoft.com/office/drawing/2014/main" id="{351CFF7A-B183-4C94-B4C2-839332A1DE74}"/>
                </a:ext>
              </a:extLst>
            </p:cNvPr>
            <p:cNvGrpSpPr/>
            <p:nvPr/>
          </p:nvGrpSpPr>
          <p:grpSpPr>
            <a:xfrm>
              <a:off x="2550553" y="-17307"/>
              <a:ext cx="3618584" cy="2488435"/>
              <a:chOff x="2794115" y="2362"/>
              <a:chExt cx="3618584" cy="2488435"/>
            </a:xfrm>
            <a:solidFill>
              <a:schemeClr val="accent4"/>
            </a:solidFill>
          </p:grpSpPr>
          <p:sp>
            <p:nvSpPr>
              <p:cNvPr id="109" name="Freeform 9">
                <a:extLst>
                  <a:ext uri="{FF2B5EF4-FFF2-40B4-BE49-F238E27FC236}">
                    <a16:creationId xmlns:a16="http://schemas.microsoft.com/office/drawing/2014/main" id="{B552B366-C25F-4F3A-A546-E96EDB1C5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5124" y="2176247"/>
                <a:ext cx="286470" cy="291957"/>
              </a:xfrm>
              <a:custGeom>
                <a:avLst/>
                <a:gdLst>
                  <a:gd name="T0" fmla="*/ 987 w 1776"/>
                  <a:gd name="T1" fmla="*/ 23 h 1881"/>
                  <a:gd name="T2" fmla="*/ 994 w 1776"/>
                  <a:gd name="T3" fmla="*/ 296 h 1881"/>
                  <a:gd name="T4" fmla="*/ 994 w 1776"/>
                  <a:gd name="T5" fmla="*/ 612 h 1881"/>
                  <a:gd name="T6" fmla="*/ 1071 w 1776"/>
                  <a:gd name="T7" fmla="*/ 663 h 1881"/>
                  <a:gd name="T8" fmla="*/ 1145 w 1776"/>
                  <a:gd name="T9" fmla="*/ 580 h 1881"/>
                  <a:gd name="T10" fmla="*/ 1252 w 1776"/>
                  <a:gd name="T11" fmla="*/ 490 h 1881"/>
                  <a:gd name="T12" fmla="*/ 1380 w 1776"/>
                  <a:gd name="T13" fmla="*/ 556 h 1881"/>
                  <a:gd name="T14" fmla="*/ 1527 w 1776"/>
                  <a:gd name="T15" fmla="*/ 729 h 1881"/>
                  <a:gd name="T16" fmla="*/ 1634 w 1776"/>
                  <a:gd name="T17" fmla="*/ 956 h 1881"/>
                  <a:gd name="T18" fmla="*/ 1722 w 1776"/>
                  <a:gd name="T19" fmla="*/ 1294 h 1881"/>
                  <a:gd name="T20" fmla="*/ 1771 w 1776"/>
                  <a:gd name="T21" fmla="*/ 1549 h 1881"/>
                  <a:gd name="T22" fmla="*/ 1767 w 1776"/>
                  <a:gd name="T23" fmla="*/ 1734 h 1881"/>
                  <a:gd name="T24" fmla="*/ 1694 w 1776"/>
                  <a:gd name="T25" fmla="*/ 1860 h 1881"/>
                  <a:gd name="T26" fmla="*/ 1591 w 1776"/>
                  <a:gd name="T27" fmla="*/ 1854 h 1881"/>
                  <a:gd name="T28" fmla="*/ 1462 w 1776"/>
                  <a:gd name="T29" fmla="*/ 1781 h 1881"/>
                  <a:gd name="T30" fmla="*/ 1362 w 1776"/>
                  <a:gd name="T31" fmla="*/ 1707 h 1881"/>
                  <a:gd name="T32" fmla="*/ 1212 w 1776"/>
                  <a:gd name="T33" fmla="*/ 1605 h 1881"/>
                  <a:gd name="T34" fmla="*/ 1031 w 1776"/>
                  <a:gd name="T35" fmla="*/ 1500 h 1881"/>
                  <a:gd name="T36" fmla="*/ 989 w 1776"/>
                  <a:gd name="T37" fmla="*/ 1327 h 1881"/>
                  <a:gd name="T38" fmla="*/ 1014 w 1776"/>
                  <a:gd name="T39" fmla="*/ 1176 h 1881"/>
                  <a:gd name="T40" fmla="*/ 989 w 1776"/>
                  <a:gd name="T41" fmla="*/ 1036 h 1881"/>
                  <a:gd name="T42" fmla="*/ 1034 w 1776"/>
                  <a:gd name="T43" fmla="*/ 858 h 1881"/>
                  <a:gd name="T44" fmla="*/ 1009 w 1776"/>
                  <a:gd name="T45" fmla="*/ 776 h 1881"/>
                  <a:gd name="T46" fmla="*/ 891 w 1776"/>
                  <a:gd name="T47" fmla="*/ 720 h 1881"/>
                  <a:gd name="T48" fmla="*/ 787 w 1776"/>
                  <a:gd name="T49" fmla="*/ 770 h 1881"/>
                  <a:gd name="T50" fmla="*/ 740 w 1776"/>
                  <a:gd name="T51" fmla="*/ 874 h 1881"/>
                  <a:gd name="T52" fmla="*/ 778 w 1776"/>
                  <a:gd name="T53" fmla="*/ 1021 h 1881"/>
                  <a:gd name="T54" fmla="*/ 754 w 1776"/>
                  <a:gd name="T55" fmla="*/ 1149 h 1881"/>
                  <a:gd name="T56" fmla="*/ 767 w 1776"/>
                  <a:gd name="T57" fmla="*/ 1292 h 1881"/>
                  <a:gd name="T58" fmla="*/ 783 w 1776"/>
                  <a:gd name="T59" fmla="*/ 1432 h 1881"/>
                  <a:gd name="T60" fmla="*/ 540 w 1776"/>
                  <a:gd name="T61" fmla="*/ 1621 h 1881"/>
                  <a:gd name="T62" fmla="*/ 371 w 1776"/>
                  <a:gd name="T63" fmla="*/ 1736 h 1881"/>
                  <a:gd name="T64" fmla="*/ 252 w 1776"/>
                  <a:gd name="T65" fmla="*/ 1827 h 1881"/>
                  <a:gd name="T66" fmla="*/ 143 w 1776"/>
                  <a:gd name="T67" fmla="*/ 1881 h 1881"/>
                  <a:gd name="T68" fmla="*/ 47 w 1776"/>
                  <a:gd name="T69" fmla="*/ 1832 h 1881"/>
                  <a:gd name="T70" fmla="*/ 3 w 1776"/>
                  <a:gd name="T71" fmla="*/ 1690 h 1881"/>
                  <a:gd name="T72" fmla="*/ 5 w 1776"/>
                  <a:gd name="T73" fmla="*/ 1512 h 1881"/>
                  <a:gd name="T74" fmla="*/ 47 w 1776"/>
                  <a:gd name="T75" fmla="*/ 1285 h 1881"/>
                  <a:gd name="T76" fmla="*/ 162 w 1776"/>
                  <a:gd name="T77" fmla="*/ 912 h 1881"/>
                  <a:gd name="T78" fmla="*/ 311 w 1776"/>
                  <a:gd name="T79" fmla="*/ 656 h 1881"/>
                  <a:gd name="T80" fmla="*/ 378 w 1776"/>
                  <a:gd name="T81" fmla="*/ 563 h 1881"/>
                  <a:gd name="T82" fmla="*/ 471 w 1776"/>
                  <a:gd name="T83" fmla="*/ 492 h 1881"/>
                  <a:gd name="T84" fmla="*/ 582 w 1776"/>
                  <a:gd name="T85" fmla="*/ 538 h 1881"/>
                  <a:gd name="T86" fmla="*/ 638 w 1776"/>
                  <a:gd name="T87" fmla="*/ 660 h 1881"/>
                  <a:gd name="T88" fmla="*/ 674 w 1776"/>
                  <a:gd name="T89" fmla="*/ 716 h 1881"/>
                  <a:gd name="T90" fmla="*/ 694 w 1776"/>
                  <a:gd name="T91" fmla="*/ 690 h 1881"/>
                  <a:gd name="T92" fmla="*/ 774 w 1776"/>
                  <a:gd name="T93" fmla="*/ 632 h 1881"/>
                  <a:gd name="T94" fmla="*/ 816 w 1776"/>
                  <a:gd name="T95" fmla="*/ 461 h 1881"/>
                  <a:gd name="T96" fmla="*/ 811 w 1776"/>
                  <a:gd name="T97" fmla="*/ 185 h 1881"/>
                  <a:gd name="T98" fmla="*/ 829 w 1776"/>
                  <a:gd name="T99" fmla="*/ 16 h 1881"/>
                  <a:gd name="T100" fmla="*/ 914 w 1776"/>
                  <a:gd name="T101" fmla="*/ 0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76" h="1881">
                    <a:moveTo>
                      <a:pt x="914" y="0"/>
                    </a:moveTo>
                    <a:lnTo>
                      <a:pt x="940" y="3"/>
                    </a:lnTo>
                    <a:lnTo>
                      <a:pt x="965" y="10"/>
                    </a:lnTo>
                    <a:lnTo>
                      <a:pt x="987" y="23"/>
                    </a:lnTo>
                    <a:lnTo>
                      <a:pt x="991" y="81"/>
                    </a:lnTo>
                    <a:lnTo>
                      <a:pt x="994" y="147"/>
                    </a:lnTo>
                    <a:lnTo>
                      <a:pt x="994" y="220"/>
                    </a:lnTo>
                    <a:lnTo>
                      <a:pt x="994" y="296"/>
                    </a:lnTo>
                    <a:lnTo>
                      <a:pt x="994" y="376"/>
                    </a:lnTo>
                    <a:lnTo>
                      <a:pt x="994" y="458"/>
                    </a:lnTo>
                    <a:lnTo>
                      <a:pt x="994" y="536"/>
                    </a:lnTo>
                    <a:lnTo>
                      <a:pt x="994" y="612"/>
                    </a:lnTo>
                    <a:lnTo>
                      <a:pt x="1020" y="629"/>
                    </a:lnTo>
                    <a:lnTo>
                      <a:pt x="1040" y="641"/>
                    </a:lnTo>
                    <a:lnTo>
                      <a:pt x="1056" y="652"/>
                    </a:lnTo>
                    <a:lnTo>
                      <a:pt x="1071" y="663"/>
                    </a:lnTo>
                    <a:lnTo>
                      <a:pt x="1085" y="674"/>
                    </a:lnTo>
                    <a:lnTo>
                      <a:pt x="1100" y="689"/>
                    </a:lnTo>
                    <a:lnTo>
                      <a:pt x="1122" y="629"/>
                    </a:lnTo>
                    <a:lnTo>
                      <a:pt x="1145" y="580"/>
                    </a:lnTo>
                    <a:lnTo>
                      <a:pt x="1171" y="543"/>
                    </a:lnTo>
                    <a:lnTo>
                      <a:pt x="1196" y="516"/>
                    </a:lnTo>
                    <a:lnTo>
                      <a:pt x="1223" y="498"/>
                    </a:lnTo>
                    <a:lnTo>
                      <a:pt x="1252" y="490"/>
                    </a:lnTo>
                    <a:lnTo>
                      <a:pt x="1282" y="494"/>
                    </a:lnTo>
                    <a:lnTo>
                      <a:pt x="1314" y="505"/>
                    </a:lnTo>
                    <a:lnTo>
                      <a:pt x="1345" y="525"/>
                    </a:lnTo>
                    <a:lnTo>
                      <a:pt x="1380" y="556"/>
                    </a:lnTo>
                    <a:lnTo>
                      <a:pt x="1414" y="594"/>
                    </a:lnTo>
                    <a:lnTo>
                      <a:pt x="1451" y="640"/>
                    </a:lnTo>
                    <a:lnTo>
                      <a:pt x="1491" y="683"/>
                    </a:lnTo>
                    <a:lnTo>
                      <a:pt x="1527" y="729"/>
                    </a:lnTo>
                    <a:lnTo>
                      <a:pt x="1558" y="778"/>
                    </a:lnTo>
                    <a:lnTo>
                      <a:pt x="1585" y="832"/>
                    </a:lnTo>
                    <a:lnTo>
                      <a:pt x="1611" y="890"/>
                    </a:lnTo>
                    <a:lnTo>
                      <a:pt x="1634" y="956"/>
                    </a:lnTo>
                    <a:lnTo>
                      <a:pt x="1656" y="1027"/>
                    </a:lnTo>
                    <a:lnTo>
                      <a:pt x="1678" y="1107"/>
                    </a:lnTo>
                    <a:lnTo>
                      <a:pt x="1700" y="1196"/>
                    </a:lnTo>
                    <a:lnTo>
                      <a:pt x="1722" y="1294"/>
                    </a:lnTo>
                    <a:lnTo>
                      <a:pt x="1747" y="1403"/>
                    </a:lnTo>
                    <a:lnTo>
                      <a:pt x="1756" y="1450"/>
                    </a:lnTo>
                    <a:lnTo>
                      <a:pt x="1765" y="1500"/>
                    </a:lnTo>
                    <a:lnTo>
                      <a:pt x="1771" y="1549"/>
                    </a:lnTo>
                    <a:lnTo>
                      <a:pt x="1774" y="1598"/>
                    </a:lnTo>
                    <a:lnTo>
                      <a:pt x="1776" y="1645"/>
                    </a:lnTo>
                    <a:lnTo>
                      <a:pt x="1774" y="1690"/>
                    </a:lnTo>
                    <a:lnTo>
                      <a:pt x="1767" y="1734"/>
                    </a:lnTo>
                    <a:lnTo>
                      <a:pt x="1756" y="1774"/>
                    </a:lnTo>
                    <a:lnTo>
                      <a:pt x="1742" y="1809"/>
                    </a:lnTo>
                    <a:lnTo>
                      <a:pt x="1722" y="1838"/>
                    </a:lnTo>
                    <a:lnTo>
                      <a:pt x="1694" y="1860"/>
                    </a:lnTo>
                    <a:lnTo>
                      <a:pt x="1674" y="1869"/>
                    </a:lnTo>
                    <a:lnTo>
                      <a:pt x="1649" y="1869"/>
                    </a:lnTo>
                    <a:lnTo>
                      <a:pt x="1622" y="1863"/>
                    </a:lnTo>
                    <a:lnTo>
                      <a:pt x="1591" y="1854"/>
                    </a:lnTo>
                    <a:lnTo>
                      <a:pt x="1558" y="1840"/>
                    </a:lnTo>
                    <a:lnTo>
                      <a:pt x="1527" y="1821"/>
                    </a:lnTo>
                    <a:lnTo>
                      <a:pt x="1494" y="1801"/>
                    </a:lnTo>
                    <a:lnTo>
                      <a:pt x="1462" y="1781"/>
                    </a:lnTo>
                    <a:lnTo>
                      <a:pt x="1432" y="1760"/>
                    </a:lnTo>
                    <a:lnTo>
                      <a:pt x="1405" y="1740"/>
                    </a:lnTo>
                    <a:lnTo>
                      <a:pt x="1382" y="1723"/>
                    </a:lnTo>
                    <a:lnTo>
                      <a:pt x="1362" y="1707"/>
                    </a:lnTo>
                    <a:lnTo>
                      <a:pt x="1347" y="1696"/>
                    </a:lnTo>
                    <a:lnTo>
                      <a:pt x="1305" y="1663"/>
                    </a:lnTo>
                    <a:lnTo>
                      <a:pt x="1260" y="1632"/>
                    </a:lnTo>
                    <a:lnTo>
                      <a:pt x="1212" y="1605"/>
                    </a:lnTo>
                    <a:lnTo>
                      <a:pt x="1163" y="1580"/>
                    </a:lnTo>
                    <a:lnTo>
                      <a:pt x="1114" y="1554"/>
                    </a:lnTo>
                    <a:lnTo>
                      <a:pt x="1071" y="1527"/>
                    </a:lnTo>
                    <a:lnTo>
                      <a:pt x="1031" y="1500"/>
                    </a:lnTo>
                    <a:lnTo>
                      <a:pt x="1000" y="1469"/>
                    </a:lnTo>
                    <a:lnTo>
                      <a:pt x="987" y="1420"/>
                    </a:lnTo>
                    <a:lnTo>
                      <a:pt x="985" y="1372"/>
                    </a:lnTo>
                    <a:lnTo>
                      <a:pt x="989" y="1327"/>
                    </a:lnTo>
                    <a:lnTo>
                      <a:pt x="996" y="1285"/>
                    </a:lnTo>
                    <a:lnTo>
                      <a:pt x="1003" y="1247"/>
                    </a:lnTo>
                    <a:lnTo>
                      <a:pt x="1011" y="1212"/>
                    </a:lnTo>
                    <a:lnTo>
                      <a:pt x="1014" y="1176"/>
                    </a:lnTo>
                    <a:lnTo>
                      <a:pt x="1009" y="1143"/>
                    </a:lnTo>
                    <a:lnTo>
                      <a:pt x="1002" y="1114"/>
                    </a:lnTo>
                    <a:lnTo>
                      <a:pt x="994" y="1089"/>
                    </a:lnTo>
                    <a:lnTo>
                      <a:pt x="989" y="1036"/>
                    </a:lnTo>
                    <a:lnTo>
                      <a:pt x="992" y="985"/>
                    </a:lnTo>
                    <a:lnTo>
                      <a:pt x="1003" y="938"/>
                    </a:lnTo>
                    <a:lnTo>
                      <a:pt x="1018" y="896"/>
                    </a:lnTo>
                    <a:lnTo>
                      <a:pt x="1034" y="858"/>
                    </a:lnTo>
                    <a:lnTo>
                      <a:pt x="1051" y="825"/>
                    </a:lnTo>
                    <a:lnTo>
                      <a:pt x="1040" y="810"/>
                    </a:lnTo>
                    <a:lnTo>
                      <a:pt x="1025" y="794"/>
                    </a:lnTo>
                    <a:lnTo>
                      <a:pt x="1009" y="776"/>
                    </a:lnTo>
                    <a:lnTo>
                      <a:pt x="989" y="758"/>
                    </a:lnTo>
                    <a:lnTo>
                      <a:pt x="963" y="743"/>
                    </a:lnTo>
                    <a:lnTo>
                      <a:pt x="931" y="729"/>
                    </a:lnTo>
                    <a:lnTo>
                      <a:pt x="891" y="720"/>
                    </a:lnTo>
                    <a:lnTo>
                      <a:pt x="856" y="732"/>
                    </a:lnTo>
                    <a:lnTo>
                      <a:pt x="829" y="743"/>
                    </a:lnTo>
                    <a:lnTo>
                      <a:pt x="805" y="756"/>
                    </a:lnTo>
                    <a:lnTo>
                      <a:pt x="787" y="770"/>
                    </a:lnTo>
                    <a:lnTo>
                      <a:pt x="769" y="789"/>
                    </a:lnTo>
                    <a:lnTo>
                      <a:pt x="751" y="810"/>
                    </a:lnTo>
                    <a:lnTo>
                      <a:pt x="727" y="840"/>
                    </a:lnTo>
                    <a:lnTo>
                      <a:pt x="740" y="874"/>
                    </a:lnTo>
                    <a:lnTo>
                      <a:pt x="752" y="909"/>
                    </a:lnTo>
                    <a:lnTo>
                      <a:pt x="765" y="945"/>
                    </a:lnTo>
                    <a:lnTo>
                      <a:pt x="774" y="983"/>
                    </a:lnTo>
                    <a:lnTo>
                      <a:pt x="778" y="1021"/>
                    </a:lnTo>
                    <a:lnTo>
                      <a:pt x="776" y="1056"/>
                    </a:lnTo>
                    <a:lnTo>
                      <a:pt x="769" y="1089"/>
                    </a:lnTo>
                    <a:lnTo>
                      <a:pt x="762" y="1120"/>
                    </a:lnTo>
                    <a:lnTo>
                      <a:pt x="754" y="1149"/>
                    </a:lnTo>
                    <a:lnTo>
                      <a:pt x="752" y="1183"/>
                    </a:lnTo>
                    <a:lnTo>
                      <a:pt x="754" y="1220"/>
                    </a:lnTo>
                    <a:lnTo>
                      <a:pt x="760" y="1256"/>
                    </a:lnTo>
                    <a:lnTo>
                      <a:pt x="767" y="1292"/>
                    </a:lnTo>
                    <a:lnTo>
                      <a:pt x="774" y="1330"/>
                    </a:lnTo>
                    <a:lnTo>
                      <a:pt x="782" y="1365"/>
                    </a:lnTo>
                    <a:lnTo>
                      <a:pt x="785" y="1400"/>
                    </a:lnTo>
                    <a:lnTo>
                      <a:pt x="783" y="1432"/>
                    </a:lnTo>
                    <a:lnTo>
                      <a:pt x="774" y="1461"/>
                    </a:lnTo>
                    <a:lnTo>
                      <a:pt x="760" y="1489"/>
                    </a:lnTo>
                    <a:lnTo>
                      <a:pt x="651" y="1556"/>
                    </a:lnTo>
                    <a:lnTo>
                      <a:pt x="540" y="1621"/>
                    </a:lnTo>
                    <a:lnTo>
                      <a:pt x="431" y="1689"/>
                    </a:lnTo>
                    <a:lnTo>
                      <a:pt x="416" y="1700"/>
                    </a:lnTo>
                    <a:lnTo>
                      <a:pt x="396" y="1716"/>
                    </a:lnTo>
                    <a:lnTo>
                      <a:pt x="371" y="1736"/>
                    </a:lnTo>
                    <a:lnTo>
                      <a:pt x="343" y="1758"/>
                    </a:lnTo>
                    <a:lnTo>
                      <a:pt x="314" y="1781"/>
                    </a:lnTo>
                    <a:lnTo>
                      <a:pt x="283" y="1805"/>
                    </a:lnTo>
                    <a:lnTo>
                      <a:pt x="252" y="1827"/>
                    </a:lnTo>
                    <a:lnTo>
                      <a:pt x="222" y="1847"/>
                    </a:lnTo>
                    <a:lnTo>
                      <a:pt x="192" y="1863"/>
                    </a:lnTo>
                    <a:lnTo>
                      <a:pt x="167" y="1874"/>
                    </a:lnTo>
                    <a:lnTo>
                      <a:pt x="143" y="1881"/>
                    </a:lnTo>
                    <a:lnTo>
                      <a:pt x="123" y="1880"/>
                    </a:lnTo>
                    <a:lnTo>
                      <a:pt x="92" y="1872"/>
                    </a:lnTo>
                    <a:lnTo>
                      <a:pt x="69" y="1856"/>
                    </a:lnTo>
                    <a:lnTo>
                      <a:pt x="47" y="1832"/>
                    </a:lnTo>
                    <a:lnTo>
                      <a:pt x="31" y="1803"/>
                    </a:lnTo>
                    <a:lnTo>
                      <a:pt x="18" y="1769"/>
                    </a:lnTo>
                    <a:lnTo>
                      <a:pt x="9" y="1730"/>
                    </a:lnTo>
                    <a:lnTo>
                      <a:pt x="3" y="1690"/>
                    </a:lnTo>
                    <a:lnTo>
                      <a:pt x="0" y="1647"/>
                    </a:lnTo>
                    <a:lnTo>
                      <a:pt x="0" y="1601"/>
                    </a:lnTo>
                    <a:lnTo>
                      <a:pt x="2" y="1558"/>
                    </a:lnTo>
                    <a:lnTo>
                      <a:pt x="5" y="1512"/>
                    </a:lnTo>
                    <a:lnTo>
                      <a:pt x="9" y="1470"/>
                    </a:lnTo>
                    <a:lnTo>
                      <a:pt x="16" y="1429"/>
                    </a:lnTo>
                    <a:lnTo>
                      <a:pt x="23" y="1392"/>
                    </a:lnTo>
                    <a:lnTo>
                      <a:pt x="47" y="1285"/>
                    </a:lnTo>
                    <a:lnTo>
                      <a:pt x="72" y="1183"/>
                    </a:lnTo>
                    <a:lnTo>
                      <a:pt x="100" y="1087"/>
                    </a:lnTo>
                    <a:lnTo>
                      <a:pt x="129" y="996"/>
                    </a:lnTo>
                    <a:lnTo>
                      <a:pt x="162" y="912"/>
                    </a:lnTo>
                    <a:lnTo>
                      <a:pt x="194" y="834"/>
                    </a:lnTo>
                    <a:lnTo>
                      <a:pt x="231" y="767"/>
                    </a:lnTo>
                    <a:lnTo>
                      <a:pt x="269" y="707"/>
                    </a:lnTo>
                    <a:lnTo>
                      <a:pt x="311" y="656"/>
                    </a:lnTo>
                    <a:lnTo>
                      <a:pt x="327" y="634"/>
                    </a:lnTo>
                    <a:lnTo>
                      <a:pt x="343" y="610"/>
                    </a:lnTo>
                    <a:lnTo>
                      <a:pt x="360" y="587"/>
                    </a:lnTo>
                    <a:lnTo>
                      <a:pt x="378" y="563"/>
                    </a:lnTo>
                    <a:lnTo>
                      <a:pt x="398" y="541"/>
                    </a:lnTo>
                    <a:lnTo>
                      <a:pt x="420" y="521"/>
                    </a:lnTo>
                    <a:lnTo>
                      <a:pt x="443" y="505"/>
                    </a:lnTo>
                    <a:lnTo>
                      <a:pt x="471" y="492"/>
                    </a:lnTo>
                    <a:lnTo>
                      <a:pt x="502" y="487"/>
                    </a:lnTo>
                    <a:lnTo>
                      <a:pt x="534" y="489"/>
                    </a:lnTo>
                    <a:lnTo>
                      <a:pt x="562" y="510"/>
                    </a:lnTo>
                    <a:lnTo>
                      <a:pt x="582" y="538"/>
                    </a:lnTo>
                    <a:lnTo>
                      <a:pt x="596" y="567"/>
                    </a:lnTo>
                    <a:lnTo>
                      <a:pt x="611" y="598"/>
                    </a:lnTo>
                    <a:lnTo>
                      <a:pt x="623" y="629"/>
                    </a:lnTo>
                    <a:lnTo>
                      <a:pt x="638" y="660"/>
                    </a:lnTo>
                    <a:lnTo>
                      <a:pt x="654" y="689"/>
                    </a:lnTo>
                    <a:lnTo>
                      <a:pt x="672" y="712"/>
                    </a:lnTo>
                    <a:lnTo>
                      <a:pt x="671" y="716"/>
                    </a:lnTo>
                    <a:lnTo>
                      <a:pt x="674" y="716"/>
                    </a:lnTo>
                    <a:lnTo>
                      <a:pt x="672" y="712"/>
                    </a:lnTo>
                    <a:lnTo>
                      <a:pt x="672" y="710"/>
                    </a:lnTo>
                    <a:lnTo>
                      <a:pt x="682" y="701"/>
                    </a:lnTo>
                    <a:lnTo>
                      <a:pt x="694" y="690"/>
                    </a:lnTo>
                    <a:lnTo>
                      <a:pt x="711" y="676"/>
                    </a:lnTo>
                    <a:lnTo>
                      <a:pt x="731" y="661"/>
                    </a:lnTo>
                    <a:lnTo>
                      <a:pt x="752" y="645"/>
                    </a:lnTo>
                    <a:lnTo>
                      <a:pt x="774" y="632"/>
                    </a:lnTo>
                    <a:lnTo>
                      <a:pt x="796" y="620"/>
                    </a:lnTo>
                    <a:lnTo>
                      <a:pt x="814" y="612"/>
                    </a:lnTo>
                    <a:lnTo>
                      <a:pt x="816" y="534"/>
                    </a:lnTo>
                    <a:lnTo>
                      <a:pt x="816" y="461"/>
                    </a:lnTo>
                    <a:lnTo>
                      <a:pt x="814" y="394"/>
                    </a:lnTo>
                    <a:lnTo>
                      <a:pt x="812" y="327"/>
                    </a:lnTo>
                    <a:lnTo>
                      <a:pt x="812" y="258"/>
                    </a:lnTo>
                    <a:lnTo>
                      <a:pt x="811" y="185"/>
                    </a:lnTo>
                    <a:lnTo>
                      <a:pt x="812" y="107"/>
                    </a:lnTo>
                    <a:lnTo>
                      <a:pt x="814" y="20"/>
                    </a:lnTo>
                    <a:lnTo>
                      <a:pt x="818" y="20"/>
                    </a:lnTo>
                    <a:lnTo>
                      <a:pt x="829" y="16"/>
                    </a:lnTo>
                    <a:lnTo>
                      <a:pt x="845" y="10"/>
                    </a:lnTo>
                    <a:lnTo>
                      <a:pt x="865" y="5"/>
                    </a:lnTo>
                    <a:lnTo>
                      <a:pt x="889" y="1"/>
                    </a:lnTo>
                    <a:lnTo>
                      <a:pt x="9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10" name="Freeform 9">
                <a:extLst>
                  <a:ext uri="{FF2B5EF4-FFF2-40B4-BE49-F238E27FC236}">
                    <a16:creationId xmlns:a16="http://schemas.microsoft.com/office/drawing/2014/main" id="{AD04E64C-0D65-4941-99B4-CFA34A817F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1793" y="1896737"/>
                <a:ext cx="346432" cy="256088"/>
              </a:xfrm>
              <a:custGeom>
                <a:avLst/>
                <a:gdLst>
                  <a:gd name="T0" fmla="*/ 1251 w 3501"/>
                  <a:gd name="T1" fmla="*/ 1386 h 2588"/>
                  <a:gd name="T2" fmla="*/ 1383 w 3501"/>
                  <a:gd name="T3" fmla="*/ 1398 h 2588"/>
                  <a:gd name="T4" fmla="*/ 1496 w 3501"/>
                  <a:gd name="T5" fmla="*/ 1304 h 2588"/>
                  <a:gd name="T6" fmla="*/ 1696 w 3501"/>
                  <a:gd name="T7" fmla="*/ 104 h 2588"/>
                  <a:gd name="T8" fmla="*/ 1696 w 3501"/>
                  <a:gd name="T9" fmla="*/ 340 h 2588"/>
                  <a:gd name="T10" fmla="*/ 1892 w 3501"/>
                  <a:gd name="T11" fmla="*/ 1404 h 2588"/>
                  <a:gd name="T12" fmla="*/ 2240 w 3501"/>
                  <a:gd name="T13" fmla="*/ 1448 h 2588"/>
                  <a:gd name="T14" fmla="*/ 2185 w 3501"/>
                  <a:gd name="T15" fmla="*/ 1282 h 2588"/>
                  <a:gd name="T16" fmla="*/ 2003 w 3501"/>
                  <a:gd name="T17" fmla="*/ 1302 h 2588"/>
                  <a:gd name="T18" fmla="*/ 1841 w 3501"/>
                  <a:gd name="T19" fmla="*/ 1258 h 2588"/>
                  <a:gd name="T20" fmla="*/ 1807 w 3501"/>
                  <a:gd name="T21" fmla="*/ 284 h 2588"/>
                  <a:gd name="T22" fmla="*/ 1809 w 3501"/>
                  <a:gd name="T23" fmla="*/ 77 h 2588"/>
                  <a:gd name="T24" fmla="*/ 1925 w 3501"/>
                  <a:gd name="T25" fmla="*/ 6 h 2588"/>
                  <a:gd name="T26" fmla="*/ 2012 w 3501"/>
                  <a:gd name="T27" fmla="*/ 140 h 2588"/>
                  <a:gd name="T28" fmla="*/ 2009 w 3501"/>
                  <a:gd name="T29" fmla="*/ 1124 h 2588"/>
                  <a:gd name="T30" fmla="*/ 2303 w 3501"/>
                  <a:gd name="T31" fmla="*/ 1157 h 2588"/>
                  <a:gd name="T32" fmla="*/ 2261 w 3501"/>
                  <a:gd name="T33" fmla="*/ 1071 h 2588"/>
                  <a:gd name="T34" fmla="*/ 2096 w 3501"/>
                  <a:gd name="T35" fmla="*/ 911 h 2588"/>
                  <a:gd name="T36" fmla="*/ 2061 w 3501"/>
                  <a:gd name="T37" fmla="*/ 557 h 2588"/>
                  <a:gd name="T38" fmla="*/ 2309 w 3501"/>
                  <a:gd name="T39" fmla="*/ 284 h 2588"/>
                  <a:gd name="T40" fmla="*/ 2731 w 3501"/>
                  <a:gd name="T41" fmla="*/ 273 h 2588"/>
                  <a:gd name="T42" fmla="*/ 3158 w 3501"/>
                  <a:gd name="T43" fmla="*/ 571 h 2588"/>
                  <a:gd name="T44" fmla="*/ 3412 w 3501"/>
                  <a:gd name="T45" fmla="*/ 1057 h 2588"/>
                  <a:gd name="T46" fmla="*/ 3494 w 3501"/>
                  <a:gd name="T47" fmla="*/ 1635 h 2588"/>
                  <a:gd name="T48" fmla="*/ 3278 w 3501"/>
                  <a:gd name="T49" fmla="*/ 2138 h 2588"/>
                  <a:gd name="T50" fmla="*/ 2883 w 3501"/>
                  <a:gd name="T51" fmla="*/ 2404 h 2588"/>
                  <a:gd name="T52" fmla="*/ 2527 w 3501"/>
                  <a:gd name="T53" fmla="*/ 2368 h 2588"/>
                  <a:gd name="T54" fmla="*/ 2311 w 3501"/>
                  <a:gd name="T55" fmla="*/ 2128 h 2588"/>
                  <a:gd name="T56" fmla="*/ 2349 w 3501"/>
                  <a:gd name="T57" fmla="*/ 1829 h 2588"/>
                  <a:gd name="T58" fmla="*/ 2320 w 3501"/>
                  <a:gd name="T59" fmla="*/ 1637 h 2588"/>
                  <a:gd name="T60" fmla="*/ 2003 w 3501"/>
                  <a:gd name="T61" fmla="*/ 1548 h 2588"/>
                  <a:gd name="T62" fmla="*/ 1894 w 3501"/>
                  <a:gd name="T63" fmla="*/ 2588 h 2588"/>
                  <a:gd name="T64" fmla="*/ 1803 w 3501"/>
                  <a:gd name="T65" fmla="*/ 2415 h 2588"/>
                  <a:gd name="T66" fmla="*/ 1789 w 3501"/>
                  <a:gd name="T67" fmla="*/ 1497 h 2588"/>
                  <a:gd name="T68" fmla="*/ 1694 w 3501"/>
                  <a:gd name="T69" fmla="*/ 1906 h 2588"/>
                  <a:gd name="T70" fmla="*/ 1607 w 3501"/>
                  <a:gd name="T71" fmla="*/ 2586 h 2588"/>
                  <a:gd name="T72" fmla="*/ 1512 w 3501"/>
                  <a:gd name="T73" fmla="*/ 2248 h 2588"/>
                  <a:gd name="T74" fmla="*/ 1503 w 3501"/>
                  <a:gd name="T75" fmla="*/ 1797 h 2588"/>
                  <a:gd name="T76" fmla="*/ 1458 w 3501"/>
                  <a:gd name="T77" fmla="*/ 1495 h 2588"/>
                  <a:gd name="T78" fmla="*/ 1252 w 3501"/>
                  <a:gd name="T79" fmla="*/ 1551 h 2588"/>
                  <a:gd name="T80" fmla="*/ 1123 w 3501"/>
                  <a:gd name="T81" fmla="*/ 1664 h 2588"/>
                  <a:gd name="T82" fmla="*/ 1123 w 3501"/>
                  <a:gd name="T83" fmla="*/ 1786 h 2588"/>
                  <a:gd name="T84" fmla="*/ 1198 w 3501"/>
                  <a:gd name="T85" fmla="*/ 2093 h 2588"/>
                  <a:gd name="T86" fmla="*/ 1001 w 3501"/>
                  <a:gd name="T87" fmla="*/ 2357 h 2588"/>
                  <a:gd name="T88" fmla="*/ 594 w 3501"/>
                  <a:gd name="T89" fmla="*/ 2393 h 2588"/>
                  <a:gd name="T90" fmla="*/ 183 w 3501"/>
                  <a:gd name="T91" fmla="*/ 2086 h 2588"/>
                  <a:gd name="T92" fmla="*/ 0 w 3501"/>
                  <a:gd name="T93" fmla="*/ 1544 h 2588"/>
                  <a:gd name="T94" fmla="*/ 143 w 3501"/>
                  <a:gd name="T95" fmla="*/ 909 h 2588"/>
                  <a:gd name="T96" fmla="*/ 496 w 3501"/>
                  <a:gd name="T97" fmla="*/ 426 h 2588"/>
                  <a:gd name="T98" fmla="*/ 823 w 3501"/>
                  <a:gd name="T99" fmla="*/ 249 h 2588"/>
                  <a:gd name="T100" fmla="*/ 1176 w 3501"/>
                  <a:gd name="T101" fmla="*/ 289 h 2588"/>
                  <a:gd name="T102" fmla="*/ 1414 w 3501"/>
                  <a:gd name="T103" fmla="*/ 493 h 2588"/>
                  <a:gd name="T104" fmla="*/ 1441 w 3501"/>
                  <a:gd name="T105" fmla="*/ 822 h 2588"/>
                  <a:gd name="T106" fmla="*/ 1252 w 3501"/>
                  <a:gd name="T107" fmla="*/ 1071 h 2588"/>
                  <a:gd name="T108" fmla="*/ 1191 w 3501"/>
                  <a:gd name="T109" fmla="*/ 1184 h 2588"/>
                  <a:gd name="T110" fmla="*/ 1327 w 3501"/>
                  <a:gd name="T111" fmla="*/ 1226 h 2588"/>
                  <a:gd name="T112" fmla="*/ 1501 w 3501"/>
                  <a:gd name="T113" fmla="*/ 826 h 2588"/>
                  <a:gd name="T114" fmla="*/ 1498 w 3501"/>
                  <a:gd name="T115" fmla="*/ 184 h 2588"/>
                  <a:gd name="T116" fmla="*/ 1600 w 3501"/>
                  <a:gd name="T117" fmla="*/ 0 h 2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501" h="2588">
                    <a:moveTo>
                      <a:pt x="1496" y="1304"/>
                    </a:moveTo>
                    <a:lnTo>
                      <a:pt x="1436" y="1317"/>
                    </a:lnTo>
                    <a:lnTo>
                      <a:pt x="1376" y="1335"/>
                    </a:lnTo>
                    <a:lnTo>
                      <a:pt x="1316" y="1353"/>
                    </a:lnTo>
                    <a:lnTo>
                      <a:pt x="1252" y="1368"/>
                    </a:lnTo>
                    <a:lnTo>
                      <a:pt x="1251" y="1386"/>
                    </a:lnTo>
                    <a:lnTo>
                      <a:pt x="1251" y="1398"/>
                    </a:lnTo>
                    <a:lnTo>
                      <a:pt x="1249" y="1411"/>
                    </a:lnTo>
                    <a:lnTo>
                      <a:pt x="1249" y="1428"/>
                    </a:lnTo>
                    <a:lnTo>
                      <a:pt x="1296" y="1422"/>
                    </a:lnTo>
                    <a:lnTo>
                      <a:pt x="1341" y="1413"/>
                    </a:lnTo>
                    <a:lnTo>
                      <a:pt x="1383" y="1398"/>
                    </a:lnTo>
                    <a:lnTo>
                      <a:pt x="1423" y="1384"/>
                    </a:lnTo>
                    <a:lnTo>
                      <a:pt x="1461" y="1368"/>
                    </a:lnTo>
                    <a:lnTo>
                      <a:pt x="1500" y="1353"/>
                    </a:lnTo>
                    <a:lnTo>
                      <a:pt x="1503" y="1333"/>
                    </a:lnTo>
                    <a:lnTo>
                      <a:pt x="1501" y="1318"/>
                    </a:lnTo>
                    <a:lnTo>
                      <a:pt x="1496" y="1304"/>
                    </a:lnTo>
                    <a:close/>
                    <a:moveTo>
                      <a:pt x="1600" y="0"/>
                    </a:moveTo>
                    <a:lnTo>
                      <a:pt x="1636" y="4"/>
                    </a:lnTo>
                    <a:lnTo>
                      <a:pt x="1669" y="17"/>
                    </a:lnTo>
                    <a:lnTo>
                      <a:pt x="1681" y="40"/>
                    </a:lnTo>
                    <a:lnTo>
                      <a:pt x="1691" y="69"/>
                    </a:lnTo>
                    <a:lnTo>
                      <a:pt x="1696" y="104"/>
                    </a:lnTo>
                    <a:lnTo>
                      <a:pt x="1698" y="142"/>
                    </a:lnTo>
                    <a:lnTo>
                      <a:pt x="1700" y="182"/>
                    </a:lnTo>
                    <a:lnTo>
                      <a:pt x="1700" y="222"/>
                    </a:lnTo>
                    <a:lnTo>
                      <a:pt x="1698" y="264"/>
                    </a:lnTo>
                    <a:lnTo>
                      <a:pt x="1696" y="304"/>
                    </a:lnTo>
                    <a:lnTo>
                      <a:pt x="1696" y="340"/>
                    </a:lnTo>
                    <a:lnTo>
                      <a:pt x="1700" y="1280"/>
                    </a:lnTo>
                    <a:lnTo>
                      <a:pt x="1723" y="1311"/>
                    </a:lnTo>
                    <a:lnTo>
                      <a:pt x="1754" y="1340"/>
                    </a:lnTo>
                    <a:lnTo>
                      <a:pt x="1794" y="1364"/>
                    </a:lnTo>
                    <a:lnTo>
                      <a:pt x="1841" y="1386"/>
                    </a:lnTo>
                    <a:lnTo>
                      <a:pt x="1892" y="1404"/>
                    </a:lnTo>
                    <a:lnTo>
                      <a:pt x="1949" y="1417"/>
                    </a:lnTo>
                    <a:lnTo>
                      <a:pt x="2005" y="1429"/>
                    </a:lnTo>
                    <a:lnTo>
                      <a:pt x="2065" y="1438"/>
                    </a:lnTo>
                    <a:lnTo>
                      <a:pt x="2125" y="1444"/>
                    </a:lnTo>
                    <a:lnTo>
                      <a:pt x="2183" y="1448"/>
                    </a:lnTo>
                    <a:lnTo>
                      <a:pt x="2240" y="1448"/>
                    </a:lnTo>
                    <a:lnTo>
                      <a:pt x="2240" y="1437"/>
                    </a:lnTo>
                    <a:lnTo>
                      <a:pt x="2232" y="1397"/>
                    </a:lnTo>
                    <a:lnTo>
                      <a:pt x="2232" y="1358"/>
                    </a:lnTo>
                    <a:lnTo>
                      <a:pt x="2236" y="1322"/>
                    </a:lnTo>
                    <a:lnTo>
                      <a:pt x="2243" y="1288"/>
                    </a:lnTo>
                    <a:lnTo>
                      <a:pt x="2185" y="1282"/>
                    </a:lnTo>
                    <a:lnTo>
                      <a:pt x="2129" y="1275"/>
                    </a:lnTo>
                    <a:lnTo>
                      <a:pt x="2074" y="1268"/>
                    </a:lnTo>
                    <a:lnTo>
                      <a:pt x="2016" y="1260"/>
                    </a:lnTo>
                    <a:lnTo>
                      <a:pt x="2012" y="1277"/>
                    </a:lnTo>
                    <a:lnTo>
                      <a:pt x="2009" y="1289"/>
                    </a:lnTo>
                    <a:lnTo>
                      <a:pt x="2003" y="1302"/>
                    </a:lnTo>
                    <a:lnTo>
                      <a:pt x="2000" y="1320"/>
                    </a:lnTo>
                    <a:lnTo>
                      <a:pt x="1996" y="1320"/>
                    </a:lnTo>
                    <a:lnTo>
                      <a:pt x="1951" y="1309"/>
                    </a:lnTo>
                    <a:lnTo>
                      <a:pt x="1911" y="1295"/>
                    </a:lnTo>
                    <a:lnTo>
                      <a:pt x="1874" y="1280"/>
                    </a:lnTo>
                    <a:lnTo>
                      <a:pt x="1841" y="1258"/>
                    </a:lnTo>
                    <a:lnTo>
                      <a:pt x="1812" y="1231"/>
                    </a:lnTo>
                    <a:lnTo>
                      <a:pt x="1811" y="1004"/>
                    </a:lnTo>
                    <a:lnTo>
                      <a:pt x="1811" y="773"/>
                    </a:lnTo>
                    <a:lnTo>
                      <a:pt x="1809" y="540"/>
                    </a:lnTo>
                    <a:lnTo>
                      <a:pt x="1809" y="311"/>
                    </a:lnTo>
                    <a:lnTo>
                      <a:pt x="1807" y="284"/>
                    </a:lnTo>
                    <a:lnTo>
                      <a:pt x="1805" y="249"/>
                    </a:lnTo>
                    <a:lnTo>
                      <a:pt x="1805" y="215"/>
                    </a:lnTo>
                    <a:lnTo>
                      <a:pt x="1803" y="178"/>
                    </a:lnTo>
                    <a:lnTo>
                      <a:pt x="1803" y="142"/>
                    </a:lnTo>
                    <a:lnTo>
                      <a:pt x="1805" y="108"/>
                    </a:lnTo>
                    <a:lnTo>
                      <a:pt x="1809" y="77"/>
                    </a:lnTo>
                    <a:lnTo>
                      <a:pt x="1816" y="49"/>
                    </a:lnTo>
                    <a:lnTo>
                      <a:pt x="1829" y="29"/>
                    </a:lnTo>
                    <a:lnTo>
                      <a:pt x="1843" y="17"/>
                    </a:lnTo>
                    <a:lnTo>
                      <a:pt x="1871" y="9"/>
                    </a:lnTo>
                    <a:lnTo>
                      <a:pt x="1898" y="4"/>
                    </a:lnTo>
                    <a:lnTo>
                      <a:pt x="1925" y="6"/>
                    </a:lnTo>
                    <a:lnTo>
                      <a:pt x="1951" y="9"/>
                    </a:lnTo>
                    <a:lnTo>
                      <a:pt x="1974" y="22"/>
                    </a:lnTo>
                    <a:lnTo>
                      <a:pt x="1996" y="40"/>
                    </a:lnTo>
                    <a:lnTo>
                      <a:pt x="2005" y="68"/>
                    </a:lnTo>
                    <a:lnTo>
                      <a:pt x="2011" y="100"/>
                    </a:lnTo>
                    <a:lnTo>
                      <a:pt x="2012" y="140"/>
                    </a:lnTo>
                    <a:lnTo>
                      <a:pt x="2012" y="180"/>
                    </a:lnTo>
                    <a:lnTo>
                      <a:pt x="2011" y="224"/>
                    </a:lnTo>
                    <a:lnTo>
                      <a:pt x="2007" y="264"/>
                    </a:lnTo>
                    <a:lnTo>
                      <a:pt x="2005" y="302"/>
                    </a:lnTo>
                    <a:lnTo>
                      <a:pt x="2003" y="337"/>
                    </a:lnTo>
                    <a:lnTo>
                      <a:pt x="2009" y="1124"/>
                    </a:lnTo>
                    <a:lnTo>
                      <a:pt x="2049" y="1138"/>
                    </a:lnTo>
                    <a:lnTo>
                      <a:pt x="2094" y="1149"/>
                    </a:lnTo>
                    <a:lnTo>
                      <a:pt x="2145" y="1157"/>
                    </a:lnTo>
                    <a:lnTo>
                      <a:pt x="2200" y="1160"/>
                    </a:lnTo>
                    <a:lnTo>
                      <a:pt x="2252" y="1160"/>
                    </a:lnTo>
                    <a:lnTo>
                      <a:pt x="2303" y="1157"/>
                    </a:lnTo>
                    <a:lnTo>
                      <a:pt x="2311" y="1146"/>
                    </a:lnTo>
                    <a:lnTo>
                      <a:pt x="2316" y="1140"/>
                    </a:lnTo>
                    <a:lnTo>
                      <a:pt x="2321" y="1133"/>
                    </a:lnTo>
                    <a:lnTo>
                      <a:pt x="2329" y="1124"/>
                    </a:lnTo>
                    <a:lnTo>
                      <a:pt x="2294" y="1097"/>
                    </a:lnTo>
                    <a:lnTo>
                      <a:pt x="2261" y="1071"/>
                    </a:lnTo>
                    <a:lnTo>
                      <a:pt x="2231" y="1048"/>
                    </a:lnTo>
                    <a:lnTo>
                      <a:pt x="2200" y="1024"/>
                    </a:lnTo>
                    <a:lnTo>
                      <a:pt x="2171" y="1000"/>
                    </a:lnTo>
                    <a:lnTo>
                      <a:pt x="2143" y="975"/>
                    </a:lnTo>
                    <a:lnTo>
                      <a:pt x="2118" y="946"/>
                    </a:lnTo>
                    <a:lnTo>
                      <a:pt x="2096" y="911"/>
                    </a:lnTo>
                    <a:lnTo>
                      <a:pt x="2076" y="871"/>
                    </a:lnTo>
                    <a:lnTo>
                      <a:pt x="2060" y="824"/>
                    </a:lnTo>
                    <a:lnTo>
                      <a:pt x="2045" y="753"/>
                    </a:lnTo>
                    <a:lnTo>
                      <a:pt x="2041" y="686"/>
                    </a:lnTo>
                    <a:lnTo>
                      <a:pt x="2047" y="620"/>
                    </a:lnTo>
                    <a:lnTo>
                      <a:pt x="2061" y="557"/>
                    </a:lnTo>
                    <a:lnTo>
                      <a:pt x="2085" y="498"/>
                    </a:lnTo>
                    <a:lnTo>
                      <a:pt x="2116" y="444"/>
                    </a:lnTo>
                    <a:lnTo>
                      <a:pt x="2156" y="395"/>
                    </a:lnTo>
                    <a:lnTo>
                      <a:pt x="2201" y="351"/>
                    </a:lnTo>
                    <a:lnTo>
                      <a:pt x="2252" y="315"/>
                    </a:lnTo>
                    <a:lnTo>
                      <a:pt x="2309" y="284"/>
                    </a:lnTo>
                    <a:lnTo>
                      <a:pt x="2369" y="260"/>
                    </a:lnTo>
                    <a:lnTo>
                      <a:pt x="2432" y="244"/>
                    </a:lnTo>
                    <a:lnTo>
                      <a:pt x="2500" y="237"/>
                    </a:lnTo>
                    <a:lnTo>
                      <a:pt x="2569" y="237"/>
                    </a:lnTo>
                    <a:lnTo>
                      <a:pt x="2640" y="248"/>
                    </a:lnTo>
                    <a:lnTo>
                      <a:pt x="2731" y="273"/>
                    </a:lnTo>
                    <a:lnTo>
                      <a:pt x="2816" y="306"/>
                    </a:lnTo>
                    <a:lnTo>
                      <a:pt x="2894" y="346"/>
                    </a:lnTo>
                    <a:lnTo>
                      <a:pt x="2969" y="393"/>
                    </a:lnTo>
                    <a:lnTo>
                      <a:pt x="3036" y="446"/>
                    </a:lnTo>
                    <a:lnTo>
                      <a:pt x="3100" y="506"/>
                    </a:lnTo>
                    <a:lnTo>
                      <a:pt x="3158" y="571"/>
                    </a:lnTo>
                    <a:lnTo>
                      <a:pt x="3212" y="642"/>
                    </a:lnTo>
                    <a:lnTo>
                      <a:pt x="3261" y="717"/>
                    </a:lnTo>
                    <a:lnTo>
                      <a:pt x="3305" y="797"/>
                    </a:lnTo>
                    <a:lnTo>
                      <a:pt x="3345" y="880"/>
                    </a:lnTo>
                    <a:lnTo>
                      <a:pt x="3381" y="966"/>
                    </a:lnTo>
                    <a:lnTo>
                      <a:pt x="3412" y="1057"/>
                    </a:lnTo>
                    <a:lnTo>
                      <a:pt x="3440" y="1148"/>
                    </a:lnTo>
                    <a:lnTo>
                      <a:pt x="3463" y="1240"/>
                    </a:lnTo>
                    <a:lnTo>
                      <a:pt x="3483" y="1337"/>
                    </a:lnTo>
                    <a:lnTo>
                      <a:pt x="3498" y="1438"/>
                    </a:lnTo>
                    <a:lnTo>
                      <a:pt x="3501" y="1537"/>
                    </a:lnTo>
                    <a:lnTo>
                      <a:pt x="3494" y="1635"/>
                    </a:lnTo>
                    <a:lnTo>
                      <a:pt x="3478" y="1729"/>
                    </a:lnTo>
                    <a:lnTo>
                      <a:pt x="3452" y="1820"/>
                    </a:lnTo>
                    <a:lnTo>
                      <a:pt x="3418" y="1908"/>
                    </a:lnTo>
                    <a:lnTo>
                      <a:pt x="3378" y="1989"/>
                    </a:lnTo>
                    <a:lnTo>
                      <a:pt x="3331" y="2068"/>
                    </a:lnTo>
                    <a:lnTo>
                      <a:pt x="3278" y="2138"/>
                    </a:lnTo>
                    <a:lnTo>
                      <a:pt x="3220" y="2202"/>
                    </a:lnTo>
                    <a:lnTo>
                      <a:pt x="3158" y="2260"/>
                    </a:lnTo>
                    <a:lnTo>
                      <a:pt x="3092" y="2309"/>
                    </a:lnTo>
                    <a:lnTo>
                      <a:pt x="3025" y="2349"/>
                    </a:lnTo>
                    <a:lnTo>
                      <a:pt x="2956" y="2382"/>
                    </a:lnTo>
                    <a:lnTo>
                      <a:pt x="2883" y="2404"/>
                    </a:lnTo>
                    <a:lnTo>
                      <a:pt x="2821" y="2415"/>
                    </a:lnTo>
                    <a:lnTo>
                      <a:pt x="2758" y="2418"/>
                    </a:lnTo>
                    <a:lnTo>
                      <a:pt x="2698" y="2417"/>
                    </a:lnTo>
                    <a:lnTo>
                      <a:pt x="2638" y="2406"/>
                    </a:lnTo>
                    <a:lnTo>
                      <a:pt x="2580" y="2389"/>
                    </a:lnTo>
                    <a:lnTo>
                      <a:pt x="2527" y="2368"/>
                    </a:lnTo>
                    <a:lnTo>
                      <a:pt x="2476" y="2340"/>
                    </a:lnTo>
                    <a:lnTo>
                      <a:pt x="2432" y="2306"/>
                    </a:lnTo>
                    <a:lnTo>
                      <a:pt x="2392" y="2268"/>
                    </a:lnTo>
                    <a:lnTo>
                      <a:pt x="2358" y="2226"/>
                    </a:lnTo>
                    <a:lnTo>
                      <a:pt x="2331" y="2178"/>
                    </a:lnTo>
                    <a:lnTo>
                      <a:pt x="2311" y="2128"/>
                    </a:lnTo>
                    <a:lnTo>
                      <a:pt x="2298" y="2073"/>
                    </a:lnTo>
                    <a:lnTo>
                      <a:pt x="2294" y="2015"/>
                    </a:lnTo>
                    <a:lnTo>
                      <a:pt x="2300" y="1955"/>
                    </a:lnTo>
                    <a:lnTo>
                      <a:pt x="2316" y="1893"/>
                    </a:lnTo>
                    <a:lnTo>
                      <a:pt x="2331" y="1858"/>
                    </a:lnTo>
                    <a:lnTo>
                      <a:pt x="2349" y="1829"/>
                    </a:lnTo>
                    <a:lnTo>
                      <a:pt x="2369" y="1804"/>
                    </a:lnTo>
                    <a:lnTo>
                      <a:pt x="2391" y="1780"/>
                    </a:lnTo>
                    <a:lnTo>
                      <a:pt x="2414" y="1757"/>
                    </a:lnTo>
                    <a:lnTo>
                      <a:pt x="2436" y="1731"/>
                    </a:lnTo>
                    <a:lnTo>
                      <a:pt x="2429" y="1731"/>
                    </a:lnTo>
                    <a:lnTo>
                      <a:pt x="2320" y="1637"/>
                    </a:lnTo>
                    <a:lnTo>
                      <a:pt x="2307" y="1617"/>
                    </a:lnTo>
                    <a:lnTo>
                      <a:pt x="2285" y="1588"/>
                    </a:lnTo>
                    <a:lnTo>
                      <a:pt x="2272" y="1568"/>
                    </a:lnTo>
                    <a:lnTo>
                      <a:pt x="2183" y="1562"/>
                    </a:lnTo>
                    <a:lnTo>
                      <a:pt x="2092" y="1553"/>
                    </a:lnTo>
                    <a:lnTo>
                      <a:pt x="2003" y="1548"/>
                    </a:lnTo>
                    <a:lnTo>
                      <a:pt x="2003" y="2537"/>
                    </a:lnTo>
                    <a:lnTo>
                      <a:pt x="1991" y="2558"/>
                    </a:lnTo>
                    <a:lnTo>
                      <a:pt x="1971" y="2573"/>
                    </a:lnTo>
                    <a:lnTo>
                      <a:pt x="1947" y="2584"/>
                    </a:lnTo>
                    <a:lnTo>
                      <a:pt x="1921" y="2588"/>
                    </a:lnTo>
                    <a:lnTo>
                      <a:pt x="1894" y="2588"/>
                    </a:lnTo>
                    <a:lnTo>
                      <a:pt x="1867" y="2582"/>
                    </a:lnTo>
                    <a:lnTo>
                      <a:pt x="1841" y="2573"/>
                    </a:lnTo>
                    <a:lnTo>
                      <a:pt x="1820" y="2560"/>
                    </a:lnTo>
                    <a:lnTo>
                      <a:pt x="1811" y="2517"/>
                    </a:lnTo>
                    <a:lnTo>
                      <a:pt x="1805" y="2468"/>
                    </a:lnTo>
                    <a:lnTo>
                      <a:pt x="1803" y="2415"/>
                    </a:lnTo>
                    <a:lnTo>
                      <a:pt x="1803" y="2360"/>
                    </a:lnTo>
                    <a:lnTo>
                      <a:pt x="1805" y="2306"/>
                    </a:lnTo>
                    <a:lnTo>
                      <a:pt x="1807" y="2251"/>
                    </a:lnTo>
                    <a:lnTo>
                      <a:pt x="1809" y="2200"/>
                    </a:lnTo>
                    <a:lnTo>
                      <a:pt x="1809" y="1508"/>
                    </a:lnTo>
                    <a:lnTo>
                      <a:pt x="1789" y="1497"/>
                    </a:lnTo>
                    <a:lnTo>
                      <a:pt x="1767" y="1484"/>
                    </a:lnTo>
                    <a:lnTo>
                      <a:pt x="1743" y="1475"/>
                    </a:lnTo>
                    <a:lnTo>
                      <a:pt x="1720" y="1468"/>
                    </a:lnTo>
                    <a:lnTo>
                      <a:pt x="1696" y="1468"/>
                    </a:lnTo>
                    <a:lnTo>
                      <a:pt x="1696" y="1689"/>
                    </a:lnTo>
                    <a:lnTo>
                      <a:pt x="1694" y="1906"/>
                    </a:lnTo>
                    <a:lnTo>
                      <a:pt x="1694" y="2118"/>
                    </a:lnTo>
                    <a:lnTo>
                      <a:pt x="1692" y="2335"/>
                    </a:lnTo>
                    <a:lnTo>
                      <a:pt x="1692" y="2557"/>
                    </a:lnTo>
                    <a:lnTo>
                      <a:pt x="1667" y="2571"/>
                    </a:lnTo>
                    <a:lnTo>
                      <a:pt x="1638" y="2582"/>
                    </a:lnTo>
                    <a:lnTo>
                      <a:pt x="1607" y="2586"/>
                    </a:lnTo>
                    <a:lnTo>
                      <a:pt x="1576" y="2586"/>
                    </a:lnTo>
                    <a:lnTo>
                      <a:pt x="1545" y="2578"/>
                    </a:lnTo>
                    <a:lnTo>
                      <a:pt x="1516" y="2564"/>
                    </a:lnTo>
                    <a:lnTo>
                      <a:pt x="1514" y="2448"/>
                    </a:lnTo>
                    <a:lnTo>
                      <a:pt x="1512" y="2344"/>
                    </a:lnTo>
                    <a:lnTo>
                      <a:pt x="1512" y="2248"/>
                    </a:lnTo>
                    <a:lnTo>
                      <a:pt x="1511" y="2162"/>
                    </a:lnTo>
                    <a:lnTo>
                      <a:pt x="1509" y="2082"/>
                    </a:lnTo>
                    <a:lnTo>
                      <a:pt x="1509" y="2008"/>
                    </a:lnTo>
                    <a:lnTo>
                      <a:pt x="1507" y="1937"/>
                    </a:lnTo>
                    <a:lnTo>
                      <a:pt x="1505" y="1866"/>
                    </a:lnTo>
                    <a:lnTo>
                      <a:pt x="1503" y="1797"/>
                    </a:lnTo>
                    <a:lnTo>
                      <a:pt x="1501" y="1726"/>
                    </a:lnTo>
                    <a:lnTo>
                      <a:pt x="1498" y="1651"/>
                    </a:lnTo>
                    <a:lnTo>
                      <a:pt x="1496" y="1571"/>
                    </a:lnTo>
                    <a:lnTo>
                      <a:pt x="1492" y="1484"/>
                    </a:lnTo>
                    <a:lnTo>
                      <a:pt x="1480" y="1489"/>
                    </a:lnTo>
                    <a:lnTo>
                      <a:pt x="1458" y="1495"/>
                    </a:lnTo>
                    <a:lnTo>
                      <a:pt x="1429" y="1504"/>
                    </a:lnTo>
                    <a:lnTo>
                      <a:pt x="1396" y="1513"/>
                    </a:lnTo>
                    <a:lnTo>
                      <a:pt x="1360" y="1524"/>
                    </a:lnTo>
                    <a:lnTo>
                      <a:pt x="1323" y="1533"/>
                    </a:lnTo>
                    <a:lnTo>
                      <a:pt x="1287" y="1544"/>
                    </a:lnTo>
                    <a:lnTo>
                      <a:pt x="1252" y="1551"/>
                    </a:lnTo>
                    <a:lnTo>
                      <a:pt x="1223" y="1558"/>
                    </a:lnTo>
                    <a:lnTo>
                      <a:pt x="1200" y="1564"/>
                    </a:lnTo>
                    <a:lnTo>
                      <a:pt x="1185" y="1595"/>
                    </a:lnTo>
                    <a:lnTo>
                      <a:pt x="1167" y="1620"/>
                    </a:lnTo>
                    <a:lnTo>
                      <a:pt x="1147" y="1642"/>
                    </a:lnTo>
                    <a:lnTo>
                      <a:pt x="1123" y="1664"/>
                    </a:lnTo>
                    <a:lnTo>
                      <a:pt x="1100" y="1682"/>
                    </a:lnTo>
                    <a:lnTo>
                      <a:pt x="1074" y="1702"/>
                    </a:lnTo>
                    <a:lnTo>
                      <a:pt x="1052" y="1724"/>
                    </a:lnTo>
                    <a:lnTo>
                      <a:pt x="1056" y="1731"/>
                    </a:lnTo>
                    <a:lnTo>
                      <a:pt x="1091" y="1755"/>
                    </a:lnTo>
                    <a:lnTo>
                      <a:pt x="1123" y="1786"/>
                    </a:lnTo>
                    <a:lnTo>
                      <a:pt x="1151" y="1826"/>
                    </a:lnTo>
                    <a:lnTo>
                      <a:pt x="1174" y="1873"/>
                    </a:lnTo>
                    <a:lnTo>
                      <a:pt x="1191" y="1924"/>
                    </a:lnTo>
                    <a:lnTo>
                      <a:pt x="1201" y="1978"/>
                    </a:lnTo>
                    <a:lnTo>
                      <a:pt x="1203" y="2035"/>
                    </a:lnTo>
                    <a:lnTo>
                      <a:pt x="1198" y="2093"/>
                    </a:lnTo>
                    <a:lnTo>
                      <a:pt x="1183" y="2148"/>
                    </a:lnTo>
                    <a:lnTo>
                      <a:pt x="1163" y="2195"/>
                    </a:lnTo>
                    <a:lnTo>
                      <a:pt x="1132" y="2242"/>
                    </a:lnTo>
                    <a:lnTo>
                      <a:pt x="1096" y="2284"/>
                    </a:lnTo>
                    <a:lnTo>
                      <a:pt x="1052" y="2322"/>
                    </a:lnTo>
                    <a:lnTo>
                      <a:pt x="1001" y="2357"/>
                    </a:lnTo>
                    <a:lnTo>
                      <a:pt x="945" y="2384"/>
                    </a:lnTo>
                    <a:lnTo>
                      <a:pt x="883" y="2404"/>
                    </a:lnTo>
                    <a:lnTo>
                      <a:pt x="816" y="2417"/>
                    </a:lnTo>
                    <a:lnTo>
                      <a:pt x="745" y="2420"/>
                    </a:lnTo>
                    <a:lnTo>
                      <a:pt x="672" y="2411"/>
                    </a:lnTo>
                    <a:lnTo>
                      <a:pt x="594" y="2393"/>
                    </a:lnTo>
                    <a:lnTo>
                      <a:pt x="516" y="2364"/>
                    </a:lnTo>
                    <a:lnTo>
                      <a:pt x="443" y="2326"/>
                    </a:lnTo>
                    <a:lnTo>
                      <a:pt x="371" y="2277"/>
                    </a:lnTo>
                    <a:lnTo>
                      <a:pt x="303" y="2220"/>
                    </a:lnTo>
                    <a:lnTo>
                      <a:pt x="241" y="2157"/>
                    </a:lnTo>
                    <a:lnTo>
                      <a:pt x="183" y="2086"/>
                    </a:lnTo>
                    <a:lnTo>
                      <a:pt x="132" y="2008"/>
                    </a:lnTo>
                    <a:lnTo>
                      <a:pt x="89" y="1924"/>
                    </a:lnTo>
                    <a:lnTo>
                      <a:pt x="52" y="1835"/>
                    </a:lnTo>
                    <a:lnTo>
                      <a:pt x="25" y="1742"/>
                    </a:lnTo>
                    <a:lnTo>
                      <a:pt x="7" y="1644"/>
                    </a:lnTo>
                    <a:lnTo>
                      <a:pt x="0" y="1544"/>
                    </a:lnTo>
                    <a:lnTo>
                      <a:pt x="1" y="1440"/>
                    </a:lnTo>
                    <a:lnTo>
                      <a:pt x="16" y="1337"/>
                    </a:lnTo>
                    <a:lnTo>
                      <a:pt x="41" y="1224"/>
                    </a:lnTo>
                    <a:lnTo>
                      <a:pt x="71" y="1115"/>
                    </a:lnTo>
                    <a:lnTo>
                      <a:pt x="105" y="1009"/>
                    </a:lnTo>
                    <a:lnTo>
                      <a:pt x="143" y="909"/>
                    </a:lnTo>
                    <a:lnTo>
                      <a:pt x="189" y="815"/>
                    </a:lnTo>
                    <a:lnTo>
                      <a:pt x="240" y="726"/>
                    </a:lnTo>
                    <a:lnTo>
                      <a:pt x="294" y="642"/>
                    </a:lnTo>
                    <a:lnTo>
                      <a:pt x="356" y="564"/>
                    </a:lnTo>
                    <a:lnTo>
                      <a:pt x="423" y="491"/>
                    </a:lnTo>
                    <a:lnTo>
                      <a:pt x="496" y="426"/>
                    </a:lnTo>
                    <a:lnTo>
                      <a:pt x="576" y="368"/>
                    </a:lnTo>
                    <a:lnTo>
                      <a:pt x="614" y="344"/>
                    </a:lnTo>
                    <a:lnTo>
                      <a:pt x="660" y="317"/>
                    </a:lnTo>
                    <a:lnTo>
                      <a:pt x="711" y="291"/>
                    </a:lnTo>
                    <a:lnTo>
                      <a:pt x="765" y="268"/>
                    </a:lnTo>
                    <a:lnTo>
                      <a:pt x="823" y="249"/>
                    </a:lnTo>
                    <a:lnTo>
                      <a:pt x="885" y="238"/>
                    </a:lnTo>
                    <a:lnTo>
                      <a:pt x="951" y="233"/>
                    </a:lnTo>
                    <a:lnTo>
                      <a:pt x="1016" y="240"/>
                    </a:lnTo>
                    <a:lnTo>
                      <a:pt x="1071" y="253"/>
                    </a:lnTo>
                    <a:lnTo>
                      <a:pt x="1123" y="268"/>
                    </a:lnTo>
                    <a:lnTo>
                      <a:pt x="1176" y="289"/>
                    </a:lnTo>
                    <a:lnTo>
                      <a:pt x="1225" y="313"/>
                    </a:lnTo>
                    <a:lnTo>
                      <a:pt x="1271" y="342"/>
                    </a:lnTo>
                    <a:lnTo>
                      <a:pt x="1314" y="373"/>
                    </a:lnTo>
                    <a:lnTo>
                      <a:pt x="1352" y="409"/>
                    </a:lnTo>
                    <a:lnTo>
                      <a:pt x="1385" y="449"/>
                    </a:lnTo>
                    <a:lnTo>
                      <a:pt x="1414" y="493"/>
                    </a:lnTo>
                    <a:lnTo>
                      <a:pt x="1438" y="538"/>
                    </a:lnTo>
                    <a:lnTo>
                      <a:pt x="1452" y="589"/>
                    </a:lnTo>
                    <a:lnTo>
                      <a:pt x="1461" y="642"/>
                    </a:lnTo>
                    <a:lnTo>
                      <a:pt x="1463" y="700"/>
                    </a:lnTo>
                    <a:lnTo>
                      <a:pt x="1456" y="758"/>
                    </a:lnTo>
                    <a:lnTo>
                      <a:pt x="1441" y="822"/>
                    </a:lnTo>
                    <a:lnTo>
                      <a:pt x="1416" y="888"/>
                    </a:lnTo>
                    <a:lnTo>
                      <a:pt x="1392" y="933"/>
                    </a:lnTo>
                    <a:lnTo>
                      <a:pt x="1363" y="973"/>
                    </a:lnTo>
                    <a:lnTo>
                      <a:pt x="1331" y="1009"/>
                    </a:lnTo>
                    <a:lnTo>
                      <a:pt x="1292" y="1042"/>
                    </a:lnTo>
                    <a:lnTo>
                      <a:pt x="1252" y="1071"/>
                    </a:lnTo>
                    <a:lnTo>
                      <a:pt x="1211" y="1098"/>
                    </a:lnTo>
                    <a:lnTo>
                      <a:pt x="1169" y="1124"/>
                    </a:lnTo>
                    <a:lnTo>
                      <a:pt x="1169" y="1128"/>
                    </a:lnTo>
                    <a:lnTo>
                      <a:pt x="1176" y="1144"/>
                    </a:lnTo>
                    <a:lnTo>
                      <a:pt x="1185" y="1162"/>
                    </a:lnTo>
                    <a:lnTo>
                      <a:pt x="1191" y="1184"/>
                    </a:lnTo>
                    <a:lnTo>
                      <a:pt x="1200" y="1206"/>
                    </a:lnTo>
                    <a:lnTo>
                      <a:pt x="1207" y="1226"/>
                    </a:lnTo>
                    <a:lnTo>
                      <a:pt x="1218" y="1240"/>
                    </a:lnTo>
                    <a:lnTo>
                      <a:pt x="1232" y="1248"/>
                    </a:lnTo>
                    <a:lnTo>
                      <a:pt x="1278" y="1237"/>
                    </a:lnTo>
                    <a:lnTo>
                      <a:pt x="1327" y="1226"/>
                    </a:lnTo>
                    <a:lnTo>
                      <a:pt x="1374" y="1215"/>
                    </a:lnTo>
                    <a:lnTo>
                      <a:pt x="1421" y="1200"/>
                    </a:lnTo>
                    <a:lnTo>
                      <a:pt x="1463" y="1184"/>
                    </a:lnTo>
                    <a:lnTo>
                      <a:pt x="1500" y="1164"/>
                    </a:lnTo>
                    <a:lnTo>
                      <a:pt x="1500" y="993"/>
                    </a:lnTo>
                    <a:lnTo>
                      <a:pt x="1501" y="826"/>
                    </a:lnTo>
                    <a:lnTo>
                      <a:pt x="1503" y="662"/>
                    </a:lnTo>
                    <a:lnTo>
                      <a:pt x="1503" y="495"/>
                    </a:lnTo>
                    <a:lnTo>
                      <a:pt x="1503" y="324"/>
                    </a:lnTo>
                    <a:lnTo>
                      <a:pt x="1503" y="275"/>
                    </a:lnTo>
                    <a:lnTo>
                      <a:pt x="1501" y="228"/>
                    </a:lnTo>
                    <a:lnTo>
                      <a:pt x="1498" y="184"/>
                    </a:lnTo>
                    <a:lnTo>
                      <a:pt x="1496" y="140"/>
                    </a:lnTo>
                    <a:lnTo>
                      <a:pt x="1498" y="98"/>
                    </a:lnTo>
                    <a:lnTo>
                      <a:pt x="1505" y="60"/>
                    </a:lnTo>
                    <a:lnTo>
                      <a:pt x="1520" y="24"/>
                    </a:lnTo>
                    <a:lnTo>
                      <a:pt x="1561" y="8"/>
                    </a:lnTo>
                    <a:lnTo>
                      <a:pt x="160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11" name="Freeform 18">
                <a:extLst>
                  <a:ext uri="{FF2B5EF4-FFF2-40B4-BE49-F238E27FC236}">
                    <a16:creationId xmlns:a16="http://schemas.microsoft.com/office/drawing/2014/main" id="{DF7B2A8D-1E64-444A-AD69-DC7A90D41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545" y="1566097"/>
                <a:ext cx="277876" cy="316802"/>
              </a:xfrm>
              <a:custGeom>
                <a:avLst/>
                <a:gdLst>
                  <a:gd name="T0" fmla="*/ 1764 w 2942"/>
                  <a:gd name="T1" fmla="*/ 10 h 3247"/>
                  <a:gd name="T2" fmla="*/ 2091 w 2942"/>
                  <a:gd name="T3" fmla="*/ 74 h 3247"/>
                  <a:gd name="T4" fmla="*/ 2365 w 2942"/>
                  <a:gd name="T5" fmla="*/ 192 h 3247"/>
                  <a:gd name="T6" fmla="*/ 2591 w 2942"/>
                  <a:gd name="T7" fmla="*/ 361 h 3247"/>
                  <a:gd name="T8" fmla="*/ 2765 w 2942"/>
                  <a:gd name="T9" fmla="*/ 576 h 3247"/>
                  <a:gd name="T10" fmla="*/ 2873 w 2942"/>
                  <a:gd name="T11" fmla="*/ 798 h 3247"/>
                  <a:gd name="T12" fmla="*/ 2933 w 2942"/>
                  <a:gd name="T13" fmla="*/ 1060 h 3247"/>
                  <a:gd name="T14" fmla="*/ 2936 w 2942"/>
                  <a:gd name="T15" fmla="*/ 1345 h 3247"/>
                  <a:gd name="T16" fmla="*/ 2873 w 2942"/>
                  <a:gd name="T17" fmla="*/ 1607 h 3247"/>
                  <a:gd name="T18" fmla="*/ 2753 w 2942"/>
                  <a:gd name="T19" fmla="*/ 1812 h 3247"/>
                  <a:gd name="T20" fmla="*/ 2611 w 2942"/>
                  <a:gd name="T21" fmla="*/ 1998 h 3247"/>
                  <a:gd name="T22" fmla="*/ 2509 w 2942"/>
                  <a:gd name="T23" fmla="*/ 2167 h 3247"/>
                  <a:gd name="T24" fmla="*/ 2471 w 2942"/>
                  <a:gd name="T25" fmla="*/ 2323 h 3247"/>
                  <a:gd name="T26" fmla="*/ 2485 w 2942"/>
                  <a:gd name="T27" fmla="*/ 2452 h 3247"/>
                  <a:gd name="T28" fmla="*/ 2522 w 2942"/>
                  <a:gd name="T29" fmla="*/ 2603 h 3247"/>
                  <a:gd name="T30" fmla="*/ 2562 w 2942"/>
                  <a:gd name="T31" fmla="*/ 2729 h 3247"/>
                  <a:gd name="T32" fmla="*/ 2604 w 2942"/>
                  <a:gd name="T33" fmla="*/ 2845 h 3247"/>
                  <a:gd name="T34" fmla="*/ 2654 w 2942"/>
                  <a:gd name="T35" fmla="*/ 3007 h 3247"/>
                  <a:gd name="T36" fmla="*/ 2336 w 2942"/>
                  <a:gd name="T37" fmla="*/ 3154 h 3247"/>
                  <a:gd name="T38" fmla="*/ 1874 w 2942"/>
                  <a:gd name="T39" fmla="*/ 3240 h 3247"/>
                  <a:gd name="T40" fmla="*/ 1449 w 2942"/>
                  <a:gd name="T41" fmla="*/ 3232 h 3247"/>
                  <a:gd name="T42" fmla="*/ 1300 w 2942"/>
                  <a:gd name="T43" fmla="*/ 3138 h 3247"/>
                  <a:gd name="T44" fmla="*/ 1274 w 2942"/>
                  <a:gd name="T45" fmla="*/ 2990 h 3247"/>
                  <a:gd name="T46" fmla="*/ 1240 w 2942"/>
                  <a:gd name="T47" fmla="*/ 2832 h 3247"/>
                  <a:gd name="T48" fmla="*/ 1194 w 2942"/>
                  <a:gd name="T49" fmla="*/ 2703 h 3247"/>
                  <a:gd name="T50" fmla="*/ 1134 w 2942"/>
                  <a:gd name="T51" fmla="*/ 2647 h 3247"/>
                  <a:gd name="T52" fmla="*/ 1051 w 2942"/>
                  <a:gd name="T53" fmla="*/ 2649 h 3247"/>
                  <a:gd name="T54" fmla="*/ 974 w 2942"/>
                  <a:gd name="T55" fmla="*/ 2670 h 3247"/>
                  <a:gd name="T56" fmla="*/ 864 w 2942"/>
                  <a:gd name="T57" fmla="*/ 2703 h 3247"/>
                  <a:gd name="T58" fmla="*/ 693 w 2942"/>
                  <a:gd name="T59" fmla="*/ 2727 h 3247"/>
                  <a:gd name="T60" fmla="*/ 525 w 2942"/>
                  <a:gd name="T61" fmla="*/ 2716 h 3247"/>
                  <a:gd name="T62" fmla="*/ 438 w 2942"/>
                  <a:gd name="T63" fmla="*/ 2681 h 3247"/>
                  <a:gd name="T64" fmla="*/ 367 w 2942"/>
                  <a:gd name="T65" fmla="*/ 2618 h 3247"/>
                  <a:gd name="T66" fmla="*/ 338 w 2942"/>
                  <a:gd name="T67" fmla="*/ 2520 h 3247"/>
                  <a:gd name="T68" fmla="*/ 354 w 2942"/>
                  <a:gd name="T69" fmla="*/ 2421 h 3247"/>
                  <a:gd name="T70" fmla="*/ 365 w 2942"/>
                  <a:gd name="T71" fmla="*/ 2325 h 3247"/>
                  <a:gd name="T72" fmla="*/ 331 w 2942"/>
                  <a:gd name="T73" fmla="*/ 2265 h 3247"/>
                  <a:gd name="T74" fmla="*/ 278 w 2942"/>
                  <a:gd name="T75" fmla="*/ 2232 h 3247"/>
                  <a:gd name="T76" fmla="*/ 249 w 2942"/>
                  <a:gd name="T77" fmla="*/ 2180 h 3247"/>
                  <a:gd name="T78" fmla="*/ 267 w 2942"/>
                  <a:gd name="T79" fmla="*/ 2125 h 3247"/>
                  <a:gd name="T80" fmla="*/ 224 w 2942"/>
                  <a:gd name="T81" fmla="*/ 2069 h 3247"/>
                  <a:gd name="T82" fmla="*/ 214 w 2942"/>
                  <a:gd name="T83" fmla="*/ 2007 h 3247"/>
                  <a:gd name="T84" fmla="*/ 245 w 2942"/>
                  <a:gd name="T85" fmla="*/ 1941 h 3247"/>
                  <a:gd name="T86" fmla="*/ 273 w 2942"/>
                  <a:gd name="T87" fmla="*/ 1872 h 3247"/>
                  <a:gd name="T88" fmla="*/ 194 w 2942"/>
                  <a:gd name="T89" fmla="*/ 1827 h 3247"/>
                  <a:gd name="T90" fmla="*/ 96 w 2942"/>
                  <a:gd name="T91" fmla="*/ 1794 h 3247"/>
                  <a:gd name="T92" fmla="*/ 18 w 2942"/>
                  <a:gd name="T93" fmla="*/ 1747 h 3247"/>
                  <a:gd name="T94" fmla="*/ 4 w 2942"/>
                  <a:gd name="T95" fmla="*/ 1674 h 3247"/>
                  <a:gd name="T96" fmla="*/ 44 w 2942"/>
                  <a:gd name="T97" fmla="*/ 1616 h 3247"/>
                  <a:gd name="T98" fmla="*/ 111 w 2942"/>
                  <a:gd name="T99" fmla="*/ 1545 h 3247"/>
                  <a:gd name="T100" fmla="*/ 229 w 2942"/>
                  <a:gd name="T101" fmla="*/ 1421 h 3247"/>
                  <a:gd name="T102" fmla="*/ 325 w 2942"/>
                  <a:gd name="T103" fmla="*/ 1276 h 3247"/>
                  <a:gd name="T104" fmla="*/ 345 w 2942"/>
                  <a:gd name="T105" fmla="*/ 1143 h 3247"/>
                  <a:gd name="T106" fmla="*/ 344 w 2942"/>
                  <a:gd name="T107" fmla="*/ 992 h 3247"/>
                  <a:gd name="T108" fmla="*/ 440 w 2942"/>
                  <a:gd name="T109" fmla="*/ 621 h 3247"/>
                  <a:gd name="T110" fmla="*/ 587 w 2942"/>
                  <a:gd name="T111" fmla="*/ 401 h 3247"/>
                  <a:gd name="T112" fmla="*/ 789 w 2942"/>
                  <a:gd name="T113" fmla="*/ 227 h 3247"/>
                  <a:gd name="T114" fmla="*/ 1031 w 2942"/>
                  <a:gd name="T115" fmla="*/ 103 h 3247"/>
                  <a:gd name="T116" fmla="*/ 1516 w 2942"/>
                  <a:gd name="T117" fmla="*/ 0 h 3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42" h="3247">
                    <a:moveTo>
                      <a:pt x="1516" y="0"/>
                    </a:moveTo>
                    <a:lnTo>
                      <a:pt x="1644" y="1"/>
                    </a:lnTo>
                    <a:lnTo>
                      <a:pt x="1764" y="10"/>
                    </a:lnTo>
                    <a:lnTo>
                      <a:pt x="1878" y="25"/>
                    </a:lnTo>
                    <a:lnTo>
                      <a:pt x="1987" y="47"/>
                    </a:lnTo>
                    <a:lnTo>
                      <a:pt x="2091" y="74"/>
                    </a:lnTo>
                    <a:lnTo>
                      <a:pt x="2187" y="109"/>
                    </a:lnTo>
                    <a:lnTo>
                      <a:pt x="2280" y="147"/>
                    </a:lnTo>
                    <a:lnTo>
                      <a:pt x="2365" y="192"/>
                    </a:lnTo>
                    <a:lnTo>
                      <a:pt x="2445" y="243"/>
                    </a:lnTo>
                    <a:lnTo>
                      <a:pt x="2522" y="300"/>
                    </a:lnTo>
                    <a:lnTo>
                      <a:pt x="2591" y="361"/>
                    </a:lnTo>
                    <a:lnTo>
                      <a:pt x="2654" y="429"/>
                    </a:lnTo>
                    <a:lnTo>
                      <a:pt x="2713" y="500"/>
                    </a:lnTo>
                    <a:lnTo>
                      <a:pt x="2765" y="576"/>
                    </a:lnTo>
                    <a:lnTo>
                      <a:pt x="2813" y="656"/>
                    </a:lnTo>
                    <a:lnTo>
                      <a:pt x="2845" y="723"/>
                    </a:lnTo>
                    <a:lnTo>
                      <a:pt x="2873" y="798"/>
                    </a:lnTo>
                    <a:lnTo>
                      <a:pt x="2898" y="880"/>
                    </a:lnTo>
                    <a:lnTo>
                      <a:pt x="2918" y="969"/>
                    </a:lnTo>
                    <a:lnTo>
                      <a:pt x="2933" y="1060"/>
                    </a:lnTo>
                    <a:lnTo>
                      <a:pt x="2940" y="1154"/>
                    </a:lnTo>
                    <a:lnTo>
                      <a:pt x="2942" y="1250"/>
                    </a:lnTo>
                    <a:lnTo>
                      <a:pt x="2936" y="1345"/>
                    </a:lnTo>
                    <a:lnTo>
                      <a:pt x="2924" y="1438"/>
                    </a:lnTo>
                    <a:lnTo>
                      <a:pt x="2902" y="1529"/>
                    </a:lnTo>
                    <a:lnTo>
                      <a:pt x="2873" y="1607"/>
                    </a:lnTo>
                    <a:lnTo>
                      <a:pt x="2838" y="1680"/>
                    </a:lnTo>
                    <a:lnTo>
                      <a:pt x="2796" y="1747"/>
                    </a:lnTo>
                    <a:lnTo>
                      <a:pt x="2753" y="1812"/>
                    </a:lnTo>
                    <a:lnTo>
                      <a:pt x="2705" y="1876"/>
                    </a:lnTo>
                    <a:lnTo>
                      <a:pt x="2658" y="1936"/>
                    </a:lnTo>
                    <a:lnTo>
                      <a:pt x="2611" y="1998"/>
                    </a:lnTo>
                    <a:lnTo>
                      <a:pt x="2565" y="2060"/>
                    </a:lnTo>
                    <a:lnTo>
                      <a:pt x="2534" y="2110"/>
                    </a:lnTo>
                    <a:lnTo>
                      <a:pt x="2509" y="2167"/>
                    </a:lnTo>
                    <a:lnTo>
                      <a:pt x="2489" y="2227"/>
                    </a:lnTo>
                    <a:lnTo>
                      <a:pt x="2473" y="2292"/>
                    </a:lnTo>
                    <a:lnTo>
                      <a:pt x="2471" y="2323"/>
                    </a:lnTo>
                    <a:lnTo>
                      <a:pt x="2473" y="2360"/>
                    </a:lnTo>
                    <a:lnTo>
                      <a:pt x="2478" y="2405"/>
                    </a:lnTo>
                    <a:lnTo>
                      <a:pt x="2485" y="2452"/>
                    </a:lnTo>
                    <a:lnTo>
                      <a:pt x="2496" y="2503"/>
                    </a:lnTo>
                    <a:lnTo>
                      <a:pt x="2509" y="2554"/>
                    </a:lnTo>
                    <a:lnTo>
                      <a:pt x="2522" y="2603"/>
                    </a:lnTo>
                    <a:lnTo>
                      <a:pt x="2536" y="2650"/>
                    </a:lnTo>
                    <a:lnTo>
                      <a:pt x="2549" y="2692"/>
                    </a:lnTo>
                    <a:lnTo>
                      <a:pt x="2562" y="2729"/>
                    </a:lnTo>
                    <a:lnTo>
                      <a:pt x="2573" y="2756"/>
                    </a:lnTo>
                    <a:lnTo>
                      <a:pt x="2589" y="2796"/>
                    </a:lnTo>
                    <a:lnTo>
                      <a:pt x="2604" y="2845"/>
                    </a:lnTo>
                    <a:lnTo>
                      <a:pt x="2620" y="2900"/>
                    </a:lnTo>
                    <a:lnTo>
                      <a:pt x="2636" y="2956"/>
                    </a:lnTo>
                    <a:lnTo>
                      <a:pt x="2654" y="3007"/>
                    </a:lnTo>
                    <a:lnTo>
                      <a:pt x="2673" y="3052"/>
                    </a:lnTo>
                    <a:lnTo>
                      <a:pt x="2502" y="3107"/>
                    </a:lnTo>
                    <a:lnTo>
                      <a:pt x="2336" y="3154"/>
                    </a:lnTo>
                    <a:lnTo>
                      <a:pt x="2178" y="3192"/>
                    </a:lnTo>
                    <a:lnTo>
                      <a:pt x="2024" y="3220"/>
                    </a:lnTo>
                    <a:lnTo>
                      <a:pt x="1874" y="3240"/>
                    </a:lnTo>
                    <a:lnTo>
                      <a:pt x="1729" y="3247"/>
                    </a:lnTo>
                    <a:lnTo>
                      <a:pt x="1587" y="3245"/>
                    </a:lnTo>
                    <a:lnTo>
                      <a:pt x="1449" y="3232"/>
                    </a:lnTo>
                    <a:lnTo>
                      <a:pt x="1313" y="3209"/>
                    </a:lnTo>
                    <a:lnTo>
                      <a:pt x="1307" y="3176"/>
                    </a:lnTo>
                    <a:lnTo>
                      <a:pt x="1300" y="3138"/>
                    </a:lnTo>
                    <a:lnTo>
                      <a:pt x="1291" y="3092"/>
                    </a:lnTo>
                    <a:lnTo>
                      <a:pt x="1284" y="3043"/>
                    </a:lnTo>
                    <a:lnTo>
                      <a:pt x="1274" y="2990"/>
                    </a:lnTo>
                    <a:lnTo>
                      <a:pt x="1264" y="2936"/>
                    </a:lnTo>
                    <a:lnTo>
                      <a:pt x="1253" y="2883"/>
                    </a:lnTo>
                    <a:lnTo>
                      <a:pt x="1240" y="2832"/>
                    </a:lnTo>
                    <a:lnTo>
                      <a:pt x="1227" y="2783"/>
                    </a:lnTo>
                    <a:lnTo>
                      <a:pt x="1211" y="2740"/>
                    </a:lnTo>
                    <a:lnTo>
                      <a:pt x="1194" y="2703"/>
                    </a:lnTo>
                    <a:lnTo>
                      <a:pt x="1176" y="2674"/>
                    </a:lnTo>
                    <a:lnTo>
                      <a:pt x="1156" y="2656"/>
                    </a:lnTo>
                    <a:lnTo>
                      <a:pt x="1134" y="2647"/>
                    </a:lnTo>
                    <a:lnTo>
                      <a:pt x="1109" y="2643"/>
                    </a:lnTo>
                    <a:lnTo>
                      <a:pt x="1080" y="2645"/>
                    </a:lnTo>
                    <a:lnTo>
                      <a:pt x="1051" y="2649"/>
                    </a:lnTo>
                    <a:lnTo>
                      <a:pt x="1024" y="2656"/>
                    </a:lnTo>
                    <a:lnTo>
                      <a:pt x="998" y="2663"/>
                    </a:lnTo>
                    <a:lnTo>
                      <a:pt x="974" y="2670"/>
                    </a:lnTo>
                    <a:lnTo>
                      <a:pt x="956" y="2676"/>
                    </a:lnTo>
                    <a:lnTo>
                      <a:pt x="913" y="2690"/>
                    </a:lnTo>
                    <a:lnTo>
                      <a:pt x="864" y="2703"/>
                    </a:lnTo>
                    <a:lnTo>
                      <a:pt x="809" y="2714"/>
                    </a:lnTo>
                    <a:lnTo>
                      <a:pt x="751" y="2721"/>
                    </a:lnTo>
                    <a:lnTo>
                      <a:pt x="693" y="2727"/>
                    </a:lnTo>
                    <a:lnTo>
                      <a:pt x="634" y="2729"/>
                    </a:lnTo>
                    <a:lnTo>
                      <a:pt x="578" y="2725"/>
                    </a:lnTo>
                    <a:lnTo>
                      <a:pt x="525" y="2716"/>
                    </a:lnTo>
                    <a:lnTo>
                      <a:pt x="496" y="2709"/>
                    </a:lnTo>
                    <a:lnTo>
                      <a:pt x="467" y="2696"/>
                    </a:lnTo>
                    <a:lnTo>
                      <a:pt x="438" y="2681"/>
                    </a:lnTo>
                    <a:lnTo>
                      <a:pt x="413" y="2663"/>
                    </a:lnTo>
                    <a:lnTo>
                      <a:pt x="387" y="2641"/>
                    </a:lnTo>
                    <a:lnTo>
                      <a:pt x="367" y="2618"/>
                    </a:lnTo>
                    <a:lnTo>
                      <a:pt x="353" y="2589"/>
                    </a:lnTo>
                    <a:lnTo>
                      <a:pt x="342" y="2556"/>
                    </a:lnTo>
                    <a:lnTo>
                      <a:pt x="338" y="2520"/>
                    </a:lnTo>
                    <a:lnTo>
                      <a:pt x="342" y="2480"/>
                    </a:lnTo>
                    <a:lnTo>
                      <a:pt x="347" y="2452"/>
                    </a:lnTo>
                    <a:lnTo>
                      <a:pt x="354" y="2421"/>
                    </a:lnTo>
                    <a:lnTo>
                      <a:pt x="362" y="2389"/>
                    </a:lnTo>
                    <a:lnTo>
                      <a:pt x="365" y="2358"/>
                    </a:lnTo>
                    <a:lnTo>
                      <a:pt x="365" y="2325"/>
                    </a:lnTo>
                    <a:lnTo>
                      <a:pt x="356" y="2296"/>
                    </a:lnTo>
                    <a:lnTo>
                      <a:pt x="347" y="2280"/>
                    </a:lnTo>
                    <a:lnTo>
                      <a:pt x="331" y="2265"/>
                    </a:lnTo>
                    <a:lnTo>
                      <a:pt x="314" y="2254"/>
                    </a:lnTo>
                    <a:lnTo>
                      <a:pt x="296" y="2245"/>
                    </a:lnTo>
                    <a:lnTo>
                      <a:pt x="278" y="2232"/>
                    </a:lnTo>
                    <a:lnTo>
                      <a:pt x="264" y="2218"/>
                    </a:lnTo>
                    <a:lnTo>
                      <a:pt x="253" y="2200"/>
                    </a:lnTo>
                    <a:lnTo>
                      <a:pt x="249" y="2180"/>
                    </a:lnTo>
                    <a:lnTo>
                      <a:pt x="251" y="2160"/>
                    </a:lnTo>
                    <a:lnTo>
                      <a:pt x="258" y="2141"/>
                    </a:lnTo>
                    <a:lnTo>
                      <a:pt x="267" y="2125"/>
                    </a:lnTo>
                    <a:lnTo>
                      <a:pt x="273" y="2109"/>
                    </a:lnTo>
                    <a:lnTo>
                      <a:pt x="244" y="2089"/>
                    </a:lnTo>
                    <a:lnTo>
                      <a:pt x="224" y="2069"/>
                    </a:lnTo>
                    <a:lnTo>
                      <a:pt x="213" y="2049"/>
                    </a:lnTo>
                    <a:lnTo>
                      <a:pt x="211" y="2027"/>
                    </a:lnTo>
                    <a:lnTo>
                      <a:pt x="214" y="2007"/>
                    </a:lnTo>
                    <a:lnTo>
                      <a:pt x="222" y="1985"/>
                    </a:lnTo>
                    <a:lnTo>
                      <a:pt x="233" y="1963"/>
                    </a:lnTo>
                    <a:lnTo>
                      <a:pt x="245" y="1941"/>
                    </a:lnTo>
                    <a:lnTo>
                      <a:pt x="256" y="1918"/>
                    </a:lnTo>
                    <a:lnTo>
                      <a:pt x="267" y="1896"/>
                    </a:lnTo>
                    <a:lnTo>
                      <a:pt x="273" y="1872"/>
                    </a:lnTo>
                    <a:lnTo>
                      <a:pt x="253" y="1854"/>
                    </a:lnTo>
                    <a:lnTo>
                      <a:pt x="225" y="1840"/>
                    </a:lnTo>
                    <a:lnTo>
                      <a:pt x="194" y="1827"/>
                    </a:lnTo>
                    <a:lnTo>
                      <a:pt x="162" y="1816"/>
                    </a:lnTo>
                    <a:lnTo>
                      <a:pt x="129" y="1805"/>
                    </a:lnTo>
                    <a:lnTo>
                      <a:pt x="96" y="1794"/>
                    </a:lnTo>
                    <a:lnTo>
                      <a:pt x="65" y="1781"/>
                    </a:lnTo>
                    <a:lnTo>
                      <a:pt x="40" y="1767"/>
                    </a:lnTo>
                    <a:lnTo>
                      <a:pt x="18" y="1747"/>
                    </a:lnTo>
                    <a:lnTo>
                      <a:pt x="5" y="1723"/>
                    </a:lnTo>
                    <a:lnTo>
                      <a:pt x="0" y="1698"/>
                    </a:lnTo>
                    <a:lnTo>
                      <a:pt x="4" y="1674"/>
                    </a:lnTo>
                    <a:lnTo>
                      <a:pt x="13" y="1652"/>
                    </a:lnTo>
                    <a:lnTo>
                      <a:pt x="27" y="1634"/>
                    </a:lnTo>
                    <a:lnTo>
                      <a:pt x="44" y="1616"/>
                    </a:lnTo>
                    <a:lnTo>
                      <a:pt x="60" y="1601"/>
                    </a:lnTo>
                    <a:lnTo>
                      <a:pt x="73" y="1589"/>
                    </a:lnTo>
                    <a:lnTo>
                      <a:pt x="111" y="1545"/>
                    </a:lnTo>
                    <a:lnTo>
                      <a:pt x="151" y="1505"/>
                    </a:lnTo>
                    <a:lnTo>
                      <a:pt x="191" y="1465"/>
                    </a:lnTo>
                    <a:lnTo>
                      <a:pt x="229" y="1421"/>
                    </a:lnTo>
                    <a:lnTo>
                      <a:pt x="265" y="1378"/>
                    </a:lnTo>
                    <a:lnTo>
                      <a:pt x="298" y="1329"/>
                    </a:lnTo>
                    <a:lnTo>
                      <a:pt x="325" y="1276"/>
                    </a:lnTo>
                    <a:lnTo>
                      <a:pt x="340" y="1232"/>
                    </a:lnTo>
                    <a:lnTo>
                      <a:pt x="345" y="1189"/>
                    </a:lnTo>
                    <a:lnTo>
                      <a:pt x="345" y="1143"/>
                    </a:lnTo>
                    <a:lnTo>
                      <a:pt x="344" y="1094"/>
                    </a:lnTo>
                    <a:lnTo>
                      <a:pt x="342" y="1045"/>
                    </a:lnTo>
                    <a:lnTo>
                      <a:pt x="344" y="992"/>
                    </a:lnTo>
                    <a:lnTo>
                      <a:pt x="349" y="936"/>
                    </a:lnTo>
                    <a:lnTo>
                      <a:pt x="405" y="705"/>
                    </a:lnTo>
                    <a:lnTo>
                      <a:pt x="440" y="621"/>
                    </a:lnTo>
                    <a:lnTo>
                      <a:pt x="482" y="543"/>
                    </a:lnTo>
                    <a:lnTo>
                      <a:pt x="531" y="470"/>
                    </a:lnTo>
                    <a:lnTo>
                      <a:pt x="587" y="401"/>
                    </a:lnTo>
                    <a:lnTo>
                      <a:pt x="649" y="338"/>
                    </a:lnTo>
                    <a:lnTo>
                      <a:pt x="716" y="280"/>
                    </a:lnTo>
                    <a:lnTo>
                      <a:pt x="789" y="227"/>
                    </a:lnTo>
                    <a:lnTo>
                      <a:pt x="865" y="180"/>
                    </a:lnTo>
                    <a:lnTo>
                      <a:pt x="947" y="138"/>
                    </a:lnTo>
                    <a:lnTo>
                      <a:pt x="1031" y="103"/>
                    </a:lnTo>
                    <a:lnTo>
                      <a:pt x="1116" y="72"/>
                    </a:lnTo>
                    <a:lnTo>
                      <a:pt x="1402" y="9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12" name="Freeform 18">
                <a:extLst>
                  <a:ext uri="{FF2B5EF4-FFF2-40B4-BE49-F238E27FC236}">
                    <a16:creationId xmlns:a16="http://schemas.microsoft.com/office/drawing/2014/main" id="{35DF2A71-6967-4643-82C0-347EF81C9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7393" y="242967"/>
                <a:ext cx="279395" cy="318533"/>
              </a:xfrm>
              <a:custGeom>
                <a:avLst/>
                <a:gdLst/>
                <a:ahLst/>
                <a:cxnLst/>
                <a:rect l="l" t="t" r="r" b="b"/>
                <a:pathLst>
                  <a:path w="3384376" h="3858469">
                    <a:moveTo>
                      <a:pt x="1740934" y="236685"/>
                    </a:moveTo>
                    <a:lnTo>
                      <a:pt x="1571200" y="249050"/>
                    </a:lnTo>
                    <a:lnTo>
                      <a:pt x="1377859" y="294013"/>
                    </a:lnTo>
                    <a:lnTo>
                      <a:pt x="1316035" y="316494"/>
                    </a:lnTo>
                    <a:lnTo>
                      <a:pt x="1250839" y="341224"/>
                    </a:lnTo>
                    <a:lnTo>
                      <a:pt x="1187891" y="369326"/>
                    </a:lnTo>
                    <a:lnTo>
                      <a:pt x="1123819" y="403048"/>
                    </a:lnTo>
                    <a:lnTo>
                      <a:pt x="1063119" y="439018"/>
                    </a:lnTo>
                    <a:lnTo>
                      <a:pt x="1003544" y="478360"/>
                    </a:lnTo>
                    <a:lnTo>
                      <a:pt x="948464" y="523323"/>
                    </a:lnTo>
                    <a:lnTo>
                      <a:pt x="896757" y="571658"/>
                    </a:lnTo>
                    <a:lnTo>
                      <a:pt x="850670" y="625614"/>
                    </a:lnTo>
                    <a:lnTo>
                      <a:pt x="809079" y="680693"/>
                    </a:lnTo>
                    <a:lnTo>
                      <a:pt x="776481" y="741393"/>
                    </a:lnTo>
                    <a:lnTo>
                      <a:pt x="749504" y="807713"/>
                    </a:lnTo>
                    <a:lnTo>
                      <a:pt x="733767" y="876282"/>
                    </a:lnTo>
                    <a:lnTo>
                      <a:pt x="725898" y="952718"/>
                    </a:lnTo>
                    <a:lnTo>
                      <a:pt x="729270" y="1005550"/>
                    </a:lnTo>
                    <a:lnTo>
                      <a:pt x="743883" y="1055009"/>
                    </a:lnTo>
                    <a:lnTo>
                      <a:pt x="764117" y="1099972"/>
                    </a:lnTo>
                    <a:lnTo>
                      <a:pt x="793342" y="1140438"/>
                    </a:lnTo>
                    <a:lnTo>
                      <a:pt x="823692" y="1178657"/>
                    </a:lnTo>
                    <a:lnTo>
                      <a:pt x="858539" y="1212379"/>
                    </a:lnTo>
                    <a:lnTo>
                      <a:pt x="893385" y="1238232"/>
                    </a:lnTo>
                    <a:lnTo>
                      <a:pt x="929355" y="1262962"/>
                    </a:lnTo>
                    <a:lnTo>
                      <a:pt x="976566" y="1280947"/>
                    </a:lnTo>
                    <a:lnTo>
                      <a:pt x="1028273" y="1293312"/>
                    </a:lnTo>
                    <a:lnTo>
                      <a:pt x="1085601" y="1302304"/>
                    </a:lnTo>
                    <a:lnTo>
                      <a:pt x="1146301" y="1307925"/>
                    </a:lnTo>
                    <a:lnTo>
                      <a:pt x="1210373" y="1312421"/>
                    </a:lnTo>
                    <a:lnTo>
                      <a:pt x="1273321" y="1313545"/>
                    </a:lnTo>
                    <a:lnTo>
                      <a:pt x="1338517" y="1313545"/>
                    </a:lnTo>
                    <a:lnTo>
                      <a:pt x="1403713" y="1315793"/>
                    </a:lnTo>
                    <a:lnTo>
                      <a:pt x="1465537" y="1320290"/>
                    </a:lnTo>
                    <a:lnTo>
                      <a:pt x="1522865" y="1324786"/>
                    </a:lnTo>
                    <a:lnTo>
                      <a:pt x="1575696" y="1332654"/>
                    </a:lnTo>
                    <a:lnTo>
                      <a:pt x="1625155" y="1345019"/>
                    </a:lnTo>
                    <a:lnTo>
                      <a:pt x="1665622" y="1360756"/>
                    </a:lnTo>
                    <a:lnTo>
                      <a:pt x="1695971" y="1383238"/>
                    </a:lnTo>
                    <a:lnTo>
                      <a:pt x="1720701" y="1407967"/>
                    </a:lnTo>
                    <a:lnTo>
                      <a:pt x="1743182" y="1437193"/>
                    </a:lnTo>
                    <a:lnTo>
                      <a:pt x="1760043" y="1465295"/>
                    </a:lnTo>
                    <a:lnTo>
                      <a:pt x="1775780" y="1497893"/>
                    </a:lnTo>
                    <a:lnTo>
                      <a:pt x="1788145" y="1528243"/>
                    </a:lnTo>
                    <a:lnTo>
                      <a:pt x="1800510" y="1560841"/>
                    </a:lnTo>
                    <a:lnTo>
                      <a:pt x="1812875" y="1594563"/>
                    </a:lnTo>
                    <a:lnTo>
                      <a:pt x="1827488" y="1624913"/>
                    </a:lnTo>
                    <a:lnTo>
                      <a:pt x="1840977" y="1655263"/>
                    </a:lnTo>
                    <a:lnTo>
                      <a:pt x="1857838" y="1684489"/>
                    </a:lnTo>
                    <a:lnTo>
                      <a:pt x="1875823" y="1710342"/>
                    </a:lnTo>
                    <a:lnTo>
                      <a:pt x="1898304" y="1735072"/>
                    </a:lnTo>
                    <a:lnTo>
                      <a:pt x="1925282" y="1755305"/>
                    </a:lnTo>
                    <a:lnTo>
                      <a:pt x="1957880" y="1772166"/>
                    </a:lnTo>
                    <a:lnTo>
                      <a:pt x="1997222" y="1785655"/>
                    </a:lnTo>
                    <a:lnTo>
                      <a:pt x="2039937" y="1794647"/>
                    </a:lnTo>
                    <a:lnTo>
                      <a:pt x="2090520" y="1798020"/>
                    </a:lnTo>
                    <a:lnTo>
                      <a:pt x="2152344" y="1796896"/>
                    </a:lnTo>
                    <a:lnTo>
                      <a:pt x="2178198" y="1837362"/>
                    </a:lnTo>
                    <a:lnTo>
                      <a:pt x="2209672" y="1880077"/>
                    </a:lnTo>
                    <a:lnTo>
                      <a:pt x="2245642" y="1925040"/>
                    </a:lnTo>
                    <a:lnTo>
                      <a:pt x="2287233" y="1967754"/>
                    </a:lnTo>
                    <a:lnTo>
                      <a:pt x="2329947" y="2009345"/>
                    </a:lnTo>
                    <a:lnTo>
                      <a:pt x="2372662" y="2039695"/>
                    </a:lnTo>
                    <a:lnTo>
                      <a:pt x="2415377" y="2062176"/>
                    </a:lnTo>
                    <a:lnTo>
                      <a:pt x="2452471" y="2072293"/>
                    </a:lnTo>
                    <a:lnTo>
                      <a:pt x="2495186" y="2074541"/>
                    </a:lnTo>
                    <a:lnTo>
                      <a:pt x="2542397" y="2072293"/>
                    </a:lnTo>
                    <a:lnTo>
                      <a:pt x="2591856" y="2067797"/>
                    </a:lnTo>
                    <a:lnTo>
                      <a:pt x="2642439" y="2057680"/>
                    </a:lnTo>
                    <a:lnTo>
                      <a:pt x="2691898" y="2045315"/>
                    </a:lnTo>
                    <a:lnTo>
                      <a:pt x="2740233" y="2031826"/>
                    </a:lnTo>
                    <a:lnTo>
                      <a:pt x="2784072" y="2014965"/>
                    </a:lnTo>
                    <a:lnTo>
                      <a:pt x="2824539" y="1999228"/>
                    </a:lnTo>
                    <a:lnTo>
                      <a:pt x="2854888" y="1982367"/>
                    </a:lnTo>
                    <a:lnTo>
                      <a:pt x="2879618" y="1967754"/>
                    </a:lnTo>
                    <a:lnTo>
                      <a:pt x="2916712" y="1939653"/>
                    </a:lnTo>
                    <a:lnTo>
                      <a:pt x="2952683" y="1907055"/>
                    </a:lnTo>
                    <a:lnTo>
                      <a:pt x="2987529" y="1872208"/>
                    </a:lnTo>
                    <a:lnTo>
                      <a:pt x="3022375" y="1835114"/>
                    </a:lnTo>
                    <a:lnTo>
                      <a:pt x="3054973" y="1792399"/>
                    </a:lnTo>
                    <a:lnTo>
                      <a:pt x="3084199" y="1747437"/>
                    </a:lnTo>
                    <a:lnTo>
                      <a:pt x="3110053" y="1697977"/>
                    </a:lnTo>
                    <a:lnTo>
                      <a:pt x="3132534" y="1642898"/>
                    </a:lnTo>
                    <a:lnTo>
                      <a:pt x="3149395" y="1585570"/>
                    </a:lnTo>
                    <a:lnTo>
                      <a:pt x="3161760" y="1520374"/>
                    </a:lnTo>
                    <a:lnTo>
                      <a:pt x="3166256" y="1452930"/>
                    </a:lnTo>
                    <a:lnTo>
                      <a:pt x="3164008" y="1377617"/>
                    </a:lnTo>
                    <a:lnTo>
                      <a:pt x="3153891" y="1297808"/>
                    </a:lnTo>
                    <a:lnTo>
                      <a:pt x="3129162" y="1178657"/>
                    </a:lnTo>
                    <a:lnTo>
                      <a:pt x="3098812" y="1068498"/>
                    </a:lnTo>
                    <a:lnTo>
                      <a:pt x="3059469" y="962835"/>
                    </a:lnTo>
                    <a:lnTo>
                      <a:pt x="3012258" y="863917"/>
                    </a:lnTo>
                    <a:lnTo>
                      <a:pt x="2959427" y="772867"/>
                    </a:lnTo>
                    <a:lnTo>
                      <a:pt x="2896479" y="686314"/>
                    </a:lnTo>
                    <a:lnTo>
                      <a:pt x="2829035" y="608753"/>
                    </a:lnTo>
                    <a:lnTo>
                      <a:pt x="2750350" y="539060"/>
                    </a:lnTo>
                    <a:lnTo>
                      <a:pt x="2669417" y="473864"/>
                    </a:lnTo>
                    <a:lnTo>
                      <a:pt x="2577243" y="418785"/>
                    </a:lnTo>
                    <a:lnTo>
                      <a:pt x="2479449" y="369326"/>
                    </a:lnTo>
                    <a:lnTo>
                      <a:pt x="2374910" y="326611"/>
                    </a:lnTo>
                    <a:lnTo>
                      <a:pt x="2262503" y="294013"/>
                    </a:lnTo>
                    <a:lnTo>
                      <a:pt x="2142228" y="268159"/>
                    </a:lnTo>
                    <a:lnTo>
                      <a:pt x="2017456" y="249050"/>
                    </a:lnTo>
                    <a:lnTo>
                      <a:pt x="1882567" y="238933"/>
                    </a:lnTo>
                    <a:close/>
                    <a:moveTo>
                      <a:pt x="1743955" y="0"/>
                    </a:moveTo>
                    <a:lnTo>
                      <a:pt x="1891201" y="1188"/>
                    </a:lnTo>
                    <a:lnTo>
                      <a:pt x="2029245" y="11883"/>
                    </a:lnTo>
                    <a:lnTo>
                      <a:pt x="2160387" y="29708"/>
                    </a:lnTo>
                    <a:lnTo>
                      <a:pt x="2285777" y="55851"/>
                    </a:lnTo>
                    <a:lnTo>
                      <a:pt x="2405415" y="87936"/>
                    </a:lnTo>
                    <a:lnTo>
                      <a:pt x="2515850" y="129527"/>
                    </a:lnTo>
                    <a:lnTo>
                      <a:pt x="2622834" y="174683"/>
                    </a:lnTo>
                    <a:lnTo>
                      <a:pt x="2720615" y="228157"/>
                    </a:lnTo>
                    <a:lnTo>
                      <a:pt x="2812644" y="288761"/>
                    </a:lnTo>
                    <a:lnTo>
                      <a:pt x="2901222" y="356496"/>
                    </a:lnTo>
                    <a:lnTo>
                      <a:pt x="2980598" y="428983"/>
                    </a:lnTo>
                    <a:lnTo>
                      <a:pt x="3053071" y="509789"/>
                    </a:lnTo>
                    <a:lnTo>
                      <a:pt x="3120942" y="594159"/>
                    </a:lnTo>
                    <a:lnTo>
                      <a:pt x="3180761" y="684471"/>
                    </a:lnTo>
                    <a:lnTo>
                      <a:pt x="3235979" y="779537"/>
                    </a:lnTo>
                    <a:lnTo>
                      <a:pt x="3272791" y="859154"/>
                    </a:lnTo>
                    <a:lnTo>
                      <a:pt x="3305001" y="948278"/>
                    </a:lnTo>
                    <a:lnTo>
                      <a:pt x="3333760" y="1045720"/>
                    </a:lnTo>
                    <a:lnTo>
                      <a:pt x="3356767" y="1151480"/>
                    </a:lnTo>
                    <a:lnTo>
                      <a:pt x="3374023" y="1259617"/>
                    </a:lnTo>
                    <a:lnTo>
                      <a:pt x="3382075" y="1371319"/>
                    </a:lnTo>
                    <a:lnTo>
                      <a:pt x="3384376" y="1485398"/>
                    </a:lnTo>
                    <a:lnTo>
                      <a:pt x="3377474" y="1598288"/>
                    </a:lnTo>
                    <a:lnTo>
                      <a:pt x="3363669" y="1708802"/>
                    </a:lnTo>
                    <a:lnTo>
                      <a:pt x="3338361" y="1816939"/>
                    </a:lnTo>
                    <a:lnTo>
                      <a:pt x="3305001" y="1909627"/>
                    </a:lnTo>
                    <a:lnTo>
                      <a:pt x="3264738" y="1996375"/>
                    </a:lnTo>
                    <a:lnTo>
                      <a:pt x="3216423" y="2075992"/>
                    </a:lnTo>
                    <a:lnTo>
                      <a:pt x="3166957" y="2153233"/>
                    </a:lnTo>
                    <a:lnTo>
                      <a:pt x="3111739" y="2229285"/>
                    </a:lnTo>
                    <a:lnTo>
                      <a:pt x="3057672" y="2300584"/>
                    </a:lnTo>
                    <a:lnTo>
                      <a:pt x="3003605" y="2374260"/>
                    </a:lnTo>
                    <a:lnTo>
                      <a:pt x="2950688" y="2447935"/>
                    </a:lnTo>
                    <a:lnTo>
                      <a:pt x="2915027" y="2507351"/>
                    </a:lnTo>
                    <a:lnTo>
                      <a:pt x="2886268" y="2575085"/>
                    </a:lnTo>
                    <a:lnTo>
                      <a:pt x="2863260" y="2646385"/>
                    </a:lnTo>
                    <a:lnTo>
                      <a:pt x="2844855" y="2723625"/>
                    </a:lnTo>
                    <a:lnTo>
                      <a:pt x="2842554" y="2760463"/>
                    </a:lnTo>
                    <a:lnTo>
                      <a:pt x="2844855" y="2804431"/>
                    </a:lnTo>
                    <a:lnTo>
                      <a:pt x="2850606" y="2857905"/>
                    </a:lnTo>
                    <a:lnTo>
                      <a:pt x="2858659" y="2913756"/>
                    </a:lnTo>
                    <a:lnTo>
                      <a:pt x="2871313" y="2974360"/>
                    </a:lnTo>
                    <a:lnTo>
                      <a:pt x="2886268" y="3034965"/>
                    </a:lnTo>
                    <a:lnTo>
                      <a:pt x="2901222" y="3093192"/>
                    </a:lnTo>
                    <a:lnTo>
                      <a:pt x="2917328" y="3149043"/>
                    </a:lnTo>
                    <a:lnTo>
                      <a:pt x="2932282" y="3198952"/>
                    </a:lnTo>
                    <a:lnTo>
                      <a:pt x="2947237" y="3242920"/>
                    </a:lnTo>
                    <a:lnTo>
                      <a:pt x="2959891" y="3275005"/>
                    </a:lnTo>
                    <a:lnTo>
                      <a:pt x="2978297" y="3322538"/>
                    </a:lnTo>
                    <a:lnTo>
                      <a:pt x="2995552" y="3380765"/>
                    </a:lnTo>
                    <a:lnTo>
                      <a:pt x="3013958" y="3446123"/>
                    </a:lnTo>
                    <a:lnTo>
                      <a:pt x="3032364" y="3512668"/>
                    </a:lnTo>
                    <a:lnTo>
                      <a:pt x="3053071" y="3573273"/>
                    </a:lnTo>
                    <a:lnTo>
                      <a:pt x="3074928" y="3626747"/>
                    </a:lnTo>
                    <a:lnTo>
                      <a:pt x="2878215" y="3692105"/>
                    </a:lnTo>
                    <a:lnTo>
                      <a:pt x="2687254" y="3747955"/>
                    </a:lnTo>
                    <a:lnTo>
                      <a:pt x="2505497" y="3793112"/>
                    </a:lnTo>
                    <a:lnTo>
                      <a:pt x="2328340" y="3826384"/>
                    </a:lnTo>
                    <a:lnTo>
                      <a:pt x="2155785" y="3850151"/>
                    </a:lnTo>
                    <a:lnTo>
                      <a:pt x="1988983" y="3858469"/>
                    </a:lnTo>
                    <a:lnTo>
                      <a:pt x="1825631" y="3856092"/>
                    </a:lnTo>
                    <a:lnTo>
                      <a:pt x="1666880" y="3840644"/>
                    </a:lnTo>
                    <a:lnTo>
                      <a:pt x="1510430" y="3813313"/>
                    </a:lnTo>
                    <a:lnTo>
                      <a:pt x="1503528" y="3774098"/>
                    </a:lnTo>
                    <a:lnTo>
                      <a:pt x="1495476" y="3728942"/>
                    </a:lnTo>
                    <a:lnTo>
                      <a:pt x="1485122" y="3674280"/>
                    </a:lnTo>
                    <a:lnTo>
                      <a:pt x="1477070" y="3616052"/>
                    </a:lnTo>
                    <a:lnTo>
                      <a:pt x="1465566" y="3553071"/>
                    </a:lnTo>
                    <a:lnTo>
                      <a:pt x="1454062" y="3488902"/>
                    </a:lnTo>
                    <a:lnTo>
                      <a:pt x="1441408" y="3425921"/>
                    </a:lnTo>
                    <a:lnTo>
                      <a:pt x="1426454" y="3365317"/>
                    </a:lnTo>
                    <a:lnTo>
                      <a:pt x="1411499" y="3307089"/>
                    </a:lnTo>
                    <a:lnTo>
                      <a:pt x="1393093" y="3255992"/>
                    </a:lnTo>
                    <a:lnTo>
                      <a:pt x="1373537" y="3212024"/>
                    </a:lnTo>
                    <a:lnTo>
                      <a:pt x="1352830" y="3177563"/>
                    </a:lnTo>
                    <a:lnTo>
                      <a:pt x="1329823" y="3156173"/>
                    </a:lnTo>
                    <a:lnTo>
                      <a:pt x="1304515" y="3145478"/>
                    </a:lnTo>
                    <a:lnTo>
                      <a:pt x="1275756" y="3140725"/>
                    </a:lnTo>
                    <a:lnTo>
                      <a:pt x="1242395" y="3143102"/>
                    </a:lnTo>
                    <a:lnTo>
                      <a:pt x="1209035" y="3147855"/>
                    </a:lnTo>
                    <a:lnTo>
                      <a:pt x="1177975" y="3156173"/>
                    </a:lnTo>
                    <a:lnTo>
                      <a:pt x="1148065" y="3164491"/>
                    </a:lnTo>
                    <a:lnTo>
                      <a:pt x="1120456" y="3172809"/>
                    </a:lnTo>
                    <a:lnTo>
                      <a:pt x="1099750" y="3179939"/>
                    </a:lnTo>
                    <a:lnTo>
                      <a:pt x="1050284" y="3196576"/>
                    </a:lnTo>
                    <a:lnTo>
                      <a:pt x="993916" y="3212024"/>
                    </a:lnTo>
                    <a:lnTo>
                      <a:pt x="930646" y="3225095"/>
                    </a:lnTo>
                    <a:lnTo>
                      <a:pt x="863925" y="3233414"/>
                    </a:lnTo>
                    <a:lnTo>
                      <a:pt x="797204" y="3240544"/>
                    </a:lnTo>
                    <a:lnTo>
                      <a:pt x="729332" y="3242920"/>
                    </a:lnTo>
                    <a:lnTo>
                      <a:pt x="664912" y="3238167"/>
                    </a:lnTo>
                    <a:lnTo>
                      <a:pt x="603942" y="3227472"/>
                    </a:lnTo>
                    <a:lnTo>
                      <a:pt x="570582" y="3219154"/>
                    </a:lnTo>
                    <a:lnTo>
                      <a:pt x="537221" y="3203706"/>
                    </a:lnTo>
                    <a:lnTo>
                      <a:pt x="503860" y="3185881"/>
                    </a:lnTo>
                    <a:lnTo>
                      <a:pt x="475101" y="3164491"/>
                    </a:lnTo>
                    <a:lnTo>
                      <a:pt x="445192" y="3138348"/>
                    </a:lnTo>
                    <a:lnTo>
                      <a:pt x="422184" y="3111017"/>
                    </a:lnTo>
                    <a:lnTo>
                      <a:pt x="406079" y="3076556"/>
                    </a:lnTo>
                    <a:lnTo>
                      <a:pt x="393425" y="3037341"/>
                    </a:lnTo>
                    <a:lnTo>
                      <a:pt x="388824" y="2994562"/>
                    </a:lnTo>
                    <a:lnTo>
                      <a:pt x="393425" y="2947029"/>
                    </a:lnTo>
                    <a:lnTo>
                      <a:pt x="399177" y="2913756"/>
                    </a:lnTo>
                    <a:lnTo>
                      <a:pt x="407230" y="2876918"/>
                    </a:lnTo>
                    <a:lnTo>
                      <a:pt x="416433" y="2838892"/>
                    </a:lnTo>
                    <a:lnTo>
                      <a:pt x="419884" y="2802054"/>
                    </a:lnTo>
                    <a:lnTo>
                      <a:pt x="419884" y="2762840"/>
                    </a:lnTo>
                    <a:lnTo>
                      <a:pt x="409530" y="2728379"/>
                    </a:lnTo>
                    <a:lnTo>
                      <a:pt x="399177" y="2709365"/>
                    </a:lnTo>
                    <a:lnTo>
                      <a:pt x="380771" y="2691541"/>
                    </a:lnTo>
                    <a:lnTo>
                      <a:pt x="361215" y="2678469"/>
                    </a:lnTo>
                    <a:lnTo>
                      <a:pt x="340508" y="2667774"/>
                    </a:lnTo>
                    <a:lnTo>
                      <a:pt x="319802" y="2652326"/>
                    </a:lnTo>
                    <a:lnTo>
                      <a:pt x="303697" y="2635690"/>
                    </a:lnTo>
                    <a:lnTo>
                      <a:pt x="291043" y="2614300"/>
                    </a:lnTo>
                    <a:lnTo>
                      <a:pt x="286441" y="2590534"/>
                    </a:lnTo>
                    <a:lnTo>
                      <a:pt x="288742" y="2566767"/>
                    </a:lnTo>
                    <a:lnTo>
                      <a:pt x="296794" y="2544189"/>
                    </a:lnTo>
                    <a:lnTo>
                      <a:pt x="307148" y="2525176"/>
                    </a:lnTo>
                    <a:lnTo>
                      <a:pt x="314050" y="2506163"/>
                    </a:lnTo>
                    <a:lnTo>
                      <a:pt x="280689" y="2482397"/>
                    </a:lnTo>
                    <a:lnTo>
                      <a:pt x="257682" y="2458630"/>
                    </a:lnTo>
                    <a:lnTo>
                      <a:pt x="245028" y="2434864"/>
                    </a:lnTo>
                    <a:lnTo>
                      <a:pt x="242727" y="2408721"/>
                    </a:lnTo>
                    <a:lnTo>
                      <a:pt x="246178" y="2384955"/>
                    </a:lnTo>
                    <a:lnTo>
                      <a:pt x="255381" y="2358812"/>
                    </a:lnTo>
                    <a:lnTo>
                      <a:pt x="268035" y="2332669"/>
                    </a:lnTo>
                    <a:lnTo>
                      <a:pt x="281840" y="2306526"/>
                    </a:lnTo>
                    <a:lnTo>
                      <a:pt x="294494" y="2279194"/>
                    </a:lnTo>
                    <a:lnTo>
                      <a:pt x="307148" y="2253051"/>
                    </a:lnTo>
                    <a:lnTo>
                      <a:pt x="314050" y="2224532"/>
                    </a:lnTo>
                    <a:lnTo>
                      <a:pt x="291043" y="2203142"/>
                    </a:lnTo>
                    <a:lnTo>
                      <a:pt x="258832" y="2186505"/>
                    </a:lnTo>
                    <a:lnTo>
                      <a:pt x="223171" y="2171057"/>
                    </a:lnTo>
                    <a:lnTo>
                      <a:pt x="186359" y="2157986"/>
                    </a:lnTo>
                    <a:lnTo>
                      <a:pt x="148397" y="2144914"/>
                    </a:lnTo>
                    <a:lnTo>
                      <a:pt x="110435" y="2131843"/>
                    </a:lnTo>
                    <a:lnTo>
                      <a:pt x="74774" y="2116395"/>
                    </a:lnTo>
                    <a:lnTo>
                      <a:pt x="46015" y="2099758"/>
                    </a:lnTo>
                    <a:lnTo>
                      <a:pt x="20707" y="2075992"/>
                    </a:lnTo>
                    <a:lnTo>
                      <a:pt x="5752" y="2047472"/>
                    </a:lnTo>
                    <a:lnTo>
                      <a:pt x="0" y="2017764"/>
                    </a:lnTo>
                    <a:lnTo>
                      <a:pt x="4602" y="1989245"/>
                    </a:lnTo>
                    <a:lnTo>
                      <a:pt x="14955" y="1963102"/>
                    </a:lnTo>
                    <a:lnTo>
                      <a:pt x="31060" y="1941712"/>
                    </a:lnTo>
                    <a:lnTo>
                      <a:pt x="50616" y="1920322"/>
                    </a:lnTo>
                    <a:lnTo>
                      <a:pt x="69022" y="1902497"/>
                    </a:lnTo>
                    <a:lnTo>
                      <a:pt x="83977" y="1888238"/>
                    </a:lnTo>
                    <a:lnTo>
                      <a:pt x="127691" y="1835952"/>
                    </a:lnTo>
                    <a:lnTo>
                      <a:pt x="173705" y="1788419"/>
                    </a:lnTo>
                    <a:lnTo>
                      <a:pt x="219720" y="1740886"/>
                    </a:lnTo>
                    <a:lnTo>
                      <a:pt x="263434" y="1688600"/>
                    </a:lnTo>
                    <a:lnTo>
                      <a:pt x="304847" y="1637503"/>
                    </a:lnTo>
                    <a:lnTo>
                      <a:pt x="342809" y="1579275"/>
                    </a:lnTo>
                    <a:lnTo>
                      <a:pt x="373869" y="1516294"/>
                    </a:lnTo>
                    <a:lnTo>
                      <a:pt x="391124" y="1464008"/>
                    </a:lnTo>
                    <a:lnTo>
                      <a:pt x="396876" y="1412910"/>
                    </a:lnTo>
                    <a:lnTo>
                      <a:pt x="396876" y="1358248"/>
                    </a:lnTo>
                    <a:lnTo>
                      <a:pt x="395726" y="1300020"/>
                    </a:lnTo>
                    <a:lnTo>
                      <a:pt x="393425" y="1241793"/>
                    </a:lnTo>
                    <a:lnTo>
                      <a:pt x="395726" y="1178812"/>
                    </a:lnTo>
                    <a:lnTo>
                      <a:pt x="401478" y="1112266"/>
                    </a:lnTo>
                    <a:lnTo>
                      <a:pt x="465898" y="837764"/>
                    </a:lnTo>
                    <a:lnTo>
                      <a:pt x="506161" y="737946"/>
                    </a:lnTo>
                    <a:lnTo>
                      <a:pt x="554476" y="645257"/>
                    </a:lnTo>
                    <a:lnTo>
                      <a:pt x="610844" y="558510"/>
                    </a:lnTo>
                    <a:lnTo>
                      <a:pt x="675265" y="476516"/>
                    </a:lnTo>
                    <a:lnTo>
                      <a:pt x="746588" y="401652"/>
                    </a:lnTo>
                    <a:lnTo>
                      <a:pt x="823662" y="332729"/>
                    </a:lnTo>
                    <a:lnTo>
                      <a:pt x="907639" y="269748"/>
                    </a:lnTo>
                    <a:lnTo>
                      <a:pt x="995067" y="213897"/>
                    </a:lnTo>
                    <a:lnTo>
                      <a:pt x="1089397" y="163988"/>
                    </a:lnTo>
                    <a:lnTo>
                      <a:pt x="1186027" y="122397"/>
                    </a:lnTo>
                    <a:lnTo>
                      <a:pt x="1283808" y="85559"/>
                    </a:lnTo>
                    <a:lnTo>
                      <a:pt x="1612813" y="1069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13" name="Freeform 9">
                <a:extLst>
                  <a:ext uri="{FF2B5EF4-FFF2-40B4-BE49-F238E27FC236}">
                    <a16:creationId xmlns:a16="http://schemas.microsoft.com/office/drawing/2014/main" id="{6300B443-724B-44A3-898C-8CF204A5F7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7146" y="1451291"/>
                <a:ext cx="213534" cy="300406"/>
              </a:xfrm>
              <a:custGeom>
                <a:avLst/>
                <a:gdLst>
                  <a:gd name="T0" fmla="*/ 2311 w 2753"/>
                  <a:gd name="T1" fmla="*/ 580 h 3873"/>
                  <a:gd name="T2" fmla="*/ 2433 w 2753"/>
                  <a:gd name="T3" fmla="*/ 735 h 3873"/>
                  <a:gd name="T4" fmla="*/ 2415 w 2753"/>
                  <a:gd name="T5" fmla="*/ 948 h 3873"/>
                  <a:gd name="T6" fmla="*/ 2253 w 2753"/>
                  <a:gd name="T7" fmla="*/ 1073 h 3873"/>
                  <a:gd name="T8" fmla="*/ 2037 w 2753"/>
                  <a:gd name="T9" fmla="*/ 1138 h 3873"/>
                  <a:gd name="T10" fmla="*/ 1946 w 2753"/>
                  <a:gd name="T11" fmla="*/ 1260 h 3873"/>
                  <a:gd name="T12" fmla="*/ 2039 w 2753"/>
                  <a:gd name="T13" fmla="*/ 1346 h 3873"/>
                  <a:gd name="T14" fmla="*/ 2400 w 2753"/>
                  <a:gd name="T15" fmla="*/ 1671 h 3873"/>
                  <a:gd name="T16" fmla="*/ 2649 w 2753"/>
                  <a:gd name="T17" fmla="*/ 2118 h 3873"/>
                  <a:gd name="T18" fmla="*/ 2746 w 2753"/>
                  <a:gd name="T19" fmla="*/ 2586 h 3873"/>
                  <a:gd name="T20" fmla="*/ 2739 w 2753"/>
                  <a:gd name="T21" fmla="*/ 3028 h 3873"/>
                  <a:gd name="T22" fmla="*/ 2671 w 2753"/>
                  <a:gd name="T23" fmla="*/ 3397 h 3873"/>
                  <a:gd name="T24" fmla="*/ 2597 w 2753"/>
                  <a:gd name="T25" fmla="*/ 3648 h 3873"/>
                  <a:gd name="T26" fmla="*/ 2533 w 2753"/>
                  <a:gd name="T27" fmla="*/ 3764 h 3873"/>
                  <a:gd name="T28" fmla="*/ 2319 w 2753"/>
                  <a:gd name="T29" fmla="*/ 3855 h 3873"/>
                  <a:gd name="T30" fmla="*/ 1959 w 2753"/>
                  <a:gd name="T31" fmla="*/ 3868 h 3873"/>
                  <a:gd name="T32" fmla="*/ 1531 w 2753"/>
                  <a:gd name="T33" fmla="*/ 3768 h 3873"/>
                  <a:gd name="T34" fmla="*/ 1146 w 2753"/>
                  <a:gd name="T35" fmla="*/ 3597 h 3873"/>
                  <a:gd name="T36" fmla="*/ 846 w 2753"/>
                  <a:gd name="T37" fmla="*/ 3420 h 3873"/>
                  <a:gd name="T38" fmla="*/ 669 w 2753"/>
                  <a:gd name="T39" fmla="*/ 3297 h 3873"/>
                  <a:gd name="T40" fmla="*/ 562 w 2753"/>
                  <a:gd name="T41" fmla="*/ 3206 h 3873"/>
                  <a:gd name="T42" fmla="*/ 189 w 2753"/>
                  <a:gd name="T43" fmla="*/ 2718 h 3873"/>
                  <a:gd name="T44" fmla="*/ 0 w 2753"/>
                  <a:gd name="T45" fmla="*/ 2148 h 3873"/>
                  <a:gd name="T46" fmla="*/ 79 w 2753"/>
                  <a:gd name="T47" fmla="*/ 1729 h 3873"/>
                  <a:gd name="T48" fmla="*/ 217 w 2753"/>
                  <a:gd name="T49" fmla="*/ 1491 h 3873"/>
                  <a:gd name="T50" fmla="*/ 319 w 2753"/>
                  <a:gd name="T51" fmla="*/ 1380 h 3873"/>
                  <a:gd name="T52" fmla="*/ 368 w 2753"/>
                  <a:gd name="T53" fmla="*/ 1135 h 3873"/>
                  <a:gd name="T54" fmla="*/ 353 w 2753"/>
                  <a:gd name="T55" fmla="*/ 831 h 3873"/>
                  <a:gd name="T56" fmla="*/ 384 w 2753"/>
                  <a:gd name="T57" fmla="*/ 675 h 3873"/>
                  <a:gd name="T58" fmla="*/ 559 w 2753"/>
                  <a:gd name="T59" fmla="*/ 591 h 3873"/>
                  <a:gd name="T60" fmla="*/ 699 w 2753"/>
                  <a:gd name="T61" fmla="*/ 664 h 3873"/>
                  <a:gd name="T62" fmla="*/ 769 w 2753"/>
                  <a:gd name="T63" fmla="*/ 866 h 3873"/>
                  <a:gd name="T64" fmla="*/ 791 w 2753"/>
                  <a:gd name="T65" fmla="*/ 1115 h 3873"/>
                  <a:gd name="T66" fmla="*/ 1008 w 2753"/>
                  <a:gd name="T67" fmla="*/ 1053 h 3873"/>
                  <a:gd name="T68" fmla="*/ 1433 w 2753"/>
                  <a:gd name="T69" fmla="*/ 700 h 3873"/>
                  <a:gd name="T70" fmla="*/ 1737 w 2753"/>
                  <a:gd name="T71" fmla="*/ 600 h 3873"/>
                  <a:gd name="T72" fmla="*/ 2062 w 2753"/>
                  <a:gd name="T73" fmla="*/ 557 h 3873"/>
                  <a:gd name="T74" fmla="*/ 1277 w 2753"/>
                  <a:gd name="T75" fmla="*/ 18 h 3873"/>
                  <a:gd name="T76" fmla="*/ 1315 w 2753"/>
                  <a:gd name="T77" fmla="*/ 111 h 3873"/>
                  <a:gd name="T78" fmla="*/ 1329 w 2753"/>
                  <a:gd name="T79" fmla="*/ 229 h 3873"/>
                  <a:gd name="T80" fmla="*/ 1389 w 2753"/>
                  <a:gd name="T81" fmla="*/ 278 h 3873"/>
                  <a:gd name="T82" fmla="*/ 1471 w 2753"/>
                  <a:gd name="T83" fmla="*/ 138 h 3873"/>
                  <a:gd name="T84" fmla="*/ 1600 w 2753"/>
                  <a:gd name="T85" fmla="*/ 22 h 3873"/>
                  <a:gd name="T86" fmla="*/ 1671 w 2753"/>
                  <a:gd name="T87" fmla="*/ 108 h 3873"/>
                  <a:gd name="T88" fmla="*/ 1649 w 2753"/>
                  <a:gd name="T89" fmla="*/ 249 h 3873"/>
                  <a:gd name="T90" fmla="*/ 1666 w 2753"/>
                  <a:gd name="T91" fmla="*/ 408 h 3873"/>
                  <a:gd name="T92" fmla="*/ 1775 w 2753"/>
                  <a:gd name="T93" fmla="*/ 511 h 3873"/>
                  <a:gd name="T94" fmla="*/ 1529 w 2753"/>
                  <a:gd name="T95" fmla="*/ 580 h 3873"/>
                  <a:gd name="T96" fmla="*/ 1239 w 2753"/>
                  <a:gd name="T97" fmla="*/ 735 h 3873"/>
                  <a:gd name="T98" fmla="*/ 995 w 2753"/>
                  <a:gd name="T99" fmla="*/ 958 h 3873"/>
                  <a:gd name="T100" fmla="*/ 871 w 2753"/>
                  <a:gd name="T101" fmla="*/ 1124 h 3873"/>
                  <a:gd name="T102" fmla="*/ 855 w 2753"/>
                  <a:gd name="T103" fmla="*/ 1100 h 3873"/>
                  <a:gd name="T104" fmla="*/ 826 w 2753"/>
                  <a:gd name="T105" fmla="*/ 798 h 3873"/>
                  <a:gd name="T106" fmla="*/ 837 w 2753"/>
                  <a:gd name="T107" fmla="*/ 658 h 3873"/>
                  <a:gd name="T108" fmla="*/ 897 w 2753"/>
                  <a:gd name="T109" fmla="*/ 555 h 3873"/>
                  <a:gd name="T110" fmla="*/ 704 w 2753"/>
                  <a:gd name="T111" fmla="*/ 437 h 3873"/>
                  <a:gd name="T112" fmla="*/ 609 w 2753"/>
                  <a:gd name="T113" fmla="*/ 320 h 3873"/>
                  <a:gd name="T114" fmla="*/ 691 w 2753"/>
                  <a:gd name="T115" fmla="*/ 206 h 3873"/>
                  <a:gd name="T116" fmla="*/ 886 w 2753"/>
                  <a:gd name="T117" fmla="*/ 251 h 3873"/>
                  <a:gd name="T118" fmla="*/ 1144 w 2753"/>
                  <a:gd name="T119" fmla="*/ 375 h 3873"/>
                  <a:gd name="T120" fmla="*/ 1115 w 2753"/>
                  <a:gd name="T121" fmla="*/ 189 h 3873"/>
                  <a:gd name="T122" fmla="*/ 1120 w 2753"/>
                  <a:gd name="T123" fmla="*/ 38 h 3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53" h="3873">
                    <a:moveTo>
                      <a:pt x="2122" y="555"/>
                    </a:moveTo>
                    <a:lnTo>
                      <a:pt x="2180" y="557"/>
                    </a:lnTo>
                    <a:lnTo>
                      <a:pt x="2231" y="560"/>
                    </a:lnTo>
                    <a:lnTo>
                      <a:pt x="2275" y="568"/>
                    </a:lnTo>
                    <a:lnTo>
                      <a:pt x="2311" y="580"/>
                    </a:lnTo>
                    <a:lnTo>
                      <a:pt x="2346" y="598"/>
                    </a:lnTo>
                    <a:lnTo>
                      <a:pt x="2375" y="626"/>
                    </a:lnTo>
                    <a:lnTo>
                      <a:pt x="2399" y="658"/>
                    </a:lnTo>
                    <a:lnTo>
                      <a:pt x="2419" y="695"/>
                    </a:lnTo>
                    <a:lnTo>
                      <a:pt x="2433" y="735"/>
                    </a:lnTo>
                    <a:lnTo>
                      <a:pt x="2442" y="777"/>
                    </a:lnTo>
                    <a:lnTo>
                      <a:pt x="2444" y="820"/>
                    </a:lnTo>
                    <a:lnTo>
                      <a:pt x="2440" y="864"/>
                    </a:lnTo>
                    <a:lnTo>
                      <a:pt x="2431" y="908"/>
                    </a:lnTo>
                    <a:lnTo>
                      <a:pt x="2415" y="948"/>
                    </a:lnTo>
                    <a:lnTo>
                      <a:pt x="2391" y="984"/>
                    </a:lnTo>
                    <a:lnTo>
                      <a:pt x="2364" y="1013"/>
                    </a:lnTo>
                    <a:lnTo>
                      <a:pt x="2331" y="1037"/>
                    </a:lnTo>
                    <a:lnTo>
                      <a:pt x="2293" y="1057"/>
                    </a:lnTo>
                    <a:lnTo>
                      <a:pt x="2253" y="1073"/>
                    </a:lnTo>
                    <a:lnTo>
                      <a:pt x="2211" y="1086"/>
                    </a:lnTo>
                    <a:lnTo>
                      <a:pt x="2166" y="1098"/>
                    </a:lnTo>
                    <a:lnTo>
                      <a:pt x="2122" y="1111"/>
                    </a:lnTo>
                    <a:lnTo>
                      <a:pt x="2079" y="1124"/>
                    </a:lnTo>
                    <a:lnTo>
                      <a:pt x="2037" y="1138"/>
                    </a:lnTo>
                    <a:lnTo>
                      <a:pt x="1999" y="1157"/>
                    </a:lnTo>
                    <a:lnTo>
                      <a:pt x="1962" y="1178"/>
                    </a:lnTo>
                    <a:lnTo>
                      <a:pt x="1931" y="1204"/>
                    </a:lnTo>
                    <a:lnTo>
                      <a:pt x="1935" y="1235"/>
                    </a:lnTo>
                    <a:lnTo>
                      <a:pt x="1946" y="1260"/>
                    </a:lnTo>
                    <a:lnTo>
                      <a:pt x="1959" y="1282"/>
                    </a:lnTo>
                    <a:lnTo>
                      <a:pt x="1977" y="1302"/>
                    </a:lnTo>
                    <a:lnTo>
                      <a:pt x="1997" y="1318"/>
                    </a:lnTo>
                    <a:lnTo>
                      <a:pt x="2019" y="1333"/>
                    </a:lnTo>
                    <a:lnTo>
                      <a:pt x="2039" y="1346"/>
                    </a:lnTo>
                    <a:lnTo>
                      <a:pt x="2060" y="1360"/>
                    </a:lnTo>
                    <a:lnTo>
                      <a:pt x="2159" y="1433"/>
                    </a:lnTo>
                    <a:lnTo>
                      <a:pt x="2248" y="1509"/>
                    </a:lnTo>
                    <a:lnTo>
                      <a:pt x="2328" y="1588"/>
                    </a:lnTo>
                    <a:lnTo>
                      <a:pt x="2400" y="1671"/>
                    </a:lnTo>
                    <a:lnTo>
                      <a:pt x="2464" y="1757"/>
                    </a:lnTo>
                    <a:lnTo>
                      <a:pt x="2522" y="1844"/>
                    </a:lnTo>
                    <a:lnTo>
                      <a:pt x="2571" y="1933"/>
                    </a:lnTo>
                    <a:lnTo>
                      <a:pt x="2613" y="2026"/>
                    </a:lnTo>
                    <a:lnTo>
                      <a:pt x="2649" y="2118"/>
                    </a:lnTo>
                    <a:lnTo>
                      <a:pt x="2679" y="2211"/>
                    </a:lnTo>
                    <a:lnTo>
                      <a:pt x="2704" y="2304"/>
                    </a:lnTo>
                    <a:lnTo>
                      <a:pt x="2722" y="2398"/>
                    </a:lnTo>
                    <a:lnTo>
                      <a:pt x="2737" y="2493"/>
                    </a:lnTo>
                    <a:lnTo>
                      <a:pt x="2746" y="2586"/>
                    </a:lnTo>
                    <a:lnTo>
                      <a:pt x="2751" y="2677"/>
                    </a:lnTo>
                    <a:lnTo>
                      <a:pt x="2753" y="2768"/>
                    </a:lnTo>
                    <a:lnTo>
                      <a:pt x="2751" y="2857"/>
                    </a:lnTo>
                    <a:lnTo>
                      <a:pt x="2746" y="2942"/>
                    </a:lnTo>
                    <a:lnTo>
                      <a:pt x="2739" y="3028"/>
                    </a:lnTo>
                    <a:lnTo>
                      <a:pt x="2728" y="3108"/>
                    </a:lnTo>
                    <a:lnTo>
                      <a:pt x="2715" y="3186"/>
                    </a:lnTo>
                    <a:lnTo>
                      <a:pt x="2702" y="3260"/>
                    </a:lnTo>
                    <a:lnTo>
                      <a:pt x="2688" y="3331"/>
                    </a:lnTo>
                    <a:lnTo>
                      <a:pt x="2671" y="3397"/>
                    </a:lnTo>
                    <a:lnTo>
                      <a:pt x="2657" y="3458"/>
                    </a:lnTo>
                    <a:lnTo>
                      <a:pt x="2640" y="3515"/>
                    </a:lnTo>
                    <a:lnTo>
                      <a:pt x="2624" y="3564"/>
                    </a:lnTo>
                    <a:lnTo>
                      <a:pt x="2609" y="3609"/>
                    </a:lnTo>
                    <a:lnTo>
                      <a:pt x="2597" y="3648"/>
                    </a:lnTo>
                    <a:lnTo>
                      <a:pt x="2584" y="3680"/>
                    </a:lnTo>
                    <a:lnTo>
                      <a:pt x="2573" y="3704"/>
                    </a:lnTo>
                    <a:lnTo>
                      <a:pt x="2566" y="3722"/>
                    </a:lnTo>
                    <a:lnTo>
                      <a:pt x="2560" y="3733"/>
                    </a:lnTo>
                    <a:lnTo>
                      <a:pt x="2533" y="3764"/>
                    </a:lnTo>
                    <a:lnTo>
                      <a:pt x="2499" y="3789"/>
                    </a:lnTo>
                    <a:lnTo>
                      <a:pt x="2459" y="3811"/>
                    </a:lnTo>
                    <a:lnTo>
                      <a:pt x="2415" y="3829"/>
                    </a:lnTo>
                    <a:lnTo>
                      <a:pt x="2368" y="3844"/>
                    </a:lnTo>
                    <a:lnTo>
                      <a:pt x="2319" y="3855"/>
                    </a:lnTo>
                    <a:lnTo>
                      <a:pt x="2269" y="3862"/>
                    </a:lnTo>
                    <a:lnTo>
                      <a:pt x="2220" y="3868"/>
                    </a:lnTo>
                    <a:lnTo>
                      <a:pt x="2133" y="3873"/>
                    </a:lnTo>
                    <a:lnTo>
                      <a:pt x="2046" y="3873"/>
                    </a:lnTo>
                    <a:lnTo>
                      <a:pt x="1959" y="3868"/>
                    </a:lnTo>
                    <a:lnTo>
                      <a:pt x="1871" y="3855"/>
                    </a:lnTo>
                    <a:lnTo>
                      <a:pt x="1784" y="3838"/>
                    </a:lnTo>
                    <a:lnTo>
                      <a:pt x="1699" y="3818"/>
                    </a:lnTo>
                    <a:lnTo>
                      <a:pt x="1613" y="3795"/>
                    </a:lnTo>
                    <a:lnTo>
                      <a:pt x="1531" y="3768"/>
                    </a:lnTo>
                    <a:lnTo>
                      <a:pt x="1449" y="3737"/>
                    </a:lnTo>
                    <a:lnTo>
                      <a:pt x="1369" y="3704"/>
                    </a:lnTo>
                    <a:lnTo>
                      <a:pt x="1293" y="3669"/>
                    </a:lnTo>
                    <a:lnTo>
                      <a:pt x="1219" y="3635"/>
                    </a:lnTo>
                    <a:lnTo>
                      <a:pt x="1146" y="3597"/>
                    </a:lnTo>
                    <a:lnTo>
                      <a:pt x="1079" y="3560"/>
                    </a:lnTo>
                    <a:lnTo>
                      <a:pt x="1015" y="3524"/>
                    </a:lnTo>
                    <a:lnTo>
                      <a:pt x="953" y="3488"/>
                    </a:lnTo>
                    <a:lnTo>
                      <a:pt x="899" y="3453"/>
                    </a:lnTo>
                    <a:lnTo>
                      <a:pt x="846" y="3420"/>
                    </a:lnTo>
                    <a:lnTo>
                      <a:pt x="800" y="3389"/>
                    </a:lnTo>
                    <a:lnTo>
                      <a:pt x="759" y="3360"/>
                    </a:lnTo>
                    <a:lnTo>
                      <a:pt x="722" y="3335"/>
                    </a:lnTo>
                    <a:lnTo>
                      <a:pt x="693" y="3313"/>
                    </a:lnTo>
                    <a:lnTo>
                      <a:pt x="669" y="3297"/>
                    </a:lnTo>
                    <a:lnTo>
                      <a:pt x="653" y="3284"/>
                    </a:lnTo>
                    <a:lnTo>
                      <a:pt x="642" y="3275"/>
                    </a:lnTo>
                    <a:lnTo>
                      <a:pt x="640" y="3273"/>
                    </a:lnTo>
                    <a:lnTo>
                      <a:pt x="644" y="3277"/>
                    </a:lnTo>
                    <a:lnTo>
                      <a:pt x="562" y="3206"/>
                    </a:lnTo>
                    <a:lnTo>
                      <a:pt x="482" y="3124"/>
                    </a:lnTo>
                    <a:lnTo>
                      <a:pt x="402" y="3033"/>
                    </a:lnTo>
                    <a:lnTo>
                      <a:pt x="326" y="2935"/>
                    </a:lnTo>
                    <a:lnTo>
                      <a:pt x="255" y="2829"/>
                    </a:lnTo>
                    <a:lnTo>
                      <a:pt x="189" y="2718"/>
                    </a:lnTo>
                    <a:lnTo>
                      <a:pt x="131" y="2604"/>
                    </a:lnTo>
                    <a:lnTo>
                      <a:pt x="82" y="2484"/>
                    </a:lnTo>
                    <a:lnTo>
                      <a:pt x="40" y="2362"/>
                    </a:lnTo>
                    <a:lnTo>
                      <a:pt x="11" y="2240"/>
                    </a:lnTo>
                    <a:lnTo>
                      <a:pt x="0" y="2148"/>
                    </a:lnTo>
                    <a:lnTo>
                      <a:pt x="0" y="2057"/>
                    </a:lnTo>
                    <a:lnTo>
                      <a:pt x="9" y="1969"/>
                    </a:lnTo>
                    <a:lnTo>
                      <a:pt x="26" y="1886"/>
                    </a:lnTo>
                    <a:lnTo>
                      <a:pt x="51" y="1804"/>
                    </a:lnTo>
                    <a:lnTo>
                      <a:pt x="79" y="1729"/>
                    </a:lnTo>
                    <a:lnTo>
                      <a:pt x="111" y="1658"/>
                    </a:lnTo>
                    <a:lnTo>
                      <a:pt x="146" y="1595"/>
                    </a:lnTo>
                    <a:lnTo>
                      <a:pt x="180" y="1537"/>
                    </a:lnTo>
                    <a:lnTo>
                      <a:pt x="197" y="1513"/>
                    </a:lnTo>
                    <a:lnTo>
                      <a:pt x="217" y="1491"/>
                    </a:lnTo>
                    <a:lnTo>
                      <a:pt x="237" y="1471"/>
                    </a:lnTo>
                    <a:lnTo>
                      <a:pt x="259" y="1451"/>
                    </a:lnTo>
                    <a:lnTo>
                      <a:pt x="279" y="1429"/>
                    </a:lnTo>
                    <a:lnTo>
                      <a:pt x="300" y="1406"/>
                    </a:lnTo>
                    <a:lnTo>
                      <a:pt x="319" y="1380"/>
                    </a:lnTo>
                    <a:lnTo>
                      <a:pt x="335" y="1349"/>
                    </a:lnTo>
                    <a:lnTo>
                      <a:pt x="349" y="1313"/>
                    </a:lnTo>
                    <a:lnTo>
                      <a:pt x="359" y="1269"/>
                    </a:lnTo>
                    <a:lnTo>
                      <a:pt x="364" y="1220"/>
                    </a:lnTo>
                    <a:lnTo>
                      <a:pt x="368" y="1135"/>
                    </a:lnTo>
                    <a:lnTo>
                      <a:pt x="366" y="1058"/>
                    </a:lnTo>
                    <a:lnTo>
                      <a:pt x="364" y="989"/>
                    </a:lnTo>
                    <a:lnTo>
                      <a:pt x="360" y="929"/>
                    </a:lnTo>
                    <a:lnTo>
                      <a:pt x="357" y="877"/>
                    </a:lnTo>
                    <a:lnTo>
                      <a:pt x="353" y="831"/>
                    </a:lnTo>
                    <a:lnTo>
                      <a:pt x="353" y="789"/>
                    </a:lnTo>
                    <a:lnTo>
                      <a:pt x="355" y="755"/>
                    </a:lnTo>
                    <a:lnTo>
                      <a:pt x="359" y="724"/>
                    </a:lnTo>
                    <a:lnTo>
                      <a:pt x="369" y="698"/>
                    </a:lnTo>
                    <a:lnTo>
                      <a:pt x="384" y="675"/>
                    </a:lnTo>
                    <a:lnTo>
                      <a:pt x="406" y="653"/>
                    </a:lnTo>
                    <a:lnTo>
                      <a:pt x="435" y="635"/>
                    </a:lnTo>
                    <a:lnTo>
                      <a:pt x="473" y="617"/>
                    </a:lnTo>
                    <a:lnTo>
                      <a:pt x="520" y="600"/>
                    </a:lnTo>
                    <a:lnTo>
                      <a:pt x="559" y="591"/>
                    </a:lnTo>
                    <a:lnTo>
                      <a:pt x="593" y="591"/>
                    </a:lnTo>
                    <a:lnTo>
                      <a:pt x="624" y="598"/>
                    </a:lnTo>
                    <a:lnTo>
                      <a:pt x="651" y="615"/>
                    </a:lnTo>
                    <a:lnTo>
                      <a:pt x="677" y="635"/>
                    </a:lnTo>
                    <a:lnTo>
                      <a:pt x="699" y="664"/>
                    </a:lnTo>
                    <a:lnTo>
                      <a:pt x="717" y="697"/>
                    </a:lnTo>
                    <a:lnTo>
                      <a:pt x="733" y="733"/>
                    </a:lnTo>
                    <a:lnTo>
                      <a:pt x="748" y="775"/>
                    </a:lnTo>
                    <a:lnTo>
                      <a:pt x="760" y="818"/>
                    </a:lnTo>
                    <a:lnTo>
                      <a:pt x="769" y="866"/>
                    </a:lnTo>
                    <a:lnTo>
                      <a:pt x="777" y="915"/>
                    </a:lnTo>
                    <a:lnTo>
                      <a:pt x="782" y="964"/>
                    </a:lnTo>
                    <a:lnTo>
                      <a:pt x="788" y="1015"/>
                    </a:lnTo>
                    <a:lnTo>
                      <a:pt x="789" y="1066"/>
                    </a:lnTo>
                    <a:lnTo>
                      <a:pt x="791" y="1115"/>
                    </a:lnTo>
                    <a:lnTo>
                      <a:pt x="791" y="1164"/>
                    </a:lnTo>
                    <a:lnTo>
                      <a:pt x="791" y="1420"/>
                    </a:lnTo>
                    <a:lnTo>
                      <a:pt x="884" y="1224"/>
                    </a:lnTo>
                    <a:lnTo>
                      <a:pt x="942" y="1137"/>
                    </a:lnTo>
                    <a:lnTo>
                      <a:pt x="1008" y="1053"/>
                    </a:lnTo>
                    <a:lnTo>
                      <a:pt x="1080" y="969"/>
                    </a:lnTo>
                    <a:lnTo>
                      <a:pt x="1160" y="893"/>
                    </a:lnTo>
                    <a:lnTo>
                      <a:pt x="1248" y="820"/>
                    </a:lnTo>
                    <a:lnTo>
                      <a:pt x="1339" y="757"/>
                    </a:lnTo>
                    <a:lnTo>
                      <a:pt x="1433" y="700"/>
                    </a:lnTo>
                    <a:lnTo>
                      <a:pt x="1531" y="657"/>
                    </a:lnTo>
                    <a:lnTo>
                      <a:pt x="1573" y="642"/>
                    </a:lnTo>
                    <a:lnTo>
                      <a:pt x="1622" y="628"/>
                    </a:lnTo>
                    <a:lnTo>
                      <a:pt x="1679" y="613"/>
                    </a:lnTo>
                    <a:lnTo>
                      <a:pt x="1737" y="600"/>
                    </a:lnTo>
                    <a:lnTo>
                      <a:pt x="1800" y="588"/>
                    </a:lnTo>
                    <a:lnTo>
                      <a:pt x="1866" y="577"/>
                    </a:lnTo>
                    <a:lnTo>
                      <a:pt x="1931" y="568"/>
                    </a:lnTo>
                    <a:lnTo>
                      <a:pt x="1999" y="562"/>
                    </a:lnTo>
                    <a:lnTo>
                      <a:pt x="2062" y="557"/>
                    </a:lnTo>
                    <a:lnTo>
                      <a:pt x="2122" y="555"/>
                    </a:lnTo>
                    <a:close/>
                    <a:moveTo>
                      <a:pt x="1200" y="0"/>
                    </a:moveTo>
                    <a:lnTo>
                      <a:pt x="1231" y="2"/>
                    </a:lnTo>
                    <a:lnTo>
                      <a:pt x="1257" y="8"/>
                    </a:lnTo>
                    <a:lnTo>
                      <a:pt x="1277" y="18"/>
                    </a:lnTo>
                    <a:lnTo>
                      <a:pt x="1291" y="31"/>
                    </a:lnTo>
                    <a:lnTo>
                      <a:pt x="1300" y="48"/>
                    </a:lnTo>
                    <a:lnTo>
                      <a:pt x="1308" y="68"/>
                    </a:lnTo>
                    <a:lnTo>
                      <a:pt x="1311" y="89"/>
                    </a:lnTo>
                    <a:lnTo>
                      <a:pt x="1315" y="111"/>
                    </a:lnTo>
                    <a:lnTo>
                      <a:pt x="1315" y="137"/>
                    </a:lnTo>
                    <a:lnTo>
                      <a:pt x="1317" y="160"/>
                    </a:lnTo>
                    <a:lnTo>
                      <a:pt x="1320" y="186"/>
                    </a:lnTo>
                    <a:lnTo>
                      <a:pt x="1324" y="208"/>
                    </a:lnTo>
                    <a:lnTo>
                      <a:pt x="1329" y="229"/>
                    </a:lnTo>
                    <a:lnTo>
                      <a:pt x="1339" y="249"/>
                    </a:lnTo>
                    <a:lnTo>
                      <a:pt x="1349" y="266"/>
                    </a:lnTo>
                    <a:lnTo>
                      <a:pt x="1364" y="278"/>
                    </a:lnTo>
                    <a:lnTo>
                      <a:pt x="1375" y="278"/>
                    </a:lnTo>
                    <a:lnTo>
                      <a:pt x="1389" y="278"/>
                    </a:lnTo>
                    <a:lnTo>
                      <a:pt x="1400" y="280"/>
                    </a:lnTo>
                    <a:lnTo>
                      <a:pt x="1420" y="246"/>
                    </a:lnTo>
                    <a:lnTo>
                      <a:pt x="1439" y="209"/>
                    </a:lnTo>
                    <a:lnTo>
                      <a:pt x="1455" y="173"/>
                    </a:lnTo>
                    <a:lnTo>
                      <a:pt x="1471" y="138"/>
                    </a:lnTo>
                    <a:lnTo>
                      <a:pt x="1489" y="104"/>
                    </a:lnTo>
                    <a:lnTo>
                      <a:pt x="1511" y="71"/>
                    </a:lnTo>
                    <a:lnTo>
                      <a:pt x="1537" y="42"/>
                    </a:lnTo>
                    <a:lnTo>
                      <a:pt x="1568" y="18"/>
                    </a:lnTo>
                    <a:lnTo>
                      <a:pt x="1600" y="22"/>
                    </a:lnTo>
                    <a:lnTo>
                      <a:pt x="1626" y="29"/>
                    </a:lnTo>
                    <a:lnTo>
                      <a:pt x="1646" y="44"/>
                    </a:lnTo>
                    <a:lnTo>
                      <a:pt x="1659" y="62"/>
                    </a:lnTo>
                    <a:lnTo>
                      <a:pt x="1668" y="82"/>
                    </a:lnTo>
                    <a:lnTo>
                      <a:pt x="1671" y="108"/>
                    </a:lnTo>
                    <a:lnTo>
                      <a:pt x="1673" y="133"/>
                    </a:lnTo>
                    <a:lnTo>
                      <a:pt x="1669" y="162"/>
                    </a:lnTo>
                    <a:lnTo>
                      <a:pt x="1664" y="191"/>
                    </a:lnTo>
                    <a:lnTo>
                      <a:pt x="1657" y="220"/>
                    </a:lnTo>
                    <a:lnTo>
                      <a:pt x="1649" y="249"/>
                    </a:lnTo>
                    <a:lnTo>
                      <a:pt x="1640" y="278"/>
                    </a:lnTo>
                    <a:lnTo>
                      <a:pt x="1633" y="304"/>
                    </a:lnTo>
                    <a:lnTo>
                      <a:pt x="1626" y="329"/>
                    </a:lnTo>
                    <a:lnTo>
                      <a:pt x="1620" y="349"/>
                    </a:lnTo>
                    <a:lnTo>
                      <a:pt x="1666" y="408"/>
                    </a:lnTo>
                    <a:lnTo>
                      <a:pt x="1717" y="458"/>
                    </a:lnTo>
                    <a:lnTo>
                      <a:pt x="1771" y="502"/>
                    </a:lnTo>
                    <a:lnTo>
                      <a:pt x="1773" y="504"/>
                    </a:lnTo>
                    <a:lnTo>
                      <a:pt x="1773" y="508"/>
                    </a:lnTo>
                    <a:lnTo>
                      <a:pt x="1775" y="511"/>
                    </a:lnTo>
                    <a:lnTo>
                      <a:pt x="1775" y="515"/>
                    </a:lnTo>
                    <a:lnTo>
                      <a:pt x="1777" y="517"/>
                    </a:lnTo>
                    <a:lnTo>
                      <a:pt x="1686" y="535"/>
                    </a:lnTo>
                    <a:lnTo>
                      <a:pt x="1604" y="557"/>
                    </a:lnTo>
                    <a:lnTo>
                      <a:pt x="1529" y="580"/>
                    </a:lnTo>
                    <a:lnTo>
                      <a:pt x="1462" y="606"/>
                    </a:lnTo>
                    <a:lnTo>
                      <a:pt x="1400" y="635"/>
                    </a:lnTo>
                    <a:lnTo>
                      <a:pt x="1342" y="666"/>
                    </a:lnTo>
                    <a:lnTo>
                      <a:pt x="1289" y="700"/>
                    </a:lnTo>
                    <a:lnTo>
                      <a:pt x="1239" y="735"/>
                    </a:lnTo>
                    <a:lnTo>
                      <a:pt x="1189" y="773"/>
                    </a:lnTo>
                    <a:lnTo>
                      <a:pt x="1140" y="813"/>
                    </a:lnTo>
                    <a:lnTo>
                      <a:pt x="1091" y="857"/>
                    </a:lnTo>
                    <a:lnTo>
                      <a:pt x="1039" y="908"/>
                    </a:lnTo>
                    <a:lnTo>
                      <a:pt x="995" y="958"/>
                    </a:lnTo>
                    <a:lnTo>
                      <a:pt x="955" y="1009"/>
                    </a:lnTo>
                    <a:lnTo>
                      <a:pt x="919" y="1060"/>
                    </a:lnTo>
                    <a:lnTo>
                      <a:pt x="880" y="1111"/>
                    </a:lnTo>
                    <a:lnTo>
                      <a:pt x="877" y="1115"/>
                    </a:lnTo>
                    <a:lnTo>
                      <a:pt x="871" y="1124"/>
                    </a:lnTo>
                    <a:lnTo>
                      <a:pt x="866" y="1135"/>
                    </a:lnTo>
                    <a:lnTo>
                      <a:pt x="860" y="1146"/>
                    </a:lnTo>
                    <a:lnTo>
                      <a:pt x="855" y="1153"/>
                    </a:lnTo>
                    <a:lnTo>
                      <a:pt x="851" y="1157"/>
                    </a:lnTo>
                    <a:lnTo>
                      <a:pt x="855" y="1100"/>
                    </a:lnTo>
                    <a:lnTo>
                      <a:pt x="855" y="1038"/>
                    </a:lnTo>
                    <a:lnTo>
                      <a:pt x="851" y="977"/>
                    </a:lnTo>
                    <a:lnTo>
                      <a:pt x="844" y="913"/>
                    </a:lnTo>
                    <a:lnTo>
                      <a:pt x="835" y="853"/>
                    </a:lnTo>
                    <a:lnTo>
                      <a:pt x="826" y="798"/>
                    </a:lnTo>
                    <a:lnTo>
                      <a:pt x="813" y="751"/>
                    </a:lnTo>
                    <a:lnTo>
                      <a:pt x="800" y="713"/>
                    </a:lnTo>
                    <a:lnTo>
                      <a:pt x="809" y="698"/>
                    </a:lnTo>
                    <a:lnTo>
                      <a:pt x="822" y="678"/>
                    </a:lnTo>
                    <a:lnTo>
                      <a:pt x="837" y="658"/>
                    </a:lnTo>
                    <a:lnTo>
                      <a:pt x="853" y="637"/>
                    </a:lnTo>
                    <a:lnTo>
                      <a:pt x="869" y="615"/>
                    </a:lnTo>
                    <a:lnTo>
                      <a:pt x="882" y="593"/>
                    </a:lnTo>
                    <a:lnTo>
                      <a:pt x="891" y="573"/>
                    </a:lnTo>
                    <a:lnTo>
                      <a:pt x="897" y="555"/>
                    </a:lnTo>
                    <a:lnTo>
                      <a:pt x="897" y="540"/>
                    </a:lnTo>
                    <a:lnTo>
                      <a:pt x="840" y="511"/>
                    </a:lnTo>
                    <a:lnTo>
                      <a:pt x="788" y="484"/>
                    </a:lnTo>
                    <a:lnTo>
                      <a:pt x="742" y="460"/>
                    </a:lnTo>
                    <a:lnTo>
                      <a:pt x="704" y="437"/>
                    </a:lnTo>
                    <a:lnTo>
                      <a:pt x="669" y="415"/>
                    </a:lnTo>
                    <a:lnTo>
                      <a:pt x="644" y="393"/>
                    </a:lnTo>
                    <a:lnTo>
                      <a:pt x="624" y="371"/>
                    </a:lnTo>
                    <a:lnTo>
                      <a:pt x="613" y="348"/>
                    </a:lnTo>
                    <a:lnTo>
                      <a:pt x="609" y="320"/>
                    </a:lnTo>
                    <a:lnTo>
                      <a:pt x="615" y="291"/>
                    </a:lnTo>
                    <a:lnTo>
                      <a:pt x="628" y="258"/>
                    </a:lnTo>
                    <a:lnTo>
                      <a:pt x="646" y="233"/>
                    </a:lnTo>
                    <a:lnTo>
                      <a:pt x="666" y="215"/>
                    </a:lnTo>
                    <a:lnTo>
                      <a:pt x="691" y="206"/>
                    </a:lnTo>
                    <a:lnTo>
                      <a:pt x="720" y="202"/>
                    </a:lnTo>
                    <a:lnTo>
                      <a:pt x="755" y="206"/>
                    </a:lnTo>
                    <a:lnTo>
                      <a:pt x="793" y="215"/>
                    </a:lnTo>
                    <a:lnTo>
                      <a:pt x="837" y="231"/>
                    </a:lnTo>
                    <a:lnTo>
                      <a:pt x="886" y="251"/>
                    </a:lnTo>
                    <a:lnTo>
                      <a:pt x="940" y="277"/>
                    </a:lnTo>
                    <a:lnTo>
                      <a:pt x="1000" y="308"/>
                    </a:lnTo>
                    <a:lnTo>
                      <a:pt x="1066" y="340"/>
                    </a:lnTo>
                    <a:lnTo>
                      <a:pt x="1137" y="378"/>
                    </a:lnTo>
                    <a:lnTo>
                      <a:pt x="1144" y="375"/>
                    </a:lnTo>
                    <a:lnTo>
                      <a:pt x="1142" y="338"/>
                    </a:lnTo>
                    <a:lnTo>
                      <a:pt x="1137" y="302"/>
                    </a:lnTo>
                    <a:lnTo>
                      <a:pt x="1129" y="264"/>
                    </a:lnTo>
                    <a:lnTo>
                      <a:pt x="1122" y="228"/>
                    </a:lnTo>
                    <a:lnTo>
                      <a:pt x="1115" y="189"/>
                    </a:lnTo>
                    <a:lnTo>
                      <a:pt x="1109" y="155"/>
                    </a:lnTo>
                    <a:lnTo>
                      <a:pt x="1106" y="120"/>
                    </a:lnTo>
                    <a:lnTo>
                      <a:pt x="1106" y="89"/>
                    </a:lnTo>
                    <a:lnTo>
                      <a:pt x="1111" y="62"/>
                    </a:lnTo>
                    <a:lnTo>
                      <a:pt x="1120" y="38"/>
                    </a:lnTo>
                    <a:lnTo>
                      <a:pt x="1137" y="18"/>
                    </a:lnTo>
                    <a:lnTo>
                      <a:pt x="1160" y="4"/>
                    </a:lnTo>
                    <a:lnTo>
                      <a:pt x="120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14" name="Freeform 9">
                <a:extLst>
                  <a:ext uri="{FF2B5EF4-FFF2-40B4-BE49-F238E27FC236}">
                    <a16:creationId xmlns:a16="http://schemas.microsoft.com/office/drawing/2014/main" id="{A743B9FF-3282-4BC1-9D85-5F3CF906CF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9872" y="1175323"/>
                <a:ext cx="388063" cy="272151"/>
              </a:xfrm>
              <a:custGeom>
                <a:avLst/>
                <a:gdLst>
                  <a:gd name="T0" fmla="*/ 1182 w 4436"/>
                  <a:gd name="T1" fmla="*/ 1064 h 3111"/>
                  <a:gd name="T2" fmla="*/ 1302 w 4436"/>
                  <a:gd name="T3" fmla="*/ 1351 h 3111"/>
                  <a:gd name="T4" fmla="*/ 1236 w 4436"/>
                  <a:gd name="T5" fmla="*/ 1649 h 3111"/>
                  <a:gd name="T6" fmla="*/ 976 w 4436"/>
                  <a:gd name="T7" fmla="*/ 1793 h 3111"/>
                  <a:gd name="T8" fmla="*/ 702 w 4436"/>
                  <a:gd name="T9" fmla="*/ 1633 h 3111"/>
                  <a:gd name="T10" fmla="*/ 611 w 4436"/>
                  <a:gd name="T11" fmla="*/ 1300 h 3111"/>
                  <a:gd name="T12" fmla="*/ 744 w 4436"/>
                  <a:gd name="T13" fmla="*/ 1027 h 3111"/>
                  <a:gd name="T14" fmla="*/ 3564 w 4436"/>
                  <a:gd name="T15" fmla="*/ 958 h 3111"/>
                  <a:gd name="T16" fmla="*/ 3798 w 4436"/>
                  <a:gd name="T17" fmla="*/ 1113 h 3111"/>
                  <a:gd name="T18" fmla="*/ 3851 w 4436"/>
                  <a:gd name="T19" fmla="*/ 1396 h 3111"/>
                  <a:gd name="T20" fmla="*/ 3749 w 4436"/>
                  <a:gd name="T21" fmla="*/ 1671 h 3111"/>
                  <a:gd name="T22" fmla="*/ 3520 w 4436"/>
                  <a:gd name="T23" fmla="*/ 1795 h 3111"/>
                  <a:gd name="T24" fmla="*/ 3235 w 4436"/>
                  <a:gd name="T25" fmla="*/ 1644 h 3111"/>
                  <a:gd name="T26" fmla="*/ 3167 w 4436"/>
                  <a:gd name="T27" fmla="*/ 1302 h 3111"/>
                  <a:gd name="T28" fmla="*/ 3325 w 4436"/>
                  <a:gd name="T29" fmla="*/ 1027 h 3111"/>
                  <a:gd name="T30" fmla="*/ 2318 w 4436"/>
                  <a:gd name="T31" fmla="*/ 2 h 3111"/>
                  <a:gd name="T32" fmla="*/ 2613 w 4436"/>
                  <a:gd name="T33" fmla="*/ 102 h 3111"/>
                  <a:gd name="T34" fmla="*/ 2871 w 4436"/>
                  <a:gd name="T35" fmla="*/ 233 h 3111"/>
                  <a:gd name="T36" fmla="*/ 3215 w 4436"/>
                  <a:gd name="T37" fmla="*/ 218 h 3111"/>
                  <a:gd name="T38" fmla="*/ 3642 w 4436"/>
                  <a:gd name="T39" fmla="*/ 153 h 3111"/>
                  <a:gd name="T40" fmla="*/ 4082 w 4436"/>
                  <a:gd name="T41" fmla="*/ 240 h 3111"/>
                  <a:gd name="T42" fmla="*/ 4364 w 4436"/>
                  <a:gd name="T43" fmla="*/ 467 h 3111"/>
                  <a:gd name="T44" fmla="*/ 4418 w 4436"/>
                  <a:gd name="T45" fmla="*/ 884 h 3111"/>
                  <a:gd name="T46" fmla="*/ 4222 w 4436"/>
                  <a:gd name="T47" fmla="*/ 1284 h 3111"/>
                  <a:gd name="T48" fmla="*/ 3955 w 4436"/>
                  <a:gd name="T49" fmla="*/ 1565 h 3111"/>
                  <a:gd name="T50" fmla="*/ 3944 w 4436"/>
                  <a:gd name="T51" fmla="*/ 1400 h 3111"/>
                  <a:gd name="T52" fmla="*/ 3880 w 4436"/>
                  <a:gd name="T53" fmla="*/ 1027 h 3111"/>
                  <a:gd name="T54" fmla="*/ 4071 w 4436"/>
                  <a:gd name="T55" fmla="*/ 1022 h 3111"/>
                  <a:gd name="T56" fmla="*/ 4236 w 4436"/>
                  <a:gd name="T57" fmla="*/ 831 h 3111"/>
                  <a:gd name="T58" fmla="*/ 4167 w 4436"/>
                  <a:gd name="T59" fmla="*/ 562 h 3111"/>
                  <a:gd name="T60" fmla="*/ 3938 w 4436"/>
                  <a:gd name="T61" fmla="*/ 438 h 3111"/>
                  <a:gd name="T62" fmla="*/ 3584 w 4436"/>
                  <a:gd name="T63" fmla="*/ 431 h 3111"/>
                  <a:gd name="T64" fmla="*/ 3165 w 4436"/>
                  <a:gd name="T65" fmla="*/ 582 h 3111"/>
                  <a:gd name="T66" fmla="*/ 2933 w 4436"/>
                  <a:gd name="T67" fmla="*/ 918 h 3111"/>
                  <a:gd name="T68" fmla="*/ 2865 w 4436"/>
                  <a:gd name="T69" fmla="*/ 1396 h 3111"/>
                  <a:gd name="T70" fmla="*/ 2738 w 4436"/>
                  <a:gd name="T71" fmla="*/ 1847 h 3111"/>
                  <a:gd name="T72" fmla="*/ 2513 w 4436"/>
                  <a:gd name="T73" fmla="*/ 2264 h 3111"/>
                  <a:gd name="T74" fmla="*/ 2347 w 4436"/>
                  <a:gd name="T75" fmla="*/ 2738 h 3111"/>
                  <a:gd name="T76" fmla="*/ 2309 w 4436"/>
                  <a:gd name="T77" fmla="*/ 3084 h 3111"/>
                  <a:gd name="T78" fmla="*/ 2198 w 4436"/>
                  <a:gd name="T79" fmla="*/ 3104 h 3111"/>
                  <a:gd name="T80" fmla="*/ 2155 w 4436"/>
                  <a:gd name="T81" fmla="*/ 2942 h 3111"/>
                  <a:gd name="T82" fmla="*/ 2029 w 4436"/>
                  <a:gd name="T83" fmla="*/ 2424 h 3111"/>
                  <a:gd name="T84" fmla="*/ 1798 w 4436"/>
                  <a:gd name="T85" fmla="*/ 2005 h 3111"/>
                  <a:gd name="T86" fmla="*/ 1615 w 4436"/>
                  <a:gd name="T87" fmla="*/ 1584 h 3111"/>
                  <a:gd name="T88" fmla="*/ 1542 w 4436"/>
                  <a:gd name="T89" fmla="*/ 1105 h 3111"/>
                  <a:gd name="T90" fmla="*/ 1407 w 4436"/>
                  <a:gd name="T91" fmla="*/ 691 h 3111"/>
                  <a:gd name="T92" fmla="*/ 1093 w 4436"/>
                  <a:gd name="T93" fmla="*/ 475 h 3111"/>
                  <a:gd name="T94" fmla="*/ 640 w 4436"/>
                  <a:gd name="T95" fmla="*/ 424 h 3111"/>
                  <a:gd name="T96" fmla="*/ 360 w 4436"/>
                  <a:gd name="T97" fmla="*/ 509 h 3111"/>
                  <a:gd name="T98" fmla="*/ 191 w 4436"/>
                  <a:gd name="T99" fmla="*/ 715 h 3111"/>
                  <a:gd name="T100" fmla="*/ 260 w 4436"/>
                  <a:gd name="T101" fmla="*/ 965 h 3111"/>
                  <a:gd name="T102" fmla="*/ 451 w 4436"/>
                  <a:gd name="T103" fmla="*/ 1044 h 3111"/>
                  <a:gd name="T104" fmla="*/ 513 w 4436"/>
                  <a:gd name="T105" fmla="*/ 1213 h 3111"/>
                  <a:gd name="T106" fmla="*/ 547 w 4436"/>
                  <a:gd name="T107" fmla="*/ 1607 h 3111"/>
                  <a:gd name="T108" fmla="*/ 204 w 4436"/>
                  <a:gd name="T109" fmla="*/ 1264 h 3111"/>
                  <a:gd name="T110" fmla="*/ 16 w 4436"/>
                  <a:gd name="T111" fmla="*/ 889 h 3111"/>
                  <a:gd name="T112" fmla="*/ 69 w 4436"/>
                  <a:gd name="T113" fmla="*/ 493 h 3111"/>
                  <a:gd name="T114" fmla="*/ 371 w 4436"/>
                  <a:gd name="T115" fmla="*/ 240 h 3111"/>
                  <a:gd name="T116" fmla="*/ 815 w 4436"/>
                  <a:gd name="T117" fmla="*/ 145 h 3111"/>
                  <a:gd name="T118" fmla="*/ 1333 w 4436"/>
                  <a:gd name="T119" fmla="*/ 215 h 3111"/>
                  <a:gd name="T120" fmla="*/ 1669 w 4436"/>
                  <a:gd name="T121" fmla="*/ 235 h 3111"/>
                  <a:gd name="T122" fmla="*/ 1876 w 4436"/>
                  <a:gd name="T123" fmla="*/ 115 h 3111"/>
                  <a:gd name="T124" fmla="*/ 2125 w 4436"/>
                  <a:gd name="T125" fmla="*/ 9 h 3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436" h="3111">
                    <a:moveTo>
                      <a:pt x="951" y="956"/>
                    </a:moveTo>
                    <a:lnTo>
                      <a:pt x="1005" y="964"/>
                    </a:lnTo>
                    <a:lnTo>
                      <a:pt x="1056" y="978"/>
                    </a:lnTo>
                    <a:lnTo>
                      <a:pt x="1104" y="1002"/>
                    </a:lnTo>
                    <a:lnTo>
                      <a:pt x="1144" y="1029"/>
                    </a:lnTo>
                    <a:lnTo>
                      <a:pt x="1182" y="1064"/>
                    </a:lnTo>
                    <a:lnTo>
                      <a:pt x="1213" y="1104"/>
                    </a:lnTo>
                    <a:lnTo>
                      <a:pt x="1240" y="1147"/>
                    </a:lnTo>
                    <a:lnTo>
                      <a:pt x="1264" y="1196"/>
                    </a:lnTo>
                    <a:lnTo>
                      <a:pt x="1282" y="1245"/>
                    </a:lnTo>
                    <a:lnTo>
                      <a:pt x="1295" y="1298"/>
                    </a:lnTo>
                    <a:lnTo>
                      <a:pt x="1302" y="1351"/>
                    </a:lnTo>
                    <a:lnTo>
                      <a:pt x="1304" y="1404"/>
                    </a:lnTo>
                    <a:lnTo>
                      <a:pt x="1302" y="1458"/>
                    </a:lnTo>
                    <a:lnTo>
                      <a:pt x="1293" y="1509"/>
                    </a:lnTo>
                    <a:lnTo>
                      <a:pt x="1280" y="1560"/>
                    </a:lnTo>
                    <a:lnTo>
                      <a:pt x="1262" y="1605"/>
                    </a:lnTo>
                    <a:lnTo>
                      <a:pt x="1236" y="1649"/>
                    </a:lnTo>
                    <a:lnTo>
                      <a:pt x="1207" y="1689"/>
                    </a:lnTo>
                    <a:lnTo>
                      <a:pt x="1173" y="1724"/>
                    </a:lnTo>
                    <a:lnTo>
                      <a:pt x="1131" y="1751"/>
                    </a:lnTo>
                    <a:lnTo>
                      <a:pt x="1084" y="1773"/>
                    </a:lnTo>
                    <a:lnTo>
                      <a:pt x="1033" y="1787"/>
                    </a:lnTo>
                    <a:lnTo>
                      <a:pt x="976" y="1793"/>
                    </a:lnTo>
                    <a:lnTo>
                      <a:pt x="922" y="1785"/>
                    </a:lnTo>
                    <a:lnTo>
                      <a:pt x="871" y="1771"/>
                    </a:lnTo>
                    <a:lnTo>
                      <a:pt x="822" y="1747"/>
                    </a:lnTo>
                    <a:lnTo>
                      <a:pt x="778" y="1715"/>
                    </a:lnTo>
                    <a:lnTo>
                      <a:pt x="738" y="1676"/>
                    </a:lnTo>
                    <a:lnTo>
                      <a:pt x="702" y="1633"/>
                    </a:lnTo>
                    <a:lnTo>
                      <a:pt x="671" y="1584"/>
                    </a:lnTo>
                    <a:lnTo>
                      <a:pt x="645" y="1531"/>
                    </a:lnTo>
                    <a:lnTo>
                      <a:pt x="627" y="1475"/>
                    </a:lnTo>
                    <a:lnTo>
                      <a:pt x="615" y="1418"/>
                    </a:lnTo>
                    <a:lnTo>
                      <a:pt x="609" y="1360"/>
                    </a:lnTo>
                    <a:lnTo>
                      <a:pt x="611" y="1300"/>
                    </a:lnTo>
                    <a:lnTo>
                      <a:pt x="620" y="1244"/>
                    </a:lnTo>
                    <a:lnTo>
                      <a:pt x="636" y="1185"/>
                    </a:lnTo>
                    <a:lnTo>
                      <a:pt x="656" y="1135"/>
                    </a:lnTo>
                    <a:lnTo>
                      <a:pt x="680" y="1093"/>
                    </a:lnTo>
                    <a:lnTo>
                      <a:pt x="709" y="1056"/>
                    </a:lnTo>
                    <a:lnTo>
                      <a:pt x="744" y="1027"/>
                    </a:lnTo>
                    <a:lnTo>
                      <a:pt x="785" y="1002"/>
                    </a:lnTo>
                    <a:lnTo>
                      <a:pt x="835" y="978"/>
                    </a:lnTo>
                    <a:lnTo>
                      <a:pt x="893" y="960"/>
                    </a:lnTo>
                    <a:lnTo>
                      <a:pt x="951" y="956"/>
                    </a:lnTo>
                    <a:close/>
                    <a:moveTo>
                      <a:pt x="3504" y="955"/>
                    </a:moveTo>
                    <a:lnTo>
                      <a:pt x="3564" y="958"/>
                    </a:lnTo>
                    <a:lnTo>
                      <a:pt x="3616" y="969"/>
                    </a:lnTo>
                    <a:lnTo>
                      <a:pt x="3664" y="987"/>
                    </a:lnTo>
                    <a:lnTo>
                      <a:pt x="3705" y="1011"/>
                    </a:lnTo>
                    <a:lnTo>
                      <a:pt x="3742" y="1040"/>
                    </a:lnTo>
                    <a:lnTo>
                      <a:pt x="3773" y="1075"/>
                    </a:lnTo>
                    <a:lnTo>
                      <a:pt x="3798" y="1113"/>
                    </a:lnTo>
                    <a:lnTo>
                      <a:pt x="3818" y="1155"/>
                    </a:lnTo>
                    <a:lnTo>
                      <a:pt x="3835" y="1200"/>
                    </a:lnTo>
                    <a:lnTo>
                      <a:pt x="3845" y="1247"/>
                    </a:lnTo>
                    <a:lnTo>
                      <a:pt x="3853" y="1296"/>
                    </a:lnTo>
                    <a:lnTo>
                      <a:pt x="3853" y="1347"/>
                    </a:lnTo>
                    <a:lnTo>
                      <a:pt x="3851" y="1396"/>
                    </a:lnTo>
                    <a:lnTo>
                      <a:pt x="3844" y="1447"/>
                    </a:lnTo>
                    <a:lnTo>
                      <a:pt x="3833" y="1496"/>
                    </a:lnTo>
                    <a:lnTo>
                      <a:pt x="3818" y="1544"/>
                    </a:lnTo>
                    <a:lnTo>
                      <a:pt x="3798" y="1589"/>
                    </a:lnTo>
                    <a:lnTo>
                      <a:pt x="3775" y="1633"/>
                    </a:lnTo>
                    <a:lnTo>
                      <a:pt x="3749" y="1671"/>
                    </a:lnTo>
                    <a:lnTo>
                      <a:pt x="3718" y="1705"/>
                    </a:lnTo>
                    <a:lnTo>
                      <a:pt x="3685" y="1736"/>
                    </a:lnTo>
                    <a:lnTo>
                      <a:pt x="3649" y="1760"/>
                    </a:lnTo>
                    <a:lnTo>
                      <a:pt x="3609" y="1778"/>
                    </a:lnTo>
                    <a:lnTo>
                      <a:pt x="3565" y="1791"/>
                    </a:lnTo>
                    <a:lnTo>
                      <a:pt x="3520" y="1795"/>
                    </a:lnTo>
                    <a:lnTo>
                      <a:pt x="3473" y="1791"/>
                    </a:lnTo>
                    <a:lnTo>
                      <a:pt x="3413" y="1776"/>
                    </a:lnTo>
                    <a:lnTo>
                      <a:pt x="3360" y="1755"/>
                    </a:lnTo>
                    <a:lnTo>
                      <a:pt x="3313" y="1724"/>
                    </a:lnTo>
                    <a:lnTo>
                      <a:pt x="3271" y="1687"/>
                    </a:lnTo>
                    <a:lnTo>
                      <a:pt x="3235" y="1644"/>
                    </a:lnTo>
                    <a:lnTo>
                      <a:pt x="3205" y="1596"/>
                    </a:lnTo>
                    <a:lnTo>
                      <a:pt x="3184" y="1544"/>
                    </a:lnTo>
                    <a:lnTo>
                      <a:pt x="3169" y="1487"/>
                    </a:lnTo>
                    <a:lnTo>
                      <a:pt x="3160" y="1427"/>
                    </a:lnTo>
                    <a:lnTo>
                      <a:pt x="3160" y="1365"/>
                    </a:lnTo>
                    <a:lnTo>
                      <a:pt x="3167" y="1302"/>
                    </a:lnTo>
                    <a:lnTo>
                      <a:pt x="3184" y="1238"/>
                    </a:lnTo>
                    <a:lnTo>
                      <a:pt x="3207" y="1175"/>
                    </a:lnTo>
                    <a:lnTo>
                      <a:pt x="3233" y="1127"/>
                    </a:lnTo>
                    <a:lnTo>
                      <a:pt x="3260" y="1087"/>
                    </a:lnTo>
                    <a:lnTo>
                      <a:pt x="3291" y="1053"/>
                    </a:lnTo>
                    <a:lnTo>
                      <a:pt x="3325" y="1027"/>
                    </a:lnTo>
                    <a:lnTo>
                      <a:pt x="3362" y="1004"/>
                    </a:lnTo>
                    <a:lnTo>
                      <a:pt x="3405" y="985"/>
                    </a:lnTo>
                    <a:lnTo>
                      <a:pt x="3451" y="969"/>
                    </a:lnTo>
                    <a:lnTo>
                      <a:pt x="3504" y="955"/>
                    </a:lnTo>
                    <a:close/>
                    <a:moveTo>
                      <a:pt x="2253" y="0"/>
                    </a:moveTo>
                    <a:lnTo>
                      <a:pt x="2318" y="2"/>
                    </a:lnTo>
                    <a:lnTo>
                      <a:pt x="2378" y="9"/>
                    </a:lnTo>
                    <a:lnTo>
                      <a:pt x="2433" y="22"/>
                    </a:lnTo>
                    <a:lnTo>
                      <a:pt x="2482" y="38"/>
                    </a:lnTo>
                    <a:lnTo>
                      <a:pt x="2529" y="58"/>
                    </a:lnTo>
                    <a:lnTo>
                      <a:pt x="2571" y="80"/>
                    </a:lnTo>
                    <a:lnTo>
                      <a:pt x="2613" y="102"/>
                    </a:lnTo>
                    <a:lnTo>
                      <a:pt x="2653" y="127"/>
                    </a:lnTo>
                    <a:lnTo>
                      <a:pt x="2693" y="151"/>
                    </a:lnTo>
                    <a:lnTo>
                      <a:pt x="2735" y="175"/>
                    </a:lnTo>
                    <a:lnTo>
                      <a:pt x="2776" y="196"/>
                    </a:lnTo>
                    <a:lnTo>
                      <a:pt x="2822" y="216"/>
                    </a:lnTo>
                    <a:lnTo>
                      <a:pt x="2871" y="233"/>
                    </a:lnTo>
                    <a:lnTo>
                      <a:pt x="2924" y="247"/>
                    </a:lnTo>
                    <a:lnTo>
                      <a:pt x="2982" y="255"/>
                    </a:lnTo>
                    <a:lnTo>
                      <a:pt x="3042" y="253"/>
                    </a:lnTo>
                    <a:lnTo>
                      <a:pt x="3100" y="245"/>
                    </a:lnTo>
                    <a:lnTo>
                      <a:pt x="3158" y="233"/>
                    </a:lnTo>
                    <a:lnTo>
                      <a:pt x="3215" y="218"/>
                    </a:lnTo>
                    <a:lnTo>
                      <a:pt x="3267" y="204"/>
                    </a:lnTo>
                    <a:lnTo>
                      <a:pt x="3316" y="191"/>
                    </a:lnTo>
                    <a:lnTo>
                      <a:pt x="3393" y="175"/>
                    </a:lnTo>
                    <a:lnTo>
                      <a:pt x="3473" y="162"/>
                    </a:lnTo>
                    <a:lnTo>
                      <a:pt x="3556" y="155"/>
                    </a:lnTo>
                    <a:lnTo>
                      <a:pt x="3642" y="153"/>
                    </a:lnTo>
                    <a:lnTo>
                      <a:pt x="3727" y="156"/>
                    </a:lnTo>
                    <a:lnTo>
                      <a:pt x="3809" y="164"/>
                    </a:lnTo>
                    <a:lnTo>
                      <a:pt x="3887" y="176"/>
                    </a:lnTo>
                    <a:lnTo>
                      <a:pt x="3960" y="195"/>
                    </a:lnTo>
                    <a:lnTo>
                      <a:pt x="4022" y="216"/>
                    </a:lnTo>
                    <a:lnTo>
                      <a:pt x="4082" y="240"/>
                    </a:lnTo>
                    <a:lnTo>
                      <a:pt x="4138" y="269"/>
                    </a:lnTo>
                    <a:lnTo>
                      <a:pt x="4193" y="300"/>
                    </a:lnTo>
                    <a:lnTo>
                      <a:pt x="4244" y="335"/>
                    </a:lnTo>
                    <a:lnTo>
                      <a:pt x="4289" y="375"/>
                    </a:lnTo>
                    <a:lnTo>
                      <a:pt x="4329" y="418"/>
                    </a:lnTo>
                    <a:lnTo>
                      <a:pt x="4364" y="467"/>
                    </a:lnTo>
                    <a:lnTo>
                      <a:pt x="4398" y="533"/>
                    </a:lnTo>
                    <a:lnTo>
                      <a:pt x="4420" y="602"/>
                    </a:lnTo>
                    <a:lnTo>
                      <a:pt x="4433" y="671"/>
                    </a:lnTo>
                    <a:lnTo>
                      <a:pt x="4436" y="742"/>
                    </a:lnTo>
                    <a:lnTo>
                      <a:pt x="4431" y="813"/>
                    </a:lnTo>
                    <a:lnTo>
                      <a:pt x="4418" y="884"/>
                    </a:lnTo>
                    <a:lnTo>
                      <a:pt x="4398" y="955"/>
                    </a:lnTo>
                    <a:lnTo>
                      <a:pt x="4371" y="1024"/>
                    </a:lnTo>
                    <a:lnTo>
                      <a:pt x="4340" y="1091"/>
                    </a:lnTo>
                    <a:lnTo>
                      <a:pt x="4304" y="1158"/>
                    </a:lnTo>
                    <a:lnTo>
                      <a:pt x="4265" y="1222"/>
                    </a:lnTo>
                    <a:lnTo>
                      <a:pt x="4222" y="1284"/>
                    </a:lnTo>
                    <a:lnTo>
                      <a:pt x="4178" y="1342"/>
                    </a:lnTo>
                    <a:lnTo>
                      <a:pt x="4133" y="1396"/>
                    </a:lnTo>
                    <a:lnTo>
                      <a:pt x="4087" y="1445"/>
                    </a:lnTo>
                    <a:lnTo>
                      <a:pt x="4042" y="1491"/>
                    </a:lnTo>
                    <a:lnTo>
                      <a:pt x="3996" y="1531"/>
                    </a:lnTo>
                    <a:lnTo>
                      <a:pt x="3955" y="1565"/>
                    </a:lnTo>
                    <a:lnTo>
                      <a:pt x="3916" y="1595"/>
                    </a:lnTo>
                    <a:lnTo>
                      <a:pt x="3904" y="1595"/>
                    </a:lnTo>
                    <a:lnTo>
                      <a:pt x="3904" y="1591"/>
                    </a:lnTo>
                    <a:lnTo>
                      <a:pt x="3924" y="1531"/>
                    </a:lnTo>
                    <a:lnTo>
                      <a:pt x="3936" y="1467"/>
                    </a:lnTo>
                    <a:lnTo>
                      <a:pt x="3944" y="1400"/>
                    </a:lnTo>
                    <a:lnTo>
                      <a:pt x="3944" y="1333"/>
                    </a:lnTo>
                    <a:lnTo>
                      <a:pt x="3940" y="1265"/>
                    </a:lnTo>
                    <a:lnTo>
                      <a:pt x="3933" y="1200"/>
                    </a:lnTo>
                    <a:lnTo>
                      <a:pt x="3918" y="1138"/>
                    </a:lnTo>
                    <a:lnTo>
                      <a:pt x="3902" y="1080"/>
                    </a:lnTo>
                    <a:lnTo>
                      <a:pt x="3880" y="1027"/>
                    </a:lnTo>
                    <a:lnTo>
                      <a:pt x="3880" y="1024"/>
                    </a:lnTo>
                    <a:lnTo>
                      <a:pt x="3916" y="1025"/>
                    </a:lnTo>
                    <a:lnTo>
                      <a:pt x="3955" y="1027"/>
                    </a:lnTo>
                    <a:lnTo>
                      <a:pt x="3993" y="1027"/>
                    </a:lnTo>
                    <a:lnTo>
                      <a:pt x="4033" y="1025"/>
                    </a:lnTo>
                    <a:lnTo>
                      <a:pt x="4071" y="1022"/>
                    </a:lnTo>
                    <a:lnTo>
                      <a:pt x="4107" y="1016"/>
                    </a:lnTo>
                    <a:lnTo>
                      <a:pt x="4140" y="1005"/>
                    </a:lnTo>
                    <a:lnTo>
                      <a:pt x="4171" y="993"/>
                    </a:lnTo>
                    <a:lnTo>
                      <a:pt x="4195" y="976"/>
                    </a:lnTo>
                    <a:lnTo>
                      <a:pt x="4213" y="955"/>
                    </a:lnTo>
                    <a:lnTo>
                      <a:pt x="4236" y="831"/>
                    </a:lnTo>
                    <a:lnTo>
                      <a:pt x="4242" y="775"/>
                    </a:lnTo>
                    <a:lnTo>
                      <a:pt x="4240" y="724"/>
                    </a:lnTo>
                    <a:lnTo>
                      <a:pt x="4231" y="676"/>
                    </a:lnTo>
                    <a:lnTo>
                      <a:pt x="4215" y="635"/>
                    </a:lnTo>
                    <a:lnTo>
                      <a:pt x="4193" y="596"/>
                    </a:lnTo>
                    <a:lnTo>
                      <a:pt x="4167" y="562"/>
                    </a:lnTo>
                    <a:lnTo>
                      <a:pt x="4136" y="533"/>
                    </a:lnTo>
                    <a:lnTo>
                      <a:pt x="4102" y="505"/>
                    </a:lnTo>
                    <a:lnTo>
                      <a:pt x="4065" y="484"/>
                    </a:lnTo>
                    <a:lnTo>
                      <a:pt x="4027" y="465"/>
                    </a:lnTo>
                    <a:lnTo>
                      <a:pt x="3987" y="451"/>
                    </a:lnTo>
                    <a:lnTo>
                      <a:pt x="3938" y="438"/>
                    </a:lnTo>
                    <a:lnTo>
                      <a:pt x="3884" y="427"/>
                    </a:lnTo>
                    <a:lnTo>
                      <a:pt x="3824" y="422"/>
                    </a:lnTo>
                    <a:lnTo>
                      <a:pt x="3762" y="418"/>
                    </a:lnTo>
                    <a:lnTo>
                      <a:pt x="3700" y="418"/>
                    </a:lnTo>
                    <a:lnTo>
                      <a:pt x="3640" y="424"/>
                    </a:lnTo>
                    <a:lnTo>
                      <a:pt x="3584" y="431"/>
                    </a:lnTo>
                    <a:lnTo>
                      <a:pt x="3500" y="449"/>
                    </a:lnTo>
                    <a:lnTo>
                      <a:pt x="3424" y="467"/>
                    </a:lnTo>
                    <a:lnTo>
                      <a:pt x="3351" y="491"/>
                    </a:lnTo>
                    <a:lnTo>
                      <a:pt x="3284" y="516"/>
                    </a:lnTo>
                    <a:lnTo>
                      <a:pt x="3222" y="547"/>
                    </a:lnTo>
                    <a:lnTo>
                      <a:pt x="3165" y="582"/>
                    </a:lnTo>
                    <a:lnTo>
                      <a:pt x="3113" y="622"/>
                    </a:lnTo>
                    <a:lnTo>
                      <a:pt x="3067" y="669"/>
                    </a:lnTo>
                    <a:lnTo>
                      <a:pt x="3025" y="720"/>
                    </a:lnTo>
                    <a:lnTo>
                      <a:pt x="2989" y="780"/>
                    </a:lnTo>
                    <a:lnTo>
                      <a:pt x="2958" y="845"/>
                    </a:lnTo>
                    <a:lnTo>
                      <a:pt x="2933" y="918"/>
                    </a:lnTo>
                    <a:lnTo>
                      <a:pt x="2913" y="993"/>
                    </a:lnTo>
                    <a:lnTo>
                      <a:pt x="2900" y="1069"/>
                    </a:lnTo>
                    <a:lnTo>
                      <a:pt x="2889" y="1151"/>
                    </a:lnTo>
                    <a:lnTo>
                      <a:pt x="2882" y="1231"/>
                    </a:lnTo>
                    <a:lnTo>
                      <a:pt x="2875" y="1315"/>
                    </a:lnTo>
                    <a:lnTo>
                      <a:pt x="2865" y="1396"/>
                    </a:lnTo>
                    <a:lnTo>
                      <a:pt x="2856" y="1476"/>
                    </a:lnTo>
                    <a:lnTo>
                      <a:pt x="2844" y="1555"/>
                    </a:lnTo>
                    <a:lnTo>
                      <a:pt x="2827" y="1629"/>
                    </a:lnTo>
                    <a:lnTo>
                      <a:pt x="2804" y="1698"/>
                    </a:lnTo>
                    <a:lnTo>
                      <a:pt x="2773" y="1775"/>
                    </a:lnTo>
                    <a:lnTo>
                      <a:pt x="2738" y="1847"/>
                    </a:lnTo>
                    <a:lnTo>
                      <a:pt x="2702" y="1918"/>
                    </a:lnTo>
                    <a:lnTo>
                      <a:pt x="2664" y="1987"/>
                    </a:lnTo>
                    <a:lnTo>
                      <a:pt x="2625" y="2056"/>
                    </a:lnTo>
                    <a:lnTo>
                      <a:pt x="2587" y="2124"/>
                    </a:lnTo>
                    <a:lnTo>
                      <a:pt x="2549" y="2193"/>
                    </a:lnTo>
                    <a:lnTo>
                      <a:pt x="2513" y="2264"/>
                    </a:lnTo>
                    <a:lnTo>
                      <a:pt x="2476" y="2335"/>
                    </a:lnTo>
                    <a:lnTo>
                      <a:pt x="2444" y="2409"/>
                    </a:lnTo>
                    <a:lnTo>
                      <a:pt x="2415" y="2485"/>
                    </a:lnTo>
                    <a:lnTo>
                      <a:pt x="2387" y="2565"/>
                    </a:lnTo>
                    <a:lnTo>
                      <a:pt x="2365" y="2649"/>
                    </a:lnTo>
                    <a:lnTo>
                      <a:pt x="2347" y="2738"/>
                    </a:lnTo>
                    <a:lnTo>
                      <a:pt x="2336" y="2833"/>
                    </a:lnTo>
                    <a:lnTo>
                      <a:pt x="2331" y="2933"/>
                    </a:lnTo>
                    <a:lnTo>
                      <a:pt x="2333" y="3038"/>
                    </a:lnTo>
                    <a:lnTo>
                      <a:pt x="2324" y="3056"/>
                    </a:lnTo>
                    <a:lnTo>
                      <a:pt x="2316" y="3071"/>
                    </a:lnTo>
                    <a:lnTo>
                      <a:pt x="2309" y="3084"/>
                    </a:lnTo>
                    <a:lnTo>
                      <a:pt x="2300" y="3095"/>
                    </a:lnTo>
                    <a:lnTo>
                      <a:pt x="2287" y="3104"/>
                    </a:lnTo>
                    <a:lnTo>
                      <a:pt x="2269" y="3109"/>
                    </a:lnTo>
                    <a:lnTo>
                      <a:pt x="2244" y="3111"/>
                    </a:lnTo>
                    <a:lnTo>
                      <a:pt x="2218" y="3109"/>
                    </a:lnTo>
                    <a:lnTo>
                      <a:pt x="2198" y="3104"/>
                    </a:lnTo>
                    <a:lnTo>
                      <a:pt x="2184" y="3096"/>
                    </a:lnTo>
                    <a:lnTo>
                      <a:pt x="2173" y="3085"/>
                    </a:lnTo>
                    <a:lnTo>
                      <a:pt x="2165" y="3073"/>
                    </a:lnTo>
                    <a:lnTo>
                      <a:pt x="2160" y="3060"/>
                    </a:lnTo>
                    <a:lnTo>
                      <a:pt x="2156" y="3047"/>
                    </a:lnTo>
                    <a:lnTo>
                      <a:pt x="2155" y="2942"/>
                    </a:lnTo>
                    <a:lnTo>
                      <a:pt x="2147" y="2844"/>
                    </a:lnTo>
                    <a:lnTo>
                      <a:pt x="2133" y="2749"/>
                    </a:lnTo>
                    <a:lnTo>
                      <a:pt x="2115" y="2662"/>
                    </a:lnTo>
                    <a:lnTo>
                      <a:pt x="2089" y="2578"/>
                    </a:lnTo>
                    <a:lnTo>
                      <a:pt x="2062" y="2498"/>
                    </a:lnTo>
                    <a:lnTo>
                      <a:pt x="2029" y="2424"/>
                    </a:lnTo>
                    <a:lnTo>
                      <a:pt x="1995" y="2349"/>
                    </a:lnTo>
                    <a:lnTo>
                      <a:pt x="1956" y="2278"/>
                    </a:lnTo>
                    <a:lnTo>
                      <a:pt x="1918" y="2209"/>
                    </a:lnTo>
                    <a:lnTo>
                      <a:pt x="1878" y="2142"/>
                    </a:lnTo>
                    <a:lnTo>
                      <a:pt x="1838" y="2073"/>
                    </a:lnTo>
                    <a:lnTo>
                      <a:pt x="1798" y="2005"/>
                    </a:lnTo>
                    <a:lnTo>
                      <a:pt x="1760" y="1936"/>
                    </a:lnTo>
                    <a:lnTo>
                      <a:pt x="1724" y="1865"/>
                    </a:lnTo>
                    <a:lnTo>
                      <a:pt x="1687" y="1795"/>
                    </a:lnTo>
                    <a:lnTo>
                      <a:pt x="1656" y="1720"/>
                    </a:lnTo>
                    <a:lnTo>
                      <a:pt x="1633" y="1653"/>
                    </a:lnTo>
                    <a:lnTo>
                      <a:pt x="1615" y="1584"/>
                    </a:lnTo>
                    <a:lnTo>
                      <a:pt x="1600" y="1507"/>
                    </a:lnTo>
                    <a:lnTo>
                      <a:pt x="1587" y="1429"/>
                    </a:lnTo>
                    <a:lnTo>
                      <a:pt x="1575" y="1349"/>
                    </a:lnTo>
                    <a:lnTo>
                      <a:pt x="1565" y="1267"/>
                    </a:lnTo>
                    <a:lnTo>
                      <a:pt x="1555" y="1185"/>
                    </a:lnTo>
                    <a:lnTo>
                      <a:pt x="1542" y="1105"/>
                    </a:lnTo>
                    <a:lnTo>
                      <a:pt x="1529" y="1025"/>
                    </a:lnTo>
                    <a:lnTo>
                      <a:pt x="1515" y="949"/>
                    </a:lnTo>
                    <a:lnTo>
                      <a:pt x="1495" y="876"/>
                    </a:lnTo>
                    <a:lnTo>
                      <a:pt x="1471" y="809"/>
                    </a:lnTo>
                    <a:lnTo>
                      <a:pt x="1442" y="745"/>
                    </a:lnTo>
                    <a:lnTo>
                      <a:pt x="1407" y="691"/>
                    </a:lnTo>
                    <a:lnTo>
                      <a:pt x="1369" y="644"/>
                    </a:lnTo>
                    <a:lnTo>
                      <a:pt x="1324" y="602"/>
                    </a:lnTo>
                    <a:lnTo>
                      <a:pt x="1273" y="562"/>
                    </a:lnTo>
                    <a:lnTo>
                      <a:pt x="1216" y="529"/>
                    </a:lnTo>
                    <a:lnTo>
                      <a:pt x="1156" y="500"/>
                    </a:lnTo>
                    <a:lnTo>
                      <a:pt x="1093" y="475"/>
                    </a:lnTo>
                    <a:lnTo>
                      <a:pt x="1025" y="453"/>
                    </a:lnTo>
                    <a:lnTo>
                      <a:pt x="956" y="435"/>
                    </a:lnTo>
                    <a:lnTo>
                      <a:pt x="800" y="424"/>
                    </a:lnTo>
                    <a:lnTo>
                      <a:pt x="749" y="418"/>
                    </a:lnTo>
                    <a:lnTo>
                      <a:pt x="695" y="418"/>
                    </a:lnTo>
                    <a:lnTo>
                      <a:pt x="640" y="424"/>
                    </a:lnTo>
                    <a:lnTo>
                      <a:pt x="585" y="433"/>
                    </a:lnTo>
                    <a:lnTo>
                      <a:pt x="536" y="444"/>
                    </a:lnTo>
                    <a:lnTo>
                      <a:pt x="493" y="455"/>
                    </a:lnTo>
                    <a:lnTo>
                      <a:pt x="447" y="471"/>
                    </a:lnTo>
                    <a:lnTo>
                      <a:pt x="402" y="489"/>
                    </a:lnTo>
                    <a:lnTo>
                      <a:pt x="360" y="509"/>
                    </a:lnTo>
                    <a:lnTo>
                      <a:pt x="320" y="535"/>
                    </a:lnTo>
                    <a:lnTo>
                      <a:pt x="284" y="562"/>
                    </a:lnTo>
                    <a:lnTo>
                      <a:pt x="251" y="595"/>
                    </a:lnTo>
                    <a:lnTo>
                      <a:pt x="224" y="631"/>
                    </a:lnTo>
                    <a:lnTo>
                      <a:pt x="204" y="671"/>
                    </a:lnTo>
                    <a:lnTo>
                      <a:pt x="191" y="715"/>
                    </a:lnTo>
                    <a:lnTo>
                      <a:pt x="187" y="760"/>
                    </a:lnTo>
                    <a:lnTo>
                      <a:pt x="191" y="805"/>
                    </a:lnTo>
                    <a:lnTo>
                      <a:pt x="202" y="849"/>
                    </a:lnTo>
                    <a:lnTo>
                      <a:pt x="216" y="893"/>
                    </a:lnTo>
                    <a:lnTo>
                      <a:pt x="236" y="931"/>
                    </a:lnTo>
                    <a:lnTo>
                      <a:pt x="260" y="965"/>
                    </a:lnTo>
                    <a:lnTo>
                      <a:pt x="285" y="996"/>
                    </a:lnTo>
                    <a:lnTo>
                      <a:pt x="313" y="1020"/>
                    </a:lnTo>
                    <a:lnTo>
                      <a:pt x="340" y="1035"/>
                    </a:lnTo>
                    <a:lnTo>
                      <a:pt x="378" y="1045"/>
                    </a:lnTo>
                    <a:lnTo>
                      <a:pt x="415" y="1047"/>
                    </a:lnTo>
                    <a:lnTo>
                      <a:pt x="451" y="1044"/>
                    </a:lnTo>
                    <a:lnTo>
                      <a:pt x="487" y="1036"/>
                    </a:lnTo>
                    <a:lnTo>
                      <a:pt x="522" y="1027"/>
                    </a:lnTo>
                    <a:lnTo>
                      <a:pt x="555" y="1018"/>
                    </a:lnTo>
                    <a:lnTo>
                      <a:pt x="587" y="1011"/>
                    </a:lnTo>
                    <a:lnTo>
                      <a:pt x="527" y="1147"/>
                    </a:lnTo>
                    <a:lnTo>
                      <a:pt x="513" y="1213"/>
                    </a:lnTo>
                    <a:lnTo>
                      <a:pt x="505" y="1280"/>
                    </a:lnTo>
                    <a:lnTo>
                      <a:pt x="505" y="1349"/>
                    </a:lnTo>
                    <a:lnTo>
                      <a:pt x="511" y="1416"/>
                    </a:lnTo>
                    <a:lnTo>
                      <a:pt x="520" y="1484"/>
                    </a:lnTo>
                    <a:lnTo>
                      <a:pt x="533" y="1547"/>
                    </a:lnTo>
                    <a:lnTo>
                      <a:pt x="547" y="1607"/>
                    </a:lnTo>
                    <a:lnTo>
                      <a:pt x="482" y="1560"/>
                    </a:lnTo>
                    <a:lnTo>
                      <a:pt x="420" y="1507"/>
                    </a:lnTo>
                    <a:lnTo>
                      <a:pt x="360" y="1451"/>
                    </a:lnTo>
                    <a:lnTo>
                      <a:pt x="305" y="1391"/>
                    </a:lnTo>
                    <a:lnTo>
                      <a:pt x="253" y="1327"/>
                    </a:lnTo>
                    <a:lnTo>
                      <a:pt x="204" y="1264"/>
                    </a:lnTo>
                    <a:lnTo>
                      <a:pt x="165" y="1209"/>
                    </a:lnTo>
                    <a:lnTo>
                      <a:pt x="129" y="1155"/>
                    </a:lnTo>
                    <a:lnTo>
                      <a:pt x="96" y="1095"/>
                    </a:lnTo>
                    <a:lnTo>
                      <a:pt x="65" y="1033"/>
                    </a:lnTo>
                    <a:lnTo>
                      <a:pt x="40" y="967"/>
                    </a:lnTo>
                    <a:lnTo>
                      <a:pt x="16" y="889"/>
                    </a:lnTo>
                    <a:lnTo>
                      <a:pt x="4" y="813"/>
                    </a:lnTo>
                    <a:lnTo>
                      <a:pt x="0" y="742"/>
                    </a:lnTo>
                    <a:lnTo>
                      <a:pt x="5" y="675"/>
                    </a:lnTo>
                    <a:lnTo>
                      <a:pt x="18" y="609"/>
                    </a:lnTo>
                    <a:lnTo>
                      <a:pt x="40" y="549"/>
                    </a:lnTo>
                    <a:lnTo>
                      <a:pt x="69" y="493"/>
                    </a:lnTo>
                    <a:lnTo>
                      <a:pt x="105" y="440"/>
                    </a:lnTo>
                    <a:lnTo>
                      <a:pt x="147" y="393"/>
                    </a:lnTo>
                    <a:lnTo>
                      <a:pt x="195" y="347"/>
                    </a:lnTo>
                    <a:lnTo>
                      <a:pt x="249" y="307"/>
                    </a:lnTo>
                    <a:lnTo>
                      <a:pt x="307" y="273"/>
                    </a:lnTo>
                    <a:lnTo>
                      <a:pt x="371" y="240"/>
                    </a:lnTo>
                    <a:lnTo>
                      <a:pt x="436" y="213"/>
                    </a:lnTo>
                    <a:lnTo>
                      <a:pt x="507" y="191"/>
                    </a:lnTo>
                    <a:lnTo>
                      <a:pt x="580" y="173"/>
                    </a:lnTo>
                    <a:lnTo>
                      <a:pt x="656" y="158"/>
                    </a:lnTo>
                    <a:lnTo>
                      <a:pt x="735" y="151"/>
                    </a:lnTo>
                    <a:lnTo>
                      <a:pt x="815" y="145"/>
                    </a:lnTo>
                    <a:lnTo>
                      <a:pt x="895" y="147"/>
                    </a:lnTo>
                    <a:lnTo>
                      <a:pt x="975" y="153"/>
                    </a:lnTo>
                    <a:lnTo>
                      <a:pt x="1056" y="164"/>
                    </a:lnTo>
                    <a:lnTo>
                      <a:pt x="1236" y="187"/>
                    </a:lnTo>
                    <a:lnTo>
                      <a:pt x="1282" y="200"/>
                    </a:lnTo>
                    <a:lnTo>
                      <a:pt x="1333" y="215"/>
                    </a:lnTo>
                    <a:lnTo>
                      <a:pt x="1385" y="231"/>
                    </a:lnTo>
                    <a:lnTo>
                      <a:pt x="1444" y="244"/>
                    </a:lnTo>
                    <a:lnTo>
                      <a:pt x="1502" y="253"/>
                    </a:lnTo>
                    <a:lnTo>
                      <a:pt x="1562" y="255"/>
                    </a:lnTo>
                    <a:lnTo>
                      <a:pt x="1624" y="247"/>
                    </a:lnTo>
                    <a:lnTo>
                      <a:pt x="1669" y="235"/>
                    </a:lnTo>
                    <a:lnTo>
                      <a:pt x="1709" y="220"/>
                    </a:lnTo>
                    <a:lnTo>
                      <a:pt x="1745" y="202"/>
                    </a:lnTo>
                    <a:lnTo>
                      <a:pt x="1780" y="182"/>
                    </a:lnTo>
                    <a:lnTo>
                      <a:pt x="1813" y="160"/>
                    </a:lnTo>
                    <a:lnTo>
                      <a:pt x="1844" y="136"/>
                    </a:lnTo>
                    <a:lnTo>
                      <a:pt x="1876" y="115"/>
                    </a:lnTo>
                    <a:lnTo>
                      <a:pt x="1909" y="93"/>
                    </a:lnTo>
                    <a:lnTo>
                      <a:pt x="1944" y="71"/>
                    </a:lnTo>
                    <a:lnTo>
                      <a:pt x="1982" y="51"/>
                    </a:lnTo>
                    <a:lnTo>
                      <a:pt x="2025" y="35"/>
                    </a:lnTo>
                    <a:lnTo>
                      <a:pt x="2073" y="20"/>
                    </a:lnTo>
                    <a:lnTo>
                      <a:pt x="2125" y="9"/>
                    </a:lnTo>
                    <a:lnTo>
                      <a:pt x="2185" y="2"/>
                    </a:lnTo>
                    <a:lnTo>
                      <a:pt x="225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15" name="Freeform 18">
                <a:extLst>
                  <a:ext uri="{FF2B5EF4-FFF2-40B4-BE49-F238E27FC236}">
                    <a16:creationId xmlns:a16="http://schemas.microsoft.com/office/drawing/2014/main" id="{E4F8CD98-CA30-4CC9-BBB5-E5E2C0A374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42302" y="692696"/>
                <a:ext cx="273901" cy="333043"/>
              </a:xfrm>
              <a:custGeom>
                <a:avLst/>
                <a:gdLst>
                  <a:gd name="T0" fmla="*/ 1033 w 2487"/>
                  <a:gd name="T1" fmla="*/ 2647 h 3024"/>
                  <a:gd name="T2" fmla="*/ 1169 w 2487"/>
                  <a:gd name="T3" fmla="*/ 2318 h 3024"/>
                  <a:gd name="T4" fmla="*/ 1260 w 2487"/>
                  <a:gd name="T5" fmla="*/ 2242 h 3024"/>
                  <a:gd name="T6" fmla="*/ 1367 w 2487"/>
                  <a:gd name="T7" fmla="*/ 2700 h 3024"/>
                  <a:gd name="T8" fmla="*/ 1462 w 2487"/>
                  <a:gd name="T9" fmla="*/ 2265 h 3024"/>
                  <a:gd name="T10" fmla="*/ 1118 w 2487"/>
                  <a:gd name="T11" fmla="*/ 1982 h 3024"/>
                  <a:gd name="T12" fmla="*/ 1140 w 2487"/>
                  <a:gd name="T13" fmla="*/ 2189 h 3024"/>
                  <a:gd name="T14" fmla="*/ 1475 w 2487"/>
                  <a:gd name="T15" fmla="*/ 2080 h 3024"/>
                  <a:gd name="T16" fmla="*/ 1698 w 2487"/>
                  <a:gd name="T17" fmla="*/ 1654 h 3024"/>
                  <a:gd name="T18" fmla="*/ 1509 w 2487"/>
                  <a:gd name="T19" fmla="*/ 1891 h 3024"/>
                  <a:gd name="T20" fmla="*/ 1675 w 2487"/>
                  <a:gd name="T21" fmla="*/ 1876 h 3024"/>
                  <a:gd name="T22" fmla="*/ 1787 w 2487"/>
                  <a:gd name="T23" fmla="*/ 1649 h 3024"/>
                  <a:gd name="T24" fmla="*/ 1784 w 2487"/>
                  <a:gd name="T25" fmla="*/ 1573 h 3024"/>
                  <a:gd name="T26" fmla="*/ 1896 w 2487"/>
                  <a:gd name="T27" fmla="*/ 1634 h 3024"/>
                  <a:gd name="T28" fmla="*/ 1971 w 2487"/>
                  <a:gd name="T29" fmla="*/ 1433 h 3024"/>
                  <a:gd name="T30" fmla="*/ 1380 w 2487"/>
                  <a:gd name="T31" fmla="*/ 1365 h 3024"/>
                  <a:gd name="T32" fmla="*/ 1335 w 2487"/>
                  <a:gd name="T33" fmla="*/ 1805 h 3024"/>
                  <a:gd name="T34" fmla="*/ 1289 w 2487"/>
                  <a:gd name="T35" fmla="*/ 1393 h 3024"/>
                  <a:gd name="T36" fmla="*/ 1171 w 2487"/>
                  <a:gd name="T37" fmla="*/ 1469 h 3024"/>
                  <a:gd name="T38" fmla="*/ 1149 w 2487"/>
                  <a:gd name="T39" fmla="*/ 1791 h 3024"/>
                  <a:gd name="T40" fmla="*/ 1038 w 2487"/>
                  <a:gd name="T41" fmla="*/ 1416 h 3024"/>
                  <a:gd name="T42" fmla="*/ 1033 w 2487"/>
                  <a:gd name="T43" fmla="*/ 1638 h 3024"/>
                  <a:gd name="T44" fmla="*/ 1047 w 2487"/>
                  <a:gd name="T45" fmla="*/ 1831 h 3024"/>
                  <a:gd name="T46" fmla="*/ 904 w 2487"/>
                  <a:gd name="T47" fmla="*/ 1505 h 3024"/>
                  <a:gd name="T48" fmla="*/ 945 w 2487"/>
                  <a:gd name="T49" fmla="*/ 1756 h 3024"/>
                  <a:gd name="T50" fmla="*/ 1316 w 2487"/>
                  <a:gd name="T51" fmla="*/ 1891 h 3024"/>
                  <a:gd name="T52" fmla="*/ 1480 w 2487"/>
                  <a:gd name="T53" fmla="*/ 1520 h 3024"/>
                  <a:gd name="T54" fmla="*/ 622 w 2487"/>
                  <a:gd name="T55" fmla="*/ 1271 h 3024"/>
                  <a:gd name="T56" fmla="*/ 831 w 2487"/>
                  <a:gd name="T57" fmla="*/ 1405 h 3024"/>
                  <a:gd name="T58" fmla="*/ 1925 w 2487"/>
                  <a:gd name="T59" fmla="*/ 1156 h 3024"/>
                  <a:gd name="T60" fmla="*/ 1987 w 2487"/>
                  <a:gd name="T61" fmla="*/ 1218 h 3024"/>
                  <a:gd name="T62" fmla="*/ 878 w 2487"/>
                  <a:gd name="T63" fmla="*/ 1165 h 3024"/>
                  <a:gd name="T64" fmla="*/ 929 w 2487"/>
                  <a:gd name="T65" fmla="*/ 1384 h 3024"/>
                  <a:gd name="T66" fmla="*/ 989 w 2487"/>
                  <a:gd name="T67" fmla="*/ 1282 h 3024"/>
                  <a:gd name="T68" fmla="*/ 913 w 2487"/>
                  <a:gd name="T69" fmla="*/ 1064 h 3024"/>
                  <a:gd name="T70" fmla="*/ 593 w 2487"/>
                  <a:gd name="T71" fmla="*/ 1220 h 3024"/>
                  <a:gd name="T72" fmla="*/ 1429 w 2487"/>
                  <a:gd name="T73" fmla="*/ 976 h 3024"/>
                  <a:gd name="T74" fmla="*/ 1387 w 2487"/>
                  <a:gd name="T75" fmla="*/ 1276 h 3024"/>
                  <a:gd name="T76" fmla="*/ 1518 w 2487"/>
                  <a:gd name="T77" fmla="*/ 1231 h 3024"/>
                  <a:gd name="T78" fmla="*/ 1556 w 2487"/>
                  <a:gd name="T79" fmla="*/ 1002 h 3024"/>
                  <a:gd name="T80" fmla="*/ 1142 w 2487"/>
                  <a:gd name="T81" fmla="*/ 1094 h 3024"/>
                  <a:gd name="T82" fmla="*/ 1165 w 2487"/>
                  <a:gd name="T83" fmla="*/ 1298 h 3024"/>
                  <a:gd name="T84" fmla="*/ 1222 w 2487"/>
                  <a:gd name="T85" fmla="*/ 1136 h 3024"/>
                  <a:gd name="T86" fmla="*/ 489 w 2487"/>
                  <a:gd name="T87" fmla="*/ 916 h 3024"/>
                  <a:gd name="T88" fmla="*/ 540 w 2487"/>
                  <a:gd name="T89" fmla="*/ 902 h 3024"/>
                  <a:gd name="T90" fmla="*/ 798 w 2487"/>
                  <a:gd name="T91" fmla="*/ 938 h 3024"/>
                  <a:gd name="T92" fmla="*/ 855 w 2487"/>
                  <a:gd name="T93" fmla="*/ 927 h 3024"/>
                  <a:gd name="T94" fmla="*/ 1491 w 2487"/>
                  <a:gd name="T95" fmla="*/ 751 h 3024"/>
                  <a:gd name="T96" fmla="*/ 1533 w 2487"/>
                  <a:gd name="T97" fmla="*/ 840 h 3024"/>
                  <a:gd name="T98" fmla="*/ 1125 w 2487"/>
                  <a:gd name="T99" fmla="*/ 814 h 3024"/>
                  <a:gd name="T100" fmla="*/ 1222 w 2487"/>
                  <a:gd name="T101" fmla="*/ 898 h 3024"/>
                  <a:gd name="T102" fmla="*/ 762 w 2487"/>
                  <a:gd name="T103" fmla="*/ 596 h 3024"/>
                  <a:gd name="T104" fmla="*/ 825 w 2487"/>
                  <a:gd name="T105" fmla="*/ 734 h 3024"/>
                  <a:gd name="T106" fmla="*/ 775 w 2487"/>
                  <a:gd name="T107" fmla="*/ 604 h 3024"/>
                  <a:gd name="T108" fmla="*/ 1475 w 2487"/>
                  <a:gd name="T109" fmla="*/ 596 h 3024"/>
                  <a:gd name="T110" fmla="*/ 1535 w 2487"/>
                  <a:gd name="T111" fmla="*/ 433 h 3024"/>
                  <a:gd name="T112" fmla="*/ 1120 w 2487"/>
                  <a:gd name="T113" fmla="*/ 604 h 3024"/>
                  <a:gd name="T114" fmla="*/ 2304 w 2487"/>
                  <a:gd name="T115" fmla="*/ 173 h 3024"/>
                  <a:gd name="T116" fmla="*/ 167 w 2487"/>
                  <a:gd name="T117" fmla="*/ 2829 h 3024"/>
                  <a:gd name="T118" fmla="*/ 95 w 2487"/>
                  <a:gd name="T119" fmla="*/ 2914 h 3024"/>
                  <a:gd name="T120" fmla="*/ 2367 w 2487"/>
                  <a:gd name="T121" fmla="*/ 93 h 3024"/>
                  <a:gd name="T122" fmla="*/ 2464 w 2487"/>
                  <a:gd name="T123" fmla="*/ 3022 h 3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87" h="3024">
                    <a:moveTo>
                      <a:pt x="1073" y="2245"/>
                    </a:moveTo>
                    <a:lnTo>
                      <a:pt x="1058" y="2260"/>
                    </a:lnTo>
                    <a:lnTo>
                      <a:pt x="1047" y="2285"/>
                    </a:lnTo>
                    <a:lnTo>
                      <a:pt x="1038" y="2316"/>
                    </a:lnTo>
                    <a:lnTo>
                      <a:pt x="1031" y="2353"/>
                    </a:lnTo>
                    <a:lnTo>
                      <a:pt x="1027" y="2394"/>
                    </a:lnTo>
                    <a:lnTo>
                      <a:pt x="1025" y="2438"/>
                    </a:lnTo>
                    <a:lnTo>
                      <a:pt x="1025" y="2484"/>
                    </a:lnTo>
                    <a:lnTo>
                      <a:pt x="1025" y="2527"/>
                    </a:lnTo>
                    <a:lnTo>
                      <a:pt x="1027" y="2571"/>
                    </a:lnTo>
                    <a:lnTo>
                      <a:pt x="1031" y="2611"/>
                    </a:lnTo>
                    <a:lnTo>
                      <a:pt x="1033" y="2647"/>
                    </a:lnTo>
                    <a:lnTo>
                      <a:pt x="1035" y="2676"/>
                    </a:lnTo>
                    <a:lnTo>
                      <a:pt x="1036" y="2698"/>
                    </a:lnTo>
                    <a:lnTo>
                      <a:pt x="1149" y="2702"/>
                    </a:lnTo>
                    <a:lnTo>
                      <a:pt x="1153" y="2671"/>
                    </a:lnTo>
                    <a:lnTo>
                      <a:pt x="1160" y="2634"/>
                    </a:lnTo>
                    <a:lnTo>
                      <a:pt x="1165" y="2593"/>
                    </a:lnTo>
                    <a:lnTo>
                      <a:pt x="1171" y="2547"/>
                    </a:lnTo>
                    <a:lnTo>
                      <a:pt x="1175" y="2500"/>
                    </a:lnTo>
                    <a:lnTo>
                      <a:pt x="1176" y="2451"/>
                    </a:lnTo>
                    <a:lnTo>
                      <a:pt x="1178" y="2404"/>
                    </a:lnTo>
                    <a:lnTo>
                      <a:pt x="1175" y="2360"/>
                    </a:lnTo>
                    <a:lnTo>
                      <a:pt x="1169" y="2318"/>
                    </a:lnTo>
                    <a:lnTo>
                      <a:pt x="1160" y="2284"/>
                    </a:lnTo>
                    <a:lnTo>
                      <a:pt x="1147" y="2256"/>
                    </a:lnTo>
                    <a:lnTo>
                      <a:pt x="1131" y="2253"/>
                    </a:lnTo>
                    <a:lnTo>
                      <a:pt x="1115" y="2249"/>
                    </a:lnTo>
                    <a:lnTo>
                      <a:pt x="1096" y="2245"/>
                    </a:lnTo>
                    <a:lnTo>
                      <a:pt x="1073" y="2245"/>
                    </a:lnTo>
                    <a:close/>
                    <a:moveTo>
                      <a:pt x="1398" y="2191"/>
                    </a:moveTo>
                    <a:lnTo>
                      <a:pt x="1371" y="2202"/>
                    </a:lnTo>
                    <a:lnTo>
                      <a:pt x="1342" y="2211"/>
                    </a:lnTo>
                    <a:lnTo>
                      <a:pt x="1313" y="2220"/>
                    </a:lnTo>
                    <a:lnTo>
                      <a:pt x="1285" y="2229"/>
                    </a:lnTo>
                    <a:lnTo>
                      <a:pt x="1260" y="2242"/>
                    </a:lnTo>
                    <a:lnTo>
                      <a:pt x="1240" y="2260"/>
                    </a:lnTo>
                    <a:lnTo>
                      <a:pt x="1235" y="2298"/>
                    </a:lnTo>
                    <a:lnTo>
                      <a:pt x="1236" y="2338"/>
                    </a:lnTo>
                    <a:lnTo>
                      <a:pt x="1242" y="2382"/>
                    </a:lnTo>
                    <a:lnTo>
                      <a:pt x="1253" y="2427"/>
                    </a:lnTo>
                    <a:lnTo>
                      <a:pt x="1267" y="2473"/>
                    </a:lnTo>
                    <a:lnTo>
                      <a:pt x="1285" y="2518"/>
                    </a:lnTo>
                    <a:lnTo>
                      <a:pt x="1302" y="2562"/>
                    </a:lnTo>
                    <a:lnTo>
                      <a:pt x="1322" y="2604"/>
                    </a:lnTo>
                    <a:lnTo>
                      <a:pt x="1338" y="2640"/>
                    </a:lnTo>
                    <a:lnTo>
                      <a:pt x="1355" y="2673"/>
                    </a:lnTo>
                    <a:lnTo>
                      <a:pt x="1367" y="2700"/>
                    </a:lnTo>
                    <a:lnTo>
                      <a:pt x="1467" y="2689"/>
                    </a:lnTo>
                    <a:lnTo>
                      <a:pt x="1469" y="2678"/>
                    </a:lnTo>
                    <a:lnTo>
                      <a:pt x="1471" y="2656"/>
                    </a:lnTo>
                    <a:lnTo>
                      <a:pt x="1471" y="2625"/>
                    </a:lnTo>
                    <a:lnTo>
                      <a:pt x="1473" y="2587"/>
                    </a:lnTo>
                    <a:lnTo>
                      <a:pt x="1473" y="2544"/>
                    </a:lnTo>
                    <a:lnTo>
                      <a:pt x="1473" y="2496"/>
                    </a:lnTo>
                    <a:lnTo>
                      <a:pt x="1471" y="2447"/>
                    </a:lnTo>
                    <a:lnTo>
                      <a:pt x="1471" y="2396"/>
                    </a:lnTo>
                    <a:lnTo>
                      <a:pt x="1469" y="2349"/>
                    </a:lnTo>
                    <a:lnTo>
                      <a:pt x="1465" y="2305"/>
                    </a:lnTo>
                    <a:lnTo>
                      <a:pt x="1462" y="2265"/>
                    </a:lnTo>
                    <a:lnTo>
                      <a:pt x="1458" y="2234"/>
                    </a:lnTo>
                    <a:lnTo>
                      <a:pt x="1453" y="2213"/>
                    </a:lnTo>
                    <a:lnTo>
                      <a:pt x="1447" y="2202"/>
                    </a:lnTo>
                    <a:lnTo>
                      <a:pt x="1435" y="2194"/>
                    </a:lnTo>
                    <a:lnTo>
                      <a:pt x="1418" y="2191"/>
                    </a:lnTo>
                    <a:lnTo>
                      <a:pt x="1398" y="2191"/>
                    </a:lnTo>
                    <a:close/>
                    <a:moveTo>
                      <a:pt x="1282" y="1953"/>
                    </a:moveTo>
                    <a:lnTo>
                      <a:pt x="1231" y="1954"/>
                    </a:lnTo>
                    <a:lnTo>
                      <a:pt x="1205" y="1960"/>
                    </a:lnTo>
                    <a:lnTo>
                      <a:pt x="1176" y="1965"/>
                    </a:lnTo>
                    <a:lnTo>
                      <a:pt x="1147" y="1973"/>
                    </a:lnTo>
                    <a:lnTo>
                      <a:pt x="1118" y="1982"/>
                    </a:lnTo>
                    <a:lnTo>
                      <a:pt x="1089" y="1993"/>
                    </a:lnTo>
                    <a:lnTo>
                      <a:pt x="1064" y="2005"/>
                    </a:lnTo>
                    <a:lnTo>
                      <a:pt x="1040" y="2020"/>
                    </a:lnTo>
                    <a:lnTo>
                      <a:pt x="1020" y="2040"/>
                    </a:lnTo>
                    <a:lnTo>
                      <a:pt x="1005" y="2062"/>
                    </a:lnTo>
                    <a:lnTo>
                      <a:pt x="995" y="2089"/>
                    </a:lnTo>
                    <a:lnTo>
                      <a:pt x="993" y="2120"/>
                    </a:lnTo>
                    <a:lnTo>
                      <a:pt x="1011" y="2144"/>
                    </a:lnTo>
                    <a:lnTo>
                      <a:pt x="1036" y="2162"/>
                    </a:lnTo>
                    <a:lnTo>
                      <a:pt x="1067" y="2174"/>
                    </a:lnTo>
                    <a:lnTo>
                      <a:pt x="1102" y="2184"/>
                    </a:lnTo>
                    <a:lnTo>
                      <a:pt x="1140" y="2189"/>
                    </a:lnTo>
                    <a:lnTo>
                      <a:pt x="1180" y="2189"/>
                    </a:lnTo>
                    <a:lnTo>
                      <a:pt x="1220" y="2187"/>
                    </a:lnTo>
                    <a:lnTo>
                      <a:pt x="1262" y="2182"/>
                    </a:lnTo>
                    <a:lnTo>
                      <a:pt x="1302" y="2174"/>
                    </a:lnTo>
                    <a:lnTo>
                      <a:pt x="1338" y="2165"/>
                    </a:lnTo>
                    <a:lnTo>
                      <a:pt x="1371" y="2153"/>
                    </a:lnTo>
                    <a:lnTo>
                      <a:pt x="1400" y="2140"/>
                    </a:lnTo>
                    <a:lnTo>
                      <a:pt x="1415" y="2133"/>
                    </a:lnTo>
                    <a:lnTo>
                      <a:pt x="1431" y="2122"/>
                    </a:lnTo>
                    <a:lnTo>
                      <a:pt x="1447" y="2111"/>
                    </a:lnTo>
                    <a:lnTo>
                      <a:pt x="1462" y="2096"/>
                    </a:lnTo>
                    <a:lnTo>
                      <a:pt x="1475" y="2080"/>
                    </a:lnTo>
                    <a:lnTo>
                      <a:pt x="1480" y="2064"/>
                    </a:lnTo>
                    <a:lnTo>
                      <a:pt x="1480" y="2045"/>
                    </a:lnTo>
                    <a:lnTo>
                      <a:pt x="1473" y="2024"/>
                    </a:lnTo>
                    <a:lnTo>
                      <a:pt x="1456" y="2002"/>
                    </a:lnTo>
                    <a:lnTo>
                      <a:pt x="1433" y="1982"/>
                    </a:lnTo>
                    <a:lnTo>
                      <a:pt x="1404" y="1969"/>
                    </a:lnTo>
                    <a:lnTo>
                      <a:pt x="1369" y="1958"/>
                    </a:lnTo>
                    <a:lnTo>
                      <a:pt x="1327" y="1953"/>
                    </a:lnTo>
                    <a:lnTo>
                      <a:pt x="1282" y="1953"/>
                    </a:lnTo>
                    <a:close/>
                    <a:moveTo>
                      <a:pt x="1727" y="1634"/>
                    </a:moveTo>
                    <a:lnTo>
                      <a:pt x="1711" y="1642"/>
                    </a:lnTo>
                    <a:lnTo>
                      <a:pt x="1698" y="1654"/>
                    </a:lnTo>
                    <a:lnTo>
                      <a:pt x="1693" y="1669"/>
                    </a:lnTo>
                    <a:lnTo>
                      <a:pt x="1695" y="1685"/>
                    </a:lnTo>
                    <a:lnTo>
                      <a:pt x="1696" y="1702"/>
                    </a:lnTo>
                    <a:lnTo>
                      <a:pt x="1693" y="1722"/>
                    </a:lnTo>
                    <a:lnTo>
                      <a:pt x="1680" y="1747"/>
                    </a:lnTo>
                    <a:lnTo>
                      <a:pt x="1662" y="1774"/>
                    </a:lnTo>
                    <a:lnTo>
                      <a:pt x="1636" y="1802"/>
                    </a:lnTo>
                    <a:lnTo>
                      <a:pt x="1605" y="1829"/>
                    </a:lnTo>
                    <a:lnTo>
                      <a:pt x="1575" y="1853"/>
                    </a:lnTo>
                    <a:lnTo>
                      <a:pt x="1544" y="1869"/>
                    </a:lnTo>
                    <a:lnTo>
                      <a:pt x="1515" y="1880"/>
                    </a:lnTo>
                    <a:lnTo>
                      <a:pt x="1509" y="1891"/>
                    </a:lnTo>
                    <a:lnTo>
                      <a:pt x="1505" y="1900"/>
                    </a:lnTo>
                    <a:lnTo>
                      <a:pt x="1504" y="1909"/>
                    </a:lnTo>
                    <a:lnTo>
                      <a:pt x="1507" y="1922"/>
                    </a:lnTo>
                    <a:lnTo>
                      <a:pt x="1524" y="1949"/>
                    </a:lnTo>
                    <a:lnTo>
                      <a:pt x="1549" y="1971"/>
                    </a:lnTo>
                    <a:lnTo>
                      <a:pt x="1580" y="1985"/>
                    </a:lnTo>
                    <a:lnTo>
                      <a:pt x="1616" y="1989"/>
                    </a:lnTo>
                    <a:lnTo>
                      <a:pt x="1629" y="1971"/>
                    </a:lnTo>
                    <a:lnTo>
                      <a:pt x="1635" y="1953"/>
                    </a:lnTo>
                    <a:lnTo>
                      <a:pt x="1638" y="1933"/>
                    </a:lnTo>
                    <a:lnTo>
                      <a:pt x="1647" y="1911"/>
                    </a:lnTo>
                    <a:lnTo>
                      <a:pt x="1675" y="1876"/>
                    </a:lnTo>
                    <a:lnTo>
                      <a:pt x="1698" y="1844"/>
                    </a:lnTo>
                    <a:lnTo>
                      <a:pt x="1722" y="1811"/>
                    </a:lnTo>
                    <a:lnTo>
                      <a:pt x="1749" y="1776"/>
                    </a:lnTo>
                    <a:lnTo>
                      <a:pt x="1765" y="1764"/>
                    </a:lnTo>
                    <a:lnTo>
                      <a:pt x="1784" y="1754"/>
                    </a:lnTo>
                    <a:lnTo>
                      <a:pt x="1804" y="1747"/>
                    </a:lnTo>
                    <a:lnTo>
                      <a:pt x="1822" y="1738"/>
                    </a:lnTo>
                    <a:lnTo>
                      <a:pt x="1838" y="1725"/>
                    </a:lnTo>
                    <a:lnTo>
                      <a:pt x="1842" y="1707"/>
                    </a:lnTo>
                    <a:lnTo>
                      <a:pt x="1829" y="1684"/>
                    </a:lnTo>
                    <a:lnTo>
                      <a:pt x="1811" y="1665"/>
                    </a:lnTo>
                    <a:lnTo>
                      <a:pt x="1787" y="1649"/>
                    </a:lnTo>
                    <a:lnTo>
                      <a:pt x="1760" y="1638"/>
                    </a:lnTo>
                    <a:lnTo>
                      <a:pt x="1727" y="1634"/>
                    </a:lnTo>
                    <a:close/>
                    <a:moveTo>
                      <a:pt x="1887" y="1344"/>
                    </a:moveTo>
                    <a:lnTo>
                      <a:pt x="1869" y="1358"/>
                    </a:lnTo>
                    <a:lnTo>
                      <a:pt x="1860" y="1373"/>
                    </a:lnTo>
                    <a:lnTo>
                      <a:pt x="1860" y="1387"/>
                    </a:lnTo>
                    <a:lnTo>
                      <a:pt x="1867" y="1405"/>
                    </a:lnTo>
                    <a:lnTo>
                      <a:pt x="1880" y="1424"/>
                    </a:lnTo>
                    <a:lnTo>
                      <a:pt x="1825" y="1549"/>
                    </a:lnTo>
                    <a:lnTo>
                      <a:pt x="1815" y="1558"/>
                    </a:lnTo>
                    <a:lnTo>
                      <a:pt x="1798" y="1565"/>
                    </a:lnTo>
                    <a:lnTo>
                      <a:pt x="1784" y="1573"/>
                    </a:lnTo>
                    <a:lnTo>
                      <a:pt x="1771" y="1584"/>
                    </a:lnTo>
                    <a:lnTo>
                      <a:pt x="1765" y="1594"/>
                    </a:lnTo>
                    <a:lnTo>
                      <a:pt x="1780" y="1609"/>
                    </a:lnTo>
                    <a:lnTo>
                      <a:pt x="1798" y="1622"/>
                    </a:lnTo>
                    <a:lnTo>
                      <a:pt x="1820" y="1633"/>
                    </a:lnTo>
                    <a:lnTo>
                      <a:pt x="1842" y="1642"/>
                    </a:lnTo>
                    <a:lnTo>
                      <a:pt x="1867" y="1644"/>
                    </a:lnTo>
                    <a:lnTo>
                      <a:pt x="1891" y="1638"/>
                    </a:lnTo>
                    <a:lnTo>
                      <a:pt x="1893" y="1636"/>
                    </a:lnTo>
                    <a:lnTo>
                      <a:pt x="1895" y="1634"/>
                    </a:lnTo>
                    <a:lnTo>
                      <a:pt x="1895" y="1634"/>
                    </a:lnTo>
                    <a:lnTo>
                      <a:pt x="1896" y="1634"/>
                    </a:lnTo>
                    <a:lnTo>
                      <a:pt x="1896" y="1634"/>
                    </a:lnTo>
                    <a:lnTo>
                      <a:pt x="1896" y="1633"/>
                    </a:lnTo>
                    <a:lnTo>
                      <a:pt x="1898" y="1629"/>
                    </a:lnTo>
                    <a:lnTo>
                      <a:pt x="1902" y="1613"/>
                    </a:lnTo>
                    <a:lnTo>
                      <a:pt x="1900" y="1598"/>
                    </a:lnTo>
                    <a:lnTo>
                      <a:pt x="1896" y="1585"/>
                    </a:lnTo>
                    <a:lnTo>
                      <a:pt x="1893" y="1571"/>
                    </a:lnTo>
                    <a:lnTo>
                      <a:pt x="1893" y="1556"/>
                    </a:lnTo>
                    <a:lnTo>
                      <a:pt x="1933" y="1462"/>
                    </a:lnTo>
                    <a:lnTo>
                      <a:pt x="1944" y="1449"/>
                    </a:lnTo>
                    <a:lnTo>
                      <a:pt x="1956" y="1440"/>
                    </a:lnTo>
                    <a:lnTo>
                      <a:pt x="1971" y="1433"/>
                    </a:lnTo>
                    <a:lnTo>
                      <a:pt x="1985" y="1425"/>
                    </a:lnTo>
                    <a:lnTo>
                      <a:pt x="1998" y="1414"/>
                    </a:lnTo>
                    <a:lnTo>
                      <a:pt x="2007" y="1400"/>
                    </a:lnTo>
                    <a:lnTo>
                      <a:pt x="2013" y="1387"/>
                    </a:lnTo>
                    <a:lnTo>
                      <a:pt x="1991" y="1371"/>
                    </a:lnTo>
                    <a:lnTo>
                      <a:pt x="1971" y="1360"/>
                    </a:lnTo>
                    <a:lnTo>
                      <a:pt x="1947" y="1351"/>
                    </a:lnTo>
                    <a:lnTo>
                      <a:pt x="1918" y="1345"/>
                    </a:lnTo>
                    <a:lnTo>
                      <a:pt x="1887" y="1344"/>
                    </a:lnTo>
                    <a:close/>
                    <a:moveTo>
                      <a:pt x="1435" y="1336"/>
                    </a:moveTo>
                    <a:lnTo>
                      <a:pt x="1396" y="1353"/>
                    </a:lnTo>
                    <a:lnTo>
                      <a:pt x="1380" y="1365"/>
                    </a:lnTo>
                    <a:lnTo>
                      <a:pt x="1369" y="1384"/>
                    </a:lnTo>
                    <a:lnTo>
                      <a:pt x="1365" y="1407"/>
                    </a:lnTo>
                    <a:lnTo>
                      <a:pt x="1369" y="1434"/>
                    </a:lnTo>
                    <a:lnTo>
                      <a:pt x="1380" y="1484"/>
                    </a:lnTo>
                    <a:lnTo>
                      <a:pt x="1385" y="1527"/>
                    </a:lnTo>
                    <a:lnTo>
                      <a:pt x="1385" y="1567"/>
                    </a:lnTo>
                    <a:lnTo>
                      <a:pt x="1382" y="1605"/>
                    </a:lnTo>
                    <a:lnTo>
                      <a:pt x="1375" y="1644"/>
                    </a:lnTo>
                    <a:lnTo>
                      <a:pt x="1365" y="1680"/>
                    </a:lnTo>
                    <a:lnTo>
                      <a:pt x="1356" y="1720"/>
                    </a:lnTo>
                    <a:lnTo>
                      <a:pt x="1345" y="1762"/>
                    </a:lnTo>
                    <a:lnTo>
                      <a:pt x="1335" y="1805"/>
                    </a:lnTo>
                    <a:lnTo>
                      <a:pt x="1315" y="1818"/>
                    </a:lnTo>
                    <a:lnTo>
                      <a:pt x="1289" y="1784"/>
                    </a:lnTo>
                    <a:lnTo>
                      <a:pt x="1275" y="1747"/>
                    </a:lnTo>
                    <a:lnTo>
                      <a:pt x="1265" y="1709"/>
                    </a:lnTo>
                    <a:lnTo>
                      <a:pt x="1264" y="1669"/>
                    </a:lnTo>
                    <a:lnTo>
                      <a:pt x="1265" y="1627"/>
                    </a:lnTo>
                    <a:lnTo>
                      <a:pt x="1271" y="1585"/>
                    </a:lnTo>
                    <a:lnTo>
                      <a:pt x="1276" y="1544"/>
                    </a:lnTo>
                    <a:lnTo>
                      <a:pt x="1284" y="1504"/>
                    </a:lnTo>
                    <a:lnTo>
                      <a:pt x="1289" y="1465"/>
                    </a:lnTo>
                    <a:lnTo>
                      <a:pt x="1291" y="1427"/>
                    </a:lnTo>
                    <a:lnTo>
                      <a:pt x="1289" y="1393"/>
                    </a:lnTo>
                    <a:lnTo>
                      <a:pt x="1282" y="1360"/>
                    </a:lnTo>
                    <a:lnTo>
                      <a:pt x="1264" y="1351"/>
                    </a:lnTo>
                    <a:lnTo>
                      <a:pt x="1240" y="1345"/>
                    </a:lnTo>
                    <a:lnTo>
                      <a:pt x="1216" y="1344"/>
                    </a:lnTo>
                    <a:lnTo>
                      <a:pt x="1191" y="1347"/>
                    </a:lnTo>
                    <a:lnTo>
                      <a:pt x="1169" y="1356"/>
                    </a:lnTo>
                    <a:lnTo>
                      <a:pt x="1149" y="1371"/>
                    </a:lnTo>
                    <a:lnTo>
                      <a:pt x="1135" y="1391"/>
                    </a:lnTo>
                    <a:lnTo>
                      <a:pt x="1138" y="1418"/>
                    </a:lnTo>
                    <a:lnTo>
                      <a:pt x="1147" y="1440"/>
                    </a:lnTo>
                    <a:lnTo>
                      <a:pt x="1158" y="1454"/>
                    </a:lnTo>
                    <a:lnTo>
                      <a:pt x="1171" y="1469"/>
                    </a:lnTo>
                    <a:lnTo>
                      <a:pt x="1184" y="1484"/>
                    </a:lnTo>
                    <a:lnTo>
                      <a:pt x="1193" y="1502"/>
                    </a:lnTo>
                    <a:lnTo>
                      <a:pt x="1204" y="1534"/>
                    </a:lnTo>
                    <a:lnTo>
                      <a:pt x="1211" y="1574"/>
                    </a:lnTo>
                    <a:lnTo>
                      <a:pt x="1213" y="1616"/>
                    </a:lnTo>
                    <a:lnTo>
                      <a:pt x="1211" y="1660"/>
                    </a:lnTo>
                    <a:lnTo>
                      <a:pt x="1207" y="1704"/>
                    </a:lnTo>
                    <a:lnTo>
                      <a:pt x="1202" y="1744"/>
                    </a:lnTo>
                    <a:lnTo>
                      <a:pt x="1195" y="1780"/>
                    </a:lnTo>
                    <a:lnTo>
                      <a:pt x="1185" y="1809"/>
                    </a:lnTo>
                    <a:lnTo>
                      <a:pt x="1178" y="1813"/>
                    </a:lnTo>
                    <a:lnTo>
                      <a:pt x="1149" y="1791"/>
                    </a:lnTo>
                    <a:lnTo>
                      <a:pt x="1127" y="1764"/>
                    </a:lnTo>
                    <a:lnTo>
                      <a:pt x="1111" y="1734"/>
                    </a:lnTo>
                    <a:lnTo>
                      <a:pt x="1102" y="1700"/>
                    </a:lnTo>
                    <a:lnTo>
                      <a:pt x="1095" y="1665"/>
                    </a:lnTo>
                    <a:lnTo>
                      <a:pt x="1091" y="1627"/>
                    </a:lnTo>
                    <a:lnTo>
                      <a:pt x="1089" y="1587"/>
                    </a:lnTo>
                    <a:lnTo>
                      <a:pt x="1087" y="1547"/>
                    </a:lnTo>
                    <a:lnTo>
                      <a:pt x="1085" y="1507"/>
                    </a:lnTo>
                    <a:lnTo>
                      <a:pt x="1082" y="1467"/>
                    </a:lnTo>
                    <a:lnTo>
                      <a:pt x="1075" y="1427"/>
                    </a:lnTo>
                    <a:lnTo>
                      <a:pt x="1058" y="1420"/>
                    </a:lnTo>
                    <a:lnTo>
                      <a:pt x="1038" y="1416"/>
                    </a:lnTo>
                    <a:lnTo>
                      <a:pt x="1015" y="1420"/>
                    </a:lnTo>
                    <a:lnTo>
                      <a:pt x="991" y="1425"/>
                    </a:lnTo>
                    <a:lnTo>
                      <a:pt x="969" y="1434"/>
                    </a:lnTo>
                    <a:lnTo>
                      <a:pt x="953" y="1444"/>
                    </a:lnTo>
                    <a:lnTo>
                      <a:pt x="947" y="1453"/>
                    </a:lnTo>
                    <a:lnTo>
                      <a:pt x="947" y="1469"/>
                    </a:lnTo>
                    <a:lnTo>
                      <a:pt x="955" y="1491"/>
                    </a:lnTo>
                    <a:lnTo>
                      <a:pt x="965" y="1514"/>
                    </a:lnTo>
                    <a:lnTo>
                      <a:pt x="980" y="1544"/>
                    </a:lnTo>
                    <a:lnTo>
                      <a:pt x="998" y="1573"/>
                    </a:lnTo>
                    <a:lnTo>
                      <a:pt x="1016" y="1605"/>
                    </a:lnTo>
                    <a:lnTo>
                      <a:pt x="1033" y="1638"/>
                    </a:lnTo>
                    <a:lnTo>
                      <a:pt x="1049" y="1673"/>
                    </a:lnTo>
                    <a:lnTo>
                      <a:pt x="1062" y="1705"/>
                    </a:lnTo>
                    <a:lnTo>
                      <a:pt x="1071" y="1738"/>
                    </a:lnTo>
                    <a:lnTo>
                      <a:pt x="1075" y="1769"/>
                    </a:lnTo>
                    <a:lnTo>
                      <a:pt x="1073" y="1796"/>
                    </a:lnTo>
                    <a:lnTo>
                      <a:pt x="1062" y="1822"/>
                    </a:lnTo>
                    <a:lnTo>
                      <a:pt x="1058" y="1825"/>
                    </a:lnTo>
                    <a:lnTo>
                      <a:pt x="1056" y="1827"/>
                    </a:lnTo>
                    <a:lnTo>
                      <a:pt x="1055" y="1829"/>
                    </a:lnTo>
                    <a:lnTo>
                      <a:pt x="1053" y="1829"/>
                    </a:lnTo>
                    <a:lnTo>
                      <a:pt x="1051" y="1831"/>
                    </a:lnTo>
                    <a:lnTo>
                      <a:pt x="1047" y="1831"/>
                    </a:lnTo>
                    <a:lnTo>
                      <a:pt x="1042" y="1833"/>
                    </a:lnTo>
                    <a:lnTo>
                      <a:pt x="1015" y="1814"/>
                    </a:lnTo>
                    <a:lnTo>
                      <a:pt x="995" y="1791"/>
                    </a:lnTo>
                    <a:lnTo>
                      <a:pt x="980" y="1764"/>
                    </a:lnTo>
                    <a:lnTo>
                      <a:pt x="969" y="1733"/>
                    </a:lnTo>
                    <a:lnTo>
                      <a:pt x="960" y="1700"/>
                    </a:lnTo>
                    <a:lnTo>
                      <a:pt x="953" y="1665"/>
                    </a:lnTo>
                    <a:lnTo>
                      <a:pt x="947" y="1631"/>
                    </a:lnTo>
                    <a:lnTo>
                      <a:pt x="940" y="1596"/>
                    </a:lnTo>
                    <a:lnTo>
                      <a:pt x="931" y="1564"/>
                    </a:lnTo>
                    <a:lnTo>
                      <a:pt x="920" y="1533"/>
                    </a:lnTo>
                    <a:lnTo>
                      <a:pt x="904" y="1505"/>
                    </a:lnTo>
                    <a:lnTo>
                      <a:pt x="871" y="1500"/>
                    </a:lnTo>
                    <a:lnTo>
                      <a:pt x="840" y="1502"/>
                    </a:lnTo>
                    <a:lnTo>
                      <a:pt x="807" y="1505"/>
                    </a:lnTo>
                    <a:lnTo>
                      <a:pt x="798" y="1527"/>
                    </a:lnTo>
                    <a:lnTo>
                      <a:pt x="800" y="1549"/>
                    </a:lnTo>
                    <a:lnTo>
                      <a:pt x="807" y="1569"/>
                    </a:lnTo>
                    <a:lnTo>
                      <a:pt x="822" y="1587"/>
                    </a:lnTo>
                    <a:lnTo>
                      <a:pt x="849" y="1618"/>
                    </a:lnTo>
                    <a:lnTo>
                      <a:pt x="876" y="1649"/>
                    </a:lnTo>
                    <a:lnTo>
                      <a:pt x="902" y="1680"/>
                    </a:lnTo>
                    <a:lnTo>
                      <a:pt x="925" y="1716"/>
                    </a:lnTo>
                    <a:lnTo>
                      <a:pt x="945" y="1756"/>
                    </a:lnTo>
                    <a:lnTo>
                      <a:pt x="985" y="1920"/>
                    </a:lnTo>
                    <a:lnTo>
                      <a:pt x="989" y="1925"/>
                    </a:lnTo>
                    <a:lnTo>
                      <a:pt x="995" y="1929"/>
                    </a:lnTo>
                    <a:lnTo>
                      <a:pt x="1000" y="1933"/>
                    </a:lnTo>
                    <a:lnTo>
                      <a:pt x="1005" y="1934"/>
                    </a:lnTo>
                    <a:lnTo>
                      <a:pt x="1013" y="1938"/>
                    </a:lnTo>
                    <a:lnTo>
                      <a:pt x="1064" y="1925"/>
                    </a:lnTo>
                    <a:lnTo>
                      <a:pt x="1115" y="1913"/>
                    </a:lnTo>
                    <a:lnTo>
                      <a:pt x="1169" y="1900"/>
                    </a:lnTo>
                    <a:lnTo>
                      <a:pt x="1216" y="1894"/>
                    </a:lnTo>
                    <a:lnTo>
                      <a:pt x="1267" y="1893"/>
                    </a:lnTo>
                    <a:lnTo>
                      <a:pt x="1316" y="1891"/>
                    </a:lnTo>
                    <a:lnTo>
                      <a:pt x="1365" y="1889"/>
                    </a:lnTo>
                    <a:lnTo>
                      <a:pt x="1409" y="1884"/>
                    </a:lnTo>
                    <a:lnTo>
                      <a:pt x="1451" y="1874"/>
                    </a:lnTo>
                    <a:lnTo>
                      <a:pt x="1453" y="1836"/>
                    </a:lnTo>
                    <a:lnTo>
                      <a:pt x="1451" y="1796"/>
                    </a:lnTo>
                    <a:lnTo>
                      <a:pt x="1444" y="1754"/>
                    </a:lnTo>
                    <a:lnTo>
                      <a:pt x="1438" y="1709"/>
                    </a:lnTo>
                    <a:lnTo>
                      <a:pt x="1438" y="1662"/>
                    </a:lnTo>
                    <a:lnTo>
                      <a:pt x="1444" y="1611"/>
                    </a:lnTo>
                    <a:lnTo>
                      <a:pt x="1453" y="1582"/>
                    </a:lnTo>
                    <a:lnTo>
                      <a:pt x="1465" y="1551"/>
                    </a:lnTo>
                    <a:lnTo>
                      <a:pt x="1480" y="1520"/>
                    </a:lnTo>
                    <a:lnTo>
                      <a:pt x="1495" y="1487"/>
                    </a:lnTo>
                    <a:lnTo>
                      <a:pt x="1507" y="1456"/>
                    </a:lnTo>
                    <a:lnTo>
                      <a:pt x="1516" y="1424"/>
                    </a:lnTo>
                    <a:lnTo>
                      <a:pt x="1522" y="1393"/>
                    </a:lnTo>
                    <a:lnTo>
                      <a:pt x="1518" y="1364"/>
                    </a:lnTo>
                    <a:lnTo>
                      <a:pt x="1505" y="1344"/>
                    </a:lnTo>
                    <a:lnTo>
                      <a:pt x="1435" y="1336"/>
                    </a:lnTo>
                    <a:close/>
                    <a:moveTo>
                      <a:pt x="695" y="1220"/>
                    </a:moveTo>
                    <a:lnTo>
                      <a:pt x="675" y="1233"/>
                    </a:lnTo>
                    <a:lnTo>
                      <a:pt x="655" y="1244"/>
                    </a:lnTo>
                    <a:lnTo>
                      <a:pt x="638" y="1256"/>
                    </a:lnTo>
                    <a:lnTo>
                      <a:pt x="622" y="1271"/>
                    </a:lnTo>
                    <a:lnTo>
                      <a:pt x="611" y="1293"/>
                    </a:lnTo>
                    <a:lnTo>
                      <a:pt x="689" y="1353"/>
                    </a:lnTo>
                    <a:lnTo>
                      <a:pt x="745" y="1420"/>
                    </a:lnTo>
                    <a:lnTo>
                      <a:pt x="740" y="1478"/>
                    </a:lnTo>
                    <a:lnTo>
                      <a:pt x="762" y="1485"/>
                    </a:lnTo>
                    <a:lnTo>
                      <a:pt x="785" y="1484"/>
                    </a:lnTo>
                    <a:lnTo>
                      <a:pt x="807" y="1474"/>
                    </a:lnTo>
                    <a:lnTo>
                      <a:pt x="827" y="1462"/>
                    </a:lnTo>
                    <a:lnTo>
                      <a:pt x="844" y="1444"/>
                    </a:lnTo>
                    <a:lnTo>
                      <a:pt x="856" y="1427"/>
                    </a:lnTo>
                    <a:lnTo>
                      <a:pt x="844" y="1413"/>
                    </a:lnTo>
                    <a:lnTo>
                      <a:pt x="831" y="1405"/>
                    </a:lnTo>
                    <a:lnTo>
                      <a:pt x="816" y="1398"/>
                    </a:lnTo>
                    <a:lnTo>
                      <a:pt x="800" y="1393"/>
                    </a:lnTo>
                    <a:lnTo>
                      <a:pt x="784" y="1384"/>
                    </a:lnTo>
                    <a:lnTo>
                      <a:pt x="765" y="1365"/>
                    </a:lnTo>
                    <a:lnTo>
                      <a:pt x="751" y="1342"/>
                    </a:lnTo>
                    <a:lnTo>
                      <a:pt x="742" y="1316"/>
                    </a:lnTo>
                    <a:lnTo>
                      <a:pt x="736" y="1287"/>
                    </a:lnTo>
                    <a:lnTo>
                      <a:pt x="731" y="1258"/>
                    </a:lnTo>
                    <a:lnTo>
                      <a:pt x="725" y="1233"/>
                    </a:lnTo>
                    <a:lnTo>
                      <a:pt x="695" y="1220"/>
                    </a:lnTo>
                    <a:close/>
                    <a:moveTo>
                      <a:pt x="1940" y="1136"/>
                    </a:moveTo>
                    <a:lnTo>
                      <a:pt x="1925" y="1156"/>
                    </a:lnTo>
                    <a:lnTo>
                      <a:pt x="1915" y="1184"/>
                    </a:lnTo>
                    <a:lnTo>
                      <a:pt x="1909" y="1214"/>
                    </a:lnTo>
                    <a:lnTo>
                      <a:pt x="1905" y="1244"/>
                    </a:lnTo>
                    <a:lnTo>
                      <a:pt x="1904" y="1274"/>
                    </a:lnTo>
                    <a:lnTo>
                      <a:pt x="1905" y="1300"/>
                    </a:lnTo>
                    <a:lnTo>
                      <a:pt x="1925" y="1316"/>
                    </a:lnTo>
                    <a:lnTo>
                      <a:pt x="1964" y="1316"/>
                    </a:lnTo>
                    <a:lnTo>
                      <a:pt x="1978" y="1304"/>
                    </a:lnTo>
                    <a:lnTo>
                      <a:pt x="1987" y="1285"/>
                    </a:lnTo>
                    <a:lnTo>
                      <a:pt x="1991" y="1265"/>
                    </a:lnTo>
                    <a:lnTo>
                      <a:pt x="1991" y="1242"/>
                    </a:lnTo>
                    <a:lnTo>
                      <a:pt x="1987" y="1218"/>
                    </a:lnTo>
                    <a:lnTo>
                      <a:pt x="1984" y="1194"/>
                    </a:lnTo>
                    <a:lnTo>
                      <a:pt x="1978" y="1173"/>
                    </a:lnTo>
                    <a:lnTo>
                      <a:pt x="1973" y="1153"/>
                    </a:lnTo>
                    <a:lnTo>
                      <a:pt x="1940" y="1136"/>
                    </a:lnTo>
                    <a:close/>
                    <a:moveTo>
                      <a:pt x="887" y="1062"/>
                    </a:moveTo>
                    <a:lnTo>
                      <a:pt x="865" y="1078"/>
                    </a:lnTo>
                    <a:lnTo>
                      <a:pt x="853" y="1094"/>
                    </a:lnTo>
                    <a:lnTo>
                      <a:pt x="847" y="1109"/>
                    </a:lnTo>
                    <a:lnTo>
                      <a:pt x="849" y="1122"/>
                    </a:lnTo>
                    <a:lnTo>
                      <a:pt x="856" y="1136"/>
                    </a:lnTo>
                    <a:lnTo>
                      <a:pt x="865" y="1151"/>
                    </a:lnTo>
                    <a:lnTo>
                      <a:pt x="878" y="1165"/>
                    </a:lnTo>
                    <a:lnTo>
                      <a:pt x="893" y="1182"/>
                    </a:lnTo>
                    <a:lnTo>
                      <a:pt x="905" y="1200"/>
                    </a:lnTo>
                    <a:lnTo>
                      <a:pt x="916" y="1220"/>
                    </a:lnTo>
                    <a:lnTo>
                      <a:pt x="925" y="1240"/>
                    </a:lnTo>
                    <a:lnTo>
                      <a:pt x="927" y="1267"/>
                    </a:lnTo>
                    <a:lnTo>
                      <a:pt x="925" y="1293"/>
                    </a:lnTo>
                    <a:lnTo>
                      <a:pt x="920" y="1316"/>
                    </a:lnTo>
                    <a:lnTo>
                      <a:pt x="916" y="1338"/>
                    </a:lnTo>
                    <a:lnTo>
                      <a:pt x="916" y="1358"/>
                    </a:lnTo>
                    <a:lnTo>
                      <a:pt x="922" y="1376"/>
                    </a:lnTo>
                    <a:lnTo>
                      <a:pt x="925" y="1380"/>
                    </a:lnTo>
                    <a:lnTo>
                      <a:pt x="929" y="1384"/>
                    </a:lnTo>
                    <a:lnTo>
                      <a:pt x="933" y="1387"/>
                    </a:lnTo>
                    <a:lnTo>
                      <a:pt x="936" y="1389"/>
                    </a:lnTo>
                    <a:lnTo>
                      <a:pt x="940" y="1389"/>
                    </a:lnTo>
                    <a:lnTo>
                      <a:pt x="947" y="1391"/>
                    </a:lnTo>
                    <a:lnTo>
                      <a:pt x="971" y="1393"/>
                    </a:lnTo>
                    <a:lnTo>
                      <a:pt x="993" y="1387"/>
                    </a:lnTo>
                    <a:lnTo>
                      <a:pt x="1011" y="1374"/>
                    </a:lnTo>
                    <a:lnTo>
                      <a:pt x="1025" y="1358"/>
                    </a:lnTo>
                    <a:lnTo>
                      <a:pt x="1036" y="1340"/>
                    </a:lnTo>
                    <a:lnTo>
                      <a:pt x="1020" y="1318"/>
                    </a:lnTo>
                    <a:lnTo>
                      <a:pt x="1005" y="1300"/>
                    </a:lnTo>
                    <a:lnTo>
                      <a:pt x="989" y="1282"/>
                    </a:lnTo>
                    <a:lnTo>
                      <a:pt x="976" y="1260"/>
                    </a:lnTo>
                    <a:lnTo>
                      <a:pt x="964" y="1236"/>
                    </a:lnTo>
                    <a:lnTo>
                      <a:pt x="955" y="1204"/>
                    </a:lnTo>
                    <a:lnTo>
                      <a:pt x="951" y="1180"/>
                    </a:lnTo>
                    <a:lnTo>
                      <a:pt x="955" y="1158"/>
                    </a:lnTo>
                    <a:lnTo>
                      <a:pt x="958" y="1140"/>
                    </a:lnTo>
                    <a:lnTo>
                      <a:pt x="964" y="1122"/>
                    </a:lnTo>
                    <a:lnTo>
                      <a:pt x="965" y="1105"/>
                    </a:lnTo>
                    <a:lnTo>
                      <a:pt x="960" y="1087"/>
                    </a:lnTo>
                    <a:lnTo>
                      <a:pt x="949" y="1074"/>
                    </a:lnTo>
                    <a:lnTo>
                      <a:pt x="933" y="1065"/>
                    </a:lnTo>
                    <a:lnTo>
                      <a:pt x="913" y="1064"/>
                    </a:lnTo>
                    <a:lnTo>
                      <a:pt x="887" y="1062"/>
                    </a:lnTo>
                    <a:close/>
                    <a:moveTo>
                      <a:pt x="560" y="1009"/>
                    </a:moveTo>
                    <a:lnTo>
                      <a:pt x="544" y="1018"/>
                    </a:lnTo>
                    <a:lnTo>
                      <a:pt x="529" y="1027"/>
                    </a:lnTo>
                    <a:lnTo>
                      <a:pt x="516" y="1036"/>
                    </a:lnTo>
                    <a:lnTo>
                      <a:pt x="505" y="1051"/>
                    </a:lnTo>
                    <a:lnTo>
                      <a:pt x="591" y="1156"/>
                    </a:lnTo>
                    <a:lnTo>
                      <a:pt x="593" y="1171"/>
                    </a:lnTo>
                    <a:lnTo>
                      <a:pt x="593" y="1184"/>
                    </a:lnTo>
                    <a:lnTo>
                      <a:pt x="591" y="1196"/>
                    </a:lnTo>
                    <a:lnTo>
                      <a:pt x="589" y="1207"/>
                    </a:lnTo>
                    <a:lnTo>
                      <a:pt x="593" y="1220"/>
                    </a:lnTo>
                    <a:lnTo>
                      <a:pt x="656" y="1204"/>
                    </a:lnTo>
                    <a:lnTo>
                      <a:pt x="673" y="1173"/>
                    </a:lnTo>
                    <a:lnTo>
                      <a:pt x="647" y="1154"/>
                    </a:lnTo>
                    <a:lnTo>
                      <a:pt x="627" y="1136"/>
                    </a:lnTo>
                    <a:lnTo>
                      <a:pt x="615" y="1114"/>
                    </a:lnTo>
                    <a:lnTo>
                      <a:pt x="605" y="1091"/>
                    </a:lnTo>
                    <a:lnTo>
                      <a:pt x="600" y="1060"/>
                    </a:lnTo>
                    <a:lnTo>
                      <a:pt x="598" y="1022"/>
                    </a:lnTo>
                    <a:lnTo>
                      <a:pt x="585" y="1014"/>
                    </a:lnTo>
                    <a:lnTo>
                      <a:pt x="560" y="1009"/>
                    </a:lnTo>
                    <a:close/>
                    <a:moveTo>
                      <a:pt x="1445" y="969"/>
                    </a:moveTo>
                    <a:lnTo>
                      <a:pt x="1429" y="976"/>
                    </a:lnTo>
                    <a:lnTo>
                      <a:pt x="1416" y="980"/>
                    </a:lnTo>
                    <a:lnTo>
                      <a:pt x="1416" y="1016"/>
                    </a:lnTo>
                    <a:lnTo>
                      <a:pt x="1420" y="1045"/>
                    </a:lnTo>
                    <a:lnTo>
                      <a:pt x="1424" y="1073"/>
                    </a:lnTo>
                    <a:lnTo>
                      <a:pt x="1427" y="1096"/>
                    </a:lnTo>
                    <a:lnTo>
                      <a:pt x="1429" y="1118"/>
                    </a:lnTo>
                    <a:lnTo>
                      <a:pt x="1429" y="1142"/>
                    </a:lnTo>
                    <a:lnTo>
                      <a:pt x="1425" y="1165"/>
                    </a:lnTo>
                    <a:lnTo>
                      <a:pt x="1418" y="1191"/>
                    </a:lnTo>
                    <a:lnTo>
                      <a:pt x="1405" y="1220"/>
                    </a:lnTo>
                    <a:lnTo>
                      <a:pt x="1387" y="1253"/>
                    </a:lnTo>
                    <a:lnTo>
                      <a:pt x="1387" y="1276"/>
                    </a:lnTo>
                    <a:lnTo>
                      <a:pt x="1398" y="1285"/>
                    </a:lnTo>
                    <a:lnTo>
                      <a:pt x="1415" y="1294"/>
                    </a:lnTo>
                    <a:lnTo>
                      <a:pt x="1435" y="1302"/>
                    </a:lnTo>
                    <a:lnTo>
                      <a:pt x="1458" y="1305"/>
                    </a:lnTo>
                    <a:lnTo>
                      <a:pt x="1482" y="1309"/>
                    </a:lnTo>
                    <a:lnTo>
                      <a:pt x="1504" y="1309"/>
                    </a:lnTo>
                    <a:lnTo>
                      <a:pt x="1520" y="1305"/>
                    </a:lnTo>
                    <a:lnTo>
                      <a:pt x="1533" y="1296"/>
                    </a:lnTo>
                    <a:lnTo>
                      <a:pt x="1536" y="1282"/>
                    </a:lnTo>
                    <a:lnTo>
                      <a:pt x="1535" y="1265"/>
                    </a:lnTo>
                    <a:lnTo>
                      <a:pt x="1527" y="1249"/>
                    </a:lnTo>
                    <a:lnTo>
                      <a:pt x="1518" y="1231"/>
                    </a:lnTo>
                    <a:lnTo>
                      <a:pt x="1509" y="1213"/>
                    </a:lnTo>
                    <a:lnTo>
                      <a:pt x="1502" y="1196"/>
                    </a:lnTo>
                    <a:lnTo>
                      <a:pt x="1498" y="1180"/>
                    </a:lnTo>
                    <a:lnTo>
                      <a:pt x="1502" y="1160"/>
                    </a:lnTo>
                    <a:lnTo>
                      <a:pt x="1509" y="1136"/>
                    </a:lnTo>
                    <a:lnTo>
                      <a:pt x="1518" y="1111"/>
                    </a:lnTo>
                    <a:lnTo>
                      <a:pt x="1527" y="1087"/>
                    </a:lnTo>
                    <a:lnTo>
                      <a:pt x="1536" y="1062"/>
                    </a:lnTo>
                    <a:lnTo>
                      <a:pt x="1545" y="1040"/>
                    </a:lnTo>
                    <a:lnTo>
                      <a:pt x="1553" y="1022"/>
                    </a:lnTo>
                    <a:lnTo>
                      <a:pt x="1556" y="1009"/>
                    </a:lnTo>
                    <a:lnTo>
                      <a:pt x="1556" y="1002"/>
                    </a:lnTo>
                    <a:lnTo>
                      <a:pt x="1544" y="987"/>
                    </a:lnTo>
                    <a:lnTo>
                      <a:pt x="1524" y="978"/>
                    </a:lnTo>
                    <a:lnTo>
                      <a:pt x="1498" y="973"/>
                    </a:lnTo>
                    <a:lnTo>
                      <a:pt x="1471" y="971"/>
                    </a:lnTo>
                    <a:lnTo>
                      <a:pt x="1445" y="969"/>
                    </a:lnTo>
                    <a:close/>
                    <a:moveTo>
                      <a:pt x="1178" y="964"/>
                    </a:moveTo>
                    <a:lnTo>
                      <a:pt x="1127" y="976"/>
                    </a:lnTo>
                    <a:lnTo>
                      <a:pt x="1122" y="993"/>
                    </a:lnTo>
                    <a:lnTo>
                      <a:pt x="1122" y="1014"/>
                    </a:lnTo>
                    <a:lnTo>
                      <a:pt x="1125" y="1040"/>
                    </a:lnTo>
                    <a:lnTo>
                      <a:pt x="1133" y="1067"/>
                    </a:lnTo>
                    <a:lnTo>
                      <a:pt x="1142" y="1094"/>
                    </a:lnTo>
                    <a:lnTo>
                      <a:pt x="1149" y="1124"/>
                    </a:lnTo>
                    <a:lnTo>
                      <a:pt x="1156" y="1151"/>
                    </a:lnTo>
                    <a:lnTo>
                      <a:pt x="1162" y="1178"/>
                    </a:lnTo>
                    <a:lnTo>
                      <a:pt x="1162" y="1200"/>
                    </a:lnTo>
                    <a:lnTo>
                      <a:pt x="1160" y="1216"/>
                    </a:lnTo>
                    <a:lnTo>
                      <a:pt x="1153" y="1229"/>
                    </a:lnTo>
                    <a:lnTo>
                      <a:pt x="1144" y="1240"/>
                    </a:lnTo>
                    <a:lnTo>
                      <a:pt x="1135" y="1251"/>
                    </a:lnTo>
                    <a:lnTo>
                      <a:pt x="1127" y="1264"/>
                    </a:lnTo>
                    <a:lnTo>
                      <a:pt x="1125" y="1284"/>
                    </a:lnTo>
                    <a:lnTo>
                      <a:pt x="1144" y="1293"/>
                    </a:lnTo>
                    <a:lnTo>
                      <a:pt x="1165" y="1298"/>
                    </a:lnTo>
                    <a:lnTo>
                      <a:pt x="1191" y="1302"/>
                    </a:lnTo>
                    <a:lnTo>
                      <a:pt x="1216" y="1304"/>
                    </a:lnTo>
                    <a:lnTo>
                      <a:pt x="1240" y="1300"/>
                    </a:lnTo>
                    <a:lnTo>
                      <a:pt x="1260" y="1293"/>
                    </a:lnTo>
                    <a:lnTo>
                      <a:pt x="1273" y="1284"/>
                    </a:lnTo>
                    <a:lnTo>
                      <a:pt x="1269" y="1260"/>
                    </a:lnTo>
                    <a:lnTo>
                      <a:pt x="1262" y="1242"/>
                    </a:lnTo>
                    <a:lnTo>
                      <a:pt x="1253" y="1224"/>
                    </a:lnTo>
                    <a:lnTo>
                      <a:pt x="1242" y="1207"/>
                    </a:lnTo>
                    <a:lnTo>
                      <a:pt x="1233" y="1189"/>
                    </a:lnTo>
                    <a:lnTo>
                      <a:pt x="1227" y="1167"/>
                    </a:lnTo>
                    <a:lnTo>
                      <a:pt x="1222" y="1136"/>
                    </a:lnTo>
                    <a:lnTo>
                      <a:pt x="1224" y="1107"/>
                    </a:lnTo>
                    <a:lnTo>
                      <a:pt x="1229" y="1082"/>
                    </a:lnTo>
                    <a:lnTo>
                      <a:pt x="1238" y="1058"/>
                    </a:lnTo>
                    <a:lnTo>
                      <a:pt x="1247" y="1036"/>
                    </a:lnTo>
                    <a:lnTo>
                      <a:pt x="1258" y="1014"/>
                    </a:lnTo>
                    <a:lnTo>
                      <a:pt x="1265" y="993"/>
                    </a:lnTo>
                    <a:lnTo>
                      <a:pt x="1260" y="985"/>
                    </a:lnTo>
                    <a:lnTo>
                      <a:pt x="1178" y="964"/>
                    </a:lnTo>
                    <a:close/>
                    <a:moveTo>
                      <a:pt x="493" y="804"/>
                    </a:moveTo>
                    <a:lnTo>
                      <a:pt x="480" y="820"/>
                    </a:lnTo>
                    <a:lnTo>
                      <a:pt x="491" y="902"/>
                    </a:lnTo>
                    <a:lnTo>
                      <a:pt x="489" y="916"/>
                    </a:lnTo>
                    <a:lnTo>
                      <a:pt x="484" y="927"/>
                    </a:lnTo>
                    <a:lnTo>
                      <a:pt x="480" y="940"/>
                    </a:lnTo>
                    <a:lnTo>
                      <a:pt x="480" y="956"/>
                    </a:lnTo>
                    <a:lnTo>
                      <a:pt x="507" y="967"/>
                    </a:lnTo>
                    <a:lnTo>
                      <a:pt x="533" y="969"/>
                    </a:lnTo>
                    <a:lnTo>
                      <a:pt x="564" y="964"/>
                    </a:lnTo>
                    <a:lnTo>
                      <a:pt x="575" y="947"/>
                    </a:lnTo>
                    <a:lnTo>
                      <a:pt x="569" y="934"/>
                    </a:lnTo>
                    <a:lnTo>
                      <a:pt x="562" y="925"/>
                    </a:lnTo>
                    <a:lnTo>
                      <a:pt x="555" y="918"/>
                    </a:lnTo>
                    <a:lnTo>
                      <a:pt x="545" y="911"/>
                    </a:lnTo>
                    <a:lnTo>
                      <a:pt x="540" y="902"/>
                    </a:lnTo>
                    <a:lnTo>
                      <a:pt x="527" y="811"/>
                    </a:lnTo>
                    <a:lnTo>
                      <a:pt x="518" y="807"/>
                    </a:lnTo>
                    <a:lnTo>
                      <a:pt x="507" y="804"/>
                    </a:lnTo>
                    <a:lnTo>
                      <a:pt x="493" y="804"/>
                    </a:lnTo>
                    <a:close/>
                    <a:moveTo>
                      <a:pt x="822" y="798"/>
                    </a:moveTo>
                    <a:lnTo>
                      <a:pt x="765" y="814"/>
                    </a:lnTo>
                    <a:lnTo>
                      <a:pt x="758" y="820"/>
                    </a:lnTo>
                    <a:lnTo>
                      <a:pt x="764" y="847"/>
                    </a:lnTo>
                    <a:lnTo>
                      <a:pt x="773" y="871"/>
                    </a:lnTo>
                    <a:lnTo>
                      <a:pt x="782" y="894"/>
                    </a:lnTo>
                    <a:lnTo>
                      <a:pt x="791" y="916"/>
                    </a:lnTo>
                    <a:lnTo>
                      <a:pt x="798" y="938"/>
                    </a:lnTo>
                    <a:lnTo>
                      <a:pt x="804" y="962"/>
                    </a:lnTo>
                    <a:lnTo>
                      <a:pt x="804" y="987"/>
                    </a:lnTo>
                    <a:lnTo>
                      <a:pt x="796" y="1018"/>
                    </a:lnTo>
                    <a:lnTo>
                      <a:pt x="796" y="1022"/>
                    </a:lnTo>
                    <a:lnTo>
                      <a:pt x="824" y="1029"/>
                    </a:lnTo>
                    <a:lnTo>
                      <a:pt x="849" y="1025"/>
                    </a:lnTo>
                    <a:lnTo>
                      <a:pt x="875" y="1016"/>
                    </a:lnTo>
                    <a:lnTo>
                      <a:pt x="895" y="1005"/>
                    </a:lnTo>
                    <a:lnTo>
                      <a:pt x="895" y="998"/>
                    </a:lnTo>
                    <a:lnTo>
                      <a:pt x="876" y="971"/>
                    </a:lnTo>
                    <a:lnTo>
                      <a:pt x="864" y="949"/>
                    </a:lnTo>
                    <a:lnTo>
                      <a:pt x="855" y="927"/>
                    </a:lnTo>
                    <a:lnTo>
                      <a:pt x="851" y="905"/>
                    </a:lnTo>
                    <a:lnTo>
                      <a:pt x="851" y="880"/>
                    </a:lnTo>
                    <a:lnTo>
                      <a:pt x="851" y="849"/>
                    </a:lnTo>
                    <a:lnTo>
                      <a:pt x="853" y="811"/>
                    </a:lnTo>
                    <a:lnTo>
                      <a:pt x="822" y="798"/>
                    </a:lnTo>
                    <a:close/>
                    <a:moveTo>
                      <a:pt x="1515" y="644"/>
                    </a:moveTo>
                    <a:lnTo>
                      <a:pt x="1480" y="651"/>
                    </a:lnTo>
                    <a:lnTo>
                      <a:pt x="1475" y="669"/>
                    </a:lnTo>
                    <a:lnTo>
                      <a:pt x="1475" y="682"/>
                    </a:lnTo>
                    <a:lnTo>
                      <a:pt x="1478" y="696"/>
                    </a:lnTo>
                    <a:lnTo>
                      <a:pt x="1484" y="711"/>
                    </a:lnTo>
                    <a:lnTo>
                      <a:pt x="1491" y="751"/>
                    </a:lnTo>
                    <a:lnTo>
                      <a:pt x="1491" y="787"/>
                    </a:lnTo>
                    <a:lnTo>
                      <a:pt x="1485" y="822"/>
                    </a:lnTo>
                    <a:lnTo>
                      <a:pt x="1476" y="853"/>
                    </a:lnTo>
                    <a:lnTo>
                      <a:pt x="1462" y="880"/>
                    </a:lnTo>
                    <a:lnTo>
                      <a:pt x="1445" y="907"/>
                    </a:lnTo>
                    <a:lnTo>
                      <a:pt x="1445" y="927"/>
                    </a:lnTo>
                    <a:lnTo>
                      <a:pt x="1465" y="936"/>
                    </a:lnTo>
                    <a:lnTo>
                      <a:pt x="1489" y="942"/>
                    </a:lnTo>
                    <a:lnTo>
                      <a:pt x="1515" y="944"/>
                    </a:lnTo>
                    <a:lnTo>
                      <a:pt x="1540" y="940"/>
                    </a:lnTo>
                    <a:lnTo>
                      <a:pt x="1562" y="927"/>
                    </a:lnTo>
                    <a:lnTo>
                      <a:pt x="1533" y="840"/>
                    </a:lnTo>
                    <a:lnTo>
                      <a:pt x="1533" y="809"/>
                    </a:lnTo>
                    <a:lnTo>
                      <a:pt x="1538" y="778"/>
                    </a:lnTo>
                    <a:lnTo>
                      <a:pt x="1551" y="751"/>
                    </a:lnTo>
                    <a:lnTo>
                      <a:pt x="1564" y="724"/>
                    </a:lnTo>
                    <a:lnTo>
                      <a:pt x="1576" y="696"/>
                    </a:lnTo>
                    <a:lnTo>
                      <a:pt x="1587" y="673"/>
                    </a:lnTo>
                    <a:lnTo>
                      <a:pt x="1580" y="656"/>
                    </a:lnTo>
                    <a:lnTo>
                      <a:pt x="1515" y="644"/>
                    </a:lnTo>
                    <a:close/>
                    <a:moveTo>
                      <a:pt x="1107" y="622"/>
                    </a:moveTo>
                    <a:lnTo>
                      <a:pt x="1091" y="625"/>
                    </a:lnTo>
                    <a:lnTo>
                      <a:pt x="1064" y="656"/>
                    </a:lnTo>
                    <a:lnTo>
                      <a:pt x="1125" y="814"/>
                    </a:lnTo>
                    <a:lnTo>
                      <a:pt x="1129" y="840"/>
                    </a:lnTo>
                    <a:lnTo>
                      <a:pt x="1127" y="860"/>
                    </a:lnTo>
                    <a:lnTo>
                      <a:pt x="1122" y="874"/>
                    </a:lnTo>
                    <a:lnTo>
                      <a:pt x="1118" y="891"/>
                    </a:lnTo>
                    <a:lnTo>
                      <a:pt x="1116" y="907"/>
                    </a:lnTo>
                    <a:lnTo>
                      <a:pt x="1118" y="927"/>
                    </a:lnTo>
                    <a:lnTo>
                      <a:pt x="1142" y="927"/>
                    </a:lnTo>
                    <a:lnTo>
                      <a:pt x="1162" y="924"/>
                    </a:lnTo>
                    <a:lnTo>
                      <a:pt x="1180" y="920"/>
                    </a:lnTo>
                    <a:lnTo>
                      <a:pt x="1196" y="913"/>
                    </a:lnTo>
                    <a:lnTo>
                      <a:pt x="1218" y="907"/>
                    </a:lnTo>
                    <a:lnTo>
                      <a:pt x="1222" y="898"/>
                    </a:lnTo>
                    <a:lnTo>
                      <a:pt x="1225" y="887"/>
                    </a:lnTo>
                    <a:lnTo>
                      <a:pt x="1225" y="873"/>
                    </a:lnTo>
                    <a:lnTo>
                      <a:pt x="1202" y="842"/>
                    </a:lnTo>
                    <a:lnTo>
                      <a:pt x="1185" y="813"/>
                    </a:lnTo>
                    <a:lnTo>
                      <a:pt x="1175" y="784"/>
                    </a:lnTo>
                    <a:lnTo>
                      <a:pt x="1169" y="754"/>
                    </a:lnTo>
                    <a:lnTo>
                      <a:pt x="1169" y="722"/>
                    </a:lnTo>
                    <a:lnTo>
                      <a:pt x="1173" y="685"/>
                    </a:lnTo>
                    <a:lnTo>
                      <a:pt x="1182" y="644"/>
                    </a:lnTo>
                    <a:lnTo>
                      <a:pt x="1160" y="625"/>
                    </a:lnTo>
                    <a:lnTo>
                      <a:pt x="1107" y="622"/>
                    </a:lnTo>
                    <a:close/>
                    <a:moveTo>
                      <a:pt x="762" y="596"/>
                    </a:moveTo>
                    <a:lnTo>
                      <a:pt x="751" y="611"/>
                    </a:lnTo>
                    <a:lnTo>
                      <a:pt x="744" y="633"/>
                    </a:lnTo>
                    <a:lnTo>
                      <a:pt x="738" y="658"/>
                    </a:lnTo>
                    <a:lnTo>
                      <a:pt x="735" y="689"/>
                    </a:lnTo>
                    <a:lnTo>
                      <a:pt x="733" y="718"/>
                    </a:lnTo>
                    <a:lnTo>
                      <a:pt x="735" y="744"/>
                    </a:lnTo>
                    <a:lnTo>
                      <a:pt x="738" y="765"/>
                    </a:lnTo>
                    <a:lnTo>
                      <a:pt x="767" y="769"/>
                    </a:lnTo>
                    <a:lnTo>
                      <a:pt x="793" y="769"/>
                    </a:lnTo>
                    <a:lnTo>
                      <a:pt x="822" y="765"/>
                    </a:lnTo>
                    <a:lnTo>
                      <a:pt x="831" y="753"/>
                    </a:lnTo>
                    <a:lnTo>
                      <a:pt x="825" y="734"/>
                    </a:lnTo>
                    <a:lnTo>
                      <a:pt x="818" y="724"/>
                    </a:lnTo>
                    <a:lnTo>
                      <a:pt x="809" y="716"/>
                    </a:lnTo>
                    <a:lnTo>
                      <a:pt x="802" y="709"/>
                    </a:lnTo>
                    <a:lnTo>
                      <a:pt x="795" y="698"/>
                    </a:lnTo>
                    <a:lnTo>
                      <a:pt x="789" y="680"/>
                    </a:lnTo>
                    <a:lnTo>
                      <a:pt x="791" y="664"/>
                    </a:lnTo>
                    <a:lnTo>
                      <a:pt x="791" y="647"/>
                    </a:lnTo>
                    <a:lnTo>
                      <a:pt x="791" y="631"/>
                    </a:lnTo>
                    <a:lnTo>
                      <a:pt x="784" y="613"/>
                    </a:lnTo>
                    <a:lnTo>
                      <a:pt x="780" y="609"/>
                    </a:lnTo>
                    <a:lnTo>
                      <a:pt x="778" y="605"/>
                    </a:lnTo>
                    <a:lnTo>
                      <a:pt x="775" y="604"/>
                    </a:lnTo>
                    <a:lnTo>
                      <a:pt x="771" y="600"/>
                    </a:lnTo>
                    <a:lnTo>
                      <a:pt x="767" y="598"/>
                    </a:lnTo>
                    <a:lnTo>
                      <a:pt x="762" y="596"/>
                    </a:lnTo>
                    <a:close/>
                    <a:moveTo>
                      <a:pt x="1535" y="433"/>
                    </a:moveTo>
                    <a:lnTo>
                      <a:pt x="1524" y="447"/>
                    </a:lnTo>
                    <a:lnTo>
                      <a:pt x="1520" y="462"/>
                    </a:lnTo>
                    <a:lnTo>
                      <a:pt x="1518" y="476"/>
                    </a:lnTo>
                    <a:lnTo>
                      <a:pt x="1518" y="493"/>
                    </a:lnTo>
                    <a:lnTo>
                      <a:pt x="1516" y="511"/>
                    </a:lnTo>
                    <a:lnTo>
                      <a:pt x="1511" y="533"/>
                    </a:lnTo>
                    <a:lnTo>
                      <a:pt x="1476" y="574"/>
                    </a:lnTo>
                    <a:lnTo>
                      <a:pt x="1475" y="596"/>
                    </a:lnTo>
                    <a:lnTo>
                      <a:pt x="1500" y="607"/>
                    </a:lnTo>
                    <a:lnTo>
                      <a:pt x="1531" y="613"/>
                    </a:lnTo>
                    <a:lnTo>
                      <a:pt x="1564" y="609"/>
                    </a:lnTo>
                    <a:lnTo>
                      <a:pt x="1571" y="609"/>
                    </a:lnTo>
                    <a:lnTo>
                      <a:pt x="1578" y="593"/>
                    </a:lnTo>
                    <a:lnTo>
                      <a:pt x="1580" y="582"/>
                    </a:lnTo>
                    <a:lnTo>
                      <a:pt x="1576" y="573"/>
                    </a:lnTo>
                    <a:lnTo>
                      <a:pt x="1571" y="564"/>
                    </a:lnTo>
                    <a:lnTo>
                      <a:pt x="1564" y="554"/>
                    </a:lnTo>
                    <a:lnTo>
                      <a:pt x="1560" y="540"/>
                    </a:lnTo>
                    <a:lnTo>
                      <a:pt x="1569" y="447"/>
                    </a:lnTo>
                    <a:lnTo>
                      <a:pt x="1535" y="433"/>
                    </a:lnTo>
                    <a:close/>
                    <a:moveTo>
                      <a:pt x="1089" y="416"/>
                    </a:moveTo>
                    <a:lnTo>
                      <a:pt x="1080" y="420"/>
                    </a:lnTo>
                    <a:lnTo>
                      <a:pt x="1071" y="442"/>
                    </a:lnTo>
                    <a:lnTo>
                      <a:pt x="1067" y="465"/>
                    </a:lnTo>
                    <a:lnTo>
                      <a:pt x="1067" y="493"/>
                    </a:lnTo>
                    <a:lnTo>
                      <a:pt x="1065" y="518"/>
                    </a:lnTo>
                    <a:lnTo>
                      <a:pt x="1064" y="544"/>
                    </a:lnTo>
                    <a:lnTo>
                      <a:pt x="1058" y="567"/>
                    </a:lnTo>
                    <a:lnTo>
                      <a:pt x="1069" y="584"/>
                    </a:lnTo>
                    <a:lnTo>
                      <a:pt x="1082" y="596"/>
                    </a:lnTo>
                    <a:lnTo>
                      <a:pt x="1100" y="604"/>
                    </a:lnTo>
                    <a:lnTo>
                      <a:pt x="1120" y="604"/>
                    </a:lnTo>
                    <a:lnTo>
                      <a:pt x="1142" y="596"/>
                    </a:lnTo>
                    <a:lnTo>
                      <a:pt x="1149" y="593"/>
                    </a:lnTo>
                    <a:lnTo>
                      <a:pt x="1153" y="589"/>
                    </a:lnTo>
                    <a:lnTo>
                      <a:pt x="1156" y="585"/>
                    </a:lnTo>
                    <a:lnTo>
                      <a:pt x="1160" y="580"/>
                    </a:lnTo>
                    <a:lnTo>
                      <a:pt x="1164" y="574"/>
                    </a:lnTo>
                    <a:lnTo>
                      <a:pt x="1115" y="420"/>
                    </a:lnTo>
                    <a:lnTo>
                      <a:pt x="1089" y="416"/>
                    </a:lnTo>
                    <a:close/>
                    <a:moveTo>
                      <a:pt x="207" y="160"/>
                    </a:moveTo>
                    <a:lnTo>
                      <a:pt x="2276" y="160"/>
                    </a:lnTo>
                    <a:lnTo>
                      <a:pt x="2291" y="164"/>
                    </a:lnTo>
                    <a:lnTo>
                      <a:pt x="2304" y="173"/>
                    </a:lnTo>
                    <a:lnTo>
                      <a:pt x="2313" y="185"/>
                    </a:lnTo>
                    <a:lnTo>
                      <a:pt x="2316" y="200"/>
                    </a:lnTo>
                    <a:lnTo>
                      <a:pt x="2316" y="2829"/>
                    </a:lnTo>
                    <a:lnTo>
                      <a:pt x="2313" y="2844"/>
                    </a:lnTo>
                    <a:lnTo>
                      <a:pt x="2304" y="2856"/>
                    </a:lnTo>
                    <a:lnTo>
                      <a:pt x="2291" y="2865"/>
                    </a:lnTo>
                    <a:lnTo>
                      <a:pt x="2276" y="2869"/>
                    </a:lnTo>
                    <a:lnTo>
                      <a:pt x="207" y="2869"/>
                    </a:lnTo>
                    <a:lnTo>
                      <a:pt x="193" y="2865"/>
                    </a:lnTo>
                    <a:lnTo>
                      <a:pt x="180" y="2856"/>
                    </a:lnTo>
                    <a:lnTo>
                      <a:pt x="171" y="2844"/>
                    </a:lnTo>
                    <a:lnTo>
                      <a:pt x="167" y="2829"/>
                    </a:lnTo>
                    <a:lnTo>
                      <a:pt x="167" y="200"/>
                    </a:lnTo>
                    <a:lnTo>
                      <a:pt x="171" y="185"/>
                    </a:lnTo>
                    <a:lnTo>
                      <a:pt x="180" y="173"/>
                    </a:lnTo>
                    <a:lnTo>
                      <a:pt x="193" y="164"/>
                    </a:lnTo>
                    <a:lnTo>
                      <a:pt x="207" y="160"/>
                    </a:lnTo>
                    <a:close/>
                    <a:moveTo>
                      <a:pt x="131" y="89"/>
                    </a:moveTo>
                    <a:lnTo>
                      <a:pt x="116" y="93"/>
                    </a:lnTo>
                    <a:lnTo>
                      <a:pt x="104" y="102"/>
                    </a:lnTo>
                    <a:lnTo>
                      <a:pt x="95" y="114"/>
                    </a:lnTo>
                    <a:lnTo>
                      <a:pt x="91" y="129"/>
                    </a:lnTo>
                    <a:lnTo>
                      <a:pt x="91" y="2900"/>
                    </a:lnTo>
                    <a:lnTo>
                      <a:pt x="95" y="2914"/>
                    </a:lnTo>
                    <a:lnTo>
                      <a:pt x="104" y="2927"/>
                    </a:lnTo>
                    <a:lnTo>
                      <a:pt x="116" y="2936"/>
                    </a:lnTo>
                    <a:lnTo>
                      <a:pt x="131" y="2940"/>
                    </a:lnTo>
                    <a:lnTo>
                      <a:pt x="2353" y="2940"/>
                    </a:lnTo>
                    <a:lnTo>
                      <a:pt x="2367" y="2936"/>
                    </a:lnTo>
                    <a:lnTo>
                      <a:pt x="2380" y="2927"/>
                    </a:lnTo>
                    <a:lnTo>
                      <a:pt x="2389" y="2914"/>
                    </a:lnTo>
                    <a:lnTo>
                      <a:pt x="2393" y="2900"/>
                    </a:lnTo>
                    <a:lnTo>
                      <a:pt x="2393" y="129"/>
                    </a:lnTo>
                    <a:lnTo>
                      <a:pt x="2389" y="114"/>
                    </a:lnTo>
                    <a:lnTo>
                      <a:pt x="2380" y="102"/>
                    </a:lnTo>
                    <a:lnTo>
                      <a:pt x="2367" y="93"/>
                    </a:lnTo>
                    <a:lnTo>
                      <a:pt x="2353" y="89"/>
                    </a:lnTo>
                    <a:lnTo>
                      <a:pt x="131" y="89"/>
                    </a:lnTo>
                    <a:close/>
                    <a:moveTo>
                      <a:pt x="40" y="0"/>
                    </a:moveTo>
                    <a:lnTo>
                      <a:pt x="2447" y="0"/>
                    </a:lnTo>
                    <a:lnTo>
                      <a:pt x="2464" y="4"/>
                    </a:lnTo>
                    <a:lnTo>
                      <a:pt x="2476" y="13"/>
                    </a:lnTo>
                    <a:lnTo>
                      <a:pt x="2485" y="25"/>
                    </a:lnTo>
                    <a:lnTo>
                      <a:pt x="2487" y="40"/>
                    </a:lnTo>
                    <a:lnTo>
                      <a:pt x="2487" y="2984"/>
                    </a:lnTo>
                    <a:lnTo>
                      <a:pt x="2485" y="3000"/>
                    </a:lnTo>
                    <a:lnTo>
                      <a:pt x="2476" y="3013"/>
                    </a:lnTo>
                    <a:lnTo>
                      <a:pt x="2464" y="3022"/>
                    </a:lnTo>
                    <a:lnTo>
                      <a:pt x="2447" y="3024"/>
                    </a:lnTo>
                    <a:lnTo>
                      <a:pt x="40" y="3024"/>
                    </a:lnTo>
                    <a:lnTo>
                      <a:pt x="24" y="3022"/>
                    </a:lnTo>
                    <a:lnTo>
                      <a:pt x="11" y="3013"/>
                    </a:lnTo>
                    <a:lnTo>
                      <a:pt x="4" y="3000"/>
                    </a:lnTo>
                    <a:lnTo>
                      <a:pt x="0" y="2984"/>
                    </a:lnTo>
                    <a:lnTo>
                      <a:pt x="0" y="40"/>
                    </a:lnTo>
                    <a:lnTo>
                      <a:pt x="4" y="25"/>
                    </a:lnTo>
                    <a:lnTo>
                      <a:pt x="11" y="13"/>
                    </a:lnTo>
                    <a:lnTo>
                      <a:pt x="24" y="4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16" name="Freeform 9">
                <a:extLst>
                  <a:ext uri="{FF2B5EF4-FFF2-40B4-BE49-F238E27FC236}">
                    <a16:creationId xmlns:a16="http://schemas.microsoft.com/office/drawing/2014/main" id="{1C487E82-1DB7-4583-9F38-09DE8C088E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21676" y="1214411"/>
                <a:ext cx="280270" cy="313148"/>
              </a:xfrm>
              <a:custGeom>
                <a:avLst/>
                <a:gdLst>
                  <a:gd name="T0" fmla="*/ 2069 w 3657"/>
                  <a:gd name="T1" fmla="*/ 2744 h 4086"/>
                  <a:gd name="T2" fmla="*/ 1988 w 3657"/>
                  <a:gd name="T3" fmla="*/ 3306 h 4086"/>
                  <a:gd name="T4" fmla="*/ 1926 w 3657"/>
                  <a:gd name="T5" fmla="*/ 3584 h 4086"/>
                  <a:gd name="T6" fmla="*/ 1591 w 3657"/>
                  <a:gd name="T7" fmla="*/ 3678 h 4086"/>
                  <a:gd name="T8" fmla="*/ 1193 w 3657"/>
                  <a:gd name="T9" fmla="*/ 3775 h 4086"/>
                  <a:gd name="T10" fmla="*/ 520 w 3657"/>
                  <a:gd name="T11" fmla="*/ 4064 h 4086"/>
                  <a:gd name="T12" fmla="*/ 226 w 3657"/>
                  <a:gd name="T13" fmla="*/ 4068 h 4086"/>
                  <a:gd name="T14" fmla="*/ 117 w 3657"/>
                  <a:gd name="T15" fmla="*/ 3860 h 4086"/>
                  <a:gd name="T16" fmla="*/ 160 w 3657"/>
                  <a:gd name="T17" fmla="*/ 3584 h 4086"/>
                  <a:gd name="T18" fmla="*/ 89 w 3657"/>
                  <a:gd name="T19" fmla="*/ 3368 h 4086"/>
                  <a:gd name="T20" fmla="*/ 477 w 3657"/>
                  <a:gd name="T21" fmla="*/ 3340 h 4086"/>
                  <a:gd name="T22" fmla="*/ 746 w 3657"/>
                  <a:gd name="T23" fmla="*/ 3320 h 4086"/>
                  <a:gd name="T24" fmla="*/ 1097 w 3657"/>
                  <a:gd name="T25" fmla="*/ 3288 h 4086"/>
                  <a:gd name="T26" fmla="*/ 1202 w 3657"/>
                  <a:gd name="T27" fmla="*/ 3084 h 4086"/>
                  <a:gd name="T28" fmla="*/ 1166 w 3657"/>
                  <a:gd name="T29" fmla="*/ 2715 h 4086"/>
                  <a:gd name="T30" fmla="*/ 1386 w 3657"/>
                  <a:gd name="T31" fmla="*/ 2597 h 4086"/>
                  <a:gd name="T32" fmla="*/ 1580 w 3657"/>
                  <a:gd name="T33" fmla="*/ 2793 h 4086"/>
                  <a:gd name="T34" fmla="*/ 1822 w 3657"/>
                  <a:gd name="T35" fmla="*/ 2777 h 4086"/>
                  <a:gd name="T36" fmla="*/ 413 w 3657"/>
                  <a:gd name="T37" fmla="*/ 1677 h 4086"/>
                  <a:gd name="T38" fmla="*/ 264 w 3657"/>
                  <a:gd name="T39" fmla="*/ 1762 h 4086"/>
                  <a:gd name="T40" fmla="*/ 337 w 3657"/>
                  <a:gd name="T41" fmla="*/ 1973 h 4086"/>
                  <a:gd name="T42" fmla="*/ 382 w 3657"/>
                  <a:gd name="T43" fmla="*/ 2137 h 4086"/>
                  <a:gd name="T44" fmla="*/ 422 w 3657"/>
                  <a:gd name="T45" fmla="*/ 2282 h 4086"/>
                  <a:gd name="T46" fmla="*/ 684 w 3657"/>
                  <a:gd name="T47" fmla="*/ 2191 h 4086"/>
                  <a:gd name="T48" fmla="*/ 766 w 3657"/>
                  <a:gd name="T49" fmla="*/ 1906 h 4086"/>
                  <a:gd name="T50" fmla="*/ 535 w 3657"/>
                  <a:gd name="T51" fmla="*/ 1689 h 4086"/>
                  <a:gd name="T52" fmla="*/ 2260 w 3657"/>
                  <a:gd name="T53" fmla="*/ 28 h 4086"/>
                  <a:gd name="T54" fmla="*/ 2949 w 3657"/>
                  <a:gd name="T55" fmla="*/ 258 h 4086"/>
                  <a:gd name="T56" fmla="*/ 3400 w 3657"/>
                  <a:gd name="T57" fmla="*/ 766 h 4086"/>
                  <a:gd name="T58" fmla="*/ 3646 w 3657"/>
                  <a:gd name="T59" fmla="*/ 1468 h 4086"/>
                  <a:gd name="T60" fmla="*/ 3557 w 3657"/>
                  <a:gd name="T61" fmla="*/ 2180 h 4086"/>
                  <a:gd name="T62" fmla="*/ 3113 w 3657"/>
                  <a:gd name="T63" fmla="*/ 2711 h 4086"/>
                  <a:gd name="T64" fmla="*/ 2695 w 3657"/>
                  <a:gd name="T65" fmla="*/ 2897 h 4086"/>
                  <a:gd name="T66" fmla="*/ 2440 w 3657"/>
                  <a:gd name="T67" fmla="*/ 2840 h 4086"/>
                  <a:gd name="T68" fmla="*/ 2269 w 3657"/>
                  <a:gd name="T69" fmla="*/ 2600 h 4086"/>
                  <a:gd name="T70" fmla="*/ 1911 w 3657"/>
                  <a:gd name="T71" fmla="*/ 2473 h 4086"/>
                  <a:gd name="T72" fmla="*/ 1382 w 3657"/>
                  <a:gd name="T73" fmla="*/ 2513 h 4086"/>
                  <a:gd name="T74" fmla="*/ 982 w 3657"/>
                  <a:gd name="T75" fmla="*/ 2664 h 4086"/>
                  <a:gd name="T76" fmla="*/ 689 w 3657"/>
                  <a:gd name="T77" fmla="*/ 2731 h 4086"/>
                  <a:gd name="T78" fmla="*/ 526 w 3657"/>
                  <a:gd name="T79" fmla="*/ 2584 h 4086"/>
                  <a:gd name="T80" fmla="*/ 437 w 3657"/>
                  <a:gd name="T81" fmla="*/ 2433 h 4086"/>
                  <a:gd name="T82" fmla="*/ 498 w 3657"/>
                  <a:gd name="T83" fmla="*/ 2693 h 4086"/>
                  <a:gd name="T84" fmla="*/ 729 w 3657"/>
                  <a:gd name="T85" fmla="*/ 2806 h 4086"/>
                  <a:gd name="T86" fmla="*/ 1017 w 3657"/>
                  <a:gd name="T87" fmla="*/ 2728 h 4086"/>
                  <a:gd name="T88" fmla="*/ 957 w 3657"/>
                  <a:gd name="T89" fmla="*/ 3040 h 4086"/>
                  <a:gd name="T90" fmla="*/ 657 w 3657"/>
                  <a:gd name="T91" fmla="*/ 3080 h 4086"/>
                  <a:gd name="T92" fmla="*/ 293 w 3657"/>
                  <a:gd name="T93" fmla="*/ 3015 h 4086"/>
                  <a:gd name="T94" fmla="*/ 60 w 3657"/>
                  <a:gd name="T95" fmla="*/ 2966 h 4086"/>
                  <a:gd name="T96" fmla="*/ 109 w 3657"/>
                  <a:gd name="T97" fmla="*/ 2780 h 4086"/>
                  <a:gd name="T98" fmla="*/ 244 w 3657"/>
                  <a:gd name="T99" fmla="*/ 2578 h 4086"/>
                  <a:gd name="T100" fmla="*/ 246 w 3657"/>
                  <a:gd name="T101" fmla="*/ 2397 h 4086"/>
                  <a:gd name="T102" fmla="*/ 58 w 3657"/>
                  <a:gd name="T103" fmla="*/ 2204 h 4086"/>
                  <a:gd name="T104" fmla="*/ 28 w 3657"/>
                  <a:gd name="T105" fmla="*/ 2044 h 4086"/>
                  <a:gd name="T106" fmla="*/ 200 w 3657"/>
                  <a:gd name="T107" fmla="*/ 1904 h 4086"/>
                  <a:gd name="T108" fmla="*/ 171 w 3657"/>
                  <a:gd name="T109" fmla="*/ 1700 h 4086"/>
                  <a:gd name="T110" fmla="*/ 173 w 3657"/>
                  <a:gd name="T111" fmla="*/ 1388 h 4086"/>
                  <a:gd name="T112" fmla="*/ 329 w 3657"/>
                  <a:gd name="T113" fmla="*/ 820 h 4086"/>
                  <a:gd name="T114" fmla="*/ 717 w 3657"/>
                  <a:gd name="T115" fmla="*/ 360 h 4086"/>
                  <a:gd name="T116" fmla="*/ 1566 w 3657"/>
                  <a:gd name="T117" fmla="*/ 17 h 40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657" h="4086">
                    <a:moveTo>
                      <a:pt x="1329" y="2660"/>
                    </a:moveTo>
                    <a:lnTo>
                      <a:pt x="1326" y="2668"/>
                    </a:lnTo>
                    <a:lnTo>
                      <a:pt x="1333" y="2660"/>
                    </a:lnTo>
                    <a:lnTo>
                      <a:pt x="1329" y="2660"/>
                    </a:lnTo>
                    <a:close/>
                    <a:moveTo>
                      <a:pt x="1993" y="2577"/>
                    </a:moveTo>
                    <a:lnTo>
                      <a:pt x="2133" y="2617"/>
                    </a:lnTo>
                    <a:lnTo>
                      <a:pt x="2069" y="2744"/>
                    </a:lnTo>
                    <a:lnTo>
                      <a:pt x="1993" y="3008"/>
                    </a:lnTo>
                    <a:lnTo>
                      <a:pt x="1984" y="3058"/>
                    </a:lnTo>
                    <a:lnTo>
                      <a:pt x="1980" y="3109"/>
                    </a:lnTo>
                    <a:lnTo>
                      <a:pt x="1980" y="3160"/>
                    </a:lnTo>
                    <a:lnTo>
                      <a:pt x="1982" y="3209"/>
                    </a:lnTo>
                    <a:lnTo>
                      <a:pt x="1984" y="3258"/>
                    </a:lnTo>
                    <a:lnTo>
                      <a:pt x="1988" y="3306"/>
                    </a:lnTo>
                    <a:lnTo>
                      <a:pt x="1989" y="3353"/>
                    </a:lnTo>
                    <a:lnTo>
                      <a:pt x="1989" y="3397"/>
                    </a:lnTo>
                    <a:lnTo>
                      <a:pt x="1988" y="3440"/>
                    </a:lnTo>
                    <a:lnTo>
                      <a:pt x="1980" y="3480"/>
                    </a:lnTo>
                    <a:lnTo>
                      <a:pt x="1969" y="3518"/>
                    </a:lnTo>
                    <a:lnTo>
                      <a:pt x="1951" y="3553"/>
                    </a:lnTo>
                    <a:lnTo>
                      <a:pt x="1926" y="3584"/>
                    </a:lnTo>
                    <a:lnTo>
                      <a:pt x="1893" y="3613"/>
                    </a:lnTo>
                    <a:lnTo>
                      <a:pt x="1851" y="3635"/>
                    </a:lnTo>
                    <a:lnTo>
                      <a:pt x="1806" y="3653"/>
                    </a:lnTo>
                    <a:lnTo>
                      <a:pt x="1757" y="3664"/>
                    </a:lnTo>
                    <a:lnTo>
                      <a:pt x="1702" y="3671"/>
                    </a:lnTo>
                    <a:lnTo>
                      <a:pt x="1648" y="3675"/>
                    </a:lnTo>
                    <a:lnTo>
                      <a:pt x="1591" y="3678"/>
                    </a:lnTo>
                    <a:lnTo>
                      <a:pt x="1535" y="3682"/>
                    </a:lnTo>
                    <a:lnTo>
                      <a:pt x="1477" y="3686"/>
                    </a:lnTo>
                    <a:lnTo>
                      <a:pt x="1422" y="3691"/>
                    </a:lnTo>
                    <a:lnTo>
                      <a:pt x="1368" y="3702"/>
                    </a:lnTo>
                    <a:lnTo>
                      <a:pt x="1317" y="3717"/>
                    </a:lnTo>
                    <a:lnTo>
                      <a:pt x="1253" y="3742"/>
                    </a:lnTo>
                    <a:lnTo>
                      <a:pt x="1193" y="3775"/>
                    </a:lnTo>
                    <a:lnTo>
                      <a:pt x="1133" y="3811"/>
                    </a:lnTo>
                    <a:lnTo>
                      <a:pt x="1077" y="3849"/>
                    </a:lnTo>
                    <a:lnTo>
                      <a:pt x="1018" y="3888"/>
                    </a:lnTo>
                    <a:lnTo>
                      <a:pt x="962" y="3924"/>
                    </a:lnTo>
                    <a:lnTo>
                      <a:pt x="902" y="3957"/>
                    </a:lnTo>
                    <a:lnTo>
                      <a:pt x="840" y="3984"/>
                    </a:lnTo>
                    <a:lnTo>
                      <a:pt x="520" y="4064"/>
                    </a:lnTo>
                    <a:lnTo>
                      <a:pt x="482" y="4073"/>
                    </a:lnTo>
                    <a:lnTo>
                      <a:pt x="438" y="4080"/>
                    </a:lnTo>
                    <a:lnTo>
                      <a:pt x="395" y="4084"/>
                    </a:lnTo>
                    <a:lnTo>
                      <a:pt x="351" y="4086"/>
                    </a:lnTo>
                    <a:lnTo>
                      <a:pt x="308" y="4084"/>
                    </a:lnTo>
                    <a:lnTo>
                      <a:pt x="264" y="4078"/>
                    </a:lnTo>
                    <a:lnTo>
                      <a:pt x="226" y="4068"/>
                    </a:lnTo>
                    <a:lnTo>
                      <a:pt x="191" y="4053"/>
                    </a:lnTo>
                    <a:lnTo>
                      <a:pt x="160" y="4031"/>
                    </a:lnTo>
                    <a:lnTo>
                      <a:pt x="137" y="4004"/>
                    </a:lnTo>
                    <a:lnTo>
                      <a:pt x="122" y="3973"/>
                    </a:lnTo>
                    <a:lnTo>
                      <a:pt x="115" y="3938"/>
                    </a:lnTo>
                    <a:lnTo>
                      <a:pt x="113" y="3900"/>
                    </a:lnTo>
                    <a:lnTo>
                      <a:pt x="117" y="3860"/>
                    </a:lnTo>
                    <a:lnTo>
                      <a:pt x="124" y="3817"/>
                    </a:lnTo>
                    <a:lnTo>
                      <a:pt x="133" y="3775"/>
                    </a:lnTo>
                    <a:lnTo>
                      <a:pt x="142" y="3731"/>
                    </a:lnTo>
                    <a:lnTo>
                      <a:pt x="151" y="3691"/>
                    </a:lnTo>
                    <a:lnTo>
                      <a:pt x="158" y="3651"/>
                    </a:lnTo>
                    <a:lnTo>
                      <a:pt x="162" y="3617"/>
                    </a:lnTo>
                    <a:lnTo>
                      <a:pt x="160" y="3584"/>
                    </a:lnTo>
                    <a:lnTo>
                      <a:pt x="153" y="3551"/>
                    </a:lnTo>
                    <a:lnTo>
                      <a:pt x="140" y="3520"/>
                    </a:lnTo>
                    <a:lnTo>
                      <a:pt x="124" y="3489"/>
                    </a:lnTo>
                    <a:lnTo>
                      <a:pt x="108" y="3460"/>
                    </a:lnTo>
                    <a:lnTo>
                      <a:pt x="93" y="3429"/>
                    </a:lnTo>
                    <a:lnTo>
                      <a:pt x="88" y="3398"/>
                    </a:lnTo>
                    <a:lnTo>
                      <a:pt x="89" y="3368"/>
                    </a:lnTo>
                    <a:lnTo>
                      <a:pt x="142" y="3378"/>
                    </a:lnTo>
                    <a:lnTo>
                      <a:pt x="153" y="3340"/>
                    </a:lnTo>
                    <a:lnTo>
                      <a:pt x="277" y="3360"/>
                    </a:lnTo>
                    <a:lnTo>
                      <a:pt x="297" y="3406"/>
                    </a:lnTo>
                    <a:lnTo>
                      <a:pt x="337" y="3408"/>
                    </a:lnTo>
                    <a:lnTo>
                      <a:pt x="366" y="3348"/>
                    </a:lnTo>
                    <a:lnTo>
                      <a:pt x="477" y="3340"/>
                    </a:lnTo>
                    <a:lnTo>
                      <a:pt x="509" y="3404"/>
                    </a:lnTo>
                    <a:lnTo>
                      <a:pt x="535" y="3402"/>
                    </a:lnTo>
                    <a:lnTo>
                      <a:pt x="553" y="3340"/>
                    </a:lnTo>
                    <a:lnTo>
                      <a:pt x="686" y="3324"/>
                    </a:lnTo>
                    <a:lnTo>
                      <a:pt x="708" y="3378"/>
                    </a:lnTo>
                    <a:lnTo>
                      <a:pt x="720" y="3377"/>
                    </a:lnTo>
                    <a:lnTo>
                      <a:pt x="746" y="3320"/>
                    </a:lnTo>
                    <a:lnTo>
                      <a:pt x="849" y="3308"/>
                    </a:lnTo>
                    <a:lnTo>
                      <a:pt x="866" y="3346"/>
                    </a:lnTo>
                    <a:lnTo>
                      <a:pt x="924" y="3333"/>
                    </a:lnTo>
                    <a:lnTo>
                      <a:pt x="933" y="3288"/>
                    </a:lnTo>
                    <a:lnTo>
                      <a:pt x="1060" y="3268"/>
                    </a:lnTo>
                    <a:lnTo>
                      <a:pt x="1062" y="3298"/>
                    </a:lnTo>
                    <a:lnTo>
                      <a:pt x="1097" y="3288"/>
                    </a:lnTo>
                    <a:lnTo>
                      <a:pt x="1128" y="3273"/>
                    </a:lnTo>
                    <a:lnTo>
                      <a:pt x="1155" y="3258"/>
                    </a:lnTo>
                    <a:lnTo>
                      <a:pt x="1175" y="3238"/>
                    </a:lnTo>
                    <a:lnTo>
                      <a:pt x="1189" y="3217"/>
                    </a:lnTo>
                    <a:lnTo>
                      <a:pt x="1198" y="3177"/>
                    </a:lnTo>
                    <a:lnTo>
                      <a:pt x="1202" y="3133"/>
                    </a:lnTo>
                    <a:lnTo>
                      <a:pt x="1202" y="3084"/>
                    </a:lnTo>
                    <a:lnTo>
                      <a:pt x="1197" y="3031"/>
                    </a:lnTo>
                    <a:lnTo>
                      <a:pt x="1189" y="2978"/>
                    </a:lnTo>
                    <a:lnTo>
                      <a:pt x="1182" y="2922"/>
                    </a:lnTo>
                    <a:lnTo>
                      <a:pt x="1173" y="2868"/>
                    </a:lnTo>
                    <a:lnTo>
                      <a:pt x="1168" y="2813"/>
                    </a:lnTo>
                    <a:lnTo>
                      <a:pt x="1164" y="2762"/>
                    </a:lnTo>
                    <a:lnTo>
                      <a:pt x="1166" y="2715"/>
                    </a:lnTo>
                    <a:lnTo>
                      <a:pt x="1173" y="2671"/>
                    </a:lnTo>
                    <a:lnTo>
                      <a:pt x="1206" y="2664"/>
                    </a:lnTo>
                    <a:lnTo>
                      <a:pt x="1240" y="2651"/>
                    </a:lnTo>
                    <a:lnTo>
                      <a:pt x="1277" y="2637"/>
                    </a:lnTo>
                    <a:lnTo>
                      <a:pt x="1313" y="2620"/>
                    </a:lnTo>
                    <a:lnTo>
                      <a:pt x="1349" y="2608"/>
                    </a:lnTo>
                    <a:lnTo>
                      <a:pt x="1386" y="2597"/>
                    </a:lnTo>
                    <a:lnTo>
                      <a:pt x="1420" y="2591"/>
                    </a:lnTo>
                    <a:lnTo>
                      <a:pt x="1453" y="2591"/>
                    </a:lnTo>
                    <a:lnTo>
                      <a:pt x="1473" y="2649"/>
                    </a:lnTo>
                    <a:lnTo>
                      <a:pt x="1495" y="2697"/>
                    </a:lnTo>
                    <a:lnTo>
                      <a:pt x="1520" y="2737"/>
                    </a:lnTo>
                    <a:lnTo>
                      <a:pt x="1549" y="2768"/>
                    </a:lnTo>
                    <a:lnTo>
                      <a:pt x="1580" y="2793"/>
                    </a:lnTo>
                    <a:lnTo>
                      <a:pt x="1613" y="2809"/>
                    </a:lnTo>
                    <a:lnTo>
                      <a:pt x="1646" y="2818"/>
                    </a:lnTo>
                    <a:lnTo>
                      <a:pt x="1682" y="2822"/>
                    </a:lnTo>
                    <a:lnTo>
                      <a:pt x="1717" y="2818"/>
                    </a:lnTo>
                    <a:lnTo>
                      <a:pt x="1753" y="2809"/>
                    </a:lnTo>
                    <a:lnTo>
                      <a:pt x="1788" y="2795"/>
                    </a:lnTo>
                    <a:lnTo>
                      <a:pt x="1822" y="2777"/>
                    </a:lnTo>
                    <a:lnTo>
                      <a:pt x="1857" y="2751"/>
                    </a:lnTo>
                    <a:lnTo>
                      <a:pt x="1888" y="2724"/>
                    </a:lnTo>
                    <a:lnTo>
                      <a:pt x="1918" y="2691"/>
                    </a:lnTo>
                    <a:lnTo>
                      <a:pt x="1946" y="2657"/>
                    </a:lnTo>
                    <a:lnTo>
                      <a:pt x="1971" y="2617"/>
                    </a:lnTo>
                    <a:lnTo>
                      <a:pt x="1993" y="2577"/>
                    </a:lnTo>
                    <a:close/>
                    <a:moveTo>
                      <a:pt x="413" y="1677"/>
                    </a:moveTo>
                    <a:lnTo>
                      <a:pt x="389" y="1686"/>
                    </a:lnTo>
                    <a:lnTo>
                      <a:pt x="364" y="1693"/>
                    </a:lnTo>
                    <a:lnTo>
                      <a:pt x="338" y="1700"/>
                    </a:lnTo>
                    <a:lnTo>
                      <a:pt x="315" y="1709"/>
                    </a:lnTo>
                    <a:lnTo>
                      <a:pt x="293" y="1720"/>
                    </a:lnTo>
                    <a:lnTo>
                      <a:pt x="277" y="1737"/>
                    </a:lnTo>
                    <a:lnTo>
                      <a:pt x="264" y="1762"/>
                    </a:lnTo>
                    <a:lnTo>
                      <a:pt x="260" y="1789"/>
                    </a:lnTo>
                    <a:lnTo>
                      <a:pt x="264" y="1818"/>
                    </a:lnTo>
                    <a:lnTo>
                      <a:pt x="273" y="1849"/>
                    </a:lnTo>
                    <a:lnTo>
                      <a:pt x="286" y="1882"/>
                    </a:lnTo>
                    <a:lnTo>
                      <a:pt x="302" y="1913"/>
                    </a:lnTo>
                    <a:lnTo>
                      <a:pt x="318" y="1944"/>
                    </a:lnTo>
                    <a:lnTo>
                      <a:pt x="337" y="1973"/>
                    </a:lnTo>
                    <a:lnTo>
                      <a:pt x="351" y="2000"/>
                    </a:lnTo>
                    <a:lnTo>
                      <a:pt x="364" y="2024"/>
                    </a:lnTo>
                    <a:lnTo>
                      <a:pt x="373" y="2044"/>
                    </a:lnTo>
                    <a:lnTo>
                      <a:pt x="377" y="2064"/>
                    </a:lnTo>
                    <a:lnTo>
                      <a:pt x="380" y="2088"/>
                    </a:lnTo>
                    <a:lnTo>
                      <a:pt x="382" y="2111"/>
                    </a:lnTo>
                    <a:lnTo>
                      <a:pt x="382" y="2137"/>
                    </a:lnTo>
                    <a:lnTo>
                      <a:pt x="382" y="2162"/>
                    </a:lnTo>
                    <a:lnTo>
                      <a:pt x="384" y="2188"/>
                    </a:lnTo>
                    <a:lnTo>
                      <a:pt x="388" y="2211"/>
                    </a:lnTo>
                    <a:lnTo>
                      <a:pt x="391" y="2233"/>
                    </a:lnTo>
                    <a:lnTo>
                      <a:pt x="398" y="2253"/>
                    </a:lnTo>
                    <a:lnTo>
                      <a:pt x="409" y="2269"/>
                    </a:lnTo>
                    <a:lnTo>
                      <a:pt x="422" y="2282"/>
                    </a:lnTo>
                    <a:lnTo>
                      <a:pt x="440" y="2289"/>
                    </a:lnTo>
                    <a:lnTo>
                      <a:pt x="464" y="2291"/>
                    </a:lnTo>
                    <a:lnTo>
                      <a:pt x="493" y="2288"/>
                    </a:lnTo>
                    <a:lnTo>
                      <a:pt x="551" y="2271"/>
                    </a:lnTo>
                    <a:lnTo>
                      <a:pt x="602" y="2249"/>
                    </a:lnTo>
                    <a:lnTo>
                      <a:pt x="646" y="2222"/>
                    </a:lnTo>
                    <a:lnTo>
                      <a:pt x="684" y="2191"/>
                    </a:lnTo>
                    <a:lnTo>
                      <a:pt x="715" y="2155"/>
                    </a:lnTo>
                    <a:lnTo>
                      <a:pt x="740" y="2117"/>
                    </a:lnTo>
                    <a:lnTo>
                      <a:pt x="758" y="2075"/>
                    </a:lnTo>
                    <a:lnTo>
                      <a:pt x="769" y="2033"/>
                    </a:lnTo>
                    <a:lnTo>
                      <a:pt x="775" y="1991"/>
                    </a:lnTo>
                    <a:lnTo>
                      <a:pt x="773" y="1948"/>
                    </a:lnTo>
                    <a:lnTo>
                      <a:pt x="766" y="1906"/>
                    </a:lnTo>
                    <a:lnTo>
                      <a:pt x="751" y="1864"/>
                    </a:lnTo>
                    <a:lnTo>
                      <a:pt x="731" y="1826"/>
                    </a:lnTo>
                    <a:lnTo>
                      <a:pt x="704" y="1789"/>
                    </a:lnTo>
                    <a:lnTo>
                      <a:pt x="671" y="1757"/>
                    </a:lnTo>
                    <a:lnTo>
                      <a:pt x="633" y="1729"/>
                    </a:lnTo>
                    <a:lnTo>
                      <a:pt x="586" y="1706"/>
                    </a:lnTo>
                    <a:lnTo>
                      <a:pt x="535" y="1689"/>
                    </a:lnTo>
                    <a:lnTo>
                      <a:pt x="477" y="1678"/>
                    </a:lnTo>
                    <a:lnTo>
                      <a:pt x="413" y="1677"/>
                    </a:lnTo>
                    <a:close/>
                    <a:moveTo>
                      <a:pt x="1700" y="0"/>
                    </a:moveTo>
                    <a:lnTo>
                      <a:pt x="1855" y="0"/>
                    </a:lnTo>
                    <a:lnTo>
                      <a:pt x="1998" y="4"/>
                    </a:lnTo>
                    <a:lnTo>
                      <a:pt x="2135" y="13"/>
                    </a:lnTo>
                    <a:lnTo>
                      <a:pt x="2260" y="28"/>
                    </a:lnTo>
                    <a:lnTo>
                      <a:pt x="2380" y="46"/>
                    </a:lnTo>
                    <a:lnTo>
                      <a:pt x="2491" y="68"/>
                    </a:lnTo>
                    <a:lnTo>
                      <a:pt x="2595" y="97"/>
                    </a:lnTo>
                    <a:lnTo>
                      <a:pt x="2693" y="129"/>
                    </a:lnTo>
                    <a:lnTo>
                      <a:pt x="2784" y="168"/>
                    </a:lnTo>
                    <a:lnTo>
                      <a:pt x="2869" y="211"/>
                    </a:lnTo>
                    <a:lnTo>
                      <a:pt x="2949" y="258"/>
                    </a:lnTo>
                    <a:lnTo>
                      <a:pt x="3026" y="313"/>
                    </a:lnTo>
                    <a:lnTo>
                      <a:pt x="3097" y="375"/>
                    </a:lnTo>
                    <a:lnTo>
                      <a:pt x="3164" y="440"/>
                    </a:lnTo>
                    <a:lnTo>
                      <a:pt x="3228" y="513"/>
                    </a:lnTo>
                    <a:lnTo>
                      <a:pt x="3288" y="591"/>
                    </a:lnTo>
                    <a:lnTo>
                      <a:pt x="3344" y="675"/>
                    </a:lnTo>
                    <a:lnTo>
                      <a:pt x="3400" y="766"/>
                    </a:lnTo>
                    <a:lnTo>
                      <a:pt x="3453" y="864"/>
                    </a:lnTo>
                    <a:lnTo>
                      <a:pt x="3506" y="968"/>
                    </a:lnTo>
                    <a:lnTo>
                      <a:pt x="3546" y="1062"/>
                    </a:lnTo>
                    <a:lnTo>
                      <a:pt x="3580" y="1158"/>
                    </a:lnTo>
                    <a:lnTo>
                      <a:pt x="3608" y="1258"/>
                    </a:lnTo>
                    <a:lnTo>
                      <a:pt x="3631" y="1362"/>
                    </a:lnTo>
                    <a:lnTo>
                      <a:pt x="3646" y="1468"/>
                    </a:lnTo>
                    <a:lnTo>
                      <a:pt x="3655" y="1573"/>
                    </a:lnTo>
                    <a:lnTo>
                      <a:pt x="3657" y="1678"/>
                    </a:lnTo>
                    <a:lnTo>
                      <a:pt x="3651" y="1782"/>
                    </a:lnTo>
                    <a:lnTo>
                      <a:pt x="3638" y="1886"/>
                    </a:lnTo>
                    <a:lnTo>
                      <a:pt x="3618" y="1988"/>
                    </a:lnTo>
                    <a:lnTo>
                      <a:pt x="3591" y="2086"/>
                    </a:lnTo>
                    <a:lnTo>
                      <a:pt x="3557" y="2180"/>
                    </a:lnTo>
                    <a:lnTo>
                      <a:pt x="3515" y="2271"/>
                    </a:lnTo>
                    <a:lnTo>
                      <a:pt x="3466" y="2357"/>
                    </a:lnTo>
                    <a:lnTo>
                      <a:pt x="3408" y="2437"/>
                    </a:lnTo>
                    <a:lnTo>
                      <a:pt x="3342" y="2513"/>
                    </a:lnTo>
                    <a:lnTo>
                      <a:pt x="3271" y="2586"/>
                    </a:lnTo>
                    <a:lnTo>
                      <a:pt x="3195" y="2651"/>
                    </a:lnTo>
                    <a:lnTo>
                      <a:pt x="3113" y="2711"/>
                    </a:lnTo>
                    <a:lnTo>
                      <a:pt x="3024" y="2766"/>
                    </a:lnTo>
                    <a:lnTo>
                      <a:pt x="2931" y="2815"/>
                    </a:lnTo>
                    <a:lnTo>
                      <a:pt x="2833" y="2857"/>
                    </a:lnTo>
                    <a:lnTo>
                      <a:pt x="2806" y="2866"/>
                    </a:lnTo>
                    <a:lnTo>
                      <a:pt x="2771" y="2877"/>
                    </a:lnTo>
                    <a:lnTo>
                      <a:pt x="2735" y="2888"/>
                    </a:lnTo>
                    <a:lnTo>
                      <a:pt x="2695" y="2897"/>
                    </a:lnTo>
                    <a:lnTo>
                      <a:pt x="2653" y="2904"/>
                    </a:lnTo>
                    <a:lnTo>
                      <a:pt x="2613" y="2908"/>
                    </a:lnTo>
                    <a:lnTo>
                      <a:pt x="2573" y="2906"/>
                    </a:lnTo>
                    <a:lnTo>
                      <a:pt x="2535" y="2900"/>
                    </a:lnTo>
                    <a:lnTo>
                      <a:pt x="2500" y="2888"/>
                    </a:lnTo>
                    <a:lnTo>
                      <a:pt x="2469" y="2868"/>
                    </a:lnTo>
                    <a:lnTo>
                      <a:pt x="2440" y="2840"/>
                    </a:lnTo>
                    <a:lnTo>
                      <a:pt x="2415" y="2808"/>
                    </a:lnTo>
                    <a:lnTo>
                      <a:pt x="2389" y="2771"/>
                    </a:lnTo>
                    <a:lnTo>
                      <a:pt x="2368" y="2735"/>
                    </a:lnTo>
                    <a:lnTo>
                      <a:pt x="2346" y="2698"/>
                    </a:lnTo>
                    <a:lnTo>
                      <a:pt x="2324" y="2664"/>
                    </a:lnTo>
                    <a:lnTo>
                      <a:pt x="2300" y="2633"/>
                    </a:lnTo>
                    <a:lnTo>
                      <a:pt x="2269" y="2600"/>
                    </a:lnTo>
                    <a:lnTo>
                      <a:pt x="2229" y="2571"/>
                    </a:lnTo>
                    <a:lnTo>
                      <a:pt x="2184" y="2548"/>
                    </a:lnTo>
                    <a:lnTo>
                      <a:pt x="2133" y="2528"/>
                    </a:lnTo>
                    <a:lnTo>
                      <a:pt x="2080" y="2511"/>
                    </a:lnTo>
                    <a:lnTo>
                      <a:pt x="2024" y="2497"/>
                    </a:lnTo>
                    <a:lnTo>
                      <a:pt x="1968" y="2484"/>
                    </a:lnTo>
                    <a:lnTo>
                      <a:pt x="1911" y="2473"/>
                    </a:lnTo>
                    <a:lnTo>
                      <a:pt x="1857" y="2464"/>
                    </a:lnTo>
                    <a:lnTo>
                      <a:pt x="1780" y="2455"/>
                    </a:lnTo>
                    <a:lnTo>
                      <a:pt x="1702" y="2455"/>
                    </a:lnTo>
                    <a:lnTo>
                      <a:pt x="1622" y="2462"/>
                    </a:lnTo>
                    <a:lnTo>
                      <a:pt x="1542" y="2475"/>
                    </a:lnTo>
                    <a:lnTo>
                      <a:pt x="1460" y="2493"/>
                    </a:lnTo>
                    <a:lnTo>
                      <a:pt x="1382" y="2513"/>
                    </a:lnTo>
                    <a:lnTo>
                      <a:pt x="1306" y="2538"/>
                    </a:lnTo>
                    <a:lnTo>
                      <a:pt x="1233" y="2564"/>
                    </a:lnTo>
                    <a:lnTo>
                      <a:pt x="1166" y="2589"/>
                    </a:lnTo>
                    <a:lnTo>
                      <a:pt x="1102" y="2613"/>
                    </a:lnTo>
                    <a:lnTo>
                      <a:pt x="1046" y="2637"/>
                    </a:lnTo>
                    <a:lnTo>
                      <a:pt x="1017" y="2648"/>
                    </a:lnTo>
                    <a:lnTo>
                      <a:pt x="982" y="2664"/>
                    </a:lnTo>
                    <a:lnTo>
                      <a:pt x="944" y="2680"/>
                    </a:lnTo>
                    <a:lnTo>
                      <a:pt x="902" y="2697"/>
                    </a:lnTo>
                    <a:lnTo>
                      <a:pt x="858" y="2711"/>
                    </a:lnTo>
                    <a:lnTo>
                      <a:pt x="815" y="2724"/>
                    </a:lnTo>
                    <a:lnTo>
                      <a:pt x="769" y="2733"/>
                    </a:lnTo>
                    <a:lnTo>
                      <a:pt x="728" y="2737"/>
                    </a:lnTo>
                    <a:lnTo>
                      <a:pt x="689" y="2731"/>
                    </a:lnTo>
                    <a:lnTo>
                      <a:pt x="649" y="2720"/>
                    </a:lnTo>
                    <a:lnTo>
                      <a:pt x="617" y="2704"/>
                    </a:lnTo>
                    <a:lnTo>
                      <a:pt x="591" y="2686"/>
                    </a:lnTo>
                    <a:lnTo>
                      <a:pt x="569" y="2662"/>
                    </a:lnTo>
                    <a:lnTo>
                      <a:pt x="551" y="2638"/>
                    </a:lnTo>
                    <a:lnTo>
                      <a:pt x="537" y="2611"/>
                    </a:lnTo>
                    <a:lnTo>
                      <a:pt x="526" y="2584"/>
                    </a:lnTo>
                    <a:lnTo>
                      <a:pt x="515" y="2557"/>
                    </a:lnTo>
                    <a:lnTo>
                      <a:pt x="506" y="2531"/>
                    </a:lnTo>
                    <a:lnTo>
                      <a:pt x="495" y="2506"/>
                    </a:lnTo>
                    <a:lnTo>
                      <a:pt x="484" y="2482"/>
                    </a:lnTo>
                    <a:lnTo>
                      <a:pt x="471" y="2462"/>
                    </a:lnTo>
                    <a:lnTo>
                      <a:pt x="457" y="2446"/>
                    </a:lnTo>
                    <a:lnTo>
                      <a:pt x="437" y="2433"/>
                    </a:lnTo>
                    <a:lnTo>
                      <a:pt x="437" y="2451"/>
                    </a:lnTo>
                    <a:lnTo>
                      <a:pt x="448" y="2491"/>
                    </a:lnTo>
                    <a:lnTo>
                      <a:pt x="455" y="2533"/>
                    </a:lnTo>
                    <a:lnTo>
                      <a:pt x="464" y="2575"/>
                    </a:lnTo>
                    <a:lnTo>
                      <a:pt x="473" y="2617"/>
                    </a:lnTo>
                    <a:lnTo>
                      <a:pt x="484" y="2657"/>
                    </a:lnTo>
                    <a:lnTo>
                      <a:pt x="498" y="2693"/>
                    </a:lnTo>
                    <a:lnTo>
                      <a:pt x="517" y="2724"/>
                    </a:lnTo>
                    <a:lnTo>
                      <a:pt x="546" y="2755"/>
                    </a:lnTo>
                    <a:lnTo>
                      <a:pt x="578" y="2778"/>
                    </a:lnTo>
                    <a:lnTo>
                      <a:pt x="613" y="2795"/>
                    </a:lnTo>
                    <a:lnTo>
                      <a:pt x="649" y="2804"/>
                    </a:lnTo>
                    <a:lnTo>
                      <a:pt x="689" y="2808"/>
                    </a:lnTo>
                    <a:lnTo>
                      <a:pt x="729" y="2806"/>
                    </a:lnTo>
                    <a:lnTo>
                      <a:pt x="771" y="2800"/>
                    </a:lnTo>
                    <a:lnTo>
                      <a:pt x="813" y="2791"/>
                    </a:lnTo>
                    <a:lnTo>
                      <a:pt x="855" y="2780"/>
                    </a:lnTo>
                    <a:lnTo>
                      <a:pt x="898" y="2768"/>
                    </a:lnTo>
                    <a:lnTo>
                      <a:pt x="938" y="2753"/>
                    </a:lnTo>
                    <a:lnTo>
                      <a:pt x="978" y="2740"/>
                    </a:lnTo>
                    <a:lnTo>
                      <a:pt x="1017" y="2728"/>
                    </a:lnTo>
                    <a:lnTo>
                      <a:pt x="1051" y="2717"/>
                    </a:lnTo>
                    <a:lnTo>
                      <a:pt x="1086" y="2708"/>
                    </a:lnTo>
                    <a:lnTo>
                      <a:pt x="1089" y="2713"/>
                    </a:lnTo>
                    <a:lnTo>
                      <a:pt x="1097" y="2968"/>
                    </a:lnTo>
                    <a:lnTo>
                      <a:pt x="1089" y="2969"/>
                    </a:lnTo>
                    <a:lnTo>
                      <a:pt x="1060" y="3020"/>
                    </a:lnTo>
                    <a:lnTo>
                      <a:pt x="957" y="3040"/>
                    </a:lnTo>
                    <a:lnTo>
                      <a:pt x="928" y="2995"/>
                    </a:lnTo>
                    <a:lnTo>
                      <a:pt x="873" y="3002"/>
                    </a:lnTo>
                    <a:lnTo>
                      <a:pt x="857" y="3040"/>
                    </a:lnTo>
                    <a:lnTo>
                      <a:pt x="740" y="3064"/>
                    </a:lnTo>
                    <a:lnTo>
                      <a:pt x="726" y="3022"/>
                    </a:lnTo>
                    <a:lnTo>
                      <a:pt x="678" y="3026"/>
                    </a:lnTo>
                    <a:lnTo>
                      <a:pt x="657" y="3080"/>
                    </a:lnTo>
                    <a:lnTo>
                      <a:pt x="526" y="3077"/>
                    </a:lnTo>
                    <a:lnTo>
                      <a:pt x="518" y="3033"/>
                    </a:lnTo>
                    <a:lnTo>
                      <a:pt x="493" y="3033"/>
                    </a:lnTo>
                    <a:lnTo>
                      <a:pt x="473" y="3080"/>
                    </a:lnTo>
                    <a:lnTo>
                      <a:pt x="329" y="3071"/>
                    </a:lnTo>
                    <a:lnTo>
                      <a:pt x="340" y="3018"/>
                    </a:lnTo>
                    <a:lnTo>
                      <a:pt x="293" y="3015"/>
                    </a:lnTo>
                    <a:lnTo>
                      <a:pt x="277" y="3064"/>
                    </a:lnTo>
                    <a:lnTo>
                      <a:pt x="166" y="3037"/>
                    </a:lnTo>
                    <a:lnTo>
                      <a:pt x="164" y="3004"/>
                    </a:lnTo>
                    <a:lnTo>
                      <a:pt x="133" y="2998"/>
                    </a:lnTo>
                    <a:lnTo>
                      <a:pt x="104" y="2991"/>
                    </a:lnTo>
                    <a:lnTo>
                      <a:pt x="80" y="2980"/>
                    </a:lnTo>
                    <a:lnTo>
                      <a:pt x="60" y="2966"/>
                    </a:lnTo>
                    <a:lnTo>
                      <a:pt x="46" y="2948"/>
                    </a:lnTo>
                    <a:lnTo>
                      <a:pt x="40" y="2924"/>
                    </a:lnTo>
                    <a:lnTo>
                      <a:pt x="46" y="2897"/>
                    </a:lnTo>
                    <a:lnTo>
                      <a:pt x="57" y="2868"/>
                    </a:lnTo>
                    <a:lnTo>
                      <a:pt x="71" y="2838"/>
                    </a:lnTo>
                    <a:lnTo>
                      <a:pt x="89" y="2809"/>
                    </a:lnTo>
                    <a:lnTo>
                      <a:pt x="109" y="2780"/>
                    </a:lnTo>
                    <a:lnTo>
                      <a:pt x="128" y="2755"/>
                    </a:lnTo>
                    <a:lnTo>
                      <a:pt x="142" y="2731"/>
                    </a:lnTo>
                    <a:lnTo>
                      <a:pt x="153" y="2713"/>
                    </a:lnTo>
                    <a:lnTo>
                      <a:pt x="100" y="2657"/>
                    </a:lnTo>
                    <a:lnTo>
                      <a:pt x="106" y="2644"/>
                    </a:lnTo>
                    <a:lnTo>
                      <a:pt x="209" y="2600"/>
                    </a:lnTo>
                    <a:lnTo>
                      <a:pt x="244" y="2578"/>
                    </a:lnTo>
                    <a:lnTo>
                      <a:pt x="269" y="2555"/>
                    </a:lnTo>
                    <a:lnTo>
                      <a:pt x="284" y="2529"/>
                    </a:lnTo>
                    <a:lnTo>
                      <a:pt x="289" y="2506"/>
                    </a:lnTo>
                    <a:lnTo>
                      <a:pt x="288" y="2478"/>
                    </a:lnTo>
                    <a:lnTo>
                      <a:pt x="280" y="2451"/>
                    </a:lnTo>
                    <a:lnTo>
                      <a:pt x="266" y="2424"/>
                    </a:lnTo>
                    <a:lnTo>
                      <a:pt x="246" y="2397"/>
                    </a:lnTo>
                    <a:lnTo>
                      <a:pt x="222" y="2368"/>
                    </a:lnTo>
                    <a:lnTo>
                      <a:pt x="197" y="2340"/>
                    </a:lnTo>
                    <a:lnTo>
                      <a:pt x="169" y="2313"/>
                    </a:lnTo>
                    <a:lnTo>
                      <a:pt x="140" y="2284"/>
                    </a:lnTo>
                    <a:lnTo>
                      <a:pt x="111" y="2257"/>
                    </a:lnTo>
                    <a:lnTo>
                      <a:pt x="84" y="2229"/>
                    </a:lnTo>
                    <a:lnTo>
                      <a:pt x="58" y="2204"/>
                    </a:lnTo>
                    <a:lnTo>
                      <a:pt x="37" y="2178"/>
                    </a:lnTo>
                    <a:lnTo>
                      <a:pt x="18" y="2155"/>
                    </a:lnTo>
                    <a:lnTo>
                      <a:pt x="6" y="2131"/>
                    </a:lnTo>
                    <a:lnTo>
                      <a:pt x="0" y="2109"/>
                    </a:lnTo>
                    <a:lnTo>
                      <a:pt x="0" y="2088"/>
                    </a:lnTo>
                    <a:lnTo>
                      <a:pt x="11" y="2064"/>
                    </a:lnTo>
                    <a:lnTo>
                      <a:pt x="28" y="2044"/>
                    </a:lnTo>
                    <a:lnTo>
                      <a:pt x="48" y="2024"/>
                    </a:lnTo>
                    <a:lnTo>
                      <a:pt x="73" y="2006"/>
                    </a:lnTo>
                    <a:lnTo>
                      <a:pt x="100" y="1988"/>
                    </a:lnTo>
                    <a:lnTo>
                      <a:pt x="128" y="1969"/>
                    </a:lnTo>
                    <a:lnTo>
                      <a:pt x="155" y="1949"/>
                    </a:lnTo>
                    <a:lnTo>
                      <a:pt x="180" y="1928"/>
                    </a:lnTo>
                    <a:lnTo>
                      <a:pt x="200" y="1904"/>
                    </a:lnTo>
                    <a:lnTo>
                      <a:pt x="217" y="1877"/>
                    </a:lnTo>
                    <a:lnTo>
                      <a:pt x="226" y="1844"/>
                    </a:lnTo>
                    <a:lnTo>
                      <a:pt x="226" y="1811"/>
                    </a:lnTo>
                    <a:lnTo>
                      <a:pt x="218" y="1780"/>
                    </a:lnTo>
                    <a:lnTo>
                      <a:pt x="206" y="1753"/>
                    </a:lnTo>
                    <a:lnTo>
                      <a:pt x="189" y="1726"/>
                    </a:lnTo>
                    <a:lnTo>
                      <a:pt x="171" y="1700"/>
                    </a:lnTo>
                    <a:lnTo>
                      <a:pt x="151" y="1675"/>
                    </a:lnTo>
                    <a:lnTo>
                      <a:pt x="133" y="1648"/>
                    </a:lnTo>
                    <a:lnTo>
                      <a:pt x="117" y="1620"/>
                    </a:lnTo>
                    <a:lnTo>
                      <a:pt x="106" y="1591"/>
                    </a:lnTo>
                    <a:lnTo>
                      <a:pt x="102" y="1557"/>
                    </a:lnTo>
                    <a:lnTo>
                      <a:pt x="106" y="1520"/>
                    </a:lnTo>
                    <a:lnTo>
                      <a:pt x="173" y="1388"/>
                    </a:lnTo>
                    <a:lnTo>
                      <a:pt x="273" y="1144"/>
                    </a:lnTo>
                    <a:lnTo>
                      <a:pt x="286" y="1095"/>
                    </a:lnTo>
                    <a:lnTo>
                      <a:pt x="297" y="1040"/>
                    </a:lnTo>
                    <a:lnTo>
                      <a:pt x="302" y="984"/>
                    </a:lnTo>
                    <a:lnTo>
                      <a:pt x="309" y="928"/>
                    </a:lnTo>
                    <a:lnTo>
                      <a:pt x="318" y="873"/>
                    </a:lnTo>
                    <a:lnTo>
                      <a:pt x="329" y="820"/>
                    </a:lnTo>
                    <a:lnTo>
                      <a:pt x="346" y="771"/>
                    </a:lnTo>
                    <a:lnTo>
                      <a:pt x="384" y="697"/>
                    </a:lnTo>
                    <a:lnTo>
                      <a:pt x="433" y="622"/>
                    </a:lnTo>
                    <a:lnTo>
                      <a:pt x="493" y="551"/>
                    </a:lnTo>
                    <a:lnTo>
                      <a:pt x="560" y="484"/>
                    </a:lnTo>
                    <a:lnTo>
                      <a:pt x="635" y="420"/>
                    </a:lnTo>
                    <a:lnTo>
                      <a:pt x="717" y="360"/>
                    </a:lnTo>
                    <a:lnTo>
                      <a:pt x="802" y="304"/>
                    </a:lnTo>
                    <a:lnTo>
                      <a:pt x="889" y="251"/>
                    </a:lnTo>
                    <a:lnTo>
                      <a:pt x="978" y="206"/>
                    </a:lnTo>
                    <a:lnTo>
                      <a:pt x="1069" y="164"/>
                    </a:lnTo>
                    <a:lnTo>
                      <a:pt x="1158" y="129"/>
                    </a:lnTo>
                    <a:lnTo>
                      <a:pt x="1246" y="100"/>
                    </a:lnTo>
                    <a:lnTo>
                      <a:pt x="1566" y="17"/>
                    </a:lnTo>
                    <a:lnTo>
                      <a:pt x="170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17" name="Oval 1">
                <a:extLst>
                  <a:ext uri="{FF2B5EF4-FFF2-40B4-BE49-F238E27FC236}">
                    <a16:creationId xmlns:a16="http://schemas.microsoft.com/office/drawing/2014/main" id="{135CB267-5A70-431E-92E8-A892DB6508DF}"/>
                  </a:ext>
                </a:extLst>
              </p:cNvPr>
              <p:cNvSpPr/>
              <p:nvPr/>
            </p:nvSpPr>
            <p:spPr>
              <a:xfrm>
                <a:off x="4871289" y="2163115"/>
                <a:ext cx="284572" cy="306011"/>
              </a:xfrm>
              <a:custGeom>
                <a:avLst/>
                <a:gdLst/>
                <a:ahLst/>
                <a:cxnLst/>
                <a:rect l="l" t="t" r="r" b="b"/>
                <a:pathLst>
                  <a:path w="4669637" h="5021437">
                    <a:moveTo>
                      <a:pt x="3221000" y="0"/>
                    </a:moveTo>
                    <a:cubicBezTo>
                      <a:pt x="3362423" y="0"/>
                      <a:pt x="3491529" y="52734"/>
                      <a:pt x="3588254" y="141276"/>
                    </a:cubicBezTo>
                    <a:cubicBezTo>
                      <a:pt x="3684978" y="52735"/>
                      <a:pt x="3814082" y="3"/>
                      <a:pt x="3955503" y="3"/>
                    </a:cubicBezTo>
                    <a:cubicBezTo>
                      <a:pt x="4262962" y="3"/>
                      <a:pt x="4512207" y="249248"/>
                      <a:pt x="4512207" y="556707"/>
                    </a:cubicBezTo>
                    <a:cubicBezTo>
                      <a:pt x="4512207" y="669790"/>
                      <a:pt x="4478490" y="774998"/>
                      <a:pt x="4420089" y="862515"/>
                    </a:cubicBezTo>
                    <a:cubicBezTo>
                      <a:pt x="4570580" y="961849"/>
                      <a:pt x="4669637" y="1132542"/>
                      <a:pt x="4669637" y="1326370"/>
                    </a:cubicBezTo>
                    <a:cubicBezTo>
                      <a:pt x="4669637" y="1487821"/>
                      <a:pt x="4600910" y="1633219"/>
                      <a:pt x="4490000" y="1733701"/>
                    </a:cubicBezTo>
                    <a:cubicBezTo>
                      <a:pt x="4600910" y="1834183"/>
                      <a:pt x="4669637" y="1979581"/>
                      <a:pt x="4669637" y="2141032"/>
                    </a:cubicBezTo>
                    <a:cubicBezTo>
                      <a:pt x="4669637" y="2302483"/>
                      <a:pt x="4600910" y="2447881"/>
                      <a:pt x="4490000" y="2548363"/>
                    </a:cubicBezTo>
                    <a:cubicBezTo>
                      <a:pt x="4600910" y="2648845"/>
                      <a:pt x="4669637" y="2794244"/>
                      <a:pt x="4669637" y="2955694"/>
                    </a:cubicBezTo>
                    <a:cubicBezTo>
                      <a:pt x="4669637" y="3224895"/>
                      <a:pt x="4478563" y="3449467"/>
                      <a:pt x="4224627" y="3501139"/>
                    </a:cubicBezTo>
                    <a:cubicBezTo>
                      <a:pt x="4173492" y="3755645"/>
                      <a:pt x="3948659" y="3947273"/>
                      <a:pt x="3679069" y="3947273"/>
                    </a:cubicBezTo>
                    <a:cubicBezTo>
                      <a:pt x="3559167" y="3947273"/>
                      <a:pt x="3448117" y="3909367"/>
                      <a:pt x="3357878" y="3844002"/>
                    </a:cubicBezTo>
                    <a:cubicBezTo>
                      <a:pt x="3259607" y="3937451"/>
                      <a:pt x="3126492" y="3993881"/>
                      <a:pt x="2980197" y="3993881"/>
                    </a:cubicBezTo>
                    <a:cubicBezTo>
                      <a:pt x="2931818" y="3993881"/>
                      <a:pt x="2884880" y="3987710"/>
                      <a:pt x="2841084" y="3972961"/>
                    </a:cubicBezTo>
                    <a:cubicBezTo>
                      <a:pt x="2832044" y="4069054"/>
                      <a:pt x="2794874" y="4156856"/>
                      <a:pt x="2737231" y="4227693"/>
                    </a:cubicBezTo>
                    <a:cubicBezTo>
                      <a:pt x="2806079" y="4310086"/>
                      <a:pt x="2846234" y="4416407"/>
                      <a:pt x="2846234" y="4532107"/>
                    </a:cubicBezTo>
                    <a:cubicBezTo>
                      <a:pt x="2846234" y="4802356"/>
                      <a:pt x="2627153" y="5021437"/>
                      <a:pt x="2356904" y="5021437"/>
                    </a:cubicBezTo>
                    <a:cubicBezTo>
                      <a:pt x="2086655" y="5021437"/>
                      <a:pt x="1867574" y="4802356"/>
                      <a:pt x="1867574" y="4532107"/>
                    </a:cubicBezTo>
                    <a:cubicBezTo>
                      <a:pt x="1867574" y="4416078"/>
                      <a:pt x="1907958" y="4309481"/>
                      <a:pt x="1977158" y="4226990"/>
                    </a:cubicBezTo>
                    <a:cubicBezTo>
                      <a:pt x="1907958" y="4144498"/>
                      <a:pt x="1867574" y="4037901"/>
                      <a:pt x="1867574" y="3921872"/>
                    </a:cubicBezTo>
                    <a:lnTo>
                      <a:pt x="1870634" y="3891520"/>
                    </a:lnTo>
                    <a:cubicBezTo>
                      <a:pt x="1824903" y="3813479"/>
                      <a:pt x="1800200" y="3722456"/>
                      <a:pt x="1800200" y="3625662"/>
                    </a:cubicBezTo>
                    <a:cubicBezTo>
                      <a:pt x="1800200" y="3318203"/>
                      <a:pt x="2049445" y="3068958"/>
                      <a:pt x="2356904" y="3068958"/>
                    </a:cubicBezTo>
                    <a:cubicBezTo>
                      <a:pt x="2420773" y="3068958"/>
                      <a:pt x="2482129" y="3079714"/>
                      <a:pt x="2538468" y="3101802"/>
                    </a:cubicBezTo>
                    <a:cubicBezTo>
                      <a:pt x="2638465" y="2966803"/>
                      <a:pt x="2799249" y="2880473"/>
                      <a:pt x="2980197" y="2880473"/>
                    </a:cubicBezTo>
                    <a:cubicBezTo>
                      <a:pt x="3100008" y="2880473"/>
                      <a:pt x="3210978" y="2918321"/>
                      <a:pt x="3301190" y="2983581"/>
                    </a:cubicBezTo>
                    <a:cubicBezTo>
                      <a:pt x="3373807" y="2914346"/>
                      <a:pt x="3465808" y="2865716"/>
                      <a:pt x="3567959" y="2845066"/>
                    </a:cubicBezTo>
                    <a:cubicBezTo>
                      <a:pt x="3590854" y="2728399"/>
                      <a:pt x="3651016" y="2625236"/>
                      <a:pt x="3735867" y="2548363"/>
                    </a:cubicBezTo>
                    <a:cubicBezTo>
                      <a:pt x="3624957" y="2447881"/>
                      <a:pt x="3556229" y="2302483"/>
                      <a:pt x="3556229" y="2141032"/>
                    </a:cubicBezTo>
                    <a:cubicBezTo>
                      <a:pt x="3556229" y="1979581"/>
                      <a:pt x="3624957" y="1834183"/>
                      <a:pt x="3735867" y="1733701"/>
                    </a:cubicBezTo>
                    <a:cubicBezTo>
                      <a:pt x="3624957" y="1633219"/>
                      <a:pt x="3556229" y="1487821"/>
                      <a:pt x="3556229" y="1326370"/>
                    </a:cubicBezTo>
                    <a:cubicBezTo>
                      <a:pt x="3556229" y="1213287"/>
                      <a:pt x="3589946" y="1108079"/>
                      <a:pt x="3648347" y="1020561"/>
                    </a:cubicBezTo>
                    <a:cubicBezTo>
                      <a:pt x="3626565" y="1006627"/>
                      <a:pt x="3606074" y="990873"/>
                      <a:pt x="3588250" y="972135"/>
                    </a:cubicBezTo>
                    <a:cubicBezTo>
                      <a:pt x="3491526" y="1060675"/>
                      <a:pt x="3362421" y="1113408"/>
                      <a:pt x="3221000" y="1113408"/>
                    </a:cubicBezTo>
                    <a:cubicBezTo>
                      <a:pt x="3065923" y="1113408"/>
                      <a:pt x="2925655" y="1049999"/>
                      <a:pt x="2824957" y="947451"/>
                    </a:cubicBezTo>
                    <a:cubicBezTo>
                      <a:pt x="2724258" y="1050000"/>
                      <a:pt x="2583990" y="1113409"/>
                      <a:pt x="2428912" y="1113409"/>
                    </a:cubicBezTo>
                    <a:cubicBezTo>
                      <a:pt x="2253449" y="1113409"/>
                      <a:pt x="2096946" y="1032234"/>
                      <a:pt x="1996865" y="903815"/>
                    </a:cubicBezTo>
                    <a:cubicBezTo>
                      <a:pt x="1896784" y="1032234"/>
                      <a:pt x="1740280" y="1113410"/>
                      <a:pt x="1564816" y="1113410"/>
                    </a:cubicBezTo>
                    <a:cubicBezTo>
                      <a:pt x="1377378" y="1113410"/>
                      <a:pt x="1211575" y="1020776"/>
                      <a:pt x="1111593" y="878151"/>
                    </a:cubicBezTo>
                    <a:cubicBezTo>
                      <a:pt x="1080053" y="927774"/>
                      <a:pt x="1038222" y="969598"/>
                      <a:pt x="990563" y="1003955"/>
                    </a:cubicBezTo>
                    <a:cubicBezTo>
                      <a:pt x="1068182" y="1097494"/>
                      <a:pt x="1113408" y="1217901"/>
                      <a:pt x="1113408" y="1348870"/>
                    </a:cubicBezTo>
                    <a:cubicBezTo>
                      <a:pt x="1113408" y="1503969"/>
                      <a:pt x="1049982" y="1644253"/>
                      <a:pt x="947405" y="1744951"/>
                    </a:cubicBezTo>
                    <a:cubicBezTo>
                      <a:pt x="1049982" y="1845649"/>
                      <a:pt x="1113408" y="1985934"/>
                      <a:pt x="1113408" y="2141033"/>
                    </a:cubicBezTo>
                    <a:cubicBezTo>
                      <a:pt x="1113408" y="2296132"/>
                      <a:pt x="1049982" y="2436417"/>
                      <a:pt x="947405" y="2537115"/>
                    </a:cubicBezTo>
                    <a:cubicBezTo>
                      <a:pt x="1049982" y="2637813"/>
                      <a:pt x="1113408" y="2778098"/>
                      <a:pt x="1113408" y="2933196"/>
                    </a:cubicBezTo>
                    <a:cubicBezTo>
                      <a:pt x="1113408" y="3160411"/>
                      <a:pt x="977287" y="3355833"/>
                      <a:pt x="781802" y="3441590"/>
                    </a:cubicBezTo>
                    <a:cubicBezTo>
                      <a:pt x="781802" y="3467025"/>
                      <a:pt x="781802" y="3492460"/>
                      <a:pt x="781802" y="3517895"/>
                    </a:cubicBezTo>
                    <a:cubicBezTo>
                      <a:pt x="781802" y="3642214"/>
                      <a:pt x="681021" y="3742995"/>
                      <a:pt x="556702" y="3742995"/>
                    </a:cubicBezTo>
                    <a:lnTo>
                      <a:pt x="556703" y="3742994"/>
                    </a:lnTo>
                    <a:cubicBezTo>
                      <a:pt x="432384" y="3742994"/>
                      <a:pt x="331603" y="3642213"/>
                      <a:pt x="331603" y="3517894"/>
                    </a:cubicBezTo>
                    <a:lnTo>
                      <a:pt x="331603" y="3441589"/>
                    </a:lnTo>
                    <a:cubicBezTo>
                      <a:pt x="136120" y="3355831"/>
                      <a:pt x="0" y="3160410"/>
                      <a:pt x="0" y="2933196"/>
                    </a:cubicBezTo>
                    <a:cubicBezTo>
                      <a:pt x="0" y="2778098"/>
                      <a:pt x="63426" y="2637813"/>
                      <a:pt x="166003" y="2537115"/>
                    </a:cubicBezTo>
                    <a:cubicBezTo>
                      <a:pt x="63426" y="2436417"/>
                      <a:pt x="0" y="2296132"/>
                      <a:pt x="0" y="2141033"/>
                    </a:cubicBezTo>
                    <a:cubicBezTo>
                      <a:pt x="0" y="1985934"/>
                      <a:pt x="63426" y="1845649"/>
                      <a:pt x="166003" y="1744951"/>
                    </a:cubicBezTo>
                    <a:cubicBezTo>
                      <a:pt x="63426" y="1644253"/>
                      <a:pt x="0" y="1503969"/>
                      <a:pt x="0" y="1348870"/>
                    </a:cubicBezTo>
                    <a:cubicBezTo>
                      <a:pt x="0" y="1164802"/>
                      <a:pt x="89333" y="1001598"/>
                      <a:pt x="228018" y="901622"/>
                    </a:cubicBezTo>
                    <a:cubicBezTo>
                      <a:pt x="150398" y="808082"/>
                      <a:pt x="105172" y="687676"/>
                      <a:pt x="105172" y="556707"/>
                    </a:cubicBezTo>
                    <a:cubicBezTo>
                      <a:pt x="105172" y="249248"/>
                      <a:pt x="354417" y="3"/>
                      <a:pt x="661876" y="3"/>
                    </a:cubicBezTo>
                    <a:cubicBezTo>
                      <a:pt x="848326" y="3"/>
                      <a:pt x="1013368" y="91662"/>
                      <a:pt x="1113346" y="233137"/>
                    </a:cubicBezTo>
                    <a:cubicBezTo>
                      <a:pt x="1213323" y="91662"/>
                      <a:pt x="1378365" y="2"/>
                      <a:pt x="1564816" y="2"/>
                    </a:cubicBezTo>
                    <a:cubicBezTo>
                      <a:pt x="1740279" y="2"/>
                      <a:pt x="1896783" y="81177"/>
                      <a:pt x="1996864" y="209596"/>
                    </a:cubicBezTo>
                    <a:cubicBezTo>
                      <a:pt x="2096945" y="81176"/>
                      <a:pt x="2253449" y="1"/>
                      <a:pt x="2428912" y="1"/>
                    </a:cubicBezTo>
                    <a:cubicBezTo>
                      <a:pt x="2583990" y="1"/>
                      <a:pt x="2724257" y="63410"/>
                      <a:pt x="2824956" y="165958"/>
                    </a:cubicBezTo>
                    <a:cubicBezTo>
                      <a:pt x="2925654" y="63409"/>
                      <a:pt x="3065922" y="0"/>
                      <a:pt x="32210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8" name="Oval 6">
                <a:extLst>
                  <a:ext uri="{FF2B5EF4-FFF2-40B4-BE49-F238E27FC236}">
                    <a16:creationId xmlns:a16="http://schemas.microsoft.com/office/drawing/2014/main" id="{1C52B700-944E-497F-BDA0-813CBDBA0A15}"/>
                  </a:ext>
                </a:extLst>
              </p:cNvPr>
              <p:cNvSpPr/>
              <p:nvPr/>
            </p:nvSpPr>
            <p:spPr>
              <a:xfrm>
                <a:off x="4246861" y="1796567"/>
                <a:ext cx="265718" cy="292583"/>
              </a:xfrm>
              <a:custGeom>
                <a:avLst/>
                <a:gdLst/>
                <a:ahLst/>
                <a:cxnLst/>
                <a:rect l="l" t="t" r="r" b="b"/>
                <a:pathLst>
                  <a:path w="3596792" h="3960440">
                    <a:moveTo>
                      <a:pt x="1094942" y="2061441"/>
                    </a:moveTo>
                    <a:lnTo>
                      <a:pt x="1094942" y="2457943"/>
                    </a:lnTo>
                    <a:lnTo>
                      <a:pt x="698440" y="2457943"/>
                    </a:lnTo>
                    <a:lnTo>
                      <a:pt x="698440" y="2867371"/>
                    </a:lnTo>
                    <a:lnTo>
                      <a:pt x="1094942" y="2867371"/>
                    </a:lnTo>
                    <a:lnTo>
                      <a:pt x="1094942" y="3263873"/>
                    </a:lnTo>
                    <a:lnTo>
                      <a:pt x="1504370" y="3263873"/>
                    </a:lnTo>
                    <a:lnTo>
                      <a:pt x="1504370" y="2867371"/>
                    </a:lnTo>
                    <a:lnTo>
                      <a:pt x="1900872" y="2867371"/>
                    </a:lnTo>
                    <a:lnTo>
                      <a:pt x="1900872" y="2457943"/>
                    </a:lnTo>
                    <a:lnTo>
                      <a:pt x="1504370" y="2457943"/>
                    </a:lnTo>
                    <a:lnTo>
                      <a:pt x="1504370" y="2061441"/>
                    </a:lnTo>
                    <a:close/>
                    <a:moveTo>
                      <a:pt x="2799823" y="26785"/>
                    </a:moveTo>
                    <a:lnTo>
                      <a:pt x="3448872" y="1190236"/>
                    </a:lnTo>
                    <a:cubicBezTo>
                      <a:pt x="3542508" y="1318796"/>
                      <a:pt x="3596792" y="1477271"/>
                      <a:pt x="3596792" y="1648425"/>
                    </a:cubicBezTo>
                    <a:cubicBezTo>
                      <a:pt x="3596792" y="2085883"/>
                      <a:pt x="3242162" y="2440513"/>
                      <a:pt x="2804704" y="2440513"/>
                    </a:cubicBezTo>
                    <a:lnTo>
                      <a:pt x="2774283" y="2438977"/>
                    </a:lnTo>
                    <a:cubicBezTo>
                      <a:pt x="2737083" y="2264385"/>
                      <a:pt x="2663682" y="2103273"/>
                      <a:pt x="2561997" y="1963663"/>
                    </a:cubicBezTo>
                    <a:lnTo>
                      <a:pt x="2140652" y="1208381"/>
                    </a:lnTo>
                    <a:close/>
                    <a:moveTo>
                      <a:pt x="1291647" y="0"/>
                    </a:moveTo>
                    <a:lnTo>
                      <a:pt x="2356605" y="1908989"/>
                    </a:lnTo>
                    <a:cubicBezTo>
                      <a:pt x="2510243" y="2119929"/>
                      <a:pt x="2599312" y="2379955"/>
                      <a:pt x="2599312" y="2660784"/>
                    </a:cubicBezTo>
                    <a:cubicBezTo>
                      <a:pt x="2599312" y="3378564"/>
                      <a:pt x="2017436" y="3960440"/>
                      <a:pt x="1299656" y="3960440"/>
                    </a:cubicBezTo>
                    <a:cubicBezTo>
                      <a:pt x="581876" y="3960440"/>
                      <a:pt x="0" y="3378564"/>
                      <a:pt x="0" y="2660784"/>
                    </a:cubicBezTo>
                    <a:cubicBezTo>
                      <a:pt x="0" y="2462086"/>
                      <a:pt x="44590" y="2273803"/>
                      <a:pt x="125671" y="2106038"/>
                    </a:cubicBezTo>
                    <a:lnTo>
                      <a:pt x="116762" y="21060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9" name="Freeform 9">
                <a:extLst>
                  <a:ext uri="{FF2B5EF4-FFF2-40B4-BE49-F238E27FC236}">
                    <a16:creationId xmlns:a16="http://schemas.microsoft.com/office/drawing/2014/main" id="{D9102029-BB42-4CAB-B91C-4B760F0CE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431" y="1460681"/>
                <a:ext cx="217252" cy="281966"/>
              </a:xfrm>
              <a:custGeom>
                <a:avLst/>
                <a:gdLst>
                  <a:gd name="T0" fmla="*/ 536 w 1882"/>
                  <a:gd name="T1" fmla="*/ 10 h 2443"/>
                  <a:gd name="T2" fmla="*/ 642 w 1882"/>
                  <a:gd name="T3" fmla="*/ 32 h 2443"/>
                  <a:gd name="T4" fmla="*/ 821 w 1882"/>
                  <a:gd name="T5" fmla="*/ 80 h 2443"/>
                  <a:gd name="T6" fmla="*/ 1054 w 1882"/>
                  <a:gd name="T7" fmla="*/ 87 h 2443"/>
                  <a:gd name="T8" fmla="*/ 1196 w 1882"/>
                  <a:gd name="T9" fmla="*/ 59 h 2443"/>
                  <a:gd name="T10" fmla="*/ 1321 w 1882"/>
                  <a:gd name="T11" fmla="*/ 24 h 2443"/>
                  <a:gd name="T12" fmla="*/ 1495 w 1882"/>
                  <a:gd name="T13" fmla="*/ 8 h 2443"/>
                  <a:gd name="T14" fmla="*/ 1566 w 1882"/>
                  <a:gd name="T15" fmla="*/ 20 h 2443"/>
                  <a:gd name="T16" fmla="*/ 1705 w 1882"/>
                  <a:gd name="T17" fmla="*/ 69 h 2443"/>
                  <a:gd name="T18" fmla="*/ 1811 w 1882"/>
                  <a:gd name="T19" fmla="*/ 201 h 2443"/>
                  <a:gd name="T20" fmla="*/ 1864 w 1882"/>
                  <a:gd name="T21" fmla="*/ 359 h 2443"/>
                  <a:gd name="T22" fmla="*/ 1881 w 1882"/>
                  <a:gd name="T23" fmla="*/ 493 h 2443"/>
                  <a:gd name="T24" fmla="*/ 1882 w 1882"/>
                  <a:gd name="T25" fmla="*/ 550 h 2443"/>
                  <a:gd name="T26" fmla="*/ 1842 w 1882"/>
                  <a:gd name="T27" fmla="*/ 801 h 2443"/>
                  <a:gd name="T28" fmla="*/ 1802 w 1882"/>
                  <a:gd name="T29" fmla="*/ 923 h 2443"/>
                  <a:gd name="T30" fmla="*/ 1727 w 1882"/>
                  <a:gd name="T31" fmla="*/ 1080 h 2443"/>
                  <a:gd name="T32" fmla="*/ 1661 w 1882"/>
                  <a:gd name="T33" fmla="*/ 1268 h 2443"/>
                  <a:gd name="T34" fmla="*/ 1644 w 1882"/>
                  <a:gd name="T35" fmla="*/ 1341 h 2443"/>
                  <a:gd name="T36" fmla="*/ 1636 w 1882"/>
                  <a:gd name="T37" fmla="*/ 1465 h 2443"/>
                  <a:gd name="T38" fmla="*/ 1614 w 1882"/>
                  <a:gd name="T39" fmla="*/ 1657 h 2443"/>
                  <a:gd name="T40" fmla="*/ 1567 w 1882"/>
                  <a:gd name="T41" fmla="*/ 1913 h 2443"/>
                  <a:gd name="T42" fmla="*/ 1526 w 1882"/>
                  <a:gd name="T43" fmla="*/ 2084 h 2443"/>
                  <a:gd name="T44" fmla="*/ 1493 w 1882"/>
                  <a:gd name="T45" fmla="*/ 2189 h 2443"/>
                  <a:gd name="T46" fmla="*/ 1400 w 1882"/>
                  <a:gd name="T47" fmla="*/ 2375 h 2443"/>
                  <a:gd name="T48" fmla="*/ 1327 w 1882"/>
                  <a:gd name="T49" fmla="*/ 2438 h 2443"/>
                  <a:gd name="T50" fmla="*/ 1287 w 1882"/>
                  <a:gd name="T51" fmla="*/ 2441 h 2443"/>
                  <a:gd name="T52" fmla="*/ 1243 w 1882"/>
                  <a:gd name="T53" fmla="*/ 2407 h 2443"/>
                  <a:gd name="T54" fmla="*/ 1201 w 1882"/>
                  <a:gd name="T55" fmla="*/ 2280 h 2443"/>
                  <a:gd name="T56" fmla="*/ 1180 w 1882"/>
                  <a:gd name="T57" fmla="*/ 2148 h 2443"/>
                  <a:gd name="T58" fmla="*/ 1174 w 1882"/>
                  <a:gd name="T59" fmla="*/ 2039 h 2443"/>
                  <a:gd name="T60" fmla="*/ 1152 w 1882"/>
                  <a:gd name="T61" fmla="*/ 1785 h 2443"/>
                  <a:gd name="T62" fmla="*/ 1125 w 1882"/>
                  <a:gd name="T63" fmla="*/ 1654 h 2443"/>
                  <a:gd name="T64" fmla="*/ 1089 w 1882"/>
                  <a:gd name="T65" fmla="*/ 1553 h 2443"/>
                  <a:gd name="T66" fmla="*/ 1008 w 1882"/>
                  <a:gd name="T67" fmla="*/ 1480 h 2443"/>
                  <a:gd name="T68" fmla="*/ 945 w 1882"/>
                  <a:gd name="T69" fmla="*/ 1464 h 2443"/>
                  <a:gd name="T70" fmla="*/ 860 w 1882"/>
                  <a:gd name="T71" fmla="*/ 1476 h 2443"/>
                  <a:gd name="T72" fmla="*/ 785 w 1882"/>
                  <a:gd name="T73" fmla="*/ 1545 h 2443"/>
                  <a:gd name="T74" fmla="*/ 761 w 1882"/>
                  <a:gd name="T75" fmla="*/ 1600 h 2443"/>
                  <a:gd name="T76" fmla="*/ 736 w 1882"/>
                  <a:gd name="T77" fmla="*/ 1692 h 2443"/>
                  <a:gd name="T78" fmla="*/ 711 w 1882"/>
                  <a:gd name="T79" fmla="*/ 1877 h 2443"/>
                  <a:gd name="T80" fmla="*/ 695 w 1882"/>
                  <a:gd name="T81" fmla="*/ 2046 h 2443"/>
                  <a:gd name="T82" fmla="*/ 690 w 1882"/>
                  <a:gd name="T83" fmla="*/ 2157 h 2443"/>
                  <a:gd name="T84" fmla="*/ 657 w 1882"/>
                  <a:gd name="T85" fmla="*/ 2345 h 2443"/>
                  <a:gd name="T86" fmla="*/ 613 w 1882"/>
                  <a:gd name="T87" fmla="*/ 2424 h 2443"/>
                  <a:gd name="T88" fmla="*/ 592 w 1882"/>
                  <a:gd name="T89" fmla="*/ 2439 h 2443"/>
                  <a:gd name="T90" fmla="*/ 481 w 1882"/>
                  <a:gd name="T91" fmla="*/ 2389 h 2443"/>
                  <a:gd name="T92" fmla="*/ 415 w 1882"/>
                  <a:gd name="T93" fmla="*/ 2278 h 2443"/>
                  <a:gd name="T94" fmla="*/ 392 w 1882"/>
                  <a:gd name="T95" fmla="*/ 2217 h 2443"/>
                  <a:gd name="T96" fmla="*/ 332 w 1882"/>
                  <a:gd name="T97" fmla="*/ 2029 h 2443"/>
                  <a:gd name="T98" fmla="*/ 286 w 1882"/>
                  <a:gd name="T99" fmla="*/ 1821 h 2443"/>
                  <a:gd name="T100" fmla="*/ 259 w 1882"/>
                  <a:gd name="T101" fmla="*/ 1671 h 2443"/>
                  <a:gd name="T102" fmla="*/ 240 w 1882"/>
                  <a:gd name="T103" fmla="*/ 1555 h 2443"/>
                  <a:gd name="T104" fmla="*/ 229 w 1882"/>
                  <a:gd name="T105" fmla="*/ 1385 h 2443"/>
                  <a:gd name="T106" fmla="*/ 218 w 1882"/>
                  <a:gd name="T107" fmla="*/ 1279 h 2443"/>
                  <a:gd name="T108" fmla="*/ 158 w 1882"/>
                  <a:gd name="T109" fmla="*/ 1075 h 2443"/>
                  <a:gd name="T110" fmla="*/ 131 w 1882"/>
                  <a:gd name="T111" fmla="*/ 1004 h 2443"/>
                  <a:gd name="T112" fmla="*/ 29 w 1882"/>
                  <a:gd name="T113" fmla="*/ 722 h 2443"/>
                  <a:gd name="T114" fmla="*/ 1 w 1882"/>
                  <a:gd name="T115" fmla="*/ 565 h 2443"/>
                  <a:gd name="T116" fmla="*/ 10 w 1882"/>
                  <a:gd name="T117" fmla="*/ 393 h 2443"/>
                  <a:gd name="T118" fmla="*/ 69 w 1882"/>
                  <a:gd name="T119" fmla="*/ 212 h 2443"/>
                  <a:gd name="T120" fmla="*/ 137 w 1882"/>
                  <a:gd name="T121" fmla="*/ 118 h 2443"/>
                  <a:gd name="T122" fmla="*/ 184 w 1882"/>
                  <a:gd name="T123" fmla="*/ 71 h 2443"/>
                  <a:gd name="T124" fmla="*/ 336 w 1882"/>
                  <a:gd name="T125" fmla="*/ 6 h 2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82" h="2443">
                    <a:moveTo>
                      <a:pt x="405" y="0"/>
                    </a:moveTo>
                    <a:lnTo>
                      <a:pt x="440" y="0"/>
                    </a:lnTo>
                    <a:lnTo>
                      <a:pt x="473" y="2"/>
                    </a:lnTo>
                    <a:lnTo>
                      <a:pt x="506" y="6"/>
                    </a:lnTo>
                    <a:lnTo>
                      <a:pt x="536" y="10"/>
                    </a:lnTo>
                    <a:lnTo>
                      <a:pt x="564" y="14"/>
                    </a:lnTo>
                    <a:lnTo>
                      <a:pt x="589" y="20"/>
                    </a:lnTo>
                    <a:lnTo>
                      <a:pt x="611" y="24"/>
                    </a:lnTo>
                    <a:lnTo>
                      <a:pt x="628" y="29"/>
                    </a:lnTo>
                    <a:lnTo>
                      <a:pt x="642" y="32"/>
                    </a:lnTo>
                    <a:lnTo>
                      <a:pt x="650" y="35"/>
                    </a:lnTo>
                    <a:lnTo>
                      <a:pt x="654" y="35"/>
                    </a:lnTo>
                    <a:lnTo>
                      <a:pt x="711" y="55"/>
                    </a:lnTo>
                    <a:lnTo>
                      <a:pt x="766" y="69"/>
                    </a:lnTo>
                    <a:lnTo>
                      <a:pt x="821" y="80"/>
                    </a:lnTo>
                    <a:lnTo>
                      <a:pt x="873" y="87"/>
                    </a:lnTo>
                    <a:lnTo>
                      <a:pt x="922" y="90"/>
                    </a:lnTo>
                    <a:lnTo>
                      <a:pt x="969" y="91"/>
                    </a:lnTo>
                    <a:lnTo>
                      <a:pt x="1013" y="90"/>
                    </a:lnTo>
                    <a:lnTo>
                      <a:pt x="1054" y="87"/>
                    </a:lnTo>
                    <a:lnTo>
                      <a:pt x="1091" y="82"/>
                    </a:lnTo>
                    <a:lnTo>
                      <a:pt x="1124" y="77"/>
                    </a:lnTo>
                    <a:lnTo>
                      <a:pt x="1152" y="70"/>
                    </a:lnTo>
                    <a:lnTo>
                      <a:pt x="1176" y="65"/>
                    </a:lnTo>
                    <a:lnTo>
                      <a:pt x="1196" y="59"/>
                    </a:lnTo>
                    <a:lnTo>
                      <a:pt x="1210" y="55"/>
                    </a:lnTo>
                    <a:lnTo>
                      <a:pt x="1219" y="52"/>
                    </a:lnTo>
                    <a:lnTo>
                      <a:pt x="1221" y="50"/>
                    </a:lnTo>
                    <a:lnTo>
                      <a:pt x="1274" y="36"/>
                    </a:lnTo>
                    <a:lnTo>
                      <a:pt x="1321" y="24"/>
                    </a:lnTo>
                    <a:lnTo>
                      <a:pt x="1365" y="17"/>
                    </a:lnTo>
                    <a:lnTo>
                      <a:pt x="1404" y="11"/>
                    </a:lnTo>
                    <a:lnTo>
                      <a:pt x="1438" y="9"/>
                    </a:lnTo>
                    <a:lnTo>
                      <a:pt x="1469" y="8"/>
                    </a:lnTo>
                    <a:lnTo>
                      <a:pt x="1495" y="8"/>
                    </a:lnTo>
                    <a:lnTo>
                      <a:pt x="1517" y="10"/>
                    </a:lnTo>
                    <a:lnTo>
                      <a:pt x="1536" y="12"/>
                    </a:lnTo>
                    <a:lnTo>
                      <a:pt x="1550" y="15"/>
                    </a:lnTo>
                    <a:lnTo>
                      <a:pt x="1560" y="18"/>
                    </a:lnTo>
                    <a:lnTo>
                      <a:pt x="1566" y="20"/>
                    </a:lnTo>
                    <a:lnTo>
                      <a:pt x="1568" y="20"/>
                    </a:lnTo>
                    <a:lnTo>
                      <a:pt x="1607" y="26"/>
                    </a:lnTo>
                    <a:lnTo>
                      <a:pt x="1642" y="36"/>
                    </a:lnTo>
                    <a:lnTo>
                      <a:pt x="1675" y="52"/>
                    </a:lnTo>
                    <a:lnTo>
                      <a:pt x="1705" y="69"/>
                    </a:lnTo>
                    <a:lnTo>
                      <a:pt x="1731" y="91"/>
                    </a:lnTo>
                    <a:lnTo>
                      <a:pt x="1755" y="115"/>
                    </a:lnTo>
                    <a:lnTo>
                      <a:pt x="1776" y="141"/>
                    </a:lnTo>
                    <a:lnTo>
                      <a:pt x="1795" y="170"/>
                    </a:lnTo>
                    <a:lnTo>
                      <a:pt x="1811" y="201"/>
                    </a:lnTo>
                    <a:lnTo>
                      <a:pt x="1825" y="231"/>
                    </a:lnTo>
                    <a:lnTo>
                      <a:pt x="1837" y="263"/>
                    </a:lnTo>
                    <a:lnTo>
                      <a:pt x="1848" y="296"/>
                    </a:lnTo>
                    <a:lnTo>
                      <a:pt x="1856" y="328"/>
                    </a:lnTo>
                    <a:lnTo>
                      <a:pt x="1864" y="359"/>
                    </a:lnTo>
                    <a:lnTo>
                      <a:pt x="1869" y="390"/>
                    </a:lnTo>
                    <a:lnTo>
                      <a:pt x="1874" y="419"/>
                    </a:lnTo>
                    <a:lnTo>
                      <a:pt x="1877" y="446"/>
                    </a:lnTo>
                    <a:lnTo>
                      <a:pt x="1879" y="471"/>
                    </a:lnTo>
                    <a:lnTo>
                      <a:pt x="1881" y="493"/>
                    </a:lnTo>
                    <a:lnTo>
                      <a:pt x="1882" y="513"/>
                    </a:lnTo>
                    <a:lnTo>
                      <a:pt x="1882" y="528"/>
                    </a:lnTo>
                    <a:lnTo>
                      <a:pt x="1882" y="540"/>
                    </a:lnTo>
                    <a:lnTo>
                      <a:pt x="1882" y="548"/>
                    </a:lnTo>
                    <a:lnTo>
                      <a:pt x="1882" y="550"/>
                    </a:lnTo>
                    <a:lnTo>
                      <a:pt x="1877" y="610"/>
                    </a:lnTo>
                    <a:lnTo>
                      <a:pt x="1869" y="665"/>
                    </a:lnTo>
                    <a:lnTo>
                      <a:pt x="1860" y="716"/>
                    </a:lnTo>
                    <a:lnTo>
                      <a:pt x="1852" y="762"/>
                    </a:lnTo>
                    <a:lnTo>
                      <a:pt x="1842" y="801"/>
                    </a:lnTo>
                    <a:lnTo>
                      <a:pt x="1833" y="836"/>
                    </a:lnTo>
                    <a:lnTo>
                      <a:pt x="1823" y="866"/>
                    </a:lnTo>
                    <a:lnTo>
                      <a:pt x="1815" y="890"/>
                    </a:lnTo>
                    <a:lnTo>
                      <a:pt x="1808" y="910"/>
                    </a:lnTo>
                    <a:lnTo>
                      <a:pt x="1802" y="923"/>
                    </a:lnTo>
                    <a:lnTo>
                      <a:pt x="1799" y="931"/>
                    </a:lnTo>
                    <a:lnTo>
                      <a:pt x="1798" y="934"/>
                    </a:lnTo>
                    <a:lnTo>
                      <a:pt x="1772" y="985"/>
                    </a:lnTo>
                    <a:lnTo>
                      <a:pt x="1747" y="1033"/>
                    </a:lnTo>
                    <a:lnTo>
                      <a:pt x="1727" y="1080"/>
                    </a:lnTo>
                    <a:lnTo>
                      <a:pt x="1709" y="1124"/>
                    </a:lnTo>
                    <a:lnTo>
                      <a:pt x="1694" y="1166"/>
                    </a:lnTo>
                    <a:lnTo>
                      <a:pt x="1681" y="1203"/>
                    </a:lnTo>
                    <a:lnTo>
                      <a:pt x="1670" y="1237"/>
                    </a:lnTo>
                    <a:lnTo>
                      <a:pt x="1661" y="1268"/>
                    </a:lnTo>
                    <a:lnTo>
                      <a:pt x="1654" y="1293"/>
                    </a:lnTo>
                    <a:lnTo>
                      <a:pt x="1650" y="1314"/>
                    </a:lnTo>
                    <a:lnTo>
                      <a:pt x="1647" y="1328"/>
                    </a:lnTo>
                    <a:lnTo>
                      <a:pt x="1644" y="1338"/>
                    </a:lnTo>
                    <a:lnTo>
                      <a:pt x="1644" y="1341"/>
                    </a:lnTo>
                    <a:lnTo>
                      <a:pt x="1640" y="1373"/>
                    </a:lnTo>
                    <a:lnTo>
                      <a:pt x="1637" y="1403"/>
                    </a:lnTo>
                    <a:lnTo>
                      <a:pt x="1636" y="1428"/>
                    </a:lnTo>
                    <a:lnTo>
                      <a:pt x="1636" y="1449"/>
                    </a:lnTo>
                    <a:lnTo>
                      <a:pt x="1636" y="1465"/>
                    </a:lnTo>
                    <a:lnTo>
                      <a:pt x="1637" y="1476"/>
                    </a:lnTo>
                    <a:lnTo>
                      <a:pt x="1637" y="1479"/>
                    </a:lnTo>
                    <a:lnTo>
                      <a:pt x="1630" y="1540"/>
                    </a:lnTo>
                    <a:lnTo>
                      <a:pt x="1623" y="1600"/>
                    </a:lnTo>
                    <a:lnTo>
                      <a:pt x="1614" y="1657"/>
                    </a:lnTo>
                    <a:lnTo>
                      <a:pt x="1605" y="1714"/>
                    </a:lnTo>
                    <a:lnTo>
                      <a:pt x="1595" y="1768"/>
                    </a:lnTo>
                    <a:lnTo>
                      <a:pt x="1585" y="1819"/>
                    </a:lnTo>
                    <a:lnTo>
                      <a:pt x="1575" y="1868"/>
                    </a:lnTo>
                    <a:lnTo>
                      <a:pt x="1567" y="1913"/>
                    </a:lnTo>
                    <a:lnTo>
                      <a:pt x="1557" y="1956"/>
                    </a:lnTo>
                    <a:lnTo>
                      <a:pt x="1548" y="1994"/>
                    </a:lnTo>
                    <a:lnTo>
                      <a:pt x="1540" y="2029"/>
                    </a:lnTo>
                    <a:lnTo>
                      <a:pt x="1533" y="2059"/>
                    </a:lnTo>
                    <a:lnTo>
                      <a:pt x="1526" y="2084"/>
                    </a:lnTo>
                    <a:lnTo>
                      <a:pt x="1521" y="2105"/>
                    </a:lnTo>
                    <a:lnTo>
                      <a:pt x="1517" y="2120"/>
                    </a:lnTo>
                    <a:lnTo>
                      <a:pt x="1514" y="2129"/>
                    </a:lnTo>
                    <a:lnTo>
                      <a:pt x="1514" y="2132"/>
                    </a:lnTo>
                    <a:lnTo>
                      <a:pt x="1493" y="2189"/>
                    </a:lnTo>
                    <a:lnTo>
                      <a:pt x="1473" y="2240"/>
                    </a:lnTo>
                    <a:lnTo>
                      <a:pt x="1455" y="2283"/>
                    </a:lnTo>
                    <a:lnTo>
                      <a:pt x="1435" y="2319"/>
                    </a:lnTo>
                    <a:lnTo>
                      <a:pt x="1418" y="2349"/>
                    </a:lnTo>
                    <a:lnTo>
                      <a:pt x="1400" y="2375"/>
                    </a:lnTo>
                    <a:lnTo>
                      <a:pt x="1384" y="2395"/>
                    </a:lnTo>
                    <a:lnTo>
                      <a:pt x="1367" y="2412"/>
                    </a:lnTo>
                    <a:lnTo>
                      <a:pt x="1353" y="2424"/>
                    </a:lnTo>
                    <a:lnTo>
                      <a:pt x="1340" y="2433"/>
                    </a:lnTo>
                    <a:lnTo>
                      <a:pt x="1327" y="2438"/>
                    </a:lnTo>
                    <a:lnTo>
                      <a:pt x="1316" y="2441"/>
                    </a:lnTo>
                    <a:lnTo>
                      <a:pt x="1307" y="2443"/>
                    </a:lnTo>
                    <a:lnTo>
                      <a:pt x="1298" y="2443"/>
                    </a:lnTo>
                    <a:lnTo>
                      <a:pt x="1291" y="2443"/>
                    </a:lnTo>
                    <a:lnTo>
                      <a:pt x="1287" y="2441"/>
                    </a:lnTo>
                    <a:lnTo>
                      <a:pt x="1284" y="2440"/>
                    </a:lnTo>
                    <a:lnTo>
                      <a:pt x="1283" y="2439"/>
                    </a:lnTo>
                    <a:lnTo>
                      <a:pt x="1268" y="2434"/>
                    </a:lnTo>
                    <a:lnTo>
                      <a:pt x="1255" y="2423"/>
                    </a:lnTo>
                    <a:lnTo>
                      <a:pt x="1243" y="2407"/>
                    </a:lnTo>
                    <a:lnTo>
                      <a:pt x="1232" y="2388"/>
                    </a:lnTo>
                    <a:lnTo>
                      <a:pt x="1224" y="2364"/>
                    </a:lnTo>
                    <a:lnTo>
                      <a:pt x="1215" y="2337"/>
                    </a:lnTo>
                    <a:lnTo>
                      <a:pt x="1207" y="2310"/>
                    </a:lnTo>
                    <a:lnTo>
                      <a:pt x="1201" y="2280"/>
                    </a:lnTo>
                    <a:lnTo>
                      <a:pt x="1194" y="2252"/>
                    </a:lnTo>
                    <a:lnTo>
                      <a:pt x="1190" y="2222"/>
                    </a:lnTo>
                    <a:lnTo>
                      <a:pt x="1185" y="2195"/>
                    </a:lnTo>
                    <a:lnTo>
                      <a:pt x="1182" y="2170"/>
                    </a:lnTo>
                    <a:lnTo>
                      <a:pt x="1180" y="2148"/>
                    </a:lnTo>
                    <a:lnTo>
                      <a:pt x="1177" y="2128"/>
                    </a:lnTo>
                    <a:lnTo>
                      <a:pt x="1176" y="2114"/>
                    </a:lnTo>
                    <a:lnTo>
                      <a:pt x="1175" y="2105"/>
                    </a:lnTo>
                    <a:lnTo>
                      <a:pt x="1175" y="2102"/>
                    </a:lnTo>
                    <a:lnTo>
                      <a:pt x="1174" y="2039"/>
                    </a:lnTo>
                    <a:lnTo>
                      <a:pt x="1172" y="1980"/>
                    </a:lnTo>
                    <a:lnTo>
                      <a:pt x="1169" y="1925"/>
                    </a:lnTo>
                    <a:lnTo>
                      <a:pt x="1163" y="1874"/>
                    </a:lnTo>
                    <a:lnTo>
                      <a:pt x="1158" y="1828"/>
                    </a:lnTo>
                    <a:lnTo>
                      <a:pt x="1152" y="1785"/>
                    </a:lnTo>
                    <a:lnTo>
                      <a:pt x="1146" y="1749"/>
                    </a:lnTo>
                    <a:lnTo>
                      <a:pt x="1139" y="1716"/>
                    </a:lnTo>
                    <a:lnTo>
                      <a:pt x="1134" y="1690"/>
                    </a:lnTo>
                    <a:lnTo>
                      <a:pt x="1129" y="1669"/>
                    </a:lnTo>
                    <a:lnTo>
                      <a:pt x="1125" y="1654"/>
                    </a:lnTo>
                    <a:lnTo>
                      <a:pt x="1123" y="1644"/>
                    </a:lnTo>
                    <a:lnTo>
                      <a:pt x="1122" y="1640"/>
                    </a:lnTo>
                    <a:lnTo>
                      <a:pt x="1113" y="1606"/>
                    </a:lnTo>
                    <a:lnTo>
                      <a:pt x="1102" y="1578"/>
                    </a:lnTo>
                    <a:lnTo>
                      <a:pt x="1089" y="1553"/>
                    </a:lnTo>
                    <a:lnTo>
                      <a:pt x="1074" y="1532"/>
                    </a:lnTo>
                    <a:lnTo>
                      <a:pt x="1058" y="1514"/>
                    </a:lnTo>
                    <a:lnTo>
                      <a:pt x="1042" y="1500"/>
                    </a:lnTo>
                    <a:lnTo>
                      <a:pt x="1024" y="1489"/>
                    </a:lnTo>
                    <a:lnTo>
                      <a:pt x="1008" y="1480"/>
                    </a:lnTo>
                    <a:lnTo>
                      <a:pt x="992" y="1474"/>
                    </a:lnTo>
                    <a:lnTo>
                      <a:pt x="977" y="1469"/>
                    </a:lnTo>
                    <a:lnTo>
                      <a:pt x="964" y="1466"/>
                    </a:lnTo>
                    <a:lnTo>
                      <a:pt x="953" y="1465"/>
                    </a:lnTo>
                    <a:lnTo>
                      <a:pt x="945" y="1464"/>
                    </a:lnTo>
                    <a:lnTo>
                      <a:pt x="940" y="1464"/>
                    </a:lnTo>
                    <a:lnTo>
                      <a:pt x="937" y="1464"/>
                    </a:lnTo>
                    <a:lnTo>
                      <a:pt x="908" y="1464"/>
                    </a:lnTo>
                    <a:lnTo>
                      <a:pt x="883" y="1468"/>
                    </a:lnTo>
                    <a:lnTo>
                      <a:pt x="860" y="1476"/>
                    </a:lnTo>
                    <a:lnTo>
                      <a:pt x="840" y="1487"/>
                    </a:lnTo>
                    <a:lnTo>
                      <a:pt x="822" y="1500"/>
                    </a:lnTo>
                    <a:lnTo>
                      <a:pt x="808" y="1514"/>
                    </a:lnTo>
                    <a:lnTo>
                      <a:pt x="795" y="1530"/>
                    </a:lnTo>
                    <a:lnTo>
                      <a:pt x="785" y="1545"/>
                    </a:lnTo>
                    <a:lnTo>
                      <a:pt x="777" y="1559"/>
                    </a:lnTo>
                    <a:lnTo>
                      <a:pt x="771" y="1574"/>
                    </a:lnTo>
                    <a:lnTo>
                      <a:pt x="766" y="1585"/>
                    </a:lnTo>
                    <a:lnTo>
                      <a:pt x="763" y="1594"/>
                    </a:lnTo>
                    <a:lnTo>
                      <a:pt x="761" y="1600"/>
                    </a:lnTo>
                    <a:lnTo>
                      <a:pt x="761" y="1602"/>
                    </a:lnTo>
                    <a:lnTo>
                      <a:pt x="754" y="1616"/>
                    </a:lnTo>
                    <a:lnTo>
                      <a:pt x="748" y="1637"/>
                    </a:lnTo>
                    <a:lnTo>
                      <a:pt x="741" y="1662"/>
                    </a:lnTo>
                    <a:lnTo>
                      <a:pt x="736" y="1692"/>
                    </a:lnTo>
                    <a:lnTo>
                      <a:pt x="730" y="1726"/>
                    </a:lnTo>
                    <a:lnTo>
                      <a:pt x="725" y="1761"/>
                    </a:lnTo>
                    <a:lnTo>
                      <a:pt x="719" y="1799"/>
                    </a:lnTo>
                    <a:lnTo>
                      <a:pt x="715" y="1838"/>
                    </a:lnTo>
                    <a:lnTo>
                      <a:pt x="711" y="1877"/>
                    </a:lnTo>
                    <a:lnTo>
                      <a:pt x="707" y="1915"/>
                    </a:lnTo>
                    <a:lnTo>
                      <a:pt x="704" y="1953"/>
                    </a:lnTo>
                    <a:lnTo>
                      <a:pt x="701" y="1987"/>
                    </a:lnTo>
                    <a:lnTo>
                      <a:pt x="697" y="2018"/>
                    </a:lnTo>
                    <a:lnTo>
                      <a:pt x="695" y="2046"/>
                    </a:lnTo>
                    <a:lnTo>
                      <a:pt x="694" y="2069"/>
                    </a:lnTo>
                    <a:lnTo>
                      <a:pt x="693" y="2086"/>
                    </a:lnTo>
                    <a:lnTo>
                      <a:pt x="692" y="2097"/>
                    </a:lnTo>
                    <a:lnTo>
                      <a:pt x="692" y="2102"/>
                    </a:lnTo>
                    <a:lnTo>
                      <a:pt x="690" y="2157"/>
                    </a:lnTo>
                    <a:lnTo>
                      <a:pt x="685" y="2205"/>
                    </a:lnTo>
                    <a:lnTo>
                      <a:pt x="680" y="2247"/>
                    </a:lnTo>
                    <a:lnTo>
                      <a:pt x="673" y="2285"/>
                    </a:lnTo>
                    <a:lnTo>
                      <a:pt x="665" y="2318"/>
                    </a:lnTo>
                    <a:lnTo>
                      <a:pt x="657" y="2345"/>
                    </a:lnTo>
                    <a:lnTo>
                      <a:pt x="648" y="2368"/>
                    </a:lnTo>
                    <a:lnTo>
                      <a:pt x="639" y="2387"/>
                    </a:lnTo>
                    <a:lnTo>
                      <a:pt x="629" y="2402"/>
                    </a:lnTo>
                    <a:lnTo>
                      <a:pt x="622" y="2414"/>
                    </a:lnTo>
                    <a:lnTo>
                      <a:pt x="613" y="2424"/>
                    </a:lnTo>
                    <a:lnTo>
                      <a:pt x="606" y="2430"/>
                    </a:lnTo>
                    <a:lnTo>
                      <a:pt x="600" y="2435"/>
                    </a:lnTo>
                    <a:lnTo>
                      <a:pt x="595" y="2438"/>
                    </a:lnTo>
                    <a:lnTo>
                      <a:pt x="593" y="2439"/>
                    </a:lnTo>
                    <a:lnTo>
                      <a:pt x="592" y="2439"/>
                    </a:lnTo>
                    <a:lnTo>
                      <a:pt x="566" y="2439"/>
                    </a:lnTo>
                    <a:lnTo>
                      <a:pt x="543" y="2434"/>
                    </a:lnTo>
                    <a:lnTo>
                      <a:pt x="520" y="2423"/>
                    </a:lnTo>
                    <a:lnTo>
                      <a:pt x="500" y="2407"/>
                    </a:lnTo>
                    <a:lnTo>
                      <a:pt x="481" y="2389"/>
                    </a:lnTo>
                    <a:lnTo>
                      <a:pt x="464" y="2368"/>
                    </a:lnTo>
                    <a:lnTo>
                      <a:pt x="450" y="2346"/>
                    </a:lnTo>
                    <a:lnTo>
                      <a:pt x="435" y="2323"/>
                    </a:lnTo>
                    <a:lnTo>
                      <a:pt x="424" y="2300"/>
                    </a:lnTo>
                    <a:lnTo>
                      <a:pt x="415" y="2278"/>
                    </a:lnTo>
                    <a:lnTo>
                      <a:pt x="407" y="2258"/>
                    </a:lnTo>
                    <a:lnTo>
                      <a:pt x="400" y="2242"/>
                    </a:lnTo>
                    <a:lnTo>
                      <a:pt x="396" y="2228"/>
                    </a:lnTo>
                    <a:lnTo>
                      <a:pt x="393" y="2220"/>
                    </a:lnTo>
                    <a:lnTo>
                      <a:pt x="392" y="2217"/>
                    </a:lnTo>
                    <a:lnTo>
                      <a:pt x="380" y="2185"/>
                    </a:lnTo>
                    <a:lnTo>
                      <a:pt x="367" y="2149"/>
                    </a:lnTo>
                    <a:lnTo>
                      <a:pt x="355" y="2110"/>
                    </a:lnTo>
                    <a:lnTo>
                      <a:pt x="343" y="2071"/>
                    </a:lnTo>
                    <a:lnTo>
                      <a:pt x="332" y="2029"/>
                    </a:lnTo>
                    <a:lnTo>
                      <a:pt x="323" y="1987"/>
                    </a:lnTo>
                    <a:lnTo>
                      <a:pt x="312" y="1944"/>
                    </a:lnTo>
                    <a:lnTo>
                      <a:pt x="303" y="1901"/>
                    </a:lnTo>
                    <a:lnTo>
                      <a:pt x="294" y="1861"/>
                    </a:lnTo>
                    <a:lnTo>
                      <a:pt x="286" y="1821"/>
                    </a:lnTo>
                    <a:lnTo>
                      <a:pt x="279" y="1784"/>
                    </a:lnTo>
                    <a:lnTo>
                      <a:pt x="272" y="1750"/>
                    </a:lnTo>
                    <a:lnTo>
                      <a:pt x="267" y="1719"/>
                    </a:lnTo>
                    <a:lnTo>
                      <a:pt x="262" y="1692"/>
                    </a:lnTo>
                    <a:lnTo>
                      <a:pt x="259" y="1671"/>
                    </a:lnTo>
                    <a:lnTo>
                      <a:pt x="256" y="1655"/>
                    </a:lnTo>
                    <a:lnTo>
                      <a:pt x="255" y="1644"/>
                    </a:lnTo>
                    <a:lnTo>
                      <a:pt x="253" y="1640"/>
                    </a:lnTo>
                    <a:lnTo>
                      <a:pt x="246" y="1598"/>
                    </a:lnTo>
                    <a:lnTo>
                      <a:pt x="240" y="1555"/>
                    </a:lnTo>
                    <a:lnTo>
                      <a:pt x="236" y="1514"/>
                    </a:lnTo>
                    <a:lnTo>
                      <a:pt x="234" y="1477"/>
                    </a:lnTo>
                    <a:lnTo>
                      <a:pt x="232" y="1442"/>
                    </a:lnTo>
                    <a:lnTo>
                      <a:pt x="230" y="1411"/>
                    </a:lnTo>
                    <a:lnTo>
                      <a:pt x="229" y="1385"/>
                    </a:lnTo>
                    <a:lnTo>
                      <a:pt x="229" y="1363"/>
                    </a:lnTo>
                    <a:lnTo>
                      <a:pt x="230" y="1347"/>
                    </a:lnTo>
                    <a:lnTo>
                      <a:pt x="230" y="1337"/>
                    </a:lnTo>
                    <a:lnTo>
                      <a:pt x="230" y="1334"/>
                    </a:lnTo>
                    <a:lnTo>
                      <a:pt x="218" y="1279"/>
                    </a:lnTo>
                    <a:lnTo>
                      <a:pt x="205" y="1228"/>
                    </a:lnTo>
                    <a:lnTo>
                      <a:pt x="192" y="1182"/>
                    </a:lnTo>
                    <a:lnTo>
                      <a:pt x="180" y="1142"/>
                    </a:lnTo>
                    <a:lnTo>
                      <a:pt x="169" y="1106"/>
                    </a:lnTo>
                    <a:lnTo>
                      <a:pt x="158" y="1075"/>
                    </a:lnTo>
                    <a:lnTo>
                      <a:pt x="149" y="1050"/>
                    </a:lnTo>
                    <a:lnTo>
                      <a:pt x="142" y="1029"/>
                    </a:lnTo>
                    <a:lnTo>
                      <a:pt x="136" y="1015"/>
                    </a:lnTo>
                    <a:lnTo>
                      <a:pt x="132" y="1006"/>
                    </a:lnTo>
                    <a:lnTo>
                      <a:pt x="131" y="1004"/>
                    </a:lnTo>
                    <a:lnTo>
                      <a:pt x="102" y="939"/>
                    </a:lnTo>
                    <a:lnTo>
                      <a:pt x="77" y="879"/>
                    </a:lnTo>
                    <a:lnTo>
                      <a:pt x="57" y="822"/>
                    </a:lnTo>
                    <a:lnTo>
                      <a:pt x="41" y="769"/>
                    </a:lnTo>
                    <a:lnTo>
                      <a:pt x="29" y="722"/>
                    </a:lnTo>
                    <a:lnTo>
                      <a:pt x="19" y="678"/>
                    </a:lnTo>
                    <a:lnTo>
                      <a:pt x="11" y="641"/>
                    </a:lnTo>
                    <a:lnTo>
                      <a:pt x="6" y="609"/>
                    </a:lnTo>
                    <a:lnTo>
                      <a:pt x="2" y="584"/>
                    </a:lnTo>
                    <a:lnTo>
                      <a:pt x="1" y="565"/>
                    </a:lnTo>
                    <a:lnTo>
                      <a:pt x="0" y="555"/>
                    </a:lnTo>
                    <a:lnTo>
                      <a:pt x="0" y="550"/>
                    </a:lnTo>
                    <a:lnTo>
                      <a:pt x="0" y="493"/>
                    </a:lnTo>
                    <a:lnTo>
                      <a:pt x="4" y="442"/>
                    </a:lnTo>
                    <a:lnTo>
                      <a:pt x="10" y="393"/>
                    </a:lnTo>
                    <a:lnTo>
                      <a:pt x="19" y="350"/>
                    </a:lnTo>
                    <a:lnTo>
                      <a:pt x="30" y="309"/>
                    </a:lnTo>
                    <a:lnTo>
                      <a:pt x="42" y="273"/>
                    </a:lnTo>
                    <a:lnTo>
                      <a:pt x="55" y="241"/>
                    </a:lnTo>
                    <a:lnTo>
                      <a:pt x="69" y="212"/>
                    </a:lnTo>
                    <a:lnTo>
                      <a:pt x="85" y="186"/>
                    </a:lnTo>
                    <a:lnTo>
                      <a:pt x="99" y="164"/>
                    </a:lnTo>
                    <a:lnTo>
                      <a:pt x="113" y="146"/>
                    </a:lnTo>
                    <a:lnTo>
                      <a:pt x="126" y="130"/>
                    </a:lnTo>
                    <a:lnTo>
                      <a:pt x="137" y="118"/>
                    </a:lnTo>
                    <a:lnTo>
                      <a:pt x="147" y="109"/>
                    </a:lnTo>
                    <a:lnTo>
                      <a:pt x="155" y="102"/>
                    </a:lnTo>
                    <a:lnTo>
                      <a:pt x="160" y="99"/>
                    </a:lnTo>
                    <a:lnTo>
                      <a:pt x="161" y="96"/>
                    </a:lnTo>
                    <a:lnTo>
                      <a:pt x="184" y="71"/>
                    </a:lnTo>
                    <a:lnTo>
                      <a:pt x="210" y="52"/>
                    </a:lnTo>
                    <a:lnTo>
                      <a:pt x="238" y="34"/>
                    </a:lnTo>
                    <a:lnTo>
                      <a:pt x="269" y="22"/>
                    </a:lnTo>
                    <a:lnTo>
                      <a:pt x="302" y="12"/>
                    </a:lnTo>
                    <a:lnTo>
                      <a:pt x="336" y="6"/>
                    </a:lnTo>
                    <a:lnTo>
                      <a:pt x="370" y="1"/>
                    </a:lnTo>
                    <a:lnTo>
                      <a:pt x="40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Freeform 9">
                <a:extLst>
                  <a:ext uri="{FF2B5EF4-FFF2-40B4-BE49-F238E27FC236}">
                    <a16:creationId xmlns:a16="http://schemas.microsoft.com/office/drawing/2014/main" id="{46C6D312-27FC-420C-9FE7-8E9FADB0C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8310" y="2174359"/>
                <a:ext cx="309009" cy="316438"/>
              </a:xfrm>
              <a:custGeom>
                <a:avLst/>
                <a:gdLst>
                  <a:gd name="T0" fmla="*/ 1754 w 3785"/>
                  <a:gd name="T1" fmla="*/ 114 h 3876"/>
                  <a:gd name="T2" fmla="*/ 1771 w 3785"/>
                  <a:gd name="T3" fmla="*/ 367 h 3876"/>
                  <a:gd name="T4" fmla="*/ 1818 w 3785"/>
                  <a:gd name="T5" fmla="*/ 614 h 3876"/>
                  <a:gd name="T6" fmla="*/ 1902 w 3785"/>
                  <a:gd name="T7" fmla="*/ 796 h 3876"/>
                  <a:gd name="T8" fmla="*/ 2038 w 3785"/>
                  <a:gd name="T9" fmla="*/ 858 h 3876"/>
                  <a:gd name="T10" fmla="*/ 2180 w 3785"/>
                  <a:gd name="T11" fmla="*/ 802 h 3876"/>
                  <a:gd name="T12" fmla="*/ 2320 w 3785"/>
                  <a:gd name="T13" fmla="*/ 722 h 3876"/>
                  <a:gd name="T14" fmla="*/ 2609 w 3785"/>
                  <a:gd name="T15" fmla="*/ 640 h 3876"/>
                  <a:gd name="T16" fmla="*/ 2954 w 3785"/>
                  <a:gd name="T17" fmla="*/ 674 h 3876"/>
                  <a:gd name="T18" fmla="*/ 3298 w 3785"/>
                  <a:gd name="T19" fmla="*/ 856 h 3876"/>
                  <a:gd name="T20" fmla="*/ 3556 w 3785"/>
                  <a:gd name="T21" fmla="*/ 1133 h 3876"/>
                  <a:gd name="T22" fmla="*/ 3704 w 3785"/>
                  <a:gd name="T23" fmla="*/ 1473 h 3876"/>
                  <a:gd name="T24" fmla="*/ 3776 w 3785"/>
                  <a:gd name="T25" fmla="*/ 1871 h 3876"/>
                  <a:gd name="T26" fmla="*/ 3771 w 3785"/>
                  <a:gd name="T27" fmla="*/ 2284 h 3876"/>
                  <a:gd name="T28" fmla="*/ 3674 w 3785"/>
                  <a:gd name="T29" fmla="*/ 2671 h 3876"/>
                  <a:gd name="T30" fmla="*/ 3467 w 3785"/>
                  <a:gd name="T31" fmla="*/ 3049 h 3876"/>
                  <a:gd name="T32" fmla="*/ 3198 w 3785"/>
                  <a:gd name="T33" fmla="*/ 3334 h 3876"/>
                  <a:gd name="T34" fmla="*/ 2900 w 3785"/>
                  <a:gd name="T35" fmla="*/ 3536 h 3876"/>
                  <a:gd name="T36" fmla="*/ 2609 w 3785"/>
                  <a:gd name="T37" fmla="*/ 3667 h 3876"/>
                  <a:gd name="T38" fmla="*/ 2300 w 3785"/>
                  <a:gd name="T39" fmla="*/ 3738 h 3876"/>
                  <a:gd name="T40" fmla="*/ 1933 w 3785"/>
                  <a:gd name="T41" fmla="*/ 3720 h 3876"/>
                  <a:gd name="T42" fmla="*/ 1602 w 3785"/>
                  <a:gd name="T43" fmla="*/ 3634 h 3876"/>
                  <a:gd name="T44" fmla="*/ 1262 w 3785"/>
                  <a:gd name="T45" fmla="*/ 3469 h 3876"/>
                  <a:gd name="T46" fmla="*/ 913 w 3785"/>
                  <a:gd name="T47" fmla="*/ 3256 h 3876"/>
                  <a:gd name="T48" fmla="*/ 842 w 3785"/>
                  <a:gd name="T49" fmla="*/ 3214 h 3876"/>
                  <a:gd name="T50" fmla="*/ 753 w 3785"/>
                  <a:gd name="T51" fmla="*/ 3174 h 3876"/>
                  <a:gd name="T52" fmla="*/ 658 w 3785"/>
                  <a:gd name="T53" fmla="*/ 3164 h 3876"/>
                  <a:gd name="T54" fmla="*/ 571 w 3785"/>
                  <a:gd name="T55" fmla="*/ 3213 h 3876"/>
                  <a:gd name="T56" fmla="*/ 504 w 3785"/>
                  <a:gd name="T57" fmla="*/ 3347 h 3876"/>
                  <a:gd name="T58" fmla="*/ 467 w 3785"/>
                  <a:gd name="T59" fmla="*/ 3596 h 3876"/>
                  <a:gd name="T60" fmla="*/ 382 w 3785"/>
                  <a:gd name="T61" fmla="*/ 3873 h 3876"/>
                  <a:gd name="T62" fmla="*/ 16 w 3785"/>
                  <a:gd name="T63" fmla="*/ 3869 h 3876"/>
                  <a:gd name="T64" fmla="*/ 2 w 3785"/>
                  <a:gd name="T65" fmla="*/ 3682 h 3876"/>
                  <a:gd name="T66" fmla="*/ 9 w 3785"/>
                  <a:gd name="T67" fmla="*/ 3413 h 3876"/>
                  <a:gd name="T68" fmla="*/ 64 w 3785"/>
                  <a:gd name="T69" fmla="*/ 3125 h 3876"/>
                  <a:gd name="T70" fmla="*/ 182 w 3785"/>
                  <a:gd name="T71" fmla="*/ 2867 h 3876"/>
                  <a:gd name="T72" fmla="*/ 382 w 3785"/>
                  <a:gd name="T73" fmla="*/ 2689 h 3876"/>
                  <a:gd name="T74" fmla="*/ 556 w 3785"/>
                  <a:gd name="T75" fmla="*/ 2647 h 3876"/>
                  <a:gd name="T76" fmla="*/ 714 w 3785"/>
                  <a:gd name="T77" fmla="*/ 2684 h 3876"/>
                  <a:gd name="T78" fmla="*/ 971 w 3785"/>
                  <a:gd name="T79" fmla="*/ 2734 h 3876"/>
                  <a:gd name="T80" fmla="*/ 1387 w 3785"/>
                  <a:gd name="T81" fmla="*/ 2694 h 3876"/>
                  <a:gd name="T82" fmla="*/ 1711 w 3785"/>
                  <a:gd name="T83" fmla="*/ 2527 h 3876"/>
                  <a:gd name="T84" fmla="*/ 1909 w 3785"/>
                  <a:gd name="T85" fmla="*/ 2273 h 3876"/>
                  <a:gd name="T86" fmla="*/ 1973 w 3785"/>
                  <a:gd name="T87" fmla="*/ 1993 h 3876"/>
                  <a:gd name="T88" fmla="*/ 1916 w 3785"/>
                  <a:gd name="T89" fmla="*/ 1658 h 3876"/>
                  <a:gd name="T90" fmla="*/ 1760 w 3785"/>
                  <a:gd name="T91" fmla="*/ 1404 h 3876"/>
                  <a:gd name="T92" fmla="*/ 1564 w 3785"/>
                  <a:gd name="T93" fmla="*/ 1238 h 3876"/>
                  <a:gd name="T94" fmla="*/ 1387 w 3785"/>
                  <a:gd name="T95" fmla="*/ 1056 h 3876"/>
                  <a:gd name="T96" fmla="*/ 1300 w 3785"/>
                  <a:gd name="T97" fmla="*/ 807 h 3876"/>
                  <a:gd name="T98" fmla="*/ 1260 w 3785"/>
                  <a:gd name="T99" fmla="*/ 585 h 3876"/>
                  <a:gd name="T100" fmla="*/ 1251 w 3785"/>
                  <a:gd name="T101" fmla="*/ 485 h 3876"/>
                  <a:gd name="T102" fmla="*/ 1236 w 3785"/>
                  <a:gd name="T103" fmla="*/ 293 h 3876"/>
                  <a:gd name="T104" fmla="*/ 1236 w 3785"/>
                  <a:gd name="T105" fmla="*/ 85 h 3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785" h="3876">
                    <a:moveTo>
                      <a:pt x="1245" y="0"/>
                    </a:moveTo>
                    <a:lnTo>
                      <a:pt x="1753" y="4"/>
                    </a:lnTo>
                    <a:lnTo>
                      <a:pt x="1753" y="56"/>
                    </a:lnTo>
                    <a:lnTo>
                      <a:pt x="1754" y="114"/>
                    </a:lnTo>
                    <a:lnTo>
                      <a:pt x="1756" y="174"/>
                    </a:lnTo>
                    <a:lnTo>
                      <a:pt x="1760" y="238"/>
                    </a:lnTo>
                    <a:lnTo>
                      <a:pt x="1765" y="302"/>
                    </a:lnTo>
                    <a:lnTo>
                      <a:pt x="1771" y="367"/>
                    </a:lnTo>
                    <a:lnTo>
                      <a:pt x="1780" y="433"/>
                    </a:lnTo>
                    <a:lnTo>
                      <a:pt x="1791" y="494"/>
                    </a:lnTo>
                    <a:lnTo>
                      <a:pt x="1804" y="556"/>
                    </a:lnTo>
                    <a:lnTo>
                      <a:pt x="1818" y="614"/>
                    </a:lnTo>
                    <a:lnTo>
                      <a:pt x="1836" y="669"/>
                    </a:lnTo>
                    <a:lnTo>
                      <a:pt x="1854" y="718"/>
                    </a:lnTo>
                    <a:lnTo>
                      <a:pt x="1878" y="760"/>
                    </a:lnTo>
                    <a:lnTo>
                      <a:pt x="1902" y="796"/>
                    </a:lnTo>
                    <a:lnTo>
                      <a:pt x="1931" y="825"/>
                    </a:lnTo>
                    <a:lnTo>
                      <a:pt x="1962" y="844"/>
                    </a:lnTo>
                    <a:lnTo>
                      <a:pt x="2000" y="856"/>
                    </a:lnTo>
                    <a:lnTo>
                      <a:pt x="2038" y="858"/>
                    </a:lnTo>
                    <a:lnTo>
                      <a:pt x="2076" y="851"/>
                    </a:lnTo>
                    <a:lnTo>
                      <a:pt x="2113" y="838"/>
                    </a:lnTo>
                    <a:lnTo>
                      <a:pt x="2147" y="822"/>
                    </a:lnTo>
                    <a:lnTo>
                      <a:pt x="2180" y="802"/>
                    </a:lnTo>
                    <a:lnTo>
                      <a:pt x="2211" y="782"/>
                    </a:lnTo>
                    <a:lnTo>
                      <a:pt x="2240" y="764"/>
                    </a:lnTo>
                    <a:lnTo>
                      <a:pt x="2265" y="747"/>
                    </a:lnTo>
                    <a:lnTo>
                      <a:pt x="2320" y="722"/>
                    </a:lnTo>
                    <a:lnTo>
                      <a:pt x="2384" y="696"/>
                    </a:lnTo>
                    <a:lnTo>
                      <a:pt x="2454" y="673"/>
                    </a:lnTo>
                    <a:lnTo>
                      <a:pt x="2531" y="653"/>
                    </a:lnTo>
                    <a:lnTo>
                      <a:pt x="2609" y="640"/>
                    </a:lnTo>
                    <a:lnTo>
                      <a:pt x="2693" y="633"/>
                    </a:lnTo>
                    <a:lnTo>
                      <a:pt x="2774" y="636"/>
                    </a:lnTo>
                    <a:lnTo>
                      <a:pt x="2856" y="649"/>
                    </a:lnTo>
                    <a:lnTo>
                      <a:pt x="2954" y="674"/>
                    </a:lnTo>
                    <a:lnTo>
                      <a:pt x="3047" y="709"/>
                    </a:lnTo>
                    <a:lnTo>
                      <a:pt x="3136" y="751"/>
                    </a:lnTo>
                    <a:lnTo>
                      <a:pt x="3220" y="800"/>
                    </a:lnTo>
                    <a:lnTo>
                      <a:pt x="3298" y="856"/>
                    </a:lnTo>
                    <a:lnTo>
                      <a:pt x="3373" y="918"/>
                    </a:lnTo>
                    <a:lnTo>
                      <a:pt x="3440" y="985"/>
                    </a:lnTo>
                    <a:lnTo>
                      <a:pt x="3502" y="1056"/>
                    </a:lnTo>
                    <a:lnTo>
                      <a:pt x="3556" y="1133"/>
                    </a:lnTo>
                    <a:lnTo>
                      <a:pt x="3604" y="1213"/>
                    </a:lnTo>
                    <a:lnTo>
                      <a:pt x="3645" y="1296"/>
                    </a:lnTo>
                    <a:lnTo>
                      <a:pt x="3678" y="1384"/>
                    </a:lnTo>
                    <a:lnTo>
                      <a:pt x="3704" y="1473"/>
                    </a:lnTo>
                    <a:lnTo>
                      <a:pt x="3724" y="1567"/>
                    </a:lnTo>
                    <a:lnTo>
                      <a:pt x="3744" y="1665"/>
                    </a:lnTo>
                    <a:lnTo>
                      <a:pt x="3762" y="1769"/>
                    </a:lnTo>
                    <a:lnTo>
                      <a:pt x="3776" y="1871"/>
                    </a:lnTo>
                    <a:lnTo>
                      <a:pt x="3784" y="1974"/>
                    </a:lnTo>
                    <a:lnTo>
                      <a:pt x="3785" y="2078"/>
                    </a:lnTo>
                    <a:lnTo>
                      <a:pt x="3780" y="2182"/>
                    </a:lnTo>
                    <a:lnTo>
                      <a:pt x="3771" y="2284"/>
                    </a:lnTo>
                    <a:lnTo>
                      <a:pt x="3756" y="2380"/>
                    </a:lnTo>
                    <a:lnTo>
                      <a:pt x="3736" y="2473"/>
                    </a:lnTo>
                    <a:lnTo>
                      <a:pt x="3713" y="2560"/>
                    </a:lnTo>
                    <a:lnTo>
                      <a:pt x="3674" y="2671"/>
                    </a:lnTo>
                    <a:lnTo>
                      <a:pt x="3631" y="2774"/>
                    </a:lnTo>
                    <a:lnTo>
                      <a:pt x="3582" y="2873"/>
                    </a:lnTo>
                    <a:lnTo>
                      <a:pt x="3527" y="2964"/>
                    </a:lnTo>
                    <a:lnTo>
                      <a:pt x="3467" y="3049"/>
                    </a:lnTo>
                    <a:lnTo>
                      <a:pt x="3404" y="3129"/>
                    </a:lnTo>
                    <a:lnTo>
                      <a:pt x="3338" y="3204"/>
                    </a:lnTo>
                    <a:lnTo>
                      <a:pt x="3269" y="3271"/>
                    </a:lnTo>
                    <a:lnTo>
                      <a:pt x="3198" y="3334"/>
                    </a:lnTo>
                    <a:lnTo>
                      <a:pt x="3124" y="3393"/>
                    </a:lnTo>
                    <a:lnTo>
                      <a:pt x="3049" y="3445"/>
                    </a:lnTo>
                    <a:lnTo>
                      <a:pt x="2974" y="3493"/>
                    </a:lnTo>
                    <a:lnTo>
                      <a:pt x="2900" y="3536"/>
                    </a:lnTo>
                    <a:lnTo>
                      <a:pt x="2825" y="3576"/>
                    </a:lnTo>
                    <a:lnTo>
                      <a:pt x="2751" y="3611"/>
                    </a:lnTo>
                    <a:lnTo>
                      <a:pt x="2680" y="3640"/>
                    </a:lnTo>
                    <a:lnTo>
                      <a:pt x="2609" y="3667"/>
                    </a:lnTo>
                    <a:lnTo>
                      <a:pt x="2542" y="3689"/>
                    </a:lnTo>
                    <a:lnTo>
                      <a:pt x="2476" y="3709"/>
                    </a:lnTo>
                    <a:lnTo>
                      <a:pt x="2391" y="3727"/>
                    </a:lnTo>
                    <a:lnTo>
                      <a:pt x="2300" y="3738"/>
                    </a:lnTo>
                    <a:lnTo>
                      <a:pt x="2209" y="3742"/>
                    </a:lnTo>
                    <a:lnTo>
                      <a:pt x="2116" y="3740"/>
                    </a:lnTo>
                    <a:lnTo>
                      <a:pt x="2025" y="3733"/>
                    </a:lnTo>
                    <a:lnTo>
                      <a:pt x="1933" y="3720"/>
                    </a:lnTo>
                    <a:lnTo>
                      <a:pt x="1845" y="3704"/>
                    </a:lnTo>
                    <a:lnTo>
                      <a:pt x="1760" y="3682"/>
                    </a:lnTo>
                    <a:lnTo>
                      <a:pt x="1678" y="3660"/>
                    </a:lnTo>
                    <a:lnTo>
                      <a:pt x="1602" y="3634"/>
                    </a:lnTo>
                    <a:lnTo>
                      <a:pt x="1533" y="3607"/>
                    </a:lnTo>
                    <a:lnTo>
                      <a:pt x="1438" y="3565"/>
                    </a:lnTo>
                    <a:lnTo>
                      <a:pt x="1347" y="3518"/>
                    </a:lnTo>
                    <a:lnTo>
                      <a:pt x="1262" y="3469"/>
                    </a:lnTo>
                    <a:lnTo>
                      <a:pt x="1176" y="3416"/>
                    </a:lnTo>
                    <a:lnTo>
                      <a:pt x="1093" y="3364"/>
                    </a:lnTo>
                    <a:lnTo>
                      <a:pt x="1005" y="3309"/>
                    </a:lnTo>
                    <a:lnTo>
                      <a:pt x="913" y="3256"/>
                    </a:lnTo>
                    <a:lnTo>
                      <a:pt x="898" y="3247"/>
                    </a:lnTo>
                    <a:lnTo>
                      <a:pt x="880" y="3236"/>
                    </a:lnTo>
                    <a:lnTo>
                      <a:pt x="862" y="3225"/>
                    </a:lnTo>
                    <a:lnTo>
                      <a:pt x="842" y="3214"/>
                    </a:lnTo>
                    <a:lnTo>
                      <a:pt x="820" y="3204"/>
                    </a:lnTo>
                    <a:lnTo>
                      <a:pt x="798" y="3193"/>
                    </a:lnTo>
                    <a:lnTo>
                      <a:pt x="776" y="3184"/>
                    </a:lnTo>
                    <a:lnTo>
                      <a:pt x="753" y="3174"/>
                    </a:lnTo>
                    <a:lnTo>
                      <a:pt x="729" y="3167"/>
                    </a:lnTo>
                    <a:lnTo>
                      <a:pt x="705" y="3164"/>
                    </a:lnTo>
                    <a:lnTo>
                      <a:pt x="682" y="3162"/>
                    </a:lnTo>
                    <a:lnTo>
                      <a:pt x="658" y="3164"/>
                    </a:lnTo>
                    <a:lnTo>
                      <a:pt x="636" y="3169"/>
                    </a:lnTo>
                    <a:lnTo>
                      <a:pt x="613" y="3178"/>
                    </a:lnTo>
                    <a:lnTo>
                      <a:pt x="591" y="3193"/>
                    </a:lnTo>
                    <a:lnTo>
                      <a:pt x="571" y="3213"/>
                    </a:lnTo>
                    <a:lnTo>
                      <a:pt x="553" y="3236"/>
                    </a:lnTo>
                    <a:lnTo>
                      <a:pt x="534" y="3267"/>
                    </a:lnTo>
                    <a:lnTo>
                      <a:pt x="518" y="3304"/>
                    </a:lnTo>
                    <a:lnTo>
                      <a:pt x="504" y="3347"/>
                    </a:lnTo>
                    <a:lnTo>
                      <a:pt x="491" y="3396"/>
                    </a:lnTo>
                    <a:lnTo>
                      <a:pt x="482" y="3454"/>
                    </a:lnTo>
                    <a:lnTo>
                      <a:pt x="473" y="3522"/>
                    </a:lnTo>
                    <a:lnTo>
                      <a:pt x="467" y="3596"/>
                    </a:lnTo>
                    <a:lnTo>
                      <a:pt x="465" y="3680"/>
                    </a:lnTo>
                    <a:lnTo>
                      <a:pt x="465" y="3773"/>
                    </a:lnTo>
                    <a:lnTo>
                      <a:pt x="469" y="3876"/>
                    </a:lnTo>
                    <a:lnTo>
                      <a:pt x="382" y="3873"/>
                    </a:lnTo>
                    <a:lnTo>
                      <a:pt x="291" y="3865"/>
                    </a:lnTo>
                    <a:lnTo>
                      <a:pt x="200" y="3862"/>
                    </a:lnTo>
                    <a:lnTo>
                      <a:pt x="107" y="3862"/>
                    </a:lnTo>
                    <a:lnTo>
                      <a:pt x="16" y="3869"/>
                    </a:lnTo>
                    <a:lnTo>
                      <a:pt x="16" y="3840"/>
                    </a:lnTo>
                    <a:lnTo>
                      <a:pt x="11" y="3793"/>
                    </a:lnTo>
                    <a:lnTo>
                      <a:pt x="5" y="3740"/>
                    </a:lnTo>
                    <a:lnTo>
                      <a:pt x="2" y="3682"/>
                    </a:lnTo>
                    <a:lnTo>
                      <a:pt x="0" y="3618"/>
                    </a:lnTo>
                    <a:lnTo>
                      <a:pt x="0" y="3553"/>
                    </a:lnTo>
                    <a:lnTo>
                      <a:pt x="4" y="3484"/>
                    </a:lnTo>
                    <a:lnTo>
                      <a:pt x="9" y="3413"/>
                    </a:lnTo>
                    <a:lnTo>
                      <a:pt x="16" y="3342"/>
                    </a:lnTo>
                    <a:lnTo>
                      <a:pt x="29" y="3269"/>
                    </a:lnTo>
                    <a:lnTo>
                      <a:pt x="44" y="3196"/>
                    </a:lnTo>
                    <a:lnTo>
                      <a:pt x="64" y="3125"/>
                    </a:lnTo>
                    <a:lnTo>
                      <a:pt x="85" y="3056"/>
                    </a:lnTo>
                    <a:lnTo>
                      <a:pt x="113" y="2989"/>
                    </a:lnTo>
                    <a:lnTo>
                      <a:pt x="145" y="2925"/>
                    </a:lnTo>
                    <a:lnTo>
                      <a:pt x="182" y="2867"/>
                    </a:lnTo>
                    <a:lnTo>
                      <a:pt x="224" y="2813"/>
                    </a:lnTo>
                    <a:lnTo>
                      <a:pt x="271" y="2765"/>
                    </a:lnTo>
                    <a:lnTo>
                      <a:pt x="324" y="2724"/>
                    </a:lnTo>
                    <a:lnTo>
                      <a:pt x="382" y="2689"/>
                    </a:lnTo>
                    <a:lnTo>
                      <a:pt x="429" y="2667"/>
                    </a:lnTo>
                    <a:lnTo>
                      <a:pt x="474" y="2654"/>
                    </a:lnTo>
                    <a:lnTo>
                      <a:pt x="516" y="2649"/>
                    </a:lnTo>
                    <a:lnTo>
                      <a:pt x="556" y="2647"/>
                    </a:lnTo>
                    <a:lnTo>
                      <a:pt x="594" y="2653"/>
                    </a:lnTo>
                    <a:lnTo>
                      <a:pt x="633" y="2662"/>
                    </a:lnTo>
                    <a:lnTo>
                      <a:pt x="673" y="2673"/>
                    </a:lnTo>
                    <a:lnTo>
                      <a:pt x="714" y="2684"/>
                    </a:lnTo>
                    <a:lnTo>
                      <a:pt x="758" y="2698"/>
                    </a:lnTo>
                    <a:lnTo>
                      <a:pt x="805" y="2709"/>
                    </a:lnTo>
                    <a:lnTo>
                      <a:pt x="856" y="2720"/>
                    </a:lnTo>
                    <a:lnTo>
                      <a:pt x="971" y="2734"/>
                    </a:lnTo>
                    <a:lnTo>
                      <a:pt x="1082" y="2738"/>
                    </a:lnTo>
                    <a:lnTo>
                      <a:pt x="1189" y="2733"/>
                    </a:lnTo>
                    <a:lnTo>
                      <a:pt x="1291" y="2718"/>
                    </a:lnTo>
                    <a:lnTo>
                      <a:pt x="1387" y="2694"/>
                    </a:lnTo>
                    <a:lnTo>
                      <a:pt x="1478" y="2664"/>
                    </a:lnTo>
                    <a:lnTo>
                      <a:pt x="1562" y="2625"/>
                    </a:lnTo>
                    <a:lnTo>
                      <a:pt x="1640" y="2580"/>
                    </a:lnTo>
                    <a:lnTo>
                      <a:pt x="1711" y="2527"/>
                    </a:lnTo>
                    <a:lnTo>
                      <a:pt x="1773" y="2471"/>
                    </a:lnTo>
                    <a:lnTo>
                      <a:pt x="1827" y="2409"/>
                    </a:lnTo>
                    <a:lnTo>
                      <a:pt x="1873" y="2342"/>
                    </a:lnTo>
                    <a:lnTo>
                      <a:pt x="1909" y="2273"/>
                    </a:lnTo>
                    <a:lnTo>
                      <a:pt x="1931" y="2213"/>
                    </a:lnTo>
                    <a:lnTo>
                      <a:pt x="1947" y="2149"/>
                    </a:lnTo>
                    <a:lnTo>
                      <a:pt x="1962" y="2084"/>
                    </a:lnTo>
                    <a:lnTo>
                      <a:pt x="1973" y="1993"/>
                    </a:lnTo>
                    <a:lnTo>
                      <a:pt x="1971" y="1904"/>
                    </a:lnTo>
                    <a:lnTo>
                      <a:pt x="1962" y="1818"/>
                    </a:lnTo>
                    <a:lnTo>
                      <a:pt x="1942" y="1736"/>
                    </a:lnTo>
                    <a:lnTo>
                      <a:pt x="1916" y="1658"/>
                    </a:lnTo>
                    <a:lnTo>
                      <a:pt x="1884" y="1585"/>
                    </a:lnTo>
                    <a:lnTo>
                      <a:pt x="1845" y="1518"/>
                    </a:lnTo>
                    <a:lnTo>
                      <a:pt x="1804" y="1458"/>
                    </a:lnTo>
                    <a:lnTo>
                      <a:pt x="1760" y="1404"/>
                    </a:lnTo>
                    <a:lnTo>
                      <a:pt x="1714" y="1356"/>
                    </a:lnTo>
                    <a:lnTo>
                      <a:pt x="1669" y="1316"/>
                    </a:lnTo>
                    <a:lnTo>
                      <a:pt x="1618" y="1278"/>
                    </a:lnTo>
                    <a:lnTo>
                      <a:pt x="1564" y="1238"/>
                    </a:lnTo>
                    <a:lnTo>
                      <a:pt x="1513" y="1198"/>
                    </a:lnTo>
                    <a:lnTo>
                      <a:pt x="1464" y="1156"/>
                    </a:lnTo>
                    <a:lnTo>
                      <a:pt x="1422" y="1107"/>
                    </a:lnTo>
                    <a:lnTo>
                      <a:pt x="1387" y="1056"/>
                    </a:lnTo>
                    <a:lnTo>
                      <a:pt x="1358" y="1000"/>
                    </a:lnTo>
                    <a:lnTo>
                      <a:pt x="1334" y="938"/>
                    </a:lnTo>
                    <a:lnTo>
                      <a:pt x="1316" y="874"/>
                    </a:lnTo>
                    <a:lnTo>
                      <a:pt x="1300" y="807"/>
                    </a:lnTo>
                    <a:lnTo>
                      <a:pt x="1285" y="736"/>
                    </a:lnTo>
                    <a:lnTo>
                      <a:pt x="1273" y="664"/>
                    </a:lnTo>
                    <a:lnTo>
                      <a:pt x="1262" y="589"/>
                    </a:lnTo>
                    <a:lnTo>
                      <a:pt x="1260" y="585"/>
                    </a:lnTo>
                    <a:lnTo>
                      <a:pt x="1258" y="574"/>
                    </a:lnTo>
                    <a:lnTo>
                      <a:pt x="1256" y="553"/>
                    </a:lnTo>
                    <a:lnTo>
                      <a:pt x="1253" y="522"/>
                    </a:lnTo>
                    <a:lnTo>
                      <a:pt x="1251" y="485"/>
                    </a:lnTo>
                    <a:lnTo>
                      <a:pt x="1247" y="442"/>
                    </a:lnTo>
                    <a:lnTo>
                      <a:pt x="1244" y="394"/>
                    </a:lnTo>
                    <a:lnTo>
                      <a:pt x="1240" y="345"/>
                    </a:lnTo>
                    <a:lnTo>
                      <a:pt x="1236" y="293"/>
                    </a:lnTo>
                    <a:lnTo>
                      <a:pt x="1234" y="238"/>
                    </a:lnTo>
                    <a:lnTo>
                      <a:pt x="1234" y="185"/>
                    </a:lnTo>
                    <a:lnTo>
                      <a:pt x="1234" y="134"/>
                    </a:lnTo>
                    <a:lnTo>
                      <a:pt x="1236" y="85"/>
                    </a:lnTo>
                    <a:lnTo>
                      <a:pt x="1240" y="40"/>
                    </a:lnTo>
                    <a:lnTo>
                      <a:pt x="12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21" name="Rectangle 1">
                <a:extLst>
                  <a:ext uri="{FF2B5EF4-FFF2-40B4-BE49-F238E27FC236}">
                    <a16:creationId xmlns:a16="http://schemas.microsoft.com/office/drawing/2014/main" id="{42CAA5BF-17E4-4866-83C0-4B368F29914C}"/>
                  </a:ext>
                </a:extLst>
              </p:cNvPr>
              <p:cNvSpPr/>
              <p:nvPr/>
            </p:nvSpPr>
            <p:spPr>
              <a:xfrm>
                <a:off x="4487050" y="76423"/>
                <a:ext cx="278849" cy="277149"/>
              </a:xfrm>
              <a:custGeom>
                <a:avLst/>
                <a:gdLst/>
                <a:ahLst/>
                <a:cxnLst/>
                <a:rect l="l" t="t" r="r" b="b"/>
                <a:pathLst>
                  <a:path w="3984740" h="3960440">
                    <a:moveTo>
                      <a:pt x="3524979" y="3362640"/>
                    </a:moveTo>
                    <a:cubicBezTo>
                      <a:pt x="3498469" y="3362640"/>
                      <a:pt x="3476978" y="3384131"/>
                      <a:pt x="3476978" y="3410641"/>
                    </a:cubicBezTo>
                    <a:lnTo>
                      <a:pt x="3476978" y="3602639"/>
                    </a:lnTo>
                    <a:cubicBezTo>
                      <a:pt x="3476978" y="3629149"/>
                      <a:pt x="3498469" y="3650640"/>
                      <a:pt x="3524979" y="3650640"/>
                    </a:cubicBezTo>
                    <a:lnTo>
                      <a:pt x="3716977" y="3650640"/>
                    </a:lnTo>
                    <a:cubicBezTo>
                      <a:pt x="3743487" y="3650640"/>
                      <a:pt x="3764978" y="3629149"/>
                      <a:pt x="3764978" y="3602639"/>
                    </a:cubicBezTo>
                    <a:lnTo>
                      <a:pt x="3764978" y="3410641"/>
                    </a:lnTo>
                    <a:cubicBezTo>
                      <a:pt x="3764978" y="3384131"/>
                      <a:pt x="3743487" y="3362640"/>
                      <a:pt x="3716977" y="3362640"/>
                    </a:cubicBezTo>
                    <a:close/>
                    <a:moveTo>
                      <a:pt x="650690" y="3362640"/>
                    </a:moveTo>
                    <a:cubicBezTo>
                      <a:pt x="624180" y="3362640"/>
                      <a:pt x="602689" y="3384131"/>
                      <a:pt x="602689" y="3410641"/>
                    </a:cubicBezTo>
                    <a:lnTo>
                      <a:pt x="602689" y="3602639"/>
                    </a:lnTo>
                    <a:cubicBezTo>
                      <a:pt x="602689" y="3629149"/>
                      <a:pt x="624180" y="3650640"/>
                      <a:pt x="650690" y="3650640"/>
                    </a:cubicBezTo>
                    <a:lnTo>
                      <a:pt x="842688" y="3650640"/>
                    </a:lnTo>
                    <a:cubicBezTo>
                      <a:pt x="869198" y="3650640"/>
                      <a:pt x="890689" y="3629149"/>
                      <a:pt x="890689" y="3602639"/>
                    </a:cubicBezTo>
                    <a:lnTo>
                      <a:pt x="890689" y="3410641"/>
                    </a:lnTo>
                    <a:cubicBezTo>
                      <a:pt x="890689" y="3384131"/>
                      <a:pt x="869198" y="3362640"/>
                      <a:pt x="842688" y="3362640"/>
                    </a:cubicBezTo>
                    <a:close/>
                    <a:moveTo>
                      <a:pt x="3086046" y="3362639"/>
                    </a:moveTo>
                    <a:cubicBezTo>
                      <a:pt x="3059536" y="3362639"/>
                      <a:pt x="3038045" y="3384130"/>
                      <a:pt x="3038045" y="3410640"/>
                    </a:cubicBezTo>
                    <a:lnTo>
                      <a:pt x="3038045" y="3602638"/>
                    </a:lnTo>
                    <a:cubicBezTo>
                      <a:pt x="3038045" y="3629148"/>
                      <a:pt x="3059536" y="3650639"/>
                      <a:pt x="3086046" y="3650639"/>
                    </a:cubicBezTo>
                    <a:lnTo>
                      <a:pt x="3278044" y="3650639"/>
                    </a:lnTo>
                    <a:cubicBezTo>
                      <a:pt x="3304554" y="3650639"/>
                      <a:pt x="3326045" y="3629148"/>
                      <a:pt x="3326045" y="3602638"/>
                    </a:cubicBezTo>
                    <a:lnTo>
                      <a:pt x="3326045" y="3410640"/>
                    </a:lnTo>
                    <a:cubicBezTo>
                      <a:pt x="3326045" y="3384130"/>
                      <a:pt x="3304554" y="3362639"/>
                      <a:pt x="3278044" y="3362639"/>
                    </a:cubicBezTo>
                    <a:close/>
                    <a:moveTo>
                      <a:pt x="211757" y="3362639"/>
                    </a:moveTo>
                    <a:cubicBezTo>
                      <a:pt x="185247" y="3362639"/>
                      <a:pt x="163756" y="3384130"/>
                      <a:pt x="163756" y="3410640"/>
                    </a:cubicBezTo>
                    <a:lnTo>
                      <a:pt x="163756" y="3602638"/>
                    </a:lnTo>
                    <a:cubicBezTo>
                      <a:pt x="163756" y="3629148"/>
                      <a:pt x="185247" y="3650639"/>
                      <a:pt x="211757" y="3650639"/>
                    </a:cubicBezTo>
                    <a:lnTo>
                      <a:pt x="403755" y="3650639"/>
                    </a:lnTo>
                    <a:cubicBezTo>
                      <a:pt x="430265" y="3650639"/>
                      <a:pt x="451756" y="3629148"/>
                      <a:pt x="451756" y="3602638"/>
                    </a:cubicBezTo>
                    <a:lnTo>
                      <a:pt x="451756" y="3410640"/>
                    </a:lnTo>
                    <a:cubicBezTo>
                      <a:pt x="451756" y="3384130"/>
                      <a:pt x="430265" y="3362639"/>
                      <a:pt x="403755" y="3362639"/>
                    </a:cubicBezTo>
                    <a:close/>
                    <a:moveTo>
                      <a:pt x="1716487" y="2922775"/>
                    </a:moveTo>
                    <a:lnTo>
                      <a:pt x="1716487" y="3786871"/>
                    </a:lnTo>
                    <a:lnTo>
                      <a:pt x="2220543" y="3786871"/>
                    </a:lnTo>
                    <a:lnTo>
                      <a:pt x="2220543" y="2922775"/>
                    </a:lnTo>
                    <a:close/>
                    <a:moveTo>
                      <a:pt x="3524979" y="2889857"/>
                    </a:moveTo>
                    <a:cubicBezTo>
                      <a:pt x="3498469" y="2889857"/>
                      <a:pt x="3476978" y="2911348"/>
                      <a:pt x="3476978" y="2937858"/>
                    </a:cubicBezTo>
                    <a:lnTo>
                      <a:pt x="3476978" y="3129856"/>
                    </a:lnTo>
                    <a:cubicBezTo>
                      <a:pt x="3476978" y="3156366"/>
                      <a:pt x="3498469" y="3177857"/>
                      <a:pt x="3524979" y="3177857"/>
                    </a:cubicBezTo>
                    <a:lnTo>
                      <a:pt x="3716977" y="3177857"/>
                    </a:lnTo>
                    <a:cubicBezTo>
                      <a:pt x="3743487" y="3177857"/>
                      <a:pt x="3764978" y="3156366"/>
                      <a:pt x="3764978" y="3129856"/>
                    </a:cubicBezTo>
                    <a:lnTo>
                      <a:pt x="3764978" y="2937858"/>
                    </a:lnTo>
                    <a:cubicBezTo>
                      <a:pt x="3764978" y="2911348"/>
                      <a:pt x="3743487" y="2889857"/>
                      <a:pt x="3716977" y="2889857"/>
                    </a:cubicBezTo>
                    <a:close/>
                    <a:moveTo>
                      <a:pt x="650690" y="2889857"/>
                    </a:moveTo>
                    <a:cubicBezTo>
                      <a:pt x="624180" y="2889857"/>
                      <a:pt x="602689" y="2911348"/>
                      <a:pt x="602689" y="2937858"/>
                    </a:cubicBezTo>
                    <a:lnTo>
                      <a:pt x="602689" y="3129856"/>
                    </a:lnTo>
                    <a:cubicBezTo>
                      <a:pt x="602689" y="3156366"/>
                      <a:pt x="624180" y="3177857"/>
                      <a:pt x="650690" y="3177857"/>
                    </a:cubicBezTo>
                    <a:lnTo>
                      <a:pt x="842688" y="3177857"/>
                    </a:lnTo>
                    <a:cubicBezTo>
                      <a:pt x="869198" y="3177857"/>
                      <a:pt x="890689" y="3156366"/>
                      <a:pt x="890689" y="3129856"/>
                    </a:cubicBezTo>
                    <a:lnTo>
                      <a:pt x="890689" y="2937858"/>
                    </a:lnTo>
                    <a:cubicBezTo>
                      <a:pt x="890689" y="2911348"/>
                      <a:pt x="869198" y="2889857"/>
                      <a:pt x="842688" y="2889857"/>
                    </a:cubicBezTo>
                    <a:close/>
                    <a:moveTo>
                      <a:pt x="3086046" y="2889856"/>
                    </a:moveTo>
                    <a:cubicBezTo>
                      <a:pt x="3059536" y="2889856"/>
                      <a:pt x="3038045" y="2911347"/>
                      <a:pt x="3038045" y="2937857"/>
                    </a:cubicBezTo>
                    <a:lnTo>
                      <a:pt x="3038045" y="3129855"/>
                    </a:lnTo>
                    <a:cubicBezTo>
                      <a:pt x="3038045" y="3156365"/>
                      <a:pt x="3059536" y="3177856"/>
                      <a:pt x="3086046" y="3177856"/>
                    </a:cubicBezTo>
                    <a:lnTo>
                      <a:pt x="3278044" y="3177856"/>
                    </a:lnTo>
                    <a:cubicBezTo>
                      <a:pt x="3304554" y="3177856"/>
                      <a:pt x="3326045" y="3156365"/>
                      <a:pt x="3326045" y="3129855"/>
                    </a:cubicBezTo>
                    <a:lnTo>
                      <a:pt x="3326045" y="2937857"/>
                    </a:lnTo>
                    <a:cubicBezTo>
                      <a:pt x="3326045" y="2911347"/>
                      <a:pt x="3304554" y="2889856"/>
                      <a:pt x="3278044" y="2889856"/>
                    </a:cubicBezTo>
                    <a:close/>
                    <a:moveTo>
                      <a:pt x="211757" y="2889856"/>
                    </a:moveTo>
                    <a:cubicBezTo>
                      <a:pt x="185247" y="2889856"/>
                      <a:pt x="163756" y="2911347"/>
                      <a:pt x="163756" y="2937857"/>
                    </a:cubicBezTo>
                    <a:lnTo>
                      <a:pt x="163756" y="3129855"/>
                    </a:lnTo>
                    <a:cubicBezTo>
                      <a:pt x="163756" y="3156365"/>
                      <a:pt x="185247" y="3177856"/>
                      <a:pt x="211757" y="3177856"/>
                    </a:cubicBezTo>
                    <a:lnTo>
                      <a:pt x="403755" y="3177856"/>
                    </a:lnTo>
                    <a:cubicBezTo>
                      <a:pt x="430265" y="3177856"/>
                      <a:pt x="451756" y="3156365"/>
                      <a:pt x="451756" y="3129855"/>
                    </a:cubicBezTo>
                    <a:lnTo>
                      <a:pt x="451756" y="2937857"/>
                    </a:lnTo>
                    <a:cubicBezTo>
                      <a:pt x="451756" y="2911347"/>
                      <a:pt x="430265" y="2889856"/>
                      <a:pt x="403755" y="2889856"/>
                    </a:cubicBezTo>
                    <a:close/>
                    <a:moveTo>
                      <a:pt x="3524979" y="2417074"/>
                    </a:moveTo>
                    <a:cubicBezTo>
                      <a:pt x="3498469" y="2417074"/>
                      <a:pt x="3476978" y="2438565"/>
                      <a:pt x="3476978" y="2465075"/>
                    </a:cubicBezTo>
                    <a:lnTo>
                      <a:pt x="3476978" y="2657073"/>
                    </a:lnTo>
                    <a:cubicBezTo>
                      <a:pt x="3476978" y="2683583"/>
                      <a:pt x="3498469" y="2705074"/>
                      <a:pt x="3524979" y="2705074"/>
                    </a:cubicBezTo>
                    <a:lnTo>
                      <a:pt x="3716977" y="2705074"/>
                    </a:lnTo>
                    <a:cubicBezTo>
                      <a:pt x="3743487" y="2705074"/>
                      <a:pt x="3764978" y="2683583"/>
                      <a:pt x="3764978" y="2657073"/>
                    </a:cubicBezTo>
                    <a:lnTo>
                      <a:pt x="3764978" y="2465075"/>
                    </a:lnTo>
                    <a:cubicBezTo>
                      <a:pt x="3764978" y="2438565"/>
                      <a:pt x="3743487" y="2417074"/>
                      <a:pt x="3716977" y="2417074"/>
                    </a:cubicBezTo>
                    <a:close/>
                    <a:moveTo>
                      <a:pt x="650690" y="2417074"/>
                    </a:moveTo>
                    <a:cubicBezTo>
                      <a:pt x="624180" y="2417074"/>
                      <a:pt x="602689" y="2438565"/>
                      <a:pt x="602689" y="2465075"/>
                    </a:cubicBezTo>
                    <a:lnTo>
                      <a:pt x="602689" y="2657073"/>
                    </a:lnTo>
                    <a:cubicBezTo>
                      <a:pt x="602689" y="2683583"/>
                      <a:pt x="624180" y="2705074"/>
                      <a:pt x="650690" y="2705074"/>
                    </a:cubicBezTo>
                    <a:lnTo>
                      <a:pt x="842688" y="2705074"/>
                    </a:lnTo>
                    <a:cubicBezTo>
                      <a:pt x="869198" y="2705074"/>
                      <a:pt x="890689" y="2683583"/>
                      <a:pt x="890689" y="2657073"/>
                    </a:cubicBezTo>
                    <a:lnTo>
                      <a:pt x="890689" y="2465075"/>
                    </a:lnTo>
                    <a:cubicBezTo>
                      <a:pt x="890689" y="2438565"/>
                      <a:pt x="869198" y="2417074"/>
                      <a:pt x="842688" y="2417074"/>
                    </a:cubicBezTo>
                    <a:close/>
                    <a:moveTo>
                      <a:pt x="3086046" y="2417073"/>
                    </a:moveTo>
                    <a:cubicBezTo>
                      <a:pt x="3059536" y="2417073"/>
                      <a:pt x="3038045" y="2438564"/>
                      <a:pt x="3038045" y="2465074"/>
                    </a:cubicBezTo>
                    <a:lnTo>
                      <a:pt x="3038045" y="2657072"/>
                    </a:lnTo>
                    <a:cubicBezTo>
                      <a:pt x="3038045" y="2683582"/>
                      <a:pt x="3059536" y="2705073"/>
                      <a:pt x="3086046" y="2705073"/>
                    </a:cubicBezTo>
                    <a:lnTo>
                      <a:pt x="3278044" y="2705073"/>
                    </a:lnTo>
                    <a:cubicBezTo>
                      <a:pt x="3304554" y="2705073"/>
                      <a:pt x="3326045" y="2683582"/>
                      <a:pt x="3326045" y="2657072"/>
                    </a:cubicBezTo>
                    <a:lnTo>
                      <a:pt x="3326045" y="2465074"/>
                    </a:lnTo>
                    <a:cubicBezTo>
                      <a:pt x="3326045" y="2438564"/>
                      <a:pt x="3304554" y="2417073"/>
                      <a:pt x="3278044" y="2417073"/>
                    </a:cubicBezTo>
                    <a:close/>
                    <a:moveTo>
                      <a:pt x="211757" y="2417073"/>
                    </a:moveTo>
                    <a:cubicBezTo>
                      <a:pt x="185247" y="2417073"/>
                      <a:pt x="163756" y="2438564"/>
                      <a:pt x="163756" y="2465074"/>
                    </a:cubicBezTo>
                    <a:lnTo>
                      <a:pt x="163756" y="2657072"/>
                    </a:lnTo>
                    <a:cubicBezTo>
                      <a:pt x="163756" y="2683582"/>
                      <a:pt x="185247" y="2705073"/>
                      <a:pt x="211757" y="2705073"/>
                    </a:cubicBezTo>
                    <a:lnTo>
                      <a:pt x="403755" y="2705073"/>
                    </a:lnTo>
                    <a:cubicBezTo>
                      <a:pt x="430265" y="2705073"/>
                      <a:pt x="451756" y="2683582"/>
                      <a:pt x="451756" y="2657072"/>
                    </a:cubicBezTo>
                    <a:lnTo>
                      <a:pt x="451756" y="2465074"/>
                    </a:lnTo>
                    <a:cubicBezTo>
                      <a:pt x="451756" y="2438564"/>
                      <a:pt x="430265" y="2417073"/>
                      <a:pt x="403755" y="2417073"/>
                    </a:cubicBezTo>
                    <a:close/>
                    <a:moveTo>
                      <a:pt x="1872516" y="2415464"/>
                    </a:moveTo>
                    <a:cubicBezTo>
                      <a:pt x="1846006" y="2415464"/>
                      <a:pt x="1824515" y="2436955"/>
                      <a:pt x="1824515" y="2463465"/>
                    </a:cubicBezTo>
                    <a:lnTo>
                      <a:pt x="1824515" y="2655463"/>
                    </a:lnTo>
                    <a:cubicBezTo>
                      <a:pt x="1824515" y="2681973"/>
                      <a:pt x="1846006" y="2703464"/>
                      <a:pt x="1872516" y="2703464"/>
                    </a:cubicBezTo>
                    <a:lnTo>
                      <a:pt x="2064514" y="2703464"/>
                    </a:lnTo>
                    <a:cubicBezTo>
                      <a:pt x="2091024" y="2703464"/>
                      <a:pt x="2112515" y="2681973"/>
                      <a:pt x="2112515" y="2655463"/>
                    </a:cubicBezTo>
                    <a:lnTo>
                      <a:pt x="2112515" y="2463465"/>
                    </a:lnTo>
                    <a:cubicBezTo>
                      <a:pt x="2112515" y="2436955"/>
                      <a:pt x="2091024" y="2415464"/>
                      <a:pt x="2064514" y="2415464"/>
                    </a:cubicBezTo>
                    <a:close/>
                    <a:moveTo>
                      <a:pt x="2324630" y="2415463"/>
                    </a:moveTo>
                    <a:cubicBezTo>
                      <a:pt x="2298120" y="2415463"/>
                      <a:pt x="2276629" y="2436954"/>
                      <a:pt x="2276629" y="2463464"/>
                    </a:cubicBezTo>
                    <a:lnTo>
                      <a:pt x="2276629" y="2655462"/>
                    </a:lnTo>
                    <a:cubicBezTo>
                      <a:pt x="2276629" y="2681972"/>
                      <a:pt x="2298120" y="2703463"/>
                      <a:pt x="2324630" y="2703463"/>
                    </a:cubicBezTo>
                    <a:lnTo>
                      <a:pt x="2516628" y="2703463"/>
                    </a:lnTo>
                    <a:cubicBezTo>
                      <a:pt x="2543138" y="2703463"/>
                      <a:pt x="2564629" y="2681972"/>
                      <a:pt x="2564629" y="2655462"/>
                    </a:cubicBezTo>
                    <a:lnTo>
                      <a:pt x="2564629" y="2463464"/>
                    </a:lnTo>
                    <a:cubicBezTo>
                      <a:pt x="2564629" y="2436954"/>
                      <a:pt x="2543138" y="2415463"/>
                      <a:pt x="2516628" y="2415463"/>
                    </a:cubicBezTo>
                    <a:close/>
                    <a:moveTo>
                      <a:pt x="1433583" y="2415463"/>
                    </a:moveTo>
                    <a:cubicBezTo>
                      <a:pt x="1407073" y="2415463"/>
                      <a:pt x="1385582" y="2436954"/>
                      <a:pt x="1385582" y="2463464"/>
                    </a:cubicBezTo>
                    <a:lnTo>
                      <a:pt x="1385582" y="2655462"/>
                    </a:lnTo>
                    <a:cubicBezTo>
                      <a:pt x="1385582" y="2681972"/>
                      <a:pt x="1407073" y="2703463"/>
                      <a:pt x="1433583" y="2703463"/>
                    </a:cubicBezTo>
                    <a:lnTo>
                      <a:pt x="1625581" y="2703463"/>
                    </a:lnTo>
                    <a:cubicBezTo>
                      <a:pt x="1652091" y="2703463"/>
                      <a:pt x="1673582" y="2681972"/>
                      <a:pt x="1673582" y="2655462"/>
                    </a:cubicBezTo>
                    <a:lnTo>
                      <a:pt x="1673582" y="2463464"/>
                    </a:lnTo>
                    <a:cubicBezTo>
                      <a:pt x="1673582" y="2436954"/>
                      <a:pt x="1652091" y="2415463"/>
                      <a:pt x="1625581" y="2415463"/>
                    </a:cubicBezTo>
                    <a:close/>
                    <a:moveTo>
                      <a:pt x="3524979" y="1944291"/>
                    </a:moveTo>
                    <a:cubicBezTo>
                      <a:pt x="3498469" y="1944291"/>
                      <a:pt x="3476978" y="1965782"/>
                      <a:pt x="3476978" y="1992292"/>
                    </a:cubicBezTo>
                    <a:lnTo>
                      <a:pt x="3476978" y="2184290"/>
                    </a:lnTo>
                    <a:cubicBezTo>
                      <a:pt x="3476978" y="2210800"/>
                      <a:pt x="3498469" y="2232291"/>
                      <a:pt x="3524979" y="2232291"/>
                    </a:cubicBezTo>
                    <a:lnTo>
                      <a:pt x="3716977" y="2232291"/>
                    </a:lnTo>
                    <a:cubicBezTo>
                      <a:pt x="3743487" y="2232291"/>
                      <a:pt x="3764978" y="2210800"/>
                      <a:pt x="3764978" y="2184290"/>
                    </a:cubicBezTo>
                    <a:lnTo>
                      <a:pt x="3764978" y="1992292"/>
                    </a:lnTo>
                    <a:cubicBezTo>
                      <a:pt x="3764978" y="1965782"/>
                      <a:pt x="3743487" y="1944291"/>
                      <a:pt x="3716977" y="1944291"/>
                    </a:cubicBezTo>
                    <a:close/>
                    <a:moveTo>
                      <a:pt x="650690" y="1944291"/>
                    </a:moveTo>
                    <a:cubicBezTo>
                      <a:pt x="624180" y="1944291"/>
                      <a:pt x="602689" y="1965782"/>
                      <a:pt x="602689" y="1992292"/>
                    </a:cubicBezTo>
                    <a:lnTo>
                      <a:pt x="602689" y="2184290"/>
                    </a:lnTo>
                    <a:cubicBezTo>
                      <a:pt x="602689" y="2210800"/>
                      <a:pt x="624180" y="2232291"/>
                      <a:pt x="650690" y="2232291"/>
                    </a:cubicBezTo>
                    <a:lnTo>
                      <a:pt x="842688" y="2232291"/>
                    </a:lnTo>
                    <a:cubicBezTo>
                      <a:pt x="869198" y="2232291"/>
                      <a:pt x="890689" y="2210800"/>
                      <a:pt x="890689" y="2184290"/>
                    </a:cubicBezTo>
                    <a:lnTo>
                      <a:pt x="890689" y="1992292"/>
                    </a:lnTo>
                    <a:cubicBezTo>
                      <a:pt x="890689" y="1965782"/>
                      <a:pt x="869198" y="1944291"/>
                      <a:pt x="842688" y="1944291"/>
                    </a:cubicBezTo>
                    <a:close/>
                    <a:moveTo>
                      <a:pt x="3086046" y="1944290"/>
                    </a:moveTo>
                    <a:cubicBezTo>
                      <a:pt x="3059536" y="1944290"/>
                      <a:pt x="3038045" y="1965781"/>
                      <a:pt x="3038045" y="1992291"/>
                    </a:cubicBezTo>
                    <a:lnTo>
                      <a:pt x="3038045" y="2184289"/>
                    </a:lnTo>
                    <a:cubicBezTo>
                      <a:pt x="3038045" y="2210799"/>
                      <a:pt x="3059536" y="2232290"/>
                      <a:pt x="3086046" y="2232290"/>
                    </a:cubicBezTo>
                    <a:lnTo>
                      <a:pt x="3278044" y="2232290"/>
                    </a:lnTo>
                    <a:cubicBezTo>
                      <a:pt x="3304554" y="2232290"/>
                      <a:pt x="3326045" y="2210799"/>
                      <a:pt x="3326045" y="2184289"/>
                    </a:cubicBezTo>
                    <a:lnTo>
                      <a:pt x="3326045" y="1992291"/>
                    </a:lnTo>
                    <a:cubicBezTo>
                      <a:pt x="3326045" y="1965781"/>
                      <a:pt x="3304554" y="1944290"/>
                      <a:pt x="3278044" y="1944290"/>
                    </a:cubicBezTo>
                    <a:close/>
                    <a:moveTo>
                      <a:pt x="211757" y="1944290"/>
                    </a:moveTo>
                    <a:cubicBezTo>
                      <a:pt x="185247" y="1944290"/>
                      <a:pt x="163756" y="1965781"/>
                      <a:pt x="163756" y="1992291"/>
                    </a:cubicBezTo>
                    <a:lnTo>
                      <a:pt x="163756" y="2184289"/>
                    </a:lnTo>
                    <a:cubicBezTo>
                      <a:pt x="163756" y="2210799"/>
                      <a:pt x="185247" y="2232290"/>
                      <a:pt x="211757" y="2232290"/>
                    </a:cubicBezTo>
                    <a:lnTo>
                      <a:pt x="403755" y="2232290"/>
                    </a:lnTo>
                    <a:cubicBezTo>
                      <a:pt x="430265" y="2232290"/>
                      <a:pt x="451756" y="2210799"/>
                      <a:pt x="451756" y="2184289"/>
                    </a:cubicBezTo>
                    <a:lnTo>
                      <a:pt x="451756" y="1992291"/>
                    </a:lnTo>
                    <a:cubicBezTo>
                      <a:pt x="451756" y="1965781"/>
                      <a:pt x="430265" y="1944290"/>
                      <a:pt x="403755" y="1944290"/>
                    </a:cubicBezTo>
                    <a:close/>
                    <a:moveTo>
                      <a:pt x="1872516" y="1944289"/>
                    </a:moveTo>
                    <a:cubicBezTo>
                      <a:pt x="1846006" y="1944289"/>
                      <a:pt x="1824515" y="1965780"/>
                      <a:pt x="1824515" y="1992290"/>
                    </a:cubicBezTo>
                    <a:lnTo>
                      <a:pt x="1824515" y="2184288"/>
                    </a:lnTo>
                    <a:cubicBezTo>
                      <a:pt x="1824515" y="2210798"/>
                      <a:pt x="1846006" y="2232289"/>
                      <a:pt x="1872516" y="2232289"/>
                    </a:cubicBezTo>
                    <a:lnTo>
                      <a:pt x="2064514" y="2232289"/>
                    </a:lnTo>
                    <a:cubicBezTo>
                      <a:pt x="2091024" y="2232289"/>
                      <a:pt x="2112515" y="2210798"/>
                      <a:pt x="2112515" y="2184288"/>
                    </a:cubicBezTo>
                    <a:lnTo>
                      <a:pt x="2112515" y="1992290"/>
                    </a:lnTo>
                    <a:cubicBezTo>
                      <a:pt x="2112515" y="1965780"/>
                      <a:pt x="2091024" y="1944289"/>
                      <a:pt x="2064514" y="1944289"/>
                    </a:cubicBezTo>
                    <a:close/>
                    <a:moveTo>
                      <a:pt x="2324630" y="1944288"/>
                    </a:moveTo>
                    <a:cubicBezTo>
                      <a:pt x="2298120" y="1944288"/>
                      <a:pt x="2276629" y="1965779"/>
                      <a:pt x="2276629" y="1992289"/>
                    </a:cubicBezTo>
                    <a:lnTo>
                      <a:pt x="2276629" y="2184287"/>
                    </a:lnTo>
                    <a:cubicBezTo>
                      <a:pt x="2276629" y="2210797"/>
                      <a:pt x="2298120" y="2232288"/>
                      <a:pt x="2324630" y="2232288"/>
                    </a:cubicBezTo>
                    <a:lnTo>
                      <a:pt x="2516628" y="2232288"/>
                    </a:lnTo>
                    <a:cubicBezTo>
                      <a:pt x="2543138" y="2232288"/>
                      <a:pt x="2564629" y="2210797"/>
                      <a:pt x="2564629" y="2184287"/>
                    </a:cubicBezTo>
                    <a:lnTo>
                      <a:pt x="2564629" y="1992289"/>
                    </a:lnTo>
                    <a:cubicBezTo>
                      <a:pt x="2564629" y="1965779"/>
                      <a:pt x="2543138" y="1944288"/>
                      <a:pt x="2516628" y="1944288"/>
                    </a:cubicBezTo>
                    <a:close/>
                    <a:moveTo>
                      <a:pt x="1433583" y="1944288"/>
                    </a:moveTo>
                    <a:cubicBezTo>
                      <a:pt x="1407073" y="1944288"/>
                      <a:pt x="1385582" y="1965779"/>
                      <a:pt x="1385582" y="1992289"/>
                    </a:cubicBezTo>
                    <a:lnTo>
                      <a:pt x="1385582" y="2184287"/>
                    </a:lnTo>
                    <a:cubicBezTo>
                      <a:pt x="1385582" y="2210797"/>
                      <a:pt x="1407073" y="2232288"/>
                      <a:pt x="1433583" y="2232288"/>
                    </a:cubicBezTo>
                    <a:lnTo>
                      <a:pt x="1625581" y="2232288"/>
                    </a:lnTo>
                    <a:cubicBezTo>
                      <a:pt x="1652091" y="2232288"/>
                      <a:pt x="1673582" y="2210797"/>
                      <a:pt x="1673582" y="2184287"/>
                    </a:cubicBezTo>
                    <a:lnTo>
                      <a:pt x="1673582" y="1992289"/>
                    </a:lnTo>
                    <a:cubicBezTo>
                      <a:pt x="1673582" y="1965779"/>
                      <a:pt x="1652091" y="1944288"/>
                      <a:pt x="1625581" y="1944288"/>
                    </a:cubicBezTo>
                    <a:close/>
                    <a:moveTo>
                      <a:pt x="3524979" y="1471508"/>
                    </a:moveTo>
                    <a:cubicBezTo>
                      <a:pt x="3498469" y="1471508"/>
                      <a:pt x="3476978" y="1492999"/>
                      <a:pt x="3476978" y="1519509"/>
                    </a:cubicBezTo>
                    <a:lnTo>
                      <a:pt x="3476978" y="1711507"/>
                    </a:lnTo>
                    <a:cubicBezTo>
                      <a:pt x="3476978" y="1738017"/>
                      <a:pt x="3498469" y="1759508"/>
                      <a:pt x="3524979" y="1759508"/>
                    </a:cubicBezTo>
                    <a:lnTo>
                      <a:pt x="3716977" y="1759508"/>
                    </a:lnTo>
                    <a:cubicBezTo>
                      <a:pt x="3743487" y="1759508"/>
                      <a:pt x="3764978" y="1738017"/>
                      <a:pt x="3764978" y="1711507"/>
                    </a:cubicBezTo>
                    <a:lnTo>
                      <a:pt x="3764978" y="1519509"/>
                    </a:lnTo>
                    <a:cubicBezTo>
                      <a:pt x="3764978" y="1492999"/>
                      <a:pt x="3743487" y="1471508"/>
                      <a:pt x="3716977" y="1471508"/>
                    </a:cubicBezTo>
                    <a:close/>
                    <a:moveTo>
                      <a:pt x="650690" y="1471508"/>
                    </a:moveTo>
                    <a:cubicBezTo>
                      <a:pt x="624180" y="1471508"/>
                      <a:pt x="602689" y="1492999"/>
                      <a:pt x="602689" y="1519509"/>
                    </a:cubicBezTo>
                    <a:lnTo>
                      <a:pt x="602689" y="1711507"/>
                    </a:lnTo>
                    <a:cubicBezTo>
                      <a:pt x="602689" y="1738017"/>
                      <a:pt x="624180" y="1759508"/>
                      <a:pt x="650690" y="1759508"/>
                    </a:cubicBezTo>
                    <a:lnTo>
                      <a:pt x="842688" y="1759508"/>
                    </a:lnTo>
                    <a:cubicBezTo>
                      <a:pt x="869198" y="1759508"/>
                      <a:pt x="890689" y="1738017"/>
                      <a:pt x="890689" y="1711507"/>
                    </a:cubicBezTo>
                    <a:lnTo>
                      <a:pt x="890689" y="1519509"/>
                    </a:lnTo>
                    <a:cubicBezTo>
                      <a:pt x="890689" y="1492999"/>
                      <a:pt x="869198" y="1471508"/>
                      <a:pt x="842688" y="1471508"/>
                    </a:cubicBezTo>
                    <a:close/>
                    <a:moveTo>
                      <a:pt x="3086046" y="1471507"/>
                    </a:moveTo>
                    <a:cubicBezTo>
                      <a:pt x="3059536" y="1471507"/>
                      <a:pt x="3038045" y="1492998"/>
                      <a:pt x="3038045" y="1519508"/>
                    </a:cubicBezTo>
                    <a:lnTo>
                      <a:pt x="3038045" y="1711506"/>
                    </a:lnTo>
                    <a:cubicBezTo>
                      <a:pt x="3038045" y="1738016"/>
                      <a:pt x="3059536" y="1759507"/>
                      <a:pt x="3086046" y="1759507"/>
                    </a:cubicBezTo>
                    <a:lnTo>
                      <a:pt x="3278044" y="1759507"/>
                    </a:lnTo>
                    <a:cubicBezTo>
                      <a:pt x="3304554" y="1759507"/>
                      <a:pt x="3326045" y="1738016"/>
                      <a:pt x="3326045" y="1711506"/>
                    </a:cubicBezTo>
                    <a:lnTo>
                      <a:pt x="3326045" y="1519508"/>
                    </a:lnTo>
                    <a:cubicBezTo>
                      <a:pt x="3326045" y="1492998"/>
                      <a:pt x="3304554" y="1471507"/>
                      <a:pt x="3278044" y="1471507"/>
                    </a:cubicBezTo>
                    <a:close/>
                    <a:moveTo>
                      <a:pt x="211757" y="1471507"/>
                    </a:moveTo>
                    <a:cubicBezTo>
                      <a:pt x="185247" y="1471507"/>
                      <a:pt x="163756" y="1492998"/>
                      <a:pt x="163756" y="1519508"/>
                    </a:cubicBezTo>
                    <a:lnTo>
                      <a:pt x="163756" y="1711506"/>
                    </a:lnTo>
                    <a:cubicBezTo>
                      <a:pt x="163756" y="1738016"/>
                      <a:pt x="185247" y="1759507"/>
                      <a:pt x="211757" y="1759507"/>
                    </a:cubicBezTo>
                    <a:lnTo>
                      <a:pt x="403755" y="1759507"/>
                    </a:lnTo>
                    <a:cubicBezTo>
                      <a:pt x="430265" y="1759507"/>
                      <a:pt x="451756" y="1738016"/>
                      <a:pt x="451756" y="1711506"/>
                    </a:cubicBezTo>
                    <a:lnTo>
                      <a:pt x="451756" y="1519508"/>
                    </a:lnTo>
                    <a:cubicBezTo>
                      <a:pt x="451756" y="1492998"/>
                      <a:pt x="430265" y="1471507"/>
                      <a:pt x="403755" y="1471507"/>
                    </a:cubicBezTo>
                    <a:close/>
                    <a:moveTo>
                      <a:pt x="1872516" y="1471506"/>
                    </a:moveTo>
                    <a:cubicBezTo>
                      <a:pt x="1846006" y="1471506"/>
                      <a:pt x="1824515" y="1492997"/>
                      <a:pt x="1824515" y="1519507"/>
                    </a:cubicBezTo>
                    <a:lnTo>
                      <a:pt x="1824515" y="1711505"/>
                    </a:lnTo>
                    <a:cubicBezTo>
                      <a:pt x="1824515" y="1738015"/>
                      <a:pt x="1846006" y="1759506"/>
                      <a:pt x="1872516" y="1759506"/>
                    </a:cubicBezTo>
                    <a:lnTo>
                      <a:pt x="2064514" y="1759506"/>
                    </a:lnTo>
                    <a:cubicBezTo>
                      <a:pt x="2091024" y="1759506"/>
                      <a:pt x="2112515" y="1738015"/>
                      <a:pt x="2112515" y="1711505"/>
                    </a:cubicBezTo>
                    <a:lnTo>
                      <a:pt x="2112515" y="1519507"/>
                    </a:lnTo>
                    <a:cubicBezTo>
                      <a:pt x="2112515" y="1492997"/>
                      <a:pt x="2091024" y="1471506"/>
                      <a:pt x="2064514" y="1471506"/>
                    </a:cubicBezTo>
                    <a:close/>
                    <a:moveTo>
                      <a:pt x="2324630" y="1471505"/>
                    </a:moveTo>
                    <a:cubicBezTo>
                      <a:pt x="2298120" y="1471505"/>
                      <a:pt x="2276629" y="1492996"/>
                      <a:pt x="2276629" y="1519506"/>
                    </a:cubicBezTo>
                    <a:lnTo>
                      <a:pt x="2276629" y="1711504"/>
                    </a:lnTo>
                    <a:cubicBezTo>
                      <a:pt x="2276629" y="1738014"/>
                      <a:pt x="2298120" y="1759505"/>
                      <a:pt x="2324630" y="1759505"/>
                    </a:cubicBezTo>
                    <a:lnTo>
                      <a:pt x="2516628" y="1759505"/>
                    </a:lnTo>
                    <a:cubicBezTo>
                      <a:pt x="2543138" y="1759505"/>
                      <a:pt x="2564629" y="1738014"/>
                      <a:pt x="2564629" y="1711504"/>
                    </a:cubicBezTo>
                    <a:lnTo>
                      <a:pt x="2564629" y="1519506"/>
                    </a:lnTo>
                    <a:cubicBezTo>
                      <a:pt x="2564629" y="1492996"/>
                      <a:pt x="2543138" y="1471505"/>
                      <a:pt x="2516628" y="1471505"/>
                    </a:cubicBezTo>
                    <a:close/>
                    <a:moveTo>
                      <a:pt x="1433583" y="1471505"/>
                    </a:moveTo>
                    <a:cubicBezTo>
                      <a:pt x="1407073" y="1471505"/>
                      <a:pt x="1385582" y="1492996"/>
                      <a:pt x="1385582" y="1519506"/>
                    </a:cubicBezTo>
                    <a:lnTo>
                      <a:pt x="1385582" y="1711504"/>
                    </a:lnTo>
                    <a:cubicBezTo>
                      <a:pt x="1385582" y="1738014"/>
                      <a:pt x="1407073" y="1759505"/>
                      <a:pt x="1433583" y="1759505"/>
                    </a:cubicBezTo>
                    <a:lnTo>
                      <a:pt x="1625581" y="1759505"/>
                    </a:lnTo>
                    <a:cubicBezTo>
                      <a:pt x="1652091" y="1759505"/>
                      <a:pt x="1673582" y="1738014"/>
                      <a:pt x="1673582" y="1711504"/>
                    </a:cubicBezTo>
                    <a:lnTo>
                      <a:pt x="1673582" y="1519506"/>
                    </a:lnTo>
                    <a:cubicBezTo>
                      <a:pt x="1673582" y="1492996"/>
                      <a:pt x="1652091" y="1471505"/>
                      <a:pt x="1625581" y="1471505"/>
                    </a:cubicBezTo>
                    <a:close/>
                    <a:moveTo>
                      <a:pt x="2832612" y="1192259"/>
                    </a:moveTo>
                    <a:lnTo>
                      <a:pt x="3984740" y="1192259"/>
                    </a:lnTo>
                    <a:lnTo>
                      <a:pt x="3984740" y="3960440"/>
                    </a:lnTo>
                    <a:lnTo>
                      <a:pt x="2832612" y="3960440"/>
                    </a:lnTo>
                    <a:close/>
                    <a:moveTo>
                      <a:pt x="0" y="1192259"/>
                    </a:moveTo>
                    <a:lnTo>
                      <a:pt x="1104420" y="1192259"/>
                    </a:lnTo>
                    <a:lnTo>
                      <a:pt x="1104420" y="3960440"/>
                    </a:lnTo>
                    <a:lnTo>
                      <a:pt x="0" y="3960440"/>
                    </a:lnTo>
                    <a:close/>
                    <a:moveTo>
                      <a:pt x="1819228" y="288032"/>
                    </a:moveTo>
                    <a:lnTo>
                      <a:pt x="1819228" y="590858"/>
                    </a:lnTo>
                    <a:lnTo>
                      <a:pt x="1516402" y="590858"/>
                    </a:lnTo>
                    <a:lnTo>
                      <a:pt x="1516402" y="889433"/>
                    </a:lnTo>
                    <a:lnTo>
                      <a:pt x="1819228" y="889433"/>
                    </a:lnTo>
                    <a:lnTo>
                      <a:pt x="1819228" y="1192259"/>
                    </a:lnTo>
                    <a:lnTo>
                      <a:pt x="2117803" y="1192259"/>
                    </a:lnTo>
                    <a:lnTo>
                      <a:pt x="2117803" y="889433"/>
                    </a:lnTo>
                    <a:lnTo>
                      <a:pt x="2420629" y="889433"/>
                    </a:lnTo>
                    <a:lnTo>
                      <a:pt x="2420629" y="590858"/>
                    </a:lnTo>
                    <a:lnTo>
                      <a:pt x="2117803" y="590858"/>
                    </a:lnTo>
                    <a:lnTo>
                      <a:pt x="2117803" y="288032"/>
                    </a:lnTo>
                    <a:close/>
                    <a:moveTo>
                      <a:pt x="1201775" y="0"/>
                    </a:moveTo>
                    <a:lnTo>
                      <a:pt x="2735258" y="0"/>
                    </a:lnTo>
                    <a:lnTo>
                      <a:pt x="2735258" y="3960440"/>
                    </a:lnTo>
                    <a:lnTo>
                      <a:pt x="1201775" y="39604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2" name="Round Same Side Corner Rectangle 3">
                <a:extLst>
                  <a:ext uri="{FF2B5EF4-FFF2-40B4-BE49-F238E27FC236}">
                    <a16:creationId xmlns:a16="http://schemas.microsoft.com/office/drawing/2014/main" id="{B5B3A25B-BE20-4899-A7FB-74FC72316550}"/>
                  </a:ext>
                </a:extLst>
              </p:cNvPr>
              <p:cNvSpPr/>
              <p:nvPr/>
            </p:nvSpPr>
            <p:spPr>
              <a:xfrm>
                <a:off x="4840369" y="1208505"/>
                <a:ext cx="313419" cy="205786"/>
              </a:xfrm>
              <a:custGeom>
                <a:avLst/>
                <a:gdLst/>
                <a:ahLst/>
                <a:cxnLst/>
                <a:rect l="l" t="t" r="r" b="b"/>
                <a:pathLst>
                  <a:path w="3948136" h="2592287">
                    <a:moveTo>
                      <a:pt x="658036" y="1188131"/>
                    </a:moveTo>
                    <a:lnTo>
                      <a:pt x="1067865" y="1188131"/>
                    </a:lnTo>
                    <a:cubicBezTo>
                      <a:pt x="1127518" y="1188131"/>
                      <a:pt x="1175877" y="1236490"/>
                      <a:pt x="1175877" y="1296143"/>
                    </a:cubicBezTo>
                    <a:lnTo>
                      <a:pt x="1175877" y="1404155"/>
                    </a:lnTo>
                    <a:lnTo>
                      <a:pt x="550024" y="1404155"/>
                    </a:lnTo>
                    <a:lnTo>
                      <a:pt x="550024" y="1296143"/>
                    </a:lnTo>
                    <a:cubicBezTo>
                      <a:pt x="550024" y="1236490"/>
                      <a:pt x="598383" y="1188131"/>
                      <a:pt x="658036" y="1188131"/>
                    </a:cubicBezTo>
                    <a:close/>
                    <a:moveTo>
                      <a:pt x="1643930" y="756083"/>
                    </a:moveTo>
                    <a:lnTo>
                      <a:pt x="3084090" y="756083"/>
                    </a:lnTo>
                    <a:cubicBezTo>
                      <a:pt x="3263050" y="756083"/>
                      <a:pt x="3408126" y="901159"/>
                      <a:pt x="3408126" y="1080119"/>
                    </a:cubicBezTo>
                    <a:lnTo>
                      <a:pt x="3408126" y="1404155"/>
                    </a:lnTo>
                    <a:lnTo>
                      <a:pt x="1319894" y="1404155"/>
                    </a:lnTo>
                    <a:lnTo>
                      <a:pt x="1319894" y="1080119"/>
                    </a:lnTo>
                    <a:cubicBezTo>
                      <a:pt x="1319894" y="901159"/>
                      <a:pt x="1464970" y="756083"/>
                      <a:pt x="1643930" y="756083"/>
                    </a:cubicBezTo>
                    <a:close/>
                    <a:moveTo>
                      <a:pt x="869386" y="585928"/>
                    </a:moveTo>
                    <a:cubicBezTo>
                      <a:pt x="1011160" y="585928"/>
                      <a:pt x="1126090" y="700858"/>
                      <a:pt x="1126090" y="842632"/>
                    </a:cubicBezTo>
                    <a:cubicBezTo>
                      <a:pt x="1126090" y="984406"/>
                      <a:pt x="1011160" y="1099336"/>
                      <a:pt x="869386" y="1099336"/>
                    </a:cubicBezTo>
                    <a:cubicBezTo>
                      <a:pt x="727612" y="1099336"/>
                      <a:pt x="612682" y="984406"/>
                      <a:pt x="612682" y="842632"/>
                    </a:cubicBezTo>
                    <a:cubicBezTo>
                      <a:pt x="612682" y="700858"/>
                      <a:pt x="727612" y="585928"/>
                      <a:pt x="869386" y="585928"/>
                    </a:cubicBezTo>
                    <a:close/>
                    <a:moveTo>
                      <a:pt x="130829" y="0"/>
                    </a:moveTo>
                    <a:lnTo>
                      <a:pt x="337171" y="0"/>
                    </a:lnTo>
                    <a:cubicBezTo>
                      <a:pt x="409426" y="0"/>
                      <a:pt x="468000" y="58574"/>
                      <a:pt x="468000" y="130829"/>
                    </a:cubicBezTo>
                    <a:lnTo>
                      <a:pt x="468000" y="1512169"/>
                    </a:lnTo>
                    <a:lnTo>
                      <a:pt x="3480134" y="1512169"/>
                    </a:lnTo>
                    <a:lnTo>
                      <a:pt x="3480134" y="743121"/>
                    </a:lnTo>
                    <a:cubicBezTo>
                      <a:pt x="3480134" y="670866"/>
                      <a:pt x="3538708" y="612292"/>
                      <a:pt x="3610963" y="612292"/>
                    </a:cubicBezTo>
                    <a:lnTo>
                      <a:pt x="3817305" y="612292"/>
                    </a:lnTo>
                    <a:cubicBezTo>
                      <a:pt x="3889560" y="612292"/>
                      <a:pt x="3948134" y="670866"/>
                      <a:pt x="3948134" y="743121"/>
                    </a:cubicBezTo>
                    <a:lnTo>
                      <a:pt x="3948134" y="1512169"/>
                    </a:lnTo>
                    <a:lnTo>
                      <a:pt x="3948136" y="1512169"/>
                    </a:lnTo>
                    <a:lnTo>
                      <a:pt x="3948136" y="1980169"/>
                    </a:lnTo>
                    <a:lnTo>
                      <a:pt x="3948134" y="1980169"/>
                    </a:lnTo>
                    <a:lnTo>
                      <a:pt x="3948134" y="2592287"/>
                    </a:lnTo>
                    <a:lnTo>
                      <a:pt x="3480134" y="2592287"/>
                    </a:lnTo>
                    <a:lnTo>
                      <a:pt x="3480134" y="1980169"/>
                    </a:lnTo>
                    <a:lnTo>
                      <a:pt x="468000" y="1980169"/>
                    </a:lnTo>
                    <a:lnTo>
                      <a:pt x="468000" y="2592287"/>
                    </a:lnTo>
                    <a:lnTo>
                      <a:pt x="0" y="2592287"/>
                    </a:lnTo>
                    <a:lnTo>
                      <a:pt x="0" y="130829"/>
                    </a:lnTo>
                    <a:cubicBezTo>
                      <a:pt x="0" y="58574"/>
                      <a:pt x="58574" y="0"/>
                      <a:pt x="1308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3" name="Round Same Side Corner Rectangle 41">
                <a:extLst>
                  <a:ext uri="{FF2B5EF4-FFF2-40B4-BE49-F238E27FC236}">
                    <a16:creationId xmlns:a16="http://schemas.microsoft.com/office/drawing/2014/main" id="{6AFE5FDA-5B23-4927-BAF0-B403995E6B40}"/>
                  </a:ext>
                </a:extLst>
              </p:cNvPr>
              <p:cNvSpPr/>
              <p:nvPr/>
            </p:nvSpPr>
            <p:spPr>
              <a:xfrm rot="18900000">
                <a:off x="4931367" y="696684"/>
                <a:ext cx="326741" cy="325067"/>
              </a:xfrm>
              <a:custGeom>
                <a:avLst/>
                <a:gdLst/>
                <a:ahLst/>
                <a:cxnLst/>
                <a:rect l="l" t="t" r="r" b="b"/>
                <a:pathLst>
                  <a:path w="5013893" h="4988198">
                    <a:moveTo>
                      <a:pt x="2478390" y="2611081"/>
                    </a:moveTo>
                    <a:cubicBezTo>
                      <a:pt x="2457771" y="2592409"/>
                      <a:pt x="2429286" y="2580859"/>
                      <a:pt x="2397823" y="2580860"/>
                    </a:cubicBezTo>
                    <a:cubicBezTo>
                      <a:pt x="2334895" y="2580860"/>
                      <a:pt x="2283883" y="2627055"/>
                      <a:pt x="2283883" y="2684041"/>
                    </a:cubicBezTo>
                    <a:cubicBezTo>
                      <a:pt x="2283883" y="2741026"/>
                      <a:pt x="2334895" y="2787222"/>
                      <a:pt x="2397823" y="2787222"/>
                    </a:cubicBezTo>
                    <a:cubicBezTo>
                      <a:pt x="2460750" y="2787222"/>
                      <a:pt x="2511762" y="2741027"/>
                      <a:pt x="2511762" y="2684041"/>
                    </a:cubicBezTo>
                    <a:cubicBezTo>
                      <a:pt x="2511762" y="2655548"/>
                      <a:pt x="2499009" y="2629752"/>
                      <a:pt x="2478390" y="2611081"/>
                    </a:cubicBezTo>
                    <a:close/>
                    <a:moveTo>
                      <a:pt x="3181089" y="3310648"/>
                    </a:moveTo>
                    <a:lnTo>
                      <a:pt x="3181089" y="4278147"/>
                    </a:lnTo>
                    <a:cubicBezTo>
                      <a:pt x="3181089" y="4670297"/>
                      <a:pt x="2863188" y="4988198"/>
                      <a:pt x="2471038" y="4988198"/>
                    </a:cubicBezTo>
                    <a:lnTo>
                      <a:pt x="2466851" y="4988198"/>
                    </a:lnTo>
                    <a:cubicBezTo>
                      <a:pt x="2074701" y="4988198"/>
                      <a:pt x="1756800" y="4670297"/>
                      <a:pt x="1756800" y="4278147"/>
                    </a:cubicBezTo>
                    <a:lnTo>
                      <a:pt x="1756800" y="3310649"/>
                    </a:lnTo>
                    <a:close/>
                    <a:moveTo>
                      <a:pt x="2478390" y="2244919"/>
                    </a:moveTo>
                    <a:cubicBezTo>
                      <a:pt x="2457771" y="2226247"/>
                      <a:pt x="2429286" y="2214698"/>
                      <a:pt x="2397822" y="2214698"/>
                    </a:cubicBezTo>
                    <a:cubicBezTo>
                      <a:pt x="2334895" y="2214698"/>
                      <a:pt x="2283883" y="2260894"/>
                      <a:pt x="2283883" y="2317879"/>
                    </a:cubicBezTo>
                    <a:cubicBezTo>
                      <a:pt x="2283883" y="2374865"/>
                      <a:pt x="2334895" y="2421060"/>
                      <a:pt x="2397823" y="2421060"/>
                    </a:cubicBezTo>
                    <a:cubicBezTo>
                      <a:pt x="2460750" y="2421060"/>
                      <a:pt x="2511762" y="2374865"/>
                      <a:pt x="2511762" y="2317879"/>
                    </a:cubicBezTo>
                    <a:cubicBezTo>
                      <a:pt x="2511762" y="2289386"/>
                      <a:pt x="2499009" y="2263591"/>
                      <a:pt x="2478390" y="2244919"/>
                    </a:cubicBezTo>
                    <a:close/>
                    <a:moveTo>
                      <a:pt x="2883802" y="2611081"/>
                    </a:moveTo>
                    <a:cubicBezTo>
                      <a:pt x="2863183" y="2592409"/>
                      <a:pt x="2834698" y="2580860"/>
                      <a:pt x="2803234" y="2580860"/>
                    </a:cubicBezTo>
                    <a:cubicBezTo>
                      <a:pt x="2740307" y="2580860"/>
                      <a:pt x="2689295" y="2627055"/>
                      <a:pt x="2689295" y="2684041"/>
                    </a:cubicBezTo>
                    <a:cubicBezTo>
                      <a:pt x="2689295" y="2741027"/>
                      <a:pt x="2740307" y="2787222"/>
                      <a:pt x="2803234" y="2787222"/>
                    </a:cubicBezTo>
                    <a:cubicBezTo>
                      <a:pt x="2866162" y="2787222"/>
                      <a:pt x="2917174" y="2741027"/>
                      <a:pt x="2917174" y="2684041"/>
                    </a:cubicBezTo>
                    <a:cubicBezTo>
                      <a:pt x="2917174" y="2655548"/>
                      <a:pt x="2904421" y="2629753"/>
                      <a:pt x="2883802" y="2611081"/>
                    </a:cubicBezTo>
                    <a:close/>
                    <a:moveTo>
                      <a:pt x="2883802" y="2244919"/>
                    </a:moveTo>
                    <a:cubicBezTo>
                      <a:pt x="2863183" y="2226247"/>
                      <a:pt x="2834698" y="2214698"/>
                      <a:pt x="2803234" y="2214698"/>
                    </a:cubicBezTo>
                    <a:cubicBezTo>
                      <a:pt x="2740307" y="2214698"/>
                      <a:pt x="2689295" y="2260893"/>
                      <a:pt x="2689295" y="2317879"/>
                    </a:cubicBezTo>
                    <a:cubicBezTo>
                      <a:pt x="2689295" y="2374865"/>
                      <a:pt x="2740307" y="2421060"/>
                      <a:pt x="2803234" y="2421060"/>
                    </a:cubicBezTo>
                    <a:cubicBezTo>
                      <a:pt x="2866162" y="2421060"/>
                      <a:pt x="2917174" y="2374865"/>
                      <a:pt x="2917174" y="2317879"/>
                    </a:cubicBezTo>
                    <a:cubicBezTo>
                      <a:pt x="2917174" y="2289386"/>
                      <a:pt x="2904421" y="2263591"/>
                      <a:pt x="2883802" y="2244919"/>
                    </a:cubicBezTo>
                    <a:close/>
                    <a:moveTo>
                      <a:pt x="3090277" y="2137135"/>
                    </a:moveTo>
                    <a:cubicBezTo>
                      <a:pt x="3115489" y="2159966"/>
                      <a:pt x="3131082" y="2191507"/>
                      <a:pt x="3131082" y="2226346"/>
                    </a:cubicBezTo>
                    <a:lnTo>
                      <a:pt x="3131083" y="2730981"/>
                    </a:lnTo>
                    <a:cubicBezTo>
                      <a:pt x="3131083" y="2800659"/>
                      <a:pt x="3068708" y="2857144"/>
                      <a:pt x="2991765" y="2857144"/>
                    </a:cubicBezTo>
                    <a:lnTo>
                      <a:pt x="2178629" y="2857144"/>
                    </a:lnTo>
                    <a:cubicBezTo>
                      <a:pt x="2101685" y="2857144"/>
                      <a:pt x="2039311" y="2800659"/>
                      <a:pt x="2039311" y="2730981"/>
                    </a:cubicBezTo>
                    <a:lnTo>
                      <a:pt x="2039311" y="2226346"/>
                    </a:lnTo>
                    <a:cubicBezTo>
                      <a:pt x="2039311" y="2156668"/>
                      <a:pt x="2101685" y="2100183"/>
                      <a:pt x="2178628" y="2100183"/>
                    </a:cubicBezTo>
                    <a:lnTo>
                      <a:pt x="2991765" y="2100183"/>
                    </a:lnTo>
                    <a:cubicBezTo>
                      <a:pt x="3030237" y="2100183"/>
                      <a:pt x="3065066" y="2114305"/>
                      <a:pt x="3090277" y="2137135"/>
                    </a:cubicBezTo>
                    <a:close/>
                    <a:moveTo>
                      <a:pt x="3259975" y="2022388"/>
                    </a:moveTo>
                    <a:cubicBezTo>
                      <a:pt x="3226293" y="1991887"/>
                      <a:pt x="3179761" y="1973021"/>
                      <a:pt x="3128364" y="1973021"/>
                    </a:cubicBezTo>
                    <a:lnTo>
                      <a:pt x="2042028" y="1973021"/>
                    </a:lnTo>
                    <a:cubicBezTo>
                      <a:pt x="1939234" y="1973021"/>
                      <a:pt x="1855902" y="2048484"/>
                      <a:pt x="1855903" y="2141571"/>
                    </a:cubicBezTo>
                    <a:lnTo>
                      <a:pt x="1855903" y="2815756"/>
                    </a:lnTo>
                    <a:cubicBezTo>
                      <a:pt x="1855902" y="2908843"/>
                      <a:pt x="1939234" y="2984307"/>
                      <a:pt x="2042028" y="2984307"/>
                    </a:cubicBezTo>
                    <a:lnTo>
                      <a:pt x="3128364" y="2984307"/>
                    </a:lnTo>
                    <a:cubicBezTo>
                      <a:pt x="3231158" y="2984307"/>
                      <a:pt x="3314490" y="2908843"/>
                      <a:pt x="3314489" y="2815756"/>
                    </a:cubicBezTo>
                    <a:lnTo>
                      <a:pt x="3314490" y="2141572"/>
                    </a:lnTo>
                    <a:cubicBezTo>
                      <a:pt x="3314490" y="2095028"/>
                      <a:pt x="3293657" y="2052890"/>
                      <a:pt x="3259975" y="2022388"/>
                    </a:cubicBezTo>
                    <a:close/>
                    <a:moveTo>
                      <a:pt x="2951580" y="207969"/>
                    </a:moveTo>
                    <a:cubicBezTo>
                      <a:pt x="3080074" y="336463"/>
                      <a:pt x="3159549" y="513976"/>
                      <a:pt x="3159549" y="710051"/>
                    </a:cubicBezTo>
                    <a:lnTo>
                      <a:pt x="3159549" y="1677549"/>
                    </a:lnTo>
                    <a:lnTo>
                      <a:pt x="1735260" y="1677549"/>
                    </a:lnTo>
                    <a:lnTo>
                      <a:pt x="1735260" y="710051"/>
                    </a:lnTo>
                    <a:cubicBezTo>
                      <a:pt x="1735260" y="317901"/>
                      <a:pt x="2053161" y="0"/>
                      <a:pt x="2445311" y="0"/>
                    </a:cubicBezTo>
                    <a:lnTo>
                      <a:pt x="2449498" y="0"/>
                    </a:lnTo>
                    <a:cubicBezTo>
                      <a:pt x="2645573" y="0"/>
                      <a:pt x="2823086" y="79475"/>
                      <a:pt x="2951580" y="207969"/>
                    </a:cubicBezTo>
                    <a:close/>
                    <a:moveTo>
                      <a:pt x="4788706" y="1962817"/>
                    </a:moveTo>
                    <a:cubicBezTo>
                      <a:pt x="4927838" y="2088812"/>
                      <a:pt x="5013893" y="2262872"/>
                      <a:pt x="5013893" y="2455134"/>
                    </a:cubicBezTo>
                    <a:lnTo>
                      <a:pt x="5013893" y="2507346"/>
                    </a:lnTo>
                    <a:cubicBezTo>
                      <a:pt x="5013893" y="2891869"/>
                      <a:pt x="4669673" y="3203587"/>
                      <a:pt x="4245056" y="3203587"/>
                    </a:cubicBezTo>
                    <a:lnTo>
                      <a:pt x="768837" y="3203587"/>
                    </a:lnTo>
                    <a:cubicBezTo>
                      <a:pt x="344220" y="3203587"/>
                      <a:pt x="0" y="2891869"/>
                      <a:pt x="0" y="2507346"/>
                    </a:cubicBezTo>
                    <a:lnTo>
                      <a:pt x="0" y="2455134"/>
                    </a:lnTo>
                    <a:cubicBezTo>
                      <a:pt x="0" y="2070610"/>
                      <a:pt x="344220" y="1758893"/>
                      <a:pt x="768837" y="1758893"/>
                    </a:cubicBezTo>
                    <a:lnTo>
                      <a:pt x="4245056" y="1758893"/>
                    </a:lnTo>
                    <a:cubicBezTo>
                      <a:pt x="4457364" y="1758892"/>
                      <a:pt x="4649573" y="1836822"/>
                      <a:pt x="4788706" y="19628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4" name="Donut 1">
                <a:extLst>
                  <a:ext uri="{FF2B5EF4-FFF2-40B4-BE49-F238E27FC236}">
                    <a16:creationId xmlns:a16="http://schemas.microsoft.com/office/drawing/2014/main" id="{CE0821D5-4874-48D7-8610-90D85C69A10D}"/>
                  </a:ext>
                </a:extLst>
              </p:cNvPr>
              <p:cNvSpPr/>
              <p:nvPr/>
            </p:nvSpPr>
            <p:spPr>
              <a:xfrm>
                <a:off x="3783039" y="765645"/>
                <a:ext cx="279267" cy="309475"/>
              </a:xfrm>
              <a:custGeom>
                <a:avLst/>
                <a:gdLst/>
                <a:ahLst/>
                <a:cxnLst/>
                <a:rect l="l" t="t" r="r" b="b"/>
                <a:pathLst>
                  <a:path w="3573863" h="3960440">
                    <a:moveTo>
                      <a:pt x="1778235" y="2854144"/>
                    </a:moveTo>
                    <a:cubicBezTo>
                      <a:pt x="1630806" y="2921039"/>
                      <a:pt x="1485756" y="2976063"/>
                      <a:pt x="1346395" y="3019665"/>
                    </a:cubicBezTo>
                    <a:cubicBezTo>
                      <a:pt x="1449229" y="3443341"/>
                      <a:pt x="1614264" y="3717505"/>
                      <a:pt x="1800200" y="3717505"/>
                    </a:cubicBezTo>
                    <a:cubicBezTo>
                      <a:pt x="1981797" y="3717505"/>
                      <a:pt x="2143458" y="3455988"/>
                      <a:pt x="2246629" y="3049019"/>
                    </a:cubicBezTo>
                    <a:cubicBezTo>
                      <a:pt x="2095629" y="2998005"/>
                      <a:pt x="1938082" y="2933129"/>
                      <a:pt x="1778235" y="2854144"/>
                    </a:cubicBezTo>
                    <a:close/>
                    <a:moveTo>
                      <a:pt x="1266675" y="2564179"/>
                    </a:moveTo>
                    <a:lnTo>
                      <a:pt x="1299457" y="2790710"/>
                    </a:lnTo>
                    <a:cubicBezTo>
                      <a:pt x="1367662" y="2767618"/>
                      <a:pt x="1437614" y="2740949"/>
                      <a:pt x="1508914" y="2711076"/>
                    </a:cubicBezTo>
                    <a:cubicBezTo>
                      <a:pt x="1464441" y="2687582"/>
                      <a:pt x="1420733" y="2661738"/>
                      <a:pt x="1377054" y="2634978"/>
                    </a:cubicBezTo>
                    <a:close/>
                    <a:moveTo>
                      <a:pt x="2333774" y="2560277"/>
                    </a:moveTo>
                    <a:cubicBezTo>
                      <a:pt x="2295625" y="2584830"/>
                      <a:pt x="2256319" y="2608268"/>
                      <a:pt x="2216371" y="2631332"/>
                    </a:cubicBezTo>
                    <a:lnTo>
                      <a:pt x="2055143" y="2720029"/>
                    </a:lnTo>
                    <a:cubicBezTo>
                      <a:pt x="2137322" y="2758240"/>
                      <a:pt x="2218112" y="2791558"/>
                      <a:pt x="2296361" y="2820732"/>
                    </a:cubicBezTo>
                    <a:cubicBezTo>
                      <a:pt x="2311421" y="2737872"/>
                      <a:pt x="2324309" y="2650858"/>
                      <a:pt x="2333774" y="2560277"/>
                    </a:cubicBezTo>
                    <a:close/>
                    <a:moveTo>
                      <a:pt x="2938347" y="2115420"/>
                    </a:moveTo>
                    <a:cubicBezTo>
                      <a:pt x="2833874" y="2209266"/>
                      <a:pt x="2717689" y="2301450"/>
                      <a:pt x="2591514" y="2390104"/>
                    </a:cubicBezTo>
                    <a:cubicBezTo>
                      <a:pt x="2577332" y="2568819"/>
                      <a:pt x="2551964" y="2738541"/>
                      <a:pt x="2518016" y="2895802"/>
                    </a:cubicBezTo>
                    <a:cubicBezTo>
                      <a:pt x="2567345" y="2910267"/>
                      <a:pt x="2615150" y="2922759"/>
                      <a:pt x="2661232" y="2933072"/>
                    </a:cubicBezTo>
                    <a:cubicBezTo>
                      <a:pt x="2712976" y="2857644"/>
                      <a:pt x="2799843" y="2808312"/>
                      <a:pt x="2898232" y="2808312"/>
                    </a:cubicBezTo>
                    <a:cubicBezTo>
                      <a:pt x="3002730" y="2808312"/>
                      <a:pt x="3094231" y="2863960"/>
                      <a:pt x="3143840" y="2947770"/>
                    </a:cubicBezTo>
                    <a:cubicBezTo>
                      <a:pt x="3206751" y="2930092"/>
                      <a:pt x="3253488" y="2897708"/>
                      <a:pt x="3281582" y="2851851"/>
                    </a:cubicBezTo>
                    <a:cubicBezTo>
                      <a:pt x="3377140" y="2695873"/>
                      <a:pt x="3235870" y="2418527"/>
                      <a:pt x="2938347" y="2115420"/>
                    </a:cubicBezTo>
                    <a:close/>
                    <a:moveTo>
                      <a:pt x="653371" y="2086408"/>
                    </a:moveTo>
                    <a:cubicBezTo>
                      <a:pt x="358768" y="2375931"/>
                      <a:pt x="216958" y="2642817"/>
                      <a:pt x="306838" y="2798494"/>
                    </a:cubicBezTo>
                    <a:cubicBezTo>
                      <a:pt x="395033" y="2951251"/>
                      <a:pt x="687498" y="2964353"/>
                      <a:pt x="1074605" y="2860911"/>
                    </a:cubicBezTo>
                    <a:cubicBezTo>
                      <a:pt x="1044150" y="2711390"/>
                      <a:pt x="1021245" y="2551128"/>
                      <a:pt x="1007054" y="2383079"/>
                    </a:cubicBezTo>
                    <a:cubicBezTo>
                      <a:pt x="877997" y="2286402"/>
                      <a:pt x="759493" y="2186798"/>
                      <a:pt x="653371" y="2086408"/>
                    </a:cubicBezTo>
                    <a:close/>
                    <a:moveTo>
                      <a:pt x="2606852" y="1818110"/>
                    </a:moveTo>
                    <a:cubicBezTo>
                      <a:pt x="2609297" y="1871560"/>
                      <a:pt x="2610200" y="1925632"/>
                      <a:pt x="2610200" y="1980220"/>
                    </a:cubicBezTo>
                    <a:lnTo>
                      <a:pt x="2607655" y="2082108"/>
                    </a:lnTo>
                    <a:cubicBezTo>
                      <a:pt x="2664327" y="2040229"/>
                      <a:pt x="2718004" y="1997635"/>
                      <a:pt x="2768733" y="1954977"/>
                    </a:cubicBezTo>
                    <a:cubicBezTo>
                      <a:pt x="2718041" y="1909108"/>
                      <a:pt x="2663841" y="1863560"/>
                      <a:pt x="2606852" y="1818110"/>
                    </a:cubicBezTo>
                    <a:close/>
                    <a:moveTo>
                      <a:pt x="995280" y="1792420"/>
                    </a:moveTo>
                    <a:cubicBezTo>
                      <a:pt x="935444" y="1837415"/>
                      <a:pt x="878912" y="1882984"/>
                      <a:pt x="825924" y="1928708"/>
                    </a:cubicBezTo>
                    <a:cubicBezTo>
                      <a:pt x="877915" y="1975725"/>
                      <a:pt x="933502" y="2022554"/>
                      <a:pt x="992040" y="2069282"/>
                    </a:cubicBezTo>
                    <a:cubicBezTo>
                      <a:pt x="990470" y="2039771"/>
                      <a:pt x="990200" y="2010073"/>
                      <a:pt x="990200" y="1980220"/>
                    </a:cubicBezTo>
                    <a:close/>
                    <a:moveTo>
                      <a:pt x="1800199" y="1584251"/>
                    </a:moveTo>
                    <a:cubicBezTo>
                      <a:pt x="1999044" y="1584251"/>
                      <a:pt x="2160239" y="1745446"/>
                      <a:pt x="2160239" y="1944291"/>
                    </a:cubicBezTo>
                    <a:cubicBezTo>
                      <a:pt x="2160239" y="2143136"/>
                      <a:pt x="1999044" y="2304331"/>
                      <a:pt x="1800199" y="2304331"/>
                    </a:cubicBezTo>
                    <a:cubicBezTo>
                      <a:pt x="1601354" y="2304331"/>
                      <a:pt x="1440159" y="2143136"/>
                      <a:pt x="1440159" y="1944291"/>
                    </a:cubicBezTo>
                    <a:cubicBezTo>
                      <a:pt x="1440159" y="1745446"/>
                      <a:pt x="1601354" y="1584251"/>
                      <a:pt x="1800199" y="1584251"/>
                    </a:cubicBezTo>
                    <a:close/>
                    <a:moveTo>
                      <a:pt x="1799180" y="1292973"/>
                    </a:moveTo>
                    <a:cubicBezTo>
                      <a:pt x="1709473" y="1337408"/>
                      <a:pt x="1618838" y="1386220"/>
                      <a:pt x="1527839" y="1438759"/>
                    </a:cubicBezTo>
                    <a:cubicBezTo>
                      <a:pt x="1430103" y="1495187"/>
                      <a:pt x="1336299" y="1553400"/>
                      <a:pt x="1247277" y="1612889"/>
                    </a:cubicBezTo>
                    <a:cubicBezTo>
                      <a:pt x="1237518" y="1731224"/>
                      <a:pt x="1233135" y="1854154"/>
                      <a:pt x="1233135" y="1980220"/>
                    </a:cubicBezTo>
                    <a:lnTo>
                      <a:pt x="1242214" y="2256132"/>
                    </a:lnTo>
                    <a:cubicBezTo>
                      <a:pt x="1325337" y="2314701"/>
                      <a:pt x="1412868" y="2372018"/>
                      <a:pt x="1503964" y="2427827"/>
                    </a:cubicBezTo>
                    <a:cubicBezTo>
                      <a:pt x="1597846" y="2485344"/>
                      <a:pt x="1691436" y="2538760"/>
                      <a:pt x="1784393" y="2586751"/>
                    </a:cubicBezTo>
                    <a:cubicBezTo>
                      <a:pt x="1886614" y="2536574"/>
                      <a:pt x="1990519" y="2481211"/>
                      <a:pt x="2094904" y="2420944"/>
                    </a:cubicBezTo>
                    <a:cubicBezTo>
                      <a:pt x="2186771" y="2367905"/>
                      <a:pt x="2275164" y="2313288"/>
                      <a:pt x="2359234" y="2257296"/>
                    </a:cubicBezTo>
                    <a:cubicBezTo>
                      <a:pt x="2364812" y="2167101"/>
                      <a:pt x="2367265" y="2074538"/>
                      <a:pt x="2367265" y="1980220"/>
                    </a:cubicBezTo>
                    <a:lnTo>
                      <a:pt x="2355768" y="1630798"/>
                    </a:lnTo>
                    <a:cubicBezTo>
                      <a:pt x="2273382" y="1572781"/>
                      <a:pt x="2186657" y="1516029"/>
                      <a:pt x="2096435" y="1460755"/>
                    </a:cubicBezTo>
                    <a:cubicBezTo>
                      <a:pt x="1996852" y="1399746"/>
                      <a:pt x="1897599" y="1343351"/>
                      <a:pt x="1799180" y="1292973"/>
                    </a:cubicBezTo>
                    <a:close/>
                    <a:moveTo>
                      <a:pt x="2285222" y="1081939"/>
                    </a:moveTo>
                    <a:cubicBezTo>
                      <a:pt x="2215903" y="1106831"/>
                      <a:pt x="2144721" y="1134831"/>
                      <a:pt x="2072395" y="1166375"/>
                    </a:cubicBezTo>
                    <a:cubicBezTo>
                      <a:pt x="2123126" y="1193433"/>
                      <a:pt x="2173254" y="1222917"/>
                      <a:pt x="2223344" y="1253604"/>
                    </a:cubicBezTo>
                    <a:lnTo>
                      <a:pt x="2324429" y="1318442"/>
                    </a:lnTo>
                    <a:cubicBezTo>
                      <a:pt x="2313395" y="1236228"/>
                      <a:pt x="2300359" y="1157186"/>
                      <a:pt x="2285222" y="1081939"/>
                    </a:cubicBezTo>
                    <a:close/>
                    <a:moveTo>
                      <a:pt x="1317316" y="1072756"/>
                    </a:moveTo>
                    <a:cubicBezTo>
                      <a:pt x="1302241" y="1146918"/>
                      <a:pt x="1288992" y="1224776"/>
                      <a:pt x="1278338" y="1305859"/>
                    </a:cubicBezTo>
                    <a:cubicBezTo>
                      <a:pt x="1319937" y="1279161"/>
                      <a:pt x="1362772" y="1253543"/>
                      <a:pt x="1406371" y="1228371"/>
                    </a:cubicBezTo>
                    <a:lnTo>
                      <a:pt x="1529166" y="1160817"/>
                    </a:lnTo>
                    <a:cubicBezTo>
                      <a:pt x="1457109" y="1128012"/>
                      <a:pt x="1386248" y="1098795"/>
                      <a:pt x="1317316" y="1072756"/>
                    </a:cubicBezTo>
                    <a:close/>
                    <a:moveTo>
                      <a:pt x="2999167" y="931965"/>
                    </a:moveTo>
                    <a:cubicBezTo>
                      <a:pt x="2863797" y="929602"/>
                      <a:pt x="2695165" y="956643"/>
                      <a:pt x="2505705" y="1011187"/>
                    </a:cubicBezTo>
                    <a:cubicBezTo>
                      <a:pt x="2540918" y="1162557"/>
                      <a:pt x="2567684" y="1326382"/>
                      <a:pt x="2585126" y="1499198"/>
                    </a:cubicBezTo>
                    <a:cubicBezTo>
                      <a:pt x="2715788" y="1596638"/>
                      <a:pt x="2835744" y="1697107"/>
                      <a:pt x="2943147" y="1798370"/>
                    </a:cubicBezTo>
                    <a:cubicBezTo>
                      <a:pt x="3255545" y="1499362"/>
                      <a:pt x="3408394" y="1221406"/>
                      <a:pt x="3315904" y="1061209"/>
                    </a:cubicBezTo>
                    <a:cubicBezTo>
                      <a:pt x="3266970" y="976452"/>
                      <a:pt x="3155149" y="934688"/>
                      <a:pt x="2999167" y="931965"/>
                    </a:cubicBezTo>
                    <a:close/>
                    <a:moveTo>
                      <a:pt x="638815" y="915787"/>
                    </a:moveTo>
                    <a:cubicBezTo>
                      <a:pt x="482814" y="914444"/>
                      <a:pt x="369943" y="953278"/>
                      <a:pt x="318816" y="1036731"/>
                    </a:cubicBezTo>
                    <a:cubicBezTo>
                      <a:pt x="287500" y="1087848"/>
                      <a:pt x="281619" y="1151999"/>
                      <a:pt x="300317" y="1225375"/>
                    </a:cubicBezTo>
                    <a:cubicBezTo>
                      <a:pt x="453717" y="1230852"/>
                      <a:pt x="576064" y="1357222"/>
                      <a:pt x="576064" y="1512168"/>
                    </a:cubicBezTo>
                    <a:cubicBezTo>
                      <a:pt x="576064" y="1559570"/>
                      <a:pt x="564614" y="1604297"/>
                      <a:pt x="543189" y="1643149"/>
                    </a:cubicBezTo>
                    <a:cubicBezTo>
                      <a:pt x="577674" y="1684387"/>
                      <a:pt x="615806" y="1726058"/>
                      <a:pt x="656975" y="1768243"/>
                    </a:cubicBezTo>
                    <a:cubicBezTo>
                      <a:pt x="764771" y="1670077"/>
                      <a:pt x="885233" y="1573151"/>
                      <a:pt x="1016791" y="1480089"/>
                    </a:cubicBezTo>
                    <a:cubicBezTo>
                      <a:pt x="1034643" y="1309060"/>
                      <a:pt x="1062149" y="1147092"/>
                      <a:pt x="1097625" y="997448"/>
                    </a:cubicBezTo>
                    <a:cubicBezTo>
                      <a:pt x="922693" y="944833"/>
                      <a:pt x="766343" y="916885"/>
                      <a:pt x="638815" y="915787"/>
                    </a:cubicBezTo>
                    <a:close/>
                    <a:moveTo>
                      <a:pt x="1800200" y="242935"/>
                    </a:moveTo>
                    <a:cubicBezTo>
                      <a:pt x="1628632" y="242935"/>
                      <a:pt x="1474860" y="476364"/>
                      <a:pt x="1371457" y="845375"/>
                    </a:cubicBezTo>
                    <a:cubicBezTo>
                      <a:pt x="1510785" y="893390"/>
                      <a:pt x="1655544" y="953061"/>
                      <a:pt x="1802618" y="1024206"/>
                    </a:cubicBezTo>
                    <a:cubicBezTo>
                      <a:pt x="1948575" y="956462"/>
                      <a:pt x="2092393" y="899996"/>
                      <a:pt x="2231205" y="855254"/>
                    </a:cubicBezTo>
                    <a:cubicBezTo>
                      <a:pt x="2203972" y="756128"/>
                      <a:pt x="2173100" y="666602"/>
                      <a:pt x="2138735" y="588741"/>
                    </a:cubicBezTo>
                    <a:cubicBezTo>
                      <a:pt x="1989649" y="579063"/>
                      <a:pt x="1872207" y="454685"/>
                      <a:pt x="1872207" y="302877"/>
                    </a:cubicBezTo>
                    <a:lnTo>
                      <a:pt x="1876505" y="260249"/>
                    </a:lnTo>
                    <a:cubicBezTo>
                      <a:pt x="1851965" y="248332"/>
                      <a:pt x="1826288" y="242935"/>
                      <a:pt x="1800200" y="242935"/>
                    </a:cubicBezTo>
                    <a:close/>
                    <a:moveTo>
                      <a:pt x="1800200" y="0"/>
                    </a:moveTo>
                    <a:cubicBezTo>
                      <a:pt x="1869864" y="0"/>
                      <a:pt x="1937474" y="21500"/>
                      <a:pt x="2001400" y="62841"/>
                    </a:cubicBezTo>
                    <a:cubicBezTo>
                      <a:pt x="2046831" y="32440"/>
                      <a:pt x="2101480" y="14845"/>
                      <a:pt x="2160239" y="14845"/>
                    </a:cubicBezTo>
                    <a:cubicBezTo>
                      <a:pt x="2319315" y="14845"/>
                      <a:pt x="2448271" y="143801"/>
                      <a:pt x="2448271" y="302877"/>
                    </a:cubicBezTo>
                    <a:cubicBezTo>
                      <a:pt x="2448271" y="390874"/>
                      <a:pt x="2408810" y="469655"/>
                      <a:pt x="2345781" y="521503"/>
                    </a:cubicBezTo>
                    <a:cubicBezTo>
                      <a:pt x="2383927" y="603296"/>
                      <a:pt x="2417431" y="693947"/>
                      <a:pt x="2447297" y="791609"/>
                    </a:cubicBezTo>
                    <a:cubicBezTo>
                      <a:pt x="2970165" y="657950"/>
                      <a:pt x="3387629" y="699569"/>
                      <a:pt x="3526292" y="939741"/>
                    </a:cubicBezTo>
                    <a:cubicBezTo>
                      <a:pt x="3666393" y="1182403"/>
                      <a:pt x="3488654" y="1570199"/>
                      <a:pt x="3103466" y="1960424"/>
                    </a:cubicBezTo>
                    <a:cubicBezTo>
                      <a:pt x="3470949" y="2355583"/>
                      <a:pt x="3633606" y="2742288"/>
                      <a:pt x="3488732" y="2978761"/>
                    </a:cubicBezTo>
                    <a:cubicBezTo>
                      <a:pt x="3428277" y="3077440"/>
                      <a:pt x="3320191" y="3140292"/>
                      <a:pt x="3176550" y="3166836"/>
                    </a:cubicBezTo>
                    <a:cubicBezTo>
                      <a:pt x="3145985" y="3291955"/>
                      <a:pt x="3032902" y="3384376"/>
                      <a:pt x="2898232" y="3384376"/>
                    </a:cubicBezTo>
                    <a:cubicBezTo>
                      <a:pt x="2756837" y="3384376"/>
                      <a:pt x="2639238" y="3282493"/>
                      <a:pt x="2615411" y="3148031"/>
                    </a:cubicBezTo>
                    <a:cubicBezTo>
                      <a:pt x="2565981" y="3138986"/>
                      <a:pt x="2515458" y="3127210"/>
                      <a:pt x="2463844" y="3113602"/>
                    </a:cubicBezTo>
                    <a:cubicBezTo>
                      <a:pt x="2318011" y="3625660"/>
                      <a:pt x="2075098" y="3960440"/>
                      <a:pt x="1800200" y="3960440"/>
                    </a:cubicBezTo>
                    <a:cubicBezTo>
                      <a:pt x="1519205" y="3960440"/>
                      <a:pt x="1271629" y="3610643"/>
                      <a:pt x="1127186" y="3079228"/>
                    </a:cubicBezTo>
                    <a:cubicBezTo>
                      <a:pt x="627082" y="3198995"/>
                      <a:pt x="230836" y="3152724"/>
                      <a:pt x="96450" y="2919961"/>
                    </a:cubicBezTo>
                    <a:cubicBezTo>
                      <a:pt x="-40561" y="2682651"/>
                      <a:pt x="126404" y="2306537"/>
                      <a:pt x="494549" y="1925523"/>
                    </a:cubicBezTo>
                    <a:lnTo>
                      <a:pt x="373580" y="1785812"/>
                    </a:lnTo>
                    <a:cubicBezTo>
                      <a:pt x="346850" y="1795631"/>
                      <a:pt x="317974" y="1800200"/>
                      <a:pt x="288032" y="1800200"/>
                    </a:cubicBezTo>
                    <a:cubicBezTo>
                      <a:pt x="128956" y="1800200"/>
                      <a:pt x="0" y="1671244"/>
                      <a:pt x="0" y="1512168"/>
                    </a:cubicBezTo>
                    <a:cubicBezTo>
                      <a:pt x="0" y="1428111"/>
                      <a:pt x="36006" y="1352464"/>
                      <a:pt x="94065" y="1300493"/>
                    </a:cubicBezTo>
                    <a:cubicBezTo>
                      <a:pt x="43643" y="1149446"/>
                      <a:pt x="47337" y="1014823"/>
                      <a:pt x="111666" y="909822"/>
                    </a:cubicBezTo>
                    <a:cubicBezTo>
                      <a:pt x="253078" y="678998"/>
                      <a:pt x="655099" y="644207"/>
                      <a:pt x="1156926" y="780244"/>
                    </a:cubicBezTo>
                    <a:cubicBezTo>
                      <a:pt x="1303899" y="305876"/>
                      <a:pt x="1537438" y="0"/>
                      <a:pt x="1800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Donut 1">
                <a:extLst>
                  <a:ext uri="{FF2B5EF4-FFF2-40B4-BE49-F238E27FC236}">
                    <a16:creationId xmlns:a16="http://schemas.microsoft.com/office/drawing/2014/main" id="{CF17ECF0-769E-4400-B6E5-4EF9690232F6}"/>
                  </a:ext>
                </a:extLst>
              </p:cNvPr>
              <p:cNvSpPr/>
              <p:nvPr/>
            </p:nvSpPr>
            <p:spPr>
              <a:xfrm>
                <a:off x="5193697" y="1768607"/>
                <a:ext cx="262796" cy="256174"/>
              </a:xfrm>
              <a:custGeom>
                <a:avLst/>
                <a:gdLst/>
                <a:ahLst/>
                <a:cxnLst/>
                <a:rect l="l" t="t" r="r" b="b"/>
                <a:pathLst>
                  <a:path w="3578696" h="3488520">
                    <a:moveTo>
                      <a:pt x="936104" y="2084364"/>
                    </a:moveTo>
                    <a:cubicBezTo>
                      <a:pt x="677606" y="2084364"/>
                      <a:pt x="468052" y="2293918"/>
                      <a:pt x="468052" y="2552416"/>
                    </a:cubicBezTo>
                    <a:cubicBezTo>
                      <a:pt x="468052" y="2810914"/>
                      <a:pt x="677606" y="3020468"/>
                      <a:pt x="936104" y="3020468"/>
                    </a:cubicBezTo>
                    <a:cubicBezTo>
                      <a:pt x="1194602" y="3020468"/>
                      <a:pt x="1404156" y="2810914"/>
                      <a:pt x="1404156" y="2552416"/>
                    </a:cubicBezTo>
                    <a:cubicBezTo>
                      <a:pt x="1404156" y="2293918"/>
                      <a:pt x="1194602" y="2084364"/>
                      <a:pt x="936104" y="2084364"/>
                    </a:cubicBezTo>
                    <a:close/>
                    <a:moveTo>
                      <a:pt x="936104" y="1616312"/>
                    </a:moveTo>
                    <a:cubicBezTo>
                      <a:pt x="1453100" y="1616312"/>
                      <a:pt x="1872208" y="2035420"/>
                      <a:pt x="1872208" y="2552416"/>
                    </a:cubicBezTo>
                    <a:cubicBezTo>
                      <a:pt x="1872208" y="3069412"/>
                      <a:pt x="1453100" y="3488520"/>
                      <a:pt x="936104" y="3488520"/>
                    </a:cubicBezTo>
                    <a:cubicBezTo>
                      <a:pt x="419108" y="3488520"/>
                      <a:pt x="0" y="3069412"/>
                      <a:pt x="0" y="2552416"/>
                    </a:cubicBezTo>
                    <a:cubicBezTo>
                      <a:pt x="0" y="2035420"/>
                      <a:pt x="419108" y="1616312"/>
                      <a:pt x="936104" y="1616312"/>
                    </a:cubicBezTo>
                    <a:close/>
                    <a:moveTo>
                      <a:pt x="2034392" y="0"/>
                    </a:moveTo>
                    <a:lnTo>
                      <a:pt x="3578696" y="0"/>
                    </a:lnTo>
                    <a:lnTo>
                      <a:pt x="3578696" y="1544304"/>
                    </a:lnTo>
                    <a:lnTo>
                      <a:pt x="3002547" y="1544304"/>
                    </a:lnTo>
                    <a:lnTo>
                      <a:pt x="3002547" y="990027"/>
                    </a:lnTo>
                    <a:lnTo>
                      <a:pt x="1951220" y="2041355"/>
                    </a:lnTo>
                    <a:lnTo>
                      <a:pt x="1512167" y="1602301"/>
                    </a:lnTo>
                    <a:lnTo>
                      <a:pt x="2542690" y="571779"/>
                    </a:lnTo>
                    <a:lnTo>
                      <a:pt x="2034392" y="57177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ounded Rectangle 3">
                <a:extLst>
                  <a:ext uri="{FF2B5EF4-FFF2-40B4-BE49-F238E27FC236}">
                    <a16:creationId xmlns:a16="http://schemas.microsoft.com/office/drawing/2014/main" id="{B6D3F153-9C9E-4065-9FC8-84F085BA30C8}"/>
                  </a:ext>
                </a:extLst>
              </p:cNvPr>
              <p:cNvSpPr/>
              <p:nvPr/>
            </p:nvSpPr>
            <p:spPr>
              <a:xfrm>
                <a:off x="4664106" y="1446924"/>
                <a:ext cx="196879" cy="277574"/>
              </a:xfrm>
              <a:custGeom>
                <a:avLst/>
                <a:gdLst/>
                <a:ahLst/>
                <a:cxnLst/>
                <a:rect l="l" t="t" r="r" b="b"/>
                <a:pathLst>
                  <a:path w="2808312" h="3959361">
                    <a:moveTo>
                      <a:pt x="1738109" y="1502623"/>
                    </a:moveTo>
                    <a:cubicBezTo>
                      <a:pt x="1698494" y="1505955"/>
                      <a:pt x="1662802" y="1532425"/>
                      <a:pt x="1649662" y="1572585"/>
                    </a:cubicBezTo>
                    <a:lnTo>
                      <a:pt x="1336420" y="2529999"/>
                    </a:lnTo>
                    <a:lnTo>
                      <a:pt x="1170819" y="1967482"/>
                    </a:lnTo>
                    <a:cubicBezTo>
                      <a:pt x="1169810" y="1964053"/>
                      <a:pt x="1168637" y="1960718"/>
                      <a:pt x="1165857" y="1958078"/>
                    </a:cubicBezTo>
                    <a:cubicBezTo>
                      <a:pt x="1162466" y="1917013"/>
                      <a:pt x="1133587" y="1880907"/>
                      <a:pt x="1091436" y="1869613"/>
                    </a:cubicBezTo>
                    <a:cubicBezTo>
                      <a:pt x="1037014" y="1855031"/>
                      <a:pt x="981075" y="1887327"/>
                      <a:pt x="966493" y="1941749"/>
                    </a:cubicBezTo>
                    <a:lnTo>
                      <a:pt x="813486" y="2512780"/>
                    </a:lnTo>
                    <a:lnTo>
                      <a:pt x="510833" y="2512781"/>
                    </a:lnTo>
                    <a:cubicBezTo>
                      <a:pt x="454492" y="2512781"/>
                      <a:pt x="408818" y="2558454"/>
                      <a:pt x="408818" y="2614795"/>
                    </a:cubicBezTo>
                    <a:cubicBezTo>
                      <a:pt x="408818" y="2671137"/>
                      <a:pt x="454492" y="2716811"/>
                      <a:pt x="510833" y="2716811"/>
                    </a:cubicBezTo>
                    <a:lnTo>
                      <a:pt x="844268" y="2716810"/>
                    </a:lnTo>
                    <a:cubicBezTo>
                      <a:pt x="869730" y="2716810"/>
                      <a:pt x="893013" y="2707482"/>
                      <a:pt x="910119" y="2691168"/>
                    </a:cubicBezTo>
                    <a:cubicBezTo>
                      <a:pt x="950467" y="2686878"/>
                      <a:pt x="985744" y="2658215"/>
                      <a:pt x="996885" y="2616640"/>
                    </a:cubicBezTo>
                    <a:lnTo>
                      <a:pt x="1069480" y="2345710"/>
                    </a:lnTo>
                    <a:lnTo>
                      <a:pt x="1221708" y="2862804"/>
                    </a:lnTo>
                    <a:cubicBezTo>
                      <a:pt x="1237619" y="2916852"/>
                      <a:pt x="1294332" y="2947769"/>
                      <a:pt x="1348381" y="2931857"/>
                    </a:cubicBezTo>
                    <a:cubicBezTo>
                      <a:pt x="1377289" y="2923346"/>
                      <a:pt x="1399580" y="2903162"/>
                      <a:pt x="1410808" y="2877564"/>
                    </a:cubicBezTo>
                    <a:cubicBezTo>
                      <a:pt x="1431400" y="2866427"/>
                      <a:pt x="1447266" y="2847340"/>
                      <a:pt x="1455104" y="2823380"/>
                    </a:cubicBezTo>
                    <a:lnTo>
                      <a:pt x="1737413" y="1960519"/>
                    </a:lnTo>
                    <a:lnTo>
                      <a:pt x="1896950" y="2555918"/>
                    </a:lnTo>
                    <a:cubicBezTo>
                      <a:pt x="1898423" y="2561416"/>
                      <a:pt x="1900318" y="2566688"/>
                      <a:pt x="1904388" y="2570895"/>
                    </a:cubicBezTo>
                    <a:lnTo>
                      <a:pt x="1902338" y="2581051"/>
                    </a:lnTo>
                    <a:cubicBezTo>
                      <a:pt x="1902338" y="2637392"/>
                      <a:pt x="1948013" y="2683065"/>
                      <a:pt x="2004353" y="2683065"/>
                    </a:cubicBezTo>
                    <a:lnTo>
                      <a:pt x="2360148" y="2683065"/>
                    </a:lnTo>
                    <a:cubicBezTo>
                      <a:pt x="2416490" y="2683066"/>
                      <a:pt x="2462164" y="2637391"/>
                      <a:pt x="2462164" y="2581050"/>
                    </a:cubicBezTo>
                    <a:cubicBezTo>
                      <a:pt x="2462163" y="2524710"/>
                      <a:pt x="2416489" y="2479036"/>
                      <a:pt x="2360148" y="2479036"/>
                    </a:cubicBezTo>
                    <a:lnTo>
                      <a:pt x="2087576" y="2479036"/>
                    </a:lnTo>
                    <a:lnTo>
                      <a:pt x="1853652" y="1606016"/>
                    </a:lnTo>
                    <a:cubicBezTo>
                      <a:pt x="1852530" y="1601831"/>
                      <a:pt x="1851164" y="1597776"/>
                      <a:pt x="1847944" y="1594527"/>
                    </a:cubicBezTo>
                    <a:cubicBezTo>
                      <a:pt x="1844394" y="1555407"/>
                      <a:pt x="1818065" y="1520347"/>
                      <a:pt x="1778342" y="1507351"/>
                    </a:cubicBezTo>
                    <a:cubicBezTo>
                      <a:pt x="1764955" y="1502970"/>
                      <a:pt x="1751315" y="1501511"/>
                      <a:pt x="1738109" y="1502623"/>
                    </a:cubicBezTo>
                    <a:close/>
                    <a:moveTo>
                      <a:pt x="526301" y="856060"/>
                    </a:moveTo>
                    <a:lnTo>
                      <a:pt x="2300267" y="856060"/>
                    </a:lnTo>
                    <a:cubicBezTo>
                      <a:pt x="2414458" y="856060"/>
                      <a:pt x="2507029" y="948631"/>
                      <a:pt x="2507029" y="1062822"/>
                    </a:cubicBezTo>
                    <a:lnTo>
                      <a:pt x="2507029" y="3433376"/>
                    </a:lnTo>
                    <a:cubicBezTo>
                      <a:pt x="2507029" y="3547567"/>
                      <a:pt x="2414458" y="3640138"/>
                      <a:pt x="2300267" y="3640138"/>
                    </a:cubicBezTo>
                    <a:lnTo>
                      <a:pt x="526301" y="3640138"/>
                    </a:lnTo>
                    <a:cubicBezTo>
                      <a:pt x="412110" y="3640138"/>
                      <a:pt x="319539" y="3547567"/>
                      <a:pt x="319539" y="3433376"/>
                    </a:cubicBezTo>
                    <a:lnTo>
                      <a:pt x="319539" y="1062822"/>
                    </a:lnTo>
                    <a:cubicBezTo>
                      <a:pt x="319539" y="948631"/>
                      <a:pt x="412110" y="856060"/>
                      <a:pt x="526301" y="856060"/>
                    </a:cubicBezTo>
                    <a:close/>
                    <a:moveTo>
                      <a:pt x="449756" y="735931"/>
                    </a:moveTo>
                    <a:cubicBezTo>
                      <a:pt x="325711" y="735931"/>
                      <a:pt x="225152" y="836490"/>
                      <a:pt x="225152" y="960535"/>
                    </a:cubicBezTo>
                    <a:lnTo>
                      <a:pt x="225152" y="3535663"/>
                    </a:lnTo>
                    <a:cubicBezTo>
                      <a:pt x="225152" y="3659708"/>
                      <a:pt x="325711" y="3760267"/>
                      <a:pt x="449756" y="3760267"/>
                    </a:cubicBezTo>
                    <a:lnTo>
                      <a:pt x="2376812" y="3760267"/>
                    </a:lnTo>
                    <a:cubicBezTo>
                      <a:pt x="2500857" y="3760267"/>
                      <a:pt x="2601416" y="3659708"/>
                      <a:pt x="2601416" y="3535663"/>
                    </a:cubicBezTo>
                    <a:lnTo>
                      <a:pt x="2601416" y="960535"/>
                    </a:lnTo>
                    <a:cubicBezTo>
                      <a:pt x="2601416" y="836490"/>
                      <a:pt x="2500857" y="735931"/>
                      <a:pt x="2376812" y="735931"/>
                    </a:cubicBezTo>
                    <a:close/>
                    <a:moveTo>
                      <a:pt x="1318649" y="0"/>
                    </a:moveTo>
                    <a:lnTo>
                      <a:pt x="1489663" y="0"/>
                    </a:lnTo>
                    <a:cubicBezTo>
                      <a:pt x="1561746" y="0"/>
                      <a:pt x="1620180" y="58434"/>
                      <a:pt x="1620180" y="130517"/>
                    </a:cubicBezTo>
                    <a:lnTo>
                      <a:pt x="1620180" y="344214"/>
                    </a:lnTo>
                    <a:lnTo>
                      <a:pt x="1795633" y="344214"/>
                    </a:lnTo>
                    <a:cubicBezTo>
                      <a:pt x="1809834" y="344214"/>
                      <a:pt x="1821347" y="355727"/>
                      <a:pt x="1821347" y="369928"/>
                    </a:cubicBezTo>
                    <a:lnTo>
                      <a:pt x="1821347" y="523106"/>
                    </a:lnTo>
                    <a:lnTo>
                      <a:pt x="1872208" y="523106"/>
                    </a:lnTo>
                    <a:lnTo>
                      <a:pt x="1872208" y="522399"/>
                    </a:lnTo>
                    <a:lnTo>
                      <a:pt x="2597408" y="522399"/>
                    </a:lnTo>
                    <a:cubicBezTo>
                      <a:pt x="2713887" y="522399"/>
                      <a:pt x="2808312" y="614377"/>
                      <a:pt x="2808312" y="727838"/>
                    </a:cubicBezTo>
                    <a:lnTo>
                      <a:pt x="2808312" y="3753922"/>
                    </a:lnTo>
                    <a:cubicBezTo>
                      <a:pt x="2808312" y="3867383"/>
                      <a:pt x="2713887" y="3959361"/>
                      <a:pt x="2597408" y="3959361"/>
                    </a:cubicBezTo>
                    <a:lnTo>
                      <a:pt x="210904" y="3959361"/>
                    </a:lnTo>
                    <a:cubicBezTo>
                      <a:pt x="94425" y="3959361"/>
                      <a:pt x="0" y="3867383"/>
                      <a:pt x="0" y="3753922"/>
                    </a:cubicBezTo>
                    <a:lnTo>
                      <a:pt x="0" y="727838"/>
                    </a:lnTo>
                    <a:cubicBezTo>
                      <a:pt x="0" y="614377"/>
                      <a:pt x="94425" y="522399"/>
                      <a:pt x="210904" y="522399"/>
                    </a:cubicBezTo>
                    <a:lnTo>
                      <a:pt x="936104" y="522399"/>
                    </a:lnTo>
                    <a:lnTo>
                      <a:pt x="936104" y="523106"/>
                    </a:lnTo>
                    <a:lnTo>
                      <a:pt x="986965" y="523106"/>
                    </a:lnTo>
                    <a:lnTo>
                      <a:pt x="986965" y="369928"/>
                    </a:lnTo>
                    <a:cubicBezTo>
                      <a:pt x="986965" y="355727"/>
                      <a:pt x="998478" y="344214"/>
                      <a:pt x="1012679" y="344214"/>
                    </a:cubicBezTo>
                    <a:lnTo>
                      <a:pt x="1188132" y="344214"/>
                    </a:lnTo>
                    <a:lnTo>
                      <a:pt x="1188132" y="130517"/>
                    </a:lnTo>
                    <a:cubicBezTo>
                      <a:pt x="1188132" y="58434"/>
                      <a:pt x="1246566" y="0"/>
                      <a:pt x="13186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7" name="Rounded Rectangle 3">
                <a:extLst>
                  <a:ext uri="{FF2B5EF4-FFF2-40B4-BE49-F238E27FC236}">
                    <a16:creationId xmlns:a16="http://schemas.microsoft.com/office/drawing/2014/main" id="{F1D9B825-45DD-4D4A-B16B-0AEEADB8A04C}"/>
                  </a:ext>
                </a:extLst>
              </p:cNvPr>
              <p:cNvSpPr/>
              <p:nvPr/>
            </p:nvSpPr>
            <p:spPr>
              <a:xfrm>
                <a:off x="4642667" y="1811576"/>
                <a:ext cx="176275" cy="277574"/>
              </a:xfrm>
              <a:custGeom>
                <a:avLst/>
                <a:gdLst/>
                <a:ahLst/>
                <a:cxnLst/>
                <a:rect l="l" t="t" r="r" b="b"/>
                <a:pathLst>
                  <a:path w="2518668" h="3966044">
                    <a:moveTo>
                      <a:pt x="1247104" y="1675381"/>
                    </a:moveTo>
                    <a:cubicBezTo>
                      <a:pt x="1157133" y="1675381"/>
                      <a:pt x="1084196" y="1748460"/>
                      <a:pt x="1084196" y="1838607"/>
                    </a:cubicBezTo>
                    <a:lnTo>
                      <a:pt x="1084196" y="2052497"/>
                    </a:lnTo>
                    <a:lnTo>
                      <a:pt x="868740" y="2052497"/>
                    </a:lnTo>
                    <a:cubicBezTo>
                      <a:pt x="778769" y="2052497"/>
                      <a:pt x="705832" y="2125576"/>
                      <a:pt x="705832" y="2215723"/>
                    </a:cubicBezTo>
                    <a:lnTo>
                      <a:pt x="705832" y="2244204"/>
                    </a:lnTo>
                    <a:cubicBezTo>
                      <a:pt x="705832" y="2334351"/>
                      <a:pt x="778769" y="2407430"/>
                      <a:pt x="868740" y="2407430"/>
                    </a:cubicBezTo>
                    <a:lnTo>
                      <a:pt x="1084196" y="2407430"/>
                    </a:lnTo>
                    <a:lnTo>
                      <a:pt x="1084196" y="2621319"/>
                    </a:lnTo>
                    <a:cubicBezTo>
                      <a:pt x="1084196" y="2711466"/>
                      <a:pt x="1157133" y="2784545"/>
                      <a:pt x="1247104" y="2784545"/>
                    </a:cubicBezTo>
                    <a:lnTo>
                      <a:pt x="1275530" y="2784545"/>
                    </a:lnTo>
                    <a:cubicBezTo>
                      <a:pt x="1365501" y="2784545"/>
                      <a:pt x="1438438" y="2711466"/>
                      <a:pt x="1438438" y="2621319"/>
                    </a:cubicBezTo>
                    <a:lnTo>
                      <a:pt x="1438438" y="2407430"/>
                    </a:lnTo>
                    <a:lnTo>
                      <a:pt x="1649929" y="2407430"/>
                    </a:lnTo>
                    <a:cubicBezTo>
                      <a:pt x="1739900" y="2407430"/>
                      <a:pt x="1812837" y="2334351"/>
                      <a:pt x="1812837" y="2244204"/>
                    </a:cubicBezTo>
                    <a:lnTo>
                      <a:pt x="1812837" y="2215723"/>
                    </a:lnTo>
                    <a:cubicBezTo>
                      <a:pt x="1812837" y="2125576"/>
                      <a:pt x="1739900" y="2052497"/>
                      <a:pt x="1649929" y="2052497"/>
                    </a:cubicBezTo>
                    <a:lnTo>
                      <a:pt x="1438438" y="2052497"/>
                    </a:lnTo>
                    <a:lnTo>
                      <a:pt x="1438438" y="1838607"/>
                    </a:lnTo>
                    <a:cubicBezTo>
                      <a:pt x="1438438" y="1748460"/>
                      <a:pt x="1365501" y="1675381"/>
                      <a:pt x="1275530" y="1675381"/>
                    </a:cubicBezTo>
                    <a:close/>
                    <a:moveTo>
                      <a:pt x="598231" y="1304672"/>
                    </a:moveTo>
                    <a:lnTo>
                      <a:pt x="1916472" y="1304672"/>
                    </a:lnTo>
                    <a:lnTo>
                      <a:pt x="1916472" y="3157943"/>
                    </a:lnTo>
                    <a:lnTo>
                      <a:pt x="598231" y="3157943"/>
                    </a:lnTo>
                    <a:close/>
                    <a:moveTo>
                      <a:pt x="506487" y="1209418"/>
                    </a:moveTo>
                    <a:lnTo>
                      <a:pt x="506487" y="3250508"/>
                    </a:lnTo>
                    <a:lnTo>
                      <a:pt x="2012181" y="3250508"/>
                    </a:lnTo>
                    <a:lnTo>
                      <a:pt x="2012181" y="1209418"/>
                    </a:lnTo>
                    <a:close/>
                    <a:moveTo>
                      <a:pt x="419786" y="541629"/>
                    </a:moveTo>
                    <a:lnTo>
                      <a:pt x="2098882" y="541629"/>
                    </a:lnTo>
                    <a:cubicBezTo>
                      <a:pt x="2330723" y="541629"/>
                      <a:pt x="2518668" y="725826"/>
                      <a:pt x="2518668" y="953044"/>
                    </a:cubicBezTo>
                    <a:lnTo>
                      <a:pt x="2518668" y="3554629"/>
                    </a:lnTo>
                    <a:cubicBezTo>
                      <a:pt x="2518668" y="3781847"/>
                      <a:pt x="2330723" y="3966044"/>
                      <a:pt x="2098882" y="3966044"/>
                    </a:cubicBezTo>
                    <a:lnTo>
                      <a:pt x="419786" y="3966044"/>
                    </a:lnTo>
                    <a:cubicBezTo>
                      <a:pt x="187945" y="3966044"/>
                      <a:pt x="0" y="3781847"/>
                      <a:pt x="0" y="3554629"/>
                    </a:cubicBezTo>
                    <a:lnTo>
                      <a:pt x="0" y="953044"/>
                    </a:lnTo>
                    <a:cubicBezTo>
                      <a:pt x="0" y="725826"/>
                      <a:pt x="187945" y="541629"/>
                      <a:pt x="419786" y="541629"/>
                    </a:cubicBezTo>
                    <a:close/>
                    <a:moveTo>
                      <a:pt x="696920" y="0"/>
                    </a:moveTo>
                    <a:lnTo>
                      <a:pt x="1821748" y="0"/>
                    </a:lnTo>
                    <a:cubicBezTo>
                      <a:pt x="1869056" y="0"/>
                      <a:pt x="1907406" y="38350"/>
                      <a:pt x="1907406" y="85658"/>
                    </a:cubicBezTo>
                    <a:lnTo>
                      <a:pt x="1907406" y="346390"/>
                    </a:lnTo>
                    <a:cubicBezTo>
                      <a:pt x="1907406" y="393698"/>
                      <a:pt x="1869056" y="432048"/>
                      <a:pt x="1821748" y="432048"/>
                    </a:cubicBezTo>
                    <a:lnTo>
                      <a:pt x="696920" y="432048"/>
                    </a:lnTo>
                    <a:cubicBezTo>
                      <a:pt x="649612" y="432048"/>
                      <a:pt x="611262" y="393698"/>
                      <a:pt x="611262" y="346390"/>
                    </a:cubicBezTo>
                    <a:lnTo>
                      <a:pt x="611262" y="85658"/>
                    </a:lnTo>
                    <a:cubicBezTo>
                      <a:pt x="611262" y="38350"/>
                      <a:pt x="649612" y="0"/>
                      <a:pt x="6969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8" name="Oval 3">
                <a:extLst>
                  <a:ext uri="{FF2B5EF4-FFF2-40B4-BE49-F238E27FC236}">
                    <a16:creationId xmlns:a16="http://schemas.microsoft.com/office/drawing/2014/main" id="{49415D0E-4FA4-40BB-BF6B-C67FF59ED5A4}"/>
                  </a:ext>
                </a:extLst>
              </p:cNvPr>
              <p:cNvSpPr/>
              <p:nvPr/>
            </p:nvSpPr>
            <p:spPr>
              <a:xfrm>
                <a:off x="5521965" y="903118"/>
                <a:ext cx="305387" cy="305387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888432">
                    <a:moveTo>
                      <a:pt x="2250798" y="578107"/>
                    </a:moveTo>
                    <a:lnTo>
                      <a:pt x="1637760" y="578107"/>
                    </a:lnTo>
                    <a:lnTo>
                      <a:pt x="1637760" y="1311063"/>
                    </a:lnTo>
                    <a:lnTo>
                      <a:pt x="1042560" y="895535"/>
                    </a:lnTo>
                    <a:lnTo>
                      <a:pt x="691636" y="1398197"/>
                    </a:lnTo>
                    <a:lnTo>
                      <a:pt x="1405184" y="1896345"/>
                    </a:lnTo>
                    <a:lnTo>
                      <a:pt x="665257" y="2393266"/>
                    </a:lnTo>
                    <a:lnTo>
                      <a:pt x="1007039" y="2902187"/>
                    </a:lnTo>
                    <a:lnTo>
                      <a:pt x="1637760" y="2478608"/>
                    </a:lnTo>
                    <a:lnTo>
                      <a:pt x="1637760" y="3234607"/>
                    </a:lnTo>
                    <a:lnTo>
                      <a:pt x="2250799" y="3234607"/>
                    </a:lnTo>
                    <a:lnTo>
                      <a:pt x="2250798" y="2486693"/>
                    </a:lnTo>
                    <a:lnTo>
                      <a:pt x="2869840" y="2918864"/>
                    </a:lnTo>
                    <a:lnTo>
                      <a:pt x="3220762" y="2416201"/>
                    </a:lnTo>
                    <a:lnTo>
                      <a:pt x="2490164" y="1906150"/>
                    </a:lnTo>
                    <a:lnTo>
                      <a:pt x="3212367" y="1421133"/>
                    </a:lnTo>
                    <a:lnTo>
                      <a:pt x="2870585" y="912211"/>
                    </a:lnTo>
                    <a:lnTo>
                      <a:pt x="2250798" y="1328447"/>
                    </a:lnTo>
                    <a:close/>
                    <a:moveTo>
                      <a:pt x="1944216" y="0"/>
                    </a:moveTo>
                    <a:cubicBezTo>
                      <a:pt x="3017977" y="0"/>
                      <a:pt x="3888432" y="870455"/>
                      <a:pt x="3888432" y="1944216"/>
                    </a:cubicBezTo>
                    <a:cubicBezTo>
                      <a:pt x="3888432" y="3017977"/>
                      <a:pt x="3017977" y="3888432"/>
                      <a:pt x="1944216" y="3888432"/>
                    </a:cubicBezTo>
                    <a:cubicBezTo>
                      <a:pt x="870455" y="3888432"/>
                      <a:pt x="0" y="3017977"/>
                      <a:pt x="0" y="1944216"/>
                    </a:cubicBezTo>
                    <a:cubicBezTo>
                      <a:pt x="0" y="870455"/>
                      <a:pt x="870455" y="0"/>
                      <a:pt x="19442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0BF60A1B-5215-4DCC-9576-BB995B771A3E}"/>
                  </a:ext>
                </a:extLst>
              </p:cNvPr>
              <p:cNvGrpSpPr/>
              <p:nvPr/>
            </p:nvGrpSpPr>
            <p:grpSpPr>
              <a:xfrm>
                <a:off x="3328507" y="857594"/>
                <a:ext cx="347999" cy="201330"/>
                <a:chOff x="2574555" y="3959226"/>
                <a:chExt cx="3941661" cy="2280393"/>
              </a:xfrm>
              <a:grpFill/>
            </p:grpSpPr>
            <p:sp>
              <p:nvSpPr>
                <p:cNvPr id="175" name="Donut 81">
                  <a:extLst>
                    <a:ext uri="{FF2B5EF4-FFF2-40B4-BE49-F238E27FC236}">
                      <a16:creationId xmlns:a16="http://schemas.microsoft.com/office/drawing/2014/main" id="{A0F0B632-6F92-419B-93AB-6A0E4DFF3CDB}"/>
                    </a:ext>
                  </a:extLst>
                </p:cNvPr>
                <p:cNvSpPr/>
                <p:nvPr/>
              </p:nvSpPr>
              <p:spPr>
                <a:xfrm>
                  <a:off x="2627784" y="5591547"/>
                  <a:ext cx="648072" cy="64807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Donut 82">
                  <a:extLst>
                    <a:ext uri="{FF2B5EF4-FFF2-40B4-BE49-F238E27FC236}">
                      <a16:creationId xmlns:a16="http://schemas.microsoft.com/office/drawing/2014/main" id="{843045EB-BEA1-4F20-A7D1-2BE09605A7A4}"/>
                    </a:ext>
                  </a:extLst>
                </p:cNvPr>
                <p:cNvSpPr/>
                <p:nvPr/>
              </p:nvSpPr>
              <p:spPr>
                <a:xfrm>
                  <a:off x="5868144" y="5591547"/>
                  <a:ext cx="648072" cy="64807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Rounded Rectangle 83">
                  <a:extLst>
                    <a:ext uri="{FF2B5EF4-FFF2-40B4-BE49-F238E27FC236}">
                      <a16:creationId xmlns:a16="http://schemas.microsoft.com/office/drawing/2014/main" id="{510CF4F9-307F-427D-9A6F-D7E9BC0A8D72}"/>
                    </a:ext>
                  </a:extLst>
                </p:cNvPr>
                <p:cNvSpPr/>
                <p:nvPr/>
              </p:nvSpPr>
              <p:spPr>
                <a:xfrm>
                  <a:off x="2883221" y="5472334"/>
                  <a:ext cx="162018" cy="420204"/>
                </a:xfrm>
                <a:prstGeom prst="roundRect">
                  <a:avLst>
                    <a:gd name="adj" fmla="val 4410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78" name="Rounded Rectangle 84">
                  <a:extLst>
                    <a:ext uri="{FF2B5EF4-FFF2-40B4-BE49-F238E27FC236}">
                      <a16:creationId xmlns:a16="http://schemas.microsoft.com/office/drawing/2014/main" id="{A4C6D863-46F0-4E73-A498-00467022ADAE}"/>
                    </a:ext>
                  </a:extLst>
                </p:cNvPr>
                <p:cNvSpPr/>
                <p:nvPr/>
              </p:nvSpPr>
              <p:spPr>
                <a:xfrm>
                  <a:off x="6112101" y="5473128"/>
                  <a:ext cx="162018" cy="398351"/>
                </a:xfrm>
                <a:prstGeom prst="roundRect">
                  <a:avLst>
                    <a:gd name="adj" fmla="val 4410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79" name="Rounded Rectangle 85">
                  <a:extLst>
                    <a:ext uri="{FF2B5EF4-FFF2-40B4-BE49-F238E27FC236}">
                      <a16:creationId xmlns:a16="http://schemas.microsoft.com/office/drawing/2014/main" id="{C7554523-06C7-4BC5-9AEC-DE4950D9235A}"/>
                    </a:ext>
                  </a:extLst>
                </p:cNvPr>
                <p:cNvSpPr/>
                <p:nvPr/>
              </p:nvSpPr>
              <p:spPr>
                <a:xfrm rot="18199600">
                  <a:off x="3368262" y="3899876"/>
                  <a:ext cx="288032" cy="1875445"/>
                </a:xfrm>
                <a:prstGeom prst="roundRect">
                  <a:avLst>
                    <a:gd name="adj" fmla="val 3606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0" name="Rounded Rectangle 86">
                  <a:extLst>
                    <a:ext uri="{FF2B5EF4-FFF2-40B4-BE49-F238E27FC236}">
                      <a16:creationId xmlns:a16="http://schemas.microsoft.com/office/drawing/2014/main" id="{6F85B440-7154-4DA4-8879-FE3ACAE2FE4E}"/>
                    </a:ext>
                  </a:extLst>
                </p:cNvPr>
                <p:cNvSpPr/>
                <p:nvPr/>
              </p:nvSpPr>
              <p:spPr>
                <a:xfrm>
                  <a:off x="6156176" y="4765811"/>
                  <a:ext cx="288032" cy="755600"/>
                </a:xfrm>
                <a:prstGeom prst="roundRect">
                  <a:avLst>
                    <a:gd name="adj" fmla="val 3606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1" name="Rounded Rectangle 87">
                  <a:extLst>
                    <a:ext uri="{FF2B5EF4-FFF2-40B4-BE49-F238E27FC236}">
                      <a16:creationId xmlns:a16="http://schemas.microsoft.com/office/drawing/2014/main" id="{1DAFFF43-25EA-4165-A77A-699B78FDFCFB}"/>
                    </a:ext>
                  </a:extLst>
                </p:cNvPr>
                <p:cNvSpPr/>
                <p:nvPr/>
              </p:nvSpPr>
              <p:spPr>
                <a:xfrm>
                  <a:off x="2699792" y="5161371"/>
                  <a:ext cx="3744416" cy="36004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2" name="Rounded Rectangle 16">
                  <a:extLst>
                    <a:ext uri="{FF2B5EF4-FFF2-40B4-BE49-F238E27FC236}">
                      <a16:creationId xmlns:a16="http://schemas.microsoft.com/office/drawing/2014/main" id="{47E46A72-2BE8-4626-98E4-F58F6AA561B6}"/>
                    </a:ext>
                  </a:extLst>
                </p:cNvPr>
                <p:cNvSpPr/>
                <p:nvPr/>
              </p:nvSpPr>
              <p:spPr>
                <a:xfrm>
                  <a:off x="4294882" y="4509120"/>
                  <a:ext cx="1801319" cy="552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7163" h="377555">
                      <a:moveTo>
                        <a:pt x="115742" y="0"/>
                      </a:moveTo>
                      <a:lnTo>
                        <a:pt x="1351421" y="0"/>
                      </a:lnTo>
                      <a:cubicBezTo>
                        <a:pt x="1415344" y="0"/>
                        <a:pt x="1467163" y="51819"/>
                        <a:pt x="1467163" y="115742"/>
                      </a:cubicBezTo>
                      <a:lnTo>
                        <a:pt x="1467163" y="377555"/>
                      </a:lnTo>
                      <a:lnTo>
                        <a:pt x="0" y="377555"/>
                      </a:lnTo>
                      <a:lnTo>
                        <a:pt x="0" y="115742"/>
                      </a:lnTo>
                      <a:cubicBezTo>
                        <a:pt x="0" y="51819"/>
                        <a:pt x="51819" y="0"/>
                        <a:pt x="11574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EE4BB440-43EC-47D3-A390-64AE67372456}"/>
                    </a:ext>
                  </a:extLst>
                </p:cNvPr>
                <p:cNvSpPr/>
                <p:nvPr/>
              </p:nvSpPr>
              <p:spPr>
                <a:xfrm>
                  <a:off x="3110319" y="3959226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4" name="Rounded Rectangle 19">
                  <a:extLst>
                    <a:ext uri="{FF2B5EF4-FFF2-40B4-BE49-F238E27FC236}">
                      <a16:creationId xmlns:a16="http://schemas.microsoft.com/office/drawing/2014/main" id="{3429453D-5F34-4045-A617-31C04F29A15F}"/>
                    </a:ext>
                  </a:extLst>
                </p:cNvPr>
                <p:cNvSpPr/>
                <p:nvPr/>
              </p:nvSpPr>
              <p:spPr>
                <a:xfrm rot="1961904">
                  <a:off x="3453236" y="4426052"/>
                  <a:ext cx="946970" cy="401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970" h="401316">
                      <a:moveTo>
                        <a:pt x="66114" y="94549"/>
                      </a:moveTo>
                      <a:cubicBezTo>
                        <a:pt x="80082" y="84288"/>
                        <a:pt x="96014" y="74649"/>
                        <a:pt x="113671" y="65740"/>
                      </a:cubicBezTo>
                      <a:cubicBezTo>
                        <a:pt x="137213" y="53862"/>
                        <a:pt x="163820" y="43284"/>
                        <a:pt x="192918" y="34269"/>
                      </a:cubicBezTo>
                      <a:cubicBezTo>
                        <a:pt x="262753" y="12633"/>
                        <a:pt x="346940" y="0"/>
                        <a:pt x="437561" y="0"/>
                      </a:cubicBezTo>
                      <a:lnTo>
                        <a:pt x="689345" y="0"/>
                      </a:lnTo>
                      <a:lnTo>
                        <a:pt x="946970" y="401316"/>
                      </a:lnTo>
                      <a:lnTo>
                        <a:pt x="437561" y="401315"/>
                      </a:lnTo>
                      <a:cubicBezTo>
                        <a:pt x="195904" y="401315"/>
                        <a:pt x="1" y="311478"/>
                        <a:pt x="0" y="200658"/>
                      </a:cubicBezTo>
                      <a:cubicBezTo>
                        <a:pt x="-1" y="161698"/>
                        <a:pt x="24212" y="125330"/>
                        <a:pt x="66114" y="945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A6AD5F22-C9BB-4CF1-9C05-600945432B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56011" y="263026"/>
                <a:ext cx="223709" cy="305860"/>
              </a:xfrm>
              <a:custGeom>
                <a:avLst/>
                <a:gdLst>
                  <a:gd name="T0" fmla="*/ 313 w 2568"/>
                  <a:gd name="T1" fmla="*/ 3691 h 3758"/>
                  <a:gd name="T2" fmla="*/ 788 w 2568"/>
                  <a:gd name="T3" fmla="*/ 2204 h 3758"/>
                  <a:gd name="T4" fmla="*/ 1180 w 2568"/>
                  <a:gd name="T5" fmla="*/ 2733 h 3758"/>
                  <a:gd name="T6" fmla="*/ 760 w 2568"/>
                  <a:gd name="T7" fmla="*/ 3231 h 3758"/>
                  <a:gd name="T8" fmla="*/ 486 w 2568"/>
                  <a:gd name="T9" fmla="*/ 3544 h 3758"/>
                  <a:gd name="T10" fmla="*/ 342 w 2568"/>
                  <a:gd name="T11" fmla="*/ 3669 h 3758"/>
                  <a:gd name="T12" fmla="*/ 295 w 2568"/>
                  <a:gd name="T13" fmla="*/ 3657 h 3758"/>
                  <a:gd name="T14" fmla="*/ 220 w 2568"/>
                  <a:gd name="T15" fmla="*/ 3529 h 3758"/>
                  <a:gd name="T16" fmla="*/ 126 w 2568"/>
                  <a:gd name="T17" fmla="*/ 3349 h 3758"/>
                  <a:gd name="T18" fmla="*/ 40 w 2568"/>
                  <a:gd name="T19" fmla="*/ 3153 h 3758"/>
                  <a:gd name="T20" fmla="*/ 0 w 2568"/>
                  <a:gd name="T21" fmla="*/ 2980 h 3758"/>
                  <a:gd name="T22" fmla="*/ 49 w 2568"/>
                  <a:gd name="T23" fmla="*/ 2911 h 3758"/>
                  <a:gd name="T24" fmla="*/ 144 w 2568"/>
                  <a:gd name="T25" fmla="*/ 2806 h 3758"/>
                  <a:gd name="T26" fmla="*/ 1244 w 2568"/>
                  <a:gd name="T27" fmla="*/ 0 h 3758"/>
                  <a:gd name="T28" fmla="*/ 1560 w 2568"/>
                  <a:gd name="T29" fmla="*/ 51 h 3758"/>
                  <a:gd name="T30" fmla="*/ 1791 w 2568"/>
                  <a:gd name="T31" fmla="*/ 193 h 3758"/>
                  <a:gd name="T32" fmla="*/ 1957 w 2568"/>
                  <a:gd name="T33" fmla="*/ 398 h 3758"/>
                  <a:gd name="T34" fmla="*/ 2077 w 2568"/>
                  <a:gd name="T35" fmla="*/ 642 h 3758"/>
                  <a:gd name="T36" fmla="*/ 2153 w 2568"/>
                  <a:gd name="T37" fmla="*/ 858 h 3758"/>
                  <a:gd name="T38" fmla="*/ 2180 w 2568"/>
                  <a:gd name="T39" fmla="*/ 1082 h 3758"/>
                  <a:gd name="T40" fmla="*/ 2073 w 2568"/>
                  <a:gd name="T41" fmla="*/ 1427 h 3758"/>
                  <a:gd name="T42" fmla="*/ 1937 w 2568"/>
                  <a:gd name="T43" fmla="*/ 1682 h 3758"/>
                  <a:gd name="T44" fmla="*/ 1844 w 2568"/>
                  <a:gd name="T45" fmla="*/ 1817 h 3758"/>
                  <a:gd name="T46" fmla="*/ 1539 w 2568"/>
                  <a:gd name="T47" fmla="*/ 1055 h 3758"/>
                  <a:gd name="T48" fmla="*/ 1639 w 2568"/>
                  <a:gd name="T49" fmla="*/ 811 h 3758"/>
                  <a:gd name="T50" fmla="*/ 1442 w 2568"/>
                  <a:gd name="T51" fmla="*/ 627 h 3758"/>
                  <a:gd name="T52" fmla="*/ 1180 w 2568"/>
                  <a:gd name="T53" fmla="*/ 606 h 3758"/>
                  <a:gd name="T54" fmla="*/ 1028 w 2568"/>
                  <a:gd name="T55" fmla="*/ 667 h 3758"/>
                  <a:gd name="T56" fmla="*/ 953 w 2568"/>
                  <a:gd name="T57" fmla="*/ 742 h 3758"/>
                  <a:gd name="T58" fmla="*/ 931 w 2568"/>
                  <a:gd name="T59" fmla="*/ 818 h 3758"/>
                  <a:gd name="T60" fmla="*/ 968 w 2568"/>
                  <a:gd name="T61" fmla="*/ 909 h 3758"/>
                  <a:gd name="T62" fmla="*/ 1153 w 2568"/>
                  <a:gd name="T63" fmla="*/ 1213 h 3758"/>
                  <a:gd name="T64" fmla="*/ 1486 w 2568"/>
                  <a:gd name="T65" fmla="*/ 1644 h 3758"/>
                  <a:gd name="T66" fmla="*/ 2184 w 2568"/>
                  <a:gd name="T67" fmla="*/ 2517 h 3758"/>
                  <a:gd name="T68" fmla="*/ 2566 w 2568"/>
                  <a:gd name="T69" fmla="*/ 3055 h 3758"/>
                  <a:gd name="T70" fmla="*/ 2540 w 2568"/>
                  <a:gd name="T71" fmla="*/ 3186 h 3758"/>
                  <a:gd name="T72" fmla="*/ 2489 w 2568"/>
                  <a:gd name="T73" fmla="*/ 3382 h 3758"/>
                  <a:gd name="T74" fmla="*/ 2411 w 2568"/>
                  <a:gd name="T75" fmla="*/ 3615 h 3758"/>
                  <a:gd name="T76" fmla="*/ 2320 w 2568"/>
                  <a:gd name="T77" fmla="*/ 3753 h 3758"/>
                  <a:gd name="T78" fmla="*/ 2222 w 2568"/>
                  <a:gd name="T79" fmla="*/ 3722 h 3758"/>
                  <a:gd name="T80" fmla="*/ 2137 w 2568"/>
                  <a:gd name="T81" fmla="*/ 3622 h 3758"/>
                  <a:gd name="T82" fmla="*/ 1829 w 2568"/>
                  <a:gd name="T83" fmla="*/ 3253 h 3758"/>
                  <a:gd name="T84" fmla="*/ 1304 w 2568"/>
                  <a:gd name="T85" fmla="*/ 2600 h 3758"/>
                  <a:gd name="T86" fmla="*/ 824 w 2568"/>
                  <a:gd name="T87" fmla="*/ 1957 h 3758"/>
                  <a:gd name="T88" fmla="*/ 533 w 2568"/>
                  <a:gd name="T89" fmla="*/ 1477 h 3758"/>
                  <a:gd name="T90" fmla="*/ 433 w 2568"/>
                  <a:gd name="T91" fmla="*/ 1195 h 3758"/>
                  <a:gd name="T92" fmla="*/ 429 w 2568"/>
                  <a:gd name="T93" fmla="*/ 880 h 3758"/>
                  <a:gd name="T94" fmla="*/ 559 w 2568"/>
                  <a:gd name="T95" fmla="*/ 524 h 3758"/>
                  <a:gd name="T96" fmla="*/ 762 w 2568"/>
                  <a:gd name="T97" fmla="*/ 231 h 3758"/>
                  <a:gd name="T98" fmla="*/ 1006 w 2568"/>
                  <a:gd name="T99" fmla="*/ 55 h 3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68" h="3758">
                    <a:moveTo>
                      <a:pt x="313" y="3691"/>
                    </a:moveTo>
                    <a:lnTo>
                      <a:pt x="315" y="3695"/>
                    </a:lnTo>
                    <a:lnTo>
                      <a:pt x="311" y="3693"/>
                    </a:lnTo>
                    <a:lnTo>
                      <a:pt x="313" y="3691"/>
                    </a:lnTo>
                    <a:close/>
                    <a:moveTo>
                      <a:pt x="711" y="2122"/>
                    </a:moveTo>
                    <a:lnTo>
                      <a:pt x="739" y="2142"/>
                    </a:lnTo>
                    <a:lnTo>
                      <a:pt x="764" y="2169"/>
                    </a:lnTo>
                    <a:lnTo>
                      <a:pt x="788" y="2204"/>
                    </a:lnTo>
                    <a:lnTo>
                      <a:pt x="809" y="2238"/>
                    </a:lnTo>
                    <a:lnTo>
                      <a:pt x="829" y="2271"/>
                    </a:lnTo>
                    <a:lnTo>
                      <a:pt x="848" y="2300"/>
                    </a:lnTo>
                    <a:lnTo>
                      <a:pt x="1180" y="2733"/>
                    </a:lnTo>
                    <a:lnTo>
                      <a:pt x="1080" y="2862"/>
                    </a:lnTo>
                    <a:lnTo>
                      <a:pt x="977" y="2987"/>
                    </a:lnTo>
                    <a:lnTo>
                      <a:pt x="868" y="3109"/>
                    </a:lnTo>
                    <a:lnTo>
                      <a:pt x="760" y="3231"/>
                    </a:lnTo>
                    <a:lnTo>
                      <a:pt x="651" y="3353"/>
                    </a:lnTo>
                    <a:lnTo>
                      <a:pt x="548" y="3477"/>
                    </a:lnTo>
                    <a:lnTo>
                      <a:pt x="520" y="3509"/>
                    </a:lnTo>
                    <a:lnTo>
                      <a:pt x="486" y="3544"/>
                    </a:lnTo>
                    <a:lnTo>
                      <a:pt x="451" y="3578"/>
                    </a:lnTo>
                    <a:lnTo>
                      <a:pt x="413" y="3611"/>
                    </a:lnTo>
                    <a:lnTo>
                      <a:pt x="377" y="3642"/>
                    </a:lnTo>
                    <a:lnTo>
                      <a:pt x="342" y="3669"/>
                    </a:lnTo>
                    <a:lnTo>
                      <a:pt x="313" y="3691"/>
                    </a:lnTo>
                    <a:lnTo>
                      <a:pt x="311" y="3689"/>
                    </a:lnTo>
                    <a:lnTo>
                      <a:pt x="306" y="3677"/>
                    </a:lnTo>
                    <a:lnTo>
                      <a:pt x="295" y="3657"/>
                    </a:lnTo>
                    <a:lnTo>
                      <a:pt x="280" y="3631"/>
                    </a:lnTo>
                    <a:lnTo>
                      <a:pt x="262" y="3602"/>
                    </a:lnTo>
                    <a:lnTo>
                      <a:pt x="242" y="3567"/>
                    </a:lnTo>
                    <a:lnTo>
                      <a:pt x="220" y="3529"/>
                    </a:lnTo>
                    <a:lnTo>
                      <a:pt x="197" y="3487"/>
                    </a:lnTo>
                    <a:lnTo>
                      <a:pt x="173" y="3444"/>
                    </a:lnTo>
                    <a:lnTo>
                      <a:pt x="149" y="3397"/>
                    </a:lnTo>
                    <a:lnTo>
                      <a:pt x="126" y="3349"/>
                    </a:lnTo>
                    <a:lnTo>
                      <a:pt x="102" y="3300"/>
                    </a:lnTo>
                    <a:lnTo>
                      <a:pt x="79" y="3251"/>
                    </a:lnTo>
                    <a:lnTo>
                      <a:pt x="59" y="3202"/>
                    </a:lnTo>
                    <a:lnTo>
                      <a:pt x="40" y="3153"/>
                    </a:lnTo>
                    <a:lnTo>
                      <a:pt x="24" y="3107"/>
                    </a:lnTo>
                    <a:lnTo>
                      <a:pt x="13" y="3062"/>
                    </a:lnTo>
                    <a:lnTo>
                      <a:pt x="4" y="3020"/>
                    </a:lnTo>
                    <a:lnTo>
                      <a:pt x="0" y="2980"/>
                    </a:lnTo>
                    <a:lnTo>
                      <a:pt x="4" y="2971"/>
                    </a:lnTo>
                    <a:lnTo>
                      <a:pt x="13" y="2955"/>
                    </a:lnTo>
                    <a:lnTo>
                      <a:pt x="29" y="2935"/>
                    </a:lnTo>
                    <a:lnTo>
                      <a:pt x="49" y="2911"/>
                    </a:lnTo>
                    <a:lnTo>
                      <a:pt x="71" y="2886"/>
                    </a:lnTo>
                    <a:lnTo>
                      <a:pt x="97" y="2858"/>
                    </a:lnTo>
                    <a:lnTo>
                      <a:pt x="120" y="2833"/>
                    </a:lnTo>
                    <a:lnTo>
                      <a:pt x="144" y="2806"/>
                    </a:lnTo>
                    <a:lnTo>
                      <a:pt x="166" y="2782"/>
                    </a:lnTo>
                    <a:lnTo>
                      <a:pt x="184" y="2762"/>
                    </a:lnTo>
                    <a:lnTo>
                      <a:pt x="711" y="2122"/>
                    </a:lnTo>
                    <a:close/>
                    <a:moveTo>
                      <a:pt x="1244" y="0"/>
                    </a:moveTo>
                    <a:lnTo>
                      <a:pt x="1333" y="4"/>
                    </a:lnTo>
                    <a:lnTo>
                      <a:pt x="1415" y="13"/>
                    </a:lnTo>
                    <a:lnTo>
                      <a:pt x="1491" y="29"/>
                    </a:lnTo>
                    <a:lnTo>
                      <a:pt x="1560" y="51"/>
                    </a:lnTo>
                    <a:lnTo>
                      <a:pt x="1626" y="78"/>
                    </a:lnTo>
                    <a:lnTo>
                      <a:pt x="1686" y="111"/>
                    </a:lnTo>
                    <a:lnTo>
                      <a:pt x="1740" y="149"/>
                    </a:lnTo>
                    <a:lnTo>
                      <a:pt x="1791" y="193"/>
                    </a:lnTo>
                    <a:lnTo>
                      <a:pt x="1839" y="238"/>
                    </a:lnTo>
                    <a:lnTo>
                      <a:pt x="1880" y="289"/>
                    </a:lnTo>
                    <a:lnTo>
                      <a:pt x="1920" y="342"/>
                    </a:lnTo>
                    <a:lnTo>
                      <a:pt x="1957" y="398"/>
                    </a:lnTo>
                    <a:lnTo>
                      <a:pt x="1989" y="457"/>
                    </a:lnTo>
                    <a:lnTo>
                      <a:pt x="2020" y="517"/>
                    </a:lnTo>
                    <a:lnTo>
                      <a:pt x="2049" y="578"/>
                    </a:lnTo>
                    <a:lnTo>
                      <a:pt x="2077" y="642"/>
                    </a:lnTo>
                    <a:lnTo>
                      <a:pt x="2097" y="693"/>
                    </a:lnTo>
                    <a:lnTo>
                      <a:pt x="2117" y="746"/>
                    </a:lnTo>
                    <a:lnTo>
                      <a:pt x="2135" y="802"/>
                    </a:lnTo>
                    <a:lnTo>
                      <a:pt x="2153" y="858"/>
                    </a:lnTo>
                    <a:lnTo>
                      <a:pt x="2166" y="917"/>
                    </a:lnTo>
                    <a:lnTo>
                      <a:pt x="2177" y="973"/>
                    </a:lnTo>
                    <a:lnTo>
                      <a:pt x="2180" y="1029"/>
                    </a:lnTo>
                    <a:lnTo>
                      <a:pt x="2180" y="1082"/>
                    </a:lnTo>
                    <a:lnTo>
                      <a:pt x="2171" y="1133"/>
                    </a:lnTo>
                    <a:lnTo>
                      <a:pt x="2144" y="1238"/>
                    </a:lnTo>
                    <a:lnTo>
                      <a:pt x="2111" y="1335"/>
                    </a:lnTo>
                    <a:lnTo>
                      <a:pt x="2073" y="1427"/>
                    </a:lnTo>
                    <a:lnTo>
                      <a:pt x="2029" y="1515"/>
                    </a:lnTo>
                    <a:lnTo>
                      <a:pt x="1984" y="1597"/>
                    </a:lnTo>
                    <a:lnTo>
                      <a:pt x="1960" y="1640"/>
                    </a:lnTo>
                    <a:lnTo>
                      <a:pt x="1937" y="1682"/>
                    </a:lnTo>
                    <a:lnTo>
                      <a:pt x="1911" y="1724"/>
                    </a:lnTo>
                    <a:lnTo>
                      <a:pt x="1884" y="1769"/>
                    </a:lnTo>
                    <a:lnTo>
                      <a:pt x="1851" y="1817"/>
                    </a:lnTo>
                    <a:lnTo>
                      <a:pt x="1844" y="1817"/>
                    </a:lnTo>
                    <a:lnTo>
                      <a:pt x="1404" y="1240"/>
                    </a:lnTo>
                    <a:lnTo>
                      <a:pt x="1449" y="1182"/>
                    </a:lnTo>
                    <a:lnTo>
                      <a:pt x="1495" y="1120"/>
                    </a:lnTo>
                    <a:lnTo>
                      <a:pt x="1539" y="1055"/>
                    </a:lnTo>
                    <a:lnTo>
                      <a:pt x="1579" y="987"/>
                    </a:lnTo>
                    <a:lnTo>
                      <a:pt x="1611" y="917"/>
                    </a:lnTo>
                    <a:lnTo>
                      <a:pt x="1626" y="862"/>
                    </a:lnTo>
                    <a:lnTo>
                      <a:pt x="1639" y="811"/>
                    </a:lnTo>
                    <a:lnTo>
                      <a:pt x="1651" y="757"/>
                    </a:lnTo>
                    <a:lnTo>
                      <a:pt x="1582" y="702"/>
                    </a:lnTo>
                    <a:lnTo>
                      <a:pt x="1511" y="658"/>
                    </a:lnTo>
                    <a:lnTo>
                      <a:pt x="1442" y="627"/>
                    </a:lnTo>
                    <a:lnTo>
                      <a:pt x="1375" y="607"/>
                    </a:lnTo>
                    <a:lnTo>
                      <a:pt x="1308" y="597"/>
                    </a:lnTo>
                    <a:lnTo>
                      <a:pt x="1244" y="597"/>
                    </a:lnTo>
                    <a:lnTo>
                      <a:pt x="1180" y="606"/>
                    </a:lnTo>
                    <a:lnTo>
                      <a:pt x="1119" y="622"/>
                    </a:lnTo>
                    <a:lnTo>
                      <a:pt x="1060" y="646"/>
                    </a:lnTo>
                    <a:lnTo>
                      <a:pt x="1046" y="653"/>
                    </a:lnTo>
                    <a:lnTo>
                      <a:pt x="1028" y="667"/>
                    </a:lnTo>
                    <a:lnTo>
                      <a:pt x="1009" y="684"/>
                    </a:lnTo>
                    <a:lnTo>
                      <a:pt x="989" y="704"/>
                    </a:lnTo>
                    <a:lnTo>
                      <a:pt x="969" y="724"/>
                    </a:lnTo>
                    <a:lnTo>
                      <a:pt x="953" y="742"/>
                    </a:lnTo>
                    <a:lnTo>
                      <a:pt x="940" y="760"/>
                    </a:lnTo>
                    <a:lnTo>
                      <a:pt x="931" y="773"/>
                    </a:lnTo>
                    <a:lnTo>
                      <a:pt x="928" y="795"/>
                    </a:lnTo>
                    <a:lnTo>
                      <a:pt x="931" y="818"/>
                    </a:lnTo>
                    <a:lnTo>
                      <a:pt x="940" y="844"/>
                    </a:lnTo>
                    <a:lnTo>
                      <a:pt x="949" y="869"/>
                    </a:lnTo>
                    <a:lnTo>
                      <a:pt x="960" y="891"/>
                    </a:lnTo>
                    <a:lnTo>
                      <a:pt x="968" y="909"/>
                    </a:lnTo>
                    <a:lnTo>
                      <a:pt x="1004" y="989"/>
                    </a:lnTo>
                    <a:lnTo>
                      <a:pt x="1049" y="1067"/>
                    </a:lnTo>
                    <a:lnTo>
                      <a:pt x="1100" y="1142"/>
                    </a:lnTo>
                    <a:lnTo>
                      <a:pt x="1153" y="1213"/>
                    </a:lnTo>
                    <a:lnTo>
                      <a:pt x="1209" y="1284"/>
                    </a:lnTo>
                    <a:lnTo>
                      <a:pt x="1264" y="1353"/>
                    </a:lnTo>
                    <a:lnTo>
                      <a:pt x="1317" y="1422"/>
                    </a:lnTo>
                    <a:lnTo>
                      <a:pt x="1486" y="1644"/>
                    </a:lnTo>
                    <a:lnTo>
                      <a:pt x="1659" y="1864"/>
                    </a:lnTo>
                    <a:lnTo>
                      <a:pt x="1835" y="2080"/>
                    </a:lnTo>
                    <a:lnTo>
                      <a:pt x="2011" y="2298"/>
                    </a:lnTo>
                    <a:lnTo>
                      <a:pt x="2184" y="2517"/>
                    </a:lnTo>
                    <a:lnTo>
                      <a:pt x="2557" y="2966"/>
                    </a:lnTo>
                    <a:lnTo>
                      <a:pt x="2564" y="2991"/>
                    </a:lnTo>
                    <a:lnTo>
                      <a:pt x="2568" y="3020"/>
                    </a:lnTo>
                    <a:lnTo>
                      <a:pt x="2566" y="3055"/>
                    </a:lnTo>
                    <a:lnTo>
                      <a:pt x="2560" y="3089"/>
                    </a:lnTo>
                    <a:lnTo>
                      <a:pt x="2555" y="3126"/>
                    </a:lnTo>
                    <a:lnTo>
                      <a:pt x="2546" y="3157"/>
                    </a:lnTo>
                    <a:lnTo>
                      <a:pt x="2540" y="3186"/>
                    </a:lnTo>
                    <a:lnTo>
                      <a:pt x="2531" y="3224"/>
                    </a:lnTo>
                    <a:lnTo>
                      <a:pt x="2520" y="3271"/>
                    </a:lnTo>
                    <a:lnTo>
                      <a:pt x="2506" y="3324"/>
                    </a:lnTo>
                    <a:lnTo>
                      <a:pt x="2489" y="3382"/>
                    </a:lnTo>
                    <a:lnTo>
                      <a:pt x="2473" y="3442"/>
                    </a:lnTo>
                    <a:lnTo>
                      <a:pt x="2453" y="3502"/>
                    </a:lnTo>
                    <a:lnTo>
                      <a:pt x="2433" y="3560"/>
                    </a:lnTo>
                    <a:lnTo>
                      <a:pt x="2411" y="3615"/>
                    </a:lnTo>
                    <a:lnTo>
                      <a:pt x="2389" y="3664"/>
                    </a:lnTo>
                    <a:lnTo>
                      <a:pt x="2368" y="3704"/>
                    </a:lnTo>
                    <a:lnTo>
                      <a:pt x="2344" y="3735"/>
                    </a:lnTo>
                    <a:lnTo>
                      <a:pt x="2320" y="3753"/>
                    </a:lnTo>
                    <a:lnTo>
                      <a:pt x="2297" y="3758"/>
                    </a:lnTo>
                    <a:lnTo>
                      <a:pt x="2273" y="3753"/>
                    </a:lnTo>
                    <a:lnTo>
                      <a:pt x="2248" y="3740"/>
                    </a:lnTo>
                    <a:lnTo>
                      <a:pt x="2222" y="3722"/>
                    </a:lnTo>
                    <a:lnTo>
                      <a:pt x="2199" y="3698"/>
                    </a:lnTo>
                    <a:lnTo>
                      <a:pt x="2177" y="3673"/>
                    </a:lnTo>
                    <a:lnTo>
                      <a:pt x="2155" y="3647"/>
                    </a:lnTo>
                    <a:lnTo>
                      <a:pt x="2137" y="3622"/>
                    </a:lnTo>
                    <a:lnTo>
                      <a:pt x="2120" y="3602"/>
                    </a:lnTo>
                    <a:lnTo>
                      <a:pt x="2108" y="3586"/>
                    </a:lnTo>
                    <a:lnTo>
                      <a:pt x="1971" y="3418"/>
                    </a:lnTo>
                    <a:lnTo>
                      <a:pt x="1829" y="3253"/>
                    </a:lnTo>
                    <a:lnTo>
                      <a:pt x="1689" y="3086"/>
                    </a:lnTo>
                    <a:lnTo>
                      <a:pt x="1551" y="2917"/>
                    </a:lnTo>
                    <a:lnTo>
                      <a:pt x="1428" y="2758"/>
                    </a:lnTo>
                    <a:lnTo>
                      <a:pt x="1304" y="2600"/>
                    </a:lnTo>
                    <a:lnTo>
                      <a:pt x="1180" y="2444"/>
                    </a:lnTo>
                    <a:lnTo>
                      <a:pt x="1059" y="2284"/>
                    </a:lnTo>
                    <a:lnTo>
                      <a:pt x="940" y="2122"/>
                    </a:lnTo>
                    <a:lnTo>
                      <a:pt x="824" y="1957"/>
                    </a:lnTo>
                    <a:lnTo>
                      <a:pt x="711" y="1786"/>
                    </a:lnTo>
                    <a:lnTo>
                      <a:pt x="604" y="1609"/>
                    </a:lnTo>
                    <a:lnTo>
                      <a:pt x="568" y="1544"/>
                    </a:lnTo>
                    <a:lnTo>
                      <a:pt x="533" y="1477"/>
                    </a:lnTo>
                    <a:lnTo>
                      <a:pt x="500" y="1409"/>
                    </a:lnTo>
                    <a:lnTo>
                      <a:pt x="473" y="1340"/>
                    </a:lnTo>
                    <a:lnTo>
                      <a:pt x="451" y="1267"/>
                    </a:lnTo>
                    <a:lnTo>
                      <a:pt x="433" y="1195"/>
                    </a:lnTo>
                    <a:lnTo>
                      <a:pt x="422" y="1120"/>
                    </a:lnTo>
                    <a:lnTo>
                      <a:pt x="417" y="1042"/>
                    </a:lnTo>
                    <a:lnTo>
                      <a:pt x="419" y="962"/>
                    </a:lnTo>
                    <a:lnTo>
                      <a:pt x="429" y="880"/>
                    </a:lnTo>
                    <a:lnTo>
                      <a:pt x="448" y="795"/>
                    </a:lnTo>
                    <a:lnTo>
                      <a:pt x="477" y="706"/>
                    </a:lnTo>
                    <a:lnTo>
                      <a:pt x="513" y="613"/>
                    </a:lnTo>
                    <a:lnTo>
                      <a:pt x="559" y="524"/>
                    </a:lnTo>
                    <a:lnTo>
                      <a:pt x="608" y="440"/>
                    </a:lnTo>
                    <a:lnTo>
                      <a:pt x="660" y="360"/>
                    </a:lnTo>
                    <a:lnTo>
                      <a:pt x="717" y="286"/>
                    </a:lnTo>
                    <a:lnTo>
                      <a:pt x="762" y="231"/>
                    </a:lnTo>
                    <a:lnTo>
                      <a:pt x="815" y="180"/>
                    </a:lnTo>
                    <a:lnTo>
                      <a:pt x="873" y="133"/>
                    </a:lnTo>
                    <a:lnTo>
                      <a:pt x="937" y="91"/>
                    </a:lnTo>
                    <a:lnTo>
                      <a:pt x="1006" y="55"/>
                    </a:lnTo>
                    <a:lnTo>
                      <a:pt x="1080" y="29"/>
                    </a:lnTo>
                    <a:lnTo>
                      <a:pt x="12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31" name="Oval 1">
                <a:extLst>
                  <a:ext uri="{FF2B5EF4-FFF2-40B4-BE49-F238E27FC236}">
                    <a16:creationId xmlns:a16="http://schemas.microsoft.com/office/drawing/2014/main" id="{A231E92E-3D13-4CF4-AC64-8D89E45D458C}"/>
                  </a:ext>
                </a:extLst>
              </p:cNvPr>
              <p:cNvSpPr/>
              <p:nvPr/>
            </p:nvSpPr>
            <p:spPr>
              <a:xfrm>
                <a:off x="4490582" y="1030315"/>
                <a:ext cx="296737" cy="296736"/>
              </a:xfrm>
              <a:custGeom>
                <a:avLst/>
                <a:gdLst/>
                <a:ahLst/>
                <a:cxnLst/>
                <a:rect l="l" t="t" r="r" b="b"/>
                <a:pathLst>
                  <a:path w="3848188" h="3848188">
                    <a:moveTo>
                      <a:pt x="1531053" y="504131"/>
                    </a:moveTo>
                    <a:lnTo>
                      <a:pt x="1531053" y="1481511"/>
                    </a:lnTo>
                    <a:lnTo>
                      <a:pt x="553673" y="1481511"/>
                    </a:lnTo>
                    <a:lnTo>
                      <a:pt x="553673" y="2263055"/>
                    </a:lnTo>
                    <a:lnTo>
                      <a:pt x="1531053" y="2263055"/>
                    </a:lnTo>
                    <a:lnTo>
                      <a:pt x="1531053" y="3240435"/>
                    </a:lnTo>
                    <a:lnTo>
                      <a:pt x="2312597" y="3240435"/>
                    </a:lnTo>
                    <a:lnTo>
                      <a:pt x="2312597" y="2263055"/>
                    </a:lnTo>
                    <a:lnTo>
                      <a:pt x="3289977" y="2263055"/>
                    </a:lnTo>
                    <a:lnTo>
                      <a:pt x="3289977" y="1481511"/>
                    </a:lnTo>
                    <a:lnTo>
                      <a:pt x="2312597" y="1481511"/>
                    </a:lnTo>
                    <a:lnTo>
                      <a:pt x="2312597" y="504131"/>
                    </a:lnTo>
                    <a:close/>
                    <a:moveTo>
                      <a:pt x="1924094" y="0"/>
                    </a:moveTo>
                    <a:cubicBezTo>
                      <a:pt x="2986742" y="0"/>
                      <a:pt x="3848188" y="861446"/>
                      <a:pt x="3848188" y="1924094"/>
                    </a:cubicBezTo>
                    <a:cubicBezTo>
                      <a:pt x="3848188" y="2986742"/>
                      <a:pt x="2986742" y="3848188"/>
                      <a:pt x="1924094" y="3848188"/>
                    </a:cubicBezTo>
                    <a:cubicBezTo>
                      <a:pt x="861446" y="3848188"/>
                      <a:pt x="0" y="2986742"/>
                      <a:pt x="0" y="1924094"/>
                    </a:cubicBezTo>
                    <a:cubicBezTo>
                      <a:pt x="0" y="861446"/>
                      <a:pt x="861446" y="0"/>
                      <a:pt x="19240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2" name="Donut 3">
                <a:extLst>
                  <a:ext uri="{FF2B5EF4-FFF2-40B4-BE49-F238E27FC236}">
                    <a16:creationId xmlns:a16="http://schemas.microsoft.com/office/drawing/2014/main" id="{6B6D4C25-7A33-48B8-B34E-CF1355A7485B}"/>
                  </a:ext>
                </a:extLst>
              </p:cNvPr>
              <p:cNvSpPr/>
              <p:nvPr/>
            </p:nvSpPr>
            <p:spPr>
              <a:xfrm rot="2542585">
                <a:off x="4516666" y="365237"/>
                <a:ext cx="186287" cy="354842"/>
              </a:xfrm>
              <a:custGeom>
                <a:avLst/>
                <a:gdLst/>
                <a:ahLst/>
                <a:cxnLst/>
                <a:rect l="l" t="t" r="r" b="b"/>
                <a:pathLst>
                  <a:path w="2073250" h="3949150">
                    <a:moveTo>
                      <a:pt x="1279271" y="2220875"/>
                    </a:moveTo>
                    <a:lnTo>
                      <a:pt x="1285176" y="2794045"/>
                    </a:lnTo>
                    <a:lnTo>
                      <a:pt x="1962603" y="2794045"/>
                    </a:lnTo>
                    <a:lnTo>
                      <a:pt x="1962603" y="3261227"/>
                    </a:lnTo>
                    <a:lnTo>
                      <a:pt x="1289989" y="3261228"/>
                    </a:lnTo>
                    <a:lnTo>
                      <a:pt x="1297029" y="3944670"/>
                    </a:lnTo>
                    <a:lnTo>
                      <a:pt x="795159" y="3949150"/>
                    </a:lnTo>
                    <a:lnTo>
                      <a:pt x="788072" y="3261227"/>
                    </a:lnTo>
                    <a:lnTo>
                      <a:pt x="110647" y="3261227"/>
                    </a:lnTo>
                    <a:lnTo>
                      <a:pt x="110647" y="2794045"/>
                    </a:lnTo>
                    <a:lnTo>
                      <a:pt x="783259" y="2794045"/>
                    </a:lnTo>
                    <a:lnTo>
                      <a:pt x="777401" y="2225354"/>
                    </a:lnTo>
                    <a:close/>
                    <a:moveTo>
                      <a:pt x="1036626" y="518312"/>
                    </a:moveTo>
                    <a:cubicBezTo>
                      <a:pt x="750370" y="518312"/>
                      <a:pt x="518313" y="753722"/>
                      <a:pt x="518313" y="1044116"/>
                    </a:cubicBezTo>
                    <a:cubicBezTo>
                      <a:pt x="518313" y="1334510"/>
                      <a:pt x="750370" y="1569920"/>
                      <a:pt x="1036626" y="1569920"/>
                    </a:cubicBezTo>
                    <a:cubicBezTo>
                      <a:pt x="1322882" y="1569920"/>
                      <a:pt x="1554939" y="1334510"/>
                      <a:pt x="1554939" y="1044116"/>
                    </a:cubicBezTo>
                    <a:cubicBezTo>
                      <a:pt x="1554939" y="753722"/>
                      <a:pt x="1322882" y="518312"/>
                      <a:pt x="1036626" y="518312"/>
                    </a:cubicBezTo>
                    <a:close/>
                    <a:moveTo>
                      <a:pt x="1036625" y="0"/>
                    </a:moveTo>
                    <a:cubicBezTo>
                      <a:pt x="1609137" y="0"/>
                      <a:pt x="2073250" y="467467"/>
                      <a:pt x="2073250" y="1044116"/>
                    </a:cubicBezTo>
                    <a:cubicBezTo>
                      <a:pt x="2073250" y="1620765"/>
                      <a:pt x="1609137" y="2088232"/>
                      <a:pt x="1036625" y="2088232"/>
                    </a:cubicBezTo>
                    <a:cubicBezTo>
                      <a:pt x="464113" y="2088232"/>
                      <a:pt x="0" y="1620765"/>
                      <a:pt x="0" y="1044116"/>
                    </a:cubicBezTo>
                    <a:cubicBezTo>
                      <a:pt x="0" y="467467"/>
                      <a:pt x="464113" y="0"/>
                      <a:pt x="10366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D9DDAD15-2BBC-4809-9510-768996387189}"/>
                  </a:ext>
                </a:extLst>
              </p:cNvPr>
              <p:cNvGrpSpPr/>
              <p:nvPr/>
            </p:nvGrpSpPr>
            <p:grpSpPr>
              <a:xfrm>
                <a:off x="3783054" y="1518900"/>
                <a:ext cx="323876" cy="330677"/>
                <a:chOff x="2062550" y="1001048"/>
                <a:chExt cx="5068291" cy="5174720"/>
              </a:xfrm>
              <a:grpFill/>
            </p:grpSpPr>
            <p:sp>
              <p:nvSpPr>
                <p:cNvPr id="170" name="Freeform 18">
                  <a:extLst>
                    <a:ext uri="{FF2B5EF4-FFF2-40B4-BE49-F238E27FC236}">
                      <a16:creationId xmlns:a16="http://schemas.microsoft.com/office/drawing/2014/main" id="{4BA6E30E-3E2C-4008-8A67-B0847CAA3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7053" y="1142826"/>
                  <a:ext cx="2363788" cy="985838"/>
                </a:xfrm>
                <a:custGeom>
                  <a:avLst/>
                  <a:gdLst>
                    <a:gd name="T0" fmla="*/ 548 w 1489"/>
                    <a:gd name="T1" fmla="*/ 1 h 621"/>
                    <a:gd name="T2" fmla="*/ 640 w 1489"/>
                    <a:gd name="T3" fmla="*/ 16 h 621"/>
                    <a:gd name="T4" fmla="*/ 722 w 1489"/>
                    <a:gd name="T5" fmla="*/ 51 h 621"/>
                    <a:gd name="T6" fmla="*/ 786 w 1489"/>
                    <a:gd name="T7" fmla="*/ 80 h 621"/>
                    <a:gd name="T8" fmla="*/ 842 w 1489"/>
                    <a:gd name="T9" fmla="*/ 101 h 621"/>
                    <a:gd name="T10" fmla="*/ 900 w 1489"/>
                    <a:gd name="T11" fmla="*/ 123 h 621"/>
                    <a:gd name="T12" fmla="*/ 973 w 1489"/>
                    <a:gd name="T13" fmla="*/ 151 h 621"/>
                    <a:gd name="T14" fmla="*/ 1064 w 1489"/>
                    <a:gd name="T15" fmla="*/ 180 h 621"/>
                    <a:gd name="T16" fmla="*/ 1171 w 1489"/>
                    <a:gd name="T17" fmla="*/ 192 h 621"/>
                    <a:gd name="T18" fmla="*/ 1286 w 1489"/>
                    <a:gd name="T19" fmla="*/ 192 h 621"/>
                    <a:gd name="T20" fmla="*/ 1389 w 1489"/>
                    <a:gd name="T21" fmla="*/ 181 h 621"/>
                    <a:gd name="T22" fmla="*/ 1464 w 1489"/>
                    <a:gd name="T23" fmla="*/ 167 h 621"/>
                    <a:gd name="T24" fmla="*/ 1486 w 1489"/>
                    <a:gd name="T25" fmla="*/ 174 h 621"/>
                    <a:gd name="T26" fmla="*/ 1489 w 1489"/>
                    <a:gd name="T27" fmla="*/ 192 h 621"/>
                    <a:gd name="T28" fmla="*/ 1469 w 1489"/>
                    <a:gd name="T29" fmla="*/ 227 h 621"/>
                    <a:gd name="T30" fmla="*/ 1433 w 1489"/>
                    <a:gd name="T31" fmla="*/ 272 h 621"/>
                    <a:gd name="T32" fmla="*/ 1377 w 1489"/>
                    <a:gd name="T33" fmla="*/ 311 h 621"/>
                    <a:gd name="T34" fmla="*/ 1293 w 1489"/>
                    <a:gd name="T35" fmla="*/ 341 h 621"/>
                    <a:gd name="T36" fmla="*/ 1177 w 1489"/>
                    <a:gd name="T37" fmla="*/ 360 h 621"/>
                    <a:gd name="T38" fmla="*/ 1171 w 1489"/>
                    <a:gd name="T39" fmla="*/ 387 h 621"/>
                    <a:gd name="T40" fmla="*/ 1155 w 1489"/>
                    <a:gd name="T41" fmla="*/ 409 h 621"/>
                    <a:gd name="T42" fmla="*/ 1122 w 1489"/>
                    <a:gd name="T43" fmla="*/ 423 h 621"/>
                    <a:gd name="T44" fmla="*/ 1069 w 1489"/>
                    <a:gd name="T45" fmla="*/ 429 h 621"/>
                    <a:gd name="T46" fmla="*/ 993 w 1489"/>
                    <a:gd name="T47" fmla="*/ 418 h 621"/>
                    <a:gd name="T48" fmla="*/ 944 w 1489"/>
                    <a:gd name="T49" fmla="*/ 414 h 621"/>
                    <a:gd name="T50" fmla="*/ 944 w 1489"/>
                    <a:gd name="T51" fmla="*/ 431 h 621"/>
                    <a:gd name="T52" fmla="*/ 942 w 1489"/>
                    <a:gd name="T53" fmla="*/ 449 h 621"/>
                    <a:gd name="T54" fmla="*/ 933 w 1489"/>
                    <a:gd name="T55" fmla="*/ 465 h 621"/>
                    <a:gd name="T56" fmla="*/ 909 w 1489"/>
                    <a:gd name="T57" fmla="*/ 480 h 621"/>
                    <a:gd name="T58" fmla="*/ 864 w 1489"/>
                    <a:gd name="T59" fmla="*/ 485 h 621"/>
                    <a:gd name="T60" fmla="*/ 795 w 1489"/>
                    <a:gd name="T61" fmla="*/ 480 h 621"/>
                    <a:gd name="T62" fmla="*/ 733 w 1489"/>
                    <a:gd name="T63" fmla="*/ 505 h 621"/>
                    <a:gd name="T64" fmla="*/ 697 w 1489"/>
                    <a:gd name="T65" fmla="*/ 545 h 621"/>
                    <a:gd name="T66" fmla="*/ 655 w 1489"/>
                    <a:gd name="T67" fmla="*/ 560 h 621"/>
                    <a:gd name="T68" fmla="*/ 611 w 1489"/>
                    <a:gd name="T69" fmla="*/ 556 h 621"/>
                    <a:gd name="T70" fmla="*/ 569 w 1489"/>
                    <a:gd name="T71" fmla="*/ 545 h 621"/>
                    <a:gd name="T72" fmla="*/ 533 w 1489"/>
                    <a:gd name="T73" fmla="*/ 536 h 621"/>
                    <a:gd name="T74" fmla="*/ 499 w 1489"/>
                    <a:gd name="T75" fmla="*/ 565 h 621"/>
                    <a:gd name="T76" fmla="*/ 455 w 1489"/>
                    <a:gd name="T77" fmla="*/ 596 h 621"/>
                    <a:gd name="T78" fmla="*/ 402 w 1489"/>
                    <a:gd name="T79" fmla="*/ 603 h 621"/>
                    <a:gd name="T80" fmla="*/ 348 w 1489"/>
                    <a:gd name="T81" fmla="*/ 592 h 621"/>
                    <a:gd name="T82" fmla="*/ 297 w 1489"/>
                    <a:gd name="T83" fmla="*/ 576 h 621"/>
                    <a:gd name="T84" fmla="*/ 257 w 1489"/>
                    <a:gd name="T85" fmla="*/ 563 h 621"/>
                    <a:gd name="T86" fmla="*/ 199 w 1489"/>
                    <a:gd name="T87" fmla="*/ 612 h 621"/>
                    <a:gd name="T88" fmla="*/ 137 w 1489"/>
                    <a:gd name="T89" fmla="*/ 621 h 621"/>
                    <a:gd name="T90" fmla="*/ 71 w 1489"/>
                    <a:gd name="T91" fmla="*/ 605 h 621"/>
                    <a:gd name="T92" fmla="*/ 0 w 1489"/>
                    <a:gd name="T93" fmla="*/ 576 h 621"/>
                    <a:gd name="T94" fmla="*/ 42 w 1489"/>
                    <a:gd name="T95" fmla="*/ 269 h 621"/>
                    <a:gd name="T96" fmla="*/ 106 w 1489"/>
                    <a:gd name="T97" fmla="*/ 238 h 621"/>
                    <a:gd name="T98" fmla="*/ 159 w 1489"/>
                    <a:gd name="T99" fmla="*/ 191 h 621"/>
                    <a:gd name="T100" fmla="*/ 208 w 1489"/>
                    <a:gd name="T101" fmla="*/ 132 h 621"/>
                    <a:gd name="T102" fmla="*/ 262 w 1489"/>
                    <a:gd name="T103" fmla="*/ 76 h 621"/>
                    <a:gd name="T104" fmla="*/ 333 w 1489"/>
                    <a:gd name="T105" fmla="*/ 31 h 621"/>
                    <a:gd name="T106" fmla="*/ 411 w 1489"/>
                    <a:gd name="T107" fmla="*/ 7 h 621"/>
                    <a:gd name="T108" fmla="*/ 499 w 1489"/>
                    <a:gd name="T109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489" h="621">
                      <a:moveTo>
                        <a:pt x="499" y="0"/>
                      </a:moveTo>
                      <a:lnTo>
                        <a:pt x="548" y="1"/>
                      </a:lnTo>
                      <a:lnTo>
                        <a:pt x="595" y="7"/>
                      </a:lnTo>
                      <a:lnTo>
                        <a:pt x="640" y="16"/>
                      </a:lnTo>
                      <a:lnTo>
                        <a:pt x="682" y="32"/>
                      </a:lnTo>
                      <a:lnTo>
                        <a:pt x="722" y="51"/>
                      </a:lnTo>
                      <a:lnTo>
                        <a:pt x="757" y="67"/>
                      </a:lnTo>
                      <a:lnTo>
                        <a:pt x="786" y="80"/>
                      </a:lnTo>
                      <a:lnTo>
                        <a:pt x="815" y="91"/>
                      </a:lnTo>
                      <a:lnTo>
                        <a:pt x="842" y="101"/>
                      </a:lnTo>
                      <a:lnTo>
                        <a:pt x="869" y="112"/>
                      </a:lnTo>
                      <a:lnTo>
                        <a:pt x="900" y="123"/>
                      </a:lnTo>
                      <a:lnTo>
                        <a:pt x="933" y="136"/>
                      </a:lnTo>
                      <a:lnTo>
                        <a:pt x="973" y="151"/>
                      </a:lnTo>
                      <a:lnTo>
                        <a:pt x="1020" y="167"/>
                      </a:lnTo>
                      <a:lnTo>
                        <a:pt x="1064" y="180"/>
                      </a:lnTo>
                      <a:lnTo>
                        <a:pt x="1115" y="189"/>
                      </a:lnTo>
                      <a:lnTo>
                        <a:pt x="1171" y="192"/>
                      </a:lnTo>
                      <a:lnTo>
                        <a:pt x="1228" y="194"/>
                      </a:lnTo>
                      <a:lnTo>
                        <a:pt x="1286" y="192"/>
                      </a:lnTo>
                      <a:lnTo>
                        <a:pt x="1340" y="189"/>
                      </a:lnTo>
                      <a:lnTo>
                        <a:pt x="1389" y="181"/>
                      </a:lnTo>
                      <a:lnTo>
                        <a:pt x="1431" y="174"/>
                      </a:lnTo>
                      <a:lnTo>
                        <a:pt x="1464" y="167"/>
                      </a:lnTo>
                      <a:lnTo>
                        <a:pt x="1479" y="169"/>
                      </a:lnTo>
                      <a:lnTo>
                        <a:pt x="1486" y="174"/>
                      </a:lnTo>
                      <a:lnTo>
                        <a:pt x="1489" y="181"/>
                      </a:lnTo>
                      <a:lnTo>
                        <a:pt x="1489" y="192"/>
                      </a:lnTo>
                      <a:lnTo>
                        <a:pt x="1484" y="203"/>
                      </a:lnTo>
                      <a:lnTo>
                        <a:pt x="1469" y="227"/>
                      </a:lnTo>
                      <a:lnTo>
                        <a:pt x="1453" y="251"/>
                      </a:lnTo>
                      <a:lnTo>
                        <a:pt x="1433" y="272"/>
                      </a:lnTo>
                      <a:lnTo>
                        <a:pt x="1408" y="292"/>
                      </a:lnTo>
                      <a:lnTo>
                        <a:pt x="1377" y="311"/>
                      </a:lnTo>
                      <a:lnTo>
                        <a:pt x="1339" y="327"/>
                      </a:lnTo>
                      <a:lnTo>
                        <a:pt x="1293" y="341"/>
                      </a:lnTo>
                      <a:lnTo>
                        <a:pt x="1239" y="352"/>
                      </a:lnTo>
                      <a:lnTo>
                        <a:pt x="1177" y="360"/>
                      </a:lnTo>
                      <a:lnTo>
                        <a:pt x="1175" y="372"/>
                      </a:lnTo>
                      <a:lnTo>
                        <a:pt x="1171" y="387"/>
                      </a:lnTo>
                      <a:lnTo>
                        <a:pt x="1166" y="398"/>
                      </a:lnTo>
                      <a:lnTo>
                        <a:pt x="1155" y="409"/>
                      </a:lnTo>
                      <a:lnTo>
                        <a:pt x="1140" y="418"/>
                      </a:lnTo>
                      <a:lnTo>
                        <a:pt x="1122" y="423"/>
                      </a:lnTo>
                      <a:lnTo>
                        <a:pt x="1099" y="429"/>
                      </a:lnTo>
                      <a:lnTo>
                        <a:pt x="1069" y="429"/>
                      </a:lnTo>
                      <a:lnTo>
                        <a:pt x="1035" y="425"/>
                      </a:lnTo>
                      <a:lnTo>
                        <a:pt x="993" y="418"/>
                      </a:lnTo>
                      <a:lnTo>
                        <a:pt x="944" y="407"/>
                      </a:lnTo>
                      <a:lnTo>
                        <a:pt x="944" y="414"/>
                      </a:lnTo>
                      <a:lnTo>
                        <a:pt x="944" y="421"/>
                      </a:lnTo>
                      <a:lnTo>
                        <a:pt x="944" y="431"/>
                      </a:lnTo>
                      <a:lnTo>
                        <a:pt x="944" y="440"/>
                      </a:lnTo>
                      <a:lnTo>
                        <a:pt x="942" y="449"/>
                      </a:lnTo>
                      <a:lnTo>
                        <a:pt x="939" y="458"/>
                      </a:lnTo>
                      <a:lnTo>
                        <a:pt x="933" y="465"/>
                      </a:lnTo>
                      <a:lnTo>
                        <a:pt x="922" y="474"/>
                      </a:lnTo>
                      <a:lnTo>
                        <a:pt x="909" y="480"/>
                      </a:lnTo>
                      <a:lnTo>
                        <a:pt x="889" y="483"/>
                      </a:lnTo>
                      <a:lnTo>
                        <a:pt x="864" y="485"/>
                      </a:lnTo>
                      <a:lnTo>
                        <a:pt x="833" y="483"/>
                      </a:lnTo>
                      <a:lnTo>
                        <a:pt x="795" y="480"/>
                      </a:lnTo>
                      <a:lnTo>
                        <a:pt x="748" y="471"/>
                      </a:lnTo>
                      <a:lnTo>
                        <a:pt x="733" y="505"/>
                      </a:lnTo>
                      <a:lnTo>
                        <a:pt x="715" y="529"/>
                      </a:lnTo>
                      <a:lnTo>
                        <a:pt x="697" y="545"/>
                      </a:lnTo>
                      <a:lnTo>
                        <a:pt x="677" y="554"/>
                      </a:lnTo>
                      <a:lnTo>
                        <a:pt x="655" y="560"/>
                      </a:lnTo>
                      <a:lnTo>
                        <a:pt x="633" y="560"/>
                      </a:lnTo>
                      <a:lnTo>
                        <a:pt x="611" y="556"/>
                      </a:lnTo>
                      <a:lnTo>
                        <a:pt x="591" y="551"/>
                      </a:lnTo>
                      <a:lnTo>
                        <a:pt x="569" y="545"/>
                      </a:lnTo>
                      <a:lnTo>
                        <a:pt x="549" y="540"/>
                      </a:lnTo>
                      <a:lnTo>
                        <a:pt x="533" y="536"/>
                      </a:lnTo>
                      <a:lnTo>
                        <a:pt x="517" y="534"/>
                      </a:lnTo>
                      <a:lnTo>
                        <a:pt x="499" y="565"/>
                      </a:lnTo>
                      <a:lnTo>
                        <a:pt x="479" y="585"/>
                      </a:lnTo>
                      <a:lnTo>
                        <a:pt x="455" y="596"/>
                      </a:lnTo>
                      <a:lnTo>
                        <a:pt x="429" y="601"/>
                      </a:lnTo>
                      <a:lnTo>
                        <a:pt x="402" y="603"/>
                      </a:lnTo>
                      <a:lnTo>
                        <a:pt x="375" y="600"/>
                      </a:lnTo>
                      <a:lnTo>
                        <a:pt x="348" y="592"/>
                      </a:lnTo>
                      <a:lnTo>
                        <a:pt x="322" y="585"/>
                      </a:lnTo>
                      <a:lnTo>
                        <a:pt x="297" y="576"/>
                      </a:lnTo>
                      <a:lnTo>
                        <a:pt x="275" y="569"/>
                      </a:lnTo>
                      <a:lnTo>
                        <a:pt x="257" y="563"/>
                      </a:lnTo>
                      <a:lnTo>
                        <a:pt x="228" y="592"/>
                      </a:lnTo>
                      <a:lnTo>
                        <a:pt x="199" y="612"/>
                      </a:lnTo>
                      <a:lnTo>
                        <a:pt x="168" y="620"/>
                      </a:lnTo>
                      <a:lnTo>
                        <a:pt x="137" y="621"/>
                      </a:lnTo>
                      <a:lnTo>
                        <a:pt x="104" y="614"/>
                      </a:lnTo>
                      <a:lnTo>
                        <a:pt x="71" y="605"/>
                      </a:lnTo>
                      <a:lnTo>
                        <a:pt x="37" y="591"/>
                      </a:lnTo>
                      <a:lnTo>
                        <a:pt x="0" y="576"/>
                      </a:lnTo>
                      <a:lnTo>
                        <a:pt x="4" y="274"/>
                      </a:lnTo>
                      <a:lnTo>
                        <a:pt x="42" y="269"/>
                      </a:lnTo>
                      <a:lnTo>
                        <a:pt x="77" y="256"/>
                      </a:lnTo>
                      <a:lnTo>
                        <a:pt x="106" y="238"/>
                      </a:lnTo>
                      <a:lnTo>
                        <a:pt x="133" y="216"/>
                      </a:lnTo>
                      <a:lnTo>
                        <a:pt x="159" y="191"/>
                      </a:lnTo>
                      <a:lnTo>
                        <a:pt x="182" y="161"/>
                      </a:lnTo>
                      <a:lnTo>
                        <a:pt x="208" y="132"/>
                      </a:lnTo>
                      <a:lnTo>
                        <a:pt x="233" y="103"/>
                      </a:lnTo>
                      <a:lnTo>
                        <a:pt x="262" y="76"/>
                      </a:lnTo>
                      <a:lnTo>
                        <a:pt x="295" y="52"/>
                      </a:lnTo>
                      <a:lnTo>
                        <a:pt x="333" y="31"/>
                      </a:lnTo>
                      <a:lnTo>
                        <a:pt x="377" y="16"/>
                      </a:lnTo>
                      <a:lnTo>
                        <a:pt x="411" y="7"/>
                      </a:lnTo>
                      <a:lnTo>
                        <a:pt x="453" y="1"/>
                      </a:lnTo>
                      <a:lnTo>
                        <a:pt x="49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701"/>
                </a:p>
              </p:txBody>
            </p:sp>
            <p:sp>
              <p:nvSpPr>
                <p:cNvPr id="171" name="Freeform 27">
                  <a:extLst>
                    <a:ext uri="{FF2B5EF4-FFF2-40B4-BE49-F238E27FC236}">
                      <a16:creationId xmlns:a16="http://schemas.microsoft.com/office/drawing/2014/main" id="{ED4810B8-35F4-49FC-8901-186C2CB86D5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19872" y="2274221"/>
                  <a:ext cx="1925638" cy="3692538"/>
                </a:xfrm>
                <a:custGeom>
                  <a:avLst/>
                  <a:gdLst>
                    <a:gd name="T0" fmla="*/ 673 w 1213"/>
                    <a:gd name="T1" fmla="*/ 1963 h 2416"/>
                    <a:gd name="T2" fmla="*/ 674 w 1213"/>
                    <a:gd name="T3" fmla="*/ 2032 h 2416"/>
                    <a:gd name="T4" fmla="*/ 682 w 1213"/>
                    <a:gd name="T5" fmla="*/ 2170 h 2416"/>
                    <a:gd name="T6" fmla="*/ 753 w 1213"/>
                    <a:gd name="T7" fmla="*/ 2340 h 2416"/>
                    <a:gd name="T8" fmla="*/ 724 w 1213"/>
                    <a:gd name="T9" fmla="*/ 2341 h 2416"/>
                    <a:gd name="T10" fmla="*/ 624 w 1213"/>
                    <a:gd name="T11" fmla="*/ 2161 h 2416"/>
                    <a:gd name="T12" fmla="*/ 622 w 1213"/>
                    <a:gd name="T13" fmla="*/ 2007 h 2416"/>
                    <a:gd name="T14" fmla="*/ 573 w 1213"/>
                    <a:gd name="T15" fmla="*/ 980 h 2416"/>
                    <a:gd name="T16" fmla="*/ 662 w 1213"/>
                    <a:gd name="T17" fmla="*/ 1029 h 2416"/>
                    <a:gd name="T18" fmla="*/ 604 w 1213"/>
                    <a:gd name="T19" fmla="*/ 1089 h 2416"/>
                    <a:gd name="T20" fmla="*/ 558 w 1213"/>
                    <a:gd name="T21" fmla="*/ 1212 h 2416"/>
                    <a:gd name="T22" fmla="*/ 640 w 1213"/>
                    <a:gd name="T23" fmla="*/ 1354 h 2416"/>
                    <a:gd name="T24" fmla="*/ 796 w 1213"/>
                    <a:gd name="T25" fmla="*/ 1463 h 2416"/>
                    <a:gd name="T26" fmla="*/ 936 w 1213"/>
                    <a:gd name="T27" fmla="*/ 1585 h 2416"/>
                    <a:gd name="T28" fmla="*/ 956 w 1213"/>
                    <a:gd name="T29" fmla="*/ 1714 h 2416"/>
                    <a:gd name="T30" fmla="*/ 887 w 1213"/>
                    <a:gd name="T31" fmla="*/ 1836 h 2416"/>
                    <a:gd name="T32" fmla="*/ 829 w 1213"/>
                    <a:gd name="T33" fmla="*/ 1869 h 2416"/>
                    <a:gd name="T34" fmla="*/ 816 w 1213"/>
                    <a:gd name="T35" fmla="*/ 1860 h 2416"/>
                    <a:gd name="T36" fmla="*/ 864 w 1213"/>
                    <a:gd name="T37" fmla="*/ 1736 h 2416"/>
                    <a:gd name="T38" fmla="*/ 831 w 1213"/>
                    <a:gd name="T39" fmla="*/ 1596 h 2416"/>
                    <a:gd name="T40" fmla="*/ 711 w 1213"/>
                    <a:gd name="T41" fmla="*/ 1509 h 2416"/>
                    <a:gd name="T42" fmla="*/ 589 w 1213"/>
                    <a:gd name="T43" fmla="*/ 1429 h 2416"/>
                    <a:gd name="T44" fmla="*/ 494 w 1213"/>
                    <a:gd name="T45" fmla="*/ 1314 h 2416"/>
                    <a:gd name="T46" fmla="*/ 449 w 1213"/>
                    <a:gd name="T47" fmla="*/ 1185 h 2416"/>
                    <a:gd name="T48" fmla="*/ 511 w 1213"/>
                    <a:gd name="T49" fmla="*/ 1043 h 2416"/>
                    <a:gd name="T50" fmla="*/ 418 w 1213"/>
                    <a:gd name="T51" fmla="*/ 1 h 2416"/>
                    <a:gd name="T52" fmla="*/ 544 w 1213"/>
                    <a:gd name="T53" fmla="*/ 38 h 2416"/>
                    <a:gd name="T54" fmla="*/ 585 w 1213"/>
                    <a:gd name="T55" fmla="*/ 129 h 2416"/>
                    <a:gd name="T56" fmla="*/ 524 w 1213"/>
                    <a:gd name="T57" fmla="*/ 170 h 2416"/>
                    <a:gd name="T58" fmla="*/ 407 w 1213"/>
                    <a:gd name="T59" fmla="*/ 160 h 2416"/>
                    <a:gd name="T60" fmla="*/ 278 w 1213"/>
                    <a:gd name="T61" fmla="*/ 116 h 2416"/>
                    <a:gd name="T62" fmla="*/ 154 w 1213"/>
                    <a:gd name="T63" fmla="*/ 101 h 2416"/>
                    <a:gd name="T64" fmla="*/ 105 w 1213"/>
                    <a:gd name="T65" fmla="*/ 174 h 2416"/>
                    <a:gd name="T66" fmla="*/ 205 w 1213"/>
                    <a:gd name="T67" fmla="*/ 270 h 2416"/>
                    <a:gd name="T68" fmla="*/ 398 w 1213"/>
                    <a:gd name="T69" fmla="*/ 327 h 2416"/>
                    <a:gd name="T70" fmla="*/ 631 w 1213"/>
                    <a:gd name="T71" fmla="*/ 360 h 2416"/>
                    <a:gd name="T72" fmla="*/ 858 w 1213"/>
                    <a:gd name="T73" fmla="*/ 387 h 2416"/>
                    <a:gd name="T74" fmla="*/ 1029 w 1213"/>
                    <a:gd name="T75" fmla="*/ 429 h 2416"/>
                    <a:gd name="T76" fmla="*/ 1133 w 1213"/>
                    <a:gd name="T77" fmla="*/ 494 h 2416"/>
                    <a:gd name="T78" fmla="*/ 1207 w 1213"/>
                    <a:gd name="T79" fmla="*/ 605 h 2416"/>
                    <a:gd name="T80" fmla="*/ 1180 w 1213"/>
                    <a:gd name="T81" fmla="*/ 743 h 2416"/>
                    <a:gd name="T82" fmla="*/ 1071 w 1213"/>
                    <a:gd name="T83" fmla="*/ 854 h 2416"/>
                    <a:gd name="T84" fmla="*/ 829 w 1213"/>
                    <a:gd name="T85" fmla="*/ 892 h 2416"/>
                    <a:gd name="T86" fmla="*/ 934 w 1213"/>
                    <a:gd name="T87" fmla="*/ 818 h 2416"/>
                    <a:gd name="T88" fmla="*/ 1009 w 1213"/>
                    <a:gd name="T89" fmla="*/ 772 h 2416"/>
                    <a:gd name="T90" fmla="*/ 1018 w 1213"/>
                    <a:gd name="T91" fmla="*/ 758 h 2416"/>
                    <a:gd name="T92" fmla="*/ 1044 w 1213"/>
                    <a:gd name="T93" fmla="*/ 723 h 2416"/>
                    <a:gd name="T94" fmla="*/ 1027 w 1213"/>
                    <a:gd name="T95" fmla="*/ 600 h 2416"/>
                    <a:gd name="T96" fmla="*/ 898 w 1213"/>
                    <a:gd name="T97" fmla="*/ 512 h 2416"/>
                    <a:gd name="T98" fmla="*/ 665 w 1213"/>
                    <a:gd name="T99" fmla="*/ 480 h 2416"/>
                    <a:gd name="T100" fmla="*/ 396 w 1213"/>
                    <a:gd name="T101" fmla="*/ 441 h 2416"/>
                    <a:gd name="T102" fmla="*/ 113 w 1213"/>
                    <a:gd name="T103" fmla="*/ 316 h 2416"/>
                    <a:gd name="T104" fmla="*/ 33 w 1213"/>
                    <a:gd name="T105" fmla="*/ 245 h 2416"/>
                    <a:gd name="T106" fmla="*/ 5 w 1213"/>
                    <a:gd name="T107" fmla="*/ 129 h 2416"/>
                    <a:gd name="T108" fmla="*/ 85 w 1213"/>
                    <a:gd name="T109" fmla="*/ 41 h 2416"/>
                    <a:gd name="T110" fmla="*/ 213 w 1213"/>
                    <a:gd name="T111" fmla="*/ 12 h 2416"/>
                    <a:gd name="T112" fmla="*/ 324 w 1213"/>
                    <a:gd name="T113" fmla="*/ 3 h 2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213" h="2416">
                      <a:moveTo>
                        <a:pt x="656" y="1932"/>
                      </a:moveTo>
                      <a:lnTo>
                        <a:pt x="673" y="1932"/>
                      </a:lnTo>
                      <a:lnTo>
                        <a:pt x="673" y="1940"/>
                      </a:lnTo>
                      <a:lnTo>
                        <a:pt x="673" y="1963"/>
                      </a:lnTo>
                      <a:lnTo>
                        <a:pt x="674" y="1981"/>
                      </a:lnTo>
                      <a:lnTo>
                        <a:pt x="674" y="1998"/>
                      </a:lnTo>
                      <a:lnTo>
                        <a:pt x="674" y="2014"/>
                      </a:lnTo>
                      <a:lnTo>
                        <a:pt x="674" y="2032"/>
                      </a:lnTo>
                      <a:lnTo>
                        <a:pt x="676" y="2054"/>
                      </a:lnTo>
                      <a:lnTo>
                        <a:pt x="676" y="2083"/>
                      </a:lnTo>
                      <a:lnTo>
                        <a:pt x="676" y="2120"/>
                      </a:lnTo>
                      <a:lnTo>
                        <a:pt x="682" y="2170"/>
                      </a:lnTo>
                      <a:lnTo>
                        <a:pt x="693" y="2216"/>
                      </a:lnTo>
                      <a:lnTo>
                        <a:pt x="709" y="2260"/>
                      </a:lnTo>
                      <a:lnTo>
                        <a:pt x="727" y="2300"/>
                      </a:lnTo>
                      <a:lnTo>
                        <a:pt x="753" y="2340"/>
                      </a:lnTo>
                      <a:lnTo>
                        <a:pt x="778" y="2378"/>
                      </a:lnTo>
                      <a:lnTo>
                        <a:pt x="805" y="2416"/>
                      </a:lnTo>
                      <a:lnTo>
                        <a:pt x="762" y="2381"/>
                      </a:lnTo>
                      <a:lnTo>
                        <a:pt x="724" y="2341"/>
                      </a:lnTo>
                      <a:lnTo>
                        <a:pt x="691" y="2298"/>
                      </a:lnTo>
                      <a:lnTo>
                        <a:pt x="664" y="2254"/>
                      </a:lnTo>
                      <a:lnTo>
                        <a:pt x="640" y="2207"/>
                      </a:lnTo>
                      <a:lnTo>
                        <a:pt x="624" y="2161"/>
                      </a:lnTo>
                      <a:lnTo>
                        <a:pt x="614" y="2116"/>
                      </a:lnTo>
                      <a:lnTo>
                        <a:pt x="609" y="2074"/>
                      </a:lnTo>
                      <a:lnTo>
                        <a:pt x="613" y="2036"/>
                      </a:lnTo>
                      <a:lnTo>
                        <a:pt x="622" y="2007"/>
                      </a:lnTo>
                      <a:lnTo>
                        <a:pt x="631" y="1980"/>
                      </a:lnTo>
                      <a:lnTo>
                        <a:pt x="644" y="1956"/>
                      </a:lnTo>
                      <a:lnTo>
                        <a:pt x="656" y="1932"/>
                      </a:lnTo>
                      <a:close/>
                      <a:moveTo>
                        <a:pt x="573" y="980"/>
                      </a:moveTo>
                      <a:lnTo>
                        <a:pt x="604" y="992"/>
                      </a:lnTo>
                      <a:lnTo>
                        <a:pt x="636" y="1007"/>
                      </a:lnTo>
                      <a:lnTo>
                        <a:pt x="665" y="1020"/>
                      </a:lnTo>
                      <a:lnTo>
                        <a:pt x="662" y="1029"/>
                      </a:lnTo>
                      <a:lnTo>
                        <a:pt x="660" y="1043"/>
                      </a:lnTo>
                      <a:lnTo>
                        <a:pt x="656" y="1052"/>
                      </a:lnTo>
                      <a:lnTo>
                        <a:pt x="629" y="1067"/>
                      </a:lnTo>
                      <a:lnTo>
                        <a:pt x="604" y="1089"/>
                      </a:lnTo>
                      <a:lnTo>
                        <a:pt x="584" y="1114"/>
                      </a:lnTo>
                      <a:lnTo>
                        <a:pt x="567" y="1145"/>
                      </a:lnTo>
                      <a:lnTo>
                        <a:pt x="560" y="1178"/>
                      </a:lnTo>
                      <a:lnTo>
                        <a:pt x="558" y="1212"/>
                      </a:lnTo>
                      <a:lnTo>
                        <a:pt x="565" y="1249"/>
                      </a:lnTo>
                      <a:lnTo>
                        <a:pt x="582" y="1285"/>
                      </a:lnTo>
                      <a:lnTo>
                        <a:pt x="609" y="1321"/>
                      </a:lnTo>
                      <a:lnTo>
                        <a:pt x="640" y="1354"/>
                      </a:lnTo>
                      <a:lnTo>
                        <a:pt x="676" y="1385"/>
                      </a:lnTo>
                      <a:lnTo>
                        <a:pt x="714" y="1410"/>
                      </a:lnTo>
                      <a:lnTo>
                        <a:pt x="754" y="1438"/>
                      </a:lnTo>
                      <a:lnTo>
                        <a:pt x="796" y="1463"/>
                      </a:lnTo>
                      <a:lnTo>
                        <a:pt x="834" y="1489"/>
                      </a:lnTo>
                      <a:lnTo>
                        <a:pt x="873" y="1518"/>
                      </a:lnTo>
                      <a:lnTo>
                        <a:pt x="907" y="1549"/>
                      </a:lnTo>
                      <a:lnTo>
                        <a:pt x="936" y="1585"/>
                      </a:lnTo>
                      <a:lnTo>
                        <a:pt x="953" y="1614"/>
                      </a:lnTo>
                      <a:lnTo>
                        <a:pt x="962" y="1647"/>
                      </a:lnTo>
                      <a:lnTo>
                        <a:pt x="962" y="1680"/>
                      </a:lnTo>
                      <a:lnTo>
                        <a:pt x="956" y="1714"/>
                      </a:lnTo>
                      <a:lnTo>
                        <a:pt x="945" y="1749"/>
                      </a:lnTo>
                      <a:lnTo>
                        <a:pt x="931" y="1781"/>
                      </a:lnTo>
                      <a:lnTo>
                        <a:pt x="911" y="1810"/>
                      </a:lnTo>
                      <a:lnTo>
                        <a:pt x="887" y="1836"/>
                      </a:lnTo>
                      <a:lnTo>
                        <a:pt x="862" y="1856"/>
                      </a:lnTo>
                      <a:lnTo>
                        <a:pt x="833" y="1872"/>
                      </a:lnTo>
                      <a:lnTo>
                        <a:pt x="833" y="1870"/>
                      </a:lnTo>
                      <a:lnTo>
                        <a:pt x="829" y="1869"/>
                      </a:lnTo>
                      <a:lnTo>
                        <a:pt x="825" y="1867"/>
                      </a:lnTo>
                      <a:lnTo>
                        <a:pt x="822" y="1863"/>
                      </a:lnTo>
                      <a:lnTo>
                        <a:pt x="818" y="1861"/>
                      </a:lnTo>
                      <a:lnTo>
                        <a:pt x="816" y="1860"/>
                      </a:lnTo>
                      <a:lnTo>
                        <a:pt x="816" y="1827"/>
                      </a:lnTo>
                      <a:lnTo>
                        <a:pt x="816" y="1792"/>
                      </a:lnTo>
                      <a:lnTo>
                        <a:pt x="844" y="1767"/>
                      </a:lnTo>
                      <a:lnTo>
                        <a:pt x="864" y="1736"/>
                      </a:lnTo>
                      <a:lnTo>
                        <a:pt x="882" y="1700"/>
                      </a:lnTo>
                      <a:lnTo>
                        <a:pt x="869" y="1660"/>
                      </a:lnTo>
                      <a:lnTo>
                        <a:pt x="853" y="1625"/>
                      </a:lnTo>
                      <a:lnTo>
                        <a:pt x="831" y="1596"/>
                      </a:lnTo>
                      <a:lnTo>
                        <a:pt x="804" y="1570"/>
                      </a:lnTo>
                      <a:lnTo>
                        <a:pt x="774" y="1547"/>
                      </a:lnTo>
                      <a:lnTo>
                        <a:pt x="744" y="1527"/>
                      </a:lnTo>
                      <a:lnTo>
                        <a:pt x="711" y="1509"/>
                      </a:lnTo>
                      <a:lnTo>
                        <a:pt x="678" y="1490"/>
                      </a:lnTo>
                      <a:lnTo>
                        <a:pt x="647" y="1470"/>
                      </a:lnTo>
                      <a:lnTo>
                        <a:pt x="616" y="1450"/>
                      </a:lnTo>
                      <a:lnTo>
                        <a:pt x="589" y="1429"/>
                      </a:lnTo>
                      <a:lnTo>
                        <a:pt x="560" y="1400"/>
                      </a:lnTo>
                      <a:lnTo>
                        <a:pt x="534" y="1369"/>
                      </a:lnTo>
                      <a:lnTo>
                        <a:pt x="509" y="1336"/>
                      </a:lnTo>
                      <a:lnTo>
                        <a:pt x="494" y="1314"/>
                      </a:lnTo>
                      <a:lnTo>
                        <a:pt x="478" y="1287"/>
                      </a:lnTo>
                      <a:lnTo>
                        <a:pt x="465" y="1254"/>
                      </a:lnTo>
                      <a:lnTo>
                        <a:pt x="454" y="1220"/>
                      </a:lnTo>
                      <a:lnTo>
                        <a:pt x="449" y="1185"/>
                      </a:lnTo>
                      <a:lnTo>
                        <a:pt x="453" y="1149"/>
                      </a:lnTo>
                      <a:lnTo>
                        <a:pt x="465" y="1112"/>
                      </a:lnTo>
                      <a:lnTo>
                        <a:pt x="485" y="1076"/>
                      </a:lnTo>
                      <a:lnTo>
                        <a:pt x="511" y="1043"/>
                      </a:lnTo>
                      <a:lnTo>
                        <a:pt x="538" y="1012"/>
                      </a:lnTo>
                      <a:lnTo>
                        <a:pt x="573" y="980"/>
                      </a:lnTo>
                      <a:close/>
                      <a:moveTo>
                        <a:pt x="380" y="0"/>
                      </a:moveTo>
                      <a:lnTo>
                        <a:pt x="418" y="1"/>
                      </a:lnTo>
                      <a:lnTo>
                        <a:pt x="454" y="7"/>
                      </a:lnTo>
                      <a:lnTo>
                        <a:pt x="487" y="14"/>
                      </a:lnTo>
                      <a:lnTo>
                        <a:pt x="518" y="23"/>
                      </a:lnTo>
                      <a:lnTo>
                        <a:pt x="544" y="38"/>
                      </a:lnTo>
                      <a:lnTo>
                        <a:pt x="564" y="54"/>
                      </a:lnTo>
                      <a:lnTo>
                        <a:pt x="578" y="74"/>
                      </a:lnTo>
                      <a:lnTo>
                        <a:pt x="585" y="100"/>
                      </a:lnTo>
                      <a:lnTo>
                        <a:pt x="585" y="129"/>
                      </a:lnTo>
                      <a:lnTo>
                        <a:pt x="576" y="138"/>
                      </a:lnTo>
                      <a:lnTo>
                        <a:pt x="562" y="150"/>
                      </a:lnTo>
                      <a:lnTo>
                        <a:pt x="545" y="161"/>
                      </a:lnTo>
                      <a:lnTo>
                        <a:pt x="524" y="170"/>
                      </a:lnTo>
                      <a:lnTo>
                        <a:pt x="496" y="176"/>
                      </a:lnTo>
                      <a:lnTo>
                        <a:pt x="467" y="176"/>
                      </a:lnTo>
                      <a:lnTo>
                        <a:pt x="433" y="169"/>
                      </a:lnTo>
                      <a:lnTo>
                        <a:pt x="407" y="160"/>
                      </a:lnTo>
                      <a:lnTo>
                        <a:pt x="378" y="149"/>
                      </a:lnTo>
                      <a:lnTo>
                        <a:pt x="345" y="138"/>
                      </a:lnTo>
                      <a:lnTo>
                        <a:pt x="313" y="127"/>
                      </a:lnTo>
                      <a:lnTo>
                        <a:pt x="278" y="116"/>
                      </a:lnTo>
                      <a:lnTo>
                        <a:pt x="245" y="109"/>
                      </a:lnTo>
                      <a:lnTo>
                        <a:pt x="213" y="103"/>
                      </a:lnTo>
                      <a:lnTo>
                        <a:pt x="182" y="100"/>
                      </a:lnTo>
                      <a:lnTo>
                        <a:pt x="154" y="101"/>
                      </a:lnTo>
                      <a:lnTo>
                        <a:pt x="133" y="109"/>
                      </a:lnTo>
                      <a:lnTo>
                        <a:pt x="114" y="121"/>
                      </a:lnTo>
                      <a:lnTo>
                        <a:pt x="102" y="140"/>
                      </a:lnTo>
                      <a:lnTo>
                        <a:pt x="105" y="174"/>
                      </a:lnTo>
                      <a:lnTo>
                        <a:pt x="120" y="203"/>
                      </a:lnTo>
                      <a:lnTo>
                        <a:pt x="142" y="229"/>
                      </a:lnTo>
                      <a:lnTo>
                        <a:pt x="171" y="250"/>
                      </a:lnTo>
                      <a:lnTo>
                        <a:pt x="205" y="270"/>
                      </a:lnTo>
                      <a:lnTo>
                        <a:pt x="247" y="289"/>
                      </a:lnTo>
                      <a:lnTo>
                        <a:pt x="293" y="303"/>
                      </a:lnTo>
                      <a:lnTo>
                        <a:pt x="344" y="316"/>
                      </a:lnTo>
                      <a:lnTo>
                        <a:pt x="398" y="327"/>
                      </a:lnTo>
                      <a:lnTo>
                        <a:pt x="454" y="336"/>
                      </a:lnTo>
                      <a:lnTo>
                        <a:pt x="513" y="345"/>
                      </a:lnTo>
                      <a:lnTo>
                        <a:pt x="571" y="352"/>
                      </a:lnTo>
                      <a:lnTo>
                        <a:pt x="631" y="360"/>
                      </a:lnTo>
                      <a:lnTo>
                        <a:pt x="691" y="365"/>
                      </a:lnTo>
                      <a:lnTo>
                        <a:pt x="749" y="372"/>
                      </a:lnTo>
                      <a:lnTo>
                        <a:pt x="805" y="380"/>
                      </a:lnTo>
                      <a:lnTo>
                        <a:pt x="858" y="387"/>
                      </a:lnTo>
                      <a:lnTo>
                        <a:pt x="907" y="394"/>
                      </a:lnTo>
                      <a:lnTo>
                        <a:pt x="954" y="405"/>
                      </a:lnTo>
                      <a:lnTo>
                        <a:pt x="994" y="416"/>
                      </a:lnTo>
                      <a:lnTo>
                        <a:pt x="1029" y="429"/>
                      </a:lnTo>
                      <a:lnTo>
                        <a:pt x="1053" y="440"/>
                      </a:lnTo>
                      <a:lnTo>
                        <a:pt x="1080" y="454"/>
                      </a:lnTo>
                      <a:lnTo>
                        <a:pt x="1105" y="472"/>
                      </a:lnTo>
                      <a:lnTo>
                        <a:pt x="1133" y="494"/>
                      </a:lnTo>
                      <a:lnTo>
                        <a:pt x="1156" y="518"/>
                      </a:lnTo>
                      <a:lnTo>
                        <a:pt x="1178" y="543"/>
                      </a:lnTo>
                      <a:lnTo>
                        <a:pt x="1196" y="572"/>
                      </a:lnTo>
                      <a:lnTo>
                        <a:pt x="1207" y="605"/>
                      </a:lnTo>
                      <a:lnTo>
                        <a:pt x="1213" y="638"/>
                      </a:lnTo>
                      <a:lnTo>
                        <a:pt x="1209" y="674"/>
                      </a:lnTo>
                      <a:lnTo>
                        <a:pt x="1196" y="712"/>
                      </a:lnTo>
                      <a:lnTo>
                        <a:pt x="1180" y="743"/>
                      </a:lnTo>
                      <a:lnTo>
                        <a:pt x="1162" y="770"/>
                      </a:lnTo>
                      <a:lnTo>
                        <a:pt x="1142" y="794"/>
                      </a:lnTo>
                      <a:lnTo>
                        <a:pt x="1116" y="816"/>
                      </a:lnTo>
                      <a:lnTo>
                        <a:pt x="1071" y="854"/>
                      </a:lnTo>
                      <a:lnTo>
                        <a:pt x="1024" y="887"/>
                      </a:lnTo>
                      <a:lnTo>
                        <a:pt x="976" y="914"/>
                      </a:lnTo>
                      <a:lnTo>
                        <a:pt x="925" y="940"/>
                      </a:lnTo>
                      <a:lnTo>
                        <a:pt x="829" y="892"/>
                      </a:lnTo>
                      <a:lnTo>
                        <a:pt x="829" y="872"/>
                      </a:lnTo>
                      <a:lnTo>
                        <a:pt x="862" y="852"/>
                      </a:lnTo>
                      <a:lnTo>
                        <a:pt x="896" y="836"/>
                      </a:lnTo>
                      <a:lnTo>
                        <a:pt x="934" y="818"/>
                      </a:lnTo>
                      <a:lnTo>
                        <a:pt x="973" y="800"/>
                      </a:lnTo>
                      <a:lnTo>
                        <a:pt x="1005" y="776"/>
                      </a:lnTo>
                      <a:lnTo>
                        <a:pt x="1007" y="774"/>
                      </a:lnTo>
                      <a:lnTo>
                        <a:pt x="1009" y="772"/>
                      </a:lnTo>
                      <a:lnTo>
                        <a:pt x="1011" y="769"/>
                      </a:lnTo>
                      <a:lnTo>
                        <a:pt x="1013" y="765"/>
                      </a:lnTo>
                      <a:lnTo>
                        <a:pt x="1016" y="761"/>
                      </a:lnTo>
                      <a:lnTo>
                        <a:pt x="1018" y="758"/>
                      </a:lnTo>
                      <a:lnTo>
                        <a:pt x="1020" y="758"/>
                      </a:lnTo>
                      <a:lnTo>
                        <a:pt x="1024" y="758"/>
                      </a:lnTo>
                      <a:lnTo>
                        <a:pt x="1025" y="760"/>
                      </a:lnTo>
                      <a:lnTo>
                        <a:pt x="1044" y="723"/>
                      </a:lnTo>
                      <a:lnTo>
                        <a:pt x="1053" y="689"/>
                      </a:lnTo>
                      <a:lnTo>
                        <a:pt x="1053" y="656"/>
                      </a:lnTo>
                      <a:lnTo>
                        <a:pt x="1044" y="627"/>
                      </a:lnTo>
                      <a:lnTo>
                        <a:pt x="1027" y="600"/>
                      </a:lnTo>
                      <a:lnTo>
                        <a:pt x="1005" y="574"/>
                      </a:lnTo>
                      <a:lnTo>
                        <a:pt x="978" y="552"/>
                      </a:lnTo>
                      <a:lnTo>
                        <a:pt x="945" y="532"/>
                      </a:lnTo>
                      <a:lnTo>
                        <a:pt x="898" y="512"/>
                      </a:lnTo>
                      <a:lnTo>
                        <a:pt x="845" y="498"/>
                      </a:lnTo>
                      <a:lnTo>
                        <a:pt x="787" y="490"/>
                      </a:lnTo>
                      <a:lnTo>
                        <a:pt x="727" y="483"/>
                      </a:lnTo>
                      <a:lnTo>
                        <a:pt x="665" y="480"/>
                      </a:lnTo>
                      <a:lnTo>
                        <a:pt x="604" y="474"/>
                      </a:lnTo>
                      <a:lnTo>
                        <a:pt x="542" y="469"/>
                      </a:lnTo>
                      <a:lnTo>
                        <a:pt x="482" y="460"/>
                      </a:lnTo>
                      <a:lnTo>
                        <a:pt x="396" y="441"/>
                      </a:lnTo>
                      <a:lnTo>
                        <a:pt x="318" y="420"/>
                      </a:lnTo>
                      <a:lnTo>
                        <a:pt x="244" y="392"/>
                      </a:lnTo>
                      <a:lnTo>
                        <a:pt x="176" y="360"/>
                      </a:lnTo>
                      <a:lnTo>
                        <a:pt x="113" y="316"/>
                      </a:lnTo>
                      <a:lnTo>
                        <a:pt x="94" y="301"/>
                      </a:lnTo>
                      <a:lnTo>
                        <a:pt x="74" y="285"/>
                      </a:lnTo>
                      <a:lnTo>
                        <a:pt x="53" y="267"/>
                      </a:lnTo>
                      <a:lnTo>
                        <a:pt x="33" y="245"/>
                      </a:lnTo>
                      <a:lnTo>
                        <a:pt x="16" y="221"/>
                      </a:lnTo>
                      <a:lnTo>
                        <a:pt x="5" y="194"/>
                      </a:lnTo>
                      <a:lnTo>
                        <a:pt x="0" y="163"/>
                      </a:lnTo>
                      <a:lnTo>
                        <a:pt x="5" y="129"/>
                      </a:lnTo>
                      <a:lnTo>
                        <a:pt x="16" y="100"/>
                      </a:lnTo>
                      <a:lnTo>
                        <a:pt x="34" y="76"/>
                      </a:lnTo>
                      <a:lnTo>
                        <a:pt x="58" y="58"/>
                      </a:lnTo>
                      <a:lnTo>
                        <a:pt x="85" y="41"/>
                      </a:lnTo>
                      <a:lnTo>
                        <a:pt x="114" y="30"/>
                      </a:lnTo>
                      <a:lnTo>
                        <a:pt x="147" y="23"/>
                      </a:lnTo>
                      <a:lnTo>
                        <a:pt x="180" y="18"/>
                      </a:lnTo>
                      <a:lnTo>
                        <a:pt x="213" y="12"/>
                      </a:lnTo>
                      <a:lnTo>
                        <a:pt x="245" y="10"/>
                      </a:lnTo>
                      <a:lnTo>
                        <a:pt x="274" y="9"/>
                      </a:lnTo>
                      <a:lnTo>
                        <a:pt x="302" y="7"/>
                      </a:lnTo>
                      <a:lnTo>
                        <a:pt x="324" y="3"/>
                      </a:lnTo>
                      <a:lnTo>
                        <a:pt x="342" y="0"/>
                      </a:lnTo>
                      <a:lnTo>
                        <a:pt x="3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701"/>
                </a:p>
              </p:txBody>
            </p:sp>
            <p:sp>
              <p:nvSpPr>
                <p:cNvPr id="172" name="Freeform 45">
                  <a:extLst>
                    <a:ext uri="{FF2B5EF4-FFF2-40B4-BE49-F238E27FC236}">
                      <a16:creationId xmlns:a16="http://schemas.microsoft.com/office/drawing/2014/main" id="{1652F4AD-3287-4CA4-BBFE-5AA2FDEE60C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41671" y="2252358"/>
                  <a:ext cx="1951038" cy="3489266"/>
                </a:xfrm>
                <a:custGeom>
                  <a:avLst/>
                  <a:gdLst>
                    <a:gd name="T0" fmla="*/ 391 w 1229"/>
                    <a:gd name="T1" fmla="*/ 1534 h 2283"/>
                    <a:gd name="T2" fmla="*/ 371 w 1229"/>
                    <a:gd name="T3" fmla="*/ 1636 h 2283"/>
                    <a:gd name="T4" fmla="*/ 353 w 1229"/>
                    <a:gd name="T5" fmla="*/ 1749 h 2283"/>
                    <a:gd name="T6" fmla="*/ 416 w 1229"/>
                    <a:gd name="T7" fmla="*/ 1823 h 2283"/>
                    <a:gd name="T8" fmla="*/ 511 w 1229"/>
                    <a:gd name="T9" fmla="*/ 1894 h 2283"/>
                    <a:gd name="T10" fmla="*/ 586 w 1229"/>
                    <a:gd name="T11" fmla="*/ 1992 h 2283"/>
                    <a:gd name="T12" fmla="*/ 596 w 1229"/>
                    <a:gd name="T13" fmla="*/ 2154 h 2283"/>
                    <a:gd name="T14" fmla="*/ 535 w 1229"/>
                    <a:gd name="T15" fmla="*/ 2283 h 2283"/>
                    <a:gd name="T16" fmla="*/ 536 w 1229"/>
                    <a:gd name="T17" fmla="*/ 2091 h 2283"/>
                    <a:gd name="T18" fmla="*/ 480 w 1229"/>
                    <a:gd name="T19" fmla="*/ 1969 h 2283"/>
                    <a:gd name="T20" fmla="*/ 369 w 1229"/>
                    <a:gd name="T21" fmla="*/ 1874 h 2283"/>
                    <a:gd name="T22" fmla="*/ 269 w 1229"/>
                    <a:gd name="T23" fmla="*/ 1763 h 2283"/>
                    <a:gd name="T24" fmla="*/ 260 w 1229"/>
                    <a:gd name="T25" fmla="*/ 1627 h 2283"/>
                    <a:gd name="T26" fmla="*/ 351 w 1229"/>
                    <a:gd name="T27" fmla="*/ 1516 h 2283"/>
                    <a:gd name="T28" fmla="*/ 276 w 1229"/>
                    <a:gd name="T29" fmla="*/ 518 h 2283"/>
                    <a:gd name="T30" fmla="*/ 255 w 1229"/>
                    <a:gd name="T31" fmla="*/ 541 h 2283"/>
                    <a:gd name="T32" fmla="*/ 156 w 1229"/>
                    <a:gd name="T33" fmla="*/ 660 h 2283"/>
                    <a:gd name="T34" fmla="*/ 207 w 1229"/>
                    <a:gd name="T35" fmla="*/ 787 h 2283"/>
                    <a:gd name="T36" fmla="*/ 362 w 1229"/>
                    <a:gd name="T37" fmla="*/ 876 h 2283"/>
                    <a:gd name="T38" fmla="*/ 540 w 1229"/>
                    <a:gd name="T39" fmla="*/ 941 h 2283"/>
                    <a:gd name="T40" fmla="*/ 691 w 1229"/>
                    <a:gd name="T41" fmla="*/ 1034 h 2283"/>
                    <a:gd name="T42" fmla="*/ 760 w 1229"/>
                    <a:gd name="T43" fmla="*/ 1185 h 2283"/>
                    <a:gd name="T44" fmla="*/ 715 w 1229"/>
                    <a:gd name="T45" fmla="*/ 1332 h 2283"/>
                    <a:gd name="T46" fmla="*/ 627 w 1229"/>
                    <a:gd name="T47" fmla="*/ 1440 h 2283"/>
                    <a:gd name="T48" fmla="*/ 567 w 1229"/>
                    <a:gd name="T49" fmla="*/ 1460 h 2283"/>
                    <a:gd name="T50" fmla="*/ 582 w 1229"/>
                    <a:gd name="T51" fmla="*/ 1354 h 2283"/>
                    <a:gd name="T52" fmla="*/ 651 w 1229"/>
                    <a:gd name="T53" fmla="*/ 1223 h 2283"/>
                    <a:gd name="T54" fmla="*/ 596 w 1229"/>
                    <a:gd name="T55" fmla="*/ 1092 h 2283"/>
                    <a:gd name="T56" fmla="*/ 433 w 1229"/>
                    <a:gd name="T57" fmla="*/ 1007 h 2283"/>
                    <a:gd name="T58" fmla="*/ 273 w 1229"/>
                    <a:gd name="T59" fmla="*/ 940 h 2283"/>
                    <a:gd name="T60" fmla="*/ 111 w 1229"/>
                    <a:gd name="T61" fmla="*/ 841 h 2283"/>
                    <a:gd name="T62" fmla="*/ 11 w 1229"/>
                    <a:gd name="T63" fmla="*/ 718 h 2283"/>
                    <a:gd name="T64" fmla="*/ 26 w 1229"/>
                    <a:gd name="T65" fmla="*/ 571 h 2283"/>
                    <a:gd name="T66" fmla="*/ 864 w 1229"/>
                    <a:gd name="T67" fmla="*/ 1 h 2283"/>
                    <a:gd name="T68" fmla="*/ 1056 w 1229"/>
                    <a:gd name="T69" fmla="*/ 31 h 2283"/>
                    <a:gd name="T70" fmla="*/ 1206 w 1229"/>
                    <a:gd name="T71" fmla="*/ 101 h 2283"/>
                    <a:gd name="T72" fmla="*/ 1215 w 1229"/>
                    <a:gd name="T73" fmla="*/ 218 h 2283"/>
                    <a:gd name="T74" fmla="*/ 1135 w 1229"/>
                    <a:gd name="T75" fmla="*/ 311 h 2283"/>
                    <a:gd name="T76" fmla="*/ 1046 w 1229"/>
                    <a:gd name="T77" fmla="*/ 369 h 2283"/>
                    <a:gd name="T78" fmla="*/ 902 w 1229"/>
                    <a:gd name="T79" fmla="*/ 432 h 2283"/>
                    <a:gd name="T80" fmla="*/ 735 w 1229"/>
                    <a:gd name="T81" fmla="*/ 396 h 2283"/>
                    <a:gd name="T82" fmla="*/ 624 w 1229"/>
                    <a:gd name="T83" fmla="*/ 360 h 2283"/>
                    <a:gd name="T84" fmla="*/ 816 w 1229"/>
                    <a:gd name="T85" fmla="*/ 340 h 2283"/>
                    <a:gd name="T86" fmla="*/ 1020 w 1229"/>
                    <a:gd name="T87" fmla="*/ 280 h 2283"/>
                    <a:gd name="T88" fmla="*/ 1126 w 1229"/>
                    <a:gd name="T89" fmla="*/ 192 h 2283"/>
                    <a:gd name="T90" fmla="*/ 1107 w 1229"/>
                    <a:gd name="T91" fmla="*/ 127 h 2283"/>
                    <a:gd name="T92" fmla="*/ 1004 w 1229"/>
                    <a:gd name="T93" fmla="*/ 114 h 2283"/>
                    <a:gd name="T94" fmla="*/ 891 w 1229"/>
                    <a:gd name="T95" fmla="*/ 131 h 2283"/>
                    <a:gd name="T96" fmla="*/ 778 w 1229"/>
                    <a:gd name="T97" fmla="*/ 174 h 2283"/>
                    <a:gd name="T98" fmla="*/ 655 w 1229"/>
                    <a:gd name="T99" fmla="*/ 165 h 2283"/>
                    <a:gd name="T100" fmla="*/ 633 w 1229"/>
                    <a:gd name="T101" fmla="*/ 98 h 2283"/>
                    <a:gd name="T102" fmla="*/ 738 w 1229"/>
                    <a:gd name="T103" fmla="*/ 11 h 2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229" h="2283">
                      <a:moveTo>
                        <a:pt x="351" y="1516"/>
                      </a:moveTo>
                      <a:lnTo>
                        <a:pt x="367" y="1521"/>
                      </a:lnTo>
                      <a:lnTo>
                        <a:pt x="382" y="1527"/>
                      </a:lnTo>
                      <a:lnTo>
                        <a:pt x="391" y="1534"/>
                      </a:lnTo>
                      <a:lnTo>
                        <a:pt x="396" y="1551"/>
                      </a:lnTo>
                      <a:lnTo>
                        <a:pt x="396" y="1572"/>
                      </a:lnTo>
                      <a:lnTo>
                        <a:pt x="395" y="1600"/>
                      </a:lnTo>
                      <a:lnTo>
                        <a:pt x="371" y="1636"/>
                      </a:lnTo>
                      <a:lnTo>
                        <a:pt x="356" y="1669"/>
                      </a:lnTo>
                      <a:lnTo>
                        <a:pt x="349" y="1698"/>
                      </a:lnTo>
                      <a:lnTo>
                        <a:pt x="347" y="1725"/>
                      </a:lnTo>
                      <a:lnTo>
                        <a:pt x="353" y="1749"/>
                      </a:lnTo>
                      <a:lnTo>
                        <a:pt x="364" y="1769"/>
                      </a:lnTo>
                      <a:lnTo>
                        <a:pt x="378" y="1789"/>
                      </a:lnTo>
                      <a:lnTo>
                        <a:pt x="396" y="1807"/>
                      </a:lnTo>
                      <a:lnTo>
                        <a:pt x="416" y="1823"/>
                      </a:lnTo>
                      <a:lnTo>
                        <a:pt x="440" y="1841"/>
                      </a:lnTo>
                      <a:lnTo>
                        <a:pt x="464" y="1858"/>
                      </a:lnTo>
                      <a:lnTo>
                        <a:pt x="487" y="1876"/>
                      </a:lnTo>
                      <a:lnTo>
                        <a:pt x="511" y="1894"/>
                      </a:lnTo>
                      <a:lnTo>
                        <a:pt x="535" y="1914"/>
                      </a:lnTo>
                      <a:lnTo>
                        <a:pt x="555" y="1934"/>
                      </a:lnTo>
                      <a:lnTo>
                        <a:pt x="571" y="1960"/>
                      </a:lnTo>
                      <a:lnTo>
                        <a:pt x="586" y="1992"/>
                      </a:lnTo>
                      <a:lnTo>
                        <a:pt x="596" y="2031"/>
                      </a:lnTo>
                      <a:lnTo>
                        <a:pt x="602" y="2071"/>
                      </a:lnTo>
                      <a:lnTo>
                        <a:pt x="602" y="2112"/>
                      </a:lnTo>
                      <a:lnTo>
                        <a:pt x="596" y="2154"/>
                      </a:lnTo>
                      <a:lnTo>
                        <a:pt x="587" y="2194"/>
                      </a:lnTo>
                      <a:lnTo>
                        <a:pt x="575" y="2231"/>
                      </a:lnTo>
                      <a:lnTo>
                        <a:pt x="556" y="2260"/>
                      </a:lnTo>
                      <a:lnTo>
                        <a:pt x="535" y="2283"/>
                      </a:lnTo>
                      <a:lnTo>
                        <a:pt x="536" y="2231"/>
                      </a:lnTo>
                      <a:lnTo>
                        <a:pt x="538" y="2180"/>
                      </a:lnTo>
                      <a:lnTo>
                        <a:pt x="540" y="2134"/>
                      </a:lnTo>
                      <a:lnTo>
                        <a:pt x="536" y="2091"/>
                      </a:lnTo>
                      <a:lnTo>
                        <a:pt x="529" y="2049"/>
                      </a:lnTo>
                      <a:lnTo>
                        <a:pt x="515" y="2011"/>
                      </a:lnTo>
                      <a:lnTo>
                        <a:pt x="500" y="1991"/>
                      </a:lnTo>
                      <a:lnTo>
                        <a:pt x="480" y="1969"/>
                      </a:lnTo>
                      <a:lnTo>
                        <a:pt x="456" y="1947"/>
                      </a:lnTo>
                      <a:lnTo>
                        <a:pt x="429" y="1923"/>
                      </a:lnTo>
                      <a:lnTo>
                        <a:pt x="400" y="1900"/>
                      </a:lnTo>
                      <a:lnTo>
                        <a:pt x="369" y="1874"/>
                      </a:lnTo>
                      <a:lnTo>
                        <a:pt x="340" y="1849"/>
                      </a:lnTo>
                      <a:lnTo>
                        <a:pt x="313" y="1821"/>
                      </a:lnTo>
                      <a:lnTo>
                        <a:pt x="289" y="1794"/>
                      </a:lnTo>
                      <a:lnTo>
                        <a:pt x="269" y="1763"/>
                      </a:lnTo>
                      <a:lnTo>
                        <a:pt x="255" y="1732"/>
                      </a:lnTo>
                      <a:lnTo>
                        <a:pt x="247" y="1700"/>
                      </a:lnTo>
                      <a:lnTo>
                        <a:pt x="249" y="1663"/>
                      </a:lnTo>
                      <a:lnTo>
                        <a:pt x="260" y="1627"/>
                      </a:lnTo>
                      <a:lnTo>
                        <a:pt x="284" y="1587"/>
                      </a:lnTo>
                      <a:lnTo>
                        <a:pt x="304" y="1561"/>
                      </a:lnTo>
                      <a:lnTo>
                        <a:pt x="327" y="1538"/>
                      </a:lnTo>
                      <a:lnTo>
                        <a:pt x="351" y="1516"/>
                      </a:lnTo>
                      <a:close/>
                      <a:moveTo>
                        <a:pt x="95" y="491"/>
                      </a:moveTo>
                      <a:lnTo>
                        <a:pt x="264" y="516"/>
                      </a:lnTo>
                      <a:lnTo>
                        <a:pt x="267" y="518"/>
                      </a:lnTo>
                      <a:lnTo>
                        <a:pt x="276" y="518"/>
                      </a:lnTo>
                      <a:lnTo>
                        <a:pt x="289" y="516"/>
                      </a:lnTo>
                      <a:lnTo>
                        <a:pt x="298" y="516"/>
                      </a:lnTo>
                      <a:lnTo>
                        <a:pt x="304" y="520"/>
                      </a:lnTo>
                      <a:lnTo>
                        <a:pt x="255" y="541"/>
                      </a:lnTo>
                      <a:lnTo>
                        <a:pt x="216" y="569"/>
                      </a:lnTo>
                      <a:lnTo>
                        <a:pt x="187" y="596"/>
                      </a:lnTo>
                      <a:lnTo>
                        <a:pt x="167" y="627"/>
                      </a:lnTo>
                      <a:lnTo>
                        <a:pt x="156" y="660"/>
                      </a:lnTo>
                      <a:lnTo>
                        <a:pt x="155" y="692"/>
                      </a:lnTo>
                      <a:lnTo>
                        <a:pt x="162" y="723"/>
                      </a:lnTo>
                      <a:lnTo>
                        <a:pt x="180" y="756"/>
                      </a:lnTo>
                      <a:lnTo>
                        <a:pt x="207" y="787"/>
                      </a:lnTo>
                      <a:lnTo>
                        <a:pt x="242" y="814"/>
                      </a:lnTo>
                      <a:lnTo>
                        <a:pt x="278" y="838"/>
                      </a:lnTo>
                      <a:lnTo>
                        <a:pt x="320" y="858"/>
                      </a:lnTo>
                      <a:lnTo>
                        <a:pt x="362" y="876"/>
                      </a:lnTo>
                      <a:lnTo>
                        <a:pt x="406" y="892"/>
                      </a:lnTo>
                      <a:lnTo>
                        <a:pt x="451" y="909"/>
                      </a:lnTo>
                      <a:lnTo>
                        <a:pt x="496" y="925"/>
                      </a:lnTo>
                      <a:lnTo>
                        <a:pt x="540" y="941"/>
                      </a:lnTo>
                      <a:lnTo>
                        <a:pt x="582" y="960"/>
                      </a:lnTo>
                      <a:lnTo>
                        <a:pt x="622" y="981"/>
                      </a:lnTo>
                      <a:lnTo>
                        <a:pt x="658" y="1005"/>
                      </a:lnTo>
                      <a:lnTo>
                        <a:pt x="691" y="1034"/>
                      </a:lnTo>
                      <a:lnTo>
                        <a:pt x="720" y="1069"/>
                      </a:lnTo>
                      <a:lnTo>
                        <a:pt x="744" y="1107"/>
                      </a:lnTo>
                      <a:lnTo>
                        <a:pt x="756" y="1145"/>
                      </a:lnTo>
                      <a:lnTo>
                        <a:pt x="760" y="1185"/>
                      </a:lnTo>
                      <a:lnTo>
                        <a:pt x="758" y="1223"/>
                      </a:lnTo>
                      <a:lnTo>
                        <a:pt x="749" y="1261"/>
                      </a:lnTo>
                      <a:lnTo>
                        <a:pt x="735" y="1298"/>
                      </a:lnTo>
                      <a:lnTo>
                        <a:pt x="715" y="1332"/>
                      </a:lnTo>
                      <a:lnTo>
                        <a:pt x="695" y="1365"/>
                      </a:lnTo>
                      <a:lnTo>
                        <a:pt x="671" y="1394"/>
                      </a:lnTo>
                      <a:lnTo>
                        <a:pt x="649" y="1418"/>
                      </a:lnTo>
                      <a:lnTo>
                        <a:pt x="627" y="1440"/>
                      </a:lnTo>
                      <a:lnTo>
                        <a:pt x="607" y="1454"/>
                      </a:lnTo>
                      <a:lnTo>
                        <a:pt x="591" y="1463"/>
                      </a:lnTo>
                      <a:lnTo>
                        <a:pt x="578" y="1467"/>
                      </a:lnTo>
                      <a:lnTo>
                        <a:pt x="567" y="1460"/>
                      </a:lnTo>
                      <a:lnTo>
                        <a:pt x="555" y="1451"/>
                      </a:lnTo>
                      <a:lnTo>
                        <a:pt x="544" y="1443"/>
                      </a:lnTo>
                      <a:lnTo>
                        <a:pt x="547" y="1383"/>
                      </a:lnTo>
                      <a:lnTo>
                        <a:pt x="582" y="1354"/>
                      </a:lnTo>
                      <a:lnTo>
                        <a:pt x="611" y="1323"/>
                      </a:lnTo>
                      <a:lnTo>
                        <a:pt x="633" y="1291"/>
                      </a:lnTo>
                      <a:lnTo>
                        <a:pt x="646" y="1258"/>
                      </a:lnTo>
                      <a:lnTo>
                        <a:pt x="651" y="1223"/>
                      </a:lnTo>
                      <a:lnTo>
                        <a:pt x="649" y="1189"/>
                      </a:lnTo>
                      <a:lnTo>
                        <a:pt x="640" y="1154"/>
                      </a:lnTo>
                      <a:lnTo>
                        <a:pt x="622" y="1121"/>
                      </a:lnTo>
                      <a:lnTo>
                        <a:pt x="596" y="1092"/>
                      </a:lnTo>
                      <a:lnTo>
                        <a:pt x="562" y="1063"/>
                      </a:lnTo>
                      <a:lnTo>
                        <a:pt x="518" y="1040"/>
                      </a:lnTo>
                      <a:lnTo>
                        <a:pt x="467" y="1020"/>
                      </a:lnTo>
                      <a:lnTo>
                        <a:pt x="433" y="1007"/>
                      </a:lnTo>
                      <a:lnTo>
                        <a:pt x="396" y="994"/>
                      </a:lnTo>
                      <a:lnTo>
                        <a:pt x="356" y="978"/>
                      </a:lnTo>
                      <a:lnTo>
                        <a:pt x="315" y="960"/>
                      </a:lnTo>
                      <a:lnTo>
                        <a:pt x="273" y="940"/>
                      </a:lnTo>
                      <a:lnTo>
                        <a:pt x="229" y="918"/>
                      </a:lnTo>
                      <a:lnTo>
                        <a:pt x="187" y="894"/>
                      </a:lnTo>
                      <a:lnTo>
                        <a:pt x="149" y="869"/>
                      </a:lnTo>
                      <a:lnTo>
                        <a:pt x="111" y="841"/>
                      </a:lnTo>
                      <a:lnTo>
                        <a:pt x="78" y="812"/>
                      </a:lnTo>
                      <a:lnTo>
                        <a:pt x="51" y="783"/>
                      </a:lnTo>
                      <a:lnTo>
                        <a:pt x="27" y="751"/>
                      </a:lnTo>
                      <a:lnTo>
                        <a:pt x="11" y="718"/>
                      </a:lnTo>
                      <a:lnTo>
                        <a:pt x="2" y="683"/>
                      </a:lnTo>
                      <a:lnTo>
                        <a:pt x="0" y="647"/>
                      </a:lnTo>
                      <a:lnTo>
                        <a:pt x="7" y="609"/>
                      </a:lnTo>
                      <a:lnTo>
                        <a:pt x="26" y="571"/>
                      </a:lnTo>
                      <a:lnTo>
                        <a:pt x="55" y="532"/>
                      </a:lnTo>
                      <a:lnTo>
                        <a:pt x="95" y="491"/>
                      </a:lnTo>
                      <a:close/>
                      <a:moveTo>
                        <a:pt x="822" y="0"/>
                      </a:moveTo>
                      <a:lnTo>
                        <a:pt x="864" y="1"/>
                      </a:lnTo>
                      <a:lnTo>
                        <a:pt x="909" y="5"/>
                      </a:lnTo>
                      <a:lnTo>
                        <a:pt x="958" y="11"/>
                      </a:lnTo>
                      <a:lnTo>
                        <a:pt x="1007" y="18"/>
                      </a:lnTo>
                      <a:lnTo>
                        <a:pt x="1056" y="31"/>
                      </a:lnTo>
                      <a:lnTo>
                        <a:pt x="1102" y="43"/>
                      </a:lnTo>
                      <a:lnTo>
                        <a:pt x="1144" y="60"/>
                      </a:lnTo>
                      <a:lnTo>
                        <a:pt x="1178" y="80"/>
                      </a:lnTo>
                      <a:lnTo>
                        <a:pt x="1206" y="101"/>
                      </a:lnTo>
                      <a:lnTo>
                        <a:pt x="1224" y="127"/>
                      </a:lnTo>
                      <a:lnTo>
                        <a:pt x="1229" y="158"/>
                      </a:lnTo>
                      <a:lnTo>
                        <a:pt x="1226" y="189"/>
                      </a:lnTo>
                      <a:lnTo>
                        <a:pt x="1215" y="218"/>
                      </a:lnTo>
                      <a:lnTo>
                        <a:pt x="1198" y="245"/>
                      </a:lnTo>
                      <a:lnTo>
                        <a:pt x="1176" y="271"/>
                      </a:lnTo>
                      <a:lnTo>
                        <a:pt x="1156" y="292"/>
                      </a:lnTo>
                      <a:lnTo>
                        <a:pt x="1135" y="311"/>
                      </a:lnTo>
                      <a:lnTo>
                        <a:pt x="1118" y="325"/>
                      </a:lnTo>
                      <a:lnTo>
                        <a:pt x="1100" y="336"/>
                      </a:lnTo>
                      <a:lnTo>
                        <a:pt x="1076" y="351"/>
                      </a:lnTo>
                      <a:lnTo>
                        <a:pt x="1046" y="369"/>
                      </a:lnTo>
                      <a:lnTo>
                        <a:pt x="1011" y="385"/>
                      </a:lnTo>
                      <a:lnTo>
                        <a:pt x="975" y="403"/>
                      </a:lnTo>
                      <a:lnTo>
                        <a:pt x="936" y="420"/>
                      </a:lnTo>
                      <a:lnTo>
                        <a:pt x="902" y="432"/>
                      </a:lnTo>
                      <a:lnTo>
                        <a:pt x="867" y="443"/>
                      </a:lnTo>
                      <a:lnTo>
                        <a:pt x="838" y="447"/>
                      </a:lnTo>
                      <a:lnTo>
                        <a:pt x="787" y="421"/>
                      </a:lnTo>
                      <a:lnTo>
                        <a:pt x="735" y="396"/>
                      </a:lnTo>
                      <a:lnTo>
                        <a:pt x="711" y="387"/>
                      </a:lnTo>
                      <a:lnTo>
                        <a:pt x="678" y="378"/>
                      </a:lnTo>
                      <a:lnTo>
                        <a:pt x="647" y="369"/>
                      </a:lnTo>
                      <a:lnTo>
                        <a:pt x="624" y="360"/>
                      </a:lnTo>
                      <a:lnTo>
                        <a:pt x="664" y="358"/>
                      </a:lnTo>
                      <a:lnTo>
                        <a:pt x="711" y="354"/>
                      </a:lnTo>
                      <a:lnTo>
                        <a:pt x="762" y="349"/>
                      </a:lnTo>
                      <a:lnTo>
                        <a:pt x="816" y="340"/>
                      </a:lnTo>
                      <a:lnTo>
                        <a:pt x="871" y="327"/>
                      </a:lnTo>
                      <a:lnTo>
                        <a:pt x="924" y="314"/>
                      </a:lnTo>
                      <a:lnTo>
                        <a:pt x="975" y="298"/>
                      </a:lnTo>
                      <a:lnTo>
                        <a:pt x="1020" y="280"/>
                      </a:lnTo>
                      <a:lnTo>
                        <a:pt x="1060" y="260"/>
                      </a:lnTo>
                      <a:lnTo>
                        <a:pt x="1091" y="238"/>
                      </a:lnTo>
                      <a:lnTo>
                        <a:pt x="1111" y="214"/>
                      </a:lnTo>
                      <a:lnTo>
                        <a:pt x="1126" y="192"/>
                      </a:lnTo>
                      <a:lnTo>
                        <a:pt x="1131" y="172"/>
                      </a:lnTo>
                      <a:lnTo>
                        <a:pt x="1129" y="154"/>
                      </a:lnTo>
                      <a:lnTo>
                        <a:pt x="1120" y="138"/>
                      </a:lnTo>
                      <a:lnTo>
                        <a:pt x="1107" y="127"/>
                      </a:lnTo>
                      <a:lnTo>
                        <a:pt x="1089" y="120"/>
                      </a:lnTo>
                      <a:lnTo>
                        <a:pt x="1066" y="114"/>
                      </a:lnTo>
                      <a:lnTo>
                        <a:pt x="1036" y="112"/>
                      </a:lnTo>
                      <a:lnTo>
                        <a:pt x="1004" y="114"/>
                      </a:lnTo>
                      <a:lnTo>
                        <a:pt x="969" y="116"/>
                      </a:lnTo>
                      <a:lnTo>
                        <a:pt x="938" y="120"/>
                      </a:lnTo>
                      <a:lnTo>
                        <a:pt x="911" y="125"/>
                      </a:lnTo>
                      <a:lnTo>
                        <a:pt x="891" y="131"/>
                      </a:lnTo>
                      <a:lnTo>
                        <a:pt x="878" y="134"/>
                      </a:lnTo>
                      <a:lnTo>
                        <a:pt x="847" y="154"/>
                      </a:lnTo>
                      <a:lnTo>
                        <a:pt x="813" y="167"/>
                      </a:lnTo>
                      <a:lnTo>
                        <a:pt x="778" y="174"/>
                      </a:lnTo>
                      <a:lnTo>
                        <a:pt x="742" y="178"/>
                      </a:lnTo>
                      <a:lnTo>
                        <a:pt x="709" y="178"/>
                      </a:lnTo>
                      <a:lnTo>
                        <a:pt x="680" y="172"/>
                      </a:lnTo>
                      <a:lnTo>
                        <a:pt x="655" y="165"/>
                      </a:lnTo>
                      <a:lnTo>
                        <a:pt x="636" y="152"/>
                      </a:lnTo>
                      <a:lnTo>
                        <a:pt x="627" y="140"/>
                      </a:lnTo>
                      <a:lnTo>
                        <a:pt x="626" y="120"/>
                      </a:lnTo>
                      <a:lnTo>
                        <a:pt x="633" y="98"/>
                      </a:lnTo>
                      <a:lnTo>
                        <a:pt x="647" y="74"/>
                      </a:lnTo>
                      <a:lnTo>
                        <a:pt x="669" y="51"/>
                      </a:lnTo>
                      <a:lnTo>
                        <a:pt x="700" y="29"/>
                      </a:lnTo>
                      <a:lnTo>
                        <a:pt x="738" y="11"/>
                      </a:lnTo>
                      <a:lnTo>
                        <a:pt x="758" y="5"/>
                      </a:lnTo>
                      <a:lnTo>
                        <a:pt x="786" y="1"/>
                      </a:lnTo>
                      <a:lnTo>
                        <a:pt x="8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701"/>
                </a:p>
              </p:txBody>
            </p:sp>
            <p:sp>
              <p:nvSpPr>
                <p:cNvPr id="173" name="Freeform 18">
                  <a:extLst>
                    <a:ext uri="{FF2B5EF4-FFF2-40B4-BE49-F238E27FC236}">
                      <a16:creationId xmlns:a16="http://schemas.microsoft.com/office/drawing/2014/main" id="{4FFAE729-5639-42EE-8CD5-D007C27A7C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062550" y="1142826"/>
                  <a:ext cx="2363788" cy="985838"/>
                </a:xfrm>
                <a:custGeom>
                  <a:avLst/>
                  <a:gdLst>
                    <a:gd name="T0" fmla="*/ 548 w 1489"/>
                    <a:gd name="T1" fmla="*/ 1 h 621"/>
                    <a:gd name="T2" fmla="*/ 640 w 1489"/>
                    <a:gd name="T3" fmla="*/ 16 h 621"/>
                    <a:gd name="T4" fmla="*/ 722 w 1489"/>
                    <a:gd name="T5" fmla="*/ 51 h 621"/>
                    <a:gd name="T6" fmla="*/ 786 w 1489"/>
                    <a:gd name="T7" fmla="*/ 80 h 621"/>
                    <a:gd name="T8" fmla="*/ 842 w 1489"/>
                    <a:gd name="T9" fmla="*/ 101 h 621"/>
                    <a:gd name="T10" fmla="*/ 900 w 1489"/>
                    <a:gd name="T11" fmla="*/ 123 h 621"/>
                    <a:gd name="T12" fmla="*/ 973 w 1489"/>
                    <a:gd name="T13" fmla="*/ 151 h 621"/>
                    <a:gd name="T14" fmla="*/ 1064 w 1489"/>
                    <a:gd name="T15" fmla="*/ 180 h 621"/>
                    <a:gd name="T16" fmla="*/ 1171 w 1489"/>
                    <a:gd name="T17" fmla="*/ 192 h 621"/>
                    <a:gd name="T18" fmla="*/ 1286 w 1489"/>
                    <a:gd name="T19" fmla="*/ 192 h 621"/>
                    <a:gd name="T20" fmla="*/ 1389 w 1489"/>
                    <a:gd name="T21" fmla="*/ 181 h 621"/>
                    <a:gd name="T22" fmla="*/ 1464 w 1489"/>
                    <a:gd name="T23" fmla="*/ 167 h 621"/>
                    <a:gd name="T24" fmla="*/ 1486 w 1489"/>
                    <a:gd name="T25" fmla="*/ 174 h 621"/>
                    <a:gd name="T26" fmla="*/ 1489 w 1489"/>
                    <a:gd name="T27" fmla="*/ 192 h 621"/>
                    <a:gd name="T28" fmla="*/ 1469 w 1489"/>
                    <a:gd name="T29" fmla="*/ 227 h 621"/>
                    <a:gd name="T30" fmla="*/ 1433 w 1489"/>
                    <a:gd name="T31" fmla="*/ 272 h 621"/>
                    <a:gd name="T32" fmla="*/ 1377 w 1489"/>
                    <a:gd name="T33" fmla="*/ 311 h 621"/>
                    <a:gd name="T34" fmla="*/ 1293 w 1489"/>
                    <a:gd name="T35" fmla="*/ 341 h 621"/>
                    <a:gd name="T36" fmla="*/ 1177 w 1489"/>
                    <a:gd name="T37" fmla="*/ 360 h 621"/>
                    <a:gd name="T38" fmla="*/ 1171 w 1489"/>
                    <a:gd name="T39" fmla="*/ 387 h 621"/>
                    <a:gd name="T40" fmla="*/ 1155 w 1489"/>
                    <a:gd name="T41" fmla="*/ 409 h 621"/>
                    <a:gd name="T42" fmla="*/ 1122 w 1489"/>
                    <a:gd name="T43" fmla="*/ 423 h 621"/>
                    <a:gd name="T44" fmla="*/ 1069 w 1489"/>
                    <a:gd name="T45" fmla="*/ 429 h 621"/>
                    <a:gd name="T46" fmla="*/ 993 w 1489"/>
                    <a:gd name="T47" fmla="*/ 418 h 621"/>
                    <a:gd name="T48" fmla="*/ 944 w 1489"/>
                    <a:gd name="T49" fmla="*/ 414 h 621"/>
                    <a:gd name="T50" fmla="*/ 944 w 1489"/>
                    <a:gd name="T51" fmla="*/ 431 h 621"/>
                    <a:gd name="T52" fmla="*/ 942 w 1489"/>
                    <a:gd name="T53" fmla="*/ 449 h 621"/>
                    <a:gd name="T54" fmla="*/ 933 w 1489"/>
                    <a:gd name="T55" fmla="*/ 465 h 621"/>
                    <a:gd name="T56" fmla="*/ 909 w 1489"/>
                    <a:gd name="T57" fmla="*/ 480 h 621"/>
                    <a:gd name="T58" fmla="*/ 864 w 1489"/>
                    <a:gd name="T59" fmla="*/ 485 h 621"/>
                    <a:gd name="T60" fmla="*/ 795 w 1489"/>
                    <a:gd name="T61" fmla="*/ 480 h 621"/>
                    <a:gd name="T62" fmla="*/ 733 w 1489"/>
                    <a:gd name="T63" fmla="*/ 505 h 621"/>
                    <a:gd name="T64" fmla="*/ 697 w 1489"/>
                    <a:gd name="T65" fmla="*/ 545 h 621"/>
                    <a:gd name="T66" fmla="*/ 655 w 1489"/>
                    <a:gd name="T67" fmla="*/ 560 h 621"/>
                    <a:gd name="T68" fmla="*/ 611 w 1489"/>
                    <a:gd name="T69" fmla="*/ 556 h 621"/>
                    <a:gd name="T70" fmla="*/ 569 w 1489"/>
                    <a:gd name="T71" fmla="*/ 545 h 621"/>
                    <a:gd name="T72" fmla="*/ 533 w 1489"/>
                    <a:gd name="T73" fmla="*/ 536 h 621"/>
                    <a:gd name="T74" fmla="*/ 499 w 1489"/>
                    <a:gd name="T75" fmla="*/ 565 h 621"/>
                    <a:gd name="T76" fmla="*/ 455 w 1489"/>
                    <a:gd name="T77" fmla="*/ 596 h 621"/>
                    <a:gd name="T78" fmla="*/ 402 w 1489"/>
                    <a:gd name="T79" fmla="*/ 603 h 621"/>
                    <a:gd name="T80" fmla="*/ 348 w 1489"/>
                    <a:gd name="T81" fmla="*/ 592 h 621"/>
                    <a:gd name="T82" fmla="*/ 297 w 1489"/>
                    <a:gd name="T83" fmla="*/ 576 h 621"/>
                    <a:gd name="T84" fmla="*/ 257 w 1489"/>
                    <a:gd name="T85" fmla="*/ 563 h 621"/>
                    <a:gd name="T86" fmla="*/ 199 w 1489"/>
                    <a:gd name="T87" fmla="*/ 612 h 621"/>
                    <a:gd name="T88" fmla="*/ 137 w 1489"/>
                    <a:gd name="T89" fmla="*/ 621 h 621"/>
                    <a:gd name="T90" fmla="*/ 71 w 1489"/>
                    <a:gd name="T91" fmla="*/ 605 h 621"/>
                    <a:gd name="T92" fmla="*/ 0 w 1489"/>
                    <a:gd name="T93" fmla="*/ 576 h 621"/>
                    <a:gd name="T94" fmla="*/ 42 w 1489"/>
                    <a:gd name="T95" fmla="*/ 269 h 621"/>
                    <a:gd name="T96" fmla="*/ 106 w 1489"/>
                    <a:gd name="T97" fmla="*/ 238 h 621"/>
                    <a:gd name="T98" fmla="*/ 159 w 1489"/>
                    <a:gd name="T99" fmla="*/ 191 h 621"/>
                    <a:gd name="T100" fmla="*/ 208 w 1489"/>
                    <a:gd name="T101" fmla="*/ 132 h 621"/>
                    <a:gd name="T102" fmla="*/ 262 w 1489"/>
                    <a:gd name="T103" fmla="*/ 76 h 621"/>
                    <a:gd name="T104" fmla="*/ 333 w 1489"/>
                    <a:gd name="T105" fmla="*/ 31 h 621"/>
                    <a:gd name="T106" fmla="*/ 411 w 1489"/>
                    <a:gd name="T107" fmla="*/ 7 h 621"/>
                    <a:gd name="T108" fmla="*/ 499 w 1489"/>
                    <a:gd name="T109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489" h="621">
                      <a:moveTo>
                        <a:pt x="499" y="0"/>
                      </a:moveTo>
                      <a:lnTo>
                        <a:pt x="548" y="1"/>
                      </a:lnTo>
                      <a:lnTo>
                        <a:pt x="595" y="7"/>
                      </a:lnTo>
                      <a:lnTo>
                        <a:pt x="640" y="16"/>
                      </a:lnTo>
                      <a:lnTo>
                        <a:pt x="682" y="32"/>
                      </a:lnTo>
                      <a:lnTo>
                        <a:pt x="722" y="51"/>
                      </a:lnTo>
                      <a:lnTo>
                        <a:pt x="757" y="67"/>
                      </a:lnTo>
                      <a:lnTo>
                        <a:pt x="786" y="80"/>
                      </a:lnTo>
                      <a:lnTo>
                        <a:pt x="815" y="91"/>
                      </a:lnTo>
                      <a:lnTo>
                        <a:pt x="842" y="101"/>
                      </a:lnTo>
                      <a:lnTo>
                        <a:pt x="869" y="112"/>
                      </a:lnTo>
                      <a:lnTo>
                        <a:pt x="900" y="123"/>
                      </a:lnTo>
                      <a:lnTo>
                        <a:pt x="933" y="136"/>
                      </a:lnTo>
                      <a:lnTo>
                        <a:pt x="973" y="151"/>
                      </a:lnTo>
                      <a:lnTo>
                        <a:pt x="1020" y="167"/>
                      </a:lnTo>
                      <a:lnTo>
                        <a:pt x="1064" y="180"/>
                      </a:lnTo>
                      <a:lnTo>
                        <a:pt x="1115" y="189"/>
                      </a:lnTo>
                      <a:lnTo>
                        <a:pt x="1171" y="192"/>
                      </a:lnTo>
                      <a:lnTo>
                        <a:pt x="1228" y="194"/>
                      </a:lnTo>
                      <a:lnTo>
                        <a:pt x="1286" y="192"/>
                      </a:lnTo>
                      <a:lnTo>
                        <a:pt x="1340" y="189"/>
                      </a:lnTo>
                      <a:lnTo>
                        <a:pt x="1389" y="181"/>
                      </a:lnTo>
                      <a:lnTo>
                        <a:pt x="1431" y="174"/>
                      </a:lnTo>
                      <a:lnTo>
                        <a:pt x="1464" y="167"/>
                      </a:lnTo>
                      <a:lnTo>
                        <a:pt x="1479" y="169"/>
                      </a:lnTo>
                      <a:lnTo>
                        <a:pt x="1486" y="174"/>
                      </a:lnTo>
                      <a:lnTo>
                        <a:pt x="1489" y="181"/>
                      </a:lnTo>
                      <a:lnTo>
                        <a:pt x="1489" y="192"/>
                      </a:lnTo>
                      <a:lnTo>
                        <a:pt x="1484" y="203"/>
                      </a:lnTo>
                      <a:lnTo>
                        <a:pt x="1469" y="227"/>
                      </a:lnTo>
                      <a:lnTo>
                        <a:pt x="1453" y="251"/>
                      </a:lnTo>
                      <a:lnTo>
                        <a:pt x="1433" y="272"/>
                      </a:lnTo>
                      <a:lnTo>
                        <a:pt x="1408" y="292"/>
                      </a:lnTo>
                      <a:lnTo>
                        <a:pt x="1377" y="311"/>
                      </a:lnTo>
                      <a:lnTo>
                        <a:pt x="1339" y="327"/>
                      </a:lnTo>
                      <a:lnTo>
                        <a:pt x="1293" y="341"/>
                      </a:lnTo>
                      <a:lnTo>
                        <a:pt x="1239" y="352"/>
                      </a:lnTo>
                      <a:lnTo>
                        <a:pt x="1177" y="360"/>
                      </a:lnTo>
                      <a:lnTo>
                        <a:pt x="1175" y="372"/>
                      </a:lnTo>
                      <a:lnTo>
                        <a:pt x="1171" y="387"/>
                      </a:lnTo>
                      <a:lnTo>
                        <a:pt x="1166" y="398"/>
                      </a:lnTo>
                      <a:lnTo>
                        <a:pt x="1155" y="409"/>
                      </a:lnTo>
                      <a:lnTo>
                        <a:pt x="1140" y="418"/>
                      </a:lnTo>
                      <a:lnTo>
                        <a:pt x="1122" y="423"/>
                      </a:lnTo>
                      <a:lnTo>
                        <a:pt x="1099" y="429"/>
                      </a:lnTo>
                      <a:lnTo>
                        <a:pt x="1069" y="429"/>
                      </a:lnTo>
                      <a:lnTo>
                        <a:pt x="1035" y="425"/>
                      </a:lnTo>
                      <a:lnTo>
                        <a:pt x="993" y="418"/>
                      </a:lnTo>
                      <a:lnTo>
                        <a:pt x="944" y="407"/>
                      </a:lnTo>
                      <a:lnTo>
                        <a:pt x="944" y="414"/>
                      </a:lnTo>
                      <a:lnTo>
                        <a:pt x="944" y="421"/>
                      </a:lnTo>
                      <a:lnTo>
                        <a:pt x="944" y="431"/>
                      </a:lnTo>
                      <a:lnTo>
                        <a:pt x="944" y="440"/>
                      </a:lnTo>
                      <a:lnTo>
                        <a:pt x="942" y="449"/>
                      </a:lnTo>
                      <a:lnTo>
                        <a:pt x="939" y="458"/>
                      </a:lnTo>
                      <a:lnTo>
                        <a:pt x="933" y="465"/>
                      </a:lnTo>
                      <a:lnTo>
                        <a:pt x="922" y="474"/>
                      </a:lnTo>
                      <a:lnTo>
                        <a:pt x="909" y="480"/>
                      </a:lnTo>
                      <a:lnTo>
                        <a:pt x="889" y="483"/>
                      </a:lnTo>
                      <a:lnTo>
                        <a:pt x="864" y="485"/>
                      </a:lnTo>
                      <a:lnTo>
                        <a:pt x="833" y="483"/>
                      </a:lnTo>
                      <a:lnTo>
                        <a:pt x="795" y="480"/>
                      </a:lnTo>
                      <a:lnTo>
                        <a:pt x="748" y="471"/>
                      </a:lnTo>
                      <a:lnTo>
                        <a:pt x="733" y="505"/>
                      </a:lnTo>
                      <a:lnTo>
                        <a:pt x="715" y="529"/>
                      </a:lnTo>
                      <a:lnTo>
                        <a:pt x="697" y="545"/>
                      </a:lnTo>
                      <a:lnTo>
                        <a:pt x="677" y="554"/>
                      </a:lnTo>
                      <a:lnTo>
                        <a:pt x="655" y="560"/>
                      </a:lnTo>
                      <a:lnTo>
                        <a:pt x="633" y="560"/>
                      </a:lnTo>
                      <a:lnTo>
                        <a:pt x="611" y="556"/>
                      </a:lnTo>
                      <a:lnTo>
                        <a:pt x="591" y="551"/>
                      </a:lnTo>
                      <a:lnTo>
                        <a:pt x="569" y="545"/>
                      </a:lnTo>
                      <a:lnTo>
                        <a:pt x="549" y="540"/>
                      </a:lnTo>
                      <a:lnTo>
                        <a:pt x="533" y="536"/>
                      </a:lnTo>
                      <a:lnTo>
                        <a:pt x="517" y="534"/>
                      </a:lnTo>
                      <a:lnTo>
                        <a:pt x="499" y="565"/>
                      </a:lnTo>
                      <a:lnTo>
                        <a:pt x="479" y="585"/>
                      </a:lnTo>
                      <a:lnTo>
                        <a:pt x="455" y="596"/>
                      </a:lnTo>
                      <a:lnTo>
                        <a:pt x="429" y="601"/>
                      </a:lnTo>
                      <a:lnTo>
                        <a:pt x="402" y="603"/>
                      </a:lnTo>
                      <a:lnTo>
                        <a:pt x="375" y="600"/>
                      </a:lnTo>
                      <a:lnTo>
                        <a:pt x="348" y="592"/>
                      </a:lnTo>
                      <a:lnTo>
                        <a:pt x="322" y="585"/>
                      </a:lnTo>
                      <a:lnTo>
                        <a:pt x="297" y="576"/>
                      </a:lnTo>
                      <a:lnTo>
                        <a:pt x="275" y="569"/>
                      </a:lnTo>
                      <a:lnTo>
                        <a:pt x="257" y="563"/>
                      </a:lnTo>
                      <a:lnTo>
                        <a:pt x="228" y="592"/>
                      </a:lnTo>
                      <a:lnTo>
                        <a:pt x="199" y="612"/>
                      </a:lnTo>
                      <a:lnTo>
                        <a:pt x="168" y="620"/>
                      </a:lnTo>
                      <a:lnTo>
                        <a:pt x="137" y="621"/>
                      </a:lnTo>
                      <a:lnTo>
                        <a:pt x="104" y="614"/>
                      </a:lnTo>
                      <a:lnTo>
                        <a:pt x="71" y="605"/>
                      </a:lnTo>
                      <a:lnTo>
                        <a:pt x="37" y="591"/>
                      </a:lnTo>
                      <a:lnTo>
                        <a:pt x="0" y="576"/>
                      </a:lnTo>
                      <a:lnTo>
                        <a:pt x="4" y="274"/>
                      </a:lnTo>
                      <a:lnTo>
                        <a:pt x="42" y="269"/>
                      </a:lnTo>
                      <a:lnTo>
                        <a:pt x="77" y="256"/>
                      </a:lnTo>
                      <a:lnTo>
                        <a:pt x="106" y="238"/>
                      </a:lnTo>
                      <a:lnTo>
                        <a:pt x="133" y="216"/>
                      </a:lnTo>
                      <a:lnTo>
                        <a:pt x="159" y="191"/>
                      </a:lnTo>
                      <a:lnTo>
                        <a:pt x="182" y="161"/>
                      </a:lnTo>
                      <a:lnTo>
                        <a:pt x="208" y="132"/>
                      </a:lnTo>
                      <a:lnTo>
                        <a:pt x="233" y="103"/>
                      </a:lnTo>
                      <a:lnTo>
                        <a:pt x="262" y="76"/>
                      </a:lnTo>
                      <a:lnTo>
                        <a:pt x="295" y="52"/>
                      </a:lnTo>
                      <a:lnTo>
                        <a:pt x="333" y="31"/>
                      </a:lnTo>
                      <a:lnTo>
                        <a:pt x="377" y="16"/>
                      </a:lnTo>
                      <a:lnTo>
                        <a:pt x="411" y="7"/>
                      </a:lnTo>
                      <a:lnTo>
                        <a:pt x="453" y="1"/>
                      </a:lnTo>
                      <a:lnTo>
                        <a:pt x="49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701"/>
                </a:p>
              </p:txBody>
            </p:sp>
            <p:sp>
              <p:nvSpPr>
                <p:cNvPr id="174" name="Freeform 54">
                  <a:extLst>
                    <a:ext uri="{FF2B5EF4-FFF2-40B4-BE49-F238E27FC236}">
                      <a16:creationId xmlns:a16="http://schemas.microsoft.com/office/drawing/2014/main" id="{2366F0D0-953D-4584-AFA6-4E717ECB566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366556" y="1001048"/>
                  <a:ext cx="460794" cy="5174720"/>
                </a:xfrm>
                <a:custGeom>
                  <a:avLst/>
                  <a:gdLst>
                    <a:gd name="T0" fmla="*/ 147 w 300"/>
                    <a:gd name="T1" fmla="*/ 3238 h 3369"/>
                    <a:gd name="T2" fmla="*/ 184 w 300"/>
                    <a:gd name="T3" fmla="*/ 3277 h 3369"/>
                    <a:gd name="T4" fmla="*/ 180 w 300"/>
                    <a:gd name="T5" fmla="*/ 3309 h 3369"/>
                    <a:gd name="T6" fmla="*/ 167 w 300"/>
                    <a:gd name="T7" fmla="*/ 3360 h 3369"/>
                    <a:gd name="T8" fmla="*/ 136 w 300"/>
                    <a:gd name="T9" fmla="*/ 3340 h 3369"/>
                    <a:gd name="T10" fmla="*/ 124 w 300"/>
                    <a:gd name="T11" fmla="*/ 3251 h 3369"/>
                    <a:gd name="T12" fmla="*/ 142 w 300"/>
                    <a:gd name="T13" fmla="*/ 2813 h 3369"/>
                    <a:gd name="T14" fmla="*/ 184 w 300"/>
                    <a:gd name="T15" fmla="*/ 2884 h 3369"/>
                    <a:gd name="T16" fmla="*/ 195 w 300"/>
                    <a:gd name="T17" fmla="*/ 2986 h 3369"/>
                    <a:gd name="T18" fmla="*/ 191 w 300"/>
                    <a:gd name="T19" fmla="*/ 3087 h 3369"/>
                    <a:gd name="T20" fmla="*/ 184 w 300"/>
                    <a:gd name="T21" fmla="*/ 3140 h 3369"/>
                    <a:gd name="T22" fmla="*/ 156 w 300"/>
                    <a:gd name="T23" fmla="*/ 3082 h 3369"/>
                    <a:gd name="T24" fmla="*/ 120 w 300"/>
                    <a:gd name="T25" fmla="*/ 2986 h 3369"/>
                    <a:gd name="T26" fmla="*/ 120 w 300"/>
                    <a:gd name="T27" fmla="*/ 2857 h 3369"/>
                    <a:gd name="T28" fmla="*/ 124 w 300"/>
                    <a:gd name="T29" fmla="*/ 2386 h 3369"/>
                    <a:gd name="T30" fmla="*/ 196 w 300"/>
                    <a:gd name="T31" fmla="*/ 2449 h 3369"/>
                    <a:gd name="T32" fmla="*/ 193 w 300"/>
                    <a:gd name="T33" fmla="*/ 2666 h 3369"/>
                    <a:gd name="T34" fmla="*/ 182 w 300"/>
                    <a:gd name="T35" fmla="*/ 2658 h 3369"/>
                    <a:gd name="T36" fmla="*/ 171 w 300"/>
                    <a:gd name="T37" fmla="*/ 2649 h 3369"/>
                    <a:gd name="T38" fmla="*/ 136 w 300"/>
                    <a:gd name="T39" fmla="*/ 2626 h 3369"/>
                    <a:gd name="T40" fmla="*/ 113 w 300"/>
                    <a:gd name="T41" fmla="*/ 1866 h 3369"/>
                    <a:gd name="T42" fmla="*/ 200 w 300"/>
                    <a:gd name="T43" fmla="*/ 1931 h 3369"/>
                    <a:gd name="T44" fmla="*/ 200 w 300"/>
                    <a:gd name="T45" fmla="*/ 2067 h 3369"/>
                    <a:gd name="T46" fmla="*/ 198 w 300"/>
                    <a:gd name="T47" fmla="*/ 2215 h 3369"/>
                    <a:gd name="T48" fmla="*/ 138 w 300"/>
                    <a:gd name="T49" fmla="*/ 2213 h 3369"/>
                    <a:gd name="T50" fmla="*/ 113 w 300"/>
                    <a:gd name="T51" fmla="*/ 1866 h 3369"/>
                    <a:gd name="T52" fmla="*/ 204 w 300"/>
                    <a:gd name="T53" fmla="*/ 1709 h 3369"/>
                    <a:gd name="T54" fmla="*/ 144 w 300"/>
                    <a:gd name="T55" fmla="*/ 1693 h 3369"/>
                    <a:gd name="T56" fmla="*/ 104 w 300"/>
                    <a:gd name="T57" fmla="*/ 1357 h 3369"/>
                    <a:gd name="T58" fmla="*/ 224 w 300"/>
                    <a:gd name="T59" fmla="*/ 20 h 3369"/>
                    <a:gd name="T60" fmla="*/ 287 w 300"/>
                    <a:gd name="T61" fmla="*/ 89 h 3369"/>
                    <a:gd name="T62" fmla="*/ 298 w 300"/>
                    <a:gd name="T63" fmla="*/ 173 h 3369"/>
                    <a:gd name="T64" fmla="*/ 260 w 300"/>
                    <a:gd name="T65" fmla="*/ 242 h 3369"/>
                    <a:gd name="T66" fmla="*/ 222 w 300"/>
                    <a:gd name="T67" fmla="*/ 377 h 3369"/>
                    <a:gd name="T68" fmla="*/ 218 w 300"/>
                    <a:gd name="T69" fmla="*/ 640 h 3369"/>
                    <a:gd name="T70" fmla="*/ 216 w 300"/>
                    <a:gd name="T71" fmla="*/ 880 h 3369"/>
                    <a:gd name="T72" fmla="*/ 213 w 300"/>
                    <a:gd name="T73" fmla="*/ 1166 h 3369"/>
                    <a:gd name="T74" fmla="*/ 96 w 300"/>
                    <a:gd name="T75" fmla="*/ 958 h 3369"/>
                    <a:gd name="T76" fmla="*/ 87 w 300"/>
                    <a:gd name="T77" fmla="*/ 637 h 3369"/>
                    <a:gd name="T78" fmla="*/ 82 w 300"/>
                    <a:gd name="T79" fmla="*/ 380 h 3369"/>
                    <a:gd name="T80" fmla="*/ 31 w 300"/>
                    <a:gd name="T81" fmla="*/ 237 h 3369"/>
                    <a:gd name="T82" fmla="*/ 0 w 300"/>
                    <a:gd name="T83" fmla="*/ 155 h 3369"/>
                    <a:gd name="T84" fmla="*/ 18 w 300"/>
                    <a:gd name="T85" fmla="*/ 73 h 3369"/>
                    <a:gd name="T86" fmla="*/ 85 w 300"/>
                    <a:gd name="T87" fmla="*/ 15 h 3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00" h="3369">
                      <a:moveTo>
                        <a:pt x="127" y="3220"/>
                      </a:moveTo>
                      <a:lnTo>
                        <a:pt x="136" y="3227"/>
                      </a:lnTo>
                      <a:lnTo>
                        <a:pt x="147" y="3238"/>
                      </a:lnTo>
                      <a:lnTo>
                        <a:pt x="160" y="3251"/>
                      </a:lnTo>
                      <a:lnTo>
                        <a:pt x="173" y="3266"/>
                      </a:lnTo>
                      <a:lnTo>
                        <a:pt x="184" y="3277"/>
                      </a:lnTo>
                      <a:lnTo>
                        <a:pt x="182" y="3282"/>
                      </a:lnTo>
                      <a:lnTo>
                        <a:pt x="182" y="3293"/>
                      </a:lnTo>
                      <a:lnTo>
                        <a:pt x="180" y="3309"/>
                      </a:lnTo>
                      <a:lnTo>
                        <a:pt x="178" y="3327"/>
                      </a:lnTo>
                      <a:lnTo>
                        <a:pt x="175" y="3346"/>
                      </a:lnTo>
                      <a:lnTo>
                        <a:pt x="167" y="3360"/>
                      </a:lnTo>
                      <a:lnTo>
                        <a:pt x="156" y="3369"/>
                      </a:lnTo>
                      <a:lnTo>
                        <a:pt x="147" y="3358"/>
                      </a:lnTo>
                      <a:lnTo>
                        <a:pt x="136" y="3340"/>
                      </a:lnTo>
                      <a:lnTo>
                        <a:pt x="129" y="3313"/>
                      </a:lnTo>
                      <a:lnTo>
                        <a:pt x="125" y="3282"/>
                      </a:lnTo>
                      <a:lnTo>
                        <a:pt x="124" y="3251"/>
                      </a:lnTo>
                      <a:lnTo>
                        <a:pt x="127" y="3220"/>
                      </a:lnTo>
                      <a:close/>
                      <a:moveTo>
                        <a:pt x="120" y="2800"/>
                      </a:moveTo>
                      <a:lnTo>
                        <a:pt x="142" y="2813"/>
                      </a:lnTo>
                      <a:lnTo>
                        <a:pt x="160" y="2833"/>
                      </a:lnTo>
                      <a:lnTo>
                        <a:pt x="173" y="2857"/>
                      </a:lnTo>
                      <a:lnTo>
                        <a:pt x="184" y="2884"/>
                      </a:lnTo>
                      <a:lnTo>
                        <a:pt x="189" y="2917"/>
                      </a:lnTo>
                      <a:lnTo>
                        <a:pt x="193" y="2949"/>
                      </a:lnTo>
                      <a:lnTo>
                        <a:pt x="195" y="2986"/>
                      </a:lnTo>
                      <a:lnTo>
                        <a:pt x="195" y="3020"/>
                      </a:lnTo>
                      <a:lnTo>
                        <a:pt x="195" y="3055"/>
                      </a:lnTo>
                      <a:lnTo>
                        <a:pt x="191" y="3087"/>
                      </a:lnTo>
                      <a:lnTo>
                        <a:pt x="189" y="3118"/>
                      </a:lnTo>
                      <a:lnTo>
                        <a:pt x="187" y="3146"/>
                      </a:lnTo>
                      <a:lnTo>
                        <a:pt x="184" y="3140"/>
                      </a:lnTo>
                      <a:lnTo>
                        <a:pt x="176" y="3127"/>
                      </a:lnTo>
                      <a:lnTo>
                        <a:pt x="167" y="3107"/>
                      </a:lnTo>
                      <a:lnTo>
                        <a:pt x="156" y="3082"/>
                      </a:lnTo>
                      <a:lnTo>
                        <a:pt x="144" y="3053"/>
                      </a:lnTo>
                      <a:lnTo>
                        <a:pt x="131" y="3020"/>
                      </a:lnTo>
                      <a:lnTo>
                        <a:pt x="120" y="2986"/>
                      </a:lnTo>
                      <a:lnTo>
                        <a:pt x="120" y="2944"/>
                      </a:lnTo>
                      <a:lnTo>
                        <a:pt x="120" y="2904"/>
                      </a:lnTo>
                      <a:lnTo>
                        <a:pt x="120" y="2857"/>
                      </a:lnTo>
                      <a:lnTo>
                        <a:pt x="120" y="2800"/>
                      </a:lnTo>
                      <a:close/>
                      <a:moveTo>
                        <a:pt x="116" y="2386"/>
                      </a:moveTo>
                      <a:lnTo>
                        <a:pt x="124" y="2386"/>
                      </a:lnTo>
                      <a:lnTo>
                        <a:pt x="151" y="2407"/>
                      </a:lnTo>
                      <a:lnTo>
                        <a:pt x="176" y="2427"/>
                      </a:lnTo>
                      <a:lnTo>
                        <a:pt x="196" y="2449"/>
                      </a:lnTo>
                      <a:lnTo>
                        <a:pt x="195" y="2520"/>
                      </a:lnTo>
                      <a:lnTo>
                        <a:pt x="193" y="2593"/>
                      </a:lnTo>
                      <a:lnTo>
                        <a:pt x="193" y="2666"/>
                      </a:lnTo>
                      <a:lnTo>
                        <a:pt x="189" y="2664"/>
                      </a:lnTo>
                      <a:lnTo>
                        <a:pt x="185" y="2662"/>
                      </a:lnTo>
                      <a:lnTo>
                        <a:pt x="182" y="2658"/>
                      </a:lnTo>
                      <a:lnTo>
                        <a:pt x="178" y="2655"/>
                      </a:lnTo>
                      <a:lnTo>
                        <a:pt x="175" y="2653"/>
                      </a:lnTo>
                      <a:lnTo>
                        <a:pt x="171" y="2649"/>
                      </a:lnTo>
                      <a:lnTo>
                        <a:pt x="167" y="2649"/>
                      </a:lnTo>
                      <a:lnTo>
                        <a:pt x="151" y="2637"/>
                      </a:lnTo>
                      <a:lnTo>
                        <a:pt x="136" y="2626"/>
                      </a:lnTo>
                      <a:lnTo>
                        <a:pt x="120" y="2613"/>
                      </a:lnTo>
                      <a:lnTo>
                        <a:pt x="116" y="2386"/>
                      </a:lnTo>
                      <a:close/>
                      <a:moveTo>
                        <a:pt x="113" y="1866"/>
                      </a:moveTo>
                      <a:lnTo>
                        <a:pt x="156" y="1884"/>
                      </a:lnTo>
                      <a:lnTo>
                        <a:pt x="200" y="1902"/>
                      </a:lnTo>
                      <a:lnTo>
                        <a:pt x="200" y="1931"/>
                      </a:lnTo>
                      <a:lnTo>
                        <a:pt x="200" y="1971"/>
                      </a:lnTo>
                      <a:lnTo>
                        <a:pt x="202" y="2018"/>
                      </a:lnTo>
                      <a:lnTo>
                        <a:pt x="200" y="2067"/>
                      </a:lnTo>
                      <a:lnTo>
                        <a:pt x="200" y="2118"/>
                      </a:lnTo>
                      <a:lnTo>
                        <a:pt x="200" y="2169"/>
                      </a:lnTo>
                      <a:lnTo>
                        <a:pt x="198" y="2215"/>
                      </a:lnTo>
                      <a:lnTo>
                        <a:pt x="196" y="2253"/>
                      </a:lnTo>
                      <a:lnTo>
                        <a:pt x="169" y="2233"/>
                      </a:lnTo>
                      <a:lnTo>
                        <a:pt x="138" y="2213"/>
                      </a:lnTo>
                      <a:lnTo>
                        <a:pt x="113" y="2193"/>
                      </a:lnTo>
                      <a:lnTo>
                        <a:pt x="113" y="2029"/>
                      </a:lnTo>
                      <a:lnTo>
                        <a:pt x="113" y="1866"/>
                      </a:lnTo>
                      <a:close/>
                      <a:moveTo>
                        <a:pt x="104" y="1357"/>
                      </a:moveTo>
                      <a:lnTo>
                        <a:pt x="207" y="1362"/>
                      </a:lnTo>
                      <a:lnTo>
                        <a:pt x="204" y="1709"/>
                      </a:lnTo>
                      <a:lnTo>
                        <a:pt x="180" y="1706"/>
                      </a:lnTo>
                      <a:lnTo>
                        <a:pt x="160" y="1700"/>
                      </a:lnTo>
                      <a:lnTo>
                        <a:pt x="144" y="1693"/>
                      </a:lnTo>
                      <a:lnTo>
                        <a:pt x="127" y="1684"/>
                      </a:lnTo>
                      <a:lnTo>
                        <a:pt x="107" y="1677"/>
                      </a:lnTo>
                      <a:lnTo>
                        <a:pt x="104" y="1357"/>
                      </a:lnTo>
                      <a:close/>
                      <a:moveTo>
                        <a:pt x="156" y="0"/>
                      </a:moveTo>
                      <a:lnTo>
                        <a:pt x="193" y="7"/>
                      </a:lnTo>
                      <a:lnTo>
                        <a:pt x="224" y="20"/>
                      </a:lnTo>
                      <a:lnTo>
                        <a:pt x="251" y="38"/>
                      </a:lnTo>
                      <a:lnTo>
                        <a:pt x="271" y="62"/>
                      </a:lnTo>
                      <a:lnTo>
                        <a:pt x="287" y="89"/>
                      </a:lnTo>
                      <a:lnTo>
                        <a:pt x="296" y="120"/>
                      </a:lnTo>
                      <a:lnTo>
                        <a:pt x="300" y="153"/>
                      </a:lnTo>
                      <a:lnTo>
                        <a:pt x="298" y="173"/>
                      </a:lnTo>
                      <a:lnTo>
                        <a:pt x="289" y="197"/>
                      </a:lnTo>
                      <a:lnTo>
                        <a:pt x="276" y="220"/>
                      </a:lnTo>
                      <a:lnTo>
                        <a:pt x="260" y="242"/>
                      </a:lnTo>
                      <a:lnTo>
                        <a:pt x="244" y="260"/>
                      </a:lnTo>
                      <a:lnTo>
                        <a:pt x="224" y="273"/>
                      </a:lnTo>
                      <a:lnTo>
                        <a:pt x="222" y="377"/>
                      </a:lnTo>
                      <a:lnTo>
                        <a:pt x="222" y="471"/>
                      </a:lnTo>
                      <a:lnTo>
                        <a:pt x="220" y="557"/>
                      </a:lnTo>
                      <a:lnTo>
                        <a:pt x="218" y="640"/>
                      </a:lnTo>
                      <a:lnTo>
                        <a:pt x="218" y="718"/>
                      </a:lnTo>
                      <a:lnTo>
                        <a:pt x="216" y="798"/>
                      </a:lnTo>
                      <a:lnTo>
                        <a:pt x="216" y="880"/>
                      </a:lnTo>
                      <a:lnTo>
                        <a:pt x="215" y="967"/>
                      </a:lnTo>
                      <a:lnTo>
                        <a:pt x="213" y="1062"/>
                      </a:lnTo>
                      <a:lnTo>
                        <a:pt x="213" y="1166"/>
                      </a:lnTo>
                      <a:lnTo>
                        <a:pt x="100" y="1153"/>
                      </a:lnTo>
                      <a:lnTo>
                        <a:pt x="98" y="1051"/>
                      </a:lnTo>
                      <a:lnTo>
                        <a:pt x="96" y="958"/>
                      </a:lnTo>
                      <a:lnTo>
                        <a:pt x="95" y="873"/>
                      </a:lnTo>
                      <a:lnTo>
                        <a:pt x="93" y="793"/>
                      </a:lnTo>
                      <a:lnTo>
                        <a:pt x="87" y="637"/>
                      </a:lnTo>
                      <a:lnTo>
                        <a:pt x="85" y="557"/>
                      </a:lnTo>
                      <a:lnTo>
                        <a:pt x="84" y="471"/>
                      </a:lnTo>
                      <a:lnTo>
                        <a:pt x="82" y="380"/>
                      </a:lnTo>
                      <a:lnTo>
                        <a:pt x="80" y="277"/>
                      </a:lnTo>
                      <a:lnTo>
                        <a:pt x="53" y="258"/>
                      </a:lnTo>
                      <a:lnTo>
                        <a:pt x="31" y="237"/>
                      </a:lnTo>
                      <a:lnTo>
                        <a:pt x="16" y="211"/>
                      </a:lnTo>
                      <a:lnTo>
                        <a:pt x="5" y="184"/>
                      </a:lnTo>
                      <a:lnTo>
                        <a:pt x="0" y="155"/>
                      </a:lnTo>
                      <a:lnTo>
                        <a:pt x="0" y="127"/>
                      </a:lnTo>
                      <a:lnTo>
                        <a:pt x="7" y="98"/>
                      </a:lnTo>
                      <a:lnTo>
                        <a:pt x="18" y="73"/>
                      </a:lnTo>
                      <a:lnTo>
                        <a:pt x="35" y="49"/>
                      </a:lnTo>
                      <a:lnTo>
                        <a:pt x="56" y="29"/>
                      </a:lnTo>
                      <a:lnTo>
                        <a:pt x="85" y="15"/>
                      </a:lnTo>
                      <a:lnTo>
                        <a:pt x="118" y="4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701"/>
                </a:p>
              </p:txBody>
            </p:sp>
          </p:grpSp>
          <p:sp>
            <p:nvSpPr>
              <p:cNvPr id="134" name="Rounded Rectangle 8">
                <a:extLst>
                  <a:ext uri="{FF2B5EF4-FFF2-40B4-BE49-F238E27FC236}">
                    <a16:creationId xmlns:a16="http://schemas.microsoft.com/office/drawing/2014/main" id="{89BAC6DE-A132-4739-A891-501B56DAB118}"/>
                  </a:ext>
                </a:extLst>
              </p:cNvPr>
              <p:cNvSpPr/>
              <p:nvPr/>
            </p:nvSpPr>
            <p:spPr>
              <a:xfrm>
                <a:off x="3485700" y="593822"/>
                <a:ext cx="262075" cy="197747"/>
              </a:xfrm>
              <a:custGeom>
                <a:avLst/>
                <a:gdLst/>
                <a:ahLst/>
                <a:cxnLst/>
                <a:rect l="l" t="t" r="r" b="b"/>
                <a:pathLst>
                  <a:path w="3960440" h="2988329">
                    <a:moveTo>
                      <a:pt x="1906134" y="1614050"/>
                    </a:moveTo>
                    <a:cubicBezTo>
                      <a:pt x="1848735" y="1614050"/>
                      <a:pt x="1802205" y="1659775"/>
                      <a:pt x="1802205" y="1716180"/>
                    </a:cubicBezTo>
                    <a:lnTo>
                      <a:pt x="1802205" y="1952130"/>
                    </a:lnTo>
                    <a:lnTo>
                      <a:pt x="1562097" y="1952130"/>
                    </a:lnTo>
                    <a:cubicBezTo>
                      <a:pt x="1504698" y="1952130"/>
                      <a:pt x="1458167" y="1997855"/>
                      <a:pt x="1458167" y="2054260"/>
                    </a:cubicBezTo>
                    <a:lnTo>
                      <a:pt x="1458167" y="2188080"/>
                    </a:lnTo>
                    <a:cubicBezTo>
                      <a:pt x="1458167" y="2244485"/>
                      <a:pt x="1504698" y="2290210"/>
                      <a:pt x="1562097" y="2290210"/>
                    </a:cubicBezTo>
                    <a:lnTo>
                      <a:pt x="1802205" y="2290210"/>
                    </a:lnTo>
                    <a:lnTo>
                      <a:pt x="1802205" y="2526160"/>
                    </a:lnTo>
                    <a:cubicBezTo>
                      <a:pt x="1802205" y="2582565"/>
                      <a:pt x="1848735" y="2628290"/>
                      <a:pt x="1906134" y="2628290"/>
                    </a:cubicBezTo>
                    <a:lnTo>
                      <a:pt x="2042312" y="2628290"/>
                    </a:lnTo>
                    <a:cubicBezTo>
                      <a:pt x="2099711" y="2628290"/>
                      <a:pt x="2146242" y="2582565"/>
                      <a:pt x="2146242" y="2526160"/>
                    </a:cubicBezTo>
                    <a:lnTo>
                      <a:pt x="2146242" y="2290210"/>
                    </a:lnTo>
                    <a:lnTo>
                      <a:pt x="2386349" y="2290210"/>
                    </a:lnTo>
                    <a:cubicBezTo>
                      <a:pt x="2443749" y="2290210"/>
                      <a:pt x="2490279" y="2244485"/>
                      <a:pt x="2490279" y="2188080"/>
                    </a:cubicBezTo>
                    <a:lnTo>
                      <a:pt x="2490279" y="2054260"/>
                    </a:lnTo>
                    <a:cubicBezTo>
                      <a:pt x="2490279" y="1997855"/>
                      <a:pt x="2443749" y="1952130"/>
                      <a:pt x="2386349" y="1952130"/>
                    </a:cubicBezTo>
                    <a:lnTo>
                      <a:pt x="2146242" y="1952130"/>
                    </a:lnTo>
                    <a:lnTo>
                      <a:pt x="2146242" y="1716180"/>
                    </a:lnTo>
                    <a:cubicBezTo>
                      <a:pt x="2146242" y="1659775"/>
                      <a:pt x="2099711" y="1614050"/>
                      <a:pt x="2042312" y="1614050"/>
                    </a:cubicBezTo>
                    <a:close/>
                    <a:moveTo>
                      <a:pt x="0" y="1368149"/>
                    </a:moveTo>
                    <a:lnTo>
                      <a:pt x="3960440" y="1368149"/>
                    </a:lnTo>
                    <a:lnTo>
                      <a:pt x="3960440" y="2489988"/>
                    </a:lnTo>
                    <a:cubicBezTo>
                      <a:pt x="3960440" y="2765214"/>
                      <a:pt x="3737325" y="2988329"/>
                      <a:pt x="3462099" y="2988329"/>
                    </a:cubicBezTo>
                    <a:lnTo>
                      <a:pt x="498341" y="2988329"/>
                    </a:lnTo>
                    <a:cubicBezTo>
                      <a:pt x="223115" y="2988329"/>
                      <a:pt x="0" y="2765214"/>
                      <a:pt x="0" y="2489988"/>
                    </a:cubicBezTo>
                    <a:close/>
                    <a:moveTo>
                      <a:pt x="1399199" y="277487"/>
                    </a:moveTo>
                    <a:cubicBezTo>
                      <a:pt x="1340514" y="277487"/>
                      <a:pt x="1292941" y="325060"/>
                      <a:pt x="1292941" y="383745"/>
                    </a:cubicBezTo>
                    <a:lnTo>
                      <a:pt x="1292941" y="684073"/>
                    </a:lnTo>
                    <a:lnTo>
                      <a:pt x="2667496" y="684073"/>
                    </a:lnTo>
                    <a:lnTo>
                      <a:pt x="2667496" y="383745"/>
                    </a:lnTo>
                    <a:cubicBezTo>
                      <a:pt x="2667496" y="325060"/>
                      <a:pt x="2619923" y="277487"/>
                      <a:pt x="2561238" y="277487"/>
                    </a:cubicBezTo>
                    <a:close/>
                    <a:moveTo>
                      <a:pt x="1139543" y="0"/>
                    </a:moveTo>
                    <a:lnTo>
                      <a:pt x="2820896" y="0"/>
                    </a:lnTo>
                    <a:cubicBezTo>
                      <a:pt x="2920320" y="0"/>
                      <a:pt x="3000919" y="80599"/>
                      <a:pt x="3000919" y="180023"/>
                    </a:cubicBezTo>
                    <a:lnTo>
                      <a:pt x="3000919" y="684073"/>
                    </a:lnTo>
                    <a:lnTo>
                      <a:pt x="3462099" y="684073"/>
                    </a:lnTo>
                    <a:cubicBezTo>
                      <a:pt x="3727111" y="684073"/>
                      <a:pt x="3943808" y="890935"/>
                      <a:pt x="3957387" y="1152125"/>
                    </a:cubicBezTo>
                    <a:lnTo>
                      <a:pt x="3053" y="1152125"/>
                    </a:lnTo>
                    <a:cubicBezTo>
                      <a:pt x="16632" y="890935"/>
                      <a:pt x="233329" y="684073"/>
                      <a:pt x="498341" y="684073"/>
                    </a:cubicBezTo>
                    <a:lnTo>
                      <a:pt x="959520" y="684073"/>
                    </a:lnTo>
                    <a:lnTo>
                      <a:pt x="959520" y="180023"/>
                    </a:lnTo>
                    <a:cubicBezTo>
                      <a:pt x="959520" y="80599"/>
                      <a:pt x="1040119" y="0"/>
                      <a:pt x="11395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Heart 3">
                <a:extLst>
                  <a:ext uri="{FF2B5EF4-FFF2-40B4-BE49-F238E27FC236}">
                    <a16:creationId xmlns:a16="http://schemas.microsoft.com/office/drawing/2014/main" id="{D37F3871-D63E-419F-A393-582F6CB7A8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5107" y="324353"/>
                <a:ext cx="262046" cy="237147"/>
              </a:xfrm>
              <a:custGeom>
                <a:avLst/>
                <a:gdLst/>
                <a:ahLst/>
                <a:cxnLst/>
                <a:rect l="l" t="t" r="r" b="b"/>
                <a:pathLst>
                  <a:path w="3971393" h="3594045">
                    <a:moveTo>
                      <a:pt x="2284446" y="942229"/>
                    </a:moveTo>
                    <a:cubicBezTo>
                      <a:pt x="2231718" y="946666"/>
                      <a:pt x="2184212" y="981897"/>
                      <a:pt x="2166723" y="1035351"/>
                    </a:cubicBezTo>
                    <a:lnTo>
                      <a:pt x="1818705" y="2099054"/>
                    </a:lnTo>
                    <a:lnTo>
                      <a:pt x="1630896" y="1461099"/>
                    </a:lnTo>
                    <a:cubicBezTo>
                      <a:pt x="1625536" y="1442893"/>
                      <a:pt x="1616698" y="1426659"/>
                      <a:pt x="1605222" y="1412988"/>
                    </a:cubicBezTo>
                    <a:cubicBezTo>
                      <a:pt x="1592838" y="1372092"/>
                      <a:pt x="1559535" y="1339590"/>
                      <a:pt x="1515200" y="1327710"/>
                    </a:cubicBezTo>
                    <a:cubicBezTo>
                      <a:pt x="1442764" y="1308302"/>
                      <a:pt x="1368310" y="1351289"/>
                      <a:pt x="1348901" y="1423723"/>
                    </a:cubicBezTo>
                    <a:lnTo>
                      <a:pt x="1175574" y="2070589"/>
                    </a:lnTo>
                    <a:lnTo>
                      <a:pt x="887391" y="2070589"/>
                    </a:lnTo>
                    <a:cubicBezTo>
                      <a:pt x="812401" y="2070589"/>
                      <a:pt x="751610" y="2131382"/>
                      <a:pt x="751610" y="2206372"/>
                    </a:cubicBezTo>
                    <a:cubicBezTo>
                      <a:pt x="751609" y="2281361"/>
                      <a:pt x="812402" y="2342153"/>
                      <a:pt x="887391" y="2342154"/>
                    </a:cubicBezTo>
                    <a:lnTo>
                      <a:pt x="1266160" y="2342154"/>
                    </a:lnTo>
                    <a:cubicBezTo>
                      <a:pt x="1309243" y="2342153"/>
                      <a:pt x="1347639" y="2322088"/>
                      <a:pt x="1370869" y="2289485"/>
                    </a:cubicBezTo>
                    <a:cubicBezTo>
                      <a:pt x="1392914" y="2274134"/>
                      <a:pt x="1408463" y="2250677"/>
                      <a:pt x="1415910" y="2222885"/>
                    </a:cubicBezTo>
                    <a:lnTo>
                      <a:pt x="1490320" y="1945186"/>
                    </a:lnTo>
                    <a:lnTo>
                      <a:pt x="1661817" y="2527729"/>
                    </a:lnTo>
                    <a:cubicBezTo>
                      <a:pt x="1680716" y="2591927"/>
                      <a:pt x="1742866" y="2631605"/>
                      <a:pt x="1806849" y="2621696"/>
                    </a:cubicBezTo>
                    <a:cubicBezTo>
                      <a:pt x="1873057" y="2637495"/>
                      <a:pt x="1940784" y="2599243"/>
                      <a:pt x="1962449" y="2533025"/>
                    </a:cubicBezTo>
                    <a:lnTo>
                      <a:pt x="2291633" y="1526890"/>
                    </a:lnTo>
                    <a:lnTo>
                      <a:pt x="2478124" y="2222886"/>
                    </a:lnTo>
                    <a:cubicBezTo>
                      <a:pt x="2491725" y="2273643"/>
                      <a:pt x="2532355" y="2309941"/>
                      <a:pt x="2580723" y="2318869"/>
                    </a:cubicBezTo>
                    <a:cubicBezTo>
                      <a:pt x="2600453" y="2334375"/>
                      <a:pt x="2625460" y="2342152"/>
                      <a:pt x="2652283" y="2342153"/>
                    </a:cubicBezTo>
                    <a:lnTo>
                      <a:pt x="3058108" y="2342153"/>
                    </a:lnTo>
                    <a:cubicBezTo>
                      <a:pt x="3133099" y="2342153"/>
                      <a:pt x="3193891" y="2281360"/>
                      <a:pt x="3193891" y="2206371"/>
                    </a:cubicBezTo>
                    <a:cubicBezTo>
                      <a:pt x="3193890" y="2131381"/>
                      <a:pt x="3133099" y="2070589"/>
                      <a:pt x="3058108" y="2070588"/>
                    </a:cubicBezTo>
                    <a:lnTo>
                      <a:pt x="2718460" y="2070589"/>
                    </a:lnTo>
                    <a:lnTo>
                      <a:pt x="2455970" y="1090961"/>
                    </a:lnTo>
                    <a:cubicBezTo>
                      <a:pt x="2449895" y="1068289"/>
                      <a:pt x="2438427" y="1048501"/>
                      <a:pt x="2421928" y="1033927"/>
                    </a:cubicBezTo>
                    <a:cubicBezTo>
                      <a:pt x="2410672" y="994460"/>
                      <a:pt x="2379946" y="962248"/>
                      <a:pt x="2337996" y="948523"/>
                    </a:cubicBezTo>
                    <a:cubicBezTo>
                      <a:pt x="2320178" y="942693"/>
                      <a:pt x="2302022" y="940751"/>
                      <a:pt x="2284446" y="942229"/>
                    </a:cubicBezTo>
                    <a:close/>
                    <a:moveTo>
                      <a:pt x="941190" y="119"/>
                    </a:moveTo>
                    <a:cubicBezTo>
                      <a:pt x="1335246" y="6449"/>
                      <a:pt x="1754682" y="267656"/>
                      <a:pt x="1985697" y="864700"/>
                    </a:cubicBezTo>
                    <a:cubicBezTo>
                      <a:pt x="2807082" y="-1258124"/>
                      <a:pt x="6010484" y="864700"/>
                      <a:pt x="1985697" y="3594045"/>
                    </a:cubicBezTo>
                    <a:cubicBezTo>
                      <a:pt x="-907119" y="1632328"/>
                      <a:pt x="-65842" y="-16059"/>
                      <a:pt x="941190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" name="Oval 19">
                <a:extLst>
                  <a:ext uri="{FF2B5EF4-FFF2-40B4-BE49-F238E27FC236}">
                    <a16:creationId xmlns:a16="http://schemas.microsoft.com/office/drawing/2014/main" id="{6DC33BA5-05DC-44D3-AC20-A87FEB197A08}"/>
                  </a:ext>
                </a:extLst>
              </p:cNvPr>
              <p:cNvSpPr/>
              <p:nvPr/>
            </p:nvSpPr>
            <p:spPr>
              <a:xfrm rot="7840081">
                <a:off x="5210693" y="1474854"/>
                <a:ext cx="262540" cy="223955"/>
              </a:xfrm>
              <a:custGeom>
                <a:avLst/>
                <a:gdLst/>
                <a:ahLst/>
                <a:cxnLst/>
                <a:rect l="l" t="t" r="r" b="b"/>
                <a:pathLst>
                  <a:path w="4290840" h="3660228">
                    <a:moveTo>
                      <a:pt x="2325835" y="1430901"/>
                    </a:moveTo>
                    <a:cubicBezTo>
                      <a:pt x="2336670" y="1441414"/>
                      <a:pt x="2351639" y="1447919"/>
                      <a:pt x="2368172" y="1447919"/>
                    </a:cubicBezTo>
                    <a:cubicBezTo>
                      <a:pt x="2401241" y="1447919"/>
                      <a:pt x="2428048" y="1421905"/>
                      <a:pt x="2428048" y="1389815"/>
                    </a:cubicBezTo>
                    <a:lnTo>
                      <a:pt x="2428048" y="290423"/>
                    </a:lnTo>
                    <a:cubicBezTo>
                      <a:pt x="2428048" y="258334"/>
                      <a:pt x="2401241" y="232319"/>
                      <a:pt x="2368173" y="232320"/>
                    </a:cubicBezTo>
                    <a:cubicBezTo>
                      <a:pt x="2335105" y="232319"/>
                      <a:pt x="2308298" y="258334"/>
                      <a:pt x="2308298" y="290424"/>
                    </a:cubicBezTo>
                    <a:lnTo>
                      <a:pt x="2308298" y="1389814"/>
                    </a:lnTo>
                    <a:cubicBezTo>
                      <a:pt x="2308297" y="1405860"/>
                      <a:pt x="2314999" y="1420385"/>
                      <a:pt x="2325835" y="1430901"/>
                    </a:cubicBezTo>
                    <a:close/>
                    <a:moveTo>
                      <a:pt x="1712446" y="1346642"/>
                    </a:moveTo>
                    <a:cubicBezTo>
                      <a:pt x="1591450" y="1204364"/>
                      <a:pt x="1518764" y="1021961"/>
                      <a:pt x="1518764" y="823084"/>
                    </a:cubicBezTo>
                    <a:cubicBezTo>
                      <a:pt x="1518764" y="368507"/>
                      <a:pt x="1898505" y="1"/>
                      <a:pt x="2366939" y="0"/>
                    </a:cubicBezTo>
                    <a:cubicBezTo>
                      <a:pt x="2835373" y="1"/>
                      <a:pt x="3215115" y="368508"/>
                      <a:pt x="3215114" y="823084"/>
                    </a:cubicBezTo>
                    <a:cubicBezTo>
                      <a:pt x="3215114" y="1277660"/>
                      <a:pt x="2835373" y="1646168"/>
                      <a:pt x="2366939" y="1646167"/>
                    </a:cubicBezTo>
                    <a:cubicBezTo>
                      <a:pt x="2132723" y="1646167"/>
                      <a:pt x="1920679" y="1554040"/>
                      <a:pt x="1767189" y="1405093"/>
                    </a:cubicBezTo>
                    <a:cubicBezTo>
                      <a:pt x="1748003" y="1386474"/>
                      <a:pt x="1729732" y="1366968"/>
                      <a:pt x="1712446" y="1346642"/>
                    </a:cubicBezTo>
                    <a:close/>
                    <a:moveTo>
                      <a:pt x="2442785" y="3276067"/>
                    </a:moveTo>
                    <a:cubicBezTo>
                      <a:pt x="2452539" y="3288725"/>
                      <a:pt x="2467121" y="3297661"/>
                      <a:pt x="2484220" y="3299876"/>
                    </a:cubicBezTo>
                    <a:lnTo>
                      <a:pt x="3567493" y="3440235"/>
                    </a:lnTo>
                    <a:cubicBezTo>
                      <a:pt x="3601691" y="3444665"/>
                      <a:pt x="3633005" y="3420535"/>
                      <a:pt x="3637436" y="3386337"/>
                    </a:cubicBezTo>
                    <a:lnTo>
                      <a:pt x="3638507" y="3378082"/>
                    </a:lnTo>
                    <a:cubicBezTo>
                      <a:pt x="3642938" y="3343884"/>
                      <a:pt x="3618808" y="3312570"/>
                      <a:pt x="3584610" y="3308139"/>
                    </a:cubicBezTo>
                    <a:cubicBezTo>
                      <a:pt x="3223518" y="3261353"/>
                      <a:pt x="2862428" y="3214566"/>
                      <a:pt x="2501336" y="3167780"/>
                    </a:cubicBezTo>
                    <a:cubicBezTo>
                      <a:pt x="2467138" y="3163349"/>
                      <a:pt x="2435824" y="3187479"/>
                      <a:pt x="2431392" y="3221677"/>
                    </a:cubicBezTo>
                    <a:lnTo>
                      <a:pt x="2430323" y="3229933"/>
                    </a:lnTo>
                    <a:cubicBezTo>
                      <a:pt x="2428107" y="3247032"/>
                      <a:pt x="2433032" y="3263410"/>
                      <a:pt x="2442785" y="3276067"/>
                    </a:cubicBezTo>
                    <a:close/>
                    <a:moveTo>
                      <a:pt x="2077965" y="3502921"/>
                    </a:moveTo>
                    <a:cubicBezTo>
                      <a:pt x="2211151" y="3366898"/>
                      <a:pt x="2317658" y="3113548"/>
                      <a:pt x="2352262" y="2815726"/>
                    </a:cubicBezTo>
                    <a:cubicBezTo>
                      <a:pt x="2386865" y="2517903"/>
                      <a:pt x="2341165" y="2247898"/>
                      <a:pt x="2242534" y="2086510"/>
                    </a:cubicBezTo>
                    <a:lnTo>
                      <a:pt x="3638641" y="2239266"/>
                    </a:lnTo>
                    <a:cubicBezTo>
                      <a:pt x="4041695" y="2283368"/>
                      <a:pt x="4331596" y="2636192"/>
                      <a:pt x="4286150" y="3027324"/>
                    </a:cubicBezTo>
                    <a:cubicBezTo>
                      <a:pt x="4240705" y="3418455"/>
                      <a:pt x="3877125" y="3699778"/>
                      <a:pt x="3474071" y="3655676"/>
                    </a:cubicBezTo>
                    <a:close/>
                    <a:moveTo>
                      <a:pt x="554154" y="3094005"/>
                    </a:moveTo>
                    <a:cubicBezTo>
                      <a:pt x="563899" y="3106651"/>
                      <a:pt x="578469" y="3115580"/>
                      <a:pt x="595552" y="3117793"/>
                    </a:cubicBezTo>
                    <a:lnTo>
                      <a:pt x="1844342" y="3279597"/>
                    </a:lnTo>
                    <a:cubicBezTo>
                      <a:pt x="1878509" y="3284024"/>
                      <a:pt x="1909796" y="3259914"/>
                      <a:pt x="1914223" y="3225747"/>
                    </a:cubicBezTo>
                    <a:lnTo>
                      <a:pt x="1915292" y="3217498"/>
                    </a:lnTo>
                    <a:cubicBezTo>
                      <a:pt x="1919719" y="3183330"/>
                      <a:pt x="1895610" y="3152043"/>
                      <a:pt x="1861442" y="3147616"/>
                    </a:cubicBezTo>
                    <a:lnTo>
                      <a:pt x="612653" y="2985812"/>
                    </a:lnTo>
                    <a:cubicBezTo>
                      <a:pt x="578485" y="2981385"/>
                      <a:pt x="547198" y="3005495"/>
                      <a:pt x="542771" y="3039662"/>
                    </a:cubicBezTo>
                    <a:lnTo>
                      <a:pt x="541702" y="3047911"/>
                    </a:lnTo>
                    <a:cubicBezTo>
                      <a:pt x="539489" y="3064995"/>
                      <a:pt x="544409" y="3081359"/>
                      <a:pt x="554154" y="3094005"/>
                    </a:cubicBezTo>
                    <a:close/>
                    <a:moveTo>
                      <a:pt x="160256" y="3083028"/>
                    </a:moveTo>
                    <a:cubicBezTo>
                      <a:pt x="43080" y="2940417"/>
                      <a:pt x="-18033" y="2754428"/>
                      <a:pt x="4690" y="2558864"/>
                    </a:cubicBezTo>
                    <a:cubicBezTo>
                      <a:pt x="50134" y="2167732"/>
                      <a:pt x="413715" y="1886409"/>
                      <a:pt x="816769" y="1930509"/>
                    </a:cubicBezTo>
                    <a:lnTo>
                      <a:pt x="2159669" y="2077444"/>
                    </a:lnTo>
                    <a:cubicBezTo>
                      <a:pt x="2252567" y="2248534"/>
                      <a:pt x="2291731" y="2517583"/>
                      <a:pt x="2258286" y="2805444"/>
                    </a:cubicBezTo>
                    <a:cubicBezTo>
                      <a:pt x="2224840" y="3093304"/>
                      <a:pt x="2124922" y="3347135"/>
                      <a:pt x="1995098" y="3493855"/>
                    </a:cubicBezTo>
                    <a:lnTo>
                      <a:pt x="652198" y="3346920"/>
                    </a:lnTo>
                    <a:cubicBezTo>
                      <a:pt x="450671" y="3324868"/>
                      <a:pt x="277431" y="3225638"/>
                      <a:pt x="160256" y="30830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Oval 1">
                <a:extLst>
                  <a:ext uri="{FF2B5EF4-FFF2-40B4-BE49-F238E27FC236}">
                    <a16:creationId xmlns:a16="http://schemas.microsoft.com/office/drawing/2014/main" id="{2DC723DC-1F45-42F5-810F-57581E3F39FD}"/>
                  </a:ext>
                </a:extLst>
              </p:cNvPr>
              <p:cNvSpPr/>
              <p:nvPr/>
            </p:nvSpPr>
            <p:spPr>
              <a:xfrm>
                <a:off x="4864288" y="443057"/>
                <a:ext cx="254332" cy="236887"/>
              </a:xfrm>
              <a:custGeom>
                <a:avLst/>
                <a:gdLst/>
                <a:ahLst/>
                <a:cxnLst/>
                <a:rect l="l" t="t" r="r" b="b"/>
                <a:pathLst>
                  <a:path w="3990386" h="3716676">
                    <a:moveTo>
                      <a:pt x="815328" y="1024655"/>
                    </a:moveTo>
                    <a:lnTo>
                      <a:pt x="975083" y="1399035"/>
                    </a:lnTo>
                    <a:cubicBezTo>
                      <a:pt x="638627" y="1560898"/>
                      <a:pt x="407005" y="1905230"/>
                      <a:pt x="407005" y="2303661"/>
                    </a:cubicBezTo>
                    <a:cubicBezTo>
                      <a:pt x="407005" y="2859265"/>
                      <a:pt x="857411" y="3309671"/>
                      <a:pt x="1413015" y="3309671"/>
                    </a:cubicBezTo>
                    <a:cubicBezTo>
                      <a:pt x="1777624" y="3309671"/>
                      <a:pt x="2096929" y="3115704"/>
                      <a:pt x="2272372" y="2824721"/>
                    </a:cubicBezTo>
                    <a:lnTo>
                      <a:pt x="2725584" y="2824721"/>
                    </a:lnTo>
                    <a:cubicBezTo>
                      <a:pt x="2519172" y="3347435"/>
                      <a:pt x="2009214" y="3716676"/>
                      <a:pt x="1413015" y="3716676"/>
                    </a:cubicBezTo>
                    <a:cubicBezTo>
                      <a:pt x="632628" y="3716676"/>
                      <a:pt x="0" y="3084048"/>
                      <a:pt x="0" y="2303661"/>
                    </a:cubicBezTo>
                    <a:cubicBezTo>
                      <a:pt x="0" y="1737153"/>
                      <a:pt x="333381" y="1248511"/>
                      <a:pt x="815328" y="1024655"/>
                    </a:cubicBezTo>
                    <a:close/>
                    <a:moveTo>
                      <a:pt x="502561" y="298804"/>
                    </a:moveTo>
                    <a:lnTo>
                      <a:pt x="1108331" y="298804"/>
                    </a:lnTo>
                    <a:cubicBezTo>
                      <a:pt x="1136581" y="298804"/>
                      <a:pt x="1160045" y="319300"/>
                      <a:pt x="1163560" y="346422"/>
                    </a:cubicBezTo>
                    <a:cubicBezTo>
                      <a:pt x="1171623" y="350536"/>
                      <a:pt x="1176285" y="357879"/>
                      <a:pt x="1179664" y="366134"/>
                    </a:cubicBezTo>
                    <a:lnTo>
                      <a:pt x="1939668" y="2222669"/>
                    </a:lnTo>
                    <a:lnTo>
                      <a:pt x="3154304" y="2222669"/>
                    </a:lnTo>
                    <a:cubicBezTo>
                      <a:pt x="3181037" y="2222669"/>
                      <a:pt x="3204555" y="2236435"/>
                      <a:pt x="3216981" y="2258032"/>
                    </a:cubicBezTo>
                    <a:cubicBezTo>
                      <a:pt x="3225669" y="2266039"/>
                      <a:pt x="3231809" y="2276658"/>
                      <a:pt x="3235199" y="2288786"/>
                    </a:cubicBezTo>
                    <a:lnTo>
                      <a:pt x="3393107" y="2853741"/>
                    </a:lnTo>
                    <a:lnTo>
                      <a:pt x="3952285" y="2853741"/>
                    </a:lnTo>
                    <a:cubicBezTo>
                      <a:pt x="3973328" y="2853741"/>
                      <a:pt x="3990386" y="2870799"/>
                      <a:pt x="3990386" y="2891842"/>
                    </a:cubicBezTo>
                    <a:lnTo>
                      <a:pt x="3990386" y="3044241"/>
                    </a:lnTo>
                    <a:cubicBezTo>
                      <a:pt x="3990386" y="3065284"/>
                      <a:pt x="3973328" y="3082342"/>
                      <a:pt x="3952285" y="3082342"/>
                    </a:cubicBezTo>
                    <a:lnTo>
                      <a:pt x="3061939" y="3082342"/>
                    </a:lnTo>
                    <a:lnTo>
                      <a:pt x="3049108" y="3077027"/>
                    </a:lnTo>
                    <a:cubicBezTo>
                      <a:pt x="3012205" y="3083408"/>
                      <a:pt x="2976158" y="3060440"/>
                      <a:pt x="2965797" y="3023373"/>
                    </a:cubicBezTo>
                    <a:lnTo>
                      <a:pt x="2869786" y="2679869"/>
                    </a:lnTo>
                    <a:lnTo>
                      <a:pt x="1692884" y="2679869"/>
                    </a:lnTo>
                    <a:cubicBezTo>
                      <a:pt x="1669732" y="2679869"/>
                      <a:pt x="1648992" y="2669544"/>
                      <a:pt x="1635703" y="2652658"/>
                    </a:cubicBezTo>
                    <a:cubicBezTo>
                      <a:pt x="1623506" y="2645708"/>
                      <a:pt x="1614192" y="2634403"/>
                      <a:pt x="1608508" y="2620517"/>
                    </a:cubicBezTo>
                    <a:lnTo>
                      <a:pt x="798458" y="641730"/>
                    </a:lnTo>
                    <a:lnTo>
                      <a:pt x="502561" y="641730"/>
                    </a:lnTo>
                    <a:cubicBezTo>
                      <a:pt x="470995" y="641730"/>
                      <a:pt x="445406" y="616141"/>
                      <a:pt x="445406" y="584575"/>
                    </a:cubicBezTo>
                    <a:lnTo>
                      <a:pt x="445406" y="355959"/>
                    </a:lnTo>
                    <a:cubicBezTo>
                      <a:pt x="445406" y="324393"/>
                      <a:pt x="470995" y="298804"/>
                      <a:pt x="502561" y="298804"/>
                    </a:cubicBezTo>
                    <a:close/>
                    <a:moveTo>
                      <a:pt x="1644556" y="0"/>
                    </a:moveTo>
                    <a:cubicBezTo>
                      <a:pt x="1843401" y="0"/>
                      <a:pt x="2004596" y="161195"/>
                      <a:pt x="2004596" y="360040"/>
                    </a:cubicBezTo>
                    <a:cubicBezTo>
                      <a:pt x="2004596" y="473964"/>
                      <a:pt x="1951684" y="575530"/>
                      <a:pt x="1868092" y="640247"/>
                    </a:cubicBezTo>
                    <a:lnTo>
                      <a:pt x="1878646" y="636314"/>
                    </a:lnTo>
                    <a:cubicBezTo>
                      <a:pt x="1967954" y="603039"/>
                      <a:pt x="2067327" y="648462"/>
                      <a:pt x="2100603" y="737770"/>
                    </a:cubicBezTo>
                    <a:lnTo>
                      <a:pt x="2442797" y="1656185"/>
                    </a:lnTo>
                    <a:lnTo>
                      <a:pt x="3426891" y="1656185"/>
                    </a:lnTo>
                    <a:cubicBezTo>
                      <a:pt x="3470661" y="1656185"/>
                      <a:pt x="3509987" y="1675215"/>
                      <a:pt x="3536031" y="1706361"/>
                    </a:cubicBezTo>
                    <a:cubicBezTo>
                      <a:pt x="3559761" y="1719045"/>
                      <a:pt x="3578086" y="1741351"/>
                      <a:pt x="3585374" y="1769449"/>
                    </a:cubicBezTo>
                    <a:lnTo>
                      <a:pt x="3754795" y="2422620"/>
                    </a:lnTo>
                    <a:lnTo>
                      <a:pt x="3892220" y="2422620"/>
                    </a:lnTo>
                    <a:cubicBezTo>
                      <a:pt x="3946434" y="2422620"/>
                      <a:pt x="3990384" y="2466570"/>
                      <a:pt x="3990384" y="2520784"/>
                    </a:cubicBezTo>
                    <a:lnTo>
                      <a:pt x="3990384" y="2652151"/>
                    </a:lnTo>
                    <a:cubicBezTo>
                      <a:pt x="3990384" y="2706365"/>
                      <a:pt x="3946434" y="2750315"/>
                      <a:pt x="3892220" y="2750315"/>
                    </a:cubicBezTo>
                    <a:lnTo>
                      <a:pt x="3636525" y="2750315"/>
                    </a:lnTo>
                    <a:lnTo>
                      <a:pt x="3609239" y="2744806"/>
                    </a:lnTo>
                    <a:lnTo>
                      <a:pt x="3593280" y="2748946"/>
                    </a:lnTo>
                    <a:cubicBezTo>
                      <a:pt x="3538803" y="2763076"/>
                      <a:pt x="3483185" y="2730369"/>
                      <a:pt x="3469055" y="2675892"/>
                    </a:cubicBezTo>
                    <a:lnTo>
                      <a:pt x="3332515" y="2149490"/>
                    </a:lnTo>
                    <a:lnTo>
                      <a:pt x="2128309" y="2149490"/>
                    </a:lnTo>
                    <a:cubicBezTo>
                      <a:pt x="2066906" y="2149490"/>
                      <a:pt x="2014250" y="2112039"/>
                      <a:pt x="1992038" y="2058691"/>
                    </a:cubicBezTo>
                    <a:cubicBezTo>
                      <a:pt x="1977002" y="2042985"/>
                      <a:pt x="1965065" y="2023929"/>
                      <a:pt x="1957006" y="2002298"/>
                    </a:cubicBezTo>
                    <a:lnTo>
                      <a:pt x="1560791" y="938900"/>
                    </a:lnTo>
                    <a:cubicBezTo>
                      <a:pt x="1527867" y="850534"/>
                      <a:pt x="1571988" y="752315"/>
                      <a:pt x="1659645" y="718559"/>
                    </a:cubicBezTo>
                    <a:cubicBezTo>
                      <a:pt x="1654675" y="719975"/>
                      <a:pt x="1649628" y="720080"/>
                      <a:pt x="1644556" y="720080"/>
                    </a:cubicBezTo>
                    <a:cubicBezTo>
                      <a:pt x="1445711" y="720080"/>
                      <a:pt x="1284516" y="558885"/>
                      <a:pt x="1284516" y="360040"/>
                    </a:cubicBezTo>
                    <a:cubicBezTo>
                      <a:pt x="1284516" y="161195"/>
                      <a:pt x="1445711" y="0"/>
                      <a:pt x="164455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Freeform 36">
                <a:extLst>
                  <a:ext uri="{FF2B5EF4-FFF2-40B4-BE49-F238E27FC236}">
                    <a16:creationId xmlns:a16="http://schemas.microsoft.com/office/drawing/2014/main" id="{7F44B69E-C6E7-4E69-928A-DDFBB34849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25094" y="1043782"/>
                <a:ext cx="271140" cy="292344"/>
              </a:xfrm>
              <a:custGeom>
                <a:avLst/>
                <a:gdLst>
                  <a:gd name="T0" fmla="*/ 1409 w 3363"/>
                  <a:gd name="T1" fmla="*/ 1886 h 3626"/>
                  <a:gd name="T2" fmla="*/ 1554 w 3363"/>
                  <a:gd name="T3" fmla="*/ 2044 h 3626"/>
                  <a:gd name="T4" fmla="*/ 972 w 3363"/>
                  <a:gd name="T5" fmla="*/ 2917 h 3626"/>
                  <a:gd name="T6" fmla="*/ 852 w 3363"/>
                  <a:gd name="T7" fmla="*/ 3126 h 3626"/>
                  <a:gd name="T8" fmla="*/ 820 w 3363"/>
                  <a:gd name="T9" fmla="*/ 3247 h 3626"/>
                  <a:gd name="T10" fmla="*/ 836 w 3363"/>
                  <a:gd name="T11" fmla="*/ 3317 h 3626"/>
                  <a:gd name="T12" fmla="*/ 850 w 3363"/>
                  <a:gd name="T13" fmla="*/ 3389 h 3626"/>
                  <a:gd name="T14" fmla="*/ 829 w 3363"/>
                  <a:gd name="T15" fmla="*/ 3475 h 3626"/>
                  <a:gd name="T16" fmla="*/ 761 w 3363"/>
                  <a:gd name="T17" fmla="*/ 3557 h 3626"/>
                  <a:gd name="T18" fmla="*/ 656 w 3363"/>
                  <a:gd name="T19" fmla="*/ 3607 h 3626"/>
                  <a:gd name="T20" fmla="*/ 538 w 3363"/>
                  <a:gd name="T21" fmla="*/ 3626 h 3626"/>
                  <a:gd name="T22" fmla="*/ 436 w 3363"/>
                  <a:gd name="T23" fmla="*/ 3602 h 3626"/>
                  <a:gd name="T24" fmla="*/ 374 w 3363"/>
                  <a:gd name="T25" fmla="*/ 3520 h 3626"/>
                  <a:gd name="T26" fmla="*/ 358 w 3363"/>
                  <a:gd name="T27" fmla="*/ 3413 h 3626"/>
                  <a:gd name="T28" fmla="*/ 361 w 3363"/>
                  <a:gd name="T29" fmla="*/ 3322 h 3626"/>
                  <a:gd name="T30" fmla="*/ 338 w 3363"/>
                  <a:gd name="T31" fmla="*/ 3238 h 3626"/>
                  <a:gd name="T32" fmla="*/ 278 w 3363"/>
                  <a:gd name="T33" fmla="*/ 3184 h 3626"/>
                  <a:gd name="T34" fmla="*/ 198 w 3363"/>
                  <a:gd name="T35" fmla="*/ 3138 h 3626"/>
                  <a:gd name="T36" fmla="*/ 112 w 3363"/>
                  <a:gd name="T37" fmla="*/ 3095 h 3626"/>
                  <a:gd name="T38" fmla="*/ 41 w 3363"/>
                  <a:gd name="T39" fmla="*/ 3040 h 3626"/>
                  <a:gd name="T40" fmla="*/ 1 w 3363"/>
                  <a:gd name="T41" fmla="*/ 2964 h 3626"/>
                  <a:gd name="T42" fmla="*/ 12 w 3363"/>
                  <a:gd name="T43" fmla="*/ 2855 h 3626"/>
                  <a:gd name="T44" fmla="*/ 74 w 3363"/>
                  <a:gd name="T45" fmla="*/ 2747 h 3626"/>
                  <a:gd name="T46" fmla="*/ 170 w 3363"/>
                  <a:gd name="T47" fmla="*/ 2702 h 3626"/>
                  <a:gd name="T48" fmla="*/ 289 w 3363"/>
                  <a:gd name="T49" fmla="*/ 2684 h 3626"/>
                  <a:gd name="T50" fmla="*/ 412 w 3363"/>
                  <a:gd name="T51" fmla="*/ 2660 h 3626"/>
                  <a:gd name="T52" fmla="*/ 585 w 3363"/>
                  <a:gd name="T53" fmla="*/ 2573 h 3626"/>
                  <a:gd name="T54" fmla="*/ 760 w 3363"/>
                  <a:gd name="T55" fmla="*/ 2437 h 3626"/>
                  <a:gd name="T56" fmla="*/ 941 w 3363"/>
                  <a:gd name="T57" fmla="*/ 2282 h 3626"/>
                  <a:gd name="T58" fmla="*/ 1136 w 3363"/>
                  <a:gd name="T59" fmla="*/ 2066 h 3626"/>
                  <a:gd name="T60" fmla="*/ 1316 w 3363"/>
                  <a:gd name="T61" fmla="*/ 1831 h 3626"/>
                  <a:gd name="T62" fmla="*/ 2690 w 3363"/>
                  <a:gd name="T63" fmla="*/ 9 h 3626"/>
                  <a:gd name="T64" fmla="*/ 2761 w 3363"/>
                  <a:gd name="T65" fmla="*/ 57 h 3626"/>
                  <a:gd name="T66" fmla="*/ 2796 w 3363"/>
                  <a:gd name="T67" fmla="*/ 138 h 3626"/>
                  <a:gd name="T68" fmla="*/ 2814 w 3363"/>
                  <a:gd name="T69" fmla="*/ 249 h 3626"/>
                  <a:gd name="T70" fmla="*/ 2905 w 3363"/>
                  <a:gd name="T71" fmla="*/ 282 h 3626"/>
                  <a:gd name="T72" fmla="*/ 2990 w 3363"/>
                  <a:gd name="T73" fmla="*/ 238 h 3626"/>
                  <a:gd name="T74" fmla="*/ 3081 w 3363"/>
                  <a:gd name="T75" fmla="*/ 184 h 3626"/>
                  <a:gd name="T76" fmla="*/ 3200 w 3363"/>
                  <a:gd name="T77" fmla="*/ 189 h 3626"/>
                  <a:gd name="T78" fmla="*/ 3296 w 3363"/>
                  <a:gd name="T79" fmla="*/ 255 h 3626"/>
                  <a:gd name="T80" fmla="*/ 3354 w 3363"/>
                  <a:gd name="T81" fmla="*/ 366 h 3626"/>
                  <a:gd name="T82" fmla="*/ 3356 w 3363"/>
                  <a:gd name="T83" fmla="*/ 526 h 3626"/>
                  <a:gd name="T84" fmla="*/ 3301 w 3363"/>
                  <a:gd name="T85" fmla="*/ 624 h 3626"/>
                  <a:gd name="T86" fmla="*/ 3205 w 3363"/>
                  <a:gd name="T87" fmla="*/ 680 h 3626"/>
                  <a:gd name="T88" fmla="*/ 3094 w 3363"/>
                  <a:gd name="T89" fmla="*/ 689 h 3626"/>
                  <a:gd name="T90" fmla="*/ 2994 w 3363"/>
                  <a:gd name="T91" fmla="*/ 644 h 3626"/>
                  <a:gd name="T92" fmla="*/ 2883 w 3363"/>
                  <a:gd name="T93" fmla="*/ 575 h 3626"/>
                  <a:gd name="T94" fmla="*/ 2712 w 3363"/>
                  <a:gd name="T95" fmla="*/ 607 h 3626"/>
                  <a:gd name="T96" fmla="*/ 2570 w 3363"/>
                  <a:gd name="T97" fmla="*/ 695 h 3626"/>
                  <a:gd name="T98" fmla="*/ 2454 w 3363"/>
                  <a:gd name="T99" fmla="*/ 815 h 3626"/>
                  <a:gd name="T100" fmla="*/ 2354 w 3363"/>
                  <a:gd name="T101" fmla="*/ 949 h 3626"/>
                  <a:gd name="T102" fmla="*/ 2267 w 3363"/>
                  <a:gd name="T103" fmla="*/ 1073 h 3626"/>
                  <a:gd name="T104" fmla="*/ 1698 w 3363"/>
                  <a:gd name="T105" fmla="*/ 1762 h 3626"/>
                  <a:gd name="T106" fmla="*/ 1465 w 3363"/>
                  <a:gd name="T107" fmla="*/ 1769 h 3626"/>
                  <a:gd name="T108" fmla="*/ 1625 w 3363"/>
                  <a:gd name="T109" fmla="*/ 1426 h 3626"/>
                  <a:gd name="T110" fmla="*/ 1823 w 3363"/>
                  <a:gd name="T111" fmla="*/ 1177 h 3626"/>
                  <a:gd name="T112" fmla="*/ 2390 w 3363"/>
                  <a:gd name="T113" fmla="*/ 369 h 3626"/>
                  <a:gd name="T114" fmla="*/ 2416 w 3363"/>
                  <a:gd name="T115" fmla="*/ 304 h 3626"/>
                  <a:gd name="T116" fmla="*/ 2405 w 3363"/>
                  <a:gd name="T117" fmla="*/ 231 h 3626"/>
                  <a:gd name="T118" fmla="*/ 2400 w 3363"/>
                  <a:gd name="T119" fmla="*/ 157 h 3626"/>
                  <a:gd name="T120" fmla="*/ 2440 w 3363"/>
                  <a:gd name="T121" fmla="*/ 82 h 3626"/>
                  <a:gd name="T122" fmla="*/ 2610 w 3363"/>
                  <a:gd name="T123" fmla="*/ 0 h 3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363" h="3626">
                    <a:moveTo>
                      <a:pt x="1316" y="1831"/>
                    </a:moveTo>
                    <a:lnTo>
                      <a:pt x="1345" y="1926"/>
                    </a:lnTo>
                    <a:lnTo>
                      <a:pt x="1409" y="1886"/>
                    </a:lnTo>
                    <a:lnTo>
                      <a:pt x="1429" y="1946"/>
                    </a:lnTo>
                    <a:lnTo>
                      <a:pt x="1552" y="1929"/>
                    </a:lnTo>
                    <a:lnTo>
                      <a:pt x="1554" y="2044"/>
                    </a:lnTo>
                    <a:lnTo>
                      <a:pt x="1283" y="2446"/>
                    </a:lnTo>
                    <a:lnTo>
                      <a:pt x="1012" y="2853"/>
                    </a:lnTo>
                    <a:lnTo>
                      <a:pt x="972" y="2917"/>
                    </a:lnTo>
                    <a:lnTo>
                      <a:pt x="929" y="2984"/>
                    </a:lnTo>
                    <a:lnTo>
                      <a:pt x="887" y="3053"/>
                    </a:lnTo>
                    <a:lnTo>
                      <a:pt x="852" y="3126"/>
                    </a:lnTo>
                    <a:lnTo>
                      <a:pt x="825" y="3197"/>
                    </a:lnTo>
                    <a:lnTo>
                      <a:pt x="820" y="3224"/>
                    </a:lnTo>
                    <a:lnTo>
                      <a:pt x="820" y="3247"/>
                    </a:lnTo>
                    <a:lnTo>
                      <a:pt x="823" y="3271"/>
                    </a:lnTo>
                    <a:lnTo>
                      <a:pt x="829" y="3295"/>
                    </a:lnTo>
                    <a:lnTo>
                      <a:pt x="836" y="3317"/>
                    </a:lnTo>
                    <a:lnTo>
                      <a:pt x="841" y="3340"/>
                    </a:lnTo>
                    <a:lnTo>
                      <a:pt x="847" y="3364"/>
                    </a:lnTo>
                    <a:lnTo>
                      <a:pt x="850" y="3389"/>
                    </a:lnTo>
                    <a:lnTo>
                      <a:pt x="849" y="3415"/>
                    </a:lnTo>
                    <a:lnTo>
                      <a:pt x="841" y="3444"/>
                    </a:lnTo>
                    <a:lnTo>
                      <a:pt x="829" y="3475"/>
                    </a:lnTo>
                    <a:lnTo>
                      <a:pt x="809" y="3509"/>
                    </a:lnTo>
                    <a:lnTo>
                      <a:pt x="789" y="3533"/>
                    </a:lnTo>
                    <a:lnTo>
                      <a:pt x="761" y="3557"/>
                    </a:lnTo>
                    <a:lnTo>
                      <a:pt x="729" y="3577"/>
                    </a:lnTo>
                    <a:lnTo>
                      <a:pt x="694" y="3593"/>
                    </a:lnTo>
                    <a:lnTo>
                      <a:pt x="656" y="3607"/>
                    </a:lnTo>
                    <a:lnTo>
                      <a:pt x="616" y="3617"/>
                    </a:lnTo>
                    <a:lnTo>
                      <a:pt x="576" y="3624"/>
                    </a:lnTo>
                    <a:lnTo>
                      <a:pt x="538" y="3626"/>
                    </a:lnTo>
                    <a:lnTo>
                      <a:pt x="501" y="3622"/>
                    </a:lnTo>
                    <a:lnTo>
                      <a:pt x="467" y="3615"/>
                    </a:lnTo>
                    <a:lnTo>
                      <a:pt x="436" y="3602"/>
                    </a:lnTo>
                    <a:lnTo>
                      <a:pt x="412" y="3586"/>
                    </a:lnTo>
                    <a:lnTo>
                      <a:pt x="392" y="3560"/>
                    </a:lnTo>
                    <a:lnTo>
                      <a:pt x="374" y="3520"/>
                    </a:lnTo>
                    <a:lnTo>
                      <a:pt x="363" y="3482"/>
                    </a:lnTo>
                    <a:lnTo>
                      <a:pt x="358" y="3446"/>
                    </a:lnTo>
                    <a:lnTo>
                      <a:pt x="358" y="3413"/>
                    </a:lnTo>
                    <a:lnTo>
                      <a:pt x="358" y="3382"/>
                    </a:lnTo>
                    <a:lnTo>
                      <a:pt x="361" y="3351"/>
                    </a:lnTo>
                    <a:lnTo>
                      <a:pt x="361" y="3322"/>
                    </a:lnTo>
                    <a:lnTo>
                      <a:pt x="358" y="3291"/>
                    </a:lnTo>
                    <a:lnTo>
                      <a:pt x="349" y="3262"/>
                    </a:lnTo>
                    <a:lnTo>
                      <a:pt x="338" y="3238"/>
                    </a:lnTo>
                    <a:lnTo>
                      <a:pt x="321" y="3218"/>
                    </a:lnTo>
                    <a:lnTo>
                      <a:pt x="301" y="3200"/>
                    </a:lnTo>
                    <a:lnTo>
                      <a:pt x="278" y="3184"/>
                    </a:lnTo>
                    <a:lnTo>
                      <a:pt x="252" y="3167"/>
                    </a:lnTo>
                    <a:lnTo>
                      <a:pt x="225" y="3153"/>
                    </a:lnTo>
                    <a:lnTo>
                      <a:pt x="198" y="3138"/>
                    </a:lnTo>
                    <a:lnTo>
                      <a:pt x="169" y="3126"/>
                    </a:lnTo>
                    <a:lnTo>
                      <a:pt x="140" y="3111"/>
                    </a:lnTo>
                    <a:lnTo>
                      <a:pt x="112" y="3095"/>
                    </a:lnTo>
                    <a:lnTo>
                      <a:pt x="87" y="3078"/>
                    </a:lnTo>
                    <a:lnTo>
                      <a:pt x="61" y="3060"/>
                    </a:lnTo>
                    <a:lnTo>
                      <a:pt x="41" y="3040"/>
                    </a:lnTo>
                    <a:lnTo>
                      <a:pt x="23" y="3017"/>
                    </a:lnTo>
                    <a:lnTo>
                      <a:pt x="10" y="2991"/>
                    </a:lnTo>
                    <a:lnTo>
                      <a:pt x="1" y="2964"/>
                    </a:lnTo>
                    <a:lnTo>
                      <a:pt x="0" y="2931"/>
                    </a:lnTo>
                    <a:lnTo>
                      <a:pt x="1" y="2895"/>
                    </a:lnTo>
                    <a:lnTo>
                      <a:pt x="12" y="2855"/>
                    </a:lnTo>
                    <a:lnTo>
                      <a:pt x="29" y="2809"/>
                    </a:lnTo>
                    <a:lnTo>
                      <a:pt x="49" y="2775"/>
                    </a:lnTo>
                    <a:lnTo>
                      <a:pt x="74" y="2747"/>
                    </a:lnTo>
                    <a:lnTo>
                      <a:pt x="101" y="2727"/>
                    </a:lnTo>
                    <a:lnTo>
                      <a:pt x="134" y="2713"/>
                    </a:lnTo>
                    <a:lnTo>
                      <a:pt x="170" y="2702"/>
                    </a:lnTo>
                    <a:lnTo>
                      <a:pt x="209" y="2695"/>
                    </a:lnTo>
                    <a:lnTo>
                      <a:pt x="247" y="2689"/>
                    </a:lnTo>
                    <a:lnTo>
                      <a:pt x="289" y="2684"/>
                    </a:lnTo>
                    <a:lnTo>
                      <a:pt x="330" y="2678"/>
                    </a:lnTo>
                    <a:lnTo>
                      <a:pt x="372" y="2671"/>
                    </a:lnTo>
                    <a:lnTo>
                      <a:pt x="412" y="2660"/>
                    </a:lnTo>
                    <a:lnTo>
                      <a:pt x="469" y="2640"/>
                    </a:lnTo>
                    <a:lnTo>
                      <a:pt x="527" y="2609"/>
                    </a:lnTo>
                    <a:lnTo>
                      <a:pt x="585" y="2573"/>
                    </a:lnTo>
                    <a:lnTo>
                      <a:pt x="643" y="2529"/>
                    </a:lnTo>
                    <a:lnTo>
                      <a:pt x="701" y="2484"/>
                    </a:lnTo>
                    <a:lnTo>
                      <a:pt x="760" y="2437"/>
                    </a:lnTo>
                    <a:lnTo>
                      <a:pt x="816" y="2389"/>
                    </a:lnTo>
                    <a:lnTo>
                      <a:pt x="869" y="2346"/>
                    </a:lnTo>
                    <a:lnTo>
                      <a:pt x="941" y="2282"/>
                    </a:lnTo>
                    <a:lnTo>
                      <a:pt x="1009" y="2215"/>
                    </a:lnTo>
                    <a:lnTo>
                      <a:pt x="1074" y="2142"/>
                    </a:lnTo>
                    <a:lnTo>
                      <a:pt x="1136" y="2066"/>
                    </a:lnTo>
                    <a:lnTo>
                      <a:pt x="1196" y="1989"/>
                    </a:lnTo>
                    <a:lnTo>
                      <a:pt x="1252" y="1913"/>
                    </a:lnTo>
                    <a:lnTo>
                      <a:pt x="1316" y="1831"/>
                    </a:lnTo>
                    <a:close/>
                    <a:moveTo>
                      <a:pt x="2610" y="0"/>
                    </a:moveTo>
                    <a:lnTo>
                      <a:pt x="2654" y="2"/>
                    </a:lnTo>
                    <a:lnTo>
                      <a:pt x="2690" y="9"/>
                    </a:lnTo>
                    <a:lnTo>
                      <a:pt x="2720" y="20"/>
                    </a:lnTo>
                    <a:lnTo>
                      <a:pt x="2743" y="37"/>
                    </a:lnTo>
                    <a:lnTo>
                      <a:pt x="2761" y="57"/>
                    </a:lnTo>
                    <a:lnTo>
                      <a:pt x="2776" y="80"/>
                    </a:lnTo>
                    <a:lnTo>
                      <a:pt x="2787" y="107"/>
                    </a:lnTo>
                    <a:lnTo>
                      <a:pt x="2796" y="138"/>
                    </a:lnTo>
                    <a:lnTo>
                      <a:pt x="2803" y="173"/>
                    </a:lnTo>
                    <a:lnTo>
                      <a:pt x="2809" y="209"/>
                    </a:lnTo>
                    <a:lnTo>
                      <a:pt x="2814" y="249"/>
                    </a:lnTo>
                    <a:lnTo>
                      <a:pt x="2841" y="266"/>
                    </a:lnTo>
                    <a:lnTo>
                      <a:pt x="2872" y="278"/>
                    </a:lnTo>
                    <a:lnTo>
                      <a:pt x="2905" y="282"/>
                    </a:lnTo>
                    <a:lnTo>
                      <a:pt x="2940" y="278"/>
                    </a:lnTo>
                    <a:lnTo>
                      <a:pt x="2976" y="266"/>
                    </a:lnTo>
                    <a:lnTo>
                      <a:pt x="2990" y="238"/>
                    </a:lnTo>
                    <a:lnTo>
                      <a:pt x="3016" y="215"/>
                    </a:lnTo>
                    <a:lnTo>
                      <a:pt x="3047" y="197"/>
                    </a:lnTo>
                    <a:lnTo>
                      <a:pt x="3081" y="184"/>
                    </a:lnTo>
                    <a:lnTo>
                      <a:pt x="3120" y="177"/>
                    </a:lnTo>
                    <a:lnTo>
                      <a:pt x="3160" y="178"/>
                    </a:lnTo>
                    <a:lnTo>
                      <a:pt x="3200" y="189"/>
                    </a:lnTo>
                    <a:lnTo>
                      <a:pt x="3234" y="206"/>
                    </a:lnTo>
                    <a:lnTo>
                      <a:pt x="3267" y="227"/>
                    </a:lnTo>
                    <a:lnTo>
                      <a:pt x="3296" y="255"/>
                    </a:lnTo>
                    <a:lnTo>
                      <a:pt x="3320" y="287"/>
                    </a:lnTo>
                    <a:lnTo>
                      <a:pt x="3340" y="324"/>
                    </a:lnTo>
                    <a:lnTo>
                      <a:pt x="3354" y="366"/>
                    </a:lnTo>
                    <a:lnTo>
                      <a:pt x="3361" y="415"/>
                    </a:lnTo>
                    <a:lnTo>
                      <a:pt x="3363" y="467"/>
                    </a:lnTo>
                    <a:lnTo>
                      <a:pt x="3356" y="526"/>
                    </a:lnTo>
                    <a:lnTo>
                      <a:pt x="3343" y="562"/>
                    </a:lnTo>
                    <a:lnTo>
                      <a:pt x="3325" y="597"/>
                    </a:lnTo>
                    <a:lnTo>
                      <a:pt x="3301" y="624"/>
                    </a:lnTo>
                    <a:lnTo>
                      <a:pt x="3272" y="647"/>
                    </a:lnTo>
                    <a:lnTo>
                      <a:pt x="3241" y="667"/>
                    </a:lnTo>
                    <a:lnTo>
                      <a:pt x="3205" y="680"/>
                    </a:lnTo>
                    <a:lnTo>
                      <a:pt x="3169" y="689"/>
                    </a:lnTo>
                    <a:lnTo>
                      <a:pt x="3132" y="693"/>
                    </a:lnTo>
                    <a:lnTo>
                      <a:pt x="3094" y="689"/>
                    </a:lnTo>
                    <a:lnTo>
                      <a:pt x="3058" y="680"/>
                    </a:lnTo>
                    <a:lnTo>
                      <a:pt x="3025" y="666"/>
                    </a:lnTo>
                    <a:lnTo>
                      <a:pt x="2994" y="644"/>
                    </a:lnTo>
                    <a:lnTo>
                      <a:pt x="2969" y="617"/>
                    </a:lnTo>
                    <a:lnTo>
                      <a:pt x="2947" y="582"/>
                    </a:lnTo>
                    <a:lnTo>
                      <a:pt x="2883" y="575"/>
                    </a:lnTo>
                    <a:lnTo>
                      <a:pt x="2821" y="578"/>
                    </a:lnTo>
                    <a:lnTo>
                      <a:pt x="2765" y="589"/>
                    </a:lnTo>
                    <a:lnTo>
                      <a:pt x="2712" y="607"/>
                    </a:lnTo>
                    <a:lnTo>
                      <a:pt x="2661" y="631"/>
                    </a:lnTo>
                    <a:lnTo>
                      <a:pt x="2614" y="660"/>
                    </a:lnTo>
                    <a:lnTo>
                      <a:pt x="2570" y="695"/>
                    </a:lnTo>
                    <a:lnTo>
                      <a:pt x="2529" y="731"/>
                    </a:lnTo>
                    <a:lnTo>
                      <a:pt x="2490" y="773"/>
                    </a:lnTo>
                    <a:lnTo>
                      <a:pt x="2454" y="815"/>
                    </a:lnTo>
                    <a:lnTo>
                      <a:pt x="2420" y="858"/>
                    </a:lnTo>
                    <a:lnTo>
                      <a:pt x="2385" y="904"/>
                    </a:lnTo>
                    <a:lnTo>
                      <a:pt x="2354" y="949"/>
                    </a:lnTo>
                    <a:lnTo>
                      <a:pt x="2325" y="993"/>
                    </a:lnTo>
                    <a:lnTo>
                      <a:pt x="2296" y="1035"/>
                    </a:lnTo>
                    <a:lnTo>
                      <a:pt x="2267" y="1073"/>
                    </a:lnTo>
                    <a:lnTo>
                      <a:pt x="2060" y="1326"/>
                    </a:lnTo>
                    <a:lnTo>
                      <a:pt x="1692" y="1844"/>
                    </a:lnTo>
                    <a:lnTo>
                      <a:pt x="1698" y="1762"/>
                    </a:lnTo>
                    <a:lnTo>
                      <a:pt x="1565" y="1793"/>
                    </a:lnTo>
                    <a:lnTo>
                      <a:pt x="1541" y="1713"/>
                    </a:lnTo>
                    <a:lnTo>
                      <a:pt x="1465" y="1769"/>
                    </a:lnTo>
                    <a:lnTo>
                      <a:pt x="1441" y="1669"/>
                    </a:lnTo>
                    <a:lnTo>
                      <a:pt x="1534" y="1549"/>
                    </a:lnTo>
                    <a:lnTo>
                      <a:pt x="1625" y="1426"/>
                    </a:lnTo>
                    <a:lnTo>
                      <a:pt x="1689" y="1338"/>
                    </a:lnTo>
                    <a:lnTo>
                      <a:pt x="1756" y="1257"/>
                    </a:lnTo>
                    <a:lnTo>
                      <a:pt x="1823" y="1177"/>
                    </a:lnTo>
                    <a:lnTo>
                      <a:pt x="1890" y="1093"/>
                    </a:lnTo>
                    <a:lnTo>
                      <a:pt x="2183" y="689"/>
                    </a:lnTo>
                    <a:lnTo>
                      <a:pt x="2390" y="369"/>
                    </a:lnTo>
                    <a:lnTo>
                      <a:pt x="2405" y="349"/>
                    </a:lnTo>
                    <a:lnTo>
                      <a:pt x="2412" y="327"/>
                    </a:lnTo>
                    <a:lnTo>
                      <a:pt x="2416" y="304"/>
                    </a:lnTo>
                    <a:lnTo>
                      <a:pt x="2414" y="280"/>
                    </a:lnTo>
                    <a:lnTo>
                      <a:pt x="2410" y="257"/>
                    </a:lnTo>
                    <a:lnTo>
                      <a:pt x="2405" y="231"/>
                    </a:lnTo>
                    <a:lnTo>
                      <a:pt x="2401" y="207"/>
                    </a:lnTo>
                    <a:lnTo>
                      <a:pt x="2400" y="182"/>
                    </a:lnTo>
                    <a:lnTo>
                      <a:pt x="2400" y="157"/>
                    </a:lnTo>
                    <a:lnTo>
                      <a:pt x="2407" y="131"/>
                    </a:lnTo>
                    <a:lnTo>
                      <a:pt x="2420" y="106"/>
                    </a:lnTo>
                    <a:lnTo>
                      <a:pt x="2440" y="82"/>
                    </a:lnTo>
                    <a:lnTo>
                      <a:pt x="2470" y="57"/>
                    </a:lnTo>
                    <a:lnTo>
                      <a:pt x="2510" y="33"/>
                    </a:lnTo>
                    <a:lnTo>
                      <a:pt x="26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39" name="Freeform 9">
                <a:extLst>
                  <a:ext uri="{FF2B5EF4-FFF2-40B4-BE49-F238E27FC236}">
                    <a16:creationId xmlns:a16="http://schemas.microsoft.com/office/drawing/2014/main" id="{AC0CB2F0-6DA4-4E8A-9356-114B5587E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5187" y="519003"/>
                <a:ext cx="267185" cy="286545"/>
              </a:xfrm>
              <a:custGeom>
                <a:avLst/>
                <a:gdLst>
                  <a:gd name="T0" fmla="*/ 2709 w 3381"/>
                  <a:gd name="T1" fmla="*/ 9 h 3626"/>
                  <a:gd name="T2" fmla="*/ 2780 w 3381"/>
                  <a:gd name="T3" fmla="*/ 57 h 3626"/>
                  <a:gd name="T4" fmla="*/ 2814 w 3381"/>
                  <a:gd name="T5" fmla="*/ 138 h 3626"/>
                  <a:gd name="T6" fmla="*/ 2832 w 3381"/>
                  <a:gd name="T7" fmla="*/ 249 h 3626"/>
                  <a:gd name="T8" fmla="*/ 2923 w 3381"/>
                  <a:gd name="T9" fmla="*/ 282 h 3626"/>
                  <a:gd name="T10" fmla="*/ 3009 w 3381"/>
                  <a:gd name="T11" fmla="*/ 238 h 3626"/>
                  <a:gd name="T12" fmla="*/ 3100 w 3381"/>
                  <a:gd name="T13" fmla="*/ 184 h 3626"/>
                  <a:gd name="T14" fmla="*/ 3218 w 3381"/>
                  <a:gd name="T15" fmla="*/ 189 h 3626"/>
                  <a:gd name="T16" fmla="*/ 3314 w 3381"/>
                  <a:gd name="T17" fmla="*/ 255 h 3626"/>
                  <a:gd name="T18" fmla="*/ 3372 w 3381"/>
                  <a:gd name="T19" fmla="*/ 366 h 3626"/>
                  <a:gd name="T20" fmla="*/ 3372 w 3381"/>
                  <a:gd name="T21" fmla="*/ 526 h 3626"/>
                  <a:gd name="T22" fmla="*/ 3320 w 3381"/>
                  <a:gd name="T23" fmla="*/ 624 h 3626"/>
                  <a:gd name="T24" fmla="*/ 3223 w 3381"/>
                  <a:gd name="T25" fmla="*/ 680 h 3626"/>
                  <a:gd name="T26" fmla="*/ 3112 w 3381"/>
                  <a:gd name="T27" fmla="*/ 689 h 3626"/>
                  <a:gd name="T28" fmla="*/ 3012 w 3381"/>
                  <a:gd name="T29" fmla="*/ 644 h 3626"/>
                  <a:gd name="T30" fmla="*/ 2901 w 3381"/>
                  <a:gd name="T31" fmla="*/ 575 h 3626"/>
                  <a:gd name="T32" fmla="*/ 2730 w 3381"/>
                  <a:gd name="T33" fmla="*/ 607 h 3626"/>
                  <a:gd name="T34" fmla="*/ 2589 w 3381"/>
                  <a:gd name="T35" fmla="*/ 695 h 3626"/>
                  <a:gd name="T36" fmla="*/ 2472 w 3381"/>
                  <a:gd name="T37" fmla="*/ 815 h 3626"/>
                  <a:gd name="T38" fmla="*/ 2372 w 3381"/>
                  <a:gd name="T39" fmla="*/ 949 h 3626"/>
                  <a:gd name="T40" fmla="*/ 2285 w 3381"/>
                  <a:gd name="T41" fmla="*/ 1073 h 3626"/>
                  <a:gd name="T42" fmla="*/ 1645 w 3381"/>
                  <a:gd name="T43" fmla="*/ 1931 h 3626"/>
                  <a:gd name="T44" fmla="*/ 1012 w 3381"/>
                  <a:gd name="T45" fmla="*/ 2853 h 3626"/>
                  <a:gd name="T46" fmla="*/ 887 w 3381"/>
                  <a:gd name="T47" fmla="*/ 3053 h 3626"/>
                  <a:gd name="T48" fmla="*/ 820 w 3381"/>
                  <a:gd name="T49" fmla="*/ 3224 h 3626"/>
                  <a:gd name="T50" fmla="*/ 829 w 3381"/>
                  <a:gd name="T51" fmla="*/ 3295 h 3626"/>
                  <a:gd name="T52" fmla="*/ 847 w 3381"/>
                  <a:gd name="T53" fmla="*/ 3364 h 3626"/>
                  <a:gd name="T54" fmla="*/ 841 w 3381"/>
                  <a:gd name="T55" fmla="*/ 3444 h 3626"/>
                  <a:gd name="T56" fmla="*/ 789 w 3381"/>
                  <a:gd name="T57" fmla="*/ 3533 h 3626"/>
                  <a:gd name="T58" fmla="*/ 694 w 3381"/>
                  <a:gd name="T59" fmla="*/ 3593 h 3626"/>
                  <a:gd name="T60" fmla="*/ 576 w 3381"/>
                  <a:gd name="T61" fmla="*/ 3624 h 3626"/>
                  <a:gd name="T62" fmla="*/ 467 w 3381"/>
                  <a:gd name="T63" fmla="*/ 3615 h 3626"/>
                  <a:gd name="T64" fmla="*/ 392 w 3381"/>
                  <a:gd name="T65" fmla="*/ 3560 h 3626"/>
                  <a:gd name="T66" fmla="*/ 358 w 3381"/>
                  <a:gd name="T67" fmla="*/ 3446 h 3626"/>
                  <a:gd name="T68" fmla="*/ 361 w 3381"/>
                  <a:gd name="T69" fmla="*/ 3351 h 3626"/>
                  <a:gd name="T70" fmla="*/ 349 w 3381"/>
                  <a:gd name="T71" fmla="*/ 3262 h 3626"/>
                  <a:gd name="T72" fmla="*/ 301 w 3381"/>
                  <a:gd name="T73" fmla="*/ 3200 h 3626"/>
                  <a:gd name="T74" fmla="*/ 225 w 3381"/>
                  <a:gd name="T75" fmla="*/ 3153 h 3626"/>
                  <a:gd name="T76" fmla="*/ 140 w 3381"/>
                  <a:gd name="T77" fmla="*/ 3111 h 3626"/>
                  <a:gd name="T78" fmla="*/ 61 w 3381"/>
                  <a:gd name="T79" fmla="*/ 3060 h 3626"/>
                  <a:gd name="T80" fmla="*/ 10 w 3381"/>
                  <a:gd name="T81" fmla="*/ 2991 h 3626"/>
                  <a:gd name="T82" fmla="*/ 1 w 3381"/>
                  <a:gd name="T83" fmla="*/ 2895 h 3626"/>
                  <a:gd name="T84" fmla="*/ 49 w 3381"/>
                  <a:gd name="T85" fmla="*/ 2775 h 3626"/>
                  <a:gd name="T86" fmla="*/ 134 w 3381"/>
                  <a:gd name="T87" fmla="*/ 2713 h 3626"/>
                  <a:gd name="T88" fmla="*/ 247 w 3381"/>
                  <a:gd name="T89" fmla="*/ 2689 h 3626"/>
                  <a:gd name="T90" fmla="*/ 372 w 3381"/>
                  <a:gd name="T91" fmla="*/ 2671 h 3626"/>
                  <a:gd name="T92" fmla="*/ 527 w 3381"/>
                  <a:gd name="T93" fmla="*/ 2609 h 3626"/>
                  <a:gd name="T94" fmla="*/ 701 w 3381"/>
                  <a:gd name="T95" fmla="*/ 2484 h 3626"/>
                  <a:gd name="T96" fmla="*/ 869 w 3381"/>
                  <a:gd name="T97" fmla="*/ 2346 h 3626"/>
                  <a:gd name="T98" fmla="*/ 1074 w 3381"/>
                  <a:gd name="T99" fmla="*/ 2142 h 3626"/>
                  <a:gd name="T100" fmla="*/ 1252 w 3381"/>
                  <a:gd name="T101" fmla="*/ 1913 h 3626"/>
                  <a:gd name="T102" fmla="*/ 1534 w 3381"/>
                  <a:gd name="T103" fmla="*/ 1549 h 3626"/>
                  <a:gd name="T104" fmla="*/ 1736 w 3381"/>
                  <a:gd name="T105" fmla="*/ 1289 h 3626"/>
                  <a:gd name="T106" fmla="*/ 1909 w 3381"/>
                  <a:gd name="T107" fmla="*/ 1093 h 3626"/>
                  <a:gd name="T108" fmla="*/ 2423 w 3381"/>
                  <a:gd name="T109" fmla="*/ 349 h 3626"/>
                  <a:gd name="T110" fmla="*/ 2432 w 3381"/>
                  <a:gd name="T111" fmla="*/ 280 h 3626"/>
                  <a:gd name="T112" fmla="*/ 2420 w 3381"/>
                  <a:gd name="T113" fmla="*/ 207 h 3626"/>
                  <a:gd name="T114" fmla="*/ 2425 w 3381"/>
                  <a:gd name="T115" fmla="*/ 131 h 3626"/>
                  <a:gd name="T116" fmla="*/ 2489 w 3381"/>
                  <a:gd name="T117" fmla="*/ 57 h 3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381" h="3626">
                    <a:moveTo>
                      <a:pt x="2629" y="0"/>
                    </a:moveTo>
                    <a:lnTo>
                      <a:pt x="2672" y="2"/>
                    </a:lnTo>
                    <a:lnTo>
                      <a:pt x="2709" y="9"/>
                    </a:lnTo>
                    <a:lnTo>
                      <a:pt x="2738" y="20"/>
                    </a:lnTo>
                    <a:lnTo>
                      <a:pt x="2761" y="37"/>
                    </a:lnTo>
                    <a:lnTo>
                      <a:pt x="2780" y="57"/>
                    </a:lnTo>
                    <a:lnTo>
                      <a:pt x="2794" y="80"/>
                    </a:lnTo>
                    <a:lnTo>
                      <a:pt x="2805" y="107"/>
                    </a:lnTo>
                    <a:lnTo>
                      <a:pt x="2814" y="138"/>
                    </a:lnTo>
                    <a:lnTo>
                      <a:pt x="2821" y="173"/>
                    </a:lnTo>
                    <a:lnTo>
                      <a:pt x="2827" y="209"/>
                    </a:lnTo>
                    <a:lnTo>
                      <a:pt x="2832" y="249"/>
                    </a:lnTo>
                    <a:lnTo>
                      <a:pt x="2860" y="266"/>
                    </a:lnTo>
                    <a:lnTo>
                      <a:pt x="2890" y="278"/>
                    </a:lnTo>
                    <a:lnTo>
                      <a:pt x="2923" y="282"/>
                    </a:lnTo>
                    <a:lnTo>
                      <a:pt x="2958" y="278"/>
                    </a:lnTo>
                    <a:lnTo>
                      <a:pt x="2992" y="266"/>
                    </a:lnTo>
                    <a:lnTo>
                      <a:pt x="3009" y="238"/>
                    </a:lnTo>
                    <a:lnTo>
                      <a:pt x="3034" y="215"/>
                    </a:lnTo>
                    <a:lnTo>
                      <a:pt x="3063" y="197"/>
                    </a:lnTo>
                    <a:lnTo>
                      <a:pt x="3100" y="184"/>
                    </a:lnTo>
                    <a:lnTo>
                      <a:pt x="3138" y="177"/>
                    </a:lnTo>
                    <a:lnTo>
                      <a:pt x="3178" y="178"/>
                    </a:lnTo>
                    <a:lnTo>
                      <a:pt x="3218" y="189"/>
                    </a:lnTo>
                    <a:lnTo>
                      <a:pt x="3252" y="206"/>
                    </a:lnTo>
                    <a:lnTo>
                      <a:pt x="3285" y="227"/>
                    </a:lnTo>
                    <a:lnTo>
                      <a:pt x="3314" y="255"/>
                    </a:lnTo>
                    <a:lnTo>
                      <a:pt x="3338" y="287"/>
                    </a:lnTo>
                    <a:lnTo>
                      <a:pt x="3358" y="324"/>
                    </a:lnTo>
                    <a:lnTo>
                      <a:pt x="3372" y="366"/>
                    </a:lnTo>
                    <a:lnTo>
                      <a:pt x="3380" y="415"/>
                    </a:lnTo>
                    <a:lnTo>
                      <a:pt x="3381" y="467"/>
                    </a:lnTo>
                    <a:lnTo>
                      <a:pt x="3372" y="526"/>
                    </a:lnTo>
                    <a:lnTo>
                      <a:pt x="3361" y="562"/>
                    </a:lnTo>
                    <a:lnTo>
                      <a:pt x="3343" y="597"/>
                    </a:lnTo>
                    <a:lnTo>
                      <a:pt x="3320" y="624"/>
                    </a:lnTo>
                    <a:lnTo>
                      <a:pt x="3290" y="647"/>
                    </a:lnTo>
                    <a:lnTo>
                      <a:pt x="3260" y="667"/>
                    </a:lnTo>
                    <a:lnTo>
                      <a:pt x="3223" y="680"/>
                    </a:lnTo>
                    <a:lnTo>
                      <a:pt x="3187" y="689"/>
                    </a:lnTo>
                    <a:lnTo>
                      <a:pt x="3149" y="693"/>
                    </a:lnTo>
                    <a:lnTo>
                      <a:pt x="3112" y="689"/>
                    </a:lnTo>
                    <a:lnTo>
                      <a:pt x="3076" y="680"/>
                    </a:lnTo>
                    <a:lnTo>
                      <a:pt x="3043" y="666"/>
                    </a:lnTo>
                    <a:lnTo>
                      <a:pt x="3012" y="644"/>
                    </a:lnTo>
                    <a:lnTo>
                      <a:pt x="2987" y="617"/>
                    </a:lnTo>
                    <a:lnTo>
                      <a:pt x="2965" y="582"/>
                    </a:lnTo>
                    <a:lnTo>
                      <a:pt x="2901" y="575"/>
                    </a:lnTo>
                    <a:lnTo>
                      <a:pt x="2840" y="578"/>
                    </a:lnTo>
                    <a:lnTo>
                      <a:pt x="2783" y="589"/>
                    </a:lnTo>
                    <a:lnTo>
                      <a:pt x="2730" y="607"/>
                    </a:lnTo>
                    <a:lnTo>
                      <a:pt x="2680" y="631"/>
                    </a:lnTo>
                    <a:lnTo>
                      <a:pt x="2632" y="660"/>
                    </a:lnTo>
                    <a:lnTo>
                      <a:pt x="2589" y="695"/>
                    </a:lnTo>
                    <a:lnTo>
                      <a:pt x="2547" y="731"/>
                    </a:lnTo>
                    <a:lnTo>
                      <a:pt x="2509" y="773"/>
                    </a:lnTo>
                    <a:lnTo>
                      <a:pt x="2472" y="815"/>
                    </a:lnTo>
                    <a:lnTo>
                      <a:pt x="2438" y="858"/>
                    </a:lnTo>
                    <a:lnTo>
                      <a:pt x="2403" y="904"/>
                    </a:lnTo>
                    <a:lnTo>
                      <a:pt x="2372" y="949"/>
                    </a:lnTo>
                    <a:lnTo>
                      <a:pt x="2341" y="993"/>
                    </a:lnTo>
                    <a:lnTo>
                      <a:pt x="2312" y="1035"/>
                    </a:lnTo>
                    <a:lnTo>
                      <a:pt x="2285" y="1073"/>
                    </a:lnTo>
                    <a:lnTo>
                      <a:pt x="2078" y="1326"/>
                    </a:lnTo>
                    <a:lnTo>
                      <a:pt x="1861" y="1627"/>
                    </a:lnTo>
                    <a:lnTo>
                      <a:pt x="1645" y="1931"/>
                    </a:lnTo>
                    <a:lnTo>
                      <a:pt x="1430" y="2235"/>
                    </a:lnTo>
                    <a:lnTo>
                      <a:pt x="1220" y="2542"/>
                    </a:lnTo>
                    <a:lnTo>
                      <a:pt x="1012" y="2853"/>
                    </a:lnTo>
                    <a:lnTo>
                      <a:pt x="972" y="2917"/>
                    </a:lnTo>
                    <a:lnTo>
                      <a:pt x="929" y="2984"/>
                    </a:lnTo>
                    <a:lnTo>
                      <a:pt x="887" y="3053"/>
                    </a:lnTo>
                    <a:lnTo>
                      <a:pt x="852" y="3126"/>
                    </a:lnTo>
                    <a:lnTo>
                      <a:pt x="825" y="3197"/>
                    </a:lnTo>
                    <a:lnTo>
                      <a:pt x="820" y="3224"/>
                    </a:lnTo>
                    <a:lnTo>
                      <a:pt x="820" y="3247"/>
                    </a:lnTo>
                    <a:lnTo>
                      <a:pt x="823" y="3271"/>
                    </a:lnTo>
                    <a:lnTo>
                      <a:pt x="829" y="3295"/>
                    </a:lnTo>
                    <a:lnTo>
                      <a:pt x="836" y="3317"/>
                    </a:lnTo>
                    <a:lnTo>
                      <a:pt x="841" y="3340"/>
                    </a:lnTo>
                    <a:lnTo>
                      <a:pt x="847" y="3364"/>
                    </a:lnTo>
                    <a:lnTo>
                      <a:pt x="850" y="3389"/>
                    </a:lnTo>
                    <a:lnTo>
                      <a:pt x="849" y="3415"/>
                    </a:lnTo>
                    <a:lnTo>
                      <a:pt x="841" y="3444"/>
                    </a:lnTo>
                    <a:lnTo>
                      <a:pt x="829" y="3475"/>
                    </a:lnTo>
                    <a:lnTo>
                      <a:pt x="809" y="3509"/>
                    </a:lnTo>
                    <a:lnTo>
                      <a:pt x="789" y="3533"/>
                    </a:lnTo>
                    <a:lnTo>
                      <a:pt x="761" y="3557"/>
                    </a:lnTo>
                    <a:lnTo>
                      <a:pt x="729" y="3577"/>
                    </a:lnTo>
                    <a:lnTo>
                      <a:pt x="694" y="3593"/>
                    </a:lnTo>
                    <a:lnTo>
                      <a:pt x="656" y="3607"/>
                    </a:lnTo>
                    <a:lnTo>
                      <a:pt x="616" y="3617"/>
                    </a:lnTo>
                    <a:lnTo>
                      <a:pt x="576" y="3624"/>
                    </a:lnTo>
                    <a:lnTo>
                      <a:pt x="538" y="3626"/>
                    </a:lnTo>
                    <a:lnTo>
                      <a:pt x="501" y="3622"/>
                    </a:lnTo>
                    <a:lnTo>
                      <a:pt x="467" y="3615"/>
                    </a:lnTo>
                    <a:lnTo>
                      <a:pt x="436" y="3602"/>
                    </a:lnTo>
                    <a:lnTo>
                      <a:pt x="412" y="3586"/>
                    </a:lnTo>
                    <a:lnTo>
                      <a:pt x="392" y="3560"/>
                    </a:lnTo>
                    <a:lnTo>
                      <a:pt x="374" y="3520"/>
                    </a:lnTo>
                    <a:lnTo>
                      <a:pt x="363" y="3482"/>
                    </a:lnTo>
                    <a:lnTo>
                      <a:pt x="358" y="3446"/>
                    </a:lnTo>
                    <a:lnTo>
                      <a:pt x="358" y="3413"/>
                    </a:lnTo>
                    <a:lnTo>
                      <a:pt x="358" y="3382"/>
                    </a:lnTo>
                    <a:lnTo>
                      <a:pt x="361" y="3351"/>
                    </a:lnTo>
                    <a:lnTo>
                      <a:pt x="361" y="3322"/>
                    </a:lnTo>
                    <a:lnTo>
                      <a:pt x="358" y="3291"/>
                    </a:lnTo>
                    <a:lnTo>
                      <a:pt x="349" y="3262"/>
                    </a:lnTo>
                    <a:lnTo>
                      <a:pt x="338" y="3238"/>
                    </a:lnTo>
                    <a:lnTo>
                      <a:pt x="321" y="3218"/>
                    </a:lnTo>
                    <a:lnTo>
                      <a:pt x="301" y="3200"/>
                    </a:lnTo>
                    <a:lnTo>
                      <a:pt x="278" y="3184"/>
                    </a:lnTo>
                    <a:lnTo>
                      <a:pt x="252" y="3167"/>
                    </a:lnTo>
                    <a:lnTo>
                      <a:pt x="225" y="3153"/>
                    </a:lnTo>
                    <a:lnTo>
                      <a:pt x="198" y="3138"/>
                    </a:lnTo>
                    <a:lnTo>
                      <a:pt x="169" y="3126"/>
                    </a:lnTo>
                    <a:lnTo>
                      <a:pt x="140" y="3111"/>
                    </a:lnTo>
                    <a:lnTo>
                      <a:pt x="112" y="3095"/>
                    </a:lnTo>
                    <a:lnTo>
                      <a:pt x="87" y="3078"/>
                    </a:lnTo>
                    <a:lnTo>
                      <a:pt x="61" y="3060"/>
                    </a:lnTo>
                    <a:lnTo>
                      <a:pt x="41" y="3040"/>
                    </a:lnTo>
                    <a:lnTo>
                      <a:pt x="23" y="3017"/>
                    </a:lnTo>
                    <a:lnTo>
                      <a:pt x="10" y="2991"/>
                    </a:lnTo>
                    <a:lnTo>
                      <a:pt x="1" y="2964"/>
                    </a:lnTo>
                    <a:lnTo>
                      <a:pt x="0" y="2931"/>
                    </a:lnTo>
                    <a:lnTo>
                      <a:pt x="1" y="2895"/>
                    </a:lnTo>
                    <a:lnTo>
                      <a:pt x="12" y="2855"/>
                    </a:lnTo>
                    <a:lnTo>
                      <a:pt x="29" y="2809"/>
                    </a:lnTo>
                    <a:lnTo>
                      <a:pt x="49" y="2775"/>
                    </a:lnTo>
                    <a:lnTo>
                      <a:pt x="74" y="2747"/>
                    </a:lnTo>
                    <a:lnTo>
                      <a:pt x="101" y="2727"/>
                    </a:lnTo>
                    <a:lnTo>
                      <a:pt x="134" y="2713"/>
                    </a:lnTo>
                    <a:lnTo>
                      <a:pt x="170" y="2702"/>
                    </a:lnTo>
                    <a:lnTo>
                      <a:pt x="209" y="2695"/>
                    </a:lnTo>
                    <a:lnTo>
                      <a:pt x="247" y="2689"/>
                    </a:lnTo>
                    <a:lnTo>
                      <a:pt x="289" y="2684"/>
                    </a:lnTo>
                    <a:lnTo>
                      <a:pt x="330" y="2678"/>
                    </a:lnTo>
                    <a:lnTo>
                      <a:pt x="372" y="2671"/>
                    </a:lnTo>
                    <a:lnTo>
                      <a:pt x="412" y="2660"/>
                    </a:lnTo>
                    <a:lnTo>
                      <a:pt x="469" y="2640"/>
                    </a:lnTo>
                    <a:lnTo>
                      <a:pt x="527" y="2609"/>
                    </a:lnTo>
                    <a:lnTo>
                      <a:pt x="585" y="2573"/>
                    </a:lnTo>
                    <a:lnTo>
                      <a:pt x="643" y="2529"/>
                    </a:lnTo>
                    <a:lnTo>
                      <a:pt x="701" y="2484"/>
                    </a:lnTo>
                    <a:lnTo>
                      <a:pt x="760" y="2437"/>
                    </a:lnTo>
                    <a:lnTo>
                      <a:pt x="816" y="2389"/>
                    </a:lnTo>
                    <a:lnTo>
                      <a:pt x="869" y="2346"/>
                    </a:lnTo>
                    <a:lnTo>
                      <a:pt x="941" y="2282"/>
                    </a:lnTo>
                    <a:lnTo>
                      <a:pt x="1009" y="2215"/>
                    </a:lnTo>
                    <a:lnTo>
                      <a:pt x="1074" y="2142"/>
                    </a:lnTo>
                    <a:lnTo>
                      <a:pt x="1136" y="2066"/>
                    </a:lnTo>
                    <a:lnTo>
                      <a:pt x="1196" y="1989"/>
                    </a:lnTo>
                    <a:lnTo>
                      <a:pt x="1252" y="1913"/>
                    </a:lnTo>
                    <a:lnTo>
                      <a:pt x="1347" y="1791"/>
                    </a:lnTo>
                    <a:lnTo>
                      <a:pt x="1440" y="1671"/>
                    </a:lnTo>
                    <a:lnTo>
                      <a:pt x="1534" y="1549"/>
                    </a:lnTo>
                    <a:lnTo>
                      <a:pt x="1625" y="1426"/>
                    </a:lnTo>
                    <a:lnTo>
                      <a:pt x="1678" y="1355"/>
                    </a:lnTo>
                    <a:lnTo>
                      <a:pt x="1736" y="1289"/>
                    </a:lnTo>
                    <a:lnTo>
                      <a:pt x="1796" y="1226"/>
                    </a:lnTo>
                    <a:lnTo>
                      <a:pt x="1854" y="1160"/>
                    </a:lnTo>
                    <a:lnTo>
                      <a:pt x="1909" y="1093"/>
                    </a:lnTo>
                    <a:lnTo>
                      <a:pt x="2201" y="689"/>
                    </a:lnTo>
                    <a:lnTo>
                      <a:pt x="2409" y="369"/>
                    </a:lnTo>
                    <a:lnTo>
                      <a:pt x="2423" y="349"/>
                    </a:lnTo>
                    <a:lnTo>
                      <a:pt x="2430" y="327"/>
                    </a:lnTo>
                    <a:lnTo>
                      <a:pt x="2432" y="304"/>
                    </a:lnTo>
                    <a:lnTo>
                      <a:pt x="2432" y="280"/>
                    </a:lnTo>
                    <a:lnTo>
                      <a:pt x="2429" y="257"/>
                    </a:lnTo>
                    <a:lnTo>
                      <a:pt x="2423" y="231"/>
                    </a:lnTo>
                    <a:lnTo>
                      <a:pt x="2420" y="207"/>
                    </a:lnTo>
                    <a:lnTo>
                      <a:pt x="2416" y="182"/>
                    </a:lnTo>
                    <a:lnTo>
                      <a:pt x="2418" y="157"/>
                    </a:lnTo>
                    <a:lnTo>
                      <a:pt x="2425" y="131"/>
                    </a:lnTo>
                    <a:lnTo>
                      <a:pt x="2438" y="106"/>
                    </a:lnTo>
                    <a:lnTo>
                      <a:pt x="2458" y="82"/>
                    </a:lnTo>
                    <a:lnTo>
                      <a:pt x="2489" y="57"/>
                    </a:lnTo>
                    <a:lnTo>
                      <a:pt x="2529" y="33"/>
                    </a:lnTo>
                    <a:lnTo>
                      <a:pt x="26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40" name="Oval 7">
                <a:extLst>
                  <a:ext uri="{FF2B5EF4-FFF2-40B4-BE49-F238E27FC236}">
                    <a16:creationId xmlns:a16="http://schemas.microsoft.com/office/drawing/2014/main" id="{7A30C0C3-CC4C-4971-83E0-9B992B71CC35}"/>
                  </a:ext>
                </a:extLst>
              </p:cNvPr>
              <p:cNvSpPr/>
              <p:nvPr/>
            </p:nvSpPr>
            <p:spPr>
              <a:xfrm>
                <a:off x="5235611" y="1064229"/>
                <a:ext cx="251451" cy="251451"/>
              </a:xfrm>
              <a:custGeom>
                <a:avLst/>
                <a:gdLst/>
                <a:ahLst/>
                <a:cxnLst/>
                <a:rect l="l" t="t" r="r" b="b"/>
                <a:pathLst>
                  <a:path w="3816424" h="3816424">
                    <a:moveTo>
                      <a:pt x="2203186" y="2279595"/>
                    </a:moveTo>
                    <a:lnTo>
                      <a:pt x="2808192" y="3090048"/>
                    </a:lnTo>
                    <a:cubicBezTo>
                      <a:pt x="2335386" y="3450334"/>
                      <a:pt x="1671399" y="3501280"/>
                      <a:pt x="1136700" y="3171034"/>
                    </a:cubicBezTo>
                    <a:lnTo>
                      <a:pt x="1672341" y="2318238"/>
                    </a:lnTo>
                    <a:cubicBezTo>
                      <a:pt x="1741351" y="2359418"/>
                      <a:pt x="1822171" y="2381777"/>
                      <a:pt x="1908212" y="2381777"/>
                    </a:cubicBezTo>
                    <a:cubicBezTo>
                      <a:pt x="2019680" y="2381777"/>
                      <a:pt x="2122383" y="2344251"/>
                      <a:pt x="2203186" y="2279595"/>
                    </a:cubicBezTo>
                    <a:close/>
                    <a:moveTo>
                      <a:pt x="1908212" y="1559425"/>
                    </a:moveTo>
                    <a:lnTo>
                      <a:pt x="1980325" y="1567601"/>
                    </a:lnTo>
                    <a:lnTo>
                      <a:pt x="1993606" y="1571724"/>
                    </a:lnTo>
                    <a:cubicBezTo>
                      <a:pt x="2013982" y="1576081"/>
                      <a:pt x="2033279" y="1583438"/>
                      <a:pt x="2051568" y="1592606"/>
                    </a:cubicBezTo>
                    <a:cubicBezTo>
                      <a:pt x="2161269" y="1643381"/>
                      <a:pt x="2238178" y="1752249"/>
                      <a:pt x="2242946" y="1879728"/>
                    </a:cubicBezTo>
                    <a:lnTo>
                      <a:pt x="2244564" y="1895777"/>
                    </a:lnTo>
                    <a:lnTo>
                      <a:pt x="2235941" y="1969331"/>
                    </a:lnTo>
                    <a:lnTo>
                      <a:pt x="2229295" y="1990738"/>
                    </a:lnTo>
                    <a:lnTo>
                      <a:pt x="2212064" y="2037880"/>
                    </a:lnTo>
                    <a:lnTo>
                      <a:pt x="2201144" y="2057998"/>
                    </a:lnTo>
                    <a:lnTo>
                      <a:pt x="2172872" y="2101104"/>
                    </a:lnTo>
                    <a:lnTo>
                      <a:pt x="2162191" y="2114050"/>
                    </a:lnTo>
                    <a:lnTo>
                      <a:pt x="2113970" y="2160082"/>
                    </a:lnTo>
                    <a:cubicBezTo>
                      <a:pt x="2057823" y="2205648"/>
                      <a:pt x="1986110" y="2232129"/>
                      <a:pt x="1908212" y="2232129"/>
                    </a:cubicBezTo>
                    <a:cubicBezTo>
                      <a:pt x="1851319" y="2232129"/>
                      <a:pt x="1797724" y="2218004"/>
                      <a:pt x="1751478" y="2191687"/>
                    </a:cubicBezTo>
                    <a:lnTo>
                      <a:pt x="1683784" y="2144677"/>
                    </a:lnTo>
                    <a:lnTo>
                      <a:pt x="1679431" y="2141086"/>
                    </a:lnTo>
                    <a:lnTo>
                      <a:pt x="1625925" y="2077610"/>
                    </a:lnTo>
                    <a:lnTo>
                      <a:pt x="1622829" y="2071906"/>
                    </a:lnTo>
                    <a:lnTo>
                      <a:pt x="1591352" y="2004343"/>
                    </a:lnTo>
                    <a:lnTo>
                      <a:pt x="1586740" y="1989486"/>
                    </a:lnTo>
                    <a:cubicBezTo>
                      <a:pt x="1578347" y="1963748"/>
                      <a:pt x="1573981" y="1936424"/>
                      <a:pt x="1573114" y="1908212"/>
                    </a:cubicBezTo>
                    <a:lnTo>
                      <a:pt x="1571860" y="1895777"/>
                    </a:lnTo>
                    <a:cubicBezTo>
                      <a:pt x="1571860" y="1754345"/>
                      <a:pt x="1659153" y="1633301"/>
                      <a:pt x="1783001" y="1584084"/>
                    </a:cubicBezTo>
                    <a:lnTo>
                      <a:pt x="1842294" y="1566070"/>
                    </a:lnTo>
                    <a:close/>
                    <a:moveTo>
                      <a:pt x="1379953" y="541019"/>
                    </a:moveTo>
                    <a:lnTo>
                      <a:pt x="1729168" y="1444825"/>
                    </a:lnTo>
                    <a:cubicBezTo>
                      <a:pt x="1549201" y="1515335"/>
                      <a:pt x="1422212" y="1690726"/>
                      <a:pt x="1422212" y="1895777"/>
                    </a:cubicBezTo>
                    <a:cubicBezTo>
                      <a:pt x="1422212" y="1899944"/>
                      <a:pt x="1422265" y="1904098"/>
                      <a:pt x="1423466" y="1908212"/>
                    </a:cubicBezTo>
                    <a:lnTo>
                      <a:pt x="425946" y="1908212"/>
                    </a:lnTo>
                    <a:cubicBezTo>
                      <a:pt x="430668" y="1282139"/>
                      <a:pt x="825479" y="748981"/>
                      <a:pt x="1379953" y="541019"/>
                    </a:cubicBezTo>
                    <a:close/>
                    <a:moveTo>
                      <a:pt x="2470889" y="507356"/>
                    </a:moveTo>
                    <a:cubicBezTo>
                      <a:pt x="3027464" y="716106"/>
                      <a:pt x="3423770" y="1251284"/>
                      <a:pt x="3428510" y="1879728"/>
                    </a:cubicBezTo>
                    <a:lnTo>
                      <a:pt x="2392594" y="1879728"/>
                    </a:lnTo>
                    <a:cubicBezTo>
                      <a:pt x="2387735" y="1688621"/>
                      <a:pt x="2271236" y="1525440"/>
                      <a:pt x="2105708" y="1452487"/>
                    </a:cubicBezTo>
                    <a:close/>
                    <a:moveTo>
                      <a:pt x="1908212" y="190783"/>
                    </a:moveTo>
                    <a:cubicBezTo>
                      <a:pt x="959702" y="190783"/>
                      <a:pt x="190783" y="959702"/>
                      <a:pt x="190783" y="1908212"/>
                    </a:cubicBezTo>
                    <a:cubicBezTo>
                      <a:pt x="190783" y="2856722"/>
                      <a:pt x="959702" y="3625641"/>
                      <a:pt x="1908212" y="3625641"/>
                    </a:cubicBezTo>
                    <a:cubicBezTo>
                      <a:pt x="2856722" y="3625641"/>
                      <a:pt x="3625641" y="2856722"/>
                      <a:pt x="3625641" y="1908212"/>
                    </a:cubicBezTo>
                    <a:cubicBezTo>
                      <a:pt x="3625641" y="959702"/>
                      <a:pt x="2856722" y="190783"/>
                      <a:pt x="1908212" y="190783"/>
                    </a:cubicBezTo>
                    <a:close/>
                    <a:moveTo>
                      <a:pt x="1908212" y="0"/>
                    </a:moveTo>
                    <a:cubicBezTo>
                      <a:pt x="2962088" y="0"/>
                      <a:pt x="3816424" y="854336"/>
                      <a:pt x="3816424" y="1908212"/>
                    </a:cubicBezTo>
                    <a:cubicBezTo>
                      <a:pt x="3816424" y="2962088"/>
                      <a:pt x="2962088" y="3816424"/>
                      <a:pt x="1908212" y="3816424"/>
                    </a:cubicBezTo>
                    <a:cubicBezTo>
                      <a:pt x="854336" y="3816424"/>
                      <a:pt x="0" y="2962088"/>
                      <a:pt x="0" y="1908212"/>
                    </a:cubicBezTo>
                    <a:cubicBezTo>
                      <a:pt x="0" y="854336"/>
                      <a:pt x="854336" y="0"/>
                      <a:pt x="19082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1" name="Chord 1">
                <a:extLst>
                  <a:ext uri="{FF2B5EF4-FFF2-40B4-BE49-F238E27FC236}">
                    <a16:creationId xmlns:a16="http://schemas.microsoft.com/office/drawing/2014/main" id="{319954B5-6AD3-447A-B702-F52A9960738C}"/>
                  </a:ext>
                </a:extLst>
              </p:cNvPr>
              <p:cNvSpPr/>
              <p:nvPr/>
            </p:nvSpPr>
            <p:spPr>
              <a:xfrm rot="16200000">
                <a:off x="5434155" y="1230709"/>
                <a:ext cx="272228" cy="272559"/>
              </a:xfrm>
              <a:custGeom>
                <a:avLst/>
                <a:gdLst/>
                <a:ahLst/>
                <a:cxnLst/>
                <a:rect l="l" t="t" r="r" b="b"/>
                <a:pathLst>
                  <a:path w="3967137" h="3971952">
                    <a:moveTo>
                      <a:pt x="261389" y="1091292"/>
                    </a:moveTo>
                    <a:lnTo>
                      <a:pt x="261389" y="2844253"/>
                    </a:lnTo>
                    <a:cubicBezTo>
                      <a:pt x="261389" y="2868314"/>
                      <a:pt x="241884" y="2887819"/>
                      <a:pt x="217823" y="2887819"/>
                    </a:cubicBezTo>
                    <a:lnTo>
                      <a:pt x="43566" y="2887819"/>
                    </a:lnTo>
                    <a:cubicBezTo>
                      <a:pt x="19505" y="2887819"/>
                      <a:pt x="0" y="2868314"/>
                      <a:pt x="0" y="2844253"/>
                    </a:cubicBezTo>
                    <a:lnTo>
                      <a:pt x="0" y="1091292"/>
                    </a:lnTo>
                    <a:cubicBezTo>
                      <a:pt x="0" y="1067231"/>
                      <a:pt x="19505" y="1047726"/>
                      <a:pt x="43566" y="1047726"/>
                    </a:cubicBezTo>
                    <a:lnTo>
                      <a:pt x="217823" y="1047726"/>
                    </a:lnTo>
                    <a:cubicBezTo>
                      <a:pt x="241884" y="1047726"/>
                      <a:pt x="261389" y="1067231"/>
                      <a:pt x="261389" y="1091292"/>
                    </a:cubicBezTo>
                    <a:close/>
                    <a:moveTo>
                      <a:pt x="1777362" y="1774668"/>
                    </a:moveTo>
                    <a:lnTo>
                      <a:pt x="1417254" y="1774668"/>
                    </a:lnTo>
                    <a:lnTo>
                      <a:pt x="1417254" y="1414560"/>
                    </a:lnTo>
                    <a:lnTo>
                      <a:pt x="1031046" y="1414560"/>
                    </a:lnTo>
                    <a:lnTo>
                      <a:pt x="1031046" y="1774668"/>
                    </a:lnTo>
                    <a:lnTo>
                      <a:pt x="670938" y="1774668"/>
                    </a:lnTo>
                    <a:lnTo>
                      <a:pt x="670938" y="2160876"/>
                    </a:lnTo>
                    <a:lnTo>
                      <a:pt x="1031046" y="2160876"/>
                    </a:lnTo>
                    <a:lnTo>
                      <a:pt x="1031046" y="2520984"/>
                    </a:lnTo>
                    <a:lnTo>
                      <a:pt x="1417254" y="2520984"/>
                    </a:lnTo>
                    <a:lnTo>
                      <a:pt x="1417254" y="2160876"/>
                    </a:lnTo>
                    <a:lnTo>
                      <a:pt x="1777362" y="2160876"/>
                    </a:lnTo>
                    <a:close/>
                    <a:moveTo>
                      <a:pt x="2067493" y="3788343"/>
                    </a:moveTo>
                    <a:cubicBezTo>
                      <a:pt x="1411863" y="3859754"/>
                      <a:pt x="774928" y="3530250"/>
                      <a:pt x="425251" y="2938765"/>
                    </a:cubicBezTo>
                    <a:lnTo>
                      <a:pt x="380806" y="2850254"/>
                    </a:lnTo>
                    <a:lnTo>
                      <a:pt x="380806" y="1084978"/>
                    </a:lnTo>
                    <a:cubicBezTo>
                      <a:pt x="391288" y="1056225"/>
                      <a:pt x="405914" y="1029780"/>
                      <a:pt x="421215" y="1003639"/>
                    </a:cubicBezTo>
                    <a:cubicBezTo>
                      <a:pt x="768423" y="410526"/>
                      <a:pt x="1403978" y="78047"/>
                      <a:pt x="2059899" y="146393"/>
                    </a:cubicBezTo>
                    <a:close/>
                    <a:moveTo>
                      <a:pt x="2442453" y="43566"/>
                    </a:moveTo>
                    <a:lnTo>
                      <a:pt x="2442453" y="3916873"/>
                    </a:lnTo>
                    <a:cubicBezTo>
                      <a:pt x="2442453" y="3940934"/>
                      <a:pt x="2422948" y="3960439"/>
                      <a:pt x="2398887" y="3960439"/>
                    </a:cubicBezTo>
                    <a:lnTo>
                      <a:pt x="2224630" y="3960439"/>
                    </a:lnTo>
                    <a:cubicBezTo>
                      <a:pt x="2200569" y="3960439"/>
                      <a:pt x="2181064" y="3940934"/>
                      <a:pt x="2181064" y="3916873"/>
                    </a:cubicBezTo>
                    <a:lnTo>
                      <a:pt x="2181064" y="43566"/>
                    </a:lnTo>
                    <a:cubicBezTo>
                      <a:pt x="2181064" y="19505"/>
                      <a:pt x="2200569" y="0"/>
                      <a:pt x="2224630" y="0"/>
                    </a:cubicBezTo>
                    <a:lnTo>
                      <a:pt x="2398887" y="0"/>
                    </a:lnTo>
                    <a:cubicBezTo>
                      <a:pt x="2422948" y="0"/>
                      <a:pt x="2442453" y="19505"/>
                      <a:pt x="2442453" y="43566"/>
                    </a:cubicBezTo>
                    <a:close/>
                    <a:moveTo>
                      <a:pt x="3576812" y="3233512"/>
                    </a:moveTo>
                    <a:cubicBezTo>
                      <a:pt x="3575162" y="3242191"/>
                      <a:pt x="3571784" y="3250690"/>
                      <a:pt x="3566575" y="3258503"/>
                    </a:cubicBezTo>
                    <a:lnTo>
                      <a:pt x="3324309" y="3621901"/>
                    </a:lnTo>
                    <a:cubicBezTo>
                      <a:pt x="3303474" y="3653154"/>
                      <a:pt x="3261248" y="3661599"/>
                      <a:pt x="3229996" y="3640764"/>
                    </a:cubicBezTo>
                    <a:lnTo>
                      <a:pt x="2586977" y="3212084"/>
                    </a:lnTo>
                    <a:lnTo>
                      <a:pt x="2586977" y="2523698"/>
                    </a:lnTo>
                    <a:lnTo>
                      <a:pt x="3547712" y="3164190"/>
                    </a:lnTo>
                    <a:cubicBezTo>
                      <a:pt x="3571151" y="3179816"/>
                      <a:pt x="3581762" y="3207474"/>
                      <a:pt x="3576812" y="3233512"/>
                    </a:cubicBezTo>
                    <a:close/>
                    <a:moveTo>
                      <a:pt x="3966131" y="3317297"/>
                    </a:moveTo>
                    <a:cubicBezTo>
                      <a:pt x="3968508" y="3328190"/>
                      <a:pt x="3966729" y="3339990"/>
                      <a:pt x="3960231" y="3350115"/>
                    </a:cubicBezTo>
                    <a:lnTo>
                      <a:pt x="3574032" y="3951911"/>
                    </a:lnTo>
                    <a:cubicBezTo>
                      <a:pt x="3561037" y="3972161"/>
                      <a:pt x="3534087" y="3978041"/>
                      <a:pt x="3513837" y="3965046"/>
                    </a:cubicBezTo>
                    <a:lnTo>
                      <a:pt x="3367182" y="3870931"/>
                    </a:lnTo>
                    <a:cubicBezTo>
                      <a:pt x="3346932" y="3857936"/>
                      <a:pt x="3341051" y="3830986"/>
                      <a:pt x="3354046" y="3810736"/>
                    </a:cubicBezTo>
                    <a:lnTo>
                      <a:pt x="3740245" y="3208940"/>
                    </a:lnTo>
                    <a:cubicBezTo>
                      <a:pt x="3753241" y="3188690"/>
                      <a:pt x="3780191" y="3182809"/>
                      <a:pt x="3800440" y="3195805"/>
                    </a:cubicBezTo>
                    <a:lnTo>
                      <a:pt x="3947096" y="3289920"/>
                    </a:lnTo>
                    <a:cubicBezTo>
                      <a:pt x="3957221" y="3296417"/>
                      <a:pt x="3963753" y="3306404"/>
                      <a:pt x="3966131" y="331729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2" name="Round Same Side Corner Rectangle 5">
                <a:extLst>
                  <a:ext uri="{FF2B5EF4-FFF2-40B4-BE49-F238E27FC236}">
                    <a16:creationId xmlns:a16="http://schemas.microsoft.com/office/drawing/2014/main" id="{2F67ECB4-12FE-45A9-BBEC-60A56BBC85C7}"/>
                  </a:ext>
                </a:extLst>
              </p:cNvPr>
              <p:cNvSpPr/>
              <p:nvPr/>
            </p:nvSpPr>
            <p:spPr>
              <a:xfrm>
                <a:off x="3262532" y="335827"/>
                <a:ext cx="305482" cy="214459"/>
              </a:xfrm>
              <a:custGeom>
                <a:avLst/>
                <a:gdLst/>
                <a:ahLst/>
                <a:cxnLst/>
                <a:rect l="l" t="t" r="r" b="b"/>
                <a:pathLst>
                  <a:path w="3934890" h="3325069">
                    <a:moveTo>
                      <a:pt x="3256955" y="2654903"/>
                    </a:moveTo>
                    <a:cubicBezTo>
                      <a:pt x="3442016" y="2654903"/>
                      <a:pt x="3592038" y="2804925"/>
                      <a:pt x="3592038" y="2989986"/>
                    </a:cubicBezTo>
                    <a:cubicBezTo>
                      <a:pt x="3592038" y="3175047"/>
                      <a:pt x="3442016" y="3325069"/>
                      <a:pt x="3256955" y="3325069"/>
                    </a:cubicBezTo>
                    <a:cubicBezTo>
                      <a:pt x="3071894" y="3325069"/>
                      <a:pt x="2921872" y="3175047"/>
                      <a:pt x="2921872" y="2989986"/>
                    </a:cubicBezTo>
                    <a:cubicBezTo>
                      <a:pt x="2921872" y="2804925"/>
                      <a:pt x="3071894" y="2654903"/>
                      <a:pt x="3256955" y="2654903"/>
                    </a:cubicBezTo>
                    <a:close/>
                    <a:moveTo>
                      <a:pt x="1163958" y="2654903"/>
                    </a:moveTo>
                    <a:cubicBezTo>
                      <a:pt x="1349019" y="2654903"/>
                      <a:pt x="1499041" y="2804925"/>
                      <a:pt x="1499041" y="2989986"/>
                    </a:cubicBezTo>
                    <a:cubicBezTo>
                      <a:pt x="1499041" y="3175047"/>
                      <a:pt x="1349019" y="3325069"/>
                      <a:pt x="1163958" y="3325069"/>
                    </a:cubicBezTo>
                    <a:cubicBezTo>
                      <a:pt x="978897" y="3325069"/>
                      <a:pt x="828875" y="3175047"/>
                      <a:pt x="828875" y="2989986"/>
                    </a:cubicBezTo>
                    <a:cubicBezTo>
                      <a:pt x="828875" y="2804925"/>
                      <a:pt x="978897" y="2654903"/>
                      <a:pt x="1163958" y="2654903"/>
                    </a:cubicBezTo>
                    <a:close/>
                    <a:moveTo>
                      <a:pt x="76162" y="2262658"/>
                    </a:moveTo>
                    <a:lnTo>
                      <a:pt x="3934890" y="2262658"/>
                    </a:lnTo>
                    <a:lnTo>
                      <a:pt x="3934890" y="2865907"/>
                    </a:lnTo>
                    <a:lnTo>
                      <a:pt x="3688794" y="2865907"/>
                    </a:lnTo>
                    <a:cubicBezTo>
                      <a:pt x="3630311" y="2683593"/>
                      <a:pt x="3458928" y="2552630"/>
                      <a:pt x="3256956" y="2552630"/>
                    </a:cubicBezTo>
                    <a:cubicBezTo>
                      <a:pt x="3054984" y="2552630"/>
                      <a:pt x="2883601" y="2683593"/>
                      <a:pt x="2825119" y="2865907"/>
                    </a:cubicBezTo>
                    <a:lnTo>
                      <a:pt x="1595797" y="2865907"/>
                    </a:lnTo>
                    <a:cubicBezTo>
                      <a:pt x="1537314" y="2683593"/>
                      <a:pt x="1365931" y="2552630"/>
                      <a:pt x="1163959" y="2552630"/>
                    </a:cubicBezTo>
                    <a:cubicBezTo>
                      <a:pt x="952624" y="2552630"/>
                      <a:pt x="774779" y="2696018"/>
                      <a:pt x="724237" y="2891307"/>
                    </a:cubicBezTo>
                    <a:lnTo>
                      <a:pt x="398213" y="2891307"/>
                    </a:lnTo>
                    <a:cubicBezTo>
                      <a:pt x="178286" y="2891307"/>
                      <a:pt x="0" y="2713021"/>
                      <a:pt x="0" y="2493094"/>
                    </a:cubicBezTo>
                    <a:lnTo>
                      <a:pt x="0" y="2267371"/>
                    </a:lnTo>
                    <a:lnTo>
                      <a:pt x="76162" y="2267371"/>
                    </a:lnTo>
                    <a:close/>
                    <a:moveTo>
                      <a:pt x="940438" y="986308"/>
                    </a:moveTo>
                    <a:cubicBezTo>
                      <a:pt x="831368" y="986308"/>
                      <a:pt x="742949" y="1041027"/>
                      <a:pt x="742949" y="1108525"/>
                    </a:cubicBezTo>
                    <a:lnTo>
                      <a:pt x="742949" y="1420858"/>
                    </a:lnTo>
                    <a:lnTo>
                      <a:pt x="1337996" y="1420858"/>
                    </a:lnTo>
                    <a:lnTo>
                      <a:pt x="1337996" y="986308"/>
                    </a:lnTo>
                    <a:close/>
                    <a:moveTo>
                      <a:pt x="2566126" y="947333"/>
                    </a:moveTo>
                    <a:cubicBezTo>
                      <a:pt x="2490968" y="947333"/>
                      <a:pt x="2430039" y="1008262"/>
                      <a:pt x="2430039" y="1083421"/>
                    </a:cubicBezTo>
                    <a:lnTo>
                      <a:pt x="2430039" y="1283715"/>
                    </a:lnTo>
                    <a:lnTo>
                      <a:pt x="2240561" y="1283715"/>
                    </a:lnTo>
                    <a:cubicBezTo>
                      <a:pt x="2165402" y="1283715"/>
                      <a:pt x="2104473" y="1344644"/>
                      <a:pt x="2104473" y="1419803"/>
                    </a:cubicBezTo>
                    <a:lnTo>
                      <a:pt x="2104473" y="1443548"/>
                    </a:lnTo>
                    <a:cubicBezTo>
                      <a:pt x="2104473" y="1518707"/>
                      <a:pt x="2165402" y="1579635"/>
                      <a:pt x="2240561" y="1579635"/>
                    </a:cubicBezTo>
                    <a:lnTo>
                      <a:pt x="2430039" y="1579635"/>
                    </a:lnTo>
                    <a:lnTo>
                      <a:pt x="2430039" y="1758296"/>
                    </a:lnTo>
                    <a:cubicBezTo>
                      <a:pt x="2430039" y="1833454"/>
                      <a:pt x="2490968" y="1894383"/>
                      <a:pt x="2566126" y="1894383"/>
                    </a:cubicBezTo>
                    <a:lnTo>
                      <a:pt x="2589871" y="1894383"/>
                    </a:lnTo>
                    <a:cubicBezTo>
                      <a:pt x="2665030" y="1894383"/>
                      <a:pt x="2725959" y="1833454"/>
                      <a:pt x="2725959" y="1758296"/>
                    </a:cubicBezTo>
                    <a:lnTo>
                      <a:pt x="2725959" y="1579635"/>
                    </a:lnTo>
                    <a:lnTo>
                      <a:pt x="2915437" y="1579635"/>
                    </a:lnTo>
                    <a:cubicBezTo>
                      <a:pt x="2990595" y="1579635"/>
                      <a:pt x="3051524" y="1518707"/>
                      <a:pt x="3051524" y="1443548"/>
                    </a:cubicBezTo>
                    <a:lnTo>
                      <a:pt x="3051524" y="1419803"/>
                    </a:lnTo>
                    <a:cubicBezTo>
                      <a:pt x="3051524" y="1344644"/>
                      <a:pt x="2990595" y="1283715"/>
                      <a:pt x="2915437" y="1283715"/>
                    </a:cubicBezTo>
                    <a:lnTo>
                      <a:pt x="2725959" y="1283715"/>
                    </a:lnTo>
                    <a:lnTo>
                      <a:pt x="2725959" y="1083421"/>
                    </a:lnTo>
                    <a:cubicBezTo>
                      <a:pt x="2725959" y="1008262"/>
                      <a:pt x="2665030" y="947333"/>
                      <a:pt x="2589871" y="947333"/>
                    </a:cubicBezTo>
                    <a:close/>
                    <a:moveTo>
                      <a:pt x="2175584" y="448446"/>
                    </a:moveTo>
                    <a:lnTo>
                      <a:pt x="2342436" y="448446"/>
                    </a:lnTo>
                    <a:cubicBezTo>
                      <a:pt x="2365949" y="448446"/>
                      <a:pt x="2385010" y="467507"/>
                      <a:pt x="2385010" y="491020"/>
                    </a:cubicBezTo>
                    <a:lnTo>
                      <a:pt x="2385010" y="513872"/>
                    </a:lnTo>
                    <a:cubicBezTo>
                      <a:pt x="2385010" y="537385"/>
                      <a:pt x="2365949" y="556446"/>
                      <a:pt x="2342436" y="556446"/>
                    </a:cubicBezTo>
                    <a:lnTo>
                      <a:pt x="2175584" y="556446"/>
                    </a:lnTo>
                    <a:cubicBezTo>
                      <a:pt x="2152071" y="556446"/>
                      <a:pt x="2133010" y="537385"/>
                      <a:pt x="2133010" y="513872"/>
                    </a:cubicBezTo>
                    <a:lnTo>
                      <a:pt x="2133010" y="491020"/>
                    </a:lnTo>
                    <a:cubicBezTo>
                      <a:pt x="2133010" y="467507"/>
                      <a:pt x="2152071" y="448446"/>
                      <a:pt x="2175584" y="448446"/>
                    </a:cubicBezTo>
                    <a:close/>
                    <a:moveTo>
                      <a:pt x="1313354" y="439278"/>
                    </a:moveTo>
                    <a:lnTo>
                      <a:pt x="1480043" y="446666"/>
                    </a:lnTo>
                    <a:cubicBezTo>
                      <a:pt x="1503533" y="447707"/>
                      <a:pt x="1521731" y="467594"/>
                      <a:pt x="1520690" y="491084"/>
                    </a:cubicBezTo>
                    <a:lnTo>
                      <a:pt x="1519678" y="513913"/>
                    </a:lnTo>
                    <a:cubicBezTo>
                      <a:pt x="1518636" y="537403"/>
                      <a:pt x="1498750" y="555601"/>
                      <a:pt x="1475260" y="554560"/>
                    </a:cubicBezTo>
                    <a:lnTo>
                      <a:pt x="1308572" y="547172"/>
                    </a:lnTo>
                    <a:cubicBezTo>
                      <a:pt x="1285082" y="546130"/>
                      <a:pt x="1266884" y="526244"/>
                      <a:pt x="1267925" y="502754"/>
                    </a:cubicBezTo>
                    <a:lnTo>
                      <a:pt x="1268937" y="479925"/>
                    </a:lnTo>
                    <a:cubicBezTo>
                      <a:pt x="1269978" y="456435"/>
                      <a:pt x="1289864" y="438236"/>
                      <a:pt x="1313354" y="439278"/>
                    </a:cubicBezTo>
                    <a:close/>
                    <a:moveTo>
                      <a:pt x="1782480" y="391192"/>
                    </a:moveTo>
                    <a:lnTo>
                      <a:pt x="1854488" y="391192"/>
                    </a:lnTo>
                    <a:cubicBezTo>
                      <a:pt x="1947917" y="391192"/>
                      <a:pt x="2023656" y="466931"/>
                      <a:pt x="2023656" y="560360"/>
                    </a:cubicBezTo>
                    <a:lnTo>
                      <a:pt x="2023656" y="721195"/>
                    </a:lnTo>
                    <a:lnTo>
                      <a:pt x="3934890" y="721195"/>
                    </a:lnTo>
                    <a:lnTo>
                      <a:pt x="3934890" y="2109731"/>
                    </a:lnTo>
                    <a:lnTo>
                      <a:pt x="14197" y="2109731"/>
                    </a:lnTo>
                    <a:lnTo>
                      <a:pt x="14197" y="2114574"/>
                    </a:lnTo>
                    <a:lnTo>
                      <a:pt x="0" y="2114574"/>
                    </a:lnTo>
                    <a:lnTo>
                      <a:pt x="0" y="1828455"/>
                    </a:lnTo>
                    <a:cubicBezTo>
                      <a:pt x="0" y="1608528"/>
                      <a:pt x="178286" y="1430242"/>
                      <a:pt x="398213" y="1430242"/>
                    </a:cubicBezTo>
                    <a:lnTo>
                      <a:pt x="519518" y="1430242"/>
                    </a:lnTo>
                    <a:lnTo>
                      <a:pt x="519518" y="977203"/>
                    </a:lnTo>
                    <a:cubicBezTo>
                      <a:pt x="519518" y="876538"/>
                      <a:pt x="601123" y="794933"/>
                      <a:pt x="701788" y="794933"/>
                    </a:cubicBezTo>
                    <a:lnTo>
                      <a:pt x="1349377" y="794933"/>
                    </a:lnTo>
                    <a:lnTo>
                      <a:pt x="1349377" y="721195"/>
                    </a:lnTo>
                    <a:lnTo>
                      <a:pt x="1613312" y="721195"/>
                    </a:lnTo>
                    <a:lnTo>
                      <a:pt x="1613312" y="560360"/>
                    </a:lnTo>
                    <a:cubicBezTo>
                      <a:pt x="1613312" y="466931"/>
                      <a:pt x="1689051" y="391192"/>
                      <a:pt x="1782480" y="391192"/>
                    </a:cubicBezTo>
                    <a:close/>
                    <a:moveTo>
                      <a:pt x="2217013" y="121841"/>
                    </a:moveTo>
                    <a:cubicBezTo>
                      <a:pt x="2228118" y="123263"/>
                      <a:pt x="2238680" y="128922"/>
                      <a:pt x="2246068" y="138480"/>
                    </a:cubicBezTo>
                    <a:lnTo>
                      <a:pt x="2260428" y="157060"/>
                    </a:lnTo>
                    <a:cubicBezTo>
                      <a:pt x="2275203" y="176176"/>
                      <a:pt x="2271684" y="203650"/>
                      <a:pt x="2252568" y="218425"/>
                    </a:cubicBezTo>
                    <a:lnTo>
                      <a:pt x="2122407" y="319028"/>
                    </a:lnTo>
                    <a:cubicBezTo>
                      <a:pt x="2103291" y="333803"/>
                      <a:pt x="2075817" y="330283"/>
                      <a:pt x="2061042" y="311168"/>
                    </a:cubicBezTo>
                    <a:lnTo>
                      <a:pt x="2046682" y="292588"/>
                    </a:lnTo>
                    <a:cubicBezTo>
                      <a:pt x="2031907" y="273472"/>
                      <a:pt x="2035426" y="245997"/>
                      <a:pt x="2054542" y="231223"/>
                    </a:cubicBezTo>
                    <a:lnTo>
                      <a:pt x="2184703" y="130620"/>
                    </a:lnTo>
                    <a:cubicBezTo>
                      <a:pt x="2194261" y="123232"/>
                      <a:pt x="2205908" y="120418"/>
                      <a:pt x="2217013" y="121841"/>
                    </a:cubicBezTo>
                    <a:close/>
                    <a:moveTo>
                      <a:pt x="1478016" y="112448"/>
                    </a:moveTo>
                    <a:cubicBezTo>
                      <a:pt x="1488894" y="113071"/>
                      <a:pt x="1499534" y="117844"/>
                      <a:pt x="1507358" y="126619"/>
                    </a:cubicBezTo>
                    <a:lnTo>
                      <a:pt x="1618401" y="251155"/>
                    </a:lnTo>
                    <a:cubicBezTo>
                      <a:pt x="1634050" y="268704"/>
                      <a:pt x="1632508" y="295617"/>
                      <a:pt x="1614958" y="311265"/>
                    </a:cubicBezTo>
                    <a:lnTo>
                      <a:pt x="1597902" y="326473"/>
                    </a:lnTo>
                    <a:cubicBezTo>
                      <a:pt x="1580352" y="342122"/>
                      <a:pt x="1553440" y="340580"/>
                      <a:pt x="1537792" y="323030"/>
                    </a:cubicBezTo>
                    <a:lnTo>
                      <a:pt x="1426749" y="198495"/>
                    </a:lnTo>
                    <a:cubicBezTo>
                      <a:pt x="1411101" y="180945"/>
                      <a:pt x="1412642" y="154033"/>
                      <a:pt x="1430192" y="138385"/>
                    </a:cubicBezTo>
                    <a:lnTo>
                      <a:pt x="1447248" y="123176"/>
                    </a:lnTo>
                    <a:cubicBezTo>
                      <a:pt x="1456023" y="115352"/>
                      <a:pt x="1467139" y="111825"/>
                      <a:pt x="1478016" y="112448"/>
                    </a:cubicBezTo>
                    <a:close/>
                    <a:moveTo>
                      <a:pt x="1837237" y="58"/>
                    </a:moveTo>
                    <a:lnTo>
                      <a:pt x="1861379" y="1283"/>
                    </a:lnTo>
                    <a:cubicBezTo>
                      <a:pt x="1886217" y="2543"/>
                      <a:pt x="1905332" y="23700"/>
                      <a:pt x="1904072" y="48538"/>
                    </a:cubicBezTo>
                    <a:lnTo>
                      <a:pt x="1895868" y="210266"/>
                    </a:lnTo>
                    <a:cubicBezTo>
                      <a:pt x="1894608" y="235105"/>
                      <a:pt x="1873451" y="254219"/>
                      <a:pt x="1848613" y="252959"/>
                    </a:cubicBezTo>
                    <a:lnTo>
                      <a:pt x="1824471" y="251735"/>
                    </a:lnTo>
                    <a:cubicBezTo>
                      <a:pt x="1799633" y="250475"/>
                      <a:pt x="1780518" y="229317"/>
                      <a:pt x="1781778" y="204479"/>
                    </a:cubicBezTo>
                    <a:lnTo>
                      <a:pt x="1789981" y="42751"/>
                    </a:lnTo>
                    <a:cubicBezTo>
                      <a:pt x="1791241" y="17913"/>
                      <a:pt x="1812399" y="-1201"/>
                      <a:pt x="1837237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3" name="Parallelogram 8">
                <a:extLst>
                  <a:ext uri="{FF2B5EF4-FFF2-40B4-BE49-F238E27FC236}">
                    <a16:creationId xmlns:a16="http://schemas.microsoft.com/office/drawing/2014/main" id="{901EA224-14C0-423D-ABBA-ABFAC1641813}"/>
                  </a:ext>
                </a:extLst>
              </p:cNvPr>
              <p:cNvSpPr/>
              <p:nvPr/>
            </p:nvSpPr>
            <p:spPr>
              <a:xfrm>
                <a:off x="4863131" y="1826407"/>
                <a:ext cx="330566" cy="201637"/>
              </a:xfrm>
              <a:custGeom>
                <a:avLst/>
                <a:gdLst/>
                <a:ahLst/>
                <a:cxnLst/>
                <a:rect l="l" t="t" r="r" b="b"/>
                <a:pathLst>
                  <a:path w="3990895" h="3087182">
                    <a:moveTo>
                      <a:pt x="1740403" y="2573711"/>
                    </a:moveTo>
                    <a:cubicBezTo>
                      <a:pt x="1526257" y="2580937"/>
                      <a:pt x="1290256" y="2583516"/>
                      <a:pt x="1065139" y="2579843"/>
                    </a:cubicBezTo>
                    <a:lnTo>
                      <a:pt x="1065139" y="2871158"/>
                    </a:lnTo>
                    <a:lnTo>
                      <a:pt x="1740403" y="2871158"/>
                    </a:lnTo>
                    <a:close/>
                    <a:moveTo>
                      <a:pt x="3583963" y="1148535"/>
                    </a:moveTo>
                    <a:cubicBezTo>
                      <a:pt x="3442121" y="1148535"/>
                      <a:pt x="3324432" y="1262284"/>
                      <a:pt x="3303071" y="1411513"/>
                    </a:cubicBezTo>
                    <a:lnTo>
                      <a:pt x="3604802" y="1436594"/>
                    </a:lnTo>
                    <a:cubicBezTo>
                      <a:pt x="3607651" y="1483680"/>
                      <a:pt x="3627953" y="1483631"/>
                      <a:pt x="3630802" y="1530717"/>
                    </a:cubicBezTo>
                    <a:lnTo>
                      <a:pt x="3339635" y="1623071"/>
                    </a:lnTo>
                    <a:cubicBezTo>
                      <a:pt x="3388511" y="1715368"/>
                      <a:pt x="3479714" y="1776813"/>
                      <a:pt x="3583963" y="1776813"/>
                    </a:cubicBezTo>
                    <a:cubicBezTo>
                      <a:pt x="3741685" y="1776813"/>
                      <a:pt x="3869544" y="1636168"/>
                      <a:pt x="3869544" y="1462674"/>
                    </a:cubicBezTo>
                    <a:cubicBezTo>
                      <a:pt x="3869544" y="1289180"/>
                      <a:pt x="3741685" y="1148535"/>
                      <a:pt x="3583963" y="1148535"/>
                    </a:cubicBezTo>
                    <a:close/>
                    <a:moveTo>
                      <a:pt x="1942038" y="765538"/>
                    </a:moveTo>
                    <a:cubicBezTo>
                      <a:pt x="1858825" y="765538"/>
                      <a:pt x="1791368" y="832995"/>
                      <a:pt x="1791368" y="916208"/>
                    </a:cubicBezTo>
                    <a:lnTo>
                      <a:pt x="1791368" y="1175206"/>
                    </a:lnTo>
                    <a:lnTo>
                      <a:pt x="1596655" y="1175206"/>
                    </a:lnTo>
                    <a:cubicBezTo>
                      <a:pt x="1505121" y="1175206"/>
                      <a:pt x="1430918" y="1249409"/>
                      <a:pt x="1430918" y="1340943"/>
                    </a:cubicBezTo>
                    <a:lnTo>
                      <a:pt x="1430918" y="1369861"/>
                    </a:lnTo>
                    <a:cubicBezTo>
                      <a:pt x="1430918" y="1461395"/>
                      <a:pt x="1505121" y="1535598"/>
                      <a:pt x="1596655" y="1535598"/>
                    </a:cubicBezTo>
                    <a:lnTo>
                      <a:pt x="1791368" y="1535598"/>
                    </a:lnTo>
                    <a:lnTo>
                      <a:pt x="1791368" y="1768249"/>
                    </a:lnTo>
                    <a:cubicBezTo>
                      <a:pt x="1791368" y="1851462"/>
                      <a:pt x="1858825" y="1918919"/>
                      <a:pt x="1942038" y="1918919"/>
                    </a:cubicBezTo>
                    <a:lnTo>
                      <a:pt x="1968327" y="1918919"/>
                    </a:lnTo>
                    <a:cubicBezTo>
                      <a:pt x="2051540" y="1918919"/>
                      <a:pt x="2118997" y="1851462"/>
                      <a:pt x="2118997" y="1768249"/>
                    </a:cubicBezTo>
                    <a:lnTo>
                      <a:pt x="2118997" y="1535598"/>
                    </a:lnTo>
                    <a:lnTo>
                      <a:pt x="2313709" y="1535598"/>
                    </a:lnTo>
                    <a:cubicBezTo>
                      <a:pt x="2377432" y="1535598"/>
                      <a:pt x="2432756" y="1499636"/>
                      <a:pt x="2458635" y="1445923"/>
                    </a:cubicBezTo>
                    <a:lnTo>
                      <a:pt x="2460889" y="1424521"/>
                    </a:lnTo>
                    <a:lnTo>
                      <a:pt x="2465213" y="1420689"/>
                    </a:lnTo>
                    <a:lnTo>
                      <a:pt x="2471533" y="1306607"/>
                    </a:lnTo>
                    <a:cubicBezTo>
                      <a:pt x="2459663" y="1231205"/>
                      <a:pt x="2393226" y="1175206"/>
                      <a:pt x="2313709" y="1175206"/>
                    </a:cubicBezTo>
                    <a:lnTo>
                      <a:pt x="2118997" y="1175206"/>
                    </a:lnTo>
                    <a:lnTo>
                      <a:pt x="2118997" y="916208"/>
                    </a:lnTo>
                    <a:cubicBezTo>
                      <a:pt x="2118997" y="832995"/>
                      <a:pt x="2051540" y="765538"/>
                      <a:pt x="1968327" y="765538"/>
                    </a:cubicBezTo>
                    <a:close/>
                    <a:moveTo>
                      <a:pt x="1226605" y="630723"/>
                    </a:moveTo>
                    <a:cubicBezTo>
                      <a:pt x="838390" y="598973"/>
                      <a:pt x="590161" y="1384786"/>
                      <a:pt x="585832" y="1535598"/>
                    </a:cubicBezTo>
                    <a:lnTo>
                      <a:pt x="1226028" y="1522898"/>
                    </a:lnTo>
                    <a:cubicBezTo>
                      <a:pt x="1226221" y="1225506"/>
                      <a:pt x="1226412" y="928115"/>
                      <a:pt x="1226605" y="630723"/>
                    </a:cubicBezTo>
                    <a:close/>
                    <a:moveTo>
                      <a:pt x="1740403" y="0"/>
                    </a:moveTo>
                    <a:lnTo>
                      <a:pt x="1871327" y="0"/>
                    </a:lnTo>
                    <a:lnTo>
                      <a:pt x="1871327" y="90089"/>
                    </a:lnTo>
                    <a:lnTo>
                      <a:pt x="3425865" y="90089"/>
                    </a:lnTo>
                    <a:lnTo>
                      <a:pt x="3425865" y="270089"/>
                    </a:lnTo>
                    <a:lnTo>
                      <a:pt x="1871327" y="270089"/>
                    </a:lnTo>
                    <a:lnTo>
                      <a:pt x="1871327" y="427547"/>
                    </a:lnTo>
                    <a:cubicBezTo>
                      <a:pt x="2156809" y="438659"/>
                      <a:pt x="2415168" y="481953"/>
                      <a:pt x="2487431" y="551123"/>
                    </a:cubicBezTo>
                    <a:cubicBezTo>
                      <a:pt x="2638328" y="637553"/>
                      <a:pt x="2742817" y="987481"/>
                      <a:pt x="2780551" y="1368079"/>
                    </a:cubicBezTo>
                    <a:lnTo>
                      <a:pt x="3165273" y="1400059"/>
                    </a:lnTo>
                    <a:cubicBezTo>
                      <a:pt x="3190861" y="1176596"/>
                      <a:pt x="3364791" y="1004519"/>
                      <a:pt x="3575259" y="1004519"/>
                    </a:cubicBezTo>
                    <a:cubicBezTo>
                      <a:pt x="3804809" y="1004519"/>
                      <a:pt x="3990895" y="1209214"/>
                      <a:pt x="3990895" y="1461719"/>
                    </a:cubicBezTo>
                    <a:cubicBezTo>
                      <a:pt x="3990895" y="1714224"/>
                      <a:pt x="3804809" y="1918919"/>
                      <a:pt x="3575259" y="1918919"/>
                    </a:cubicBezTo>
                    <a:cubicBezTo>
                      <a:pt x="3412624" y="1918919"/>
                      <a:pt x="3271807" y="1816170"/>
                      <a:pt x="3205139" y="1665732"/>
                    </a:cubicBezTo>
                    <a:lnTo>
                      <a:pt x="2796520" y="1795340"/>
                    </a:lnTo>
                    <a:cubicBezTo>
                      <a:pt x="2783205" y="2186453"/>
                      <a:pt x="2688635" y="2514652"/>
                      <a:pt x="2490527" y="2506536"/>
                    </a:cubicBezTo>
                    <a:cubicBezTo>
                      <a:pt x="2438297" y="2531587"/>
                      <a:pt x="2205857" y="2554006"/>
                      <a:pt x="1904505" y="2567479"/>
                    </a:cubicBezTo>
                    <a:lnTo>
                      <a:pt x="1904505" y="2871158"/>
                    </a:lnTo>
                    <a:lnTo>
                      <a:pt x="2689643" y="2871158"/>
                    </a:lnTo>
                    <a:cubicBezTo>
                      <a:pt x="2749296" y="2871158"/>
                      <a:pt x="2797655" y="2919517"/>
                      <a:pt x="2797655" y="2979170"/>
                    </a:cubicBezTo>
                    <a:cubicBezTo>
                      <a:pt x="2797655" y="3038823"/>
                      <a:pt x="2749296" y="3087182"/>
                      <a:pt x="2689643" y="3087182"/>
                    </a:cubicBezTo>
                    <a:lnTo>
                      <a:pt x="457395" y="3087182"/>
                    </a:lnTo>
                    <a:lnTo>
                      <a:pt x="430555" y="3081994"/>
                    </a:lnTo>
                    <a:lnTo>
                      <a:pt x="427761" y="3087182"/>
                    </a:lnTo>
                    <a:lnTo>
                      <a:pt x="366119" y="3053981"/>
                    </a:lnTo>
                    <a:cubicBezTo>
                      <a:pt x="365594" y="3054050"/>
                      <a:pt x="365174" y="3053869"/>
                      <a:pt x="364754" y="3053685"/>
                    </a:cubicBezTo>
                    <a:lnTo>
                      <a:pt x="64754" y="2922467"/>
                    </a:lnTo>
                    <a:cubicBezTo>
                      <a:pt x="10101" y="2898562"/>
                      <a:pt x="-14826" y="2834876"/>
                      <a:pt x="9079" y="2780223"/>
                    </a:cubicBezTo>
                    <a:cubicBezTo>
                      <a:pt x="27008" y="2739232"/>
                      <a:pt x="67313" y="2714963"/>
                      <a:pt x="109402" y="2715476"/>
                    </a:cubicBezTo>
                    <a:cubicBezTo>
                      <a:pt x="123432" y="2715647"/>
                      <a:pt x="137660" y="2718571"/>
                      <a:pt x="151323" y="2724547"/>
                    </a:cubicBezTo>
                    <a:lnTo>
                      <a:pt x="439379" y="2850541"/>
                    </a:lnTo>
                    <a:lnTo>
                      <a:pt x="493513" y="2871158"/>
                    </a:lnTo>
                    <a:lnTo>
                      <a:pt x="921139" y="2871158"/>
                    </a:lnTo>
                    <a:lnTo>
                      <a:pt x="921139" y="2576699"/>
                    </a:lnTo>
                    <a:lnTo>
                      <a:pt x="936415" y="2576699"/>
                    </a:lnTo>
                    <a:cubicBezTo>
                      <a:pt x="497926" y="2565212"/>
                      <a:pt x="127915" y="2527380"/>
                      <a:pt x="86500" y="2449386"/>
                    </a:cubicBezTo>
                    <a:cubicBezTo>
                      <a:pt x="-44935" y="2322713"/>
                      <a:pt x="-80455" y="1751442"/>
                      <a:pt x="377076" y="1584573"/>
                    </a:cubicBezTo>
                    <a:cubicBezTo>
                      <a:pt x="427628" y="1274829"/>
                      <a:pt x="742960" y="651754"/>
                      <a:pt x="991911" y="524245"/>
                    </a:cubicBezTo>
                    <a:cubicBezTo>
                      <a:pt x="1112248" y="450334"/>
                      <a:pt x="1428043" y="418134"/>
                      <a:pt x="1740403" y="422848"/>
                    </a:cubicBezTo>
                    <a:lnTo>
                      <a:pt x="1740403" y="270089"/>
                    </a:lnTo>
                    <a:lnTo>
                      <a:pt x="185865" y="270089"/>
                    </a:lnTo>
                    <a:lnTo>
                      <a:pt x="185865" y="90089"/>
                    </a:lnTo>
                    <a:lnTo>
                      <a:pt x="1740403" y="900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4" name="Freeform 9">
                <a:extLst>
                  <a:ext uri="{FF2B5EF4-FFF2-40B4-BE49-F238E27FC236}">
                    <a16:creationId xmlns:a16="http://schemas.microsoft.com/office/drawing/2014/main" id="{BC9570CE-DD55-4D8F-A585-2927008E63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1253676">
                <a:off x="3149259" y="539297"/>
                <a:ext cx="226547" cy="281295"/>
              </a:xfrm>
              <a:custGeom>
                <a:avLst/>
                <a:gdLst>
                  <a:gd name="T0" fmla="*/ 284 w 1949"/>
                  <a:gd name="T1" fmla="*/ 218 h 2420"/>
                  <a:gd name="T2" fmla="*/ 313 w 1949"/>
                  <a:gd name="T3" fmla="*/ 242 h 2420"/>
                  <a:gd name="T4" fmla="*/ 313 w 1949"/>
                  <a:gd name="T5" fmla="*/ 258 h 2420"/>
                  <a:gd name="T6" fmla="*/ 171 w 1949"/>
                  <a:gd name="T7" fmla="*/ 423 h 2420"/>
                  <a:gd name="T8" fmla="*/ 362 w 1949"/>
                  <a:gd name="T9" fmla="*/ 309 h 2420"/>
                  <a:gd name="T10" fmla="*/ 398 w 1949"/>
                  <a:gd name="T11" fmla="*/ 349 h 2420"/>
                  <a:gd name="T12" fmla="*/ 286 w 1949"/>
                  <a:gd name="T13" fmla="*/ 469 h 2420"/>
                  <a:gd name="T14" fmla="*/ 262 w 1949"/>
                  <a:gd name="T15" fmla="*/ 531 h 2420"/>
                  <a:gd name="T16" fmla="*/ 273 w 1949"/>
                  <a:gd name="T17" fmla="*/ 532 h 2420"/>
                  <a:gd name="T18" fmla="*/ 482 w 1949"/>
                  <a:gd name="T19" fmla="*/ 438 h 2420"/>
                  <a:gd name="T20" fmla="*/ 337 w 1949"/>
                  <a:gd name="T21" fmla="*/ 616 h 2420"/>
                  <a:gd name="T22" fmla="*/ 351 w 1949"/>
                  <a:gd name="T23" fmla="*/ 629 h 2420"/>
                  <a:gd name="T24" fmla="*/ 449 w 1949"/>
                  <a:gd name="T25" fmla="*/ 560 h 2420"/>
                  <a:gd name="T26" fmla="*/ 533 w 1949"/>
                  <a:gd name="T27" fmla="*/ 516 h 2420"/>
                  <a:gd name="T28" fmla="*/ 546 w 1949"/>
                  <a:gd name="T29" fmla="*/ 565 h 2420"/>
                  <a:gd name="T30" fmla="*/ 469 w 1949"/>
                  <a:gd name="T31" fmla="*/ 642 h 2420"/>
                  <a:gd name="T32" fmla="*/ 422 w 1949"/>
                  <a:gd name="T33" fmla="*/ 712 h 2420"/>
                  <a:gd name="T34" fmla="*/ 606 w 1949"/>
                  <a:gd name="T35" fmla="*/ 598 h 2420"/>
                  <a:gd name="T36" fmla="*/ 626 w 1949"/>
                  <a:gd name="T37" fmla="*/ 598 h 2420"/>
                  <a:gd name="T38" fmla="*/ 646 w 1949"/>
                  <a:gd name="T39" fmla="*/ 614 h 2420"/>
                  <a:gd name="T40" fmla="*/ 653 w 1949"/>
                  <a:gd name="T41" fmla="*/ 638 h 2420"/>
                  <a:gd name="T42" fmla="*/ 609 w 1949"/>
                  <a:gd name="T43" fmla="*/ 702 h 2420"/>
                  <a:gd name="T44" fmla="*/ 506 w 1949"/>
                  <a:gd name="T45" fmla="*/ 791 h 2420"/>
                  <a:gd name="T46" fmla="*/ 633 w 1949"/>
                  <a:gd name="T47" fmla="*/ 872 h 2420"/>
                  <a:gd name="T48" fmla="*/ 1162 w 1949"/>
                  <a:gd name="T49" fmla="*/ 1307 h 2420"/>
                  <a:gd name="T50" fmla="*/ 1709 w 1949"/>
                  <a:gd name="T51" fmla="*/ 1996 h 2420"/>
                  <a:gd name="T52" fmla="*/ 1944 w 1949"/>
                  <a:gd name="T53" fmla="*/ 2387 h 2420"/>
                  <a:gd name="T54" fmla="*/ 1884 w 1949"/>
                  <a:gd name="T55" fmla="*/ 2420 h 2420"/>
                  <a:gd name="T56" fmla="*/ 1515 w 1949"/>
                  <a:gd name="T57" fmla="*/ 1932 h 2420"/>
                  <a:gd name="T58" fmla="*/ 1037 w 1949"/>
                  <a:gd name="T59" fmla="*/ 1343 h 2420"/>
                  <a:gd name="T60" fmla="*/ 617 w 1949"/>
                  <a:gd name="T61" fmla="*/ 1000 h 2420"/>
                  <a:gd name="T62" fmla="*/ 391 w 1949"/>
                  <a:gd name="T63" fmla="*/ 863 h 2420"/>
                  <a:gd name="T64" fmla="*/ 257 w 1949"/>
                  <a:gd name="T65" fmla="*/ 707 h 2420"/>
                  <a:gd name="T66" fmla="*/ 118 w 1949"/>
                  <a:gd name="T67" fmla="*/ 552 h 2420"/>
                  <a:gd name="T68" fmla="*/ 20 w 1949"/>
                  <a:gd name="T69" fmla="*/ 447 h 2420"/>
                  <a:gd name="T70" fmla="*/ 7 w 1949"/>
                  <a:gd name="T71" fmla="*/ 371 h 2420"/>
                  <a:gd name="T72" fmla="*/ 75 w 1949"/>
                  <a:gd name="T73" fmla="*/ 327 h 2420"/>
                  <a:gd name="T74" fmla="*/ 115 w 1949"/>
                  <a:gd name="T75" fmla="*/ 338 h 2420"/>
                  <a:gd name="T76" fmla="*/ 555 w 1949"/>
                  <a:gd name="T77" fmla="*/ 3 h 2420"/>
                  <a:gd name="T78" fmla="*/ 529 w 1949"/>
                  <a:gd name="T79" fmla="*/ 36 h 2420"/>
                  <a:gd name="T80" fmla="*/ 560 w 1949"/>
                  <a:gd name="T81" fmla="*/ 132 h 2420"/>
                  <a:gd name="T82" fmla="*/ 660 w 1949"/>
                  <a:gd name="T83" fmla="*/ 220 h 2420"/>
                  <a:gd name="T84" fmla="*/ 780 w 1949"/>
                  <a:gd name="T85" fmla="*/ 300 h 2420"/>
                  <a:gd name="T86" fmla="*/ 855 w 1949"/>
                  <a:gd name="T87" fmla="*/ 411 h 2420"/>
                  <a:gd name="T88" fmla="*/ 822 w 1949"/>
                  <a:gd name="T89" fmla="*/ 540 h 2420"/>
                  <a:gd name="T90" fmla="*/ 709 w 1949"/>
                  <a:gd name="T91" fmla="*/ 560 h 2420"/>
                  <a:gd name="T92" fmla="*/ 597 w 1949"/>
                  <a:gd name="T93" fmla="*/ 483 h 2420"/>
                  <a:gd name="T94" fmla="*/ 462 w 1949"/>
                  <a:gd name="T95" fmla="*/ 349 h 2420"/>
                  <a:gd name="T96" fmla="*/ 360 w 1949"/>
                  <a:gd name="T97" fmla="*/ 194 h 2420"/>
                  <a:gd name="T98" fmla="*/ 358 w 1949"/>
                  <a:gd name="T99" fmla="*/ 87 h 2420"/>
                  <a:gd name="T100" fmla="*/ 427 w 1949"/>
                  <a:gd name="T101" fmla="*/ 14 h 2420"/>
                  <a:gd name="T102" fmla="*/ 533 w 1949"/>
                  <a:gd name="T103" fmla="*/ 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49" h="2420">
                    <a:moveTo>
                      <a:pt x="262" y="214"/>
                    </a:moveTo>
                    <a:lnTo>
                      <a:pt x="267" y="214"/>
                    </a:lnTo>
                    <a:lnTo>
                      <a:pt x="277" y="216"/>
                    </a:lnTo>
                    <a:lnTo>
                      <a:pt x="284" y="218"/>
                    </a:lnTo>
                    <a:lnTo>
                      <a:pt x="289" y="218"/>
                    </a:lnTo>
                    <a:lnTo>
                      <a:pt x="302" y="225"/>
                    </a:lnTo>
                    <a:lnTo>
                      <a:pt x="309" y="234"/>
                    </a:lnTo>
                    <a:lnTo>
                      <a:pt x="313" y="242"/>
                    </a:lnTo>
                    <a:lnTo>
                      <a:pt x="315" y="247"/>
                    </a:lnTo>
                    <a:lnTo>
                      <a:pt x="315" y="251"/>
                    </a:lnTo>
                    <a:lnTo>
                      <a:pt x="315" y="252"/>
                    </a:lnTo>
                    <a:lnTo>
                      <a:pt x="313" y="258"/>
                    </a:lnTo>
                    <a:lnTo>
                      <a:pt x="311" y="263"/>
                    </a:lnTo>
                    <a:lnTo>
                      <a:pt x="309" y="271"/>
                    </a:lnTo>
                    <a:lnTo>
                      <a:pt x="166" y="405"/>
                    </a:lnTo>
                    <a:lnTo>
                      <a:pt x="171" y="423"/>
                    </a:lnTo>
                    <a:lnTo>
                      <a:pt x="180" y="434"/>
                    </a:lnTo>
                    <a:lnTo>
                      <a:pt x="198" y="438"/>
                    </a:lnTo>
                    <a:lnTo>
                      <a:pt x="349" y="311"/>
                    </a:lnTo>
                    <a:lnTo>
                      <a:pt x="362" y="309"/>
                    </a:lnTo>
                    <a:lnTo>
                      <a:pt x="375" y="314"/>
                    </a:lnTo>
                    <a:lnTo>
                      <a:pt x="386" y="322"/>
                    </a:lnTo>
                    <a:lnTo>
                      <a:pt x="395" y="336"/>
                    </a:lnTo>
                    <a:lnTo>
                      <a:pt x="398" y="349"/>
                    </a:lnTo>
                    <a:lnTo>
                      <a:pt x="398" y="362"/>
                    </a:lnTo>
                    <a:lnTo>
                      <a:pt x="362" y="400"/>
                    </a:lnTo>
                    <a:lnTo>
                      <a:pt x="324" y="434"/>
                    </a:lnTo>
                    <a:lnTo>
                      <a:pt x="286" y="469"/>
                    </a:lnTo>
                    <a:lnTo>
                      <a:pt x="249" y="507"/>
                    </a:lnTo>
                    <a:lnTo>
                      <a:pt x="255" y="525"/>
                    </a:lnTo>
                    <a:lnTo>
                      <a:pt x="258" y="529"/>
                    </a:lnTo>
                    <a:lnTo>
                      <a:pt x="262" y="531"/>
                    </a:lnTo>
                    <a:lnTo>
                      <a:pt x="264" y="532"/>
                    </a:lnTo>
                    <a:lnTo>
                      <a:pt x="267" y="534"/>
                    </a:lnTo>
                    <a:lnTo>
                      <a:pt x="269" y="534"/>
                    </a:lnTo>
                    <a:lnTo>
                      <a:pt x="273" y="532"/>
                    </a:lnTo>
                    <a:lnTo>
                      <a:pt x="278" y="531"/>
                    </a:lnTo>
                    <a:lnTo>
                      <a:pt x="438" y="405"/>
                    </a:lnTo>
                    <a:lnTo>
                      <a:pt x="469" y="418"/>
                    </a:lnTo>
                    <a:lnTo>
                      <a:pt x="482" y="438"/>
                    </a:lnTo>
                    <a:lnTo>
                      <a:pt x="482" y="465"/>
                    </a:lnTo>
                    <a:lnTo>
                      <a:pt x="335" y="602"/>
                    </a:lnTo>
                    <a:lnTo>
                      <a:pt x="335" y="611"/>
                    </a:lnTo>
                    <a:lnTo>
                      <a:pt x="337" y="616"/>
                    </a:lnTo>
                    <a:lnTo>
                      <a:pt x="338" y="622"/>
                    </a:lnTo>
                    <a:lnTo>
                      <a:pt x="342" y="623"/>
                    </a:lnTo>
                    <a:lnTo>
                      <a:pt x="347" y="625"/>
                    </a:lnTo>
                    <a:lnTo>
                      <a:pt x="351" y="629"/>
                    </a:lnTo>
                    <a:lnTo>
                      <a:pt x="358" y="631"/>
                    </a:lnTo>
                    <a:lnTo>
                      <a:pt x="387" y="612"/>
                    </a:lnTo>
                    <a:lnTo>
                      <a:pt x="417" y="587"/>
                    </a:lnTo>
                    <a:lnTo>
                      <a:pt x="449" y="560"/>
                    </a:lnTo>
                    <a:lnTo>
                      <a:pt x="480" y="532"/>
                    </a:lnTo>
                    <a:lnTo>
                      <a:pt x="515" y="511"/>
                    </a:lnTo>
                    <a:lnTo>
                      <a:pt x="524" y="512"/>
                    </a:lnTo>
                    <a:lnTo>
                      <a:pt x="533" y="516"/>
                    </a:lnTo>
                    <a:lnTo>
                      <a:pt x="542" y="522"/>
                    </a:lnTo>
                    <a:lnTo>
                      <a:pt x="549" y="534"/>
                    </a:lnTo>
                    <a:lnTo>
                      <a:pt x="553" y="549"/>
                    </a:lnTo>
                    <a:lnTo>
                      <a:pt x="546" y="565"/>
                    </a:lnTo>
                    <a:lnTo>
                      <a:pt x="531" y="583"/>
                    </a:lnTo>
                    <a:lnTo>
                      <a:pt x="513" y="602"/>
                    </a:lnTo>
                    <a:lnTo>
                      <a:pt x="491" y="622"/>
                    </a:lnTo>
                    <a:lnTo>
                      <a:pt x="469" y="642"/>
                    </a:lnTo>
                    <a:lnTo>
                      <a:pt x="447" y="660"/>
                    </a:lnTo>
                    <a:lnTo>
                      <a:pt x="429" y="680"/>
                    </a:lnTo>
                    <a:lnTo>
                      <a:pt x="418" y="698"/>
                    </a:lnTo>
                    <a:lnTo>
                      <a:pt x="422" y="712"/>
                    </a:lnTo>
                    <a:lnTo>
                      <a:pt x="427" y="722"/>
                    </a:lnTo>
                    <a:lnTo>
                      <a:pt x="437" y="727"/>
                    </a:lnTo>
                    <a:lnTo>
                      <a:pt x="449" y="727"/>
                    </a:lnTo>
                    <a:lnTo>
                      <a:pt x="606" y="598"/>
                    </a:lnTo>
                    <a:lnTo>
                      <a:pt x="611" y="598"/>
                    </a:lnTo>
                    <a:lnTo>
                      <a:pt x="617" y="598"/>
                    </a:lnTo>
                    <a:lnTo>
                      <a:pt x="622" y="598"/>
                    </a:lnTo>
                    <a:lnTo>
                      <a:pt x="626" y="598"/>
                    </a:lnTo>
                    <a:lnTo>
                      <a:pt x="633" y="602"/>
                    </a:lnTo>
                    <a:lnTo>
                      <a:pt x="638" y="605"/>
                    </a:lnTo>
                    <a:lnTo>
                      <a:pt x="642" y="609"/>
                    </a:lnTo>
                    <a:lnTo>
                      <a:pt x="646" y="614"/>
                    </a:lnTo>
                    <a:lnTo>
                      <a:pt x="649" y="620"/>
                    </a:lnTo>
                    <a:lnTo>
                      <a:pt x="655" y="625"/>
                    </a:lnTo>
                    <a:lnTo>
                      <a:pt x="653" y="631"/>
                    </a:lnTo>
                    <a:lnTo>
                      <a:pt x="653" y="638"/>
                    </a:lnTo>
                    <a:lnTo>
                      <a:pt x="651" y="645"/>
                    </a:lnTo>
                    <a:lnTo>
                      <a:pt x="649" y="651"/>
                    </a:lnTo>
                    <a:lnTo>
                      <a:pt x="633" y="678"/>
                    </a:lnTo>
                    <a:lnTo>
                      <a:pt x="609" y="702"/>
                    </a:lnTo>
                    <a:lnTo>
                      <a:pt x="582" y="723"/>
                    </a:lnTo>
                    <a:lnTo>
                      <a:pt x="555" y="743"/>
                    </a:lnTo>
                    <a:lnTo>
                      <a:pt x="527" y="765"/>
                    </a:lnTo>
                    <a:lnTo>
                      <a:pt x="506" y="791"/>
                    </a:lnTo>
                    <a:lnTo>
                      <a:pt x="506" y="803"/>
                    </a:lnTo>
                    <a:lnTo>
                      <a:pt x="511" y="814"/>
                    </a:lnTo>
                    <a:lnTo>
                      <a:pt x="522" y="822"/>
                    </a:lnTo>
                    <a:lnTo>
                      <a:pt x="633" y="872"/>
                    </a:lnTo>
                    <a:lnTo>
                      <a:pt x="746" y="927"/>
                    </a:lnTo>
                    <a:lnTo>
                      <a:pt x="862" y="987"/>
                    </a:lnTo>
                    <a:lnTo>
                      <a:pt x="1013" y="1143"/>
                    </a:lnTo>
                    <a:lnTo>
                      <a:pt x="1162" y="1307"/>
                    </a:lnTo>
                    <a:lnTo>
                      <a:pt x="1306" y="1476"/>
                    </a:lnTo>
                    <a:lnTo>
                      <a:pt x="1446" y="1649"/>
                    </a:lnTo>
                    <a:lnTo>
                      <a:pt x="1580" y="1823"/>
                    </a:lnTo>
                    <a:lnTo>
                      <a:pt x="1709" y="1996"/>
                    </a:lnTo>
                    <a:lnTo>
                      <a:pt x="1833" y="2169"/>
                    </a:lnTo>
                    <a:lnTo>
                      <a:pt x="1949" y="2338"/>
                    </a:lnTo>
                    <a:lnTo>
                      <a:pt x="1949" y="2367"/>
                    </a:lnTo>
                    <a:lnTo>
                      <a:pt x="1944" y="2387"/>
                    </a:lnTo>
                    <a:lnTo>
                      <a:pt x="1931" y="2403"/>
                    </a:lnTo>
                    <a:lnTo>
                      <a:pt x="1915" y="2414"/>
                    </a:lnTo>
                    <a:lnTo>
                      <a:pt x="1898" y="2420"/>
                    </a:lnTo>
                    <a:lnTo>
                      <a:pt x="1884" y="2420"/>
                    </a:lnTo>
                    <a:lnTo>
                      <a:pt x="1866" y="2418"/>
                    </a:lnTo>
                    <a:lnTo>
                      <a:pt x="1747" y="2252"/>
                    </a:lnTo>
                    <a:lnTo>
                      <a:pt x="1629" y="2091"/>
                    </a:lnTo>
                    <a:lnTo>
                      <a:pt x="1515" y="1932"/>
                    </a:lnTo>
                    <a:lnTo>
                      <a:pt x="1398" y="1778"/>
                    </a:lnTo>
                    <a:lnTo>
                      <a:pt x="1280" y="1629"/>
                    </a:lnTo>
                    <a:lnTo>
                      <a:pt x="1160" y="1483"/>
                    </a:lnTo>
                    <a:lnTo>
                      <a:pt x="1037" y="1343"/>
                    </a:lnTo>
                    <a:lnTo>
                      <a:pt x="906" y="1207"/>
                    </a:lnTo>
                    <a:lnTo>
                      <a:pt x="769" y="1078"/>
                    </a:lnTo>
                    <a:lnTo>
                      <a:pt x="693" y="1038"/>
                    </a:lnTo>
                    <a:lnTo>
                      <a:pt x="617" y="1000"/>
                    </a:lnTo>
                    <a:lnTo>
                      <a:pt x="535" y="963"/>
                    </a:lnTo>
                    <a:lnTo>
                      <a:pt x="446" y="927"/>
                    </a:lnTo>
                    <a:lnTo>
                      <a:pt x="420" y="896"/>
                    </a:lnTo>
                    <a:lnTo>
                      <a:pt x="391" y="863"/>
                    </a:lnTo>
                    <a:lnTo>
                      <a:pt x="360" y="827"/>
                    </a:lnTo>
                    <a:lnTo>
                      <a:pt x="327" y="789"/>
                    </a:lnTo>
                    <a:lnTo>
                      <a:pt x="291" y="749"/>
                    </a:lnTo>
                    <a:lnTo>
                      <a:pt x="257" y="707"/>
                    </a:lnTo>
                    <a:lnTo>
                      <a:pt x="220" y="667"/>
                    </a:lnTo>
                    <a:lnTo>
                      <a:pt x="184" y="627"/>
                    </a:lnTo>
                    <a:lnTo>
                      <a:pt x="151" y="589"/>
                    </a:lnTo>
                    <a:lnTo>
                      <a:pt x="118" y="552"/>
                    </a:lnTo>
                    <a:lnTo>
                      <a:pt x="87" y="520"/>
                    </a:lnTo>
                    <a:lnTo>
                      <a:pt x="62" y="491"/>
                    </a:lnTo>
                    <a:lnTo>
                      <a:pt x="38" y="465"/>
                    </a:lnTo>
                    <a:lnTo>
                      <a:pt x="20" y="447"/>
                    </a:lnTo>
                    <a:lnTo>
                      <a:pt x="6" y="434"/>
                    </a:lnTo>
                    <a:lnTo>
                      <a:pt x="0" y="414"/>
                    </a:lnTo>
                    <a:lnTo>
                      <a:pt x="0" y="392"/>
                    </a:lnTo>
                    <a:lnTo>
                      <a:pt x="7" y="371"/>
                    </a:lnTo>
                    <a:lnTo>
                      <a:pt x="26" y="347"/>
                    </a:lnTo>
                    <a:lnTo>
                      <a:pt x="47" y="334"/>
                    </a:lnTo>
                    <a:lnTo>
                      <a:pt x="62" y="329"/>
                    </a:lnTo>
                    <a:lnTo>
                      <a:pt x="75" y="327"/>
                    </a:lnTo>
                    <a:lnTo>
                      <a:pt x="86" y="329"/>
                    </a:lnTo>
                    <a:lnTo>
                      <a:pt x="95" y="332"/>
                    </a:lnTo>
                    <a:lnTo>
                      <a:pt x="104" y="336"/>
                    </a:lnTo>
                    <a:lnTo>
                      <a:pt x="115" y="338"/>
                    </a:lnTo>
                    <a:lnTo>
                      <a:pt x="262" y="214"/>
                    </a:lnTo>
                    <a:close/>
                    <a:moveTo>
                      <a:pt x="533" y="0"/>
                    </a:moveTo>
                    <a:lnTo>
                      <a:pt x="546" y="2"/>
                    </a:lnTo>
                    <a:lnTo>
                      <a:pt x="555" y="3"/>
                    </a:lnTo>
                    <a:lnTo>
                      <a:pt x="558" y="7"/>
                    </a:lnTo>
                    <a:lnTo>
                      <a:pt x="544" y="12"/>
                    </a:lnTo>
                    <a:lnTo>
                      <a:pt x="535" y="22"/>
                    </a:lnTo>
                    <a:lnTo>
                      <a:pt x="529" y="36"/>
                    </a:lnTo>
                    <a:lnTo>
                      <a:pt x="529" y="54"/>
                    </a:lnTo>
                    <a:lnTo>
                      <a:pt x="535" y="78"/>
                    </a:lnTo>
                    <a:lnTo>
                      <a:pt x="546" y="105"/>
                    </a:lnTo>
                    <a:lnTo>
                      <a:pt x="560" y="132"/>
                    </a:lnTo>
                    <a:lnTo>
                      <a:pt x="580" y="158"/>
                    </a:lnTo>
                    <a:lnTo>
                      <a:pt x="604" y="180"/>
                    </a:lnTo>
                    <a:lnTo>
                      <a:pt x="631" y="200"/>
                    </a:lnTo>
                    <a:lnTo>
                      <a:pt x="660" y="220"/>
                    </a:lnTo>
                    <a:lnTo>
                      <a:pt x="691" y="238"/>
                    </a:lnTo>
                    <a:lnTo>
                      <a:pt x="722" y="258"/>
                    </a:lnTo>
                    <a:lnTo>
                      <a:pt x="751" y="278"/>
                    </a:lnTo>
                    <a:lnTo>
                      <a:pt x="780" y="300"/>
                    </a:lnTo>
                    <a:lnTo>
                      <a:pt x="804" y="323"/>
                    </a:lnTo>
                    <a:lnTo>
                      <a:pt x="826" y="349"/>
                    </a:lnTo>
                    <a:lnTo>
                      <a:pt x="842" y="378"/>
                    </a:lnTo>
                    <a:lnTo>
                      <a:pt x="855" y="411"/>
                    </a:lnTo>
                    <a:lnTo>
                      <a:pt x="858" y="447"/>
                    </a:lnTo>
                    <a:lnTo>
                      <a:pt x="855" y="489"/>
                    </a:lnTo>
                    <a:lnTo>
                      <a:pt x="844" y="516"/>
                    </a:lnTo>
                    <a:lnTo>
                      <a:pt x="822" y="540"/>
                    </a:lnTo>
                    <a:lnTo>
                      <a:pt x="795" y="556"/>
                    </a:lnTo>
                    <a:lnTo>
                      <a:pt x="762" y="565"/>
                    </a:lnTo>
                    <a:lnTo>
                      <a:pt x="727" y="565"/>
                    </a:lnTo>
                    <a:lnTo>
                      <a:pt x="709" y="560"/>
                    </a:lnTo>
                    <a:lnTo>
                      <a:pt x="686" y="549"/>
                    </a:lnTo>
                    <a:lnTo>
                      <a:pt x="660" y="532"/>
                    </a:lnTo>
                    <a:lnTo>
                      <a:pt x="629" y="511"/>
                    </a:lnTo>
                    <a:lnTo>
                      <a:pt x="597" y="483"/>
                    </a:lnTo>
                    <a:lnTo>
                      <a:pt x="564" y="454"/>
                    </a:lnTo>
                    <a:lnTo>
                      <a:pt x="529" y="422"/>
                    </a:lnTo>
                    <a:lnTo>
                      <a:pt x="495" y="385"/>
                    </a:lnTo>
                    <a:lnTo>
                      <a:pt x="462" y="349"/>
                    </a:lnTo>
                    <a:lnTo>
                      <a:pt x="431" y="311"/>
                    </a:lnTo>
                    <a:lnTo>
                      <a:pt x="404" y="271"/>
                    </a:lnTo>
                    <a:lnTo>
                      <a:pt x="380" y="232"/>
                    </a:lnTo>
                    <a:lnTo>
                      <a:pt x="360" y="194"/>
                    </a:lnTo>
                    <a:lnTo>
                      <a:pt x="353" y="171"/>
                    </a:lnTo>
                    <a:lnTo>
                      <a:pt x="349" y="143"/>
                    </a:lnTo>
                    <a:lnTo>
                      <a:pt x="351" y="114"/>
                    </a:lnTo>
                    <a:lnTo>
                      <a:pt x="358" y="87"/>
                    </a:lnTo>
                    <a:lnTo>
                      <a:pt x="369" y="62"/>
                    </a:lnTo>
                    <a:lnTo>
                      <a:pt x="386" y="42"/>
                    </a:lnTo>
                    <a:lnTo>
                      <a:pt x="406" y="27"/>
                    </a:lnTo>
                    <a:lnTo>
                      <a:pt x="427" y="14"/>
                    </a:lnTo>
                    <a:lnTo>
                      <a:pt x="457" y="5"/>
                    </a:lnTo>
                    <a:lnTo>
                      <a:pt x="487" y="0"/>
                    </a:lnTo>
                    <a:lnTo>
                      <a:pt x="518" y="2"/>
                    </a:lnTo>
                    <a:lnTo>
                      <a:pt x="53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45" name="Freeform 18">
                <a:extLst>
                  <a:ext uri="{FF2B5EF4-FFF2-40B4-BE49-F238E27FC236}">
                    <a16:creationId xmlns:a16="http://schemas.microsoft.com/office/drawing/2014/main" id="{4109CEE0-304D-45E7-9B67-0677919EC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2196" y="464392"/>
                <a:ext cx="272557" cy="272111"/>
              </a:xfrm>
              <a:custGeom>
                <a:avLst/>
                <a:gdLst/>
                <a:ahLst/>
                <a:cxnLst/>
                <a:rect l="l" t="t" r="r" b="b"/>
                <a:pathLst>
                  <a:path w="3788345" h="3782142">
                    <a:moveTo>
                      <a:pt x="3559909" y="1946081"/>
                    </a:moveTo>
                    <a:lnTo>
                      <a:pt x="3571003" y="1946081"/>
                    </a:lnTo>
                    <a:lnTo>
                      <a:pt x="3598234" y="1951628"/>
                    </a:lnTo>
                    <a:lnTo>
                      <a:pt x="3623952" y="1957680"/>
                    </a:lnTo>
                    <a:lnTo>
                      <a:pt x="3648661" y="1965244"/>
                    </a:lnTo>
                    <a:lnTo>
                      <a:pt x="3671858" y="1975329"/>
                    </a:lnTo>
                    <a:lnTo>
                      <a:pt x="3692029" y="1986927"/>
                    </a:lnTo>
                    <a:lnTo>
                      <a:pt x="3710183" y="2001047"/>
                    </a:lnTo>
                    <a:lnTo>
                      <a:pt x="3725815" y="2018192"/>
                    </a:lnTo>
                    <a:lnTo>
                      <a:pt x="3746995" y="2049457"/>
                    </a:lnTo>
                    <a:lnTo>
                      <a:pt x="3763636" y="2082739"/>
                    </a:lnTo>
                    <a:lnTo>
                      <a:pt x="3775234" y="2116526"/>
                    </a:lnTo>
                    <a:lnTo>
                      <a:pt x="3783807" y="2151321"/>
                    </a:lnTo>
                    <a:lnTo>
                      <a:pt x="3787337" y="2187124"/>
                    </a:lnTo>
                    <a:lnTo>
                      <a:pt x="3788345" y="2223936"/>
                    </a:lnTo>
                    <a:lnTo>
                      <a:pt x="3785320" y="2259235"/>
                    </a:lnTo>
                    <a:lnTo>
                      <a:pt x="3779772" y="2296047"/>
                    </a:lnTo>
                    <a:lnTo>
                      <a:pt x="3772713" y="2331851"/>
                    </a:lnTo>
                    <a:lnTo>
                      <a:pt x="3762627" y="2367654"/>
                    </a:lnTo>
                    <a:lnTo>
                      <a:pt x="3750525" y="2402449"/>
                    </a:lnTo>
                    <a:lnTo>
                      <a:pt x="3736909" y="2436235"/>
                    </a:lnTo>
                    <a:lnTo>
                      <a:pt x="3722285" y="2468509"/>
                    </a:lnTo>
                    <a:lnTo>
                      <a:pt x="3706653" y="2499774"/>
                    </a:lnTo>
                    <a:lnTo>
                      <a:pt x="3691020" y="2529022"/>
                    </a:lnTo>
                    <a:lnTo>
                      <a:pt x="3674379" y="2555748"/>
                    </a:lnTo>
                    <a:lnTo>
                      <a:pt x="3657234" y="2580458"/>
                    </a:lnTo>
                    <a:lnTo>
                      <a:pt x="3641602" y="2603150"/>
                    </a:lnTo>
                    <a:lnTo>
                      <a:pt x="3617396" y="2630885"/>
                    </a:lnTo>
                    <a:lnTo>
                      <a:pt x="3591174" y="2657612"/>
                    </a:lnTo>
                    <a:lnTo>
                      <a:pt x="3560918" y="2682321"/>
                    </a:lnTo>
                    <a:lnTo>
                      <a:pt x="3527636" y="2704005"/>
                    </a:lnTo>
                    <a:lnTo>
                      <a:pt x="3491832" y="2723167"/>
                    </a:lnTo>
                    <a:lnTo>
                      <a:pt x="3454516" y="2738800"/>
                    </a:lnTo>
                    <a:lnTo>
                      <a:pt x="3415183" y="2750902"/>
                    </a:lnTo>
                    <a:lnTo>
                      <a:pt x="3395012" y="2753424"/>
                    </a:lnTo>
                    <a:lnTo>
                      <a:pt x="3373832" y="2754432"/>
                    </a:lnTo>
                    <a:lnTo>
                      <a:pt x="3352653" y="2754432"/>
                    </a:lnTo>
                    <a:lnTo>
                      <a:pt x="3329960" y="2752919"/>
                    </a:lnTo>
                    <a:lnTo>
                      <a:pt x="3307772" y="2751911"/>
                    </a:lnTo>
                    <a:lnTo>
                      <a:pt x="3284576" y="2750902"/>
                    </a:lnTo>
                    <a:lnTo>
                      <a:pt x="3263900" y="2751911"/>
                    </a:lnTo>
                    <a:lnTo>
                      <a:pt x="3242721" y="2754432"/>
                    </a:lnTo>
                    <a:lnTo>
                      <a:pt x="3223559" y="2759979"/>
                    </a:lnTo>
                    <a:lnTo>
                      <a:pt x="3204900" y="2768552"/>
                    </a:lnTo>
                    <a:lnTo>
                      <a:pt x="3189268" y="2781159"/>
                    </a:lnTo>
                    <a:lnTo>
                      <a:pt x="3172123" y="2800321"/>
                    </a:lnTo>
                    <a:lnTo>
                      <a:pt x="3156490" y="2823518"/>
                    </a:lnTo>
                    <a:lnTo>
                      <a:pt x="3142875" y="2847219"/>
                    </a:lnTo>
                    <a:lnTo>
                      <a:pt x="3129764" y="2870919"/>
                    </a:lnTo>
                    <a:lnTo>
                      <a:pt x="3117157" y="2895629"/>
                    </a:lnTo>
                    <a:lnTo>
                      <a:pt x="3097994" y="2927902"/>
                    </a:lnTo>
                    <a:lnTo>
                      <a:pt x="3078328" y="2961689"/>
                    </a:lnTo>
                    <a:lnTo>
                      <a:pt x="3058157" y="2995475"/>
                    </a:lnTo>
                    <a:lnTo>
                      <a:pt x="3037482" y="3028757"/>
                    </a:lnTo>
                    <a:lnTo>
                      <a:pt x="3015294" y="3061535"/>
                    </a:lnTo>
                    <a:lnTo>
                      <a:pt x="2991593" y="3092800"/>
                    </a:lnTo>
                    <a:lnTo>
                      <a:pt x="2966883" y="3122048"/>
                    </a:lnTo>
                    <a:lnTo>
                      <a:pt x="2940157" y="3147766"/>
                    </a:lnTo>
                    <a:lnTo>
                      <a:pt x="2910909" y="3169954"/>
                    </a:lnTo>
                    <a:lnTo>
                      <a:pt x="2867541" y="3196680"/>
                    </a:lnTo>
                    <a:lnTo>
                      <a:pt x="2820140" y="3221390"/>
                    </a:lnTo>
                    <a:lnTo>
                      <a:pt x="2768704" y="3241561"/>
                    </a:lnTo>
                    <a:lnTo>
                      <a:pt x="2715251" y="3257193"/>
                    </a:lnTo>
                    <a:lnTo>
                      <a:pt x="2688020" y="3261732"/>
                    </a:lnTo>
                    <a:lnTo>
                      <a:pt x="2659276" y="3266270"/>
                    </a:lnTo>
                    <a:lnTo>
                      <a:pt x="2630028" y="3268791"/>
                    </a:lnTo>
                    <a:lnTo>
                      <a:pt x="2600781" y="3272826"/>
                    </a:lnTo>
                    <a:lnTo>
                      <a:pt x="2572541" y="3276356"/>
                    </a:lnTo>
                    <a:lnTo>
                      <a:pt x="2544806" y="3280894"/>
                    </a:lnTo>
                    <a:lnTo>
                      <a:pt x="2518080" y="3287450"/>
                    </a:lnTo>
                    <a:lnTo>
                      <a:pt x="2493370" y="3295518"/>
                    </a:lnTo>
                    <a:lnTo>
                      <a:pt x="2470678" y="3306612"/>
                    </a:lnTo>
                    <a:lnTo>
                      <a:pt x="2451516" y="3321236"/>
                    </a:lnTo>
                    <a:lnTo>
                      <a:pt x="2434875" y="3339390"/>
                    </a:lnTo>
                    <a:lnTo>
                      <a:pt x="2421259" y="3359561"/>
                    </a:lnTo>
                    <a:lnTo>
                      <a:pt x="2411174" y="3382757"/>
                    </a:lnTo>
                    <a:lnTo>
                      <a:pt x="2402097" y="3407467"/>
                    </a:lnTo>
                    <a:lnTo>
                      <a:pt x="2394533" y="3433185"/>
                    </a:lnTo>
                    <a:lnTo>
                      <a:pt x="2386464" y="3460416"/>
                    </a:lnTo>
                    <a:lnTo>
                      <a:pt x="2377892" y="3489159"/>
                    </a:lnTo>
                    <a:lnTo>
                      <a:pt x="2370832" y="3517398"/>
                    </a:lnTo>
                    <a:lnTo>
                      <a:pt x="2362259" y="3545638"/>
                    </a:lnTo>
                    <a:lnTo>
                      <a:pt x="2354191" y="3574381"/>
                    </a:lnTo>
                    <a:lnTo>
                      <a:pt x="2344105" y="3602621"/>
                    </a:lnTo>
                    <a:lnTo>
                      <a:pt x="2334020" y="3630356"/>
                    </a:lnTo>
                    <a:lnTo>
                      <a:pt x="2322926" y="3656074"/>
                    </a:lnTo>
                    <a:lnTo>
                      <a:pt x="2310319" y="3680783"/>
                    </a:lnTo>
                    <a:lnTo>
                      <a:pt x="2295695" y="3702467"/>
                    </a:lnTo>
                    <a:lnTo>
                      <a:pt x="2279054" y="3723646"/>
                    </a:lnTo>
                    <a:lnTo>
                      <a:pt x="2259892" y="3741800"/>
                    </a:lnTo>
                    <a:lnTo>
                      <a:pt x="2238712" y="3756929"/>
                    </a:lnTo>
                    <a:lnTo>
                      <a:pt x="2215011" y="3769535"/>
                    </a:lnTo>
                    <a:lnTo>
                      <a:pt x="2190806" y="3777099"/>
                    </a:lnTo>
                    <a:lnTo>
                      <a:pt x="2165088" y="3780629"/>
                    </a:lnTo>
                    <a:lnTo>
                      <a:pt x="2138866" y="3782142"/>
                    </a:lnTo>
                    <a:lnTo>
                      <a:pt x="2111131" y="3781638"/>
                    </a:lnTo>
                    <a:lnTo>
                      <a:pt x="2082892" y="3779621"/>
                    </a:lnTo>
                    <a:lnTo>
                      <a:pt x="2054148" y="3776091"/>
                    </a:lnTo>
                    <a:lnTo>
                      <a:pt x="2025909" y="3772057"/>
                    </a:lnTo>
                    <a:lnTo>
                      <a:pt x="1997669" y="3768527"/>
                    </a:lnTo>
                    <a:lnTo>
                      <a:pt x="1970943" y="3766005"/>
                    </a:lnTo>
                    <a:lnTo>
                      <a:pt x="1944216" y="3764997"/>
                    </a:lnTo>
                    <a:lnTo>
                      <a:pt x="1947242" y="3756929"/>
                    </a:lnTo>
                    <a:lnTo>
                      <a:pt x="1975481" y="3756929"/>
                    </a:lnTo>
                    <a:lnTo>
                      <a:pt x="2005738" y="3756929"/>
                    </a:lnTo>
                    <a:lnTo>
                      <a:pt x="2037003" y="3755920"/>
                    </a:lnTo>
                    <a:lnTo>
                      <a:pt x="2067259" y="3753903"/>
                    </a:lnTo>
                    <a:lnTo>
                      <a:pt x="2097515" y="3751382"/>
                    </a:lnTo>
                    <a:lnTo>
                      <a:pt x="2125755" y="3747347"/>
                    </a:lnTo>
                    <a:lnTo>
                      <a:pt x="2152481" y="3741800"/>
                    </a:lnTo>
                    <a:lnTo>
                      <a:pt x="2177191" y="3733732"/>
                    </a:lnTo>
                    <a:lnTo>
                      <a:pt x="2199379" y="3724655"/>
                    </a:lnTo>
                    <a:lnTo>
                      <a:pt x="2216524" y="3712552"/>
                    </a:lnTo>
                    <a:lnTo>
                      <a:pt x="2230644" y="3697928"/>
                    </a:lnTo>
                    <a:lnTo>
                      <a:pt x="2242242" y="3680783"/>
                    </a:lnTo>
                    <a:lnTo>
                      <a:pt x="2253336" y="3658595"/>
                    </a:lnTo>
                    <a:lnTo>
                      <a:pt x="2262413" y="3633886"/>
                    </a:lnTo>
                    <a:lnTo>
                      <a:pt x="2270986" y="3605646"/>
                    </a:lnTo>
                    <a:lnTo>
                      <a:pt x="2278045" y="3575894"/>
                    </a:lnTo>
                    <a:lnTo>
                      <a:pt x="2284601" y="3545134"/>
                    </a:lnTo>
                    <a:lnTo>
                      <a:pt x="2291157" y="3512860"/>
                    </a:lnTo>
                    <a:lnTo>
                      <a:pt x="2297208" y="3479578"/>
                    </a:lnTo>
                    <a:lnTo>
                      <a:pt x="2303763" y="3447809"/>
                    </a:lnTo>
                    <a:lnTo>
                      <a:pt x="2310319" y="3414527"/>
                    </a:lnTo>
                    <a:lnTo>
                      <a:pt x="2317379" y="3383766"/>
                    </a:lnTo>
                    <a:lnTo>
                      <a:pt x="2324943" y="3353509"/>
                    </a:lnTo>
                    <a:lnTo>
                      <a:pt x="2333011" y="3325774"/>
                    </a:lnTo>
                    <a:lnTo>
                      <a:pt x="2343097" y="3300056"/>
                    </a:lnTo>
                    <a:lnTo>
                      <a:pt x="2354191" y="3277868"/>
                    </a:lnTo>
                    <a:lnTo>
                      <a:pt x="2366293" y="3258706"/>
                    </a:lnTo>
                    <a:lnTo>
                      <a:pt x="2385456" y="3238535"/>
                    </a:lnTo>
                    <a:lnTo>
                      <a:pt x="2406635" y="3221390"/>
                    </a:lnTo>
                    <a:lnTo>
                      <a:pt x="2430336" y="3206766"/>
                    </a:lnTo>
                    <a:lnTo>
                      <a:pt x="2456054" y="3193655"/>
                    </a:lnTo>
                    <a:lnTo>
                      <a:pt x="2483285" y="3183569"/>
                    </a:lnTo>
                    <a:lnTo>
                      <a:pt x="2512028" y="3174492"/>
                    </a:lnTo>
                    <a:lnTo>
                      <a:pt x="2542285" y="3166928"/>
                    </a:lnTo>
                    <a:lnTo>
                      <a:pt x="2573550" y="3159868"/>
                    </a:lnTo>
                    <a:lnTo>
                      <a:pt x="2604311" y="3152304"/>
                    </a:lnTo>
                    <a:lnTo>
                      <a:pt x="2635575" y="3146253"/>
                    </a:lnTo>
                    <a:lnTo>
                      <a:pt x="2667849" y="3138689"/>
                    </a:lnTo>
                    <a:lnTo>
                      <a:pt x="2699114" y="3130620"/>
                    </a:lnTo>
                    <a:lnTo>
                      <a:pt x="2729370" y="3121543"/>
                    </a:lnTo>
                    <a:lnTo>
                      <a:pt x="2758618" y="3111458"/>
                    </a:lnTo>
                    <a:lnTo>
                      <a:pt x="2786858" y="3098347"/>
                    </a:lnTo>
                    <a:lnTo>
                      <a:pt x="2813584" y="3083723"/>
                    </a:lnTo>
                    <a:lnTo>
                      <a:pt x="2838294" y="3065569"/>
                    </a:lnTo>
                    <a:lnTo>
                      <a:pt x="2860482" y="3045398"/>
                    </a:lnTo>
                    <a:lnTo>
                      <a:pt x="2880653" y="3020689"/>
                    </a:lnTo>
                    <a:lnTo>
                      <a:pt x="2906370" y="2980851"/>
                    </a:lnTo>
                    <a:lnTo>
                      <a:pt x="2929063" y="2938996"/>
                    </a:lnTo>
                    <a:lnTo>
                      <a:pt x="2950242" y="2894620"/>
                    </a:lnTo>
                    <a:lnTo>
                      <a:pt x="2970413" y="2849236"/>
                    </a:lnTo>
                    <a:lnTo>
                      <a:pt x="2988567" y="2803347"/>
                    </a:lnTo>
                    <a:lnTo>
                      <a:pt x="3007225" y="2756449"/>
                    </a:lnTo>
                    <a:lnTo>
                      <a:pt x="3026388" y="2709552"/>
                    </a:lnTo>
                    <a:lnTo>
                      <a:pt x="3032439" y="2692911"/>
                    </a:lnTo>
                    <a:lnTo>
                      <a:pt x="3041012" y="2673748"/>
                    </a:lnTo>
                    <a:lnTo>
                      <a:pt x="3048071" y="2652569"/>
                    </a:lnTo>
                    <a:lnTo>
                      <a:pt x="3053618" y="2629877"/>
                    </a:lnTo>
                    <a:lnTo>
                      <a:pt x="3055635" y="2606176"/>
                    </a:lnTo>
                    <a:lnTo>
                      <a:pt x="3053618" y="2582979"/>
                    </a:lnTo>
                    <a:lnTo>
                      <a:pt x="3052106" y="2576928"/>
                    </a:lnTo>
                    <a:lnTo>
                      <a:pt x="3048071" y="2566842"/>
                    </a:lnTo>
                    <a:lnTo>
                      <a:pt x="3042524" y="2553731"/>
                    </a:lnTo>
                    <a:lnTo>
                      <a:pt x="3036473" y="2537090"/>
                    </a:lnTo>
                    <a:lnTo>
                      <a:pt x="3028909" y="2517928"/>
                    </a:lnTo>
                    <a:lnTo>
                      <a:pt x="3022353" y="2494227"/>
                    </a:lnTo>
                    <a:lnTo>
                      <a:pt x="3017815" y="2467500"/>
                    </a:lnTo>
                    <a:lnTo>
                      <a:pt x="3013276" y="2438252"/>
                    </a:lnTo>
                    <a:lnTo>
                      <a:pt x="3014285" y="2441782"/>
                    </a:lnTo>
                    <a:lnTo>
                      <a:pt x="3015294" y="2441782"/>
                    </a:lnTo>
                    <a:lnTo>
                      <a:pt x="3015294" y="2437244"/>
                    </a:lnTo>
                    <a:lnTo>
                      <a:pt x="3015294" y="2430184"/>
                    </a:lnTo>
                    <a:lnTo>
                      <a:pt x="3016302" y="2419090"/>
                    </a:lnTo>
                    <a:lnTo>
                      <a:pt x="3017311" y="2404466"/>
                    </a:lnTo>
                    <a:lnTo>
                      <a:pt x="3018823" y="2387825"/>
                    </a:lnTo>
                    <a:lnTo>
                      <a:pt x="3021849" y="2368663"/>
                    </a:lnTo>
                    <a:lnTo>
                      <a:pt x="3026388" y="2346475"/>
                    </a:lnTo>
                    <a:lnTo>
                      <a:pt x="3032439" y="2323782"/>
                    </a:lnTo>
                    <a:lnTo>
                      <a:pt x="3040003" y="2299073"/>
                    </a:lnTo>
                    <a:lnTo>
                      <a:pt x="3050088" y="2272346"/>
                    </a:lnTo>
                    <a:lnTo>
                      <a:pt x="3062191" y="2244611"/>
                    </a:lnTo>
                    <a:lnTo>
                      <a:pt x="3076815" y="2217381"/>
                    </a:lnTo>
                    <a:lnTo>
                      <a:pt x="3093960" y="2188637"/>
                    </a:lnTo>
                    <a:lnTo>
                      <a:pt x="3114131" y="2160398"/>
                    </a:lnTo>
                    <a:lnTo>
                      <a:pt x="3138336" y="2132158"/>
                    </a:lnTo>
                    <a:lnTo>
                      <a:pt x="3165567" y="2104423"/>
                    </a:lnTo>
                    <a:lnTo>
                      <a:pt x="3195824" y="2077192"/>
                    </a:lnTo>
                    <a:lnTo>
                      <a:pt x="3231627" y="2051474"/>
                    </a:lnTo>
                    <a:lnTo>
                      <a:pt x="3269952" y="2026765"/>
                    </a:lnTo>
                    <a:lnTo>
                      <a:pt x="3314328" y="2003568"/>
                    </a:lnTo>
                    <a:lnTo>
                      <a:pt x="3426781" y="1959697"/>
                    </a:lnTo>
                    <a:lnTo>
                      <a:pt x="3438883" y="1957680"/>
                    </a:lnTo>
                    <a:lnTo>
                      <a:pt x="3453507" y="1956167"/>
                    </a:lnTo>
                    <a:lnTo>
                      <a:pt x="3471157" y="1954150"/>
                    </a:lnTo>
                    <a:lnTo>
                      <a:pt x="3490319" y="1951628"/>
                    </a:lnTo>
                    <a:lnTo>
                      <a:pt x="3509482" y="1949611"/>
                    </a:lnTo>
                    <a:lnTo>
                      <a:pt x="3528644" y="1947594"/>
                    </a:lnTo>
                    <a:lnTo>
                      <a:pt x="3546294" y="1946586"/>
                    </a:lnTo>
                    <a:close/>
                    <a:moveTo>
                      <a:pt x="3271797" y="76200"/>
                    </a:moveTo>
                    <a:lnTo>
                      <a:pt x="3292421" y="76200"/>
                    </a:lnTo>
                    <a:lnTo>
                      <a:pt x="3343044" y="86512"/>
                    </a:lnTo>
                    <a:lnTo>
                      <a:pt x="3390855" y="97762"/>
                    </a:lnTo>
                    <a:lnTo>
                      <a:pt x="3436791" y="111824"/>
                    </a:lnTo>
                    <a:lnTo>
                      <a:pt x="3479914" y="130573"/>
                    </a:lnTo>
                    <a:lnTo>
                      <a:pt x="3517412" y="152135"/>
                    </a:lnTo>
                    <a:lnTo>
                      <a:pt x="3551161" y="178384"/>
                    </a:lnTo>
                    <a:lnTo>
                      <a:pt x="3580223" y="210257"/>
                    </a:lnTo>
                    <a:lnTo>
                      <a:pt x="3619596" y="268380"/>
                    </a:lnTo>
                    <a:lnTo>
                      <a:pt x="3650532" y="330253"/>
                    </a:lnTo>
                    <a:lnTo>
                      <a:pt x="3672094" y="393063"/>
                    </a:lnTo>
                    <a:lnTo>
                      <a:pt x="3688031" y="457748"/>
                    </a:lnTo>
                    <a:lnTo>
                      <a:pt x="3694593" y="524308"/>
                    </a:lnTo>
                    <a:lnTo>
                      <a:pt x="3696468" y="592743"/>
                    </a:lnTo>
                    <a:lnTo>
                      <a:pt x="3690843" y="658365"/>
                    </a:lnTo>
                    <a:lnTo>
                      <a:pt x="3680531" y="726800"/>
                    </a:lnTo>
                    <a:lnTo>
                      <a:pt x="3667407" y="793360"/>
                    </a:lnTo>
                    <a:lnTo>
                      <a:pt x="3648657" y="859920"/>
                    </a:lnTo>
                    <a:lnTo>
                      <a:pt x="3626158" y="924605"/>
                    </a:lnTo>
                    <a:lnTo>
                      <a:pt x="3600847" y="987415"/>
                    </a:lnTo>
                    <a:lnTo>
                      <a:pt x="3573660" y="1047413"/>
                    </a:lnTo>
                    <a:lnTo>
                      <a:pt x="3544599" y="1105535"/>
                    </a:lnTo>
                    <a:lnTo>
                      <a:pt x="3515538" y="1159908"/>
                    </a:lnTo>
                    <a:lnTo>
                      <a:pt x="3484601" y="1209594"/>
                    </a:lnTo>
                    <a:lnTo>
                      <a:pt x="3452727" y="1255530"/>
                    </a:lnTo>
                    <a:lnTo>
                      <a:pt x="3423666" y="1297716"/>
                    </a:lnTo>
                    <a:lnTo>
                      <a:pt x="3378668" y="1349276"/>
                    </a:lnTo>
                    <a:lnTo>
                      <a:pt x="3329920" y="1398962"/>
                    </a:lnTo>
                    <a:lnTo>
                      <a:pt x="3273672" y="1444897"/>
                    </a:lnTo>
                    <a:lnTo>
                      <a:pt x="3211799" y="1485208"/>
                    </a:lnTo>
                    <a:lnTo>
                      <a:pt x="3145239" y="1520832"/>
                    </a:lnTo>
                    <a:lnTo>
                      <a:pt x="3075867" y="1549893"/>
                    </a:lnTo>
                    <a:lnTo>
                      <a:pt x="3002745" y="1572393"/>
                    </a:lnTo>
                    <a:lnTo>
                      <a:pt x="2965246" y="1577080"/>
                    </a:lnTo>
                    <a:lnTo>
                      <a:pt x="2925873" y="1578955"/>
                    </a:lnTo>
                    <a:lnTo>
                      <a:pt x="2886499" y="1578955"/>
                    </a:lnTo>
                    <a:lnTo>
                      <a:pt x="2844313" y="1576142"/>
                    </a:lnTo>
                    <a:lnTo>
                      <a:pt x="2803065" y="1574267"/>
                    </a:lnTo>
                    <a:lnTo>
                      <a:pt x="2759942" y="1572393"/>
                    </a:lnTo>
                    <a:lnTo>
                      <a:pt x="2721506" y="1574267"/>
                    </a:lnTo>
                    <a:lnTo>
                      <a:pt x="2682132" y="1578955"/>
                    </a:lnTo>
                    <a:lnTo>
                      <a:pt x="2646509" y="1589267"/>
                    </a:lnTo>
                    <a:lnTo>
                      <a:pt x="2611822" y="1605204"/>
                    </a:lnTo>
                    <a:lnTo>
                      <a:pt x="2582761" y="1628640"/>
                    </a:lnTo>
                    <a:lnTo>
                      <a:pt x="2550887" y="1664264"/>
                    </a:lnTo>
                    <a:lnTo>
                      <a:pt x="2521826" y="1707387"/>
                    </a:lnTo>
                    <a:lnTo>
                      <a:pt x="2496514" y="1751448"/>
                    </a:lnTo>
                    <a:lnTo>
                      <a:pt x="2472140" y="1795509"/>
                    </a:lnTo>
                    <a:lnTo>
                      <a:pt x="2448704" y="1841445"/>
                    </a:lnTo>
                    <a:lnTo>
                      <a:pt x="2413080" y="1901442"/>
                    </a:lnTo>
                    <a:lnTo>
                      <a:pt x="2376519" y="1964252"/>
                    </a:lnTo>
                    <a:lnTo>
                      <a:pt x="2339021" y="2027062"/>
                    </a:lnTo>
                    <a:lnTo>
                      <a:pt x="2300585" y="2088935"/>
                    </a:lnTo>
                    <a:lnTo>
                      <a:pt x="2259336" y="2149870"/>
                    </a:lnTo>
                    <a:lnTo>
                      <a:pt x="2215275" y="2207993"/>
                    </a:lnTo>
                    <a:lnTo>
                      <a:pt x="2169340" y="2262366"/>
                    </a:lnTo>
                    <a:lnTo>
                      <a:pt x="2119654" y="2310177"/>
                    </a:lnTo>
                    <a:lnTo>
                      <a:pt x="2065281" y="2351425"/>
                    </a:lnTo>
                    <a:lnTo>
                      <a:pt x="1984659" y="2401111"/>
                    </a:lnTo>
                    <a:lnTo>
                      <a:pt x="1896538" y="2447046"/>
                    </a:lnTo>
                    <a:lnTo>
                      <a:pt x="1800916" y="2484545"/>
                    </a:lnTo>
                    <a:lnTo>
                      <a:pt x="1701545" y="2513606"/>
                    </a:lnTo>
                    <a:lnTo>
                      <a:pt x="1650922" y="2522043"/>
                    </a:lnTo>
                    <a:lnTo>
                      <a:pt x="1597487" y="2530481"/>
                    </a:lnTo>
                    <a:lnTo>
                      <a:pt x="1543114" y="2535168"/>
                    </a:lnTo>
                    <a:lnTo>
                      <a:pt x="1488741" y="2542668"/>
                    </a:lnTo>
                    <a:lnTo>
                      <a:pt x="1436243" y="2549230"/>
                    </a:lnTo>
                    <a:lnTo>
                      <a:pt x="1384683" y="2557667"/>
                    </a:lnTo>
                    <a:lnTo>
                      <a:pt x="1334997" y="2569854"/>
                    </a:lnTo>
                    <a:lnTo>
                      <a:pt x="1289061" y="2584853"/>
                    </a:lnTo>
                    <a:lnTo>
                      <a:pt x="1246875" y="2605478"/>
                    </a:lnTo>
                    <a:lnTo>
                      <a:pt x="1211252" y="2632664"/>
                    </a:lnTo>
                    <a:lnTo>
                      <a:pt x="1180315" y="2666413"/>
                    </a:lnTo>
                    <a:lnTo>
                      <a:pt x="1155004" y="2703911"/>
                    </a:lnTo>
                    <a:lnTo>
                      <a:pt x="1136255" y="2747035"/>
                    </a:lnTo>
                    <a:lnTo>
                      <a:pt x="1119380" y="2792970"/>
                    </a:lnTo>
                    <a:lnTo>
                      <a:pt x="1105318" y="2840781"/>
                    </a:lnTo>
                    <a:lnTo>
                      <a:pt x="1090319" y="2891404"/>
                    </a:lnTo>
                    <a:lnTo>
                      <a:pt x="1074382" y="2944840"/>
                    </a:lnTo>
                    <a:lnTo>
                      <a:pt x="1061257" y="2997338"/>
                    </a:lnTo>
                    <a:lnTo>
                      <a:pt x="1045321" y="3049836"/>
                    </a:lnTo>
                    <a:lnTo>
                      <a:pt x="1030321" y="3103271"/>
                    </a:lnTo>
                    <a:lnTo>
                      <a:pt x="1011572" y="3155769"/>
                    </a:lnTo>
                    <a:lnTo>
                      <a:pt x="992823" y="3207329"/>
                    </a:lnTo>
                    <a:lnTo>
                      <a:pt x="972198" y="3255140"/>
                    </a:lnTo>
                    <a:lnTo>
                      <a:pt x="948762" y="3301076"/>
                    </a:lnTo>
                    <a:lnTo>
                      <a:pt x="921575" y="3341387"/>
                    </a:lnTo>
                    <a:lnTo>
                      <a:pt x="890639" y="3380760"/>
                    </a:lnTo>
                    <a:lnTo>
                      <a:pt x="855015" y="3414509"/>
                    </a:lnTo>
                    <a:lnTo>
                      <a:pt x="815642" y="3442633"/>
                    </a:lnTo>
                    <a:lnTo>
                      <a:pt x="771581" y="3466069"/>
                    </a:lnTo>
                    <a:lnTo>
                      <a:pt x="726583" y="3480131"/>
                    </a:lnTo>
                    <a:lnTo>
                      <a:pt x="678772" y="3486694"/>
                    </a:lnTo>
                    <a:lnTo>
                      <a:pt x="630024" y="3489506"/>
                    </a:lnTo>
                    <a:lnTo>
                      <a:pt x="578464" y="3488569"/>
                    </a:lnTo>
                    <a:lnTo>
                      <a:pt x="525966" y="3484819"/>
                    </a:lnTo>
                    <a:lnTo>
                      <a:pt x="472530" y="3478256"/>
                    </a:lnTo>
                    <a:lnTo>
                      <a:pt x="420032" y="3470757"/>
                    </a:lnTo>
                    <a:lnTo>
                      <a:pt x="367534" y="3464195"/>
                    </a:lnTo>
                    <a:lnTo>
                      <a:pt x="317849" y="3459507"/>
                    </a:lnTo>
                    <a:lnTo>
                      <a:pt x="268163" y="3457632"/>
                    </a:lnTo>
                    <a:lnTo>
                      <a:pt x="273788" y="3442633"/>
                    </a:lnTo>
                    <a:lnTo>
                      <a:pt x="326286" y="3442633"/>
                    </a:lnTo>
                    <a:lnTo>
                      <a:pt x="382534" y="3442633"/>
                    </a:lnTo>
                    <a:lnTo>
                      <a:pt x="440656" y="3440758"/>
                    </a:lnTo>
                    <a:lnTo>
                      <a:pt x="496904" y="3437008"/>
                    </a:lnTo>
                    <a:lnTo>
                      <a:pt x="553152" y="3432321"/>
                    </a:lnTo>
                    <a:lnTo>
                      <a:pt x="605650" y="3424821"/>
                    </a:lnTo>
                    <a:lnTo>
                      <a:pt x="655336" y="3414509"/>
                    </a:lnTo>
                    <a:lnTo>
                      <a:pt x="701271" y="3399510"/>
                    </a:lnTo>
                    <a:lnTo>
                      <a:pt x="742520" y="3382635"/>
                    </a:lnTo>
                    <a:lnTo>
                      <a:pt x="774394" y="3360136"/>
                    </a:lnTo>
                    <a:lnTo>
                      <a:pt x="800643" y="3332950"/>
                    </a:lnTo>
                    <a:lnTo>
                      <a:pt x="822204" y="3301076"/>
                    </a:lnTo>
                    <a:lnTo>
                      <a:pt x="842828" y="3259827"/>
                    </a:lnTo>
                    <a:lnTo>
                      <a:pt x="859703" y="3213892"/>
                    </a:lnTo>
                    <a:lnTo>
                      <a:pt x="875640" y="3161394"/>
                    </a:lnTo>
                    <a:lnTo>
                      <a:pt x="888764" y="3106083"/>
                    </a:lnTo>
                    <a:lnTo>
                      <a:pt x="900951" y="3048898"/>
                    </a:lnTo>
                    <a:lnTo>
                      <a:pt x="913138" y="2988900"/>
                    </a:lnTo>
                    <a:lnTo>
                      <a:pt x="924388" y="2927028"/>
                    </a:lnTo>
                    <a:lnTo>
                      <a:pt x="936575" y="2867968"/>
                    </a:lnTo>
                    <a:lnTo>
                      <a:pt x="948762" y="2806095"/>
                    </a:lnTo>
                    <a:lnTo>
                      <a:pt x="961886" y="2748910"/>
                    </a:lnTo>
                    <a:lnTo>
                      <a:pt x="975948" y="2692662"/>
                    </a:lnTo>
                    <a:lnTo>
                      <a:pt x="990948" y="2641101"/>
                    </a:lnTo>
                    <a:lnTo>
                      <a:pt x="1009697" y="2593291"/>
                    </a:lnTo>
                    <a:lnTo>
                      <a:pt x="1030321" y="2552042"/>
                    </a:lnTo>
                    <a:lnTo>
                      <a:pt x="1052820" y="2516419"/>
                    </a:lnTo>
                    <a:lnTo>
                      <a:pt x="1088444" y="2478920"/>
                    </a:lnTo>
                    <a:lnTo>
                      <a:pt x="1127817" y="2447046"/>
                    </a:lnTo>
                    <a:lnTo>
                      <a:pt x="1171878" y="2419860"/>
                    </a:lnTo>
                    <a:lnTo>
                      <a:pt x="1219689" y="2395486"/>
                    </a:lnTo>
                    <a:lnTo>
                      <a:pt x="1270312" y="2376736"/>
                    </a:lnTo>
                    <a:lnTo>
                      <a:pt x="1323747" y="2359862"/>
                    </a:lnTo>
                    <a:lnTo>
                      <a:pt x="1379995" y="2345800"/>
                    </a:lnTo>
                    <a:lnTo>
                      <a:pt x="1438118" y="2332676"/>
                    </a:lnTo>
                    <a:lnTo>
                      <a:pt x="1495303" y="2318614"/>
                    </a:lnTo>
                    <a:lnTo>
                      <a:pt x="1553426" y="2307364"/>
                    </a:lnTo>
                    <a:lnTo>
                      <a:pt x="1613424" y="2293302"/>
                    </a:lnTo>
                    <a:lnTo>
                      <a:pt x="1671546" y="2278303"/>
                    </a:lnTo>
                    <a:lnTo>
                      <a:pt x="1727794" y="2261428"/>
                    </a:lnTo>
                    <a:lnTo>
                      <a:pt x="1782167" y="2242679"/>
                    </a:lnTo>
                    <a:lnTo>
                      <a:pt x="1834665" y="2218305"/>
                    </a:lnTo>
                    <a:lnTo>
                      <a:pt x="1884351" y="2191119"/>
                    </a:lnTo>
                    <a:lnTo>
                      <a:pt x="1930286" y="2157370"/>
                    </a:lnTo>
                    <a:lnTo>
                      <a:pt x="1971535" y="2119871"/>
                    </a:lnTo>
                    <a:lnTo>
                      <a:pt x="2009033" y="2073936"/>
                    </a:lnTo>
                    <a:lnTo>
                      <a:pt x="2056844" y="1999876"/>
                    </a:lnTo>
                    <a:lnTo>
                      <a:pt x="2099030" y="1922067"/>
                    </a:lnTo>
                    <a:lnTo>
                      <a:pt x="2138403" y="1839570"/>
                    </a:lnTo>
                    <a:lnTo>
                      <a:pt x="2175902" y="1755198"/>
                    </a:lnTo>
                    <a:lnTo>
                      <a:pt x="2209651" y="1669889"/>
                    </a:lnTo>
                    <a:lnTo>
                      <a:pt x="2244337" y="1582705"/>
                    </a:lnTo>
                    <a:lnTo>
                      <a:pt x="2279960" y="1495520"/>
                    </a:lnTo>
                    <a:lnTo>
                      <a:pt x="2291210" y="1464584"/>
                    </a:lnTo>
                    <a:lnTo>
                      <a:pt x="2307147" y="1428961"/>
                    </a:lnTo>
                    <a:lnTo>
                      <a:pt x="2320271" y="1389587"/>
                    </a:lnTo>
                    <a:lnTo>
                      <a:pt x="2330583" y="1347401"/>
                    </a:lnTo>
                    <a:lnTo>
                      <a:pt x="2334333" y="1303340"/>
                    </a:lnTo>
                    <a:lnTo>
                      <a:pt x="2330583" y="1260217"/>
                    </a:lnTo>
                    <a:lnTo>
                      <a:pt x="2327771" y="1248967"/>
                    </a:lnTo>
                    <a:lnTo>
                      <a:pt x="2320271" y="1230218"/>
                    </a:lnTo>
                    <a:lnTo>
                      <a:pt x="2309959" y="1205844"/>
                    </a:lnTo>
                    <a:lnTo>
                      <a:pt x="2298710" y="1174908"/>
                    </a:lnTo>
                    <a:lnTo>
                      <a:pt x="2284648" y="1139284"/>
                    </a:lnTo>
                    <a:lnTo>
                      <a:pt x="2272461" y="1095223"/>
                    </a:lnTo>
                    <a:lnTo>
                      <a:pt x="2264024" y="1045538"/>
                    </a:lnTo>
                    <a:lnTo>
                      <a:pt x="2255586" y="991165"/>
                    </a:lnTo>
                    <a:lnTo>
                      <a:pt x="2257461" y="997727"/>
                    </a:lnTo>
                    <a:lnTo>
                      <a:pt x="2259336" y="997727"/>
                    </a:lnTo>
                    <a:lnTo>
                      <a:pt x="2259336" y="989290"/>
                    </a:lnTo>
                    <a:lnTo>
                      <a:pt x="2259336" y="976165"/>
                    </a:lnTo>
                    <a:lnTo>
                      <a:pt x="2261211" y="955541"/>
                    </a:lnTo>
                    <a:lnTo>
                      <a:pt x="2263086" y="928355"/>
                    </a:lnTo>
                    <a:lnTo>
                      <a:pt x="2265898" y="897419"/>
                    </a:lnTo>
                    <a:lnTo>
                      <a:pt x="2271523" y="861795"/>
                    </a:lnTo>
                    <a:lnTo>
                      <a:pt x="2279960" y="820546"/>
                    </a:lnTo>
                    <a:lnTo>
                      <a:pt x="2291210" y="778361"/>
                    </a:lnTo>
                    <a:lnTo>
                      <a:pt x="2305272" y="732425"/>
                    </a:lnTo>
                    <a:lnTo>
                      <a:pt x="2324021" y="682739"/>
                    </a:lnTo>
                    <a:lnTo>
                      <a:pt x="2346520" y="631179"/>
                    </a:lnTo>
                    <a:lnTo>
                      <a:pt x="2373707" y="580556"/>
                    </a:lnTo>
                    <a:lnTo>
                      <a:pt x="2405580" y="527120"/>
                    </a:lnTo>
                    <a:lnTo>
                      <a:pt x="2443079" y="474622"/>
                    </a:lnTo>
                    <a:lnTo>
                      <a:pt x="2488077" y="422124"/>
                    </a:lnTo>
                    <a:lnTo>
                      <a:pt x="2538700" y="370564"/>
                    </a:lnTo>
                    <a:lnTo>
                      <a:pt x="2594948" y="319941"/>
                    </a:lnTo>
                    <a:lnTo>
                      <a:pt x="2661508" y="272130"/>
                    </a:lnTo>
                    <a:lnTo>
                      <a:pt x="2732755" y="226194"/>
                    </a:lnTo>
                    <a:lnTo>
                      <a:pt x="2815252" y="183071"/>
                    </a:lnTo>
                    <a:lnTo>
                      <a:pt x="3024307" y="101512"/>
                    </a:lnTo>
                    <a:lnTo>
                      <a:pt x="3046806" y="97762"/>
                    </a:lnTo>
                    <a:lnTo>
                      <a:pt x="3073992" y="94949"/>
                    </a:lnTo>
                    <a:lnTo>
                      <a:pt x="3106803" y="91200"/>
                    </a:lnTo>
                    <a:lnTo>
                      <a:pt x="3142427" y="86512"/>
                    </a:lnTo>
                    <a:lnTo>
                      <a:pt x="3178051" y="82762"/>
                    </a:lnTo>
                    <a:lnTo>
                      <a:pt x="3213674" y="79013"/>
                    </a:lnTo>
                    <a:lnTo>
                      <a:pt x="3246485" y="77138"/>
                    </a:lnTo>
                    <a:close/>
                    <a:moveTo>
                      <a:pt x="1863056" y="0"/>
                    </a:moveTo>
                    <a:lnTo>
                      <a:pt x="1875848" y="0"/>
                    </a:lnTo>
                    <a:lnTo>
                      <a:pt x="1907248" y="6396"/>
                    </a:lnTo>
                    <a:lnTo>
                      <a:pt x="1936903" y="13374"/>
                    </a:lnTo>
                    <a:lnTo>
                      <a:pt x="1965396" y="22096"/>
                    </a:lnTo>
                    <a:lnTo>
                      <a:pt x="1992144" y="33726"/>
                    </a:lnTo>
                    <a:lnTo>
                      <a:pt x="2015403" y="47100"/>
                    </a:lnTo>
                    <a:lnTo>
                      <a:pt x="2036336" y="63381"/>
                    </a:lnTo>
                    <a:lnTo>
                      <a:pt x="2054362" y="83152"/>
                    </a:lnTo>
                    <a:lnTo>
                      <a:pt x="2078784" y="119203"/>
                    </a:lnTo>
                    <a:lnTo>
                      <a:pt x="2097973" y="157581"/>
                    </a:lnTo>
                    <a:lnTo>
                      <a:pt x="2111347" y="196540"/>
                    </a:lnTo>
                    <a:lnTo>
                      <a:pt x="2121232" y="236662"/>
                    </a:lnTo>
                    <a:lnTo>
                      <a:pt x="2125302" y="277947"/>
                    </a:lnTo>
                    <a:lnTo>
                      <a:pt x="2126465" y="320395"/>
                    </a:lnTo>
                    <a:lnTo>
                      <a:pt x="2122976" y="361098"/>
                    </a:lnTo>
                    <a:lnTo>
                      <a:pt x="2116580" y="403546"/>
                    </a:lnTo>
                    <a:lnTo>
                      <a:pt x="2108439" y="444831"/>
                    </a:lnTo>
                    <a:lnTo>
                      <a:pt x="2096810" y="486116"/>
                    </a:lnTo>
                    <a:lnTo>
                      <a:pt x="2082854" y="526238"/>
                    </a:lnTo>
                    <a:lnTo>
                      <a:pt x="2067154" y="565197"/>
                    </a:lnTo>
                    <a:lnTo>
                      <a:pt x="2050291" y="602412"/>
                    </a:lnTo>
                    <a:lnTo>
                      <a:pt x="2032266" y="638463"/>
                    </a:lnTo>
                    <a:lnTo>
                      <a:pt x="2014240" y="672189"/>
                    </a:lnTo>
                    <a:lnTo>
                      <a:pt x="1995051" y="703007"/>
                    </a:lnTo>
                    <a:lnTo>
                      <a:pt x="1975281" y="731500"/>
                    </a:lnTo>
                    <a:lnTo>
                      <a:pt x="1957255" y="757666"/>
                    </a:lnTo>
                    <a:lnTo>
                      <a:pt x="1929344" y="789647"/>
                    </a:lnTo>
                    <a:lnTo>
                      <a:pt x="1899107" y="820466"/>
                    </a:lnTo>
                    <a:lnTo>
                      <a:pt x="1864219" y="848958"/>
                    </a:lnTo>
                    <a:lnTo>
                      <a:pt x="1825841" y="873962"/>
                    </a:lnTo>
                    <a:lnTo>
                      <a:pt x="1784556" y="896058"/>
                    </a:lnTo>
                    <a:lnTo>
                      <a:pt x="1741527" y="914084"/>
                    </a:lnTo>
                    <a:lnTo>
                      <a:pt x="1696171" y="928039"/>
                    </a:lnTo>
                    <a:lnTo>
                      <a:pt x="1672912" y="930947"/>
                    </a:lnTo>
                    <a:lnTo>
                      <a:pt x="1648490" y="932110"/>
                    </a:lnTo>
                    <a:lnTo>
                      <a:pt x="1624068" y="932110"/>
                    </a:lnTo>
                    <a:lnTo>
                      <a:pt x="1597902" y="930365"/>
                    </a:lnTo>
                    <a:lnTo>
                      <a:pt x="1572317" y="929202"/>
                    </a:lnTo>
                    <a:lnTo>
                      <a:pt x="1545569" y="928039"/>
                    </a:lnTo>
                    <a:lnTo>
                      <a:pt x="1521728" y="929202"/>
                    </a:lnTo>
                    <a:lnTo>
                      <a:pt x="1497306" y="932110"/>
                    </a:lnTo>
                    <a:lnTo>
                      <a:pt x="1475210" y="938506"/>
                    </a:lnTo>
                    <a:lnTo>
                      <a:pt x="1453695" y="948391"/>
                    </a:lnTo>
                    <a:lnTo>
                      <a:pt x="1435669" y="962928"/>
                    </a:lnTo>
                    <a:lnTo>
                      <a:pt x="1415899" y="985024"/>
                    </a:lnTo>
                    <a:lnTo>
                      <a:pt x="1397873" y="1011772"/>
                    </a:lnTo>
                    <a:lnTo>
                      <a:pt x="1382173" y="1039102"/>
                    </a:lnTo>
                    <a:lnTo>
                      <a:pt x="1367055" y="1066431"/>
                    </a:lnTo>
                    <a:lnTo>
                      <a:pt x="1352518" y="1094924"/>
                    </a:lnTo>
                    <a:lnTo>
                      <a:pt x="1330422" y="1132138"/>
                    </a:lnTo>
                    <a:lnTo>
                      <a:pt x="1307744" y="1171097"/>
                    </a:lnTo>
                    <a:lnTo>
                      <a:pt x="1284485" y="1210056"/>
                    </a:lnTo>
                    <a:lnTo>
                      <a:pt x="1260644" y="1248434"/>
                    </a:lnTo>
                    <a:lnTo>
                      <a:pt x="1235059" y="1286230"/>
                    </a:lnTo>
                    <a:lnTo>
                      <a:pt x="1207730" y="1322281"/>
                    </a:lnTo>
                    <a:lnTo>
                      <a:pt x="1179238" y="1356007"/>
                    </a:lnTo>
                    <a:lnTo>
                      <a:pt x="1148419" y="1385663"/>
                    </a:lnTo>
                    <a:lnTo>
                      <a:pt x="1114693" y="1411248"/>
                    </a:lnTo>
                    <a:lnTo>
                      <a:pt x="1064686" y="1442066"/>
                    </a:lnTo>
                    <a:lnTo>
                      <a:pt x="1010027" y="1470558"/>
                    </a:lnTo>
                    <a:lnTo>
                      <a:pt x="950717" y="1493818"/>
                    </a:lnTo>
                    <a:lnTo>
                      <a:pt x="889080" y="1511843"/>
                    </a:lnTo>
                    <a:lnTo>
                      <a:pt x="857680" y="1517077"/>
                    </a:lnTo>
                    <a:lnTo>
                      <a:pt x="824536" y="1522310"/>
                    </a:lnTo>
                    <a:lnTo>
                      <a:pt x="790810" y="1525217"/>
                    </a:lnTo>
                    <a:lnTo>
                      <a:pt x="757084" y="1529869"/>
                    </a:lnTo>
                    <a:lnTo>
                      <a:pt x="724522" y="1533940"/>
                    </a:lnTo>
                    <a:lnTo>
                      <a:pt x="692540" y="1539173"/>
                    </a:lnTo>
                    <a:lnTo>
                      <a:pt x="661722" y="1546732"/>
                    </a:lnTo>
                    <a:lnTo>
                      <a:pt x="633230" y="1556036"/>
                    </a:lnTo>
                    <a:lnTo>
                      <a:pt x="607063" y="1568828"/>
                    </a:lnTo>
                    <a:lnTo>
                      <a:pt x="584967" y="1585691"/>
                    </a:lnTo>
                    <a:lnTo>
                      <a:pt x="565778" y="1606624"/>
                    </a:lnTo>
                    <a:lnTo>
                      <a:pt x="550078" y="1629883"/>
                    </a:lnTo>
                    <a:lnTo>
                      <a:pt x="538449" y="1656631"/>
                    </a:lnTo>
                    <a:lnTo>
                      <a:pt x="527982" y="1685124"/>
                    </a:lnTo>
                    <a:lnTo>
                      <a:pt x="519260" y="1714779"/>
                    </a:lnTo>
                    <a:lnTo>
                      <a:pt x="509956" y="1746179"/>
                    </a:lnTo>
                    <a:lnTo>
                      <a:pt x="500071" y="1779323"/>
                    </a:lnTo>
                    <a:lnTo>
                      <a:pt x="491931" y="1811886"/>
                    </a:lnTo>
                    <a:lnTo>
                      <a:pt x="482045" y="1844449"/>
                    </a:lnTo>
                    <a:lnTo>
                      <a:pt x="472742" y="1877593"/>
                    </a:lnTo>
                    <a:lnTo>
                      <a:pt x="461112" y="1910156"/>
                    </a:lnTo>
                    <a:lnTo>
                      <a:pt x="449483" y="1942137"/>
                    </a:lnTo>
                    <a:lnTo>
                      <a:pt x="436690" y="1971793"/>
                    </a:lnTo>
                    <a:lnTo>
                      <a:pt x="422153" y="2000285"/>
                    </a:lnTo>
                    <a:lnTo>
                      <a:pt x="405290" y="2025289"/>
                    </a:lnTo>
                    <a:lnTo>
                      <a:pt x="386102" y="2049711"/>
                    </a:lnTo>
                    <a:lnTo>
                      <a:pt x="364005" y="2070644"/>
                    </a:lnTo>
                    <a:lnTo>
                      <a:pt x="339583" y="2088088"/>
                    </a:lnTo>
                    <a:lnTo>
                      <a:pt x="312254" y="2102625"/>
                    </a:lnTo>
                    <a:lnTo>
                      <a:pt x="284343" y="2111347"/>
                    </a:lnTo>
                    <a:lnTo>
                      <a:pt x="254687" y="2115418"/>
                    </a:lnTo>
                    <a:lnTo>
                      <a:pt x="224450" y="2117162"/>
                    </a:lnTo>
                    <a:lnTo>
                      <a:pt x="192469" y="2116581"/>
                    </a:lnTo>
                    <a:lnTo>
                      <a:pt x="159906" y="2114255"/>
                    </a:lnTo>
                    <a:lnTo>
                      <a:pt x="126762" y="2110184"/>
                    </a:lnTo>
                    <a:lnTo>
                      <a:pt x="94199" y="2105533"/>
                    </a:lnTo>
                    <a:lnTo>
                      <a:pt x="61637" y="2101462"/>
                    </a:lnTo>
                    <a:lnTo>
                      <a:pt x="30818" y="2098555"/>
                    </a:lnTo>
                    <a:lnTo>
                      <a:pt x="0" y="2097392"/>
                    </a:lnTo>
                    <a:lnTo>
                      <a:pt x="3489" y="2088088"/>
                    </a:lnTo>
                    <a:lnTo>
                      <a:pt x="36052" y="2088088"/>
                    </a:lnTo>
                    <a:lnTo>
                      <a:pt x="70940" y="2088088"/>
                    </a:lnTo>
                    <a:lnTo>
                      <a:pt x="106992" y="2086925"/>
                    </a:lnTo>
                    <a:lnTo>
                      <a:pt x="141880" y="2084599"/>
                    </a:lnTo>
                    <a:lnTo>
                      <a:pt x="176769" y="2081692"/>
                    </a:lnTo>
                    <a:lnTo>
                      <a:pt x="209332" y="2077040"/>
                    </a:lnTo>
                    <a:lnTo>
                      <a:pt x="240150" y="2070644"/>
                    </a:lnTo>
                    <a:lnTo>
                      <a:pt x="268643" y="2061340"/>
                    </a:lnTo>
                    <a:lnTo>
                      <a:pt x="294228" y="2050874"/>
                    </a:lnTo>
                    <a:lnTo>
                      <a:pt x="313998" y="2036918"/>
                    </a:lnTo>
                    <a:lnTo>
                      <a:pt x="330280" y="2020055"/>
                    </a:lnTo>
                    <a:lnTo>
                      <a:pt x="343654" y="2000285"/>
                    </a:lnTo>
                    <a:lnTo>
                      <a:pt x="356446" y="1974700"/>
                    </a:lnTo>
                    <a:lnTo>
                      <a:pt x="366913" y="1946208"/>
                    </a:lnTo>
                    <a:lnTo>
                      <a:pt x="376798" y="1913645"/>
                    </a:lnTo>
                    <a:lnTo>
                      <a:pt x="384939" y="1879338"/>
                    </a:lnTo>
                    <a:lnTo>
                      <a:pt x="392498" y="1843867"/>
                    </a:lnTo>
                    <a:lnTo>
                      <a:pt x="400057" y="1806653"/>
                    </a:lnTo>
                    <a:lnTo>
                      <a:pt x="407035" y="1768275"/>
                    </a:lnTo>
                    <a:lnTo>
                      <a:pt x="414594" y="1731642"/>
                    </a:lnTo>
                    <a:lnTo>
                      <a:pt x="422153" y="1693265"/>
                    </a:lnTo>
                    <a:lnTo>
                      <a:pt x="430294" y="1657794"/>
                    </a:lnTo>
                    <a:lnTo>
                      <a:pt x="439016" y="1622906"/>
                    </a:lnTo>
                    <a:lnTo>
                      <a:pt x="448320" y="1590924"/>
                    </a:lnTo>
                    <a:lnTo>
                      <a:pt x="459949" y="1561269"/>
                    </a:lnTo>
                    <a:lnTo>
                      <a:pt x="472742" y="1535684"/>
                    </a:lnTo>
                    <a:lnTo>
                      <a:pt x="486697" y="1513588"/>
                    </a:lnTo>
                    <a:lnTo>
                      <a:pt x="508793" y="1490329"/>
                    </a:lnTo>
                    <a:lnTo>
                      <a:pt x="533215" y="1470558"/>
                    </a:lnTo>
                    <a:lnTo>
                      <a:pt x="560545" y="1453696"/>
                    </a:lnTo>
                    <a:lnTo>
                      <a:pt x="590200" y="1438577"/>
                    </a:lnTo>
                    <a:lnTo>
                      <a:pt x="621600" y="1426948"/>
                    </a:lnTo>
                    <a:lnTo>
                      <a:pt x="654744" y="1416481"/>
                    </a:lnTo>
                    <a:lnTo>
                      <a:pt x="689633" y="1407759"/>
                    </a:lnTo>
                    <a:lnTo>
                      <a:pt x="725685" y="1399618"/>
                    </a:lnTo>
                    <a:lnTo>
                      <a:pt x="761155" y="1390896"/>
                    </a:lnTo>
                    <a:lnTo>
                      <a:pt x="797206" y="1383918"/>
                    </a:lnTo>
                    <a:lnTo>
                      <a:pt x="834421" y="1375196"/>
                    </a:lnTo>
                    <a:lnTo>
                      <a:pt x="870473" y="1365892"/>
                    </a:lnTo>
                    <a:lnTo>
                      <a:pt x="905361" y="1355426"/>
                    </a:lnTo>
                    <a:lnTo>
                      <a:pt x="939087" y="1343796"/>
                    </a:lnTo>
                    <a:lnTo>
                      <a:pt x="971650" y="1328678"/>
                    </a:lnTo>
                    <a:lnTo>
                      <a:pt x="1002468" y="1311815"/>
                    </a:lnTo>
                    <a:lnTo>
                      <a:pt x="1030961" y="1290882"/>
                    </a:lnTo>
                    <a:lnTo>
                      <a:pt x="1056546" y="1267623"/>
                    </a:lnTo>
                    <a:lnTo>
                      <a:pt x="1079805" y="1239130"/>
                    </a:lnTo>
                    <a:lnTo>
                      <a:pt x="1109460" y="1193193"/>
                    </a:lnTo>
                    <a:lnTo>
                      <a:pt x="1135627" y="1144931"/>
                    </a:lnTo>
                    <a:lnTo>
                      <a:pt x="1160049" y="1093761"/>
                    </a:lnTo>
                    <a:lnTo>
                      <a:pt x="1183308" y="1041428"/>
                    </a:lnTo>
                    <a:lnTo>
                      <a:pt x="1204241" y="988513"/>
                    </a:lnTo>
                    <a:lnTo>
                      <a:pt x="1225756" y="934436"/>
                    </a:lnTo>
                    <a:lnTo>
                      <a:pt x="1247852" y="880358"/>
                    </a:lnTo>
                    <a:lnTo>
                      <a:pt x="1254830" y="861169"/>
                    </a:lnTo>
                    <a:lnTo>
                      <a:pt x="1264715" y="839073"/>
                    </a:lnTo>
                    <a:lnTo>
                      <a:pt x="1272855" y="814651"/>
                    </a:lnTo>
                    <a:lnTo>
                      <a:pt x="1279252" y="788485"/>
                    </a:lnTo>
                    <a:lnTo>
                      <a:pt x="1281578" y="761155"/>
                    </a:lnTo>
                    <a:lnTo>
                      <a:pt x="1279252" y="734407"/>
                    </a:lnTo>
                    <a:lnTo>
                      <a:pt x="1277507" y="727429"/>
                    </a:lnTo>
                    <a:lnTo>
                      <a:pt x="1272855" y="715800"/>
                    </a:lnTo>
                    <a:lnTo>
                      <a:pt x="1266459" y="700681"/>
                    </a:lnTo>
                    <a:lnTo>
                      <a:pt x="1259481" y="681493"/>
                    </a:lnTo>
                    <a:lnTo>
                      <a:pt x="1250759" y="659396"/>
                    </a:lnTo>
                    <a:lnTo>
                      <a:pt x="1243200" y="632067"/>
                    </a:lnTo>
                    <a:lnTo>
                      <a:pt x="1237967" y="601249"/>
                    </a:lnTo>
                    <a:lnTo>
                      <a:pt x="1232733" y="567523"/>
                    </a:lnTo>
                    <a:lnTo>
                      <a:pt x="1233896" y="571593"/>
                    </a:lnTo>
                    <a:lnTo>
                      <a:pt x="1235059" y="571593"/>
                    </a:lnTo>
                    <a:lnTo>
                      <a:pt x="1235059" y="566360"/>
                    </a:lnTo>
                    <a:lnTo>
                      <a:pt x="1235059" y="558219"/>
                    </a:lnTo>
                    <a:lnTo>
                      <a:pt x="1236222" y="545427"/>
                    </a:lnTo>
                    <a:lnTo>
                      <a:pt x="1237385" y="528564"/>
                    </a:lnTo>
                    <a:lnTo>
                      <a:pt x="1239130" y="509375"/>
                    </a:lnTo>
                    <a:lnTo>
                      <a:pt x="1242619" y="487279"/>
                    </a:lnTo>
                    <a:lnTo>
                      <a:pt x="1247852" y="461694"/>
                    </a:lnTo>
                    <a:lnTo>
                      <a:pt x="1254830" y="435527"/>
                    </a:lnTo>
                    <a:lnTo>
                      <a:pt x="1263552" y="407035"/>
                    </a:lnTo>
                    <a:lnTo>
                      <a:pt x="1275181" y="376217"/>
                    </a:lnTo>
                    <a:lnTo>
                      <a:pt x="1289137" y="344235"/>
                    </a:lnTo>
                    <a:lnTo>
                      <a:pt x="1306000" y="312835"/>
                    </a:lnTo>
                    <a:lnTo>
                      <a:pt x="1325770" y="279691"/>
                    </a:lnTo>
                    <a:lnTo>
                      <a:pt x="1349029" y="247128"/>
                    </a:lnTo>
                    <a:lnTo>
                      <a:pt x="1376940" y="214566"/>
                    </a:lnTo>
                    <a:lnTo>
                      <a:pt x="1408340" y="182584"/>
                    </a:lnTo>
                    <a:lnTo>
                      <a:pt x="1443228" y="151184"/>
                    </a:lnTo>
                    <a:lnTo>
                      <a:pt x="1484513" y="121529"/>
                    </a:lnTo>
                    <a:lnTo>
                      <a:pt x="1528706" y="93037"/>
                    </a:lnTo>
                    <a:lnTo>
                      <a:pt x="1579876" y="66288"/>
                    </a:lnTo>
                    <a:lnTo>
                      <a:pt x="1709545" y="15700"/>
                    </a:lnTo>
                    <a:lnTo>
                      <a:pt x="1723501" y="13374"/>
                    </a:lnTo>
                    <a:lnTo>
                      <a:pt x="1740364" y="11629"/>
                    </a:lnTo>
                    <a:lnTo>
                      <a:pt x="1760715" y="9304"/>
                    </a:lnTo>
                    <a:lnTo>
                      <a:pt x="1782812" y="6396"/>
                    </a:lnTo>
                    <a:lnTo>
                      <a:pt x="1804908" y="4070"/>
                    </a:lnTo>
                    <a:lnTo>
                      <a:pt x="1827004" y="1744"/>
                    </a:lnTo>
                    <a:lnTo>
                      <a:pt x="1847356" y="5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46" name="Oval 12287">
                <a:extLst>
                  <a:ext uri="{FF2B5EF4-FFF2-40B4-BE49-F238E27FC236}">
                    <a16:creationId xmlns:a16="http://schemas.microsoft.com/office/drawing/2014/main" id="{D68B465A-C803-42DF-AEDC-01741876A556}"/>
                  </a:ext>
                </a:extLst>
              </p:cNvPr>
              <p:cNvSpPr/>
              <p:nvPr/>
            </p:nvSpPr>
            <p:spPr>
              <a:xfrm>
                <a:off x="3843077" y="415956"/>
                <a:ext cx="282062" cy="281027"/>
              </a:xfrm>
              <a:custGeom>
                <a:avLst/>
                <a:gdLst/>
                <a:ahLst/>
                <a:cxnLst/>
                <a:rect l="l" t="t" r="r" b="b"/>
                <a:pathLst>
                  <a:path w="3960440" h="3945921">
                    <a:moveTo>
                      <a:pt x="1598844" y="0"/>
                    </a:moveTo>
                    <a:cubicBezTo>
                      <a:pt x="1857342" y="0"/>
                      <a:pt x="2066896" y="209554"/>
                      <a:pt x="2066896" y="468052"/>
                    </a:cubicBezTo>
                    <a:cubicBezTo>
                      <a:pt x="2066896" y="646802"/>
                      <a:pt x="1966694" y="802149"/>
                      <a:pt x="1818364" y="879058"/>
                    </a:cubicBezTo>
                    <a:lnTo>
                      <a:pt x="1965948" y="1429850"/>
                    </a:lnTo>
                    <a:cubicBezTo>
                      <a:pt x="2234183" y="1439289"/>
                      <a:pt x="2449559" y="1654793"/>
                      <a:pt x="2458766" y="1923094"/>
                    </a:cubicBezTo>
                    <a:lnTo>
                      <a:pt x="3052787" y="2082261"/>
                    </a:lnTo>
                    <a:cubicBezTo>
                      <a:pt x="3115207" y="1899813"/>
                      <a:pt x="3288586" y="1769556"/>
                      <a:pt x="3492388" y="1769556"/>
                    </a:cubicBezTo>
                    <a:cubicBezTo>
                      <a:pt x="3750886" y="1769556"/>
                      <a:pt x="3960440" y="1979110"/>
                      <a:pt x="3960440" y="2237608"/>
                    </a:cubicBezTo>
                    <a:cubicBezTo>
                      <a:pt x="3960440" y="2496106"/>
                      <a:pt x="3750886" y="2705660"/>
                      <a:pt x="3492388" y="2705660"/>
                    </a:cubicBezTo>
                    <a:cubicBezTo>
                      <a:pt x="3255123" y="2705660"/>
                      <a:pt x="3059091" y="2529117"/>
                      <a:pt x="3030620" y="2299941"/>
                    </a:cubicBezTo>
                    <a:lnTo>
                      <a:pt x="2422827" y="2137084"/>
                    </a:lnTo>
                    <a:cubicBezTo>
                      <a:pt x="2374914" y="2257246"/>
                      <a:pt x="2282973" y="2354960"/>
                      <a:pt x="2166800" y="2410258"/>
                    </a:cubicBezTo>
                    <a:lnTo>
                      <a:pt x="2329067" y="3015847"/>
                    </a:lnTo>
                    <a:cubicBezTo>
                      <a:pt x="2559464" y="3043136"/>
                      <a:pt x="2737303" y="3239734"/>
                      <a:pt x="2737303" y="3477869"/>
                    </a:cubicBezTo>
                    <a:cubicBezTo>
                      <a:pt x="2737303" y="3736367"/>
                      <a:pt x="2527749" y="3945921"/>
                      <a:pt x="2269251" y="3945921"/>
                    </a:cubicBezTo>
                    <a:cubicBezTo>
                      <a:pt x="2010753" y="3945921"/>
                      <a:pt x="1801199" y="3736367"/>
                      <a:pt x="1801199" y="3477869"/>
                    </a:cubicBezTo>
                    <a:cubicBezTo>
                      <a:pt x="1801199" y="3274904"/>
                      <a:pt x="1930388" y="3102113"/>
                      <a:pt x="2111643" y="3038969"/>
                    </a:cubicBezTo>
                    <a:lnTo>
                      <a:pt x="1956503" y="2459980"/>
                    </a:lnTo>
                    <a:cubicBezTo>
                      <a:pt x="1952432" y="2460875"/>
                      <a:pt x="1948330" y="2460923"/>
                      <a:pt x="1944216" y="2460923"/>
                    </a:cubicBezTo>
                    <a:cubicBezTo>
                      <a:pt x="1742647" y="2460923"/>
                      <a:pt x="1568040" y="2345487"/>
                      <a:pt x="1484865" y="2176122"/>
                    </a:cubicBezTo>
                    <a:lnTo>
                      <a:pt x="930415" y="2324686"/>
                    </a:lnTo>
                    <a:cubicBezTo>
                      <a:pt x="904712" y="2556716"/>
                      <a:pt x="707355" y="2736304"/>
                      <a:pt x="468052" y="2736304"/>
                    </a:cubicBezTo>
                    <a:cubicBezTo>
                      <a:pt x="209554" y="2736304"/>
                      <a:pt x="0" y="2526750"/>
                      <a:pt x="0" y="2268252"/>
                    </a:cubicBezTo>
                    <a:cubicBezTo>
                      <a:pt x="0" y="2009754"/>
                      <a:pt x="209554" y="1800200"/>
                      <a:pt x="468052" y="1800200"/>
                    </a:cubicBezTo>
                    <a:cubicBezTo>
                      <a:pt x="669892" y="1800200"/>
                      <a:pt x="841893" y="1927961"/>
                      <a:pt x="906009" y="2107606"/>
                    </a:cubicBezTo>
                    <a:lnTo>
                      <a:pt x="1429897" y="1967231"/>
                    </a:lnTo>
                    <a:cubicBezTo>
                      <a:pt x="1427753" y="1959679"/>
                      <a:pt x="1427584" y="1952005"/>
                      <a:pt x="1427584" y="1944291"/>
                    </a:cubicBezTo>
                    <a:cubicBezTo>
                      <a:pt x="1427584" y="1727054"/>
                      <a:pt x="1561663" y="1541133"/>
                      <a:pt x="1751891" y="1465536"/>
                    </a:cubicBezTo>
                    <a:lnTo>
                      <a:pt x="1609736" y="935006"/>
                    </a:lnTo>
                    <a:cubicBezTo>
                      <a:pt x="1606130" y="936062"/>
                      <a:pt x="1602492" y="936104"/>
                      <a:pt x="1598844" y="936104"/>
                    </a:cubicBezTo>
                    <a:cubicBezTo>
                      <a:pt x="1340346" y="936104"/>
                      <a:pt x="1130792" y="726550"/>
                      <a:pt x="1130792" y="468052"/>
                    </a:cubicBezTo>
                    <a:cubicBezTo>
                      <a:pt x="1130792" y="209554"/>
                      <a:pt x="1340346" y="0"/>
                      <a:pt x="15988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Freeform 18">
                <a:extLst>
                  <a:ext uri="{FF2B5EF4-FFF2-40B4-BE49-F238E27FC236}">
                    <a16:creationId xmlns:a16="http://schemas.microsoft.com/office/drawing/2014/main" id="{7BAC5BF9-11A0-43C5-87BC-75CE25E78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312" y="708937"/>
                <a:ext cx="277876" cy="316802"/>
              </a:xfrm>
              <a:custGeom>
                <a:avLst/>
                <a:gdLst>
                  <a:gd name="T0" fmla="*/ 1764 w 2942"/>
                  <a:gd name="T1" fmla="*/ 10 h 3247"/>
                  <a:gd name="T2" fmla="*/ 2091 w 2942"/>
                  <a:gd name="T3" fmla="*/ 74 h 3247"/>
                  <a:gd name="T4" fmla="*/ 2365 w 2942"/>
                  <a:gd name="T5" fmla="*/ 192 h 3247"/>
                  <a:gd name="T6" fmla="*/ 2591 w 2942"/>
                  <a:gd name="T7" fmla="*/ 361 h 3247"/>
                  <a:gd name="T8" fmla="*/ 2765 w 2942"/>
                  <a:gd name="T9" fmla="*/ 576 h 3247"/>
                  <a:gd name="T10" fmla="*/ 2873 w 2942"/>
                  <a:gd name="T11" fmla="*/ 798 h 3247"/>
                  <a:gd name="T12" fmla="*/ 2933 w 2942"/>
                  <a:gd name="T13" fmla="*/ 1060 h 3247"/>
                  <a:gd name="T14" fmla="*/ 2936 w 2942"/>
                  <a:gd name="T15" fmla="*/ 1345 h 3247"/>
                  <a:gd name="T16" fmla="*/ 2873 w 2942"/>
                  <a:gd name="T17" fmla="*/ 1607 h 3247"/>
                  <a:gd name="T18" fmla="*/ 2753 w 2942"/>
                  <a:gd name="T19" fmla="*/ 1812 h 3247"/>
                  <a:gd name="T20" fmla="*/ 2611 w 2942"/>
                  <a:gd name="T21" fmla="*/ 1998 h 3247"/>
                  <a:gd name="T22" fmla="*/ 2509 w 2942"/>
                  <a:gd name="T23" fmla="*/ 2167 h 3247"/>
                  <a:gd name="T24" fmla="*/ 2471 w 2942"/>
                  <a:gd name="T25" fmla="*/ 2323 h 3247"/>
                  <a:gd name="T26" fmla="*/ 2485 w 2942"/>
                  <a:gd name="T27" fmla="*/ 2452 h 3247"/>
                  <a:gd name="T28" fmla="*/ 2522 w 2942"/>
                  <a:gd name="T29" fmla="*/ 2603 h 3247"/>
                  <a:gd name="T30" fmla="*/ 2562 w 2942"/>
                  <a:gd name="T31" fmla="*/ 2729 h 3247"/>
                  <a:gd name="T32" fmla="*/ 2604 w 2942"/>
                  <a:gd name="T33" fmla="*/ 2845 h 3247"/>
                  <a:gd name="T34" fmla="*/ 2654 w 2942"/>
                  <a:gd name="T35" fmla="*/ 3007 h 3247"/>
                  <a:gd name="T36" fmla="*/ 2336 w 2942"/>
                  <a:gd name="T37" fmla="*/ 3154 h 3247"/>
                  <a:gd name="T38" fmla="*/ 1874 w 2942"/>
                  <a:gd name="T39" fmla="*/ 3240 h 3247"/>
                  <a:gd name="T40" fmla="*/ 1449 w 2942"/>
                  <a:gd name="T41" fmla="*/ 3232 h 3247"/>
                  <a:gd name="T42" fmla="*/ 1300 w 2942"/>
                  <a:gd name="T43" fmla="*/ 3138 h 3247"/>
                  <a:gd name="T44" fmla="*/ 1274 w 2942"/>
                  <a:gd name="T45" fmla="*/ 2990 h 3247"/>
                  <a:gd name="T46" fmla="*/ 1240 w 2942"/>
                  <a:gd name="T47" fmla="*/ 2832 h 3247"/>
                  <a:gd name="T48" fmla="*/ 1194 w 2942"/>
                  <a:gd name="T49" fmla="*/ 2703 h 3247"/>
                  <a:gd name="T50" fmla="*/ 1134 w 2942"/>
                  <a:gd name="T51" fmla="*/ 2647 h 3247"/>
                  <a:gd name="T52" fmla="*/ 1051 w 2942"/>
                  <a:gd name="T53" fmla="*/ 2649 h 3247"/>
                  <a:gd name="T54" fmla="*/ 974 w 2942"/>
                  <a:gd name="T55" fmla="*/ 2670 h 3247"/>
                  <a:gd name="T56" fmla="*/ 864 w 2942"/>
                  <a:gd name="T57" fmla="*/ 2703 h 3247"/>
                  <a:gd name="T58" fmla="*/ 693 w 2942"/>
                  <a:gd name="T59" fmla="*/ 2727 h 3247"/>
                  <a:gd name="T60" fmla="*/ 525 w 2942"/>
                  <a:gd name="T61" fmla="*/ 2716 h 3247"/>
                  <a:gd name="T62" fmla="*/ 438 w 2942"/>
                  <a:gd name="T63" fmla="*/ 2681 h 3247"/>
                  <a:gd name="T64" fmla="*/ 367 w 2942"/>
                  <a:gd name="T65" fmla="*/ 2618 h 3247"/>
                  <a:gd name="T66" fmla="*/ 338 w 2942"/>
                  <a:gd name="T67" fmla="*/ 2520 h 3247"/>
                  <a:gd name="T68" fmla="*/ 354 w 2942"/>
                  <a:gd name="T69" fmla="*/ 2421 h 3247"/>
                  <a:gd name="T70" fmla="*/ 365 w 2942"/>
                  <a:gd name="T71" fmla="*/ 2325 h 3247"/>
                  <a:gd name="T72" fmla="*/ 331 w 2942"/>
                  <a:gd name="T73" fmla="*/ 2265 h 3247"/>
                  <a:gd name="T74" fmla="*/ 278 w 2942"/>
                  <a:gd name="T75" fmla="*/ 2232 h 3247"/>
                  <a:gd name="T76" fmla="*/ 249 w 2942"/>
                  <a:gd name="T77" fmla="*/ 2180 h 3247"/>
                  <a:gd name="T78" fmla="*/ 267 w 2942"/>
                  <a:gd name="T79" fmla="*/ 2125 h 3247"/>
                  <a:gd name="T80" fmla="*/ 224 w 2942"/>
                  <a:gd name="T81" fmla="*/ 2069 h 3247"/>
                  <a:gd name="T82" fmla="*/ 214 w 2942"/>
                  <a:gd name="T83" fmla="*/ 2007 h 3247"/>
                  <a:gd name="T84" fmla="*/ 245 w 2942"/>
                  <a:gd name="T85" fmla="*/ 1941 h 3247"/>
                  <a:gd name="T86" fmla="*/ 273 w 2942"/>
                  <a:gd name="T87" fmla="*/ 1872 h 3247"/>
                  <a:gd name="T88" fmla="*/ 194 w 2942"/>
                  <a:gd name="T89" fmla="*/ 1827 h 3247"/>
                  <a:gd name="T90" fmla="*/ 96 w 2942"/>
                  <a:gd name="T91" fmla="*/ 1794 h 3247"/>
                  <a:gd name="T92" fmla="*/ 18 w 2942"/>
                  <a:gd name="T93" fmla="*/ 1747 h 3247"/>
                  <a:gd name="T94" fmla="*/ 4 w 2942"/>
                  <a:gd name="T95" fmla="*/ 1674 h 3247"/>
                  <a:gd name="T96" fmla="*/ 44 w 2942"/>
                  <a:gd name="T97" fmla="*/ 1616 h 3247"/>
                  <a:gd name="T98" fmla="*/ 111 w 2942"/>
                  <a:gd name="T99" fmla="*/ 1545 h 3247"/>
                  <a:gd name="T100" fmla="*/ 229 w 2942"/>
                  <a:gd name="T101" fmla="*/ 1421 h 3247"/>
                  <a:gd name="T102" fmla="*/ 325 w 2942"/>
                  <a:gd name="T103" fmla="*/ 1276 h 3247"/>
                  <a:gd name="T104" fmla="*/ 345 w 2942"/>
                  <a:gd name="T105" fmla="*/ 1143 h 3247"/>
                  <a:gd name="T106" fmla="*/ 344 w 2942"/>
                  <a:gd name="T107" fmla="*/ 992 h 3247"/>
                  <a:gd name="T108" fmla="*/ 440 w 2942"/>
                  <a:gd name="T109" fmla="*/ 621 h 3247"/>
                  <a:gd name="T110" fmla="*/ 587 w 2942"/>
                  <a:gd name="T111" fmla="*/ 401 h 3247"/>
                  <a:gd name="T112" fmla="*/ 789 w 2942"/>
                  <a:gd name="T113" fmla="*/ 227 h 3247"/>
                  <a:gd name="T114" fmla="*/ 1031 w 2942"/>
                  <a:gd name="T115" fmla="*/ 103 h 3247"/>
                  <a:gd name="T116" fmla="*/ 1516 w 2942"/>
                  <a:gd name="T117" fmla="*/ 0 h 3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42" h="3247">
                    <a:moveTo>
                      <a:pt x="1516" y="0"/>
                    </a:moveTo>
                    <a:lnTo>
                      <a:pt x="1644" y="1"/>
                    </a:lnTo>
                    <a:lnTo>
                      <a:pt x="1764" y="10"/>
                    </a:lnTo>
                    <a:lnTo>
                      <a:pt x="1878" y="25"/>
                    </a:lnTo>
                    <a:lnTo>
                      <a:pt x="1987" y="47"/>
                    </a:lnTo>
                    <a:lnTo>
                      <a:pt x="2091" y="74"/>
                    </a:lnTo>
                    <a:lnTo>
                      <a:pt x="2187" y="109"/>
                    </a:lnTo>
                    <a:lnTo>
                      <a:pt x="2280" y="147"/>
                    </a:lnTo>
                    <a:lnTo>
                      <a:pt x="2365" y="192"/>
                    </a:lnTo>
                    <a:lnTo>
                      <a:pt x="2445" y="243"/>
                    </a:lnTo>
                    <a:lnTo>
                      <a:pt x="2522" y="300"/>
                    </a:lnTo>
                    <a:lnTo>
                      <a:pt x="2591" y="361"/>
                    </a:lnTo>
                    <a:lnTo>
                      <a:pt x="2654" y="429"/>
                    </a:lnTo>
                    <a:lnTo>
                      <a:pt x="2713" y="500"/>
                    </a:lnTo>
                    <a:lnTo>
                      <a:pt x="2765" y="576"/>
                    </a:lnTo>
                    <a:lnTo>
                      <a:pt x="2813" y="656"/>
                    </a:lnTo>
                    <a:lnTo>
                      <a:pt x="2845" y="723"/>
                    </a:lnTo>
                    <a:lnTo>
                      <a:pt x="2873" y="798"/>
                    </a:lnTo>
                    <a:lnTo>
                      <a:pt x="2898" y="880"/>
                    </a:lnTo>
                    <a:lnTo>
                      <a:pt x="2918" y="969"/>
                    </a:lnTo>
                    <a:lnTo>
                      <a:pt x="2933" y="1060"/>
                    </a:lnTo>
                    <a:lnTo>
                      <a:pt x="2940" y="1154"/>
                    </a:lnTo>
                    <a:lnTo>
                      <a:pt x="2942" y="1250"/>
                    </a:lnTo>
                    <a:lnTo>
                      <a:pt x="2936" y="1345"/>
                    </a:lnTo>
                    <a:lnTo>
                      <a:pt x="2924" y="1438"/>
                    </a:lnTo>
                    <a:lnTo>
                      <a:pt x="2902" y="1529"/>
                    </a:lnTo>
                    <a:lnTo>
                      <a:pt x="2873" y="1607"/>
                    </a:lnTo>
                    <a:lnTo>
                      <a:pt x="2838" y="1680"/>
                    </a:lnTo>
                    <a:lnTo>
                      <a:pt x="2796" y="1747"/>
                    </a:lnTo>
                    <a:lnTo>
                      <a:pt x="2753" y="1812"/>
                    </a:lnTo>
                    <a:lnTo>
                      <a:pt x="2705" y="1876"/>
                    </a:lnTo>
                    <a:lnTo>
                      <a:pt x="2658" y="1936"/>
                    </a:lnTo>
                    <a:lnTo>
                      <a:pt x="2611" y="1998"/>
                    </a:lnTo>
                    <a:lnTo>
                      <a:pt x="2565" y="2060"/>
                    </a:lnTo>
                    <a:lnTo>
                      <a:pt x="2534" y="2110"/>
                    </a:lnTo>
                    <a:lnTo>
                      <a:pt x="2509" y="2167"/>
                    </a:lnTo>
                    <a:lnTo>
                      <a:pt x="2489" y="2227"/>
                    </a:lnTo>
                    <a:lnTo>
                      <a:pt x="2473" y="2292"/>
                    </a:lnTo>
                    <a:lnTo>
                      <a:pt x="2471" y="2323"/>
                    </a:lnTo>
                    <a:lnTo>
                      <a:pt x="2473" y="2360"/>
                    </a:lnTo>
                    <a:lnTo>
                      <a:pt x="2478" y="2405"/>
                    </a:lnTo>
                    <a:lnTo>
                      <a:pt x="2485" y="2452"/>
                    </a:lnTo>
                    <a:lnTo>
                      <a:pt x="2496" y="2503"/>
                    </a:lnTo>
                    <a:lnTo>
                      <a:pt x="2509" y="2554"/>
                    </a:lnTo>
                    <a:lnTo>
                      <a:pt x="2522" y="2603"/>
                    </a:lnTo>
                    <a:lnTo>
                      <a:pt x="2536" y="2650"/>
                    </a:lnTo>
                    <a:lnTo>
                      <a:pt x="2549" y="2692"/>
                    </a:lnTo>
                    <a:lnTo>
                      <a:pt x="2562" y="2729"/>
                    </a:lnTo>
                    <a:lnTo>
                      <a:pt x="2573" y="2756"/>
                    </a:lnTo>
                    <a:lnTo>
                      <a:pt x="2589" y="2796"/>
                    </a:lnTo>
                    <a:lnTo>
                      <a:pt x="2604" y="2845"/>
                    </a:lnTo>
                    <a:lnTo>
                      <a:pt x="2620" y="2900"/>
                    </a:lnTo>
                    <a:lnTo>
                      <a:pt x="2636" y="2956"/>
                    </a:lnTo>
                    <a:lnTo>
                      <a:pt x="2654" y="3007"/>
                    </a:lnTo>
                    <a:lnTo>
                      <a:pt x="2673" y="3052"/>
                    </a:lnTo>
                    <a:lnTo>
                      <a:pt x="2502" y="3107"/>
                    </a:lnTo>
                    <a:lnTo>
                      <a:pt x="2336" y="3154"/>
                    </a:lnTo>
                    <a:lnTo>
                      <a:pt x="2178" y="3192"/>
                    </a:lnTo>
                    <a:lnTo>
                      <a:pt x="2024" y="3220"/>
                    </a:lnTo>
                    <a:lnTo>
                      <a:pt x="1874" y="3240"/>
                    </a:lnTo>
                    <a:lnTo>
                      <a:pt x="1729" y="3247"/>
                    </a:lnTo>
                    <a:lnTo>
                      <a:pt x="1587" y="3245"/>
                    </a:lnTo>
                    <a:lnTo>
                      <a:pt x="1449" y="3232"/>
                    </a:lnTo>
                    <a:lnTo>
                      <a:pt x="1313" y="3209"/>
                    </a:lnTo>
                    <a:lnTo>
                      <a:pt x="1307" y="3176"/>
                    </a:lnTo>
                    <a:lnTo>
                      <a:pt x="1300" y="3138"/>
                    </a:lnTo>
                    <a:lnTo>
                      <a:pt x="1291" y="3092"/>
                    </a:lnTo>
                    <a:lnTo>
                      <a:pt x="1284" y="3043"/>
                    </a:lnTo>
                    <a:lnTo>
                      <a:pt x="1274" y="2990"/>
                    </a:lnTo>
                    <a:lnTo>
                      <a:pt x="1264" y="2936"/>
                    </a:lnTo>
                    <a:lnTo>
                      <a:pt x="1253" y="2883"/>
                    </a:lnTo>
                    <a:lnTo>
                      <a:pt x="1240" y="2832"/>
                    </a:lnTo>
                    <a:lnTo>
                      <a:pt x="1227" y="2783"/>
                    </a:lnTo>
                    <a:lnTo>
                      <a:pt x="1211" y="2740"/>
                    </a:lnTo>
                    <a:lnTo>
                      <a:pt x="1194" y="2703"/>
                    </a:lnTo>
                    <a:lnTo>
                      <a:pt x="1176" y="2674"/>
                    </a:lnTo>
                    <a:lnTo>
                      <a:pt x="1156" y="2656"/>
                    </a:lnTo>
                    <a:lnTo>
                      <a:pt x="1134" y="2647"/>
                    </a:lnTo>
                    <a:lnTo>
                      <a:pt x="1109" y="2643"/>
                    </a:lnTo>
                    <a:lnTo>
                      <a:pt x="1080" y="2645"/>
                    </a:lnTo>
                    <a:lnTo>
                      <a:pt x="1051" y="2649"/>
                    </a:lnTo>
                    <a:lnTo>
                      <a:pt x="1024" y="2656"/>
                    </a:lnTo>
                    <a:lnTo>
                      <a:pt x="998" y="2663"/>
                    </a:lnTo>
                    <a:lnTo>
                      <a:pt x="974" y="2670"/>
                    </a:lnTo>
                    <a:lnTo>
                      <a:pt x="956" y="2676"/>
                    </a:lnTo>
                    <a:lnTo>
                      <a:pt x="913" y="2690"/>
                    </a:lnTo>
                    <a:lnTo>
                      <a:pt x="864" y="2703"/>
                    </a:lnTo>
                    <a:lnTo>
                      <a:pt x="809" y="2714"/>
                    </a:lnTo>
                    <a:lnTo>
                      <a:pt x="751" y="2721"/>
                    </a:lnTo>
                    <a:lnTo>
                      <a:pt x="693" y="2727"/>
                    </a:lnTo>
                    <a:lnTo>
                      <a:pt x="634" y="2729"/>
                    </a:lnTo>
                    <a:lnTo>
                      <a:pt x="578" y="2725"/>
                    </a:lnTo>
                    <a:lnTo>
                      <a:pt x="525" y="2716"/>
                    </a:lnTo>
                    <a:lnTo>
                      <a:pt x="496" y="2709"/>
                    </a:lnTo>
                    <a:lnTo>
                      <a:pt x="467" y="2696"/>
                    </a:lnTo>
                    <a:lnTo>
                      <a:pt x="438" y="2681"/>
                    </a:lnTo>
                    <a:lnTo>
                      <a:pt x="413" y="2663"/>
                    </a:lnTo>
                    <a:lnTo>
                      <a:pt x="387" y="2641"/>
                    </a:lnTo>
                    <a:lnTo>
                      <a:pt x="367" y="2618"/>
                    </a:lnTo>
                    <a:lnTo>
                      <a:pt x="353" y="2589"/>
                    </a:lnTo>
                    <a:lnTo>
                      <a:pt x="342" y="2556"/>
                    </a:lnTo>
                    <a:lnTo>
                      <a:pt x="338" y="2520"/>
                    </a:lnTo>
                    <a:lnTo>
                      <a:pt x="342" y="2480"/>
                    </a:lnTo>
                    <a:lnTo>
                      <a:pt x="347" y="2452"/>
                    </a:lnTo>
                    <a:lnTo>
                      <a:pt x="354" y="2421"/>
                    </a:lnTo>
                    <a:lnTo>
                      <a:pt x="362" y="2389"/>
                    </a:lnTo>
                    <a:lnTo>
                      <a:pt x="365" y="2358"/>
                    </a:lnTo>
                    <a:lnTo>
                      <a:pt x="365" y="2325"/>
                    </a:lnTo>
                    <a:lnTo>
                      <a:pt x="356" y="2296"/>
                    </a:lnTo>
                    <a:lnTo>
                      <a:pt x="347" y="2280"/>
                    </a:lnTo>
                    <a:lnTo>
                      <a:pt x="331" y="2265"/>
                    </a:lnTo>
                    <a:lnTo>
                      <a:pt x="314" y="2254"/>
                    </a:lnTo>
                    <a:lnTo>
                      <a:pt x="296" y="2245"/>
                    </a:lnTo>
                    <a:lnTo>
                      <a:pt x="278" y="2232"/>
                    </a:lnTo>
                    <a:lnTo>
                      <a:pt x="264" y="2218"/>
                    </a:lnTo>
                    <a:lnTo>
                      <a:pt x="253" y="2200"/>
                    </a:lnTo>
                    <a:lnTo>
                      <a:pt x="249" y="2180"/>
                    </a:lnTo>
                    <a:lnTo>
                      <a:pt x="251" y="2160"/>
                    </a:lnTo>
                    <a:lnTo>
                      <a:pt x="258" y="2141"/>
                    </a:lnTo>
                    <a:lnTo>
                      <a:pt x="267" y="2125"/>
                    </a:lnTo>
                    <a:lnTo>
                      <a:pt x="273" y="2109"/>
                    </a:lnTo>
                    <a:lnTo>
                      <a:pt x="244" y="2089"/>
                    </a:lnTo>
                    <a:lnTo>
                      <a:pt x="224" y="2069"/>
                    </a:lnTo>
                    <a:lnTo>
                      <a:pt x="213" y="2049"/>
                    </a:lnTo>
                    <a:lnTo>
                      <a:pt x="211" y="2027"/>
                    </a:lnTo>
                    <a:lnTo>
                      <a:pt x="214" y="2007"/>
                    </a:lnTo>
                    <a:lnTo>
                      <a:pt x="222" y="1985"/>
                    </a:lnTo>
                    <a:lnTo>
                      <a:pt x="233" y="1963"/>
                    </a:lnTo>
                    <a:lnTo>
                      <a:pt x="245" y="1941"/>
                    </a:lnTo>
                    <a:lnTo>
                      <a:pt x="256" y="1918"/>
                    </a:lnTo>
                    <a:lnTo>
                      <a:pt x="267" y="1896"/>
                    </a:lnTo>
                    <a:lnTo>
                      <a:pt x="273" y="1872"/>
                    </a:lnTo>
                    <a:lnTo>
                      <a:pt x="253" y="1854"/>
                    </a:lnTo>
                    <a:lnTo>
                      <a:pt x="225" y="1840"/>
                    </a:lnTo>
                    <a:lnTo>
                      <a:pt x="194" y="1827"/>
                    </a:lnTo>
                    <a:lnTo>
                      <a:pt x="162" y="1816"/>
                    </a:lnTo>
                    <a:lnTo>
                      <a:pt x="129" y="1805"/>
                    </a:lnTo>
                    <a:lnTo>
                      <a:pt x="96" y="1794"/>
                    </a:lnTo>
                    <a:lnTo>
                      <a:pt x="65" y="1781"/>
                    </a:lnTo>
                    <a:lnTo>
                      <a:pt x="40" y="1767"/>
                    </a:lnTo>
                    <a:lnTo>
                      <a:pt x="18" y="1747"/>
                    </a:lnTo>
                    <a:lnTo>
                      <a:pt x="5" y="1723"/>
                    </a:lnTo>
                    <a:lnTo>
                      <a:pt x="0" y="1698"/>
                    </a:lnTo>
                    <a:lnTo>
                      <a:pt x="4" y="1674"/>
                    </a:lnTo>
                    <a:lnTo>
                      <a:pt x="13" y="1652"/>
                    </a:lnTo>
                    <a:lnTo>
                      <a:pt x="27" y="1634"/>
                    </a:lnTo>
                    <a:lnTo>
                      <a:pt x="44" y="1616"/>
                    </a:lnTo>
                    <a:lnTo>
                      <a:pt x="60" y="1601"/>
                    </a:lnTo>
                    <a:lnTo>
                      <a:pt x="73" y="1589"/>
                    </a:lnTo>
                    <a:lnTo>
                      <a:pt x="111" y="1545"/>
                    </a:lnTo>
                    <a:lnTo>
                      <a:pt x="151" y="1505"/>
                    </a:lnTo>
                    <a:lnTo>
                      <a:pt x="191" y="1465"/>
                    </a:lnTo>
                    <a:lnTo>
                      <a:pt x="229" y="1421"/>
                    </a:lnTo>
                    <a:lnTo>
                      <a:pt x="265" y="1378"/>
                    </a:lnTo>
                    <a:lnTo>
                      <a:pt x="298" y="1329"/>
                    </a:lnTo>
                    <a:lnTo>
                      <a:pt x="325" y="1276"/>
                    </a:lnTo>
                    <a:lnTo>
                      <a:pt x="340" y="1232"/>
                    </a:lnTo>
                    <a:lnTo>
                      <a:pt x="345" y="1189"/>
                    </a:lnTo>
                    <a:lnTo>
                      <a:pt x="345" y="1143"/>
                    </a:lnTo>
                    <a:lnTo>
                      <a:pt x="344" y="1094"/>
                    </a:lnTo>
                    <a:lnTo>
                      <a:pt x="342" y="1045"/>
                    </a:lnTo>
                    <a:lnTo>
                      <a:pt x="344" y="992"/>
                    </a:lnTo>
                    <a:lnTo>
                      <a:pt x="349" y="936"/>
                    </a:lnTo>
                    <a:lnTo>
                      <a:pt x="405" y="705"/>
                    </a:lnTo>
                    <a:lnTo>
                      <a:pt x="440" y="621"/>
                    </a:lnTo>
                    <a:lnTo>
                      <a:pt x="482" y="543"/>
                    </a:lnTo>
                    <a:lnTo>
                      <a:pt x="531" y="470"/>
                    </a:lnTo>
                    <a:lnTo>
                      <a:pt x="587" y="401"/>
                    </a:lnTo>
                    <a:lnTo>
                      <a:pt x="649" y="338"/>
                    </a:lnTo>
                    <a:lnTo>
                      <a:pt x="716" y="280"/>
                    </a:lnTo>
                    <a:lnTo>
                      <a:pt x="789" y="227"/>
                    </a:lnTo>
                    <a:lnTo>
                      <a:pt x="865" y="180"/>
                    </a:lnTo>
                    <a:lnTo>
                      <a:pt x="947" y="138"/>
                    </a:lnTo>
                    <a:lnTo>
                      <a:pt x="1031" y="103"/>
                    </a:lnTo>
                    <a:lnTo>
                      <a:pt x="1116" y="72"/>
                    </a:lnTo>
                    <a:lnTo>
                      <a:pt x="1402" y="9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48" name="Freeform 9">
                <a:extLst>
                  <a:ext uri="{FF2B5EF4-FFF2-40B4-BE49-F238E27FC236}">
                    <a16:creationId xmlns:a16="http://schemas.microsoft.com/office/drawing/2014/main" id="{A0F65766-E1B7-4565-9FCF-A13ED8C653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38792" y="48540"/>
                <a:ext cx="213534" cy="300406"/>
              </a:xfrm>
              <a:custGeom>
                <a:avLst/>
                <a:gdLst>
                  <a:gd name="T0" fmla="*/ 2311 w 2753"/>
                  <a:gd name="T1" fmla="*/ 580 h 3873"/>
                  <a:gd name="T2" fmla="*/ 2433 w 2753"/>
                  <a:gd name="T3" fmla="*/ 735 h 3873"/>
                  <a:gd name="T4" fmla="*/ 2415 w 2753"/>
                  <a:gd name="T5" fmla="*/ 948 h 3873"/>
                  <a:gd name="T6" fmla="*/ 2253 w 2753"/>
                  <a:gd name="T7" fmla="*/ 1073 h 3873"/>
                  <a:gd name="T8" fmla="*/ 2037 w 2753"/>
                  <a:gd name="T9" fmla="*/ 1138 h 3873"/>
                  <a:gd name="T10" fmla="*/ 1946 w 2753"/>
                  <a:gd name="T11" fmla="*/ 1260 h 3873"/>
                  <a:gd name="T12" fmla="*/ 2039 w 2753"/>
                  <a:gd name="T13" fmla="*/ 1346 h 3873"/>
                  <a:gd name="T14" fmla="*/ 2400 w 2753"/>
                  <a:gd name="T15" fmla="*/ 1671 h 3873"/>
                  <a:gd name="T16" fmla="*/ 2649 w 2753"/>
                  <a:gd name="T17" fmla="*/ 2118 h 3873"/>
                  <a:gd name="T18" fmla="*/ 2746 w 2753"/>
                  <a:gd name="T19" fmla="*/ 2586 h 3873"/>
                  <a:gd name="T20" fmla="*/ 2739 w 2753"/>
                  <a:gd name="T21" fmla="*/ 3028 h 3873"/>
                  <a:gd name="T22" fmla="*/ 2671 w 2753"/>
                  <a:gd name="T23" fmla="*/ 3397 h 3873"/>
                  <a:gd name="T24" fmla="*/ 2597 w 2753"/>
                  <a:gd name="T25" fmla="*/ 3648 h 3873"/>
                  <a:gd name="T26" fmla="*/ 2533 w 2753"/>
                  <a:gd name="T27" fmla="*/ 3764 h 3873"/>
                  <a:gd name="T28" fmla="*/ 2319 w 2753"/>
                  <a:gd name="T29" fmla="*/ 3855 h 3873"/>
                  <a:gd name="T30" fmla="*/ 1959 w 2753"/>
                  <a:gd name="T31" fmla="*/ 3868 h 3873"/>
                  <a:gd name="T32" fmla="*/ 1531 w 2753"/>
                  <a:gd name="T33" fmla="*/ 3768 h 3873"/>
                  <a:gd name="T34" fmla="*/ 1146 w 2753"/>
                  <a:gd name="T35" fmla="*/ 3597 h 3873"/>
                  <a:gd name="T36" fmla="*/ 846 w 2753"/>
                  <a:gd name="T37" fmla="*/ 3420 h 3873"/>
                  <a:gd name="T38" fmla="*/ 669 w 2753"/>
                  <a:gd name="T39" fmla="*/ 3297 h 3873"/>
                  <a:gd name="T40" fmla="*/ 562 w 2753"/>
                  <a:gd name="T41" fmla="*/ 3206 h 3873"/>
                  <a:gd name="T42" fmla="*/ 189 w 2753"/>
                  <a:gd name="T43" fmla="*/ 2718 h 3873"/>
                  <a:gd name="T44" fmla="*/ 0 w 2753"/>
                  <a:gd name="T45" fmla="*/ 2148 h 3873"/>
                  <a:gd name="T46" fmla="*/ 79 w 2753"/>
                  <a:gd name="T47" fmla="*/ 1729 h 3873"/>
                  <a:gd name="T48" fmla="*/ 217 w 2753"/>
                  <a:gd name="T49" fmla="*/ 1491 h 3873"/>
                  <a:gd name="T50" fmla="*/ 319 w 2753"/>
                  <a:gd name="T51" fmla="*/ 1380 h 3873"/>
                  <a:gd name="T52" fmla="*/ 368 w 2753"/>
                  <a:gd name="T53" fmla="*/ 1135 h 3873"/>
                  <a:gd name="T54" fmla="*/ 353 w 2753"/>
                  <a:gd name="T55" fmla="*/ 831 h 3873"/>
                  <a:gd name="T56" fmla="*/ 384 w 2753"/>
                  <a:gd name="T57" fmla="*/ 675 h 3873"/>
                  <a:gd name="T58" fmla="*/ 559 w 2753"/>
                  <a:gd name="T59" fmla="*/ 591 h 3873"/>
                  <a:gd name="T60" fmla="*/ 699 w 2753"/>
                  <a:gd name="T61" fmla="*/ 664 h 3873"/>
                  <a:gd name="T62" fmla="*/ 769 w 2753"/>
                  <a:gd name="T63" fmla="*/ 866 h 3873"/>
                  <a:gd name="T64" fmla="*/ 791 w 2753"/>
                  <a:gd name="T65" fmla="*/ 1115 h 3873"/>
                  <a:gd name="T66" fmla="*/ 1008 w 2753"/>
                  <a:gd name="T67" fmla="*/ 1053 h 3873"/>
                  <a:gd name="T68" fmla="*/ 1433 w 2753"/>
                  <a:gd name="T69" fmla="*/ 700 h 3873"/>
                  <a:gd name="T70" fmla="*/ 1737 w 2753"/>
                  <a:gd name="T71" fmla="*/ 600 h 3873"/>
                  <a:gd name="T72" fmla="*/ 2062 w 2753"/>
                  <a:gd name="T73" fmla="*/ 557 h 3873"/>
                  <a:gd name="T74" fmla="*/ 1277 w 2753"/>
                  <a:gd name="T75" fmla="*/ 18 h 3873"/>
                  <a:gd name="T76" fmla="*/ 1315 w 2753"/>
                  <a:gd name="T77" fmla="*/ 111 h 3873"/>
                  <a:gd name="T78" fmla="*/ 1329 w 2753"/>
                  <a:gd name="T79" fmla="*/ 229 h 3873"/>
                  <a:gd name="T80" fmla="*/ 1389 w 2753"/>
                  <a:gd name="T81" fmla="*/ 278 h 3873"/>
                  <a:gd name="T82" fmla="*/ 1471 w 2753"/>
                  <a:gd name="T83" fmla="*/ 138 h 3873"/>
                  <a:gd name="T84" fmla="*/ 1600 w 2753"/>
                  <a:gd name="T85" fmla="*/ 22 h 3873"/>
                  <a:gd name="T86" fmla="*/ 1671 w 2753"/>
                  <a:gd name="T87" fmla="*/ 108 h 3873"/>
                  <a:gd name="T88" fmla="*/ 1649 w 2753"/>
                  <a:gd name="T89" fmla="*/ 249 h 3873"/>
                  <a:gd name="T90" fmla="*/ 1666 w 2753"/>
                  <a:gd name="T91" fmla="*/ 408 h 3873"/>
                  <a:gd name="T92" fmla="*/ 1775 w 2753"/>
                  <a:gd name="T93" fmla="*/ 511 h 3873"/>
                  <a:gd name="T94" fmla="*/ 1529 w 2753"/>
                  <a:gd name="T95" fmla="*/ 580 h 3873"/>
                  <a:gd name="T96" fmla="*/ 1239 w 2753"/>
                  <a:gd name="T97" fmla="*/ 735 h 3873"/>
                  <a:gd name="T98" fmla="*/ 995 w 2753"/>
                  <a:gd name="T99" fmla="*/ 958 h 3873"/>
                  <a:gd name="T100" fmla="*/ 871 w 2753"/>
                  <a:gd name="T101" fmla="*/ 1124 h 3873"/>
                  <a:gd name="T102" fmla="*/ 855 w 2753"/>
                  <a:gd name="T103" fmla="*/ 1100 h 3873"/>
                  <a:gd name="T104" fmla="*/ 826 w 2753"/>
                  <a:gd name="T105" fmla="*/ 798 h 3873"/>
                  <a:gd name="T106" fmla="*/ 837 w 2753"/>
                  <a:gd name="T107" fmla="*/ 658 h 3873"/>
                  <a:gd name="T108" fmla="*/ 897 w 2753"/>
                  <a:gd name="T109" fmla="*/ 555 h 3873"/>
                  <a:gd name="T110" fmla="*/ 704 w 2753"/>
                  <a:gd name="T111" fmla="*/ 437 h 3873"/>
                  <a:gd name="T112" fmla="*/ 609 w 2753"/>
                  <a:gd name="T113" fmla="*/ 320 h 3873"/>
                  <a:gd name="T114" fmla="*/ 691 w 2753"/>
                  <a:gd name="T115" fmla="*/ 206 h 3873"/>
                  <a:gd name="T116" fmla="*/ 886 w 2753"/>
                  <a:gd name="T117" fmla="*/ 251 h 3873"/>
                  <a:gd name="T118" fmla="*/ 1144 w 2753"/>
                  <a:gd name="T119" fmla="*/ 375 h 3873"/>
                  <a:gd name="T120" fmla="*/ 1115 w 2753"/>
                  <a:gd name="T121" fmla="*/ 189 h 3873"/>
                  <a:gd name="T122" fmla="*/ 1120 w 2753"/>
                  <a:gd name="T123" fmla="*/ 38 h 3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53" h="3873">
                    <a:moveTo>
                      <a:pt x="2122" y="555"/>
                    </a:moveTo>
                    <a:lnTo>
                      <a:pt x="2180" y="557"/>
                    </a:lnTo>
                    <a:lnTo>
                      <a:pt x="2231" y="560"/>
                    </a:lnTo>
                    <a:lnTo>
                      <a:pt x="2275" y="568"/>
                    </a:lnTo>
                    <a:lnTo>
                      <a:pt x="2311" y="580"/>
                    </a:lnTo>
                    <a:lnTo>
                      <a:pt x="2346" y="598"/>
                    </a:lnTo>
                    <a:lnTo>
                      <a:pt x="2375" y="626"/>
                    </a:lnTo>
                    <a:lnTo>
                      <a:pt x="2399" y="658"/>
                    </a:lnTo>
                    <a:lnTo>
                      <a:pt x="2419" y="695"/>
                    </a:lnTo>
                    <a:lnTo>
                      <a:pt x="2433" y="735"/>
                    </a:lnTo>
                    <a:lnTo>
                      <a:pt x="2442" y="777"/>
                    </a:lnTo>
                    <a:lnTo>
                      <a:pt x="2444" y="820"/>
                    </a:lnTo>
                    <a:lnTo>
                      <a:pt x="2440" y="864"/>
                    </a:lnTo>
                    <a:lnTo>
                      <a:pt x="2431" y="908"/>
                    </a:lnTo>
                    <a:lnTo>
                      <a:pt x="2415" y="948"/>
                    </a:lnTo>
                    <a:lnTo>
                      <a:pt x="2391" y="984"/>
                    </a:lnTo>
                    <a:lnTo>
                      <a:pt x="2364" y="1013"/>
                    </a:lnTo>
                    <a:lnTo>
                      <a:pt x="2331" y="1037"/>
                    </a:lnTo>
                    <a:lnTo>
                      <a:pt x="2293" y="1057"/>
                    </a:lnTo>
                    <a:lnTo>
                      <a:pt x="2253" y="1073"/>
                    </a:lnTo>
                    <a:lnTo>
                      <a:pt x="2211" y="1086"/>
                    </a:lnTo>
                    <a:lnTo>
                      <a:pt x="2166" y="1098"/>
                    </a:lnTo>
                    <a:lnTo>
                      <a:pt x="2122" y="1111"/>
                    </a:lnTo>
                    <a:lnTo>
                      <a:pt x="2079" y="1124"/>
                    </a:lnTo>
                    <a:lnTo>
                      <a:pt x="2037" y="1138"/>
                    </a:lnTo>
                    <a:lnTo>
                      <a:pt x="1999" y="1157"/>
                    </a:lnTo>
                    <a:lnTo>
                      <a:pt x="1962" y="1178"/>
                    </a:lnTo>
                    <a:lnTo>
                      <a:pt x="1931" y="1204"/>
                    </a:lnTo>
                    <a:lnTo>
                      <a:pt x="1935" y="1235"/>
                    </a:lnTo>
                    <a:lnTo>
                      <a:pt x="1946" y="1260"/>
                    </a:lnTo>
                    <a:lnTo>
                      <a:pt x="1959" y="1282"/>
                    </a:lnTo>
                    <a:lnTo>
                      <a:pt x="1977" y="1302"/>
                    </a:lnTo>
                    <a:lnTo>
                      <a:pt x="1997" y="1318"/>
                    </a:lnTo>
                    <a:lnTo>
                      <a:pt x="2019" y="1333"/>
                    </a:lnTo>
                    <a:lnTo>
                      <a:pt x="2039" y="1346"/>
                    </a:lnTo>
                    <a:lnTo>
                      <a:pt x="2060" y="1360"/>
                    </a:lnTo>
                    <a:lnTo>
                      <a:pt x="2159" y="1433"/>
                    </a:lnTo>
                    <a:lnTo>
                      <a:pt x="2248" y="1509"/>
                    </a:lnTo>
                    <a:lnTo>
                      <a:pt x="2328" y="1588"/>
                    </a:lnTo>
                    <a:lnTo>
                      <a:pt x="2400" y="1671"/>
                    </a:lnTo>
                    <a:lnTo>
                      <a:pt x="2464" y="1757"/>
                    </a:lnTo>
                    <a:lnTo>
                      <a:pt x="2522" y="1844"/>
                    </a:lnTo>
                    <a:lnTo>
                      <a:pt x="2571" y="1933"/>
                    </a:lnTo>
                    <a:lnTo>
                      <a:pt x="2613" y="2026"/>
                    </a:lnTo>
                    <a:lnTo>
                      <a:pt x="2649" y="2118"/>
                    </a:lnTo>
                    <a:lnTo>
                      <a:pt x="2679" y="2211"/>
                    </a:lnTo>
                    <a:lnTo>
                      <a:pt x="2704" y="2304"/>
                    </a:lnTo>
                    <a:lnTo>
                      <a:pt x="2722" y="2398"/>
                    </a:lnTo>
                    <a:lnTo>
                      <a:pt x="2737" y="2493"/>
                    </a:lnTo>
                    <a:lnTo>
                      <a:pt x="2746" y="2586"/>
                    </a:lnTo>
                    <a:lnTo>
                      <a:pt x="2751" y="2677"/>
                    </a:lnTo>
                    <a:lnTo>
                      <a:pt x="2753" y="2768"/>
                    </a:lnTo>
                    <a:lnTo>
                      <a:pt x="2751" y="2857"/>
                    </a:lnTo>
                    <a:lnTo>
                      <a:pt x="2746" y="2942"/>
                    </a:lnTo>
                    <a:lnTo>
                      <a:pt x="2739" y="3028"/>
                    </a:lnTo>
                    <a:lnTo>
                      <a:pt x="2728" y="3108"/>
                    </a:lnTo>
                    <a:lnTo>
                      <a:pt x="2715" y="3186"/>
                    </a:lnTo>
                    <a:lnTo>
                      <a:pt x="2702" y="3260"/>
                    </a:lnTo>
                    <a:lnTo>
                      <a:pt x="2688" y="3331"/>
                    </a:lnTo>
                    <a:lnTo>
                      <a:pt x="2671" y="3397"/>
                    </a:lnTo>
                    <a:lnTo>
                      <a:pt x="2657" y="3458"/>
                    </a:lnTo>
                    <a:lnTo>
                      <a:pt x="2640" y="3515"/>
                    </a:lnTo>
                    <a:lnTo>
                      <a:pt x="2624" y="3564"/>
                    </a:lnTo>
                    <a:lnTo>
                      <a:pt x="2609" y="3609"/>
                    </a:lnTo>
                    <a:lnTo>
                      <a:pt x="2597" y="3648"/>
                    </a:lnTo>
                    <a:lnTo>
                      <a:pt x="2584" y="3680"/>
                    </a:lnTo>
                    <a:lnTo>
                      <a:pt x="2573" y="3704"/>
                    </a:lnTo>
                    <a:lnTo>
                      <a:pt x="2566" y="3722"/>
                    </a:lnTo>
                    <a:lnTo>
                      <a:pt x="2560" y="3733"/>
                    </a:lnTo>
                    <a:lnTo>
                      <a:pt x="2533" y="3764"/>
                    </a:lnTo>
                    <a:lnTo>
                      <a:pt x="2499" y="3789"/>
                    </a:lnTo>
                    <a:lnTo>
                      <a:pt x="2459" y="3811"/>
                    </a:lnTo>
                    <a:lnTo>
                      <a:pt x="2415" y="3829"/>
                    </a:lnTo>
                    <a:lnTo>
                      <a:pt x="2368" y="3844"/>
                    </a:lnTo>
                    <a:lnTo>
                      <a:pt x="2319" y="3855"/>
                    </a:lnTo>
                    <a:lnTo>
                      <a:pt x="2269" y="3862"/>
                    </a:lnTo>
                    <a:lnTo>
                      <a:pt x="2220" y="3868"/>
                    </a:lnTo>
                    <a:lnTo>
                      <a:pt x="2133" y="3873"/>
                    </a:lnTo>
                    <a:lnTo>
                      <a:pt x="2046" y="3873"/>
                    </a:lnTo>
                    <a:lnTo>
                      <a:pt x="1959" y="3868"/>
                    </a:lnTo>
                    <a:lnTo>
                      <a:pt x="1871" y="3855"/>
                    </a:lnTo>
                    <a:lnTo>
                      <a:pt x="1784" y="3838"/>
                    </a:lnTo>
                    <a:lnTo>
                      <a:pt x="1699" y="3818"/>
                    </a:lnTo>
                    <a:lnTo>
                      <a:pt x="1613" y="3795"/>
                    </a:lnTo>
                    <a:lnTo>
                      <a:pt x="1531" y="3768"/>
                    </a:lnTo>
                    <a:lnTo>
                      <a:pt x="1449" y="3737"/>
                    </a:lnTo>
                    <a:lnTo>
                      <a:pt x="1369" y="3704"/>
                    </a:lnTo>
                    <a:lnTo>
                      <a:pt x="1293" y="3669"/>
                    </a:lnTo>
                    <a:lnTo>
                      <a:pt x="1219" y="3635"/>
                    </a:lnTo>
                    <a:lnTo>
                      <a:pt x="1146" y="3597"/>
                    </a:lnTo>
                    <a:lnTo>
                      <a:pt x="1079" y="3560"/>
                    </a:lnTo>
                    <a:lnTo>
                      <a:pt x="1015" y="3524"/>
                    </a:lnTo>
                    <a:lnTo>
                      <a:pt x="953" y="3488"/>
                    </a:lnTo>
                    <a:lnTo>
                      <a:pt x="899" y="3453"/>
                    </a:lnTo>
                    <a:lnTo>
                      <a:pt x="846" y="3420"/>
                    </a:lnTo>
                    <a:lnTo>
                      <a:pt x="800" y="3389"/>
                    </a:lnTo>
                    <a:lnTo>
                      <a:pt x="759" y="3360"/>
                    </a:lnTo>
                    <a:lnTo>
                      <a:pt x="722" y="3335"/>
                    </a:lnTo>
                    <a:lnTo>
                      <a:pt x="693" y="3313"/>
                    </a:lnTo>
                    <a:lnTo>
                      <a:pt x="669" y="3297"/>
                    </a:lnTo>
                    <a:lnTo>
                      <a:pt x="653" y="3284"/>
                    </a:lnTo>
                    <a:lnTo>
                      <a:pt x="642" y="3275"/>
                    </a:lnTo>
                    <a:lnTo>
                      <a:pt x="640" y="3273"/>
                    </a:lnTo>
                    <a:lnTo>
                      <a:pt x="644" y="3277"/>
                    </a:lnTo>
                    <a:lnTo>
                      <a:pt x="562" y="3206"/>
                    </a:lnTo>
                    <a:lnTo>
                      <a:pt x="482" y="3124"/>
                    </a:lnTo>
                    <a:lnTo>
                      <a:pt x="402" y="3033"/>
                    </a:lnTo>
                    <a:lnTo>
                      <a:pt x="326" y="2935"/>
                    </a:lnTo>
                    <a:lnTo>
                      <a:pt x="255" y="2829"/>
                    </a:lnTo>
                    <a:lnTo>
                      <a:pt x="189" y="2718"/>
                    </a:lnTo>
                    <a:lnTo>
                      <a:pt x="131" y="2604"/>
                    </a:lnTo>
                    <a:lnTo>
                      <a:pt x="82" y="2484"/>
                    </a:lnTo>
                    <a:lnTo>
                      <a:pt x="40" y="2362"/>
                    </a:lnTo>
                    <a:lnTo>
                      <a:pt x="11" y="2240"/>
                    </a:lnTo>
                    <a:lnTo>
                      <a:pt x="0" y="2148"/>
                    </a:lnTo>
                    <a:lnTo>
                      <a:pt x="0" y="2057"/>
                    </a:lnTo>
                    <a:lnTo>
                      <a:pt x="9" y="1969"/>
                    </a:lnTo>
                    <a:lnTo>
                      <a:pt x="26" y="1886"/>
                    </a:lnTo>
                    <a:lnTo>
                      <a:pt x="51" y="1804"/>
                    </a:lnTo>
                    <a:lnTo>
                      <a:pt x="79" y="1729"/>
                    </a:lnTo>
                    <a:lnTo>
                      <a:pt x="111" y="1658"/>
                    </a:lnTo>
                    <a:lnTo>
                      <a:pt x="146" y="1595"/>
                    </a:lnTo>
                    <a:lnTo>
                      <a:pt x="180" y="1537"/>
                    </a:lnTo>
                    <a:lnTo>
                      <a:pt x="197" y="1513"/>
                    </a:lnTo>
                    <a:lnTo>
                      <a:pt x="217" y="1491"/>
                    </a:lnTo>
                    <a:lnTo>
                      <a:pt x="237" y="1471"/>
                    </a:lnTo>
                    <a:lnTo>
                      <a:pt x="259" y="1451"/>
                    </a:lnTo>
                    <a:lnTo>
                      <a:pt x="279" y="1429"/>
                    </a:lnTo>
                    <a:lnTo>
                      <a:pt x="300" y="1406"/>
                    </a:lnTo>
                    <a:lnTo>
                      <a:pt x="319" y="1380"/>
                    </a:lnTo>
                    <a:lnTo>
                      <a:pt x="335" y="1349"/>
                    </a:lnTo>
                    <a:lnTo>
                      <a:pt x="349" y="1313"/>
                    </a:lnTo>
                    <a:lnTo>
                      <a:pt x="359" y="1269"/>
                    </a:lnTo>
                    <a:lnTo>
                      <a:pt x="364" y="1220"/>
                    </a:lnTo>
                    <a:lnTo>
                      <a:pt x="368" y="1135"/>
                    </a:lnTo>
                    <a:lnTo>
                      <a:pt x="366" y="1058"/>
                    </a:lnTo>
                    <a:lnTo>
                      <a:pt x="364" y="989"/>
                    </a:lnTo>
                    <a:lnTo>
                      <a:pt x="360" y="929"/>
                    </a:lnTo>
                    <a:lnTo>
                      <a:pt x="357" y="877"/>
                    </a:lnTo>
                    <a:lnTo>
                      <a:pt x="353" y="831"/>
                    </a:lnTo>
                    <a:lnTo>
                      <a:pt x="353" y="789"/>
                    </a:lnTo>
                    <a:lnTo>
                      <a:pt x="355" y="755"/>
                    </a:lnTo>
                    <a:lnTo>
                      <a:pt x="359" y="724"/>
                    </a:lnTo>
                    <a:lnTo>
                      <a:pt x="369" y="698"/>
                    </a:lnTo>
                    <a:lnTo>
                      <a:pt x="384" y="675"/>
                    </a:lnTo>
                    <a:lnTo>
                      <a:pt x="406" y="653"/>
                    </a:lnTo>
                    <a:lnTo>
                      <a:pt x="435" y="635"/>
                    </a:lnTo>
                    <a:lnTo>
                      <a:pt x="473" y="617"/>
                    </a:lnTo>
                    <a:lnTo>
                      <a:pt x="520" y="600"/>
                    </a:lnTo>
                    <a:lnTo>
                      <a:pt x="559" y="591"/>
                    </a:lnTo>
                    <a:lnTo>
                      <a:pt x="593" y="591"/>
                    </a:lnTo>
                    <a:lnTo>
                      <a:pt x="624" y="598"/>
                    </a:lnTo>
                    <a:lnTo>
                      <a:pt x="651" y="615"/>
                    </a:lnTo>
                    <a:lnTo>
                      <a:pt x="677" y="635"/>
                    </a:lnTo>
                    <a:lnTo>
                      <a:pt x="699" y="664"/>
                    </a:lnTo>
                    <a:lnTo>
                      <a:pt x="717" y="697"/>
                    </a:lnTo>
                    <a:lnTo>
                      <a:pt x="733" y="733"/>
                    </a:lnTo>
                    <a:lnTo>
                      <a:pt x="748" y="775"/>
                    </a:lnTo>
                    <a:lnTo>
                      <a:pt x="760" y="818"/>
                    </a:lnTo>
                    <a:lnTo>
                      <a:pt x="769" y="866"/>
                    </a:lnTo>
                    <a:lnTo>
                      <a:pt x="777" y="915"/>
                    </a:lnTo>
                    <a:lnTo>
                      <a:pt x="782" y="964"/>
                    </a:lnTo>
                    <a:lnTo>
                      <a:pt x="788" y="1015"/>
                    </a:lnTo>
                    <a:lnTo>
                      <a:pt x="789" y="1066"/>
                    </a:lnTo>
                    <a:lnTo>
                      <a:pt x="791" y="1115"/>
                    </a:lnTo>
                    <a:lnTo>
                      <a:pt x="791" y="1164"/>
                    </a:lnTo>
                    <a:lnTo>
                      <a:pt x="791" y="1420"/>
                    </a:lnTo>
                    <a:lnTo>
                      <a:pt x="884" y="1224"/>
                    </a:lnTo>
                    <a:lnTo>
                      <a:pt x="942" y="1137"/>
                    </a:lnTo>
                    <a:lnTo>
                      <a:pt x="1008" y="1053"/>
                    </a:lnTo>
                    <a:lnTo>
                      <a:pt x="1080" y="969"/>
                    </a:lnTo>
                    <a:lnTo>
                      <a:pt x="1160" y="893"/>
                    </a:lnTo>
                    <a:lnTo>
                      <a:pt x="1248" y="820"/>
                    </a:lnTo>
                    <a:lnTo>
                      <a:pt x="1339" y="757"/>
                    </a:lnTo>
                    <a:lnTo>
                      <a:pt x="1433" y="700"/>
                    </a:lnTo>
                    <a:lnTo>
                      <a:pt x="1531" y="657"/>
                    </a:lnTo>
                    <a:lnTo>
                      <a:pt x="1573" y="642"/>
                    </a:lnTo>
                    <a:lnTo>
                      <a:pt x="1622" y="628"/>
                    </a:lnTo>
                    <a:lnTo>
                      <a:pt x="1679" y="613"/>
                    </a:lnTo>
                    <a:lnTo>
                      <a:pt x="1737" y="600"/>
                    </a:lnTo>
                    <a:lnTo>
                      <a:pt x="1800" y="588"/>
                    </a:lnTo>
                    <a:lnTo>
                      <a:pt x="1866" y="577"/>
                    </a:lnTo>
                    <a:lnTo>
                      <a:pt x="1931" y="568"/>
                    </a:lnTo>
                    <a:lnTo>
                      <a:pt x="1999" y="562"/>
                    </a:lnTo>
                    <a:lnTo>
                      <a:pt x="2062" y="557"/>
                    </a:lnTo>
                    <a:lnTo>
                      <a:pt x="2122" y="555"/>
                    </a:lnTo>
                    <a:close/>
                    <a:moveTo>
                      <a:pt x="1200" y="0"/>
                    </a:moveTo>
                    <a:lnTo>
                      <a:pt x="1231" y="2"/>
                    </a:lnTo>
                    <a:lnTo>
                      <a:pt x="1257" y="8"/>
                    </a:lnTo>
                    <a:lnTo>
                      <a:pt x="1277" y="18"/>
                    </a:lnTo>
                    <a:lnTo>
                      <a:pt x="1291" y="31"/>
                    </a:lnTo>
                    <a:lnTo>
                      <a:pt x="1300" y="48"/>
                    </a:lnTo>
                    <a:lnTo>
                      <a:pt x="1308" y="68"/>
                    </a:lnTo>
                    <a:lnTo>
                      <a:pt x="1311" y="89"/>
                    </a:lnTo>
                    <a:lnTo>
                      <a:pt x="1315" y="111"/>
                    </a:lnTo>
                    <a:lnTo>
                      <a:pt x="1315" y="137"/>
                    </a:lnTo>
                    <a:lnTo>
                      <a:pt x="1317" y="160"/>
                    </a:lnTo>
                    <a:lnTo>
                      <a:pt x="1320" y="186"/>
                    </a:lnTo>
                    <a:lnTo>
                      <a:pt x="1324" y="208"/>
                    </a:lnTo>
                    <a:lnTo>
                      <a:pt x="1329" y="229"/>
                    </a:lnTo>
                    <a:lnTo>
                      <a:pt x="1339" y="249"/>
                    </a:lnTo>
                    <a:lnTo>
                      <a:pt x="1349" y="266"/>
                    </a:lnTo>
                    <a:lnTo>
                      <a:pt x="1364" y="278"/>
                    </a:lnTo>
                    <a:lnTo>
                      <a:pt x="1375" y="278"/>
                    </a:lnTo>
                    <a:lnTo>
                      <a:pt x="1389" y="278"/>
                    </a:lnTo>
                    <a:lnTo>
                      <a:pt x="1400" y="280"/>
                    </a:lnTo>
                    <a:lnTo>
                      <a:pt x="1420" y="246"/>
                    </a:lnTo>
                    <a:lnTo>
                      <a:pt x="1439" y="209"/>
                    </a:lnTo>
                    <a:lnTo>
                      <a:pt x="1455" y="173"/>
                    </a:lnTo>
                    <a:lnTo>
                      <a:pt x="1471" y="138"/>
                    </a:lnTo>
                    <a:lnTo>
                      <a:pt x="1489" y="104"/>
                    </a:lnTo>
                    <a:lnTo>
                      <a:pt x="1511" y="71"/>
                    </a:lnTo>
                    <a:lnTo>
                      <a:pt x="1537" y="42"/>
                    </a:lnTo>
                    <a:lnTo>
                      <a:pt x="1568" y="18"/>
                    </a:lnTo>
                    <a:lnTo>
                      <a:pt x="1600" y="22"/>
                    </a:lnTo>
                    <a:lnTo>
                      <a:pt x="1626" y="29"/>
                    </a:lnTo>
                    <a:lnTo>
                      <a:pt x="1646" y="44"/>
                    </a:lnTo>
                    <a:lnTo>
                      <a:pt x="1659" y="62"/>
                    </a:lnTo>
                    <a:lnTo>
                      <a:pt x="1668" y="82"/>
                    </a:lnTo>
                    <a:lnTo>
                      <a:pt x="1671" y="108"/>
                    </a:lnTo>
                    <a:lnTo>
                      <a:pt x="1673" y="133"/>
                    </a:lnTo>
                    <a:lnTo>
                      <a:pt x="1669" y="162"/>
                    </a:lnTo>
                    <a:lnTo>
                      <a:pt x="1664" y="191"/>
                    </a:lnTo>
                    <a:lnTo>
                      <a:pt x="1657" y="220"/>
                    </a:lnTo>
                    <a:lnTo>
                      <a:pt x="1649" y="249"/>
                    </a:lnTo>
                    <a:lnTo>
                      <a:pt x="1640" y="278"/>
                    </a:lnTo>
                    <a:lnTo>
                      <a:pt x="1633" y="304"/>
                    </a:lnTo>
                    <a:lnTo>
                      <a:pt x="1626" y="329"/>
                    </a:lnTo>
                    <a:lnTo>
                      <a:pt x="1620" y="349"/>
                    </a:lnTo>
                    <a:lnTo>
                      <a:pt x="1666" y="408"/>
                    </a:lnTo>
                    <a:lnTo>
                      <a:pt x="1717" y="458"/>
                    </a:lnTo>
                    <a:lnTo>
                      <a:pt x="1771" y="502"/>
                    </a:lnTo>
                    <a:lnTo>
                      <a:pt x="1773" y="504"/>
                    </a:lnTo>
                    <a:lnTo>
                      <a:pt x="1773" y="508"/>
                    </a:lnTo>
                    <a:lnTo>
                      <a:pt x="1775" y="511"/>
                    </a:lnTo>
                    <a:lnTo>
                      <a:pt x="1775" y="515"/>
                    </a:lnTo>
                    <a:lnTo>
                      <a:pt x="1777" y="517"/>
                    </a:lnTo>
                    <a:lnTo>
                      <a:pt x="1686" y="535"/>
                    </a:lnTo>
                    <a:lnTo>
                      <a:pt x="1604" y="557"/>
                    </a:lnTo>
                    <a:lnTo>
                      <a:pt x="1529" y="580"/>
                    </a:lnTo>
                    <a:lnTo>
                      <a:pt x="1462" y="606"/>
                    </a:lnTo>
                    <a:lnTo>
                      <a:pt x="1400" y="635"/>
                    </a:lnTo>
                    <a:lnTo>
                      <a:pt x="1342" y="666"/>
                    </a:lnTo>
                    <a:lnTo>
                      <a:pt x="1289" y="700"/>
                    </a:lnTo>
                    <a:lnTo>
                      <a:pt x="1239" y="735"/>
                    </a:lnTo>
                    <a:lnTo>
                      <a:pt x="1189" y="773"/>
                    </a:lnTo>
                    <a:lnTo>
                      <a:pt x="1140" y="813"/>
                    </a:lnTo>
                    <a:lnTo>
                      <a:pt x="1091" y="857"/>
                    </a:lnTo>
                    <a:lnTo>
                      <a:pt x="1039" y="908"/>
                    </a:lnTo>
                    <a:lnTo>
                      <a:pt x="995" y="958"/>
                    </a:lnTo>
                    <a:lnTo>
                      <a:pt x="955" y="1009"/>
                    </a:lnTo>
                    <a:lnTo>
                      <a:pt x="919" y="1060"/>
                    </a:lnTo>
                    <a:lnTo>
                      <a:pt x="880" y="1111"/>
                    </a:lnTo>
                    <a:lnTo>
                      <a:pt x="877" y="1115"/>
                    </a:lnTo>
                    <a:lnTo>
                      <a:pt x="871" y="1124"/>
                    </a:lnTo>
                    <a:lnTo>
                      <a:pt x="866" y="1135"/>
                    </a:lnTo>
                    <a:lnTo>
                      <a:pt x="860" y="1146"/>
                    </a:lnTo>
                    <a:lnTo>
                      <a:pt x="855" y="1153"/>
                    </a:lnTo>
                    <a:lnTo>
                      <a:pt x="851" y="1157"/>
                    </a:lnTo>
                    <a:lnTo>
                      <a:pt x="855" y="1100"/>
                    </a:lnTo>
                    <a:lnTo>
                      <a:pt x="855" y="1038"/>
                    </a:lnTo>
                    <a:lnTo>
                      <a:pt x="851" y="977"/>
                    </a:lnTo>
                    <a:lnTo>
                      <a:pt x="844" y="913"/>
                    </a:lnTo>
                    <a:lnTo>
                      <a:pt x="835" y="853"/>
                    </a:lnTo>
                    <a:lnTo>
                      <a:pt x="826" y="798"/>
                    </a:lnTo>
                    <a:lnTo>
                      <a:pt x="813" y="751"/>
                    </a:lnTo>
                    <a:lnTo>
                      <a:pt x="800" y="713"/>
                    </a:lnTo>
                    <a:lnTo>
                      <a:pt x="809" y="698"/>
                    </a:lnTo>
                    <a:lnTo>
                      <a:pt x="822" y="678"/>
                    </a:lnTo>
                    <a:lnTo>
                      <a:pt x="837" y="658"/>
                    </a:lnTo>
                    <a:lnTo>
                      <a:pt x="853" y="637"/>
                    </a:lnTo>
                    <a:lnTo>
                      <a:pt x="869" y="615"/>
                    </a:lnTo>
                    <a:lnTo>
                      <a:pt x="882" y="593"/>
                    </a:lnTo>
                    <a:lnTo>
                      <a:pt x="891" y="573"/>
                    </a:lnTo>
                    <a:lnTo>
                      <a:pt x="897" y="555"/>
                    </a:lnTo>
                    <a:lnTo>
                      <a:pt x="897" y="540"/>
                    </a:lnTo>
                    <a:lnTo>
                      <a:pt x="840" y="511"/>
                    </a:lnTo>
                    <a:lnTo>
                      <a:pt x="788" y="484"/>
                    </a:lnTo>
                    <a:lnTo>
                      <a:pt x="742" y="460"/>
                    </a:lnTo>
                    <a:lnTo>
                      <a:pt x="704" y="437"/>
                    </a:lnTo>
                    <a:lnTo>
                      <a:pt x="669" y="415"/>
                    </a:lnTo>
                    <a:lnTo>
                      <a:pt x="644" y="393"/>
                    </a:lnTo>
                    <a:lnTo>
                      <a:pt x="624" y="371"/>
                    </a:lnTo>
                    <a:lnTo>
                      <a:pt x="613" y="348"/>
                    </a:lnTo>
                    <a:lnTo>
                      <a:pt x="609" y="320"/>
                    </a:lnTo>
                    <a:lnTo>
                      <a:pt x="615" y="291"/>
                    </a:lnTo>
                    <a:lnTo>
                      <a:pt x="628" y="258"/>
                    </a:lnTo>
                    <a:lnTo>
                      <a:pt x="646" y="233"/>
                    </a:lnTo>
                    <a:lnTo>
                      <a:pt x="666" y="215"/>
                    </a:lnTo>
                    <a:lnTo>
                      <a:pt x="691" y="206"/>
                    </a:lnTo>
                    <a:lnTo>
                      <a:pt x="720" y="202"/>
                    </a:lnTo>
                    <a:lnTo>
                      <a:pt x="755" y="206"/>
                    </a:lnTo>
                    <a:lnTo>
                      <a:pt x="793" y="215"/>
                    </a:lnTo>
                    <a:lnTo>
                      <a:pt x="837" y="231"/>
                    </a:lnTo>
                    <a:lnTo>
                      <a:pt x="886" y="251"/>
                    </a:lnTo>
                    <a:lnTo>
                      <a:pt x="940" y="277"/>
                    </a:lnTo>
                    <a:lnTo>
                      <a:pt x="1000" y="308"/>
                    </a:lnTo>
                    <a:lnTo>
                      <a:pt x="1066" y="340"/>
                    </a:lnTo>
                    <a:lnTo>
                      <a:pt x="1137" y="378"/>
                    </a:lnTo>
                    <a:lnTo>
                      <a:pt x="1144" y="375"/>
                    </a:lnTo>
                    <a:lnTo>
                      <a:pt x="1142" y="338"/>
                    </a:lnTo>
                    <a:lnTo>
                      <a:pt x="1137" y="302"/>
                    </a:lnTo>
                    <a:lnTo>
                      <a:pt x="1129" y="264"/>
                    </a:lnTo>
                    <a:lnTo>
                      <a:pt x="1122" y="228"/>
                    </a:lnTo>
                    <a:lnTo>
                      <a:pt x="1115" y="189"/>
                    </a:lnTo>
                    <a:lnTo>
                      <a:pt x="1109" y="155"/>
                    </a:lnTo>
                    <a:lnTo>
                      <a:pt x="1106" y="120"/>
                    </a:lnTo>
                    <a:lnTo>
                      <a:pt x="1106" y="89"/>
                    </a:lnTo>
                    <a:lnTo>
                      <a:pt x="1111" y="62"/>
                    </a:lnTo>
                    <a:lnTo>
                      <a:pt x="1120" y="38"/>
                    </a:lnTo>
                    <a:lnTo>
                      <a:pt x="1137" y="18"/>
                    </a:lnTo>
                    <a:lnTo>
                      <a:pt x="1160" y="4"/>
                    </a:lnTo>
                    <a:lnTo>
                      <a:pt x="120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49" name="Freeform 18">
                <a:extLst>
                  <a:ext uri="{FF2B5EF4-FFF2-40B4-BE49-F238E27FC236}">
                    <a16:creationId xmlns:a16="http://schemas.microsoft.com/office/drawing/2014/main" id="{0EE4371A-244C-4661-9B2D-F50EB712D9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3258" y="43425"/>
                <a:ext cx="273901" cy="333043"/>
              </a:xfrm>
              <a:custGeom>
                <a:avLst/>
                <a:gdLst>
                  <a:gd name="T0" fmla="*/ 1033 w 2487"/>
                  <a:gd name="T1" fmla="*/ 2647 h 3024"/>
                  <a:gd name="T2" fmla="*/ 1169 w 2487"/>
                  <a:gd name="T3" fmla="*/ 2318 h 3024"/>
                  <a:gd name="T4" fmla="*/ 1260 w 2487"/>
                  <a:gd name="T5" fmla="*/ 2242 h 3024"/>
                  <a:gd name="T6" fmla="*/ 1367 w 2487"/>
                  <a:gd name="T7" fmla="*/ 2700 h 3024"/>
                  <a:gd name="T8" fmla="*/ 1462 w 2487"/>
                  <a:gd name="T9" fmla="*/ 2265 h 3024"/>
                  <a:gd name="T10" fmla="*/ 1118 w 2487"/>
                  <a:gd name="T11" fmla="*/ 1982 h 3024"/>
                  <a:gd name="T12" fmla="*/ 1140 w 2487"/>
                  <a:gd name="T13" fmla="*/ 2189 h 3024"/>
                  <a:gd name="T14" fmla="*/ 1475 w 2487"/>
                  <a:gd name="T15" fmla="*/ 2080 h 3024"/>
                  <a:gd name="T16" fmla="*/ 1698 w 2487"/>
                  <a:gd name="T17" fmla="*/ 1654 h 3024"/>
                  <a:gd name="T18" fmla="*/ 1509 w 2487"/>
                  <a:gd name="T19" fmla="*/ 1891 h 3024"/>
                  <a:gd name="T20" fmla="*/ 1675 w 2487"/>
                  <a:gd name="T21" fmla="*/ 1876 h 3024"/>
                  <a:gd name="T22" fmla="*/ 1787 w 2487"/>
                  <a:gd name="T23" fmla="*/ 1649 h 3024"/>
                  <a:gd name="T24" fmla="*/ 1784 w 2487"/>
                  <a:gd name="T25" fmla="*/ 1573 h 3024"/>
                  <a:gd name="T26" fmla="*/ 1896 w 2487"/>
                  <a:gd name="T27" fmla="*/ 1634 h 3024"/>
                  <a:gd name="T28" fmla="*/ 1971 w 2487"/>
                  <a:gd name="T29" fmla="*/ 1433 h 3024"/>
                  <a:gd name="T30" fmla="*/ 1380 w 2487"/>
                  <a:gd name="T31" fmla="*/ 1365 h 3024"/>
                  <a:gd name="T32" fmla="*/ 1335 w 2487"/>
                  <a:gd name="T33" fmla="*/ 1805 h 3024"/>
                  <a:gd name="T34" fmla="*/ 1289 w 2487"/>
                  <a:gd name="T35" fmla="*/ 1393 h 3024"/>
                  <a:gd name="T36" fmla="*/ 1171 w 2487"/>
                  <a:gd name="T37" fmla="*/ 1469 h 3024"/>
                  <a:gd name="T38" fmla="*/ 1149 w 2487"/>
                  <a:gd name="T39" fmla="*/ 1791 h 3024"/>
                  <a:gd name="T40" fmla="*/ 1038 w 2487"/>
                  <a:gd name="T41" fmla="*/ 1416 h 3024"/>
                  <a:gd name="T42" fmla="*/ 1033 w 2487"/>
                  <a:gd name="T43" fmla="*/ 1638 h 3024"/>
                  <a:gd name="T44" fmla="*/ 1047 w 2487"/>
                  <a:gd name="T45" fmla="*/ 1831 h 3024"/>
                  <a:gd name="T46" fmla="*/ 904 w 2487"/>
                  <a:gd name="T47" fmla="*/ 1505 h 3024"/>
                  <a:gd name="T48" fmla="*/ 945 w 2487"/>
                  <a:gd name="T49" fmla="*/ 1756 h 3024"/>
                  <a:gd name="T50" fmla="*/ 1316 w 2487"/>
                  <a:gd name="T51" fmla="*/ 1891 h 3024"/>
                  <a:gd name="T52" fmla="*/ 1480 w 2487"/>
                  <a:gd name="T53" fmla="*/ 1520 h 3024"/>
                  <a:gd name="T54" fmla="*/ 622 w 2487"/>
                  <a:gd name="T55" fmla="*/ 1271 h 3024"/>
                  <a:gd name="T56" fmla="*/ 831 w 2487"/>
                  <a:gd name="T57" fmla="*/ 1405 h 3024"/>
                  <a:gd name="T58" fmla="*/ 1925 w 2487"/>
                  <a:gd name="T59" fmla="*/ 1156 h 3024"/>
                  <a:gd name="T60" fmla="*/ 1987 w 2487"/>
                  <a:gd name="T61" fmla="*/ 1218 h 3024"/>
                  <a:gd name="T62" fmla="*/ 878 w 2487"/>
                  <a:gd name="T63" fmla="*/ 1165 h 3024"/>
                  <a:gd name="T64" fmla="*/ 929 w 2487"/>
                  <a:gd name="T65" fmla="*/ 1384 h 3024"/>
                  <a:gd name="T66" fmla="*/ 989 w 2487"/>
                  <a:gd name="T67" fmla="*/ 1282 h 3024"/>
                  <a:gd name="T68" fmla="*/ 913 w 2487"/>
                  <a:gd name="T69" fmla="*/ 1064 h 3024"/>
                  <a:gd name="T70" fmla="*/ 593 w 2487"/>
                  <a:gd name="T71" fmla="*/ 1220 h 3024"/>
                  <a:gd name="T72" fmla="*/ 1429 w 2487"/>
                  <a:gd name="T73" fmla="*/ 976 h 3024"/>
                  <a:gd name="T74" fmla="*/ 1387 w 2487"/>
                  <a:gd name="T75" fmla="*/ 1276 h 3024"/>
                  <a:gd name="T76" fmla="*/ 1518 w 2487"/>
                  <a:gd name="T77" fmla="*/ 1231 h 3024"/>
                  <a:gd name="T78" fmla="*/ 1556 w 2487"/>
                  <a:gd name="T79" fmla="*/ 1002 h 3024"/>
                  <a:gd name="T80" fmla="*/ 1142 w 2487"/>
                  <a:gd name="T81" fmla="*/ 1094 h 3024"/>
                  <a:gd name="T82" fmla="*/ 1165 w 2487"/>
                  <a:gd name="T83" fmla="*/ 1298 h 3024"/>
                  <a:gd name="T84" fmla="*/ 1222 w 2487"/>
                  <a:gd name="T85" fmla="*/ 1136 h 3024"/>
                  <a:gd name="T86" fmla="*/ 489 w 2487"/>
                  <a:gd name="T87" fmla="*/ 916 h 3024"/>
                  <a:gd name="T88" fmla="*/ 540 w 2487"/>
                  <a:gd name="T89" fmla="*/ 902 h 3024"/>
                  <a:gd name="T90" fmla="*/ 798 w 2487"/>
                  <a:gd name="T91" fmla="*/ 938 h 3024"/>
                  <a:gd name="T92" fmla="*/ 855 w 2487"/>
                  <a:gd name="T93" fmla="*/ 927 h 3024"/>
                  <a:gd name="T94" fmla="*/ 1491 w 2487"/>
                  <a:gd name="T95" fmla="*/ 751 h 3024"/>
                  <a:gd name="T96" fmla="*/ 1533 w 2487"/>
                  <a:gd name="T97" fmla="*/ 840 h 3024"/>
                  <a:gd name="T98" fmla="*/ 1125 w 2487"/>
                  <a:gd name="T99" fmla="*/ 814 h 3024"/>
                  <a:gd name="T100" fmla="*/ 1222 w 2487"/>
                  <a:gd name="T101" fmla="*/ 898 h 3024"/>
                  <a:gd name="T102" fmla="*/ 762 w 2487"/>
                  <a:gd name="T103" fmla="*/ 596 h 3024"/>
                  <a:gd name="T104" fmla="*/ 825 w 2487"/>
                  <a:gd name="T105" fmla="*/ 734 h 3024"/>
                  <a:gd name="T106" fmla="*/ 775 w 2487"/>
                  <a:gd name="T107" fmla="*/ 604 h 3024"/>
                  <a:gd name="T108" fmla="*/ 1475 w 2487"/>
                  <a:gd name="T109" fmla="*/ 596 h 3024"/>
                  <a:gd name="T110" fmla="*/ 1535 w 2487"/>
                  <a:gd name="T111" fmla="*/ 433 h 3024"/>
                  <a:gd name="T112" fmla="*/ 1120 w 2487"/>
                  <a:gd name="T113" fmla="*/ 604 h 3024"/>
                  <a:gd name="T114" fmla="*/ 2304 w 2487"/>
                  <a:gd name="T115" fmla="*/ 173 h 3024"/>
                  <a:gd name="T116" fmla="*/ 167 w 2487"/>
                  <a:gd name="T117" fmla="*/ 2829 h 3024"/>
                  <a:gd name="T118" fmla="*/ 95 w 2487"/>
                  <a:gd name="T119" fmla="*/ 2914 h 3024"/>
                  <a:gd name="T120" fmla="*/ 2367 w 2487"/>
                  <a:gd name="T121" fmla="*/ 93 h 3024"/>
                  <a:gd name="T122" fmla="*/ 2464 w 2487"/>
                  <a:gd name="T123" fmla="*/ 3022 h 3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87" h="3024">
                    <a:moveTo>
                      <a:pt x="1073" y="2245"/>
                    </a:moveTo>
                    <a:lnTo>
                      <a:pt x="1058" y="2260"/>
                    </a:lnTo>
                    <a:lnTo>
                      <a:pt x="1047" y="2285"/>
                    </a:lnTo>
                    <a:lnTo>
                      <a:pt x="1038" y="2316"/>
                    </a:lnTo>
                    <a:lnTo>
                      <a:pt x="1031" y="2353"/>
                    </a:lnTo>
                    <a:lnTo>
                      <a:pt x="1027" y="2394"/>
                    </a:lnTo>
                    <a:lnTo>
                      <a:pt x="1025" y="2438"/>
                    </a:lnTo>
                    <a:lnTo>
                      <a:pt x="1025" y="2484"/>
                    </a:lnTo>
                    <a:lnTo>
                      <a:pt x="1025" y="2527"/>
                    </a:lnTo>
                    <a:lnTo>
                      <a:pt x="1027" y="2571"/>
                    </a:lnTo>
                    <a:lnTo>
                      <a:pt x="1031" y="2611"/>
                    </a:lnTo>
                    <a:lnTo>
                      <a:pt x="1033" y="2647"/>
                    </a:lnTo>
                    <a:lnTo>
                      <a:pt x="1035" y="2676"/>
                    </a:lnTo>
                    <a:lnTo>
                      <a:pt x="1036" y="2698"/>
                    </a:lnTo>
                    <a:lnTo>
                      <a:pt x="1149" y="2702"/>
                    </a:lnTo>
                    <a:lnTo>
                      <a:pt x="1153" y="2671"/>
                    </a:lnTo>
                    <a:lnTo>
                      <a:pt x="1160" y="2634"/>
                    </a:lnTo>
                    <a:lnTo>
                      <a:pt x="1165" y="2593"/>
                    </a:lnTo>
                    <a:lnTo>
                      <a:pt x="1171" y="2547"/>
                    </a:lnTo>
                    <a:lnTo>
                      <a:pt x="1175" y="2500"/>
                    </a:lnTo>
                    <a:lnTo>
                      <a:pt x="1176" y="2451"/>
                    </a:lnTo>
                    <a:lnTo>
                      <a:pt x="1178" y="2404"/>
                    </a:lnTo>
                    <a:lnTo>
                      <a:pt x="1175" y="2360"/>
                    </a:lnTo>
                    <a:lnTo>
                      <a:pt x="1169" y="2318"/>
                    </a:lnTo>
                    <a:lnTo>
                      <a:pt x="1160" y="2284"/>
                    </a:lnTo>
                    <a:lnTo>
                      <a:pt x="1147" y="2256"/>
                    </a:lnTo>
                    <a:lnTo>
                      <a:pt x="1131" y="2253"/>
                    </a:lnTo>
                    <a:lnTo>
                      <a:pt x="1115" y="2249"/>
                    </a:lnTo>
                    <a:lnTo>
                      <a:pt x="1096" y="2245"/>
                    </a:lnTo>
                    <a:lnTo>
                      <a:pt x="1073" y="2245"/>
                    </a:lnTo>
                    <a:close/>
                    <a:moveTo>
                      <a:pt x="1398" y="2191"/>
                    </a:moveTo>
                    <a:lnTo>
                      <a:pt x="1371" y="2202"/>
                    </a:lnTo>
                    <a:lnTo>
                      <a:pt x="1342" y="2211"/>
                    </a:lnTo>
                    <a:lnTo>
                      <a:pt x="1313" y="2220"/>
                    </a:lnTo>
                    <a:lnTo>
                      <a:pt x="1285" y="2229"/>
                    </a:lnTo>
                    <a:lnTo>
                      <a:pt x="1260" y="2242"/>
                    </a:lnTo>
                    <a:lnTo>
                      <a:pt x="1240" y="2260"/>
                    </a:lnTo>
                    <a:lnTo>
                      <a:pt x="1235" y="2298"/>
                    </a:lnTo>
                    <a:lnTo>
                      <a:pt x="1236" y="2338"/>
                    </a:lnTo>
                    <a:lnTo>
                      <a:pt x="1242" y="2382"/>
                    </a:lnTo>
                    <a:lnTo>
                      <a:pt x="1253" y="2427"/>
                    </a:lnTo>
                    <a:lnTo>
                      <a:pt x="1267" y="2473"/>
                    </a:lnTo>
                    <a:lnTo>
                      <a:pt x="1285" y="2518"/>
                    </a:lnTo>
                    <a:lnTo>
                      <a:pt x="1302" y="2562"/>
                    </a:lnTo>
                    <a:lnTo>
                      <a:pt x="1322" y="2604"/>
                    </a:lnTo>
                    <a:lnTo>
                      <a:pt x="1338" y="2640"/>
                    </a:lnTo>
                    <a:lnTo>
                      <a:pt x="1355" y="2673"/>
                    </a:lnTo>
                    <a:lnTo>
                      <a:pt x="1367" y="2700"/>
                    </a:lnTo>
                    <a:lnTo>
                      <a:pt x="1467" y="2689"/>
                    </a:lnTo>
                    <a:lnTo>
                      <a:pt x="1469" y="2678"/>
                    </a:lnTo>
                    <a:lnTo>
                      <a:pt x="1471" y="2656"/>
                    </a:lnTo>
                    <a:lnTo>
                      <a:pt x="1471" y="2625"/>
                    </a:lnTo>
                    <a:lnTo>
                      <a:pt x="1473" y="2587"/>
                    </a:lnTo>
                    <a:lnTo>
                      <a:pt x="1473" y="2544"/>
                    </a:lnTo>
                    <a:lnTo>
                      <a:pt x="1473" y="2496"/>
                    </a:lnTo>
                    <a:lnTo>
                      <a:pt x="1471" y="2447"/>
                    </a:lnTo>
                    <a:lnTo>
                      <a:pt x="1471" y="2396"/>
                    </a:lnTo>
                    <a:lnTo>
                      <a:pt x="1469" y="2349"/>
                    </a:lnTo>
                    <a:lnTo>
                      <a:pt x="1465" y="2305"/>
                    </a:lnTo>
                    <a:lnTo>
                      <a:pt x="1462" y="2265"/>
                    </a:lnTo>
                    <a:lnTo>
                      <a:pt x="1458" y="2234"/>
                    </a:lnTo>
                    <a:lnTo>
                      <a:pt x="1453" y="2213"/>
                    </a:lnTo>
                    <a:lnTo>
                      <a:pt x="1447" y="2202"/>
                    </a:lnTo>
                    <a:lnTo>
                      <a:pt x="1435" y="2194"/>
                    </a:lnTo>
                    <a:lnTo>
                      <a:pt x="1418" y="2191"/>
                    </a:lnTo>
                    <a:lnTo>
                      <a:pt x="1398" y="2191"/>
                    </a:lnTo>
                    <a:close/>
                    <a:moveTo>
                      <a:pt x="1282" y="1953"/>
                    </a:moveTo>
                    <a:lnTo>
                      <a:pt x="1231" y="1954"/>
                    </a:lnTo>
                    <a:lnTo>
                      <a:pt x="1205" y="1960"/>
                    </a:lnTo>
                    <a:lnTo>
                      <a:pt x="1176" y="1965"/>
                    </a:lnTo>
                    <a:lnTo>
                      <a:pt x="1147" y="1973"/>
                    </a:lnTo>
                    <a:lnTo>
                      <a:pt x="1118" y="1982"/>
                    </a:lnTo>
                    <a:lnTo>
                      <a:pt x="1089" y="1993"/>
                    </a:lnTo>
                    <a:lnTo>
                      <a:pt x="1064" y="2005"/>
                    </a:lnTo>
                    <a:lnTo>
                      <a:pt x="1040" y="2020"/>
                    </a:lnTo>
                    <a:lnTo>
                      <a:pt x="1020" y="2040"/>
                    </a:lnTo>
                    <a:lnTo>
                      <a:pt x="1005" y="2062"/>
                    </a:lnTo>
                    <a:lnTo>
                      <a:pt x="995" y="2089"/>
                    </a:lnTo>
                    <a:lnTo>
                      <a:pt x="993" y="2120"/>
                    </a:lnTo>
                    <a:lnTo>
                      <a:pt x="1011" y="2144"/>
                    </a:lnTo>
                    <a:lnTo>
                      <a:pt x="1036" y="2162"/>
                    </a:lnTo>
                    <a:lnTo>
                      <a:pt x="1067" y="2174"/>
                    </a:lnTo>
                    <a:lnTo>
                      <a:pt x="1102" y="2184"/>
                    </a:lnTo>
                    <a:lnTo>
                      <a:pt x="1140" y="2189"/>
                    </a:lnTo>
                    <a:lnTo>
                      <a:pt x="1180" y="2189"/>
                    </a:lnTo>
                    <a:lnTo>
                      <a:pt x="1220" y="2187"/>
                    </a:lnTo>
                    <a:lnTo>
                      <a:pt x="1262" y="2182"/>
                    </a:lnTo>
                    <a:lnTo>
                      <a:pt x="1302" y="2174"/>
                    </a:lnTo>
                    <a:lnTo>
                      <a:pt x="1338" y="2165"/>
                    </a:lnTo>
                    <a:lnTo>
                      <a:pt x="1371" y="2153"/>
                    </a:lnTo>
                    <a:lnTo>
                      <a:pt x="1400" y="2140"/>
                    </a:lnTo>
                    <a:lnTo>
                      <a:pt x="1415" y="2133"/>
                    </a:lnTo>
                    <a:lnTo>
                      <a:pt x="1431" y="2122"/>
                    </a:lnTo>
                    <a:lnTo>
                      <a:pt x="1447" y="2111"/>
                    </a:lnTo>
                    <a:lnTo>
                      <a:pt x="1462" y="2096"/>
                    </a:lnTo>
                    <a:lnTo>
                      <a:pt x="1475" y="2080"/>
                    </a:lnTo>
                    <a:lnTo>
                      <a:pt x="1480" y="2064"/>
                    </a:lnTo>
                    <a:lnTo>
                      <a:pt x="1480" y="2045"/>
                    </a:lnTo>
                    <a:lnTo>
                      <a:pt x="1473" y="2024"/>
                    </a:lnTo>
                    <a:lnTo>
                      <a:pt x="1456" y="2002"/>
                    </a:lnTo>
                    <a:lnTo>
                      <a:pt x="1433" y="1982"/>
                    </a:lnTo>
                    <a:lnTo>
                      <a:pt x="1404" y="1969"/>
                    </a:lnTo>
                    <a:lnTo>
                      <a:pt x="1369" y="1958"/>
                    </a:lnTo>
                    <a:lnTo>
                      <a:pt x="1327" y="1953"/>
                    </a:lnTo>
                    <a:lnTo>
                      <a:pt x="1282" y="1953"/>
                    </a:lnTo>
                    <a:close/>
                    <a:moveTo>
                      <a:pt x="1727" y="1634"/>
                    </a:moveTo>
                    <a:lnTo>
                      <a:pt x="1711" y="1642"/>
                    </a:lnTo>
                    <a:lnTo>
                      <a:pt x="1698" y="1654"/>
                    </a:lnTo>
                    <a:lnTo>
                      <a:pt x="1693" y="1669"/>
                    </a:lnTo>
                    <a:lnTo>
                      <a:pt x="1695" y="1685"/>
                    </a:lnTo>
                    <a:lnTo>
                      <a:pt x="1696" y="1702"/>
                    </a:lnTo>
                    <a:lnTo>
                      <a:pt x="1693" y="1722"/>
                    </a:lnTo>
                    <a:lnTo>
                      <a:pt x="1680" y="1747"/>
                    </a:lnTo>
                    <a:lnTo>
                      <a:pt x="1662" y="1774"/>
                    </a:lnTo>
                    <a:lnTo>
                      <a:pt x="1636" y="1802"/>
                    </a:lnTo>
                    <a:lnTo>
                      <a:pt x="1605" y="1829"/>
                    </a:lnTo>
                    <a:lnTo>
                      <a:pt x="1575" y="1853"/>
                    </a:lnTo>
                    <a:lnTo>
                      <a:pt x="1544" y="1869"/>
                    </a:lnTo>
                    <a:lnTo>
                      <a:pt x="1515" y="1880"/>
                    </a:lnTo>
                    <a:lnTo>
                      <a:pt x="1509" y="1891"/>
                    </a:lnTo>
                    <a:lnTo>
                      <a:pt x="1505" y="1900"/>
                    </a:lnTo>
                    <a:lnTo>
                      <a:pt x="1504" y="1909"/>
                    </a:lnTo>
                    <a:lnTo>
                      <a:pt x="1507" y="1922"/>
                    </a:lnTo>
                    <a:lnTo>
                      <a:pt x="1524" y="1949"/>
                    </a:lnTo>
                    <a:lnTo>
                      <a:pt x="1549" y="1971"/>
                    </a:lnTo>
                    <a:lnTo>
                      <a:pt x="1580" y="1985"/>
                    </a:lnTo>
                    <a:lnTo>
                      <a:pt x="1616" y="1989"/>
                    </a:lnTo>
                    <a:lnTo>
                      <a:pt x="1629" y="1971"/>
                    </a:lnTo>
                    <a:lnTo>
                      <a:pt x="1635" y="1953"/>
                    </a:lnTo>
                    <a:lnTo>
                      <a:pt x="1638" y="1933"/>
                    </a:lnTo>
                    <a:lnTo>
                      <a:pt x="1647" y="1911"/>
                    </a:lnTo>
                    <a:lnTo>
                      <a:pt x="1675" y="1876"/>
                    </a:lnTo>
                    <a:lnTo>
                      <a:pt x="1698" y="1844"/>
                    </a:lnTo>
                    <a:lnTo>
                      <a:pt x="1722" y="1811"/>
                    </a:lnTo>
                    <a:lnTo>
                      <a:pt x="1749" y="1776"/>
                    </a:lnTo>
                    <a:lnTo>
                      <a:pt x="1765" y="1764"/>
                    </a:lnTo>
                    <a:lnTo>
                      <a:pt x="1784" y="1754"/>
                    </a:lnTo>
                    <a:lnTo>
                      <a:pt x="1804" y="1747"/>
                    </a:lnTo>
                    <a:lnTo>
                      <a:pt x="1822" y="1738"/>
                    </a:lnTo>
                    <a:lnTo>
                      <a:pt x="1838" y="1725"/>
                    </a:lnTo>
                    <a:lnTo>
                      <a:pt x="1842" y="1707"/>
                    </a:lnTo>
                    <a:lnTo>
                      <a:pt x="1829" y="1684"/>
                    </a:lnTo>
                    <a:lnTo>
                      <a:pt x="1811" y="1665"/>
                    </a:lnTo>
                    <a:lnTo>
                      <a:pt x="1787" y="1649"/>
                    </a:lnTo>
                    <a:lnTo>
                      <a:pt x="1760" y="1638"/>
                    </a:lnTo>
                    <a:lnTo>
                      <a:pt x="1727" y="1634"/>
                    </a:lnTo>
                    <a:close/>
                    <a:moveTo>
                      <a:pt x="1887" y="1344"/>
                    </a:moveTo>
                    <a:lnTo>
                      <a:pt x="1869" y="1358"/>
                    </a:lnTo>
                    <a:lnTo>
                      <a:pt x="1860" y="1373"/>
                    </a:lnTo>
                    <a:lnTo>
                      <a:pt x="1860" y="1387"/>
                    </a:lnTo>
                    <a:lnTo>
                      <a:pt x="1867" y="1405"/>
                    </a:lnTo>
                    <a:lnTo>
                      <a:pt x="1880" y="1424"/>
                    </a:lnTo>
                    <a:lnTo>
                      <a:pt x="1825" y="1549"/>
                    </a:lnTo>
                    <a:lnTo>
                      <a:pt x="1815" y="1558"/>
                    </a:lnTo>
                    <a:lnTo>
                      <a:pt x="1798" y="1565"/>
                    </a:lnTo>
                    <a:lnTo>
                      <a:pt x="1784" y="1573"/>
                    </a:lnTo>
                    <a:lnTo>
                      <a:pt x="1771" y="1584"/>
                    </a:lnTo>
                    <a:lnTo>
                      <a:pt x="1765" y="1594"/>
                    </a:lnTo>
                    <a:lnTo>
                      <a:pt x="1780" y="1609"/>
                    </a:lnTo>
                    <a:lnTo>
                      <a:pt x="1798" y="1622"/>
                    </a:lnTo>
                    <a:lnTo>
                      <a:pt x="1820" y="1633"/>
                    </a:lnTo>
                    <a:lnTo>
                      <a:pt x="1842" y="1642"/>
                    </a:lnTo>
                    <a:lnTo>
                      <a:pt x="1867" y="1644"/>
                    </a:lnTo>
                    <a:lnTo>
                      <a:pt x="1891" y="1638"/>
                    </a:lnTo>
                    <a:lnTo>
                      <a:pt x="1893" y="1636"/>
                    </a:lnTo>
                    <a:lnTo>
                      <a:pt x="1895" y="1634"/>
                    </a:lnTo>
                    <a:lnTo>
                      <a:pt x="1895" y="1634"/>
                    </a:lnTo>
                    <a:lnTo>
                      <a:pt x="1896" y="1634"/>
                    </a:lnTo>
                    <a:lnTo>
                      <a:pt x="1896" y="1634"/>
                    </a:lnTo>
                    <a:lnTo>
                      <a:pt x="1896" y="1633"/>
                    </a:lnTo>
                    <a:lnTo>
                      <a:pt x="1898" y="1629"/>
                    </a:lnTo>
                    <a:lnTo>
                      <a:pt x="1902" y="1613"/>
                    </a:lnTo>
                    <a:lnTo>
                      <a:pt x="1900" y="1598"/>
                    </a:lnTo>
                    <a:lnTo>
                      <a:pt x="1896" y="1585"/>
                    </a:lnTo>
                    <a:lnTo>
                      <a:pt x="1893" y="1571"/>
                    </a:lnTo>
                    <a:lnTo>
                      <a:pt x="1893" y="1556"/>
                    </a:lnTo>
                    <a:lnTo>
                      <a:pt x="1933" y="1462"/>
                    </a:lnTo>
                    <a:lnTo>
                      <a:pt x="1944" y="1449"/>
                    </a:lnTo>
                    <a:lnTo>
                      <a:pt x="1956" y="1440"/>
                    </a:lnTo>
                    <a:lnTo>
                      <a:pt x="1971" y="1433"/>
                    </a:lnTo>
                    <a:lnTo>
                      <a:pt x="1985" y="1425"/>
                    </a:lnTo>
                    <a:lnTo>
                      <a:pt x="1998" y="1414"/>
                    </a:lnTo>
                    <a:lnTo>
                      <a:pt x="2007" y="1400"/>
                    </a:lnTo>
                    <a:lnTo>
                      <a:pt x="2013" y="1387"/>
                    </a:lnTo>
                    <a:lnTo>
                      <a:pt x="1991" y="1371"/>
                    </a:lnTo>
                    <a:lnTo>
                      <a:pt x="1971" y="1360"/>
                    </a:lnTo>
                    <a:lnTo>
                      <a:pt x="1947" y="1351"/>
                    </a:lnTo>
                    <a:lnTo>
                      <a:pt x="1918" y="1345"/>
                    </a:lnTo>
                    <a:lnTo>
                      <a:pt x="1887" y="1344"/>
                    </a:lnTo>
                    <a:close/>
                    <a:moveTo>
                      <a:pt x="1435" y="1336"/>
                    </a:moveTo>
                    <a:lnTo>
                      <a:pt x="1396" y="1353"/>
                    </a:lnTo>
                    <a:lnTo>
                      <a:pt x="1380" y="1365"/>
                    </a:lnTo>
                    <a:lnTo>
                      <a:pt x="1369" y="1384"/>
                    </a:lnTo>
                    <a:lnTo>
                      <a:pt x="1365" y="1407"/>
                    </a:lnTo>
                    <a:lnTo>
                      <a:pt x="1369" y="1434"/>
                    </a:lnTo>
                    <a:lnTo>
                      <a:pt x="1380" y="1484"/>
                    </a:lnTo>
                    <a:lnTo>
                      <a:pt x="1385" y="1527"/>
                    </a:lnTo>
                    <a:lnTo>
                      <a:pt x="1385" y="1567"/>
                    </a:lnTo>
                    <a:lnTo>
                      <a:pt x="1382" y="1605"/>
                    </a:lnTo>
                    <a:lnTo>
                      <a:pt x="1375" y="1644"/>
                    </a:lnTo>
                    <a:lnTo>
                      <a:pt x="1365" y="1680"/>
                    </a:lnTo>
                    <a:lnTo>
                      <a:pt x="1356" y="1720"/>
                    </a:lnTo>
                    <a:lnTo>
                      <a:pt x="1345" y="1762"/>
                    </a:lnTo>
                    <a:lnTo>
                      <a:pt x="1335" y="1805"/>
                    </a:lnTo>
                    <a:lnTo>
                      <a:pt x="1315" y="1818"/>
                    </a:lnTo>
                    <a:lnTo>
                      <a:pt x="1289" y="1784"/>
                    </a:lnTo>
                    <a:lnTo>
                      <a:pt x="1275" y="1747"/>
                    </a:lnTo>
                    <a:lnTo>
                      <a:pt x="1265" y="1709"/>
                    </a:lnTo>
                    <a:lnTo>
                      <a:pt x="1264" y="1669"/>
                    </a:lnTo>
                    <a:lnTo>
                      <a:pt x="1265" y="1627"/>
                    </a:lnTo>
                    <a:lnTo>
                      <a:pt x="1271" y="1585"/>
                    </a:lnTo>
                    <a:lnTo>
                      <a:pt x="1276" y="1544"/>
                    </a:lnTo>
                    <a:lnTo>
                      <a:pt x="1284" y="1504"/>
                    </a:lnTo>
                    <a:lnTo>
                      <a:pt x="1289" y="1465"/>
                    </a:lnTo>
                    <a:lnTo>
                      <a:pt x="1291" y="1427"/>
                    </a:lnTo>
                    <a:lnTo>
                      <a:pt x="1289" y="1393"/>
                    </a:lnTo>
                    <a:lnTo>
                      <a:pt x="1282" y="1360"/>
                    </a:lnTo>
                    <a:lnTo>
                      <a:pt x="1264" y="1351"/>
                    </a:lnTo>
                    <a:lnTo>
                      <a:pt x="1240" y="1345"/>
                    </a:lnTo>
                    <a:lnTo>
                      <a:pt x="1216" y="1344"/>
                    </a:lnTo>
                    <a:lnTo>
                      <a:pt x="1191" y="1347"/>
                    </a:lnTo>
                    <a:lnTo>
                      <a:pt x="1169" y="1356"/>
                    </a:lnTo>
                    <a:lnTo>
                      <a:pt x="1149" y="1371"/>
                    </a:lnTo>
                    <a:lnTo>
                      <a:pt x="1135" y="1391"/>
                    </a:lnTo>
                    <a:lnTo>
                      <a:pt x="1138" y="1418"/>
                    </a:lnTo>
                    <a:lnTo>
                      <a:pt x="1147" y="1440"/>
                    </a:lnTo>
                    <a:lnTo>
                      <a:pt x="1158" y="1454"/>
                    </a:lnTo>
                    <a:lnTo>
                      <a:pt x="1171" y="1469"/>
                    </a:lnTo>
                    <a:lnTo>
                      <a:pt x="1184" y="1484"/>
                    </a:lnTo>
                    <a:lnTo>
                      <a:pt x="1193" y="1502"/>
                    </a:lnTo>
                    <a:lnTo>
                      <a:pt x="1204" y="1534"/>
                    </a:lnTo>
                    <a:lnTo>
                      <a:pt x="1211" y="1574"/>
                    </a:lnTo>
                    <a:lnTo>
                      <a:pt x="1213" y="1616"/>
                    </a:lnTo>
                    <a:lnTo>
                      <a:pt x="1211" y="1660"/>
                    </a:lnTo>
                    <a:lnTo>
                      <a:pt x="1207" y="1704"/>
                    </a:lnTo>
                    <a:lnTo>
                      <a:pt x="1202" y="1744"/>
                    </a:lnTo>
                    <a:lnTo>
                      <a:pt x="1195" y="1780"/>
                    </a:lnTo>
                    <a:lnTo>
                      <a:pt x="1185" y="1809"/>
                    </a:lnTo>
                    <a:lnTo>
                      <a:pt x="1178" y="1813"/>
                    </a:lnTo>
                    <a:lnTo>
                      <a:pt x="1149" y="1791"/>
                    </a:lnTo>
                    <a:lnTo>
                      <a:pt x="1127" y="1764"/>
                    </a:lnTo>
                    <a:lnTo>
                      <a:pt x="1111" y="1734"/>
                    </a:lnTo>
                    <a:lnTo>
                      <a:pt x="1102" y="1700"/>
                    </a:lnTo>
                    <a:lnTo>
                      <a:pt x="1095" y="1665"/>
                    </a:lnTo>
                    <a:lnTo>
                      <a:pt x="1091" y="1627"/>
                    </a:lnTo>
                    <a:lnTo>
                      <a:pt x="1089" y="1587"/>
                    </a:lnTo>
                    <a:lnTo>
                      <a:pt x="1087" y="1547"/>
                    </a:lnTo>
                    <a:lnTo>
                      <a:pt x="1085" y="1507"/>
                    </a:lnTo>
                    <a:lnTo>
                      <a:pt x="1082" y="1467"/>
                    </a:lnTo>
                    <a:lnTo>
                      <a:pt x="1075" y="1427"/>
                    </a:lnTo>
                    <a:lnTo>
                      <a:pt x="1058" y="1420"/>
                    </a:lnTo>
                    <a:lnTo>
                      <a:pt x="1038" y="1416"/>
                    </a:lnTo>
                    <a:lnTo>
                      <a:pt x="1015" y="1420"/>
                    </a:lnTo>
                    <a:lnTo>
                      <a:pt x="991" y="1425"/>
                    </a:lnTo>
                    <a:lnTo>
                      <a:pt x="969" y="1434"/>
                    </a:lnTo>
                    <a:lnTo>
                      <a:pt x="953" y="1444"/>
                    </a:lnTo>
                    <a:lnTo>
                      <a:pt x="947" y="1453"/>
                    </a:lnTo>
                    <a:lnTo>
                      <a:pt x="947" y="1469"/>
                    </a:lnTo>
                    <a:lnTo>
                      <a:pt x="955" y="1491"/>
                    </a:lnTo>
                    <a:lnTo>
                      <a:pt x="965" y="1514"/>
                    </a:lnTo>
                    <a:lnTo>
                      <a:pt x="980" y="1544"/>
                    </a:lnTo>
                    <a:lnTo>
                      <a:pt x="998" y="1573"/>
                    </a:lnTo>
                    <a:lnTo>
                      <a:pt x="1016" y="1605"/>
                    </a:lnTo>
                    <a:lnTo>
                      <a:pt x="1033" y="1638"/>
                    </a:lnTo>
                    <a:lnTo>
                      <a:pt x="1049" y="1673"/>
                    </a:lnTo>
                    <a:lnTo>
                      <a:pt x="1062" y="1705"/>
                    </a:lnTo>
                    <a:lnTo>
                      <a:pt x="1071" y="1738"/>
                    </a:lnTo>
                    <a:lnTo>
                      <a:pt x="1075" y="1769"/>
                    </a:lnTo>
                    <a:lnTo>
                      <a:pt x="1073" y="1796"/>
                    </a:lnTo>
                    <a:lnTo>
                      <a:pt x="1062" y="1822"/>
                    </a:lnTo>
                    <a:lnTo>
                      <a:pt x="1058" y="1825"/>
                    </a:lnTo>
                    <a:lnTo>
                      <a:pt x="1056" y="1827"/>
                    </a:lnTo>
                    <a:lnTo>
                      <a:pt x="1055" y="1829"/>
                    </a:lnTo>
                    <a:lnTo>
                      <a:pt x="1053" y="1829"/>
                    </a:lnTo>
                    <a:lnTo>
                      <a:pt x="1051" y="1831"/>
                    </a:lnTo>
                    <a:lnTo>
                      <a:pt x="1047" y="1831"/>
                    </a:lnTo>
                    <a:lnTo>
                      <a:pt x="1042" y="1833"/>
                    </a:lnTo>
                    <a:lnTo>
                      <a:pt x="1015" y="1814"/>
                    </a:lnTo>
                    <a:lnTo>
                      <a:pt x="995" y="1791"/>
                    </a:lnTo>
                    <a:lnTo>
                      <a:pt x="980" y="1764"/>
                    </a:lnTo>
                    <a:lnTo>
                      <a:pt x="969" y="1733"/>
                    </a:lnTo>
                    <a:lnTo>
                      <a:pt x="960" y="1700"/>
                    </a:lnTo>
                    <a:lnTo>
                      <a:pt x="953" y="1665"/>
                    </a:lnTo>
                    <a:lnTo>
                      <a:pt x="947" y="1631"/>
                    </a:lnTo>
                    <a:lnTo>
                      <a:pt x="940" y="1596"/>
                    </a:lnTo>
                    <a:lnTo>
                      <a:pt x="931" y="1564"/>
                    </a:lnTo>
                    <a:lnTo>
                      <a:pt x="920" y="1533"/>
                    </a:lnTo>
                    <a:lnTo>
                      <a:pt x="904" y="1505"/>
                    </a:lnTo>
                    <a:lnTo>
                      <a:pt x="871" y="1500"/>
                    </a:lnTo>
                    <a:lnTo>
                      <a:pt x="840" y="1502"/>
                    </a:lnTo>
                    <a:lnTo>
                      <a:pt x="807" y="1505"/>
                    </a:lnTo>
                    <a:lnTo>
                      <a:pt x="798" y="1527"/>
                    </a:lnTo>
                    <a:lnTo>
                      <a:pt x="800" y="1549"/>
                    </a:lnTo>
                    <a:lnTo>
                      <a:pt x="807" y="1569"/>
                    </a:lnTo>
                    <a:lnTo>
                      <a:pt x="822" y="1587"/>
                    </a:lnTo>
                    <a:lnTo>
                      <a:pt x="849" y="1618"/>
                    </a:lnTo>
                    <a:lnTo>
                      <a:pt x="876" y="1649"/>
                    </a:lnTo>
                    <a:lnTo>
                      <a:pt x="902" y="1680"/>
                    </a:lnTo>
                    <a:lnTo>
                      <a:pt x="925" y="1716"/>
                    </a:lnTo>
                    <a:lnTo>
                      <a:pt x="945" y="1756"/>
                    </a:lnTo>
                    <a:lnTo>
                      <a:pt x="985" y="1920"/>
                    </a:lnTo>
                    <a:lnTo>
                      <a:pt x="989" y="1925"/>
                    </a:lnTo>
                    <a:lnTo>
                      <a:pt x="995" y="1929"/>
                    </a:lnTo>
                    <a:lnTo>
                      <a:pt x="1000" y="1933"/>
                    </a:lnTo>
                    <a:lnTo>
                      <a:pt x="1005" y="1934"/>
                    </a:lnTo>
                    <a:lnTo>
                      <a:pt x="1013" y="1938"/>
                    </a:lnTo>
                    <a:lnTo>
                      <a:pt x="1064" y="1925"/>
                    </a:lnTo>
                    <a:lnTo>
                      <a:pt x="1115" y="1913"/>
                    </a:lnTo>
                    <a:lnTo>
                      <a:pt x="1169" y="1900"/>
                    </a:lnTo>
                    <a:lnTo>
                      <a:pt x="1216" y="1894"/>
                    </a:lnTo>
                    <a:lnTo>
                      <a:pt x="1267" y="1893"/>
                    </a:lnTo>
                    <a:lnTo>
                      <a:pt x="1316" y="1891"/>
                    </a:lnTo>
                    <a:lnTo>
                      <a:pt x="1365" y="1889"/>
                    </a:lnTo>
                    <a:lnTo>
                      <a:pt x="1409" y="1884"/>
                    </a:lnTo>
                    <a:lnTo>
                      <a:pt x="1451" y="1874"/>
                    </a:lnTo>
                    <a:lnTo>
                      <a:pt x="1453" y="1836"/>
                    </a:lnTo>
                    <a:lnTo>
                      <a:pt x="1451" y="1796"/>
                    </a:lnTo>
                    <a:lnTo>
                      <a:pt x="1444" y="1754"/>
                    </a:lnTo>
                    <a:lnTo>
                      <a:pt x="1438" y="1709"/>
                    </a:lnTo>
                    <a:lnTo>
                      <a:pt x="1438" y="1662"/>
                    </a:lnTo>
                    <a:lnTo>
                      <a:pt x="1444" y="1611"/>
                    </a:lnTo>
                    <a:lnTo>
                      <a:pt x="1453" y="1582"/>
                    </a:lnTo>
                    <a:lnTo>
                      <a:pt x="1465" y="1551"/>
                    </a:lnTo>
                    <a:lnTo>
                      <a:pt x="1480" y="1520"/>
                    </a:lnTo>
                    <a:lnTo>
                      <a:pt x="1495" y="1487"/>
                    </a:lnTo>
                    <a:lnTo>
                      <a:pt x="1507" y="1456"/>
                    </a:lnTo>
                    <a:lnTo>
                      <a:pt x="1516" y="1424"/>
                    </a:lnTo>
                    <a:lnTo>
                      <a:pt x="1522" y="1393"/>
                    </a:lnTo>
                    <a:lnTo>
                      <a:pt x="1518" y="1364"/>
                    </a:lnTo>
                    <a:lnTo>
                      <a:pt x="1505" y="1344"/>
                    </a:lnTo>
                    <a:lnTo>
                      <a:pt x="1435" y="1336"/>
                    </a:lnTo>
                    <a:close/>
                    <a:moveTo>
                      <a:pt x="695" y="1220"/>
                    </a:moveTo>
                    <a:lnTo>
                      <a:pt x="675" y="1233"/>
                    </a:lnTo>
                    <a:lnTo>
                      <a:pt x="655" y="1244"/>
                    </a:lnTo>
                    <a:lnTo>
                      <a:pt x="638" y="1256"/>
                    </a:lnTo>
                    <a:lnTo>
                      <a:pt x="622" y="1271"/>
                    </a:lnTo>
                    <a:lnTo>
                      <a:pt x="611" y="1293"/>
                    </a:lnTo>
                    <a:lnTo>
                      <a:pt x="689" y="1353"/>
                    </a:lnTo>
                    <a:lnTo>
                      <a:pt x="745" y="1420"/>
                    </a:lnTo>
                    <a:lnTo>
                      <a:pt x="740" y="1478"/>
                    </a:lnTo>
                    <a:lnTo>
                      <a:pt x="762" y="1485"/>
                    </a:lnTo>
                    <a:lnTo>
                      <a:pt x="785" y="1484"/>
                    </a:lnTo>
                    <a:lnTo>
                      <a:pt x="807" y="1474"/>
                    </a:lnTo>
                    <a:lnTo>
                      <a:pt x="827" y="1462"/>
                    </a:lnTo>
                    <a:lnTo>
                      <a:pt x="844" y="1444"/>
                    </a:lnTo>
                    <a:lnTo>
                      <a:pt x="856" y="1427"/>
                    </a:lnTo>
                    <a:lnTo>
                      <a:pt x="844" y="1413"/>
                    </a:lnTo>
                    <a:lnTo>
                      <a:pt x="831" y="1405"/>
                    </a:lnTo>
                    <a:lnTo>
                      <a:pt x="816" y="1398"/>
                    </a:lnTo>
                    <a:lnTo>
                      <a:pt x="800" y="1393"/>
                    </a:lnTo>
                    <a:lnTo>
                      <a:pt x="784" y="1384"/>
                    </a:lnTo>
                    <a:lnTo>
                      <a:pt x="765" y="1365"/>
                    </a:lnTo>
                    <a:lnTo>
                      <a:pt x="751" y="1342"/>
                    </a:lnTo>
                    <a:lnTo>
                      <a:pt x="742" y="1316"/>
                    </a:lnTo>
                    <a:lnTo>
                      <a:pt x="736" y="1287"/>
                    </a:lnTo>
                    <a:lnTo>
                      <a:pt x="731" y="1258"/>
                    </a:lnTo>
                    <a:lnTo>
                      <a:pt x="725" y="1233"/>
                    </a:lnTo>
                    <a:lnTo>
                      <a:pt x="695" y="1220"/>
                    </a:lnTo>
                    <a:close/>
                    <a:moveTo>
                      <a:pt x="1940" y="1136"/>
                    </a:moveTo>
                    <a:lnTo>
                      <a:pt x="1925" y="1156"/>
                    </a:lnTo>
                    <a:lnTo>
                      <a:pt x="1915" y="1184"/>
                    </a:lnTo>
                    <a:lnTo>
                      <a:pt x="1909" y="1214"/>
                    </a:lnTo>
                    <a:lnTo>
                      <a:pt x="1905" y="1244"/>
                    </a:lnTo>
                    <a:lnTo>
                      <a:pt x="1904" y="1274"/>
                    </a:lnTo>
                    <a:lnTo>
                      <a:pt x="1905" y="1300"/>
                    </a:lnTo>
                    <a:lnTo>
                      <a:pt x="1925" y="1316"/>
                    </a:lnTo>
                    <a:lnTo>
                      <a:pt x="1964" y="1316"/>
                    </a:lnTo>
                    <a:lnTo>
                      <a:pt x="1978" y="1304"/>
                    </a:lnTo>
                    <a:lnTo>
                      <a:pt x="1987" y="1285"/>
                    </a:lnTo>
                    <a:lnTo>
                      <a:pt x="1991" y="1265"/>
                    </a:lnTo>
                    <a:lnTo>
                      <a:pt x="1991" y="1242"/>
                    </a:lnTo>
                    <a:lnTo>
                      <a:pt x="1987" y="1218"/>
                    </a:lnTo>
                    <a:lnTo>
                      <a:pt x="1984" y="1194"/>
                    </a:lnTo>
                    <a:lnTo>
                      <a:pt x="1978" y="1173"/>
                    </a:lnTo>
                    <a:lnTo>
                      <a:pt x="1973" y="1153"/>
                    </a:lnTo>
                    <a:lnTo>
                      <a:pt x="1940" y="1136"/>
                    </a:lnTo>
                    <a:close/>
                    <a:moveTo>
                      <a:pt x="887" y="1062"/>
                    </a:moveTo>
                    <a:lnTo>
                      <a:pt x="865" y="1078"/>
                    </a:lnTo>
                    <a:lnTo>
                      <a:pt x="853" y="1094"/>
                    </a:lnTo>
                    <a:lnTo>
                      <a:pt x="847" y="1109"/>
                    </a:lnTo>
                    <a:lnTo>
                      <a:pt x="849" y="1122"/>
                    </a:lnTo>
                    <a:lnTo>
                      <a:pt x="856" y="1136"/>
                    </a:lnTo>
                    <a:lnTo>
                      <a:pt x="865" y="1151"/>
                    </a:lnTo>
                    <a:lnTo>
                      <a:pt x="878" y="1165"/>
                    </a:lnTo>
                    <a:lnTo>
                      <a:pt x="893" y="1182"/>
                    </a:lnTo>
                    <a:lnTo>
                      <a:pt x="905" y="1200"/>
                    </a:lnTo>
                    <a:lnTo>
                      <a:pt x="916" y="1220"/>
                    </a:lnTo>
                    <a:lnTo>
                      <a:pt x="925" y="1240"/>
                    </a:lnTo>
                    <a:lnTo>
                      <a:pt x="927" y="1267"/>
                    </a:lnTo>
                    <a:lnTo>
                      <a:pt x="925" y="1293"/>
                    </a:lnTo>
                    <a:lnTo>
                      <a:pt x="920" y="1316"/>
                    </a:lnTo>
                    <a:lnTo>
                      <a:pt x="916" y="1338"/>
                    </a:lnTo>
                    <a:lnTo>
                      <a:pt x="916" y="1358"/>
                    </a:lnTo>
                    <a:lnTo>
                      <a:pt x="922" y="1376"/>
                    </a:lnTo>
                    <a:lnTo>
                      <a:pt x="925" y="1380"/>
                    </a:lnTo>
                    <a:lnTo>
                      <a:pt x="929" y="1384"/>
                    </a:lnTo>
                    <a:lnTo>
                      <a:pt x="933" y="1387"/>
                    </a:lnTo>
                    <a:lnTo>
                      <a:pt x="936" y="1389"/>
                    </a:lnTo>
                    <a:lnTo>
                      <a:pt x="940" y="1389"/>
                    </a:lnTo>
                    <a:lnTo>
                      <a:pt x="947" y="1391"/>
                    </a:lnTo>
                    <a:lnTo>
                      <a:pt x="971" y="1393"/>
                    </a:lnTo>
                    <a:lnTo>
                      <a:pt x="993" y="1387"/>
                    </a:lnTo>
                    <a:lnTo>
                      <a:pt x="1011" y="1374"/>
                    </a:lnTo>
                    <a:lnTo>
                      <a:pt x="1025" y="1358"/>
                    </a:lnTo>
                    <a:lnTo>
                      <a:pt x="1036" y="1340"/>
                    </a:lnTo>
                    <a:lnTo>
                      <a:pt x="1020" y="1318"/>
                    </a:lnTo>
                    <a:lnTo>
                      <a:pt x="1005" y="1300"/>
                    </a:lnTo>
                    <a:lnTo>
                      <a:pt x="989" y="1282"/>
                    </a:lnTo>
                    <a:lnTo>
                      <a:pt x="976" y="1260"/>
                    </a:lnTo>
                    <a:lnTo>
                      <a:pt x="964" y="1236"/>
                    </a:lnTo>
                    <a:lnTo>
                      <a:pt x="955" y="1204"/>
                    </a:lnTo>
                    <a:lnTo>
                      <a:pt x="951" y="1180"/>
                    </a:lnTo>
                    <a:lnTo>
                      <a:pt x="955" y="1158"/>
                    </a:lnTo>
                    <a:lnTo>
                      <a:pt x="958" y="1140"/>
                    </a:lnTo>
                    <a:lnTo>
                      <a:pt x="964" y="1122"/>
                    </a:lnTo>
                    <a:lnTo>
                      <a:pt x="965" y="1105"/>
                    </a:lnTo>
                    <a:lnTo>
                      <a:pt x="960" y="1087"/>
                    </a:lnTo>
                    <a:lnTo>
                      <a:pt x="949" y="1074"/>
                    </a:lnTo>
                    <a:lnTo>
                      <a:pt x="933" y="1065"/>
                    </a:lnTo>
                    <a:lnTo>
                      <a:pt x="913" y="1064"/>
                    </a:lnTo>
                    <a:lnTo>
                      <a:pt x="887" y="1062"/>
                    </a:lnTo>
                    <a:close/>
                    <a:moveTo>
                      <a:pt x="560" y="1009"/>
                    </a:moveTo>
                    <a:lnTo>
                      <a:pt x="544" y="1018"/>
                    </a:lnTo>
                    <a:lnTo>
                      <a:pt x="529" y="1027"/>
                    </a:lnTo>
                    <a:lnTo>
                      <a:pt x="516" y="1036"/>
                    </a:lnTo>
                    <a:lnTo>
                      <a:pt x="505" y="1051"/>
                    </a:lnTo>
                    <a:lnTo>
                      <a:pt x="591" y="1156"/>
                    </a:lnTo>
                    <a:lnTo>
                      <a:pt x="593" y="1171"/>
                    </a:lnTo>
                    <a:lnTo>
                      <a:pt x="593" y="1184"/>
                    </a:lnTo>
                    <a:lnTo>
                      <a:pt x="591" y="1196"/>
                    </a:lnTo>
                    <a:lnTo>
                      <a:pt x="589" y="1207"/>
                    </a:lnTo>
                    <a:lnTo>
                      <a:pt x="593" y="1220"/>
                    </a:lnTo>
                    <a:lnTo>
                      <a:pt x="656" y="1204"/>
                    </a:lnTo>
                    <a:lnTo>
                      <a:pt x="673" y="1173"/>
                    </a:lnTo>
                    <a:lnTo>
                      <a:pt x="647" y="1154"/>
                    </a:lnTo>
                    <a:lnTo>
                      <a:pt x="627" y="1136"/>
                    </a:lnTo>
                    <a:lnTo>
                      <a:pt x="615" y="1114"/>
                    </a:lnTo>
                    <a:lnTo>
                      <a:pt x="605" y="1091"/>
                    </a:lnTo>
                    <a:lnTo>
                      <a:pt x="600" y="1060"/>
                    </a:lnTo>
                    <a:lnTo>
                      <a:pt x="598" y="1022"/>
                    </a:lnTo>
                    <a:lnTo>
                      <a:pt x="585" y="1014"/>
                    </a:lnTo>
                    <a:lnTo>
                      <a:pt x="560" y="1009"/>
                    </a:lnTo>
                    <a:close/>
                    <a:moveTo>
                      <a:pt x="1445" y="969"/>
                    </a:moveTo>
                    <a:lnTo>
                      <a:pt x="1429" y="976"/>
                    </a:lnTo>
                    <a:lnTo>
                      <a:pt x="1416" y="980"/>
                    </a:lnTo>
                    <a:lnTo>
                      <a:pt x="1416" y="1016"/>
                    </a:lnTo>
                    <a:lnTo>
                      <a:pt x="1420" y="1045"/>
                    </a:lnTo>
                    <a:lnTo>
                      <a:pt x="1424" y="1073"/>
                    </a:lnTo>
                    <a:lnTo>
                      <a:pt x="1427" y="1096"/>
                    </a:lnTo>
                    <a:lnTo>
                      <a:pt x="1429" y="1118"/>
                    </a:lnTo>
                    <a:lnTo>
                      <a:pt x="1429" y="1142"/>
                    </a:lnTo>
                    <a:lnTo>
                      <a:pt x="1425" y="1165"/>
                    </a:lnTo>
                    <a:lnTo>
                      <a:pt x="1418" y="1191"/>
                    </a:lnTo>
                    <a:lnTo>
                      <a:pt x="1405" y="1220"/>
                    </a:lnTo>
                    <a:lnTo>
                      <a:pt x="1387" y="1253"/>
                    </a:lnTo>
                    <a:lnTo>
                      <a:pt x="1387" y="1276"/>
                    </a:lnTo>
                    <a:lnTo>
                      <a:pt x="1398" y="1285"/>
                    </a:lnTo>
                    <a:lnTo>
                      <a:pt x="1415" y="1294"/>
                    </a:lnTo>
                    <a:lnTo>
                      <a:pt x="1435" y="1302"/>
                    </a:lnTo>
                    <a:lnTo>
                      <a:pt x="1458" y="1305"/>
                    </a:lnTo>
                    <a:lnTo>
                      <a:pt x="1482" y="1309"/>
                    </a:lnTo>
                    <a:lnTo>
                      <a:pt x="1504" y="1309"/>
                    </a:lnTo>
                    <a:lnTo>
                      <a:pt x="1520" y="1305"/>
                    </a:lnTo>
                    <a:lnTo>
                      <a:pt x="1533" y="1296"/>
                    </a:lnTo>
                    <a:lnTo>
                      <a:pt x="1536" y="1282"/>
                    </a:lnTo>
                    <a:lnTo>
                      <a:pt x="1535" y="1265"/>
                    </a:lnTo>
                    <a:lnTo>
                      <a:pt x="1527" y="1249"/>
                    </a:lnTo>
                    <a:lnTo>
                      <a:pt x="1518" y="1231"/>
                    </a:lnTo>
                    <a:lnTo>
                      <a:pt x="1509" y="1213"/>
                    </a:lnTo>
                    <a:lnTo>
                      <a:pt x="1502" y="1196"/>
                    </a:lnTo>
                    <a:lnTo>
                      <a:pt x="1498" y="1180"/>
                    </a:lnTo>
                    <a:lnTo>
                      <a:pt x="1502" y="1160"/>
                    </a:lnTo>
                    <a:lnTo>
                      <a:pt x="1509" y="1136"/>
                    </a:lnTo>
                    <a:lnTo>
                      <a:pt x="1518" y="1111"/>
                    </a:lnTo>
                    <a:lnTo>
                      <a:pt x="1527" y="1087"/>
                    </a:lnTo>
                    <a:lnTo>
                      <a:pt x="1536" y="1062"/>
                    </a:lnTo>
                    <a:lnTo>
                      <a:pt x="1545" y="1040"/>
                    </a:lnTo>
                    <a:lnTo>
                      <a:pt x="1553" y="1022"/>
                    </a:lnTo>
                    <a:lnTo>
                      <a:pt x="1556" y="1009"/>
                    </a:lnTo>
                    <a:lnTo>
                      <a:pt x="1556" y="1002"/>
                    </a:lnTo>
                    <a:lnTo>
                      <a:pt x="1544" y="987"/>
                    </a:lnTo>
                    <a:lnTo>
                      <a:pt x="1524" y="978"/>
                    </a:lnTo>
                    <a:lnTo>
                      <a:pt x="1498" y="973"/>
                    </a:lnTo>
                    <a:lnTo>
                      <a:pt x="1471" y="971"/>
                    </a:lnTo>
                    <a:lnTo>
                      <a:pt x="1445" y="969"/>
                    </a:lnTo>
                    <a:close/>
                    <a:moveTo>
                      <a:pt x="1178" y="964"/>
                    </a:moveTo>
                    <a:lnTo>
                      <a:pt x="1127" y="976"/>
                    </a:lnTo>
                    <a:lnTo>
                      <a:pt x="1122" y="993"/>
                    </a:lnTo>
                    <a:lnTo>
                      <a:pt x="1122" y="1014"/>
                    </a:lnTo>
                    <a:lnTo>
                      <a:pt x="1125" y="1040"/>
                    </a:lnTo>
                    <a:lnTo>
                      <a:pt x="1133" y="1067"/>
                    </a:lnTo>
                    <a:lnTo>
                      <a:pt x="1142" y="1094"/>
                    </a:lnTo>
                    <a:lnTo>
                      <a:pt x="1149" y="1124"/>
                    </a:lnTo>
                    <a:lnTo>
                      <a:pt x="1156" y="1151"/>
                    </a:lnTo>
                    <a:lnTo>
                      <a:pt x="1162" y="1178"/>
                    </a:lnTo>
                    <a:lnTo>
                      <a:pt x="1162" y="1200"/>
                    </a:lnTo>
                    <a:lnTo>
                      <a:pt x="1160" y="1216"/>
                    </a:lnTo>
                    <a:lnTo>
                      <a:pt x="1153" y="1229"/>
                    </a:lnTo>
                    <a:lnTo>
                      <a:pt x="1144" y="1240"/>
                    </a:lnTo>
                    <a:lnTo>
                      <a:pt x="1135" y="1251"/>
                    </a:lnTo>
                    <a:lnTo>
                      <a:pt x="1127" y="1264"/>
                    </a:lnTo>
                    <a:lnTo>
                      <a:pt x="1125" y="1284"/>
                    </a:lnTo>
                    <a:lnTo>
                      <a:pt x="1144" y="1293"/>
                    </a:lnTo>
                    <a:lnTo>
                      <a:pt x="1165" y="1298"/>
                    </a:lnTo>
                    <a:lnTo>
                      <a:pt x="1191" y="1302"/>
                    </a:lnTo>
                    <a:lnTo>
                      <a:pt x="1216" y="1304"/>
                    </a:lnTo>
                    <a:lnTo>
                      <a:pt x="1240" y="1300"/>
                    </a:lnTo>
                    <a:lnTo>
                      <a:pt x="1260" y="1293"/>
                    </a:lnTo>
                    <a:lnTo>
                      <a:pt x="1273" y="1284"/>
                    </a:lnTo>
                    <a:lnTo>
                      <a:pt x="1269" y="1260"/>
                    </a:lnTo>
                    <a:lnTo>
                      <a:pt x="1262" y="1242"/>
                    </a:lnTo>
                    <a:lnTo>
                      <a:pt x="1253" y="1224"/>
                    </a:lnTo>
                    <a:lnTo>
                      <a:pt x="1242" y="1207"/>
                    </a:lnTo>
                    <a:lnTo>
                      <a:pt x="1233" y="1189"/>
                    </a:lnTo>
                    <a:lnTo>
                      <a:pt x="1227" y="1167"/>
                    </a:lnTo>
                    <a:lnTo>
                      <a:pt x="1222" y="1136"/>
                    </a:lnTo>
                    <a:lnTo>
                      <a:pt x="1224" y="1107"/>
                    </a:lnTo>
                    <a:lnTo>
                      <a:pt x="1229" y="1082"/>
                    </a:lnTo>
                    <a:lnTo>
                      <a:pt x="1238" y="1058"/>
                    </a:lnTo>
                    <a:lnTo>
                      <a:pt x="1247" y="1036"/>
                    </a:lnTo>
                    <a:lnTo>
                      <a:pt x="1258" y="1014"/>
                    </a:lnTo>
                    <a:lnTo>
                      <a:pt x="1265" y="993"/>
                    </a:lnTo>
                    <a:lnTo>
                      <a:pt x="1260" y="985"/>
                    </a:lnTo>
                    <a:lnTo>
                      <a:pt x="1178" y="964"/>
                    </a:lnTo>
                    <a:close/>
                    <a:moveTo>
                      <a:pt x="493" y="804"/>
                    </a:moveTo>
                    <a:lnTo>
                      <a:pt x="480" y="820"/>
                    </a:lnTo>
                    <a:lnTo>
                      <a:pt x="491" y="902"/>
                    </a:lnTo>
                    <a:lnTo>
                      <a:pt x="489" y="916"/>
                    </a:lnTo>
                    <a:lnTo>
                      <a:pt x="484" y="927"/>
                    </a:lnTo>
                    <a:lnTo>
                      <a:pt x="480" y="940"/>
                    </a:lnTo>
                    <a:lnTo>
                      <a:pt x="480" y="956"/>
                    </a:lnTo>
                    <a:lnTo>
                      <a:pt x="507" y="967"/>
                    </a:lnTo>
                    <a:lnTo>
                      <a:pt x="533" y="969"/>
                    </a:lnTo>
                    <a:lnTo>
                      <a:pt x="564" y="964"/>
                    </a:lnTo>
                    <a:lnTo>
                      <a:pt x="575" y="947"/>
                    </a:lnTo>
                    <a:lnTo>
                      <a:pt x="569" y="934"/>
                    </a:lnTo>
                    <a:lnTo>
                      <a:pt x="562" y="925"/>
                    </a:lnTo>
                    <a:lnTo>
                      <a:pt x="555" y="918"/>
                    </a:lnTo>
                    <a:lnTo>
                      <a:pt x="545" y="911"/>
                    </a:lnTo>
                    <a:lnTo>
                      <a:pt x="540" y="902"/>
                    </a:lnTo>
                    <a:lnTo>
                      <a:pt x="527" y="811"/>
                    </a:lnTo>
                    <a:lnTo>
                      <a:pt x="518" y="807"/>
                    </a:lnTo>
                    <a:lnTo>
                      <a:pt x="507" y="804"/>
                    </a:lnTo>
                    <a:lnTo>
                      <a:pt x="493" y="804"/>
                    </a:lnTo>
                    <a:close/>
                    <a:moveTo>
                      <a:pt x="822" y="798"/>
                    </a:moveTo>
                    <a:lnTo>
                      <a:pt x="765" y="814"/>
                    </a:lnTo>
                    <a:lnTo>
                      <a:pt x="758" y="820"/>
                    </a:lnTo>
                    <a:lnTo>
                      <a:pt x="764" y="847"/>
                    </a:lnTo>
                    <a:lnTo>
                      <a:pt x="773" y="871"/>
                    </a:lnTo>
                    <a:lnTo>
                      <a:pt x="782" y="894"/>
                    </a:lnTo>
                    <a:lnTo>
                      <a:pt x="791" y="916"/>
                    </a:lnTo>
                    <a:lnTo>
                      <a:pt x="798" y="938"/>
                    </a:lnTo>
                    <a:lnTo>
                      <a:pt x="804" y="962"/>
                    </a:lnTo>
                    <a:lnTo>
                      <a:pt x="804" y="987"/>
                    </a:lnTo>
                    <a:lnTo>
                      <a:pt x="796" y="1018"/>
                    </a:lnTo>
                    <a:lnTo>
                      <a:pt x="796" y="1022"/>
                    </a:lnTo>
                    <a:lnTo>
                      <a:pt x="824" y="1029"/>
                    </a:lnTo>
                    <a:lnTo>
                      <a:pt x="849" y="1025"/>
                    </a:lnTo>
                    <a:lnTo>
                      <a:pt x="875" y="1016"/>
                    </a:lnTo>
                    <a:lnTo>
                      <a:pt x="895" y="1005"/>
                    </a:lnTo>
                    <a:lnTo>
                      <a:pt x="895" y="998"/>
                    </a:lnTo>
                    <a:lnTo>
                      <a:pt x="876" y="971"/>
                    </a:lnTo>
                    <a:lnTo>
                      <a:pt x="864" y="949"/>
                    </a:lnTo>
                    <a:lnTo>
                      <a:pt x="855" y="927"/>
                    </a:lnTo>
                    <a:lnTo>
                      <a:pt x="851" y="905"/>
                    </a:lnTo>
                    <a:lnTo>
                      <a:pt x="851" y="880"/>
                    </a:lnTo>
                    <a:lnTo>
                      <a:pt x="851" y="849"/>
                    </a:lnTo>
                    <a:lnTo>
                      <a:pt x="853" y="811"/>
                    </a:lnTo>
                    <a:lnTo>
                      <a:pt x="822" y="798"/>
                    </a:lnTo>
                    <a:close/>
                    <a:moveTo>
                      <a:pt x="1515" y="644"/>
                    </a:moveTo>
                    <a:lnTo>
                      <a:pt x="1480" y="651"/>
                    </a:lnTo>
                    <a:lnTo>
                      <a:pt x="1475" y="669"/>
                    </a:lnTo>
                    <a:lnTo>
                      <a:pt x="1475" y="682"/>
                    </a:lnTo>
                    <a:lnTo>
                      <a:pt x="1478" y="696"/>
                    </a:lnTo>
                    <a:lnTo>
                      <a:pt x="1484" y="711"/>
                    </a:lnTo>
                    <a:lnTo>
                      <a:pt x="1491" y="751"/>
                    </a:lnTo>
                    <a:lnTo>
                      <a:pt x="1491" y="787"/>
                    </a:lnTo>
                    <a:lnTo>
                      <a:pt x="1485" y="822"/>
                    </a:lnTo>
                    <a:lnTo>
                      <a:pt x="1476" y="853"/>
                    </a:lnTo>
                    <a:lnTo>
                      <a:pt x="1462" y="880"/>
                    </a:lnTo>
                    <a:lnTo>
                      <a:pt x="1445" y="907"/>
                    </a:lnTo>
                    <a:lnTo>
                      <a:pt x="1445" y="927"/>
                    </a:lnTo>
                    <a:lnTo>
                      <a:pt x="1465" y="936"/>
                    </a:lnTo>
                    <a:lnTo>
                      <a:pt x="1489" y="942"/>
                    </a:lnTo>
                    <a:lnTo>
                      <a:pt x="1515" y="944"/>
                    </a:lnTo>
                    <a:lnTo>
                      <a:pt x="1540" y="940"/>
                    </a:lnTo>
                    <a:lnTo>
                      <a:pt x="1562" y="927"/>
                    </a:lnTo>
                    <a:lnTo>
                      <a:pt x="1533" y="840"/>
                    </a:lnTo>
                    <a:lnTo>
                      <a:pt x="1533" y="809"/>
                    </a:lnTo>
                    <a:lnTo>
                      <a:pt x="1538" y="778"/>
                    </a:lnTo>
                    <a:lnTo>
                      <a:pt x="1551" y="751"/>
                    </a:lnTo>
                    <a:lnTo>
                      <a:pt x="1564" y="724"/>
                    </a:lnTo>
                    <a:lnTo>
                      <a:pt x="1576" y="696"/>
                    </a:lnTo>
                    <a:lnTo>
                      <a:pt x="1587" y="673"/>
                    </a:lnTo>
                    <a:lnTo>
                      <a:pt x="1580" y="656"/>
                    </a:lnTo>
                    <a:lnTo>
                      <a:pt x="1515" y="644"/>
                    </a:lnTo>
                    <a:close/>
                    <a:moveTo>
                      <a:pt x="1107" y="622"/>
                    </a:moveTo>
                    <a:lnTo>
                      <a:pt x="1091" y="625"/>
                    </a:lnTo>
                    <a:lnTo>
                      <a:pt x="1064" y="656"/>
                    </a:lnTo>
                    <a:lnTo>
                      <a:pt x="1125" y="814"/>
                    </a:lnTo>
                    <a:lnTo>
                      <a:pt x="1129" y="840"/>
                    </a:lnTo>
                    <a:lnTo>
                      <a:pt x="1127" y="860"/>
                    </a:lnTo>
                    <a:lnTo>
                      <a:pt x="1122" y="874"/>
                    </a:lnTo>
                    <a:lnTo>
                      <a:pt x="1118" y="891"/>
                    </a:lnTo>
                    <a:lnTo>
                      <a:pt x="1116" y="907"/>
                    </a:lnTo>
                    <a:lnTo>
                      <a:pt x="1118" y="927"/>
                    </a:lnTo>
                    <a:lnTo>
                      <a:pt x="1142" y="927"/>
                    </a:lnTo>
                    <a:lnTo>
                      <a:pt x="1162" y="924"/>
                    </a:lnTo>
                    <a:lnTo>
                      <a:pt x="1180" y="920"/>
                    </a:lnTo>
                    <a:lnTo>
                      <a:pt x="1196" y="913"/>
                    </a:lnTo>
                    <a:lnTo>
                      <a:pt x="1218" y="907"/>
                    </a:lnTo>
                    <a:lnTo>
                      <a:pt x="1222" y="898"/>
                    </a:lnTo>
                    <a:lnTo>
                      <a:pt x="1225" y="887"/>
                    </a:lnTo>
                    <a:lnTo>
                      <a:pt x="1225" y="873"/>
                    </a:lnTo>
                    <a:lnTo>
                      <a:pt x="1202" y="842"/>
                    </a:lnTo>
                    <a:lnTo>
                      <a:pt x="1185" y="813"/>
                    </a:lnTo>
                    <a:lnTo>
                      <a:pt x="1175" y="784"/>
                    </a:lnTo>
                    <a:lnTo>
                      <a:pt x="1169" y="754"/>
                    </a:lnTo>
                    <a:lnTo>
                      <a:pt x="1169" y="722"/>
                    </a:lnTo>
                    <a:lnTo>
                      <a:pt x="1173" y="685"/>
                    </a:lnTo>
                    <a:lnTo>
                      <a:pt x="1182" y="644"/>
                    </a:lnTo>
                    <a:lnTo>
                      <a:pt x="1160" y="625"/>
                    </a:lnTo>
                    <a:lnTo>
                      <a:pt x="1107" y="622"/>
                    </a:lnTo>
                    <a:close/>
                    <a:moveTo>
                      <a:pt x="762" y="596"/>
                    </a:moveTo>
                    <a:lnTo>
                      <a:pt x="751" y="611"/>
                    </a:lnTo>
                    <a:lnTo>
                      <a:pt x="744" y="633"/>
                    </a:lnTo>
                    <a:lnTo>
                      <a:pt x="738" y="658"/>
                    </a:lnTo>
                    <a:lnTo>
                      <a:pt x="735" y="689"/>
                    </a:lnTo>
                    <a:lnTo>
                      <a:pt x="733" y="718"/>
                    </a:lnTo>
                    <a:lnTo>
                      <a:pt x="735" y="744"/>
                    </a:lnTo>
                    <a:lnTo>
                      <a:pt x="738" y="765"/>
                    </a:lnTo>
                    <a:lnTo>
                      <a:pt x="767" y="769"/>
                    </a:lnTo>
                    <a:lnTo>
                      <a:pt x="793" y="769"/>
                    </a:lnTo>
                    <a:lnTo>
                      <a:pt x="822" y="765"/>
                    </a:lnTo>
                    <a:lnTo>
                      <a:pt x="831" y="753"/>
                    </a:lnTo>
                    <a:lnTo>
                      <a:pt x="825" y="734"/>
                    </a:lnTo>
                    <a:lnTo>
                      <a:pt x="818" y="724"/>
                    </a:lnTo>
                    <a:lnTo>
                      <a:pt x="809" y="716"/>
                    </a:lnTo>
                    <a:lnTo>
                      <a:pt x="802" y="709"/>
                    </a:lnTo>
                    <a:lnTo>
                      <a:pt x="795" y="698"/>
                    </a:lnTo>
                    <a:lnTo>
                      <a:pt x="789" y="680"/>
                    </a:lnTo>
                    <a:lnTo>
                      <a:pt x="791" y="664"/>
                    </a:lnTo>
                    <a:lnTo>
                      <a:pt x="791" y="647"/>
                    </a:lnTo>
                    <a:lnTo>
                      <a:pt x="791" y="631"/>
                    </a:lnTo>
                    <a:lnTo>
                      <a:pt x="784" y="613"/>
                    </a:lnTo>
                    <a:lnTo>
                      <a:pt x="780" y="609"/>
                    </a:lnTo>
                    <a:lnTo>
                      <a:pt x="778" y="605"/>
                    </a:lnTo>
                    <a:lnTo>
                      <a:pt x="775" y="604"/>
                    </a:lnTo>
                    <a:lnTo>
                      <a:pt x="771" y="600"/>
                    </a:lnTo>
                    <a:lnTo>
                      <a:pt x="767" y="598"/>
                    </a:lnTo>
                    <a:lnTo>
                      <a:pt x="762" y="596"/>
                    </a:lnTo>
                    <a:close/>
                    <a:moveTo>
                      <a:pt x="1535" y="433"/>
                    </a:moveTo>
                    <a:lnTo>
                      <a:pt x="1524" y="447"/>
                    </a:lnTo>
                    <a:lnTo>
                      <a:pt x="1520" y="462"/>
                    </a:lnTo>
                    <a:lnTo>
                      <a:pt x="1518" y="476"/>
                    </a:lnTo>
                    <a:lnTo>
                      <a:pt x="1518" y="493"/>
                    </a:lnTo>
                    <a:lnTo>
                      <a:pt x="1516" y="511"/>
                    </a:lnTo>
                    <a:lnTo>
                      <a:pt x="1511" y="533"/>
                    </a:lnTo>
                    <a:lnTo>
                      <a:pt x="1476" y="574"/>
                    </a:lnTo>
                    <a:lnTo>
                      <a:pt x="1475" y="596"/>
                    </a:lnTo>
                    <a:lnTo>
                      <a:pt x="1500" y="607"/>
                    </a:lnTo>
                    <a:lnTo>
                      <a:pt x="1531" y="613"/>
                    </a:lnTo>
                    <a:lnTo>
                      <a:pt x="1564" y="609"/>
                    </a:lnTo>
                    <a:lnTo>
                      <a:pt x="1571" y="609"/>
                    </a:lnTo>
                    <a:lnTo>
                      <a:pt x="1578" y="593"/>
                    </a:lnTo>
                    <a:lnTo>
                      <a:pt x="1580" y="582"/>
                    </a:lnTo>
                    <a:lnTo>
                      <a:pt x="1576" y="573"/>
                    </a:lnTo>
                    <a:lnTo>
                      <a:pt x="1571" y="564"/>
                    </a:lnTo>
                    <a:lnTo>
                      <a:pt x="1564" y="554"/>
                    </a:lnTo>
                    <a:lnTo>
                      <a:pt x="1560" y="540"/>
                    </a:lnTo>
                    <a:lnTo>
                      <a:pt x="1569" y="447"/>
                    </a:lnTo>
                    <a:lnTo>
                      <a:pt x="1535" y="433"/>
                    </a:lnTo>
                    <a:close/>
                    <a:moveTo>
                      <a:pt x="1089" y="416"/>
                    </a:moveTo>
                    <a:lnTo>
                      <a:pt x="1080" y="420"/>
                    </a:lnTo>
                    <a:lnTo>
                      <a:pt x="1071" y="442"/>
                    </a:lnTo>
                    <a:lnTo>
                      <a:pt x="1067" y="465"/>
                    </a:lnTo>
                    <a:lnTo>
                      <a:pt x="1067" y="493"/>
                    </a:lnTo>
                    <a:lnTo>
                      <a:pt x="1065" y="518"/>
                    </a:lnTo>
                    <a:lnTo>
                      <a:pt x="1064" y="544"/>
                    </a:lnTo>
                    <a:lnTo>
                      <a:pt x="1058" y="567"/>
                    </a:lnTo>
                    <a:lnTo>
                      <a:pt x="1069" y="584"/>
                    </a:lnTo>
                    <a:lnTo>
                      <a:pt x="1082" y="596"/>
                    </a:lnTo>
                    <a:lnTo>
                      <a:pt x="1100" y="604"/>
                    </a:lnTo>
                    <a:lnTo>
                      <a:pt x="1120" y="604"/>
                    </a:lnTo>
                    <a:lnTo>
                      <a:pt x="1142" y="596"/>
                    </a:lnTo>
                    <a:lnTo>
                      <a:pt x="1149" y="593"/>
                    </a:lnTo>
                    <a:lnTo>
                      <a:pt x="1153" y="589"/>
                    </a:lnTo>
                    <a:lnTo>
                      <a:pt x="1156" y="585"/>
                    </a:lnTo>
                    <a:lnTo>
                      <a:pt x="1160" y="580"/>
                    </a:lnTo>
                    <a:lnTo>
                      <a:pt x="1164" y="574"/>
                    </a:lnTo>
                    <a:lnTo>
                      <a:pt x="1115" y="420"/>
                    </a:lnTo>
                    <a:lnTo>
                      <a:pt x="1089" y="416"/>
                    </a:lnTo>
                    <a:close/>
                    <a:moveTo>
                      <a:pt x="207" y="160"/>
                    </a:moveTo>
                    <a:lnTo>
                      <a:pt x="2276" y="160"/>
                    </a:lnTo>
                    <a:lnTo>
                      <a:pt x="2291" y="164"/>
                    </a:lnTo>
                    <a:lnTo>
                      <a:pt x="2304" y="173"/>
                    </a:lnTo>
                    <a:lnTo>
                      <a:pt x="2313" y="185"/>
                    </a:lnTo>
                    <a:lnTo>
                      <a:pt x="2316" y="200"/>
                    </a:lnTo>
                    <a:lnTo>
                      <a:pt x="2316" y="2829"/>
                    </a:lnTo>
                    <a:lnTo>
                      <a:pt x="2313" y="2844"/>
                    </a:lnTo>
                    <a:lnTo>
                      <a:pt x="2304" y="2856"/>
                    </a:lnTo>
                    <a:lnTo>
                      <a:pt x="2291" y="2865"/>
                    </a:lnTo>
                    <a:lnTo>
                      <a:pt x="2276" y="2869"/>
                    </a:lnTo>
                    <a:lnTo>
                      <a:pt x="207" y="2869"/>
                    </a:lnTo>
                    <a:lnTo>
                      <a:pt x="193" y="2865"/>
                    </a:lnTo>
                    <a:lnTo>
                      <a:pt x="180" y="2856"/>
                    </a:lnTo>
                    <a:lnTo>
                      <a:pt x="171" y="2844"/>
                    </a:lnTo>
                    <a:lnTo>
                      <a:pt x="167" y="2829"/>
                    </a:lnTo>
                    <a:lnTo>
                      <a:pt x="167" y="200"/>
                    </a:lnTo>
                    <a:lnTo>
                      <a:pt x="171" y="185"/>
                    </a:lnTo>
                    <a:lnTo>
                      <a:pt x="180" y="173"/>
                    </a:lnTo>
                    <a:lnTo>
                      <a:pt x="193" y="164"/>
                    </a:lnTo>
                    <a:lnTo>
                      <a:pt x="207" y="160"/>
                    </a:lnTo>
                    <a:close/>
                    <a:moveTo>
                      <a:pt x="131" y="89"/>
                    </a:moveTo>
                    <a:lnTo>
                      <a:pt x="116" y="93"/>
                    </a:lnTo>
                    <a:lnTo>
                      <a:pt x="104" y="102"/>
                    </a:lnTo>
                    <a:lnTo>
                      <a:pt x="95" y="114"/>
                    </a:lnTo>
                    <a:lnTo>
                      <a:pt x="91" y="129"/>
                    </a:lnTo>
                    <a:lnTo>
                      <a:pt x="91" y="2900"/>
                    </a:lnTo>
                    <a:lnTo>
                      <a:pt x="95" y="2914"/>
                    </a:lnTo>
                    <a:lnTo>
                      <a:pt x="104" y="2927"/>
                    </a:lnTo>
                    <a:lnTo>
                      <a:pt x="116" y="2936"/>
                    </a:lnTo>
                    <a:lnTo>
                      <a:pt x="131" y="2940"/>
                    </a:lnTo>
                    <a:lnTo>
                      <a:pt x="2353" y="2940"/>
                    </a:lnTo>
                    <a:lnTo>
                      <a:pt x="2367" y="2936"/>
                    </a:lnTo>
                    <a:lnTo>
                      <a:pt x="2380" y="2927"/>
                    </a:lnTo>
                    <a:lnTo>
                      <a:pt x="2389" y="2914"/>
                    </a:lnTo>
                    <a:lnTo>
                      <a:pt x="2393" y="2900"/>
                    </a:lnTo>
                    <a:lnTo>
                      <a:pt x="2393" y="129"/>
                    </a:lnTo>
                    <a:lnTo>
                      <a:pt x="2389" y="114"/>
                    </a:lnTo>
                    <a:lnTo>
                      <a:pt x="2380" y="102"/>
                    </a:lnTo>
                    <a:lnTo>
                      <a:pt x="2367" y="93"/>
                    </a:lnTo>
                    <a:lnTo>
                      <a:pt x="2353" y="89"/>
                    </a:lnTo>
                    <a:lnTo>
                      <a:pt x="131" y="89"/>
                    </a:lnTo>
                    <a:close/>
                    <a:moveTo>
                      <a:pt x="40" y="0"/>
                    </a:moveTo>
                    <a:lnTo>
                      <a:pt x="2447" y="0"/>
                    </a:lnTo>
                    <a:lnTo>
                      <a:pt x="2464" y="4"/>
                    </a:lnTo>
                    <a:lnTo>
                      <a:pt x="2476" y="13"/>
                    </a:lnTo>
                    <a:lnTo>
                      <a:pt x="2485" y="25"/>
                    </a:lnTo>
                    <a:lnTo>
                      <a:pt x="2487" y="40"/>
                    </a:lnTo>
                    <a:lnTo>
                      <a:pt x="2487" y="2984"/>
                    </a:lnTo>
                    <a:lnTo>
                      <a:pt x="2485" y="3000"/>
                    </a:lnTo>
                    <a:lnTo>
                      <a:pt x="2476" y="3013"/>
                    </a:lnTo>
                    <a:lnTo>
                      <a:pt x="2464" y="3022"/>
                    </a:lnTo>
                    <a:lnTo>
                      <a:pt x="2447" y="3024"/>
                    </a:lnTo>
                    <a:lnTo>
                      <a:pt x="40" y="3024"/>
                    </a:lnTo>
                    <a:lnTo>
                      <a:pt x="24" y="3022"/>
                    </a:lnTo>
                    <a:lnTo>
                      <a:pt x="11" y="3013"/>
                    </a:lnTo>
                    <a:lnTo>
                      <a:pt x="4" y="3000"/>
                    </a:lnTo>
                    <a:lnTo>
                      <a:pt x="0" y="2984"/>
                    </a:lnTo>
                    <a:lnTo>
                      <a:pt x="0" y="40"/>
                    </a:lnTo>
                    <a:lnTo>
                      <a:pt x="4" y="25"/>
                    </a:lnTo>
                    <a:lnTo>
                      <a:pt x="11" y="13"/>
                    </a:lnTo>
                    <a:lnTo>
                      <a:pt x="24" y="4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50" name="Freeform 9">
                <a:extLst>
                  <a:ext uri="{FF2B5EF4-FFF2-40B4-BE49-F238E27FC236}">
                    <a16:creationId xmlns:a16="http://schemas.microsoft.com/office/drawing/2014/main" id="{FD4AB851-35AA-4452-8C27-D535F49B4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5764" y="147954"/>
                <a:ext cx="309009" cy="316438"/>
              </a:xfrm>
              <a:custGeom>
                <a:avLst/>
                <a:gdLst>
                  <a:gd name="T0" fmla="*/ 1754 w 3785"/>
                  <a:gd name="T1" fmla="*/ 114 h 3876"/>
                  <a:gd name="T2" fmla="*/ 1771 w 3785"/>
                  <a:gd name="T3" fmla="*/ 367 h 3876"/>
                  <a:gd name="T4" fmla="*/ 1818 w 3785"/>
                  <a:gd name="T5" fmla="*/ 614 h 3876"/>
                  <a:gd name="T6" fmla="*/ 1902 w 3785"/>
                  <a:gd name="T7" fmla="*/ 796 h 3876"/>
                  <a:gd name="T8" fmla="*/ 2038 w 3785"/>
                  <a:gd name="T9" fmla="*/ 858 h 3876"/>
                  <a:gd name="T10" fmla="*/ 2180 w 3785"/>
                  <a:gd name="T11" fmla="*/ 802 h 3876"/>
                  <a:gd name="T12" fmla="*/ 2320 w 3785"/>
                  <a:gd name="T13" fmla="*/ 722 h 3876"/>
                  <a:gd name="T14" fmla="*/ 2609 w 3785"/>
                  <a:gd name="T15" fmla="*/ 640 h 3876"/>
                  <a:gd name="T16" fmla="*/ 2954 w 3785"/>
                  <a:gd name="T17" fmla="*/ 674 h 3876"/>
                  <a:gd name="T18" fmla="*/ 3298 w 3785"/>
                  <a:gd name="T19" fmla="*/ 856 h 3876"/>
                  <a:gd name="T20" fmla="*/ 3556 w 3785"/>
                  <a:gd name="T21" fmla="*/ 1133 h 3876"/>
                  <a:gd name="T22" fmla="*/ 3704 w 3785"/>
                  <a:gd name="T23" fmla="*/ 1473 h 3876"/>
                  <a:gd name="T24" fmla="*/ 3776 w 3785"/>
                  <a:gd name="T25" fmla="*/ 1871 h 3876"/>
                  <a:gd name="T26" fmla="*/ 3771 w 3785"/>
                  <a:gd name="T27" fmla="*/ 2284 h 3876"/>
                  <a:gd name="T28" fmla="*/ 3674 w 3785"/>
                  <a:gd name="T29" fmla="*/ 2671 h 3876"/>
                  <a:gd name="T30" fmla="*/ 3467 w 3785"/>
                  <a:gd name="T31" fmla="*/ 3049 h 3876"/>
                  <a:gd name="T32" fmla="*/ 3198 w 3785"/>
                  <a:gd name="T33" fmla="*/ 3334 h 3876"/>
                  <a:gd name="T34" fmla="*/ 2900 w 3785"/>
                  <a:gd name="T35" fmla="*/ 3536 h 3876"/>
                  <a:gd name="T36" fmla="*/ 2609 w 3785"/>
                  <a:gd name="T37" fmla="*/ 3667 h 3876"/>
                  <a:gd name="T38" fmla="*/ 2300 w 3785"/>
                  <a:gd name="T39" fmla="*/ 3738 h 3876"/>
                  <a:gd name="T40" fmla="*/ 1933 w 3785"/>
                  <a:gd name="T41" fmla="*/ 3720 h 3876"/>
                  <a:gd name="T42" fmla="*/ 1602 w 3785"/>
                  <a:gd name="T43" fmla="*/ 3634 h 3876"/>
                  <a:gd name="T44" fmla="*/ 1262 w 3785"/>
                  <a:gd name="T45" fmla="*/ 3469 h 3876"/>
                  <a:gd name="T46" fmla="*/ 913 w 3785"/>
                  <a:gd name="T47" fmla="*/ 3256 h 3876"/>
                  <a:gd name="T48" fmla="*/ 842 w 3785"/>
                  <a:gd name="T49" fmla="*/ 3214 h 3876"/>
                  <a:gd name="T50" fmla="*/ 753 w 3785"/>
                  <a:gd name="T51" fmla="*/ 3174 h 3876"/>
                  <a:gd name="T52" fmla="*/ 658 w 3785"/>
                  <a:gd name="T53" fmla="*/ 3164 h 3876"/>
                  <a:gd name="T54" fmla="*/ 571 w 3785"/>
                  <a:gd name="T55" fmla="*/ 3213 h 3876"/>
                  <a:gd name="T56" fmla="*/ 504 w 3785"/>
                  <a:gd name="T57" fmla="*/ 3347 h 3876"/>
                  <a:gd name="T58" fmla="*/ 467 w 3785"/>
                  <a:gd name="T59" fmla="*/ 3596 h 3876"/>
                  <a:gd name="T60" fmla="*/ 382 w 3785"/>
                  <a:gd name="T61" fmla="*/ 3873 h 3876"/>
                  <a:gd name="T62" fmla="*/ 16 w 3785"/>
                  <a:gd name="T63" fmla="*/ 3869 h 3876"/>
                  <a:gd name="T64" fmla="*/ 2 w 3785"/>
                  <a:gd name="T65" fmla="*/ 3682 h 3876"/>
                  <a:gd name="T66" fmla="*/ 9 w 3785"/>
                  <a:gd name="T67" fmla="*/ 3413 h 3876"/>
                  <a:gd name="T68" fmla="*/ 64 w 3785"/>
                  <a:gd name="T69" fmla="*/ 3125 h 3876"/>
                  <a:gd name="T70" fmla="*/ 182 w 3785"/>
                  <a:gd name="T71" fmla="*/ 2867 h 3876"/>
                  <a:gd name="T72" fmla="*/ 382 w 3785"/>
                  <a:gd name="T73" fmla="*/ 2689 h 3876"/>
                  <a:gd name="T74" fmla="*/ 556 w 3785"/>
                  <a:gd name="T75" fmla="*/ 2647 h 3876"/>
                  <a:gd name="T76" fmla="*/ 714 w 3785"/>
                  <a:gd name="T77" fmla="*/ 2684 h 3876"/>
                  <a:gd name="T78" fmla="*/ 971 w 3785"/>
                  <a:gd name="T79" fmla="*/ 2734 h 3876"/>
                  <a:gd name="T80" fmla="*/ 1387 w 3785"/>
                  <a:gd name="T81" fmla="*/ 2694 h 3876"/>
                  <a:gd name="T82" fmla="*/ 1711 w 3785"/>
                  <a:gd name="T83" fmla="*/ 2527 h 3876"/>
                  <a:gd name="T84" fmla="*/ 1909 w 3785"/>
                  <a:gd name="T85" fmla="*/ 2273 h 3876"/>
                  <a:gd name="T86" fmla="*/ 1973 w 3785"/>
                  <a:gd name="T87" fmla="*/ 1993 h 3876"/>
                  <a:gd name="T88" fmla="*/ 1916 w 3785"/>
                  <a:gd name="T89" fmla="*/ 1658 h 3876"/>
                  <a:gd name="T90" fmla="*/ 1760 w 3785"/>
                  <a:gd name="T91" fmla="*/ 1404 h 3876"/>
                  <a:gd name="T92" fmla="*/ 1564 w 3785"/>
                  <a:gd name="T93" fmla="*/ 1238 h 3876"/>
                  <a:gd name="T94" fmla="*/ 1387 w 3785"/>
                  <a:gd name="T95" fmla="*/ 1056 h 3876"/>
                  <a:gd name="T96" fmla="*/ 1300 w 3785"/>
                  <a:gd name="T97" fmla="*/ 807 h 3876"/>
                  <a:gd name="T98" fmla="*/ 1260 w 3785"/>
                  <a:gd name="T99" fmla="*/ 585 h 3876"/>
                  <a:gd name="T100" fmla="*/ 1251 w 3785"/>
                  <a:gd name="T101" fmla="*/ 485 h 3876"/>
                  <a:gd name="T102" fmla="*/ 1236 w 3785"/>
                  <a:gd name="T103" fmla="*/ 293 h 3876"/>
                  <a:gd name="T104" fmla="*/ 1236 w 3785"/>
                  <a:gd name="T105" fmla="*/ 85 h 3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785" h="3876">
                    <a:moveTo>
                      <a:pt x="1245" y="0"/>
                    </a:moveTo>
                    <a:lnTo>
                      <a:pt x="1753" y="4"/>
                    </a:lnTo>
                    <a:lnTo>
                      <a:pt x="1753" y="56"/>
                    </a:lnTo>
                    <a:lnTo>
                      <a:pt x="1754" y="114"/>
                    </a:lnTo>
                    <a:lnTo>
                      <a:pt x="1756" y="174"/>
                    </a:lnTo>
                    <a:lnTo>
                      <a:pt x="1760" y="238"/>
                    </a:lnTo>
                    <a:lnTo>
                      <a:pt x="1765" y="302"/>
                    </a:lnTo>
                    <a:lnTo>
                      <a:pt x="1771" y="367"/>
                    </a:lnTo>
                    <a:lnTo>
                      <a:pt x="1780" y="433"/>
                    </a:lnTo>
                    <a:lnTo>
                      <a:pt x="1791" y="494"/>
                    </a:lnTo>
                    <a:lnTo>
                      <a:pt x="1804" y="556"/>
                    </a:lnTo>
                    <a:lnTo>
                      <a:pt x="1818" y="614"/>
                    </a:lnTo>
                    <a:lnTo>
                      <a:pt x="1836" y="669"/>
                    </a:lnTo>
                    <a:lnTo>
                      <a:pt x="1854" y="718"/>
                    </a:lnTo>
                    <a:lnTo>
                      <a:pt x="1878" y="760"/>
                    </a:lnTo>
                    <a:lnTo>
                      <a:pt x="1902" y="796"/>
                    </a:lnTo>
                    <a:lnTo>
                      <a:pt x="1931" y="825"/>
                    </a:lnTo>
                    <a:lnTo>
                      <a:pt x="1962" y="844"/>
                    </a:lnTo>
                    <a:lnTo>
                      <a:pt x="2000" y="856"/>
                    </a:lnTo>
                    <a:lnTo>
                      <a:pt x="2038" y="858"/>
                    </a:lnTo>
                    <a:lnTo>
                      <a:pt x="2076" y="851"/>
                    </a:lnTo>
                    <a:lnTo>
                      <a:pt x="2113" y="838"/>
                    </a:lnTo>
                    <a:lnTo>
                      <a:pt x="2147" y="822"/>
                    </a:lnTo>
                    <a:lnTo>
                      <a:pt x="2180" y="802"/>
                    </a:lnTo>
                    <a:lnTo>
                      <a:pt x="2211" y="782"/>
                    </a:lnTo>
                    <a:lnTo>
                      <a:pt x="2240" y="764"/>
                    </a:lnTo>
                    <a:lnTo>
                      <a:pt x="2265" y="747"/>
                    </a:lnTo>
                    <a:lnTo>
                      <a:pt x="2320" y="722"/>
                    </a:lnTo>
                    <a:lnTo>
                      <a:pt x="2384" y="696"/>
                    </a:lnTo>
                    <a:lnTo>
                      <a:pt x="2454" y="673"/>
                    </a:lnTo>
                    <a:lnTo>
                      <a:pt x="2531" y="653"/>
                    </a:lnTo>
                    <a:lnTo>
                      <a:pt x="2609" y="640"/>
                    </a:lnTo>
                    <a:lnTo>
                      <a:pt x="2693" y="633"/>
                    </a:lnTo>
                    <a:lnTo>
                      <a:pt x="2774" y="636"/>
                    </a:lnTo>
                    <a:lnTo>
                      <a:pt x="2856" y="649"/>
                    </a:lnTo>
                    <a:lnTo>
                      <a:pt x="2954" y="674"/>
                    </a:lnTo>
                    <a:lnTo>
                      <a:pt x="3047" y="709"/>
                    </a:lnTo>
                    <a:lnTo>
                      <a:pt x="3136" y="751"/>
                    </a:lnTo>
                    <a:lnTo>
                      <a:pt x="3220" y="800"/>
                    </a:lnTo>
                    <a:lnTo>
                      <a:pt x="3298" y="856"/>
                    </a:lnTo>
                    <a:lnTo>
                      <a:pt x="3373" y="918"/>
                    </a:lnTo>
                    <a:lnTo>
                      <a:pt x="3440" y="985"/>
                    </a:lnTo>
                    <a:lnTo>
                      <a:pt x="3502" y="1056"/>
                    </a:lnTo>
                    <a:lnTo>
                      <a:pt x="3556" y="1133"/>
                    </a:lnTo>
                    <a:lnTo>
                      <a:pt x="3604" y="1213"/>
                    </a:lnTo>
                    <a:lnTo>
                      <a:pt x="3645" y="1296"/>
                    </a:lnTo>
                    <a:lnTo>
                      <a:pt x="3678" y="1384"/>
                    </a:lnTo>
                    <a:lnTo>
                      <a:pt x="3704" y="1473"/>
                    </a:lnTo>
                    <a:lnTo>
                      <a:pt x="3724" y="1567"/>
                    </a:lnTo>
                    <a:lnTo>
                      <a:pt x="3744" y="1665"/>
                    </a:lnTo>
                    <a:lnTo>
                      <a:pt x="3762" y="1769"/>
                    </a:lnTo>
                    <a:lnTo>
                      <a:pt x="3776" y="1871"/>
                    </a:lnTo>
                    <a:lnTo>
                      <a:pt x="3784" y="1974"/>
                    </a:lnTo>
                    <a:lnTo>
                      <a:pt x="3785" y="2078"/>
                    </a:lnTo>
                    <a:lnTo>
                      <a:pt x="3780" y="2182"/>
                    </a:lnTo>
                    <a:lnTo>
                      <a:pt x="3771" y="2284"/>
                    </a:lnTo>
                    <a:lnTo>
                      <a:pt x="3756" y="2380"/>
                    </a:lnTo>
                    <a:lnTo>
                      <a:pt x="3736" y="2473"/>
                    </a:lnTo>
                    <a:lnTo>
                      <a:pt x="3713" y="2560"/>
                    </a:lnTo>
                    <a:lnTo>
                      <a:pt x="3674" y="2671"/>
                    </a:lnTo>
                    <a:lnTo>
                      <a:pt x="3631" y="2774"/>
                    </a:lnTo>
                    <a:lnTo>
                      <a:pt x="3582" y="2873"/>
                    </a:lnTo>
                    <a:lnTo>
                      <a:pt x="3527" y="2964"/>
                    </a:lnTo>
                    <a:lnTo>
                      <a:pt x="3467" y="3049"/>
                    </a:lnTo>
                    <a:lnTo>
                      <a:pt x="3404" y="3129"/>
                    </a:lnTo>
                    <a:lnTo>
                      <a:pt x="3338" y="3204"/>
                    </a:lnTo>
                    <a:lnTo>
                      <a:pt x="3269" y="3271"/>
                    </a:lnTo>
                    <a:lnTo>
                      <a:pt x="3198" y="3334"/>
                    </a:lnTo>
                    <a:lnTo>
                      <a:pt x="3124" y="3393"/>
                    </a:lnTo>
                    <a:lnTo>
                      <a:pt x="3049" y="3445"/>
                    </a:lnTo>
                    <a:lnTo>
                      <a:pt x="2974" y="3493"/>
                    </a:lnTo>
                    <a:lnTo>
                      <a:pt x="2900" y="3536"/>
                    </a:lnTo>
                    <a:lnTo>
                      <a:pt x="2825" y="3576"/>
                    </a:lnTo>
                    <a:lnTo>
                      <a:pt x="2751" y="3611"/>
                    </a:lnTo>
                    <a:lnTo>
                      <a:pt x="2680" y="3640"/>
                    </a:lnTo>
                    <a:lnTo>
                      <a:pt x="2609" y="3667"/>
                    </a:lnTo>
                    <a:lnTo>
                      <a:pt x="2542" y="3689"/>
                    </a:lnTo>
                    <a:lnTo>
                      <a:pt x="2476" y="3709"/>
                    </a:lnTo>
                    <a:lnTo>
                      <a:pt x="2391" y="3727"/>
                    </a:lnTo>
                    <a:lnTo>
                      <a:pt x="2300" y="3738"/>
                    </a:lnTo>
                    <a:lnTo>
                      <a:pt x="2209" y="3742"/>
                    </a:lnTo>
                    <a:lnTo>
                      <a:pt x="2116" y="3740"/>
                    </a:lnTo>
                    <a:lnTo>
                      <a:pt x="2025" y="3733"/>
                    </a:lnTo>
                    <a:lnTo>
                      <a:pt x="1933" y="3720"/>
                    </a:lnTo>
                    <a:lnTo>
                      <a:pt x="1845" y="3704"/>
                    </a:lnTo>
                    <a:lnTo>
                      <a:pt x="1760" y="3682"/>
                    </a:lnTo>
                    <a:lnTo>
                      <a:pt x="1678" y="3660"/>
                    </a:lnTo>
                    <a:lnTo>
                      <a:pt x="1602" y="3634"/>
                    </a:lnTo>
                    <a:lnTo>
                      <a:pt x="1533" y="3607"/>
                    </a:lnTo>
                    <a:lnTo>
                      <a:pt x="1438" y="3565"/>
                    </a:lnTo>
                    <a:lnTo>
                      <a:pt x="1347" y="3518"/>
                    </a:lnTo>
                    <a:lnTo>
                      <a:pt x="1262" y="3469"/>
                    </a:lnTo>
                    <a:lnTo>
                      <a:pt x="1176" y="3416"/>
                    </a:lnTo>
                    <a:lnTo>
                      <a:pt x="1093" y="3364"/>
                    </a:lnTo>
                    <a:lnTo>
                      <a:pt x="1005" y="3309"/>
                    </a:lnTo>
                    <a:lnTo>
                      <a:pt x="913" y="3256"/>
                    </a:lnTo>
                    <a:lnTo>
                      <a:pt x="898" y="3247"/>
                    </a:lnTo>
                    <a:lnTo>
                      <a:pt x="880" y="3236"/>
                    </a:lnTo>
                    <a:lnTo>
                      <a:pt x="862" y="3225"/>
                    </a:lnTo>
                    <a:lnTo>
                      <a:pt x="842" y="3214"/>
                    </a:lnTo>
                    <a:lnTo>
                      <a:pt x="820" y="3204"/>
                    </a:lnTo>
                    <a:lnTo>
                      <a:pt x="798" y="3193"/>
                    </a:lnTo>
                    <a:lnTo>
                      <a:pt x="776" y="3184"/>
                    </a:lnTo>
                    <a:lnTo>
                      <a:pt x="753" y="3174"/>
                    </a:lnTo>
                    <a:lnTo>
                      <a:pt x="729" y="3167"/>
                    </a:lnTo>
                    <a:lnTo>
                      <a:pt x="705" y="3164"/>
                    </a:lnTo>
                    <a:lnTo>
                      <a:pt x="682" y="3162"/>
                    </a:lnTo>
                    <a:lnTo>
                      <a:pt x="658" y="3164"/>
                    </a:lnTo>
                    <a:lnTo>
                      <a:pt x="636" y="3169"/>
                    </a:lnTo>
                    <a:lnTo>
                      <a:pt x="613" y="3178"/>
                    </a:lnTo>
                    <a:lnTo>
                      <a:pt x="591" y="3193"/>
                    </a:lnTo>
                    <a:lnTo>
                      <a:pt x="571" y="3213"/>
                    </a:lnTo>
                    <a:lnTo>
                      <a:pt x="553" y="3236"/>
                    </a:lnTo>
                    <a:lnTo>
                      <a:pt x="534" y="3267"/>
                    </a:lnTo>
                    <a:lnTo>
                      <a:pt x="518" y="3304"/>
                    </a:lnTo>
                    <a:lnTo>
                      <a:pt x="504" y="3347"/>
                    </a:lnTo>
                    <a:lnTo>
                      <a:pt x="491" y="3396"/>
                    </a:lnTo>
                    <a:lnTo>
                      <a:pt x="482" y="3454"/>
                    </a:lnTo>
                    <a:lnTo>
                      <a:pt x="473" y="3522"/>
                    </a:lnTo>
                    <a:lnTo>
                      <a:pt x="467" y="3596"/>
                    </a:lnTo>
                    <a:lnTo>
                      <a:pt x="465" y="3680"/>
                    </a:lnTo>
                    <a:lnTo>
                      <a:pt x="465" y="3773"/>
                    </a:lnTo>
                    <a:lnTo>
                      <a:pt x="469" y="3876"/>
                    </a:lnTo>
                    <a:lnTo>
                      <a:pt x="382" y="3873"/>
                    </a:lnTo>
                    <a:lnTo>
                      <a:pt x="291" y="3865"/>
                    </a:lnTo>
                    <a:lnTo>
                      <a:pt x="200" y="3862"/>
                    </a:lnTo>
                    <a:lnTo>
                      <a:pt x="107" y="3862"/>
                    </a:lnTo>
                    <a:lnTo>
                      <a:pt x="16" y="3869"/>
                    </a:lnTo>
                    <a:lnTo>
                      <a:pt x="16" y="3840"/>
                    </a:lnTo>
                    <a:lnTo>
                      <a:pt x="11" y="3793"/>
                    </a:lnTo>
                    <a:lnTo>
                      <a:pt x="5" y="3740"/>
                    </a:lnTo>
                    <a:lnTo>
                      <a:pt x="2" y="3682"/>
                    </a:lnTo>
                    <a:lnTo>
                      <a:pt x="0" y="3618"/>
                    </a:lnTo>
                    <a:lnTo>
                      <a:pt x="0" y="3553"/>
                    </a:lnTo>
                    <a:lnTo>
                      <a:pt x="4" y="3484"/>
                    </a:lnTo>
                    <a:lnTo>
                      <a:pt x="9" y="3413"/>
                    </a:lnTo>
                    <a:lnTo>
                      <a:pt x="16" y="3342"/>
                    </a:lnTo>
                    <a:lnTo>
                      <a:pt x="29" y="3269"/>
                    </a:lnTo>
                    <a:lnTo>
                      <a:pt x="44" y="3196"/>
                    </a:lnTo>
                    <a:lnTo>
                      <a:pt x="64" y="3125"/>
                    </a:lnTo>
                    <a:lnTo>
                      <a:pt x="85" y="3056"/>
                    </a:lnTo>
                    <a:lnTo>
                      <a:pt x="113" y="2989"/>
                    </a:lnTo>
                    <a:lnTo>
                      <a:pt x="145" y="2925"/>
                    </a:lnTo>
                    <a:lnTo>
                      <a:pt x="182" y="2867"/>
                    </a:lnTo>
                    <a:lnTo>
                      <a:pt x="224" y="2813"/>
                    </a:lnTo>
                    <a:lnTo>
                      <a:pt x="271" y="2765"/>
                    </a:lnTo>
                    <a:lnTo>
                      <a:pt x="324" y="2724"/>
                    </a:lnTo>
                    <a:lnTo>
                      <a:pt x="382" y="2689"/>
                    </a:lnTo>
                    <a:lnTo>
                      <a:pt x="429" y="2667"/>
                    </a:lnTo>
                    <a:lnTo>
                      <a:pt x="474" y="2654"/>
                    </a:lnTo>
                    <a:lnTo>
                      <a:pt x="516" y="2649"/>
                    </a:lnTo>
                    <a:lnTo>
                      <a:pt x="556" y="2647"/>
                    </a:lnTo>
                    <a:lnTo>
                      <a:pt x="594" y="2653"/>
                    </a:lnTo>
                    <a:lnTo>
                      <a:pt x="633" y="2662"/>
                    </a:lnTo>
                    <a:lnTo>
                      <a:pt x="673" y="2673"/>
                    </a:lnTo>
                    <a:lnTo>
                      <a:pt x="714" y="2684"/>
                    </a:lnTo>
                    <a:lnTo>
                      <a:pt x="758" y="2698"/>
                    </a:lnTo>
                    <a:lnTo>
                      <a:pt x="805" y="2709"/>
                    </a:lnTo>
                    <a:lnTo>
                      <a:pt x="856" y="2720"/>
                    </a:lnTo>
                    <a:lnTo>
                      <a:pt x="971" y="2734"/>
                    </a:lnTo>
                    <a:lnTo>
                      <a:pt x="1082" y="2738"/>
                    </a:lnTo>
                    <a:lnTo>
                      <a:pt x="1189" y="2733"/>
                    </a:lnTo>
                    <a:lnTo>
                      <a:pt x="1291" y="2718"/>
                    </a:lnTo>
                    <a:lnTo>
                      <a:pt x="1387" y="2694"/>
                    </a:lnTo>
                    <a:lnTo>
                      <a:pt x="1478" y="2664"/>
                    </a:lnTo>
                    <a:lnTo>
                      <a:pt x="1562" y="2625"/>
                    </a:lnTo>
                    <a:lnTo>
                      <a:pt x="1640" y="2580"/>
                    </a:lnTo>
                    <a:lnTo>
                      <a:pt x="1711" y="2527"/>
                    </a:lnTo>
                    <a:lnTo>
                      <a:pt x="1773" y="2471"/>
                    </a:lnTo>
                    <a:lnTo>
                      <a:pt x="1827" y="2409"/>
                    </a:lnTo>
                    <a:lnTo>
                      <a:pt x="1873" y="2342"/>
                    </a:lnTo>
                    <a:lnTo>
                      <a:pt x="1909" y="2273"/>
                    </a:lnTo>
                    <a:lnTo>
                      <a:pt x="1931" y="2213"/>
                    </a:lnTo>
                    <a:lnTo>
                      <a:pt x="1947" y="2149"/>
                    </a:lnTo>
                    <a:lnTo>
                      <a:pt x="1962" y="2084"/>
                    </a:lnTo>
                    <a:lnTo>
                      <a:pt x="1973" y="1993"/>
                    </a:lnTo>
                    <a:lnTo>
                      <a:pt x="1971" y="1904"/>
                    </a:lnTo>
                    <a:lnTo>
                      <a:pt x="1962" y="1818"/>
                    </a:lnTo>
                    <a:lnTo>
                      <a:pt x="1942" y="1736"/>
                    </a:lnTo>
                    <a:lnTo>
                      <a:pt x="1916" y="1658"/>
                    </a:lnTo>
                    <a:lnTo>
                      <a:pt x="1884" y="1585"/>
                    </a:lnTo>
                    <a:lnTo>
                      <a:pt x="1845" y="1518"/>
                    </a:lnTo>
                    <a:lnTo>
                      <a:pt x="1804" y="1458"/>
                    </a:lnTo>
                    <a:lnTo>
                      <a:pt x="1760" y="1404"/>
                    </a:lnTo>
                    <a:lnTo>
                      <a:pt x="1714" y="1356"/>
                    </a:lnTo>
                    <a:lnTo>
                      <a:pt x="1669" y="1316"/>
                    </a:lnTo>
                    <a:lnTo>
                      <a:pt x="1618" y="1278"/>
                    </a:lnTo>
                    <a:lnTo>
                      <a:pt x="1564" y="1238"/>
                    </a:lnTo>
                    <a:lnTo>
                      <a:pt x="1513" y="1198"/>
                    </a:lnTo>
                    <a:lnTo>
                      <a:pt x="1464" y="1156"/>
                    </a:lnTo>
                    <a:lnTo>
                      <a:pt x="1422" y="1107"/>
                    </a:lnTo>
                    <a:lnTo>
                      <a:pt x="1387" y="1056"/>
                    </a:lnTo>
                    <a:lnTo>
                      <a:pt x="1358" y="1000"/>
                    </a:lnTo>
                    <a:lnTo>
                      <a:pt x="1334" y="938"/>
                    </a:lnTo>
                    <a:lnTo>
                      <a:pt x="1316" y="874"/>
                    </a:lnTo>
                    <a:lnTo>
                      <a:pt x="1300" y="807"/>
                    </a:lnTo>
                    <a:lnTo>
                      <a:pt x="1285" y="736"/>
                    </a:lnTo>
                    <a:lnTo>
                      <a:pt x="1273" y="664"/>
                    </a:lnTo>
                    <a:lnTo>
                      <a:pt x="1262" y="589"/>
                    </a:lnTo>
                    <a:lnTo>
                      <a:pt x="1260" y="585"/>
                    </a:lnTo>
                    <a:lnTo>
                      <a:pt x="1258" y="574"/>
                    </a:lnTo>
                    <a:lnTo>
                      <a:pt x="1256" y="553"/>
                    </a:lnTo>
                    <a:lnTo>
                      <a:pt x="1253" y="522"/>
                    </a:lnTo>
                    <a:lnTo>
                      <a:pt x="1251" y="485"/>
                    </a:lnTo>
                    <a:lnTo>
                      <a:pt x="1247" y="442"/>
                    </a:lnTo>
                    <a:lnTo>
                      <a:pt x="1244" y="394"/>
                    </a:lnTo>
                    <a:lnTo>
                      <a:pt x="1240" y="345"/>
                    </a:lnTo>
                    <a:lnTo>
                      <a:pt x="1236" y="293"/>
                    </a:lnTo>
                    <a:lnTo>
                      <a:pt x="1234" y="238"/>
                    </a:lnTo>
                    <a:lnTo>
                      <a:pt x="1234" y="185"/>
                    </a:lnTo>
                    <a:lnTo>
                      <a:pt x="1234" y="134"/>
                    </a:lnTo>
                    <a:lnTo>
                      <a:pt x="1236" y="85"/>
                    </a:lnTo>
                    <a:lnTo>
                      <a:pt x="1240" y="40"/>
                    </a:lnTo>
                    <a:lnTo>
                      <a:pt x="12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51" name="Rounded Rectangle 3">
                <a:extLst>
                  <a:ext uri="{FF2B5EF4-FFF2-40B4-BE49-F238E27FC236}">
                    <a16:creationId xmlns:a16="http://schemas.microsoft.com/office/drawing/2014/main" id="{66FCE2A8-A5B1-4B94-9A82-AF7BD83367C8}"/>
                  </a:ext>
                </a:extLst>
              </p:cNvPr>
              <p:cNvSpPr/>
              <p:nvPr/>
            </p:nvSpPr>
            <p:spPr>
              <a:xfrm>
                <a:off x="5325086" y="675294"/>
                <a:ext cx="196879" cy="277574"/>
              </a:xfrm>
              <a:custGeom>
                <a:avLst/>
                <a:gdLst/>
                <a:ahLst/>
                <a:cxnLst/>
                <a:rect l="l" t="t" r="r" b="b"/>
                <a:pathLst>
                  <a:path w="2808312" h="3959361">
                    <a:moveTo>
                      <a:pt x="1738109" y="1502623"/>
                    </a:moveTo>
                    <a:cubicBezTo>
                      <a:pt x="1698494" y="1505955"/>
                      <a:pt x="1662802" y="1532425"/>
                      <a:pt x="1649662" y="1572585"/>
                    </a:cubicBezTo>
                    <a:lnTo>
                      <a:pt x="1336420" y="2529999"/>
                    </a:lnTo>
                    <a:lnTo>
                      <a:pt x="1170819" y="1967482"/>
                    </a:lnTo>
                    <a:cubicBezTo>
                      <a:pt x="1169810" y="1964053"/>
                      <a:pt x="1168637" y="1960718"/>
                      <a:pt x="1165857" y="1958078"/>
                    </a:cubicBezTo>
                    <a:cubicBezTo>
                      <a:pt x="1162466" y="1917013"/>
                      <a:pt x="1133587" y="1880907"/>
                      <a:pt x="1091436" y="1869613"/>
                    </a:cubicBezTo>
                    <a:cubicBezTo>
                      <a:pt x="1037014" y="1855031"/>
                      <a:pt x="981075" y="1887327"/>
                      <a:pt x="966493" y="1941749"/>
                    </a:cubicBezTo>
                    <a:lnTo>
                      <a:pt x="813486" y="2512780"/>
                    </a:lnTo>
                    <a:lnTo>
                      <a:pt x="510833" y="2512781"/>
                    </a:lnTo>
                    <a:cubicBezTo>
                      <a:pt x="454492" y="2512781"/>
                      <a:pt x="408818" y="2558454"/>
                      <a:pt x="408818" y="2614795"/>
                    </a:cubicBezTo>
                    <a:cubicBezTo>
                      <a:pt x="408818" y="2671137"/>
                      <a:pt x="454492" y="2716811"/>
                      <a:pt x="510833" y="2716811"/>
                    </a:cubicBezTo>
                    <a:lnTo>
                      <a:pt x="844268" y="2716810"/>
                    </a:lnTo>
                    <a:cubicBezTo>
                      <a:pt x="869730" y="2716810"/>
                      <a:pt x="893013" y="2707482"/>
                      <a:pt x="910119" y="2691168"/>
                    </a:cubicBezTo>
                    <a:cubicBezTo>
                      <a:pt x="950467" y="2686878"/>
                      <a:pt x="985744" y="2658215"/>
                      <a:pt x="996885" y="2616640"/>
                    </a:cubicBezTo>
                    <a:lnTo>
                      <a:pt x="1069480" y="2345710"/>
                    </a:lnTo>
                    <a:lnTo>
                      <a:pt x="1221708" y="2862804"/>
                    </a:lnTo>
                    <a:cubicBezTo>
                      <a:pt x="1237619" y="2916852"/>
                      <a:pt x="1294332" y="2947769"/>
                      <a:pt x="1348381" y="2931857"/>
                    </a:cubicBezTo>
                    <a:cubicBezTo>
                      <a:pt x="1377289" y="2923346"/>
                      <a:pt x="1399580" y="2903162"/>
                      <a:pt x="1410808" y="2877564"/>
                    </a:cubicBezTo>
                    <a:cubicBezTo>
                      <a:pt x="1431400" y="2866427"/>
                      <a:pt x="1447266" y="2847340"/>
                      <a:pt x="1455104" y="2823380"/>
                    </a:cubicBezTo>
                    <a:lnTo>
                      <a:pt x="1737413" y="1960519"/>
                    </a:lnTo>
                    <a:lnTo>
                      <a:pt x="1896950" y="2555918"/>
                    </a:lnTo>
                    <a:cubicBezTo>
                      <a:pt x="1898423" y="2561416"/>
                      <a:pt x="1900318" y="2566688"/>
                      <a:pt x="1904388" y="2570895"/>
                    </a:cubicBezTo>
                    <a:lnTo>
                      <a:pt x="1902338" y="2581051"/>
                    </a:lnTo>
                    <a:cubicBezTo>
                      <a:pt x="1902338" y="2637392"/>
                      <a:pt x="1948013" y="2683065"/>
                      <a:pt x="2004353" y="2683065"/>
                    </a:cubicBezTo>
                    <a:lnTo>
                      <a:pt x="2360148" y="2683065"/>
                    </a:lnTo>
                    <a:cubicBezTo>
                      <a:pt x="2416490" y="2683066"/>
                      <a:pt x="2462164" y="2637391"/>
                      <a:pt x="2462164" y="2581050"/>
                    </a:cubicBezTo>
                    <a:cubicBezTo>
                      <a:pt x="2462163" y="2524710"/>
                      <a:pt x="2416489" y="2479036"/>
                      <a:pt x="2360148" y="2479036"/>
                    </a:cubicBezTo>
                    <a:lnTo>
                      <a:pt x="2087576" y="2479036"/>
                    </a:lnTo>
                    <a:lnTo>
                      <a:pt x="1853652" y="1606016"/>
                    </a:lnTo>
                    <a:cubicBezTo>
                      <a:pt x="1852530" y="1601831"/>
                      <a:pt x="1851164" y="1597776"/>
                      <a:pt x="1847944" y="1594527"/>
                    </a:cubicBezTo>
                    <a:cubicBezTo>
                      <a:pt x="1844394" y="1555407"/>
                      <a:pt x="1818065" y="1520347"/>
                      <a:pt x="1778342" y="1507351"/>
                    </a:cubicBezTo>
                    <a:cubicBezTo>
                      <a:pt x="1764955" y="1502970"/>
                      <a:pt x="1751315" y="1501511"/>
                      <a:pt x="1738109" y="1502623"/>
                    </a:cubicBezTo>
                    <a:close/>
                    <a:moveTo>
                      <a:pt x="526301" y="856060"/>
                    </a:moveTo>
                    <a:lnTo>
                      <a:pt x="2300267" y="856060"/>
                    </a:lnTo>
                    <a:cubicBezTo>
                      <a:pt x="2414458" y="856060"/>
                      <a:pt x="2507029" y="948631"/>
                      <a:pt x="2507029" y="1062822"/>
                    </a:cubicBezTo>
                    <a:lnTo>
                      <a:pt x="2507029" y="3433376"/>
                    </a:lnTo>
                    <a:cubicBezTo>
                      <a:pt x="2507029" y="3547567"/>
                      <a:pt x="2414458" y="3640138"/>
                      <a:pt x="2300267" y="3640138"/>
                    </a:cubicBezTo>
                    <a:lnTo>
                      <a:pt x="526301" y="3640138"/>
                    </a:lnTo>
                    <a:cubicBezTo>
                      <a:pt x="412110" y="3640138"/>
                      <a:pt x="319539" y="3547567"/>
                      <a:pt x="319539" y="3433376"/>
                    </a:cubicBezTo>
                    <a:lnTo>
                      <a:pt x="319539" y="1062822"/>
                    </a:lnTo>
                    <a:cubicBezTo>
                      <a:pt x="319539" y="948631"/>
                      <a:pt x="412110" y="856060"/>
                      <a:pt x="526301" y="856060"/>
                    </a:cubicBezTo>
                    <a:close/>
                    <a:moveTo>
                      <a:pt x="449756" y="735931"/>
                    </a:moveTo>
                    <a:cubicBezTo>
                      <a:pt x="325711" y="735931"/>
                      <a:pt x="225152" y="836490"/>
                      <a:pt x="225152" y="960535"/>
                    </a:cubicBezTo>
                    <a:lnTo>
                      <a:pt x="225152" y="3535663"/>
                    </a:lnTo>
                    <a:cubicBezTo>
                      <a:pt x="225152" y="3659708"/>
                      <a:pt x="325711" y="3760267"/>
                      <a:pt x="449756" y="3760267"/>
                    </a:cubicBezTo>
                    <a:lnTo>
                      <a:pt x="2376812" y="3760267"/>
                    </a:lnTo>
                    <a:cubicBezTo>
                      <a:pt x="2500857" y="3760267"/>
                      <a:pt x="2601416" y="3659708"/>
                      <a:pt x="2601416" y="3535663"/>
                    </a:cubicBezTo>
                    <a:lnTo>
                      <a:pt x="2601416" y="960535"/>
                    </a:lnTo>
                    <a:cubicBezTo>
                      <a:pt x="2601416" y="836490"/>
                      <a:pt x="2500857" y="735931"/>
                      <a:pt x="2376812" y="735931"/>
                    </a:cubicBezTo>
                    <a:close/>
                    <a:moveTo>
                      <a:pt x="1318649" y="0"/>
                    </a:moveTo>
                    <a:lnTo>
                      <a:pt x="1489663" y="0"/>
                    </a:lnTo>
                    <a:cubicBezTo>
                      <a:pt x="1561746" y="0"/>
                      <a:pt x="1620180" y="58434"/>
                      <a:pt x="1620180" y="130517"/>
                    </a:cubicBezTo>
                    <a:lnTo>
                      <a:pt x="1620180" y="344214"/>
                    </a:lnTo>
                    <a:lnTo>
                      <a:pt x="1795633" y="344214"/>
                    </a:lnTo>
                    <a:cubicBezTo>
                      <a:pt x="1809834" y="344214"/>
                      <a:pt x="1821347" y="355727"/>
                      <a:pt x="1821347" y="369928"/>
                    </a:cubicBezTo>
                    <a:lnTo>
                      <a:pt x="1821347" y="523106"/>
                    </a:lnTo>
                    <a:lnTo>
                      <a:pt x="1872208" y="523106"/>
                    </a:lnTo>
                    <a:lnTo>
                      <a:pt x="1872208" y="522399"/>
                    </a:lnTo>
                    <a:lnTo>
                      <a:pt x="2597408" y="522399"/>
                    </a:lnTo>
                    <a:cubicBezTo>
                      <a:pt x="2713887" y="522399"/>
                      <a:pt x="2808312" y="614377"/>
                      <a:pt x="2808312" y="727838"/>
                    </a:cubicBezTo>
                    <a:lnTo>
                      <a:pt x="2808312" y="3753922"/>
                    </a:lnTo>
                    <a:cubicBezTo>
                      <a:pt x="2808312" y="3867383"/>
                      <a:pt x="2713887" y="3959361"/>
                      <a:pt x="2597408" y="3959361"/>
                    </a:cubicBezTo>
                    <a:lnTo>
                      <a:pt x="210904" y="3959361"/>
                    </a:lnTo>
                    <a:cubicBezTo>
                      <a:pt x="94425" y="3959361"/>
                      <a:pt x="0" y="3867383"/>
                      <a:pt x="0" y="3753922"/>
                    </a:cubicBezTo>
                    <a:lnTo>
                      <a:pt x="0" y="727838"/>
                    </a:lnTo>
                    <a:cubicBezTo>
                      <a:pt x="0" y="614377"/>
                      <a:pt x="94425" y="522399"/>
                      <a:pt x="210904" y="522399"/>
                    </a:cubicBezTo>
                    <a:lnTo>
                      <a:pt x="936104" y="522399"/>
                    </a:lnTo>
                    <a:lnTo>
                      <a:pt x="936104" y="523106"/>
                    </a:lnTo>
                    <a:lnTo>
                      <a:pt x="986965" y="523106"/>
                    </a:lnTo>
                    <a:lnTo>
                      <a:pt x="986965" y="369928"/>
                    </a:lnTo>
                    <a:cubicBezTo>
                      <a:pt x="986965" y="355727"/>
                      <a:pt x="998478" y="344214"/>
                      <a:pt x="1012679" y="344214"/>
                    </a:cubicBezTo>
                    <a:lnTo>
                      <a:pt x="1188132" y="344214"/>
                    </a:lnTo>
                    <a:lnTo>
                      <a:pt x="1188132" y="130517"/>
                    </a:lnTo>
                    <a:cubicBezTo>
                      <a:pt x="1188132" y="58434"/>
                      <a:pt x="1246566" y="0"/>
                      <a:pt x="13186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2" name="Oval 3">
                <a:extLst>
                  <a:ext uri="{FF2B5EF4-FFF2-40B4-BE49-F238E27FC236}">
                    <a16:creationId xmlns:a16="http://schemas.microsoft.com/office/drawing/2014/main" id="{92280605-E5B1-416C-BD5A-602C3E406B07}"/>
                  </a:ext>
                </a:extLst>
              </p:cNvPr>
              <p:cNvSpPr/>
              <p:nvPr/>
            </p:nvSpPr>
            <p:spPr>
              <a:xfrm>
                <a:off x="6107312" y="43425"/>
                <a:ext cx="305387" cy="305387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888432">
                    <a:moveTo>
                      <a:pt x="2250798" y="578107"/>
                    </a:moveTo>
                    <a:lnTo>
                      <a:pt x="1637760" y="578107"/>
                    </a:lnTo>
                    <a:lnTo>
                      <a:pt x="1637760" y="1311063"/>
                    </a:lnTo>
                    <a:lnTo>
                      <a:pt x="1042560" y="895535"/>
                    </a:lnTo>
                    <a:lnTo>
                      <a:pt x="691636" y="1398197"/>
                    </a:lnTo>
                    <a:lnTo>
                      <a:pt x="1405184" y="1896345"/>
                    </a:lnTo>
                    <a:lnTo>
                      <a:pt x="665257" y="2393266"/>
                    </a:lnTo>
                    <a:lnTo>
                      <a:pt x="1007039" y="2902187"/>
                    </a:lnTo>
                    <a:lnTo>
                      <a:pt x="1637760" y="2478608"/>
                    </a:lnTo>
                    <a:lnTo>
                      <a:pt x="1637760" y="3234607"/>
                    </a:lnTo>
                    <a:lnTo>
                      <a:pt x="2250799" y="3234607"/>
                    </a:lnTo>
                    <a:lnTo>
                      <a:pt x="2250798" y="2486693"/>
                    </a:lnTo>
                    <a:lnTo>
                      <a:pt x="2869840" y="2918864"/>
                    </a:lnTo>
                    <a:lnTo>
                      <a:pt x="3220762" y="2416201"/>
                    </a:lnTo>
                    <a:lnTo>
                      <a:pt x="2490164" y="1906150"/>
                    </a:lnTo>
                    <a:lnTo>
                      <a:pt x="3212367" y="1421133"/>
                    </a:lnTo>
                    <a:lnTo>
                      <a:pt x="2870585" y="912211"/>
                    </a:lnTo>
                    <a:lnTo>
                      <a:pt x="2250798" y="1328447"/>
                    </a:lnTo>
                    <a:close/>
                    <a:moveTo>
                      <a:pt x="1944216" y="0"/>
                    </a:moveTo>
                    <a:cubicBezTo>
                      <a:pt x="3017977" y="0"/>
                      <a:pt x="3888432" y="870455"/>
                      <a:pt x="3888432" y="1944216"/>
                    </a:cubicBezTo>
                    <a:cubicBezTo>
                      <a:pt x="3888432" y="3017977"/>
                      <a:pt x="3017977" y="3888432"/>
                      <a:pt x="1944216" y="3888432"/>
                    </a:cubicBezTo>
                    <a:cubicBezTo>
                      <a:pt x="870455" y="3888432"/>
                      <a:pt x="0" y="3017977"/>
                      <a:pt x="0" y="1944216"/>
                    </a:cubicBezTo>
                    <a:cubicBezTo>
                      <a:pt x="0" y="870455"/>
                      <a:pt x="870455" y="0"/>
                      <a:pt x="19442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3" name="Freeform 9">
                <a:extLst>
                  <a:ext uri="{FF2B5EF4-FFF2-40B4-BE49-F238E27FC236}">
                    <a16:creationId xmlns:a16="http://schemas.microsoft.com/office/drawing/2014/main" id="{347230CE-2DEE-4CF8-BD59-20E3127CE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4115" y="14216"/>
                <a:ext cx="286470" cy="291957"/>
              </a:xfrm>
              <a:custGeom>
                <a:avLst/>
                <a:gdLst>
                  <a:gd name="T0" fmla="*/ 987 w 1776"/>
                  <a:gd name="T1" fmla="*/ 23 h 1881"/>
                  <a:gd name="T2" fmla="*/ 994 w 1776"/>
                  <a:gd name="T3" fmla="*/ 296 h 1881"/>
                  <a:gd name="T4" fmla="*/ 994 w 1776"/>
                  <a:gd name="T5" fmla="*/ 612 h 1881"/>
                  <a:gd name="T6" fmla="*/ 1071 w 1776"/>
                  <a:gd name="T7" fmla="*/ 663 h 1881"/>
                  <a:gd name="T8" fmla="*/ 1145 w 1776"/>
                  <a:gd name="T9" fmla="*/ 580 h 1881"/>
                  <a:gd name="T10" fmla="*/ 1252 w 1776"/>
                  <a:gd name="T11" fmla="*/ 490 h 1881"/>
                  <a:gd name="T12" fmla="*/ 1380 w 1776"/>
                  <a:gd name="T13" fmla="*/ 556 h 1881"/>
                  <a:gd name="T14" fmla="*/ 1527 w 1776"/>
                  <a:gd name="T15" fmla="*/ 729 h 1881"/>
                  <a:gd name="T16" fmla="*/ 1634 w 1776"/>
                  <a:gd name="T17" fmla="*/ 956 h 1881"/>
                  <a:gd name="T18" fmla="*/ 1722 w 1776"/>
                  <a:gd name="T19" fmla="*/ 1294 h 1881"/>
                  <a:gd name="T20" fmla="*/ 1771 w 1776"/>
                  <a:gd name="T21" fmla="*/ 1549 h 1881"/>
                  <a:gd name="T22" fmla="*/ 1767 w 1776"/>
                  <a:gd name="T23" fmla="*/ 1734 h 1881"/>
                  <a:gd name="T24" fmla="*/ 1694 w 1776"/>
                  <a:gd name="T25" fmla="*/ 1860 h 1881"/>
                  <a:gd name="T26" fmla="*/ 1591 w 1776"/>
                  <a:gd name="T27" fmla="*/ 1854 h 1881"/>
                  <a:gd name="T28" fmla="*/ 1462 w 1776"/>
                  <a:gd name="T29" fmla="*/ 1781 h 1881"/>
                  <a:gd name="T30" fmla="*/ 1362 w 1776"/>
                  <a:gd name="T31" fmla="*/ 1707 h 1881"/>
                  <a:gd name="T32" fmla="*/ 1212 w 1776"/>
                  <a:gd name="T33" fmla="*/ 1605 h 1881"/>
                  <a:gd name="T34" fmla="*/ 1031 w 1776"/>
                  <a:gd name="T35" fmla="*/ 1500 h 1881"/>
                  <a:gd name="T36" fmla="*/ 989 w 1776"/>
                  <a:gd name="T37" fmla="*/ 1327 h 1881"/>
                  <a:gd name="T38" fmla="*/ 1014 w 1776"/>
                  <a:gd name="T39" fmla="*/ 1176 h 1881"/>
                  <a:gd name="T40" fmla="*/ 989 w 1776"/>
                  <a:gd name="T41" fmla="*/ 1036 h 1881"/>
                  <a:gd name="T42" fmla="*/ 1034 w 1776"/>
                  <a:gd name="T43" fmla="*/ 858 h 1881"/>
                  <a:gd name="T44" fmla="*/ 1009 w 1776"/>
                  <a:gd name="T45" fmla="*/ 776 h 1881"/>
                  <a:gd name="T46" fmla="*/ 891 w 1776"/>
                  <a:gd name="T47" fmla="*/ 720 h 1881"/>
                  <a:gd name="T48" fmla="*/ 787 w 1776"/>
                  <a:gd name="T49" fmla="*/ 770 h 1881"/>
                  <a:gd name="T50" fmla="*/ 740 w 1776"/>
                  <a:gd name="T51" fmla="*/ 874 h 1881"/>
                  <a:gd name="T52" fmla="*/ 778 w 1776"/>
                  <a:gd name="T53" fmla="*/ 1021 h 1881"/>
                  <a:gd name="T54" fmla="*/ 754 w 1776"/>
                  <a:gd name="T55" fmla="*/ 1149 h 1881"/>
                  <a:gd name="T56" fmla="*/ 767 w 1776"/>
                  <a:gd name="T57" fmla="*/ 1292 h 1881"/>
                  <a:gd name="T58" fmla="*/ 783 w 1776"/>
                  <a:gd name="T59" fmla="*/ 1432 h 1881"/>
                  <a:gd name="T60" fmla="*/ 540 w 1776"/>
                  <a:gd name="T61" fmla="*/ 1621 h 1881"/>
                  <a:gd name="T62" fmla="*/ 371 w 1776"/>
                  <a:gd name="T63" fmla="*/ 1736 h 1881"/>
                  <a:gd name="T64" fmla="*/ 252 w 1776"/>
                  <a:gd name="T65" fmla="*/ 1827 h 1881"/>
                  <a:gd name="T66" fmla="*/ 143 w 1776"/>
                  <a:gd name="T67" fmla="*/ 1881 h 1881"/>
                  <a:gd name="T68" fmla="*/ 47 w 1776"/>
                  <a:gd name="T69" fmla="*/ 1832 h 1881"/>
                  <a:gd name="T70" fmla="*/ 3 w 1776"/>
                  <a:gd name="T71" fmla="*/ 1690 h 1881"/>
                  <a:gd name="T72" fmla="*/ 5 w 1776"/>
                  <a:gd name="T73" fmla="*/ 1512 h 1881"/>
                  <a:gd name="T74" fmla="*/ 47 w 1776"/>
                  <a:gd name="T75" fmla="*/ 1285 h 1881"/>
                  <a:gd name="T76" fmla="*/ 162 w 1776"/>
                  <a:gd name="T77" fmla="*/ 912 h 1881"/>
                  <a:gd name="T78" fmla="*/ 311 w 1776"/>
                  <a:gd name="T79" fmla="*/ 656 h 1881"/>
                  <a:gd name="T80" fmla="*/ 378 w 1776"/>
                  <a:gd name="T81" fmla="*/ 563 h 1881"/>
                  <a:gd name="T82" fmla="*/ 471 w 1776"/>
                  <a:gd name="T83" fmla="*/ 492 h 1881"/>
                  <a:gd name="T84" fmla="*/ 582 w 1776"/>
                  <a:gd name="T85" fmla="*/ 538 h 1881"/>
                  <a:gd name="T86" fmla="*/ 638 w 1776"/>
                  <a:gd name="T87" fmla="*/ 660 h 1881"/>
                  <a:gd name="T88" fmla="*/ 674 w 1776"/>
                  <a:gd name="T89" fmla="*/ 716 h 1881"/>
                  <a:gd name="T90" fmla="*/ 694 w 1776"/>
                  <a:gd name="T91" fmla="*/ 690 h 1881"/>
                  <a:gd name="T92" fmla="*/ 774 w 1776"/>
                  <a:gd name="T93" fmla="*/ 632 h 1881"/>
                  <a:gd name="T94" fmla="*/ 816 w 1776"/>
                  <a:gd name="T95" fmla="*/ 461 h 1881"/>
                  <a:gd name="T96" fmla="*/ 811 w 1776"/>
                  <a:gd name="T97" fmla="*/ 185 h 1881"/>
                  <a:gd name="T98" fmla="*/ 829 w 1776"/>
                  <a:gd name="T99" fmla="*/ 16 h 1881"/>
                  <a:gd name="T100" fmla="*/ 914 w 1776"/>
                  <a:gd name="T101" fmla="*/ 0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76" h="1881">
                    <a:moveTo>
                      <a:pt x="914" y="0"/>
                    </a:moveTo>
                    <a:lnTo>
                      <a:pt x="940" y="3"/>
                    </a:lnTo>
                    <a:lnTo>
                      <a:pt x="965" y="10"/>
                    </a:lnTo>
                    <a:lnTo>
                      <a:pt x="987" y="23"/>
                    </a:lnTo>
                    <a:lnTo>
                      <a:pt x="991" y="81"/>
                    </a:lnTo>
                    <a:lnTo>
                      <a:pt x="994" y="147"/>
                    </a:lnTo>
                    <a:lnTo>
                      <a:pt x="994" y="220"/>
                    </a:lnTo>
                    <a:lnTo>
                      <a:pt x="994" y="296"/>
                    </a:lnTo>
                    <a:lnTo>
                      <a:pt x="994" y="376"/>
                    </a:lnTo>
                    <a:lnTo>
                      <a:pt x="994" y="458"/>
                    </a:lnTo>
                    <a:lnTo>
                      <a:pt x="994" y="536"/>
                    </a:lnTo>
                    <a:lnTo>
                      <a:pt x="994" y="612"/>
                    </a:lnTo>
                    <a:lnTo>
                      <a:pt x="1020" y="629"/>
                    </a:lnTo>
                    <a:lnTo>
                      <a:pt x="1040" y="641"/>
                    </a:lnTo>
                    <a:lnTo>
                      <a:pt x="1056" y="652"/>
                    </a:lnTo>
                    <a:lnTo>
                      <a:pt x="1071" y="663"/>
                    </a:lnTo>
                    <a:lnTo>
                      <a:pt x="1085" y="674"/>
                    </a:lnTo>
                    <a:lnTo>
                      <a:pt x="1100" y="689"/>
                    </a:lnTo>
                    <a:lnTo>
                      <a:pt x="1122" y="629"/>
                    </a:lnTo>
                    <a:lnTo>
                      <a:pt x="1145" y="580"/>
                    </a:lnTo>
                    <a:lnTo>
                      <a:pt x="1171" y="543"/>
                    </a:lnTo>
                    <a:lnTo>
                      <a:pt x="1196" y="516"/>
                    </a:lnTo>
                    <a:lnTo>
                      <a:pt x="1223" y="498"/>
                    </a:lnTo>
                    <a:lnTo>
                      <a:pt x="1252" y="490"/>
                    </a:lnTo>
                    <a:lnTo>
                      <a:pt x="1282" y="494"/>
                    </a:lnTo>
                    <a:lnTo>
                      <a:pt x="1314" y="505"/>
                    </a:lnTo>
                    <a:lnTo>
                      <a:pt x="1345" y="525"/>
                    </a:lnTo>
                    <a:lnTo>
                      <a:pt x="1380" y="556"/>
                    </a:lnTo>
                    <a:lnTo>
                      <a:pt x="1414" y="594"/>
                    </a:lnTo>
                    <a:lnTo>
                      <a:pt x="1451" y="640"/>
                    </a:lnTo>
                    <a:lnTo>
                      <a:pt x="1491" y="683"/>
                    </a:lnTo>
                    <a:lnTo>
                      <a:pt x="1527" y="729"/>
                    </a:lnTo>
                    <a:lnTo>
                      <a:pt x="1558" y="778"/>
                    </a:lnTo>
                    <a:lnTo>
                      <a:pt x="1585" y="832"/>
                    </a:lnTo>
                    <a:lnTo>
                      <a:pt x="1611" y="890"/>
                    </a:lnTo>
                    <a:lnTo>
                      <a:pt x="1634" y="956"/>
                    </a:lnTo>
                    <a:lnTo>
                      <a:pt x="1656" y="1027"/>
                    </a:lnTo>
                    <a:lnTo>
                      <a:pt x="1678" y="1107"/>
                    </a:lnTo>
                    <a:lnTo>
                      <a:pt x="1700" y="1196"/>
                    </a:lnTo>
                    <a:lnTo>
                      <a:pt x="1722" y="1294"/>
                    </a:lnTo>
                    <a:lnTo>
                      <a:pt x="1747" y="1403"/>
                    </a:lnTo>
                    <a:lnTo>
                      <a:pt x="1756" y="1450"/>
                    </a:lnTo>
                    <a:lnTo>
                      <a:pt x="1765" y="1500"/>
                    </a:lnTo>
                    <a:lnTo>
                      <a:pt x="1771" y="1549"/>
                    </a:lnTo>
                    <a:lnTo>
                      <a:pt x="1774" y="1598"/>
                    </a:lnTo>
                    <a:lnTo>
                      <a:pt x="1776" y="1645"/>
                    </a:lnTo>
                    <a:lnTo>
                      <a:pt x="1774" y="1690"/>
                    </a:lnTo>
                    <a:lnTo>
                      <a:pt x="1767" y="1734"/>
                    </a:lnTo>
                    <a:lnTo>
                      <a:pt x="1756" y="1774"/>
                    </a:lnTo>
                    <a:lnTo>
                      <a:pt x="1742" y="1809"/>
                    </a:lnTo>
                    <a:lnTo>
                      <a:pt x="1722" y="1838"/>
                    </a:lnTo>
                    <a:lnTo>
                      <a:pt x="1694" y="1860"/>
                    </a:lnTo>
                    <a:lnTo>
                      <a:pt x="1674" y="1869"/>
                    </a:lnTo>
                    <a:lnTo>
                      <a:pt x="1649" y="1869"/>
                    </a:lnTo>
                    <a:lnTo>
                      <a:pt x="1622" y="1863"/>
                    </a:lnTo>
                    <a:lnTo>
                      <a:pt x="1591" y="1854"/>
                    </a:lnTo>
                    <a:lnTo>
                      <a:pt x="1558" y="1840"/>
                    </a:lnTo>
                    <a:lnTo>
                      <a:pt x="1527" y="1821"/>
                    </a:lnTo>
                    <a:lnTo>
                      <a:pt x="1494" y="1801"/>
                    </a:lnTo>
                    <a:lnTo>
                      <a:pt x="1462" y="1781"/>
                    </a:lnTo>
                    <a:lnTo>
                      <a:pt x="1432" y="1760"/>
                    </a:lnTo>
                    <a:lnTo>
                      <a:pt x="1405" y="1740"/>
                    </a:lnTo>
                    <a:lnTo>
                      <a:pt x="1382" y="1723"/>
                    </a:lnTo>
                    <a:lnTo>
                      <a:pt x="1362" y="1707"/>
                    </a:lnTo>
                    <a:lnTo>
                      <a:pt x="1347" y="1696"/>
                    </a:lnTo>
                    <a:lnTo>
                      <a:pt x="1305" y="1663"/>
                    </a:lnTo>
                    <a:lnTo>
                      <a:pt x="1260" y="1632"/>
                    </a:lnTo>
                    <a:lnTo>
                      <a:pt x="1212" y="1605"/>
                    </a:lnTo>
                    <a:lnTo>
                      <a:pt x="1163" y="1580"/>
                    </a:lnTo>
                    <a:lnTo>
                      <a:pt x="1114" y="1554"/>
                    </a:lnTo>
                    <a:lnTo>
                      <a:pt x="1071" y="1527"/>
                    </a:lnTo>
                    <a:lnTo>
                      <a:pt x="1031" y="1500"/>
                    </a:lnTo>
                    <a:lnTo>
                      <a:pt x="1000" y="1469"/>
                    </a:lnTo>
                    <a:lnTo>
                      <a:pt x="987" y="1420"/>
                    </a:lnTo>
                    <a:lnTo>
                      <a:pt x="985" y="1372"/>
                    </a:lnTo>
                    <a:lnTo>
                      <a:pt x="989" y="1327"/>
                    </a:lnTo>
                    <a:lnTo>
                      <a:pt x="996" y="1285"/>
                    </a:lnTo>
                    <a:lnTo>
                      <a:pt x="1003" y="1247"/>
                    </a:lnTo>
                    <a:lnTo>
                      <a:pt x="1011" y="1212"/>
                    </a:lnTo>
                    <a:lnTo>
                      <a:pt x="1014" y="1176"/>
                    </a:lnTo>
                    <a:lnTo>
                      <a:pt x="1009" y="1143"/>
                    </a:lnTo>
                    <a:lnTo>
                      <a:pt x="1002" y="1114"/>
                    </a:lnTo>
                    <a:lnTo>
                      <a:pt x="994" y="1089"/>
                    </a:lnTo>
                    <a:lnTo>
                      <a:pt x="989" y="1036"/>
                    </a:lnTo>
                    <a:lnTo>
                      <a:pt x="992" y="985"/>
                    </a:lnTo>
                    <a:lnTo>
                      <a:pt x="1003" y="938"/>
                    </a:lnTo>
                    <a:lnTo>
                      <a:pt x="1018" y="896"/>
                    </a:lnTo>
                    <a:lnTo>
                      <a:pt x="1034" y="858"/>
                    </a:lnTo>
                    <a:lnTo>
                      <a:pt x="1051" y="825"/>
                    </a:lnTo>
                    <a:lnTo>
                      <a:pt x="1040" y="810"/>
                    </a:lnTo>
                    <a:lnTo>
                      <a:pt x="1025" y="794"/>
                    </a:lnTo>
                    <a:lnTo>
                      <a:pt x="1009" y="776"/>
                    </a:lnTo>
                    <a:lnTo>
                      <a:pt x="989" y="758"/>
                    </a:lnTo>
                    <a:lnTo>
                      <a:pt x="963" y="743"/>
                    </a:lnTo>
                    <a:lnTo>
                      <a:pt x="931" y="729"/>
                    </a:lnTo>
                    <a:lnTo>
                      <a:pt x="891" y="720"/>
                    </a:lnTo>
                    <a:lnTo>
                      <a:pt x="856" y="732"/>
                    </a:lnTo>
                    <a:lnTo>
                      <a:pt x="829" y="743"/>
                    </a:lnTo>
                    <a:lnTo>
                      <a:pt x="805" y="756"/>
                    </a:lnTo>
                    <a:lnTo>
                      <a:pt x="787" y="770"/>
                    </a:lnTo>
                    <a:lnTo>
                      <a:pt x="769" y="789"/>
                    </a:lnTo>
                    <a:lnTo>
                      <a:pt x="751" y="810"/>
                    </a:lnTo>
                    <a:lnTo>
                      <a:pt x="727" y="840"/>
                    </a:lnTo>
                    <a:lnTo>
                      <a:pt x="740" y="874"/>
                    </a:lnTo>
                    <a:lnTo>
                      <a:pt x="752" y="909"/>
                    </a:lnTo>
                    <a:lnTo>
                      <a:pt x="765" y="945"/>
                    </a:lnTo>
                    <a:lnTo>
                      <a:pt x="774" y="983"/>
                    </a:lnTo>
                    <a:lnTo>
                      <a:pt x="778" y="1021"/>
                    </a:lnTo>
                    <a:lnTo>
                      <a:pt x="776" y="1056"/>
                    </a:lnTo>
                    <a:lnTo>
                      <a:pt x="769" y="1089"/>
                    </a:lnTo>
                    <a:lnTo>
                      <a:pt x="762" y="1120"/>
                    </a:lnTo>
                    <a:lnTo>
                      <a:pt x="754" y="1149"/>
                    </a:lnTo>
                    <a:lnTo>
                      <a:pt x="752" y="1183"/>
                    </a:lnTo>
                    <a:lnTo>
                      <a:pt x="754" y="1220"/>
                    </a:lnTo>
                    <a:lnTo>
                      <a:pt x="760" y="1256"/>
                    </a:lnTo>
                    <a:lnTo>
                      <a:pt x="767" y="1292"/>
                    </a:lnTo>
                    <a:lnTo>
                      <a:pt x="774" y="1330"/>
                    </a:lnTo>
                    <a:lnTo>
                      <a:pt x="782" y="1365"/>
                    </a:lnTo>
                    <a:lnTo>
                      <a:pt x="785" y="1400"/>
                    </a:lnTo>
                    <a:lnTo>
                      <a:pt x="783" y="1432"/>
                    </a:lnTo>
                    <a:lnTo>
                      <a:pt x="774" y="1461"/>
                    </a:lnTo>
                    <a:lnTo>
                      <a:pt x="760" y="1489"/>
                    </a:lnTo>
                    <a:lnTo>
                      <a:pt x="651" y="1556"/>
                    </a:lnTo>
                    <a:lnTo>
                      <a:pt x="540" y="1621"/>
                    </a:lnTo>
                    <a:lnTo>
                      <a:pt x="431" y="1689"/>
                    </a:lnTo>
                    <a:lnTo>
                      <a:pt x="416" y="1700"/>
                    </a:lnTo>
                    <a:lnTo>
                      <a:pt x="396" y="1716"/>
                    </a:lnTo>
                    <a:lnTo>
                      <a:pt x="371" y="1736"/>
                    </a:lnTo>
                    <a:lnTo>
                      <a:pt x="343" y="1758"/>
                    </a:lnTo>
                    <a:lnTo>
                      <a:pt x="314" y="1781"/>
                    </a:lnTo>
                    <a:lnTo>
                      <a:pt x="283" y="1805"/>
                    </a:lnTo>
                    <a:lnTo>
                      <a:pt x="252" y="1827"/>
                    </a:lnTo>
                    <a:lnTo>
                      <a:pt x="222" y="1847"/>
                    </a:lnTo>
                    <a:lnTo>
                      <a:pt x="192" y="1863"/>
                    </a:lnTo>
                    <a:lnTo>
                      <a:pt x="167" y="1874"/>
                    </a:lnTo>
                    <a:lnTo>
                      <a:pt x="143" y="1881"/>
                    </a:lnTo>
                    <a:lnTo>
                      <a:pt x="123" y="1880"/>
                    </a:lnTo>
                    <a:lnTo>
                      <a:pt x="92" y="1872"/>
                    </a:lnTo>
                    <a:lnTo>
                      <a:pt x="69" y="1856"/>
                    </a:lnTo>
                    <a:lnTo>
                      <a:pt x="47" y="1832"/>
                    </a:lnTo>
                    <a:lnTo>
                      <a:pt x="31" y="1803"/>
                    </a:lnTo>
                    <a:lnTo>
                      <a:pt x="18" y="1769"/>
                    </a:lnTo>
                    <a:lnTo>
                      <a:pt x="9" y="1730"/>
                    </a:lnTo>
                    <a:lnTo>
                      <a:pt x="3" y="1690"/>
                    </a:lnTo>
                    <a:lnTo>
                      <a:pt x="0" y="1647"/>
                    </a:lnTo>
                    <a:lnTo>
                      <a:pt x="0" y="1601"/>
                    </a:lnTo>
                    <a:lnTo>
                      <a:pt x="2" y="1558"/>
                    </a:lnTo>
                    <a:lnTo>
                      <a:pt x="5" y="1512"/>
                    </a:lnTo>
                    <a:lnTo>
                      <a:pt x="9" y="1470"/>
                    </a:lnTo>
                    <a:lnTo>
                      <a:pt x="16" y="1429"/>
                    </a:lnTo>
                    <a:lnTo>
                      <a:pt x="23" y="1392"/>
                    </a:lnTo>
                    <a:lnTo>
                      <a:pt x="47" y="1285"/>
                    </a:lnTo>
                    <a:lnTo>
                      <a:pt x="72" y="1183"/>
                    </a:lnTo>
                    <a:lnTo>
                      <a:pt x="100" y="1087"/>
                    </a:lnTo>
                    <a:lnTo>
                      <a:pt x="129" y="996"/>
                    </a:lnTo>
                    <a:lnTo>
                      <a:pt x="162" y="912"/>
                    </a:lnTo>
                    <a:lnTo>
                      <a:pt x="194" y="834"/>
                    </a:lnTo>
                    <a:lnTo>
                      <a:pt x="231" y="767"/>
                    </a:lnTo>
                    <a:lnTo>
                      <a:pt x="269" y="707"/>
                    </a:lnTo>
                    <a:lnTo>
                      <a:pt x="311" y="656"/>
                    </a:lnTo>
                    <a:lnTo>
                      <a:pt x="327" y="634"/>
                    </a:lnTo>
                    <a:lnTo>
                      <a:pt x="343" y="610"/>
                    </a:lnTo>
                    <a:lnTo>
                      <a:pt x="360" y="587"/>
                    </a:lnTo>
                    <a:lnTo>
                      <a:pt x="378" y="563"/>
                    </a:lnTo>
                    <a:lnTo>
                      <a:pt x="398" y="541"/>
                    </a:lnTo>
                    <a:lnTo>
                      <a:pt x="420" y="521"/>
                    </a:lnTo>
                    <a:lnTo>
                      <a:pt x="443" y="505"/>
                    </a:lnTo>
                    <a:lnTo>
                      <a:pt x="471" y="492"/>
                    </a:lnTo>
                    <a:lnTo>
                      <a:pt x="502" y="487"/>
                    </a:lnTo>
                    <a:lnTo>
                      <a:pt x="534" y="489"/>
                    </a:lnTo>
                    <a:lnTo>
                      <a:pt x="562" y="510"/>
                    </a:lnTo>
                    <a:lnTo>
                      <a:pt x="582" y="538"/>
                    </a:lnTo>
                    <a:lnTo>
                      <a:pt x="596" y="567"/>
                    </a:lnTo>
                    <a:lnTo>
                      <a:pt x="611" y="598"/>
                    </a:lnTo>
                    <a:lnTo>
                      <a:pt x="623" y="629"/>
                    </a:lnTo>
                    <a:lnTo>
                      <a:pt x="638" y="660"/>
                    </a:lnTo>
                    <a:lnTo>
                      <a:pt x="654" y="689"/>
                    </a:lnTo>
                    <a:lnTo>
                      <a:pt x="672" y="712"/>
                    </a:lnTo>
                    <a:lnTo>
                      <a:pt x="671" y="716"/>
                    </a:lnTo>
                    <a:lnTo>
                      <a:pt x="674" y="716"/>
                    </a:lnTo>
                    <a:lnTo>
                      <a:pt x="672" y="712"/>
                    </a:lnTo>
                    <a:lnTo>
                      <a:pt x="672" y="710"/>
                    </a:lnTo>
                    <a:lnTo>
                      <a:pt x="682" y="701"/>
                    </a:lnTo>
                    <a:lnTo>
                      <a:pt x="694" y="690"/>
                    </a:lnTo>
                    <a:lnTo>
                      <a:pt x="711" y="676"/>
                    </a:lnTo>
                    <a:lnTo>
                      <a:pt x="731" y="661"/>
                    </a:lnTo>
                    <a:lnTo>
                      <a:pt x="752" y="645"/>
                    </a:lnTo>
                    <a:lnTo>
                      <a:pt x="774" y="632"/>
                    </a:lnTo>
                    <a:lnTo>
                      <a:pt x="796" y="620"/>
                    </a:lnTo>
                    <a:lnTo>
                      <a:pt x="814" y="612"/>
                    </a:lnTo>
                    <a:lnTo>
                      <a:pt x="816" y="534"/>
                    </a:lnTo>
                    <a:lnTo>
                      <a:pt x="816" y="461"/>
                    </a:lnTo>
                    <a:lnTo>
                      <a:pt x="814" y="394"/>
                    </a:lnTo>
                    <a:lnTo>
                      <a:pt x="812" y="327"/>
                    </a:lnTo>
                    <a:lnTo>
                      <a:pt x="812" y="258"/>
                    </a:lnTo>
                    <a:lnTo>
                      <a:pt x="811" y="185"/>
                    </a:lnTo>
                    <a:lnTo>
                      <a:pt x="812" y="107"/>
                    </a:lnTo>
                    <a:lnTo>
                      <a:pt x="814" y="20"/>
                    </a:lnTo>
                    <a:lnTo>
                      <a:pt x="818" y="20"/>
                    </a:lnTo>
                    <a:lnTo>
                      <a:pt x="829" y="16"/>
                    </a:lnTo>
                    <a:lnTo>
                      <a:pt x="845" y="10"/>
                    </a:lnTo>
                    <a:lnTo>
                      <a:pt x="865" y="5"/>
                    </a:lnTo>
                    <a:lnTo>
                      <a:pt x="889" y="1"/>
                    </a:lnTo>
                    <a:lnTo>
                      <a:pt x="9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54" name="Freeform 19">
                <a:extLst>
                  <a:ext uri="{FF2B5EF4-FFF2-40B4-BE49-F238E27FC236}">
                    <a16:creationId xmlns:a16="http://schemas.microsoft.com/office/drawing/2014/main" id="{7E74DCC0-CB27-4B09-8E4C-9EC8183558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80997" y="166898"/>
                <a:ext cx="295509" cy="149725"/>
              </a:xfrm>
              <a:custGeom>
                <a:avLst/>
                <a:gdLst>
                  <a:gd name="T0" fmla="*/ 1865 w 3600"/>
                  <a:gd name="T1" fmla="*/ 593 h 1824"/>
                  <a:gd name="T2" fmla="*/ 1911 w 3600"/>
                  <a:gd name="T3" fmla="*/ 800 h 1824"/>
                  <a:gd name="T4" fmla="*/ 2124 w 3600"/>
                  <a:gd name="T5" fmla="*/ 800 h 1824"/>
                  <a:gd name="T6" fmla="*/ 2171 w 3600"/>
                  <a:gd name="T7" fmla="*/ 593 h 1824"/>
                  <a:gd name="T8" fmla="*/ 1800 w 3600"/>
                  <a:gd name="T9" fmla="*/ 406 h 1824"/>
                  <a:gd name="T10" fmla="*/ 2184 w 3600"/>
                  <a:gd name="T11" fmla="*/ 580 h 1824"/>
                  <a:gd name="T12" fmla="*/ 2302 w 3600"/>
                  <a:gd name="T13" fmla="*/ 987 h 1824"/>
                  <a:gd name="T14" fmla="*/ 2076 w 3600"/>
                  <a:gd name="T15" fmla="*/ 1338 h 1824"/>
                  <a:gd name="T16" fmla="*/ 1653 w 3600"/>
                  <a:gd name="T17" fmla="*/ 1400 h 1824"/>
                  <a:gd name="T18" fmla="*/ 1340 w 3600"/>
                  <a:gd name="T19" fmla="*/ 1127 h 1824"/>
                  <a:gd name="T20" fmla="*/ 1340 w 3600"/>
                  <a:gd name="T21" fmla="*/ 698 h 1824"/>
                  <a:gd name="T22" fmla="*/ 1653 w 3600"/>
                  <a:gd name="T23" fmla="*/ 427 h 1824"/>
                  <a:gd name="T24" fmla="*/ 2513 w 3600"/>
                  <a:gd name="T25" fmla="*/ 437 h 1824"/>
                  <a:gd name="T26" fmla="*/ 2645 w 3600"/>
                  <a:gd name="T27" fmla="*/ 847 h 1824"/>
                  <a:gd name="T28" fmla="*/ 2575 w 3600"/>
                  <a:gd name="T29" fmla="*/ 1255 h 1824"/>
                  <a:gd name="T30" fmla="*/ 2402 w 3600"/>
                  <a:gd name="T31" fmla="*/ 1507 h 1824"/>
                  <a:gd name="T32" fmla="*/ 2780 w 3600"/>
                  <a:gd name="T33" fmla="*/ 1369 h 1824"/>
                  <a:gd name="T34" fmla="*/ 3244 w 3600"/>
                  <a:gd name="T35" fmla="*/ 1060 h 1824"/>
                  <a:gd name="T36" fmla="*/ 3382 w 3600"/>
                  <a:gd name="T37" fmla="*/ 927 h 1824"/>
                  <a:gd name="T38" fmla="*/ 3329 w 3600"/>
                  <a:gd name="T39" fmla="*/ 831 h 1824"/>
                  <a:gd name="T40" fmla="*/ 3160 w 3600"/>
                  <a:gd name="T41" fmla="*/ 686 h 1824"/>
                  <a:gd name="T42" fmla="*/ 2580 w 3600"/>
                  <a:gd name="T43" fmla="*/ 335 h 1824"/>
                  <a:gd name="T44" fmla="*/ 636 w 3600"/>
                  <a:gd name="T45" fmla="*/ 540 h 1824"/>
                  <a:gd name="T46" fmla="*/ 293 w 3600"/>
                  <a:gd name="T47" fmla="*/ 800 h 1824"/>
                  <a:gd name="T48" fmla="*/ 209 w 3600"/>
                  <a:gd name="T49" fmla="*/ 884 h 1824"/>
                  <a:gd name="T50" fmla="*/ 271 w 3600"/>
                  <a:gd name="T51" fmla="*/ 1004 h 1824"/>
                  <a:gd name="T52" fmla="*/ 404 w 3600"/>
                  <a:gd name="T53" fmla="*/ 1109 h 1824"/>
                  <a:gd name="T54" fmla="*/ 767 w 3600"/>
                  <a:gd name="T55" fmla="*/ 1357 h 1824"/>
                  <a:gd name="T56" fmla="*/ 1240 w 3600"/>
                  <a:gd name="T57" fmla="*/ 1562 h 1824"/>
                  <a:gd name="T58" fmla="*/ 1015 w 3600"/>
                  <a:gd name="T59" fmla="*/ 1227 h 1824"/>
                  <a:gd name="T60" fmla="*/ 951 w 3600"/>
                  <a:gd name="T61" fmla="*/ 802 h 1824"/>
                  <a:gd name="T62" fmla="*/ 1115 w 3600"/>
                  <a:gd name="T63" fmla="*/ 395 h 1824"/>
                  <a:gd name="T64" fmla="*/ 1567 w 3600"/>
                  <a:gd name="T65" fmla="*/ 249 h 1824"/>
                  <a:gd name="T66" fmla="*/ 1225 w 3600"/>
                  <a:gd name="T67" fmla="*/ 507 h 1824"/>
                  <a:gd name="T68" fmla="*/ 1104 w 3600"/>
                  <a:gd name="T69" fmla="*/ 947 h 1824"/>
                  <a:gd name="T70" fmla="*/ 1289 w 3600"/>
                  <a:gd name="T71" fmla="*/ 1384 h 1824"/>
                  <a:gd name="T72" fmla="*/ 1689 w 3600"/>
                  <a:gd name="T73" fmla="*/ 1607 h 1824"/>
                  <a:gd name="T74" fmla="*/ 2176 w 3600"/>
                  <a:gd name="T75" fmla="*/ 1491 h 1824"/>
                  <a:gd name="T76" fmla="*/ 2465 w 3600"/>
                  <a:gd name="T77" fmla="*/ 1113 h 1824"/>
                  <a:gd name="T78" fmla="*/ 2433 w 3600"/>
                  <a:gd name="T79" fmla="*/ 633 h 1824"/>
                  <a:gd name="T80" fmla="*/ 2144 w 3600"/>
                  <a:gd name="T81" fmla="*/ 304 h 1824"/>
                  <a:gd name="T82" fmla="*/ 1733 w 3600"/>
                  <a:gd name="T83" fmla="*/ 213 h 1824"/>
                  <a:gd name="T84" fmla="*/ 2087 w 3600"/>
                  <a:gd name="T85" fmla="*/ 18 h 1824"/>
                  <a:gd name="T86" fmla="*/ 2680 w 3600"/>
                  <a:gd name="T87" fmla="*/ 215 h 1824"/>
                  <a:gd name="T88" fmla="*/ 3331 w 3600"/>
                  <a:gd name="T89" fmla="*/ 615 h 1824"/>
                  <a:gd name="T90" fmla="*/ 3584 w 3600"/>
                  <a:gd name="T91" fmla="*/ 855 h 1824"/>
                  <a:gd name="T92" fmla="*/ 3542 w 3600"/>
                  <a:gd name="T93" fmla="*/ 1015 h 1824"/>
                  <a:gd name="T94" fmla="*/ 3236 w 3600"/>
                  <a:gd name="T95" fmla="*/ 1273 h 1824"/>
                  <a:gd name="T96" fmla="*/ 2613 w 3600"/>
                  <a:gd name="T97" fmla="*/ 1638 h 1824"/>
                  <a:gd name="T98" fmla="*/ 1844 w 3600"/>
                  <a:gd name="T99" fmla="*/ 1824 h 1824"/>
                  <a:gd name="T100" fmla="*/ 1113 w 3600"/>
                  <a:gd name="T101" fmla="*/ 1693 h 1824"/>
                  <a:gd name="T102" fmla="*/ 533 w 3600"/>
                  <a:gd name="T103" fmla="*/ 1397 h 1824"/>
                  <a:gd name="T104" fmla="*/ 58 w 3600"/>
                  <a:gd name="T105" fmla="*/ 1020 h 1824"/>
                  <a:gd name="T106" fmla="*/ 24 w 3600"/>
                  <a:gd name="T107" fmla="*/ 851 h 1824"/>
                  <a:gd name="T108" fmla="*/ 191 w 3600"/>
                  <a:gd name="T109" fmla="*/ 677 h 1824"/>
                  <a:gd name="T110" fmla="*/ 431 w 3600"/>
                  <a:gd name="T111" fmla="*/ 491 h 1824"/>
                  <a:gd name="T112" fmla="*/ 1047 w 3600"/>
                  <a:gd name="T113" fmla="*/ 149 h 1824"/>
                  <a:gd name="T114" fmla="*/ 1464 w 3600"/>
                  <a:gd name="T115" fmla="*/ 24 h 1824"/>
                  <a:gd name="T116" fmla="*/ 1624 w 3600"/>
                  <a:gd name="T117" fmla="*/ 6 h 1824"/>
                  <a:gd name="T118" fmla="*/ 1747 w 3600"/>
                  <a:gd name="T119" fmla="*/ 0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600" h="1824">
                    <a:moveTo>
                      <a:pt x="2018" y="497"/>
                    </a:moveTo>
                    <a:lnTo>
                      <a:pt x="1978" y="502"/>
                    </a:lnTo>
                    <a:lnTo>
                      <a:pt x="1944" y="515"/>
                    </a:lnTo>
                    <a:lnTo>
                      <a:pt x="1911" y="535"/>
                    </a:lnTo>
                    <a:lnTo>
                      <a:pt x="1885" y="560"/>
                    </a:lnTo>
                    <a:lnTo>
                      <a:pt x="1865" y="593"/>
                    </a:lnTo>
                    <a:lnTo>
                      <a:pt x="1853" y="627"/>
                    </a:lnTo>
                    <a:lnTo>
                      <a:pt x="1847" y="667"/>
                    </a:lnTo>
                    <a:lnTo>
                      <a:pt x="1853" y="706"/>
                    </a:lnTo>
                    <a:lnTo>
                      <a:pt x="1865" y="742"/>
                    </a:lnTo>
                    <a:lnTo>
                      <a:pt x="1885" y="773"/>
                    </a:lnTo>
                    <a:lnTo>
                      <a:pt x="1911" y="800"/>
                    </a:lnTo>
                    <a:lnTo>
                      <a:pt x="1944" y="820"/>
                    </a:lnTo>
                    <a:lnTo>
                      <a:pt x="1978" y="833"/>
                    </a:lnTo>
                    <a:lnTo>
                      <a:pt x="2018" y="837"/>
                    </a:lnTo>
                    <a:lnTo>
                      <a:pt x="2056" y="833"/>
                    </a:lnTo>
                    <a:lnTo>
                      <a:pt x="2093" y="820"/>
                    </a:lnTo>
                    <a:lnTo>
                      <a:pt x="2124" y="800"/>
                    </a:lnTo>
                    <a:lnTo>
                      <a:pt x="2151" y="773"/>
                    </a:lnTo>
                    <a:lnTo>
                      <a:pt x="2171" y="742"/>
                    </a:lnTo>
                    <a:lnTo>
                      <a:pt x="2184" y="706"/>
                    </a:lnTo>
                    <a:lnTo>
                      <a:pt x="2187" y="667"/>
                    </a:lnTo>
                    <a:lnTo>
                      <a:pt x="2184" y="627"/>
                    </a:lnTo>
                    <a:lnTo>
                      <a:pt x="2171" y="593"/>
                    </a:lnTo>
                    <a:lnTo>
                      <a:pt x="2151" y="560"/>
                    </a:lnTo>
                    <a:lnTo>
                      <a:pt x="2124" y="535"/>
                    </a:lnTo>
                    <a:lnTo>
                      <a:pt x="2093" y="515"/>
                    </a:lnTo>
                    <a:lnTo>
                      <a:pt x="2056" y="502"/>
                    </a:lnTo>
                    <a:lnTo>
                      <a:pt x="2018" y="497"/>
                    </a:lnTo>
                    <a:close/>
                    <a:moveTo>
                      <a:pt x="1800" y="406"/>
                    </a:moveTo>
                    <a:lnTo>
                      <a:pt x="1875" y="411"/>
                    </a:lnTo>
                    <a:lnTo>
                      <a:pt x="1947" y="427"/>
                    </a:lnTo>
                    <a:lnTo>
                      <a:pt x="2015" y="453"/>
                    </a:lnTo>
                    <a:lnTo>
                      <a:pt x="2076" y="487"/>
                    </a:lnTo>
                    <a:lnTo>
                      <a:pt x="2133" y="529"/>
                    </a:lnTo>
                    <a:lnTo>
                      <a:pt x="2184" y="580"/>
                    </a:lnTo>
                    <a:lnTo>
                      <a:pt x="2225" y="637"/>
                    </a:lnTo>
                    <a:lnTo>
                      <a:pt x="2260" y="698"/>
                    </a:lnTo>
                    <a:lnTo>
                      <a:pt x="2287" y="766"/>
                    </a:lnTo>
                    <a:lnTo>
                      <a:pt x="2302" y="838"/>
                    </a:lnTo>
                    <a:lnTo>
                      <a:pt x="2307" y="913"/>
                    </a:lnTo>
                    <a:lnTo>
                      <a:pt x="2302" y="987"/>
                    </a:lnTo>
                    <a:lnTo>
                      <a:pt x="2287" y="1060"/>
                    </a:lnTo>
                    <a:lnTo>
                      <a:pt x="2260" y="1127"/>
                    </a:lnTo>
                    <a:lnTo>
                      <a:pt x="2225" y="1189"/>
                    </a:lnTo>
                    <a:lnTo>
                      <a:pt x="2184" y="1246"/>
                    </a:lnTo>
                    <a:lnTo>
                      <a:pt x="2133" y="1297"/>
                    </a:lnTo>
                    <a:lnTo>
                      <a:pt x="2076" y="1338"/>
                    </a:lnTo>
                    <a:lnTo>
                      <a:pt x="2015" y="1375"/>
                    </a:lnTo>
                    <a:lnTo>
                      <a:pt x="1947" y="1400"/>
                    </a:lnTo>
                    <a:lnTo>
                      <a:pt x="1875" y="1415"/>
                    </a:lnTo>
                    <a:lnTo>
                      <a:pt x="1800" y="1422"/>
                    </a:lnTo>
                    <a:lnTo>
                      <a:pt x="1725" y="1415"/>
                    </a:lnTo>
                    <a:lnTo>
                      <a:pt x="1653" y="1400"/>
                    </a:lnTo>
                    <a:lnTo>
                      <a:pt x="1585" y="1375"/>
                    </a:lnTo>
                    <a:lnTo>
                      <a:pt x="1524" y="1338"/>
                    </a:lnTo>
                    <a:lnTo>
                      <a:pt x="1467" y="1297"/>
                    </a:lnTo>
                    <a:lnTo>
                      <a:pt x="1416" y="1246"/>
                    </a:lnTo>
                    <a:lnTo>
                      <a:pt x="1375" y="1189"/>
                    </a:lnTo>
                    <a:lnTo>
                      <a:pt x="1340" y="1127"/>
                    </a:lnTo>
                    <a:lnTo>
                      <a:pt x="1313" y="1060"/>
                    </a:lnTo>
                    <a:lnTo>
                      <a:pt x="1298" y="987"/>
                    </a:lnTo>
                    <a:lnTo>
                      <a:pt x="1293" y="913"/>
                    </a:lnTo>
                    <a:lnTo>
                      <a:pt x="1298" y="838"/>
                    </a:lnTo>
                    <a:lnTo>
                      <a:pt x="1313" y="766"/>
                    </a:lnTo>
                    <a:lnTo>
                      <a:pt x="1340" y="698"/>
                    </a:lnTo>
                    <a:lnTo>
                      <a:pt x="1375" y="637"/>
                    </a:lnTo>
                    <a:lnTo>
                      <a:pt x="1416" y="580"/>
                    </a:lnTo>
                    <a:lnTo>
                      <a:pt x="1467" y="529"/>
                    </a:lnTo>
                    <a:lnTo>
                      <a:pt x="1524" y="487"/>
                    </a:lnTo>
                    <a:lnTo>
                      <a:pt x="1585" y="453"/>
                    </a:lnTo>
                    <a:lnTo>
                      <a:pt x="1653" y="427"/>
                    </a:lnTo>
                    <a:lnTo>
                      <a:pt x="1725" y="411"/>
                    </a:lnTo>
                    <a:lnTo>
                      <a:pt x="1800" y="406"/>
                    </a:lnTo>
                    <a:close/>
                    <a:moveTo>
                      <a:pt x="2356" y="257"/>
                    </a:moveTo>
                    <a:lnTo>
                      <a:pt x="2444" y="349"/>
                    </a:lnTo>
                    <a:lnTo>
                      <a:pt x="2478" y="391"/>
                    </a:lnTo>
                    <a:lnTo>
                      <a:pt x="2513" y="437"/>
                    </a:lnTo>
                    <a:lnTo>
                      <a:pt x="2545" y="484"/>
                    </a:lnTo>
                    <a:lnTo>
                      <a:pt x="2575" y="533"/>
                    </a:lnTo>
                    <a:lnTo>
                      <a:pt x="2596" y="586"/>
                    </a:lnTo>
                    <a:lnTo>
                      <a:pt x="2622" y="677"/>
                    </a:lnTo>
                    <a:lnTo>
                      <a:pt x="2638" y="764"/>
                    </a:lnTo>
                    <a:lnTo>
                      <a:pt x="2645" y="847"/>
                    </a:lnTo>
                    <a:lnTo>
                      <a:pt x="2647" y="926"/>
                    </a:lnTo>
                    <a:lnTo>
                      <a:pt x="2644" y="1000"/>
                    </a:lnTo>
                    <a:lnTo>
                      <a:pt x="2633" y="1071"/>
                    </a:lnTo>
                    <a:lnTo>
                      <a:pt x="2616" y="1137"/>
                    </a:lnTo>
                    <a:lnTo>
                      <a:pt x="2598" y="1197"/>
                    </a:lnTo>
                    <a:lnTo>
                      <a:pt x="2575" y="1255"/>
                    </a:lnTo>
                    <a:lnTo>
                      <a:pt x="2549" y="1307"/>
                    </a:lnTo>
                    <a:lnTo>
                      <a:pt x="2520" y="1355"/>
                    </a:lnTo>
                    <a:lnTo>
                      <a:pt x="2491" y="1400"/>
                    </a:lnTo>
                    <a:lnTo>
                      <a:pt x="2460" y="1440"/>
                    </a:lnTo>
                    <a:lnTo>
                      <a:pt x="2431" y="1475"/>
                    </a:lnTo>
                    <a:lnTo>
                      <a:pt x="2402" y="1507"/>
                    </a:lnTo>
                    <a:lnTo>
                      <a:pt x="2373" y="1535"/>
                    </a:lnTo>
                    <a:lnTo>
                      <a:pt x="2347" y="1558"/>
                    </a:lnTo>
                    <a:lnTo>
                      <a:pt x="2324" y="1577"/>
                    </a:lnTo>
                    <a:lnTo>
                      <a:pt x="2482" y="1515"/>
                    </a:lnTo>
                    <a:lnTo>
                      <a:pt x="2633" y="1446"/>
                    </a:lnTo>
                    <a:lnTo>
                      <a:pt x="2780" y="1369"/>
                    </a:lnTo>
                    <a:lnTo>
                      <a:pt x="2920" y="1286"/>
                    </a:lnTo>
                    <a:lnTo>
                      <a:pt x="3053" y="1200"/>
                    </a:lnTo>
                    <a:lnTo>
                      <a:pt x="3180" y="1109"/>
                    </a:lnTo>
                    <a:lnTo>
                      <a:pt x="3198" y="1097"/>
                    </a:lnTo>
                    <a:lnTo>
                      <a:pt x="3220" y="1078"/>
                    </a:lnTo>
                    <a:lnTo>
                      <a:pt x="3244" y="1060"/>
                    </a:lnTo>
                    <a:lnTo>
                      <a:pt x="3271" y="1038"/>
                    </a:lnTo>
                    <a:lnTo>
                      <a:pt x="3296" y="1015"/>
                    </a:lnTo>
                    <a:lnTo>
                      <a:pt x="3322" y="993"/>
                    </a:lnTo>
                    <a:lnTo>
                      <a:pt x="3345" y="969"/>
                    </a:lnTo>
                    <a:lnTo>
                      <a:pt x="3365" y="947"/>
                    </a:lnTo>
                    <a:lnTo>
                      <a:pt x="3382" y="927"/>
                    </a:lnTo>
                    <a:lnTo>
                      <a:pt x="3391" y="909"/>
                    </a:lnTo>
                    <a:lnTo>
                      <a:pt x="3393" y="897"/>
                    </a:lnTo>
                    <a:lnTo>
                      <a:pt x="3385" y="886"/>
                    </a:lnTo>
                    <a:lnTo>
                      <a:pt x="3371" y="871"/>
                    </a:lnTo>
                    <a:lnTo>
                      <a:pt x="3353" y="853"/>
                    </a:lnTo>
                    <a:lnTo>
                      <a:pt x="3329" y="831"/>
                    </a:lnTo>
                    <a:lnTo>
                      <a:pt x="3304" y="807"/>
                    </a:lnTo>
                    <a:lnTo>
                      <a:pt x="3275" y="782"/>
                    </a:lnTo>
                    <a:lnTo>
                      <a:pt x="3245" y="757"/>
                    </a:lnTo>
                    <a:lnTo>
                      <a:pt x="3216" y="733"/>
                    </a:lnTo>
                    <a:lnTo>
                      <a:pt x="3187" y="707"/>
                    </a:lnTo>
                    <a:lnTo>
                      <a:pt x="3160" y="686"/>
                    </a:lnTo>
                    <a:lnTo>
                      <a:pt x="3071" y="622"/>
                    </a:lnTo>
                    <a:lnTo>
                      <a:pt x="2980" y="560"/>
                    </a:lnTo>
                    <a:lnTo>
                      <a:pt x="2885" y="498"/>
                    </a:lnTo>
                    <a:lnTo>
                      <a:pt x="2787" y="438"/>
                    </a:lnTo>
                    <a:lnTo>
                      <a:pt x="2685" y="384"/>
                    </a:lnTo>
                    <a:lnTo>
                      <a:pt x="2580" y="335"/>
                    </a:lnTo>
                    <a:lnTo>
                      <a:pt x="2469" y="291"/>
                    </a:lnTo>
                    <a:lnTo>
                      <a:pt x="2356" y="257"/>
                    </a:lnTo>
                    <a:close/>
                    <a:moveTo>
                      <a:pt x="1224" y="257"/>
                    </a:moveTo>
                    <a:lnTo>
                      <a:pt x="1016" y="337"/>
                    </a:lnTo>
                    <a:lnTo>
                      <a:pt x="716" y="493"/>
                    </a:lnTo>
                    <a:lnTo>
                      <a:pt x="636" y="540"/>
                    </a:lnTo>
                    <a:lnTo>
                      <a:pt x="558" y="593"/>
                    </a:lnTo>
                    <a:lnTo>
                      <a:pt x="484" y="649"/>
                    </a:lnTo>
                    <a:lnTo>
                      <a:pt x="409" y="706"/>
                    </a:lnTo>
                    <a:lnTo>
                      <a:pt x="336" y="760"/>
                    </a:lnTo>
                    <a:lnTo>
                      <a:pt x="313" y="782"/>
                    </a:lnTo>
                    <a:lnTo>
                      <a:pt x="293" y="800"/>
                    </a:lnTo>
                    <a:lnTo>
                      <a:pt x="276" y="815"/>
                    </a:lnTo>
                    <a:lnTo>
                      <a:pt x="258" y="831"/>
                    </a:lnTo>
                    <a:lnTo>
                      <a:pt x="240" y="847"/>
                    </a:lnTo>
                    <a:lnTo>
                      <a:pt x="216" y="869"/>
                    </a:lnTo>
                    <a:lnTo>
                      <a:pt x="215" y="875"/>
                    </a:lnTo>
                    <a:lnTo>
                      <a:pt x="209" y="884"/>
                    </a:lnTo>
                    <a:lnTo>
                      <a:pt x="205" y="897"/>
                    </a:lnTo>
                    <a:lnTo>
                      <a:pt x="202" y="913"/>
                    </a:lnTo>
                    <a:lnTo>
                      <a:pt x="202" y="929"/>
                    </a:lnTo>
                    <a:lnTo>
                      <a:pt x="207" y="946"/>
                    </a:lnTo>
                    <a:lnTo>
                      <a:pt x="242" y="977"/>
                    </a:lnTo>
                    <a:lnTo>
                      <a:pt x="271" y="1004"/>
                    </a:lnTo>
                    <a:lnTo>
                      <a:pt x="296" y="1026"/>
                    </a:lnTo>
                    <a:lnTo>
                      <a:pt x="320" y="1044"/>
                    </a:lnTo>
                    <a:lnTo>
                      <a:pt x="340" y="1060"/>
                    </a:lnTo>
                    <a:lnTo>
                      <a:pt x="360" y="1077"/>
                    </a:lnTo>
                    <a:lnTo>
                      <a:pt x="382" y="1093"/>
                    </a:lnTo>
                    <a:lnTo>
                      <a:pt x="404" y="1109"/>
                    </a:lnTo>
                    <a:lnTo>
                      <a:pt x="427" y="1129"/>
                    </a:lnTo>
                    <a:lnTo>
                      <a:pt x="484" y="1169"/>
                    </a:lnTo>
                    <a:lnTo>
                      <a:pt x="547" y="1215"/>
                    </a:lnTo>
                    <a:lnTo>
                      <a:pt x="616" y="1262"/>
                    </a:lnTo>
                    <a:lnTo>
                      <a:pt x="689" y="1309"/>
                    </a:lnTo>
                    <a:lnTo>
                      <a:pt x="767" y="1357"/>
                    </a:lnTo>
                    <a:lnTo>
                      <a:pt x="845" y="1404"/>
                    </a:lnTo>
                    <a:lnTo>
                      <a:pt x="927" y="1446"/>
                    </a:lnTo>
                    <a:lnTo>
                      <a:pt x="1007" y="1486"/>
                    </a:lnTo>
                    <a:lnTo>
                      <a:pt x="1087" y="1518"/>
                    </a:lnTo>
                    <a:lnTo>
                      <a:pt x="1165" y="1544"/>
                    </a:lnTo>
                    <a:lnTo>
                      <a:pt x="1240" y="1562"/>
                    </a:lnTo>
                    <a:lnTo>
                      <a:pt x="1196" y="1507"/>
                    </a:lnTo>
                    <a:lnTo>
                      <a:pt x="1155" y="1453"/>
                    </a:lnTo>
                    <a:lnTo>
                      <a:pt x="1115" y="1398"/>
                    </a:lnTo>
                    <a:lnTo>
                      <a:pt x="1078" y="1344"/>
                    </a:lnTo>
                    <a:lnTo>
                      <a:pt x="1044" y="1286"/>
                    </a:lnTo>
                    <a:lnTo>
                      <a:pt x="1015" y="1227"/>
                    </a:lnTo>
                    <a:lnTo>
                      <a:pt x="991" y="1166"/>
                    </a:lnTo>
                    <a:lnTo>
                      <a:pt x="971" y="1100"/>
                    </a:lnTo>
                    <a:lnTo>
                      <a:pt x="956" y="1031"/>
                    </a:lnTo>
                    <a:lnTo>
                      <a:pt x="947" y="960"/>
                    </a:lnTo>
                    <a:lnTo>
                      <a:pt x="945" y="884"/>
                    </a:lnTo>
                    <a:lnTo>
                      <a:pt x="951" y="802"/>
                    </a:lnTo>
                    <a:lnTo>
                      <a:pt x="964" y="717"/>
                    </a:lnTo>
                    <a:lnTo>
                      <a:pt x="984" y="626"/>
                    </a:lnTo>
                    <a:lnTo>
                      <a:pt x="1005" y="562"/>
                    </a:lnTo>
                    <a:lnTo>
                      <a:pt x="1036" y="502"/>
                    </a:lnTo>
                    <a:lnTo>
                      <a:pt x="1073" y="446"/>
                    </a:lnTo>
                    <a:lnTo>
                      <a:pt x="1115" y="395"/>
                    </a:lnTo>
                    <a:lnTo>
                      <a:pt x="1158" y="344"/>
                    </a:lnTo>
                    <a:lnTo>
                      <a:pt x="1200" y="298"/>
                    </a:lnTo>
                    <a:lnTo>
                      <a:pt x="1240" y="257"/>
                    </a:lnTo>
                    <a:lnTo>
                      <a:pt x="1224" y="257"/>
                    </a:lnTo>
                    <a:close/>
                    <a:moveTo>
                      <a:pt x="1733" y="213"/>
                    </a:moveTo>
                    <a:lnTo>
                      <a:pt x="1567" y="249"/>
                    </a:lnTo>
                    <a:lnTo>
                      <a:pt x="1500" y="278"/>
                    </a:lnTo>
                    <a:lnTo>
                      <a:pt x="1436" y="313"/>
                    </a:lnTo>
                    <a:lnTo>
                      <a:pt x="1376" y="355"/>
                    </a:lnTo>
                    <a:lnTo>
                      <a:pt x="1322" y="400"/>
                    </a:lnTo>
                    <a:lnTo>
                      <a:pt x="1271" y="451"/>
                    </a:lnTo>
                    <a:lnTo>
                      <a:pt x="1225" y="507"/>
                    </a:lnTo>
                    <a:lnTo>
                      <a:pt x="1185" y="567"/>
                    </a:lnTo>
                    <a:lnTo>
                      <a:pt x="1155" y="635"/>
                    </a:lnTo>
                    <a:lnTo>
                      <a:pt x="1127" y="706"/>
                    </a:lnTo>
                    <a:lnTo>
                      <a:pt x="1109" y="786"/>
                    </a:lnTo>
                    <a:lnTo>
                      <a:pt x="1102" y="867"/>
                    </a:lnTo>
                    <a:lnTo>
                      <a:pt x="1104" y="947"/>
                    </a:lnTo>
                    <a:lnTo>
                      <a:pt x="1115" y="1027"/>
                    </a:lnTo>
                    <a:lnTo>
                      <a:pt x="1135" y="1106"/>
                    </a:lnTo>
                    <a:lnTo>
                      <a:pt x="1162" y="1182"/>
                    </a:lnTo>
                    <a:lnTo>
                      <a:pt x="1198" y="1253"/>
                    </a:lnTo>
                    <a:lnTo>
                      <a:pt x="1240" y="1320"/>
                    </a:lnTo>
                    <a:lnTo>
                      <a:pt x="1289" y="1384"/>
                    </a:lnTo>
                    <a:lnTo>
                      <a:pt x="1345" y="1440"/>
                    </a:lnTo>
                    <a:lnTo>
                      <a:pt x="1405" y="1489"/>
                    </a:lnTo>
                    <a:lnTo>
                      <a:pt x="1471" y="1533"/>
                    </a:lnTo>
                    <a:lnTo>
                      <a:pt x="1540" y="1567"/>
                    </a:lnTo>
                    <a:lnTo>
                      <a:pt x="1613" y="1591"/>
                    </a:lnTo>
                    <a:lnTo>
                      <a:pt x="1689" y="1607"/>
                    </a:lnTo>
                    <a:lnTo>
                      <a:pt x="1767" y="1611"/>
                    </a:lnTo>
                    <a:lnTo>
                      <a:pt x="1847" y="1606"/>
                    </a:lnTo>
                    <a:lnTo>
                      <a:pt x="1940" y="1586"/>
                    </a:lnTo>
                    <a:lnTo>
                      <a:pt x="2025" y="1562"/>
                    </a:lnTo>
                    <a:lnTo>
                      <a:pt x="2104" y="1529"/>
                    </a:lnTo>
                    <a:lnTo>
                      <a:pt x="2176" y="1491"/>
                    </a:lnTo>
                    <a:lnTo>
                      <a:pt x="2240" y="1446"/>
                    </a:lnTo>
                    <a:lnTo>
                      <a:pt x="2298" y="1393"/>
                    </a:lnTo>
                    <a:lnTo>
                      <a:pt x="2349" y="1335"/>
                    </a:lnTo>
                    <a:lnTo>
                      <a:pt x="2393" y="1269"/>
                    </a:lnTo>
                    <a:lnTo>
                      <a:pt x="2433" y="1197"/>
                    </a:lnTo>
                    <a:lnTo>
                      <a:pt x="2465" y="1113"/>
                    </a:lnTo>
                    <a:lnTo>
                      <a:pt x="2485" y="1029"/>
                    </a:lnTo>
                    <a:lnTo>
                      <a:pt x="2495" y="946"/>
                    </a:lnTo>
                    <a:lnTo>
                      <a:pt x="2493" y="864"/>
                    </a:lnTo>
                    <a:lnTo>
                      <a:pt x="2482" y="784"/>
                    </a:lnTo>
                    <a:lnTo>
                      <a:pt x="2462" y="707"/>
                    </a:lnTo>
                    <a:lnTo>
                      <a:pt x="2433" y="633"/>
                    </a:lnTo>
                    <a:lnTo>
                      <a:pt x="2396" y="564"/>
                    </a:lnTo>
                    <a:lnTo>
                      <a:pt x="2355" y="500"/>
                    </a:lnTo>
                    <a:lnTo>
                      <a:pt x="2307" y="440"/>
                    </a:lnTo>
                    <a:lnTo>
                      <a:pt x="2256" y="387"/>
                    </a:lnTo>
                    <a:lnTo>
                      <a:pt x="2202" y="342"/>
                    </a:lnTo>
                    <a:lnTo>
                      <a:pt x="2144" y="304"/>
                    </a:lnTo>
                    <a:lnTo>
                      <a:pt x="2084" y="273"/>
                    </a:lnTo>
                    <a:lnTo>
                      <a:pt x="2024" y="251"/>
                    </a:lnTo>
                    <a:lnTo>
                      <a:pt x="1958" y="233"/>
                    </a:lnTo>
                    <a:lnTo>
                      <a:pt x="1891" y="222"/>
                    </a:lnTo>
                    <a:lnTo>
                      <a:pt x="1815" y="215"/>
                    </a:lnTo>
                    <a:lnTo>
                      <a:pt x="1733" y="213"/>
                    </a:lnTo>
                    <a:close/>
                    <a:moveTo>
                      <a:pt x="1796" y="0"/>
                    </a:moveTo>
                    <a:lnTo>
                      <a:pt x="1849" y="2"/>
                    </a:lnTo>
                    <a:lnTo>
                      <a:pt x="1907" y="4"/>
                    </a:lnTo>
                    <a:lnTo>
                      <a:pt x="1965" y="7"/>
                    </a:lnTo>
                    <a:lnTo>
                      <a:pt x="2027" y="11"/>
                    </a:lnTo>
                    <a:lnTo>
                      <a:pt x="2087" y="18"/>
                    </a:lnTo>
                    <a:lnTo>
                      <a:pt x="2147" y="27"/>
                    </a:lnTo>
                    <a:lnTo>
                      <a:pt x="2204" y="38"/>
                    </a:lnTo>
                    <a:lnTo>
                      <a:pt x="2256" y="53"/>
                    </a:lnTo>
                    <a:lnTo>
                      <a:pt x="2405" y="102"/>
                    </a:lnTo>
                    <a:lnTo>
                      <a:pt x="2545" y="157"/>
                    </a:lnTo>
                    <a:lnTo>
                      <a:pt x="2680" y="215"/>
                    </a:lnTo>
                    <a:lnTo>
                      <a:pt x="2809" y="277"/>
                    </a:lnTo>
                    <a:lnTo>
                      <a:pt x="2933" y="346"/>
                    </a:lnTo>
                    <a:lnTo>
                      <a:pt x="3051" y="417"/>
                    </a:lnTo>
                    <a:lnTo>
                      <a:pt x="3167" y="495"/>
                    </a:lnTo>
                    <a:lnTo>
                      <a:pt x="3280" y="577"/>
                    </a:lnTo>
                    <a:lnTo>
                      <a:pt x="3331" y="615"/>
                    </a:lnTo>
                    <a:lnTo>
                      <a:pt x="3382" y="653"/>
                    </a:lnTo>
                    <a:lnTo>
                      <a:pt x="3431" y="691"/>
                    </a:lnTo>
                    <a:lnTo>
                      <a:pt x="3480" y="733"/>
                    </a:lnTo>
                    <a:lnTo>
                      <a:pt x="3524" y="777"/>
                    </a:lnTo>
                    <a:lnTo>
                      <a:pt x="3564" y="826"/>
                    </a:lnTo>
                    <a:lnTo>
                      <a:pt x="3584" y="855"/>
                    </a:lnTo>
                    <a:lnTo>
                      <a:pt x="3596" y="882"/>
                    </a:lnTo>
                    <a:lnTo>
                      <a:pt x="3600" y="913"/>
                    </a:lnTo>
                    <a:lnTo>
                      <a:pt x="3596" y="944"/>
                    </a:lnTo>
                    <a:lnTo>
                      <a:pt x="3584" y="977"/>
                    </a:lnTo>
                    <a:lnTo>
                      <a:pt x="3562" y="998"/>
                    </a:lnTo>
                    <a:lnTo>
                      <a:pt x="3542" y="1015"/>
                    </a:lnTo>
                    <a:lnTo>
                      <a:pt x="3525" y="1031"/>
                    </a:lnTo>
                    <a:lnTo>
                      <a:pt x="3507" y="1047"/>
                    </a:lnTo>
                    <a:lnTo>
                      <a:pt x="3484" y="1069"/>
                    </a:lnTo>
                    <a:lnTo>
                      <a:pt x="3402" y="1137"/>
                    </a:lnTo>
                    <a:lnTo>
                      <a:pt x="3320" y="1206"/>
                    </a:lnTo>
                    <a:lnTo>
                      <a:pt x="3236" y="1273"/>
                    </a:lnTo>
                    <a:lnTo>
                      <a:pt x="3147" y="1337"/>
                    </a:lnTo>
                    <a:lnTo>
                      <a:pt x="3047" y="1404"/>
                    </a:lnTo>
                    <a:lnTo>
                      <a:pt x="2944" y="1467"/>
                    </a:lnTo>
                    <a:lnTo>
                      <a:pt x="2838" y="1527"/>
                    </a:lnTo>
                    <a:lnTo>
                      <a:pt x="2727" y="1586"/>
                    </a:lnTo>
                    <a:lnTo>
                      <a:pt x="2613" y="1638"/>
                    </a:lnTo>
                    <a:lnTo>
                      <a:pt x="2495" y="1687"/>
                    </a:lnTo>
                    <a:lnTo>
                      <a:pt x="2371" y="1731"/>
                    </a:lnTo>
                    <a:lnTo>
                      <a:pt x="2240" y="1769"/>
                    </a:lnTo>
                    <a:lnTo>
                      <a:pt x="2107" y="1798"/>
                    </a:lnTo>
                    <a:lnTo>
                      <a:pt x="1975" y="1817"/>
                    </a:lnTo>
                    <a:lnTo>
                      <a:pt x="1844" y="1824"/>
                    </a:lnTo>
                    <a:lnTo>
                      <a:pt x="1715" y="1822"/>
                    </a:lnTo>
                    <a:lnTo>
                      <a:pt x="1589" y="1809"/>
                    </a:lnTo>
                    <a:lnTo>
                      <a:pt x="1465" y="1791"/>
                    </a:lnTo>
                    <a:lnTo>
                      <a:pt x="1344" y="1764"/>
                    </a:lnTo>
                    <a:lnTo>
                      <a:pt x="1225" y="1731"/>
                    </a:lnTo>
                    <a:lnTo>
                      <a:pt x="1113" y="1693"/>
                    </a:lnTo>
                    <a:lnTo>
                      <a:pt x="1002" y="1649"/>
                    </a:lnTo>
                    <a:lnTo>
                      <a:pt x="896" y="1604"/>
                    </a:lnTo>
                    <a:lnTo>
                      <a:pt x="798" y="1553"/>
                    </a:lnTo>
                    <a:lnTo>
                      <a:pt x="704" y="1502"/>
                    </a:lnTo>
                    <a:lnTo>
                      <a:pt x="615" y="1449"/>
                    </a:lnTo>
                    <a:lnTo>
                      <a:pt x="533" y="1397"/>
                    </a:lnTo>
                    <a:lnTo>
                      <a:pt x="422" y="1320"/>
                    </a:lnTo>
                    <a:lnTo>
                      <a:pt x="316" y="1238"/>
                    </a:lnTo>
                    <a:lnTo>
                      <a:pt x="215" y="1157"/>
                    </a:lnTo>
                    <a:lnTo>
                      <a:pt x="113" y="1073"/>
                    </a:lnTo>
                    <a:lnTo>
                      <a:pt x="85" y="1049"/>
                    </a:lnTo>
                    <a:lnTo>
                      <a:pt x="58" y="1020"/>
                    </a:lnTo>
                    <a:lnTo>
                      <a:pt x="33" y="989"/>
                    </a:lnTo>
                    <a:lnTo>
                      <a:pt x="13" y="953"/>
                    </a:lnTo>
                    <a:lnTo>
                      <a:pt x="0" y="917"/>
                    </a:lnTo>
                    <a:lnTo>
                      <a:pt x="0" y="898"/>
                    </a:lnTo>
                    <a:lnTo>
                      <a:pt x="9" y="875"/>
                    </a:lnTo>
                    <a:lnTo>
                      <a:pt x="24" y="851"/>
                    </a:lnTo>
                    <a:lnTo>
                      <a:pt x="45" y="822"/>
                    </a:lnTo>
                    <a:lnTo>
                      <a:pt x="69" y="793"/>
                    </a:lnTo>
                    <a:lnTo>
                      <a:pt x="98" y="764"/>
                    </a:lnTo>
                    <a:lnTo>
                      <a:pt x="129" y="735"/>
                    </a:lnTo>
                    <a:lnTo>
                      <a:pt x="160" y="704"/>
                    </a:lnTo>
                    <a:lnTo>
                      <a:pt x="191" y="677"/>
                    </a:lnTo>
                    <a:lnTo>
                      <a:pt x="222" y="649"/>
                    </a:lnTo>
                    <a:lnTo>
                      <a:pt x="251" y="626"/>
                    </a:lnTo>
                    <a:lnTo>
                      <a:pt x="276" y="606"/>
                    </a:lnTo>
                    <a:lnTo>
                      <a:pt x="296" y="589"/>
                    </a:lnTo>
                    <a:lnTo>
                      <a:pt x="313" y="577"/>
                    </a:lnTo>
                    <a:lnTo>
                      <a:pt x="431" y="491"/>
                    </a:lnTo>
                    <a:lnTo>
                      <a:pt x="545" y="415"/>
                    </a:lnTo>
                    <a:lnTo>
                      <a:pt x="655" y="346"/>
                    </a:lnTo>
                    <a:lnTo>
                      <a:pt x="760" y="286"/>
                    </a:lnTo>
                    <a:lnTo>
                      <a:pt x="860" y="233"/>
                    </a:lnTo>
                    <a:lnTo>
                      <a:pt x="956" y="187"/>
                    </a:lnTo>
                    <a:lnTo>
                      <a:pt x="1047" y="149"/>
                    </a:lnTo>
                    <a:lnTo>
                      <a:pt x="1131" y="117"/>
                    </a:lnTo>
                    <a:lnTo>
                      <a:pt x="1211" y="89"/>
                    </a:lnTo>
                    <a:lnTo>
                      <a:pt x="1284" y="66"/>
                    </a:lnTo>
                    <a:lnTo>
                      <a:pt x="1351" y="49"/>
                    </a:lnTo>
                    <a:lnTo>
                      <a:pt x="1411" y="35"/>
                    </a:lnTo>
                    <a:lnTo>
                      <a:pt x="1464" y="24"/>
                    </a:lnTo>
                    <a:lnTo>
                      <a:pt x="1509" y="17"/>
                    </a:lnTo>
                    <a:lnTo>
                      <a:pt x="1547" y="11"/>
                    </a:lnTo>
                    <a:lnTo>
                      <a:pt x="1580" y="7"/>
                    </a:lnTo>
                    <a:lnTo>
                      <a:pt x="1602" y="6"/>
                    </a:lnTo>
                    <a:lnTo>
                      <a:pt x="1618" y="6"/>
                    </a:lnTo>
                    <a:lnTo>
                      <a:pt x="1624" y="6"/>
                    </a:lnTo>
                    <a:lnTo>
                      <a:pt x="1618" y="6"/>
                    </a:lnTo>
                    <a:lnTo>
                      <a:pt x="1624" y="6"/>
                    </a:lnTo>
                    <a:lnTo>
                      <a:pt x="1642" y="4"/>
                    </a:lnTo>
                    <a:lnTo>
                      <a:pt x="1669" y="2"/>
                    </a:lnTo>
                    <a:lnTo>
                      <a:pt x="1704" y="2"/>
                    </a:lnTo>
                    <a:lnTo>
                      <a:pt x="1747" y="0"/>
                    </a:lnTo>
                    <a:lnTo>
                      <a:pt x="179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55" name="Oval 1">
                <a:extLst>
                  <a:ext uri="{FF2B5EF4-FFF2-40B4-BE49-F238E27FC236}">
                    <a16:creationId xmlns:a16="http://schemas.microsoft.com/office/drawing/2014/main" id="{482A8B96-7938-4FAD-A684-5A2B5AD46FBE}"/>
                  </a:ext>
                </a:extLst>
              </p:cNvPr>
              <p:cNvSpPr/>
              <p:nvPr/>
            </p:nvSpPr>
            <p:spPr>
              <a:xfrm>
                <a:off x="3725628" y="94418"/>
                <a:ext cx="284572" cy="306011"/>
              </a:xfrm>
              <a:custGeom>
                <a:avLst/>
                <a:gdLst/>
                <a:ahLst/>
                <a:cxnLst/>
                <a:rect l="l" t="t" r="r" b="b"/>
                <a:pathLst>
                  <a:path w="4669637" h="5021437">
                    <a:moveTo>
                      <a:pt x="3221000" y="0"/>
                    </a:moveTo>
                    <a:cubicBezTo>
                      <a:pt x="3362423" y="0"/>
                      <a:pt x="3491529" y="52734"/>
                      <a:pt x="3588254" y="141276"/>
                    </a:cubicBezTo>
                    <a:cubicBezTo>
                      <a:pt x="3684978" y="52735"/>
                      <a:pt x="3814082" y="3"/>
                      <a:pt x="3955503" y="3"/>
                    </a:cubicBezTo>
                    <a:cubicBezTo>
                      <a:pt x="4262962" y="3"/>
                      <a:pt x="4512207" y="249248"/>
                      <a:pt x="4512207" y="556707"/>
                    </a:cubicBezTo>
                    <a:cubicBezTo>
                      <a:pt x="4512207" y="669790"/>
                      <a:pt x="4478490" y="774998"/>
                      <a:pt x="4420089" y="862515"/>
                    </a:cubicBezTo>
                    <a:cubicBezTo>
                      <a:pt x="4570580" y="961849"/>
                      <a:pt x="4669637" y="1132542"/>
                      <a:pt x="4669637" y="1326370"/>
                    </a:cubicBezTo>
                    <a:cubicBezTo>
                      <a:pt x="4669637" y="1487821"/>
                      <a:pt x="4600910" y="1633219"/>
                      <a:pt x="4490000" y="1733701"/>
                    </a:cubicBezTo>
                    <a:cubicBezTo>
                      <a:pt x="4600910" y="1834183"/>
                      <a:pt x="4669637" y="1979581"/>
                      <a:pt x="4669637" y="2141032"/>
                    </a:cubicBezTo>
                    <a:cubicBezTo>
                      <a:pt x="4669637" y="2302483"/>
                      <a:pt x="4600910" y="2447881"/>
                      <a:pt x="4490000" y="2548363"/>
                    </a:cubicBezTo>
                    <a:cubicBezTo>
                      <a:pt x="4600910" y="2648845"/>
                      <a:pt x="4669637" y="2794244"/>
                      <a:pt x="4669637" y="2955694"/>
                    </a:cubicBezTo>
                    <a:cubicBezTo>
                      <a:pt x="4669637" y="3224895"/>
                      <a:pt x="4478563" y="3449467"/>
                      <a:pt x="4224627" y="3501139"/>
                    </a:cubicBezTo>
                    <a:cubicBezTo>
                      <a:pt x="4173492" y="3755645"/>
                      <a:pt x="3948659" y="3947273"/>
                      <a:pt x="3679069" y="3947273"/>
                    </a:cubicBezTo>
                    <a:cubicBezTo>
                      <a:pt x="3559167" y="3947273"/>
                      <a:pt x="3448117" y="3909367"/>
                      <a:pt x="3357878" y="3844002"/>
                    </a:cubicBezTo>
                    <a:cubicBezTo>
                      <a:pt x="3259607" y="3937451"/>
                      <a:pt x="3126492" y="3993881"/>
                      <a:pt x="2980197" y="3993881"/>
                    </a:cubicBezTo>
                    <a:cubicBezTo>
                      <a:pt x="2931818" y="3993881"/>
                      <a:pt x="2884880" y="3987710"/>
                      <a:pt x="2841084" y="3972961"/>
                    </a:cubicBezTo>
                    <a:cubicBezTo>
                      <a:pt x="2832044" y="4069054"/>
                      <a:pt x="2794874" y="4156856"/>
                      <a:pt x="2737231" y="4227693"/>
                    </a:cubicBezTo>
                    <a:cubicBezTo>
                      <a:pt x="2806079" y="4310086"/>
                      <a:pt x="2846234" y="4416407"/>
                      <a:pt x="2846234" y="4532107"/>
                    </a:cubicBezTo>
                    <a:cubicBezTo>
                      <a:pt x="2846234" y="4802356"/>
                      <a:pt x="2627153" y="5021437"/>
                      <a:pt x="2356904" y="5021437"/>
                    </a:cubicBezTo>
                    <a:cubicBezTo>
                      <a:pt x="2086655" y="5021437"/>
                      <a:pt x="1867574" y="4802356"/>
                      <a:pt x="1867574" y="4532107"/>
                    </a:cubicBezTo>
                    <a:cubicBezTo>
                      <a:pt x="1867574" y="4416078"/>
                      <a:pt x="1907958" y="4309481"/>
                      <a:pt x="1977158" y="4226990"/>
                    </a:cubicBezTo>
                    <a:cubicBezTo>
                      <a:pt x="1907958" y="4144498"/>
                      <a:pt x="1867574" y="4037901"/>
                      <a:pt x="1867574" y="3921872"/>
                    </a:cubicBezTo>
                    <a:lnTo>
                      <a:pt x="1870634" y="3891520"/>
                    </a:lnTo>
                    <a:cubicBezTo>
                      <a:pt x="1824903" y="3813479"/>
                      <a:pt x="1800200" y="3722456"/>
                      <a:pt x="1800200" y="3625662"/>
                    </a:cubicBezTo>
                    <a:cubicBezTo>
                      <a:pt x="1800200" y="3318203"/>
                      <a:pt x="2049445" y="3068958"/>
                      <a:pt x="2356904" y="3068958"/>
                    </a:cubicBezTo>
                    <a:cubicBezTo>
                      <a:pt x="2420773" y="3068958"/>
                      <a:pt x="2482129" y="3079714"/>
                      <a:pt x="2538468" y="3101802"/>
                    </a:cubicBezTo>
                    <a:cubicBezTo>
                      <a:pt x="2638465" y="2966803"/>
                      <a:pt x="2799249" y="2880473"/>
                      <a:pt x="2980197" y="2880473"/>
                    </a:cubicBezTo>
                    <a:cubicBezTo>
                      <a:pt x="3100008" y="2880473"/>
                      <a:pt x="3210978" y="2918321"/>
                      <a:pt x="3301190" y="2983581"/>
                    </a:cubicBezTo>
                    <a:cubicBezTo>
                      <a:pt x="3373807" y="2914346"/>
                      <a:pt x="3465808" y="2865716"/>
                      <a:pt x="3567959" y="2845066"/>
                    </a:cubicBezTo>
                    <a:cubicBezTo>
                      <a:pt x="3590854" y="2728399"/>
                      <a:pt x="3651016" y="2625236"/>
                      <a:pt x="3735867" y="2548363"/>
                    </a:cubicBezTo>
                    <a:cubicBezTo>
                      <a:pt x="3624957" y="2447881"/>
                      <a:pt x="3556229" y="2302483"/>
                      <a:pt x="3556229" y="2141032"/>
                    </a:cubicBezTo>
                    <a:cubicBezTo>
                      <a:pt x="3556229" y="1979581"/>
                      <a:pt x="3624957" y="1834183"/>
                      <a:pt x="3735867" y="1733701"/>
                    </a:cubicBezTo>
                    <a:cubicBezTo>
                      <a:pt x="3624957" y="1633219"/>
                      <a:pt x="3556229" y="1487821"/>
                      <a:pt x="3556229" y="1326370"/>
                    </a:cubicBezTo>
                    <a:cubicBezTo>
                      <a:pt x="3556229" y="1213287"/>
                      <a:pt x="3589946" y="1108079"/>
                      <a:pt x="3648347" y="1020561"/>
                    </a:cubicBezTo>
                    <a:cubicBezTo>
                      <a:pt x="3626565" y="1006627"/>
                      <a:pt x="3606074" y="990873"/>
                      <a:pt x="3588250" y="972135"/>
                    </a:cubicBezTo>
                    <a:cubicBezTo>
                      <a:pt x="3491526" y="1060675"/>
                      <a:pt x="3362421" y="1113408"/>
                      <a:pt x="3221000" y="1113408"/>
                    </a:cubicBezTo>
                    <a:cubicBezTo>
                      <a:pt x="3065923" y="1113408"/>
                      <a:pt x="2925655" y="1049999"/>
                      <a:pt x="2824957" y="947451"/>
                    </a:cubicBezTo>
                    <a:cubicBezTo>
                      <a:pt x="2724258" y="1050000"/>
                      <a:pt x="2583990" y="1113409"/>
                      <a:pt x="2428912" y="1113409"/>
                    </a:cubicBezTo>
                    <a:cubicBezTo>
                      <a:pt x="2253449" y="1113409"/>
                      <a:pt x="2096946" y="1032234"/>
                      <a:pt x="1996865" y="903815"/>
                    </a:cubicBezTo>
                    <a:cubicBezTo>
                      <a:pt x="1896784" y="1032234"/>
                      <a:pt x="1740280" y="1113410"/>
                      <a:pt x="1564816" y="1113410"/>
                    </a:cubicBezTo>
                    <a:cubicBezTo>
                      <a:pt x="1377378" y="1113410"/>
                      <a:pt x="1211575" y="1020776"/>
                      <a:pt x="1111593" y="878151"/>
                    </a:cubicBezTo>
                    <a:cubicBezTo>
                      <a:pt x="1080053" y="927774"/>
                      <a:pt x="1038222" y="969598"/>
                      <a:pt x="990563" y="1003955"/>
                    </a:cubicBezTo>
                    <a:cubicBezTo>
                      <a:pt x="1068182" y="1097494"/>
                      <a:pt x="1113408" y="1217901"/>
                      <a:pt x="1113408" y="1348870"/>
                    </a:cubicBezTo>
                    <a:cubicBezTo>
                      <a:pt x="1113408" y="1503969"/>
                      <a:pt x="1049982" y="1644253"/>
                      <a:pt x="947405" y="1744951"/>
                    </a:cubicBezTo>
                    <a:cubicBezTo>
                      <a:pt x="1049982" y="1845649"/>
                      <a:pt x="1113408" y="1985934"/>
                      <a:pt x="1113408" y="2141033"/>
                    </a:cubicBezTo>
                    <a:cubicBezTo>
                      <a:pt x="1113408" y="2296132"/>
                      <a:pt x="1049982" y="2436417"/>
                      <a:pt x="947405" y="2537115"/>
                    </a:cubicBezTo>
                    <a:cubicBezTo>
                      <a:pt x="1049982" y="2637813"/>
                      <a:pt x="1113408" y="2778098"/>
                      <a:pt x="1113408" y="2933196"/>
                    </a:cubicBezTo>
                    <a:cubicBezTo>
                      <a:pt x="1113408" y="3160411"/>
                      <a:pt x="977287" y="3355833"/>
                      <a:pt x="781802" y="3441590"/>
                    </a:cubicBezTo>
                    <a:cubicBezTo>
                      <a:pt x="781802" y="3467025"/>
                      <a:pt x="781802" y="3492460"/>
                      <a:pt x="781802" y="3517895"/>
                    </a:cubicBezTo>
                    <a:cubicBezTo>
                      <a:pt x="781802" y="3642214"/>
                      <a:pt x="681021" y="3742995"/>
                      <a:pt x="556702" y="3742995"/>
                    </a:cubicBezTo>
                    <a:lnTo>
                      <a:pt x="556703" y="3742994"/>
                    </a:lnTo>
                    <a:cubicBezTo>
                      <a:pt x="432384" y="3742994"/>
                      <a:pt x="331603" y="3642213"/>
                      <a:pt x="331603" y="3517894"/>
                    </a:cubicBezTo>
                    <a:lnTo>
                      <a:pt x="331603" y="3441589"/>
                    </a:lnTo>
                    <a:cubicBezTo>
                      <a:pt x="136120" y="3355831"/>
                      <a:pt x="0" y="3160410"/>
                      <a:pt x="0" y="2933196"/>
                    </a:cubicBezTo>
                    <a:cubicBezTo>
                      <a:pt x="0" y="2778098"/>
                      <a:pt x="63426" y="2637813"/>
                      <a:pt x="166003" y="2537115"/>
                    </a:cubicBezTo>
                    <a:cubicBezTo>
                      <a:pt x="63426" y="2436417"/>
                      <a:pt x="0" y="2296132"/>
                      <a:pt x="0" y="2141033"/>
                    </a:cubicBezTo>
                    <a:cubicBezTo>
                      <a:pt x="0" y="1985934"/>
                      <a:pt x="63426" y="1845649"/>
                      <a:pt x="166003" y="1744951"/>
                    </a:cubicBezTo>
                    <a:cubicBezTo>
                      <a:pt x="63426" y="1644253"/>
                      <a:pt x="0" y="1503969"/>
                      <a:pt x="0" y="1348870"/>
                    </a:cubicBezTo>
                    <a:cubicBezTo>
                      <a:pt x="0" y="1164802"/>
                      <a:pt x="89333" y="1001598"/>
                      <a:pt x="228018" y="901622"/>
                    </a:cubicBezTo>
                    <a:cubicBezTo>
                      <a:pt x="150398" y="808082"/>
                      <a:pt x="105172" y="687676"/>
                      <a:pt x="105172" y="556707"/>
                    </a:cubicBezTo>
                    <a:cubicBezTo>
                      <a:pt x="105172" y="249248"/>
                      <a:pt x="354417" y="3"/>
                      <a:pt x="661876" y="3"/>
                    </a:cubicBezTo>
                    <a:cubicBezTo>
                      <a:pt x="848326" y="3"/>
                      <a:pt x="1013368" y="91662"/>
                      <a:pt x="1113346" y="233137"/>
                    </a:cubicBezTo>
                    <a:cubicBezTo>
                      <a:pt x="1213323" y="91662"/>
                      <a:pt x="1378365" y="2"/>
                      <a:pt x="1564816" y="2"/>
                    </a:cubicBezTo>
                    <a:cubicBezTo>
                      <a:pt x="1740279" y="2"/>
                      <a:pt x="1896783" y="81177"/>
                      <a:pt x="1996864" y="209596"/>
                    </a:cubicBezTo>
                    <a:cubicBezTo>
                      <a:pt x="2096945" y="81176"/>
                      <a:pt x="2253449" y="1"/>
                      <a:pt x="2428912" y="1"/>
                    </a:cubicBezTo>
                    <a:cubicBezTo>
                      <a:pt x="2583990" y="1"/>
                      <a:pt x="2724257" y="63410"/>
                      <a:pt x="2824956" y="165958"/>
                    </a:cubicBezTo>
                    <a:cubicBezTo>
                      <a:pt x="2925654" y="63409"/>
                      <a:pt x="3065922" y="0"/>
                      <a:pt x="32210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BD6771C6-0F08-4471-9FBD-893C888BD683}"/>
                  </a:ext>
                </a:extLst>
              </p:cNvPr>
              <p:cNvGrpSpPr/>
              <p:nvPr/>
            </p:nvGrpSpPr>
            <p:grpSpPr>
              <a:xfrm>
                <a:off x="3100246" y="76423"/>
                <a:ext cx="323876" cy="330677"/>
                <a:chOff x="2062550" y="1001048"/>
                <a:chExt cx="5068291" cy="5174720"/>
              </a:xfrm>
              <a:grpFill/>
            </p:grpSpPr>
            <p:sp>
              <p:nvSpPr>
                <p:cNvPr id="165" name="Freeform 18">
                  <a:extLst>
                    <a:ext uri="{FF2B5EF4-FFF2-40B4-BE49-F238E27FC236}">
                      <a16:creationId xmlns:a16="http://schemas.microsoft.com/office/drawing/2014/main" id="{E039AD43-E7F0-4687-8AA9-BA4D02E444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7053" y="1142826"/>
                  <a:ext cx="2363788" cy="985838"/>
                </a:xfrm>
                <a:custGeom>
                  <a:avLst/>
                  <a:gdLst>
                    <a:gd name="T0" fmla="*/ 548 w 1489"/>
                    <a:gd name="T1" fmla="*/ 1 h 621"/>
                    <a:gd name="T2" fmla="*/ 640 w 1489"/>
                    <a:gd name="T3" fmla="*/ 16 h 621"/>
                    <a:gd name="T4" fmla="*/ 722 w 1489"/>
                    <a:gd name="T5" fmla="*/ 51 h 621"/>
                    <a:gd name="T6" fmla="*/ 786 w 1489"/>
                    <a:gd name="T7" fmla="*/ 80 h 621"/>
                    <a:gd name="T8" fmla="*/ 842 w 1489"/>
                    <a:gd name="T9" fmla="*/ 101 h 621"/>
                    <a:gd name="T10" fmla="*/ 900 w 1489"/>
                    <a:gd name="T11" fmla="*/ 123 h 621"/>
                    <a:gd name="T12" fmla="*/ 973 w 1489"/>
                    <a:gd name="T13" fmla="*/ 151 h 621"/>
                    <a:gd name="T14" fmla="*/ 1064 w 1489"/>
                    <a:gd name="T15" fmla="*/ 180 h 621"/>
                    <a:gd name="T16" fmla="*/ 1171 w 1489"/>
                    <a:gd name="T17" fmla="*/ 192 h 621"/>
                    <a:gd name="T18" fmla="*/ 1286 w 1489"/>
                    <a:gd name="T19" fmla="*/ 192 h 621"/>
                    <a:gd name="T20" fmla="*/ 1389 w 1489"/>
                    <a:gd name="T21" fmla="*/ 181 h 621"/>
                    <a:gd name="T22" fmla="*/ 1464 w 1489"/>
                    <a:gd name="T23" fmla="*/ 167 h 621"/>
                    <a:gd name="T24" fmla="*/ 1486 w 1489"/>
                    <a:gd name="T25" fmla="*/ 174 h 621"/>
                    <a:gd name="T26" fmla="*/ 1489 w 1489"/>
                    <a:gd name="T27" fmla="*/ 192 h 621"/>
                    <a:gd name="T28" fmla="*/ 1469 w 1489"/>
                    <a:gd name="T29" fmla="*/ 227 h 621"/>
                    <a:gd name="T30" fmla="*/ 1433 w 1489"/>
                    <a:gd name="T31" fmla="*/ 272 h 621"/>
                    <a:gd name="T32" fmla="*/ 1377 w 1489"/>
                    <a:gd name="T33" fmla="*/ 311 h 621"/>
                    <a:gd name="T34" fmla="*/ 1293 w 1489"/>
                    <a:gd name="T35" fmla="*/ 341 h 621"/>
                    <a:gd name="T36" fmla="*/ 1177 w 1489"/>
                    <a:gd name="T37" fmla="*/ 360 h 621"/>
                    <a:gd name="T38" fmla="*/ 1171 w 1489"/>
                    <a:gd name="T39" fmla="*/ 387 h 621"/>
                    <a:gd name="T40" fmla="*/ 1155 w 1489"/>
                    <a:gd name="T41" fmla="*/ 409 h 621"/>
                    <a:gd name="T42" fmla="*/ 1122 w 1489"/>
                    <a:gd name="T43" fmla="*/ 423 h 621"/>
                    <a:gd name="T44" fmla="*/ 1069 w 1489"/>
                    <a:gd name="T45" fmla="*/ 429 h 621"/>
                    <a:gd name="T46" fmla="*/ 993 w 1489"/>
                    <a:gd name="T47" fmla="*/ 418 h 621"/>
                    <a:gd name="T48" fmla="*/ 944 w 1489"/>
                    <a:gd name="T49" fmla="*/ 414 h 621"/>
                    <a:gd name="T50" fmla="*/ 944 w 1489"/>
                    <a:gd name="T51" fmla="*/ 431 h 621"/>
                    <a:gd name="T52" fmla="*/ 942 w 1489"/>
                    <a:gd name="T53" fmla="*/ 449 h 621"/>
                    <a:gd name="T54" fmla="*/ 933 w 1489"/>
                    <a:gd name="T55" fmla="*/ 465 h 621"/>
                    <a:gd name="T56" fmla="*/ 909 w 1489"/>
                    <a:gd name="T57" fmla="*/ 480 h 621"/>
                    <a:gd name="T58" fmla="*/ 864 w 1489"/>
                    <a:gd name="T59" fmla="*/ 485 h 621"/>
                    <a:gd name="T60" fmla="*/ 795 w 1489"/>
                    <a:gd name="T61" fmla="*/ 480 h 621"/>
                    <a:gd name="T62" fmla="*/ 733 w 1489"/>
                    <a:gd name="T63" fmla="*/ 505 h 621"/>
                    <a:gd name="T64" fmla="*/ 697 w 1489"/>
                    <a:gd name="T65" fmla="*/ 545 h 621"/>
                    <a:gd name="T66" fmla="*/ 655 w 1489"/>
                    <a:gd name="T67" fmla="*/ 560 h 621"/>
                    <a:gd name="T68" fmla="*/ 611 w 1489"/>
                    <a:gd name="T69" fmla="*/ 556 h 621"/>
                    <a:gd name="T70" fmla="*/ 569 w 1489"/>
                    <a:gd name="T71" fmla="*/ 545 h 621"/>
                    <a:gd name="T72" fmla="*/ 533 w 1489"/>
                    <a:gd name="T73" fmla="*/ 536 h 621"/>
                    <a:gd name="T74" fmla="*/ 499 w 1489"/>
                    <a:gd name="T75" fmla="*/ 565 h 621"/>
                    <a:gd name="T76" fmla="*/ 455 w 1489"/>
                    <a:gd name="T77" fmla="*/ 596 h 621"/>
                    <a:gd name="T78" fmla="*/ 402 w 1489"/>
                    <a:gd name="T79" fmla="*/ 603 h 621"/>
                    <a:gd name="T80" fmla="*/ 348 w 1489"/>
                    <a:gd name="T81" fmla="*/ 592 h 621"/>
                    <a:gd name="T82" fmla="*/ 297 w 1489"/>
                    <a:gd name="T83" fmla="*/ 576 h 621"/>
                    <a:gd name="T84" fmla="*/ 257 w 1489"/>
                    <a:gd name="T85" fmla="*/ 563 h 621"/>
                    <a:gd name="T86" fmla="*/ 199 w 1489"/>
                    <a:gd name="T87" fmla="*/ 612 h 621"/>
                    <a:gd name="T88" fmla="*/ 137 w 1489"/>
                    <a:gd name="T89" fmla="*/ 621 h 621"/>
                    <a:gd name="T90" fmla="*/ 71 w 1489"/>
                    <a:gd name="T91" fmla="*/ 605 h 621"/>
                    <a:gd name="T92" fmla="*/ 0 w 1489"/>
                    <a:gd name="T93" fmla="*/ 576 h 621"/>
                    <a:gd name="T94" fmla="*/ 42 w 1489"/>
                    <a:gd name="T95" fmla="*/ 269 h 621"/>
                    <a:gd name="T96" fmla="*/ 106 w 1489"/>
                    <a:gd name="T97" fmla="*/ 238 h 621"/>
                    <a:gd name="T98" fmla="*/ 159 w 1489"/>
                    <a:gd name="T99" fmla="*/ 191 h 621"/>
                    <a:gd name="T100" fmla="*/ 208 w 1489"/>
                    <a:gd name="T101" fmla="*/ 132 h 621"/>
                    <a:gd name="T102" fmla="*/ 262 w 1489"/>
                    <a:gd name="T103" fmla="*/ 76 h 621"/>
                    <a:gd name="T104" fmla="*/ 333 w 1489"/>
                    <a:gd name="T105" fmla="*/ 31 h 621"/>
                    <a:gd name="T106" fmla="*/ 411 w 1489"/>
                    <a:gd name="T107" fmla="*/ 7 h 621"/>
                    <a:gd name="T108" fmla="*/ 499 w 1489"/>
                    <a:gd name="T109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489" h="621">
                      <a:moveTo>
                        <a:pt x="499" y="0"/>
                      </a:moveTo>
                      <a:lnTo>
                        <a:pt x="548" y="1"/>
                      </a:lnTo>
                      <a:lnTo>
                        <a:pt x="595" y="7"/>
                      </a:lnTo>
                      <a:lnTo>
                        <a:pt x="640" y="16"/>
                      </a:lnTo>
                      <a:lnTo>
                        <a:pt x="682" y="32"/>
                      </a:lnTo>
                      <a:lnTo>
                        <a:pt x="722" y="51"/>
                      </a:lnTo>
                      <a:lnTo>
                        <a:pt x="757" y="67"/>
                      </a:lnTo>
                      <a:lnTo>
                        <a:pt x="786" y="80"/>
                      </a:lnTo>
                      <a:lnTo>
                        <a:pt x="815" y="91"/>
                      </a:lnTo>
                      <a:lnTo>
                        <a:pt x="842" y="101"/>
                      </a:lnTo>
                      <a:lnTo>
                        <a:pt x="869" y="112"/>
                      </a:lnTo>
                      <a:lnTo>
                        <a:pt x="900" y="123"/>
                      </a:lnTo>
                      <a:lnTo>
                        <a:pt x="933" y="136"/>
                      </a:lnTo>
                      <a:lnTo>
                        <a:pt x="973" y="151"/>
                      </a:lnTo>
                      <a:lnTo>
                        <a:pt x="1020" y="167"/>
                      </a:lnTo>
                      <a:lnTo>
                        <a:pt x="1064" y="180"/>
                      </a:lnTo>
                      <a:lnTo>
                        <a:pt x="1115" y="189"/>
                      </a:lnTo>
                      <a:lnTo>
                        <a:pt x="1171" y="192"/>
                      </a:lnTo>
                      <a:lnTo>
                        <a:pt x="1228" y="194"/>
                      </a:lnTo>
                      <a:lnTo>
                        <a:pt x="1286" y="192"/>
                      </a:lnTo>
                      <a:lnTo>
                        <a:pt x="1340" y="189"/>
                      </a:lnTo>
                      <a:lnTo>
                        <a:pt x="1389" y="181"/>
                      </a:lnTo>
                      <a:lnTo>
                        <a:pt x="1431" y="174"/>
                      </a:lnTo>
                      <a:lnTo>
                        <a:pt x="1464" y="167"/>
                      </a:lnTo>
                      <a:lnTo>
                        <a:pt x="1479" y="169"/>
                      </a:lnTo>
                      <a:lnTo>
                        <a:pt x="1486" y="174"/>
                      </a:lnTo>
                      <a:lnTo>
                        <a:pt x="1489" y="181"/>
                      </a:lnTo>
                      <a:lnTo>
                        <a:pt x="1489" y="192"/>
                      </a:lnTo>
                      <a:lnTo>
                        <a:pt x="1484" y="203"/>
                      </a:lnTo>
                      <a:lnTo>
                        <a:pt x="1469" y="227"/>
                      </a:lnTo>
                      <a:lnTo>
                        <a:pt x="1453" y="251"/>
                      </a:lnTo>
                      <a:lnTo>
                        <a:pt x="1433" y="272"/>
                      </a:lnTo>
                      <a:lnTo>
                        <a:pt x="1408" y="292"/>
                      </a:lnTo>
                      <a:lnTo>
                        <a:pt x="1377" y="311"/>
                      </a:lnTo>
                      <a:lnTo>
                        <a:pt x="1339" y="327"/>
                      </a:lnTo>
                      <a:lnTo>
                        <a:pt x="1293" y="341"/>
                      </a:lnTo>
                      <a:lnTo>
                        <a:pt x="1239" y="352"/>
                      </a:lnTo>
                      <a:lnTo>
                        <a:pt x="1177" y="360"/>
                      </a:lnTo>
                      <a:lnTo>
                        <a:pt x="1175" y="372"/>
                      </a:lnTo>
                      <a:lnTo>
                        <a:pt x="1171" y="387"/>
                      </a:lnTo>
                      <a:lnTo>
                        <a:pt x="1166" y="398"/>
                      </a:lnTo>
                      <a:lnTo>
                        <a:pt x="1155" y="409"/>
                      </a:lnTo>
                      <a:lnTo>
                        <a:pt x="1140" y="418"/>
                      </a:lnTo>
                      <a:lnTo>
                        <a:pt x="1122" y="423"/>
                      </a:lnTo>
                      <a:lnTo>
                        <a:pt x="1099" y="429"/>
                      </a:lnTo>
                      <a:lnTo>
                        <a:pt x="1069" y="429"/>
                      </a:lnTo>
                      <a:lnTo>
                        <a:pt x="1035" y="425"/>
                      </a:lnTo>
                      <a:lnTo>
                        <a:pt x="993" y="418"/>
                      </a:lnTo>
                      <a:lnTo>
                        <a:pt x="944" y="407"/>
                      </a:lnTo>
                      <a:lnTo>
                        <a:pt x="944" y="414"/>
                      </a:lnTo>
                      <a:lnTo>
                        <a:pt x="944" y="421"/>
                      </a:lnTo>
                      <a:lnTo>
                        <a:pt x="944" y="431"/>
                      </a:lnTo>
                      <a:lnTo>
                        <a:pt x="944" y="440"/>
                      </a:lnTo>
                      <a:lnTo>
                        <a:pt x="942" y="449"/>
                      </a:lnTo>
                      <a:lnTo>
                        <a:pt x="939" y="458"/>
                      </a:lnTo>
                      <a:lnTo>
                        <a:pt x="933" y="465"/>
                      </a:lnTo>
                      <a:lnTo>
                        <a:pt x="922" y="474"/>
                      </a:lnTo>
                      <a:lnTo>
                        <a:pt x="909" y="480"/>
                      </a:lnTo>
                      <a:lnTo>
                        <a:pt x="889" y="483"/>
                      </a:lnTo>
                      <a:lnTo>
                        <a:pt x="864" y="485"/>
                      </a:lnTo>
                      <a:lnTo>
                        <a:pt x="833" y="483"/>
                      </a:lnTo>
                      <a:lnTo>
                        <a:pt x="795" y="480"/>
                      </a:lnTo>
                      <a:lnTo>
                        <a:pt x="748" y="471"/>
                      </a:lnTo>
                      <a:lnTo>
                        <a:pt x="733" y="505"/>
                      </a:lnTo>
                      <a:lnTo>
                        <a:pt x="715" y="529"/>
                      </a:lnTo>
                      <a:lnTo>
                        <a:pt x="697" y="545"/>
                      </a:lnTo>
                      <a:lnTo>
                        <a:pt x="677" y="554"/>
                      </a:lnTo>
                      <a:lnTo>
                        <a:pt x="655" y="560"/>
                      </a:lnTo>
                      <a:lnTo>
                        <a:pt x="633" y="560"/>
                      </a:lnTo>
                      <a:lnTo>
                        <a:pt x="611" y="556"/>
                      </a:lnTo>
                      <a:lnTo>
                        <a:pt x="591" y="551"/>
                      </a:lnTo>
                      <a:lnTo>
                        <a:pt x="569" y="545"/>
                      </a:lnTo>
                      <a:lnTo>
                        <a:pt x="549" y="540"/>
                      </a:lnTo>
                      <a:lnTo>
                        <a:pt x="533" y="536"/>
                      </a:lnTo>
                      <a:lnTo>
                        <a:pt x="517" y="534"/>
                      </a:lnTo>
                      <a:lnTo>
                        <a:pt x="499" y="565"/>
                      </a:lnTo>
                      <a:lnTo>
                        <a:pt x="479" y="585"/>
                      </a:lnTo>
                      <a:lnTo>
                        <a:pt x="455" y="596"/>
                      </a:lnTo>
                      <a:lnTo>
                        <a:pt x="429" y="601"/>
                      </a:lnTo>
                      <a:lnTo>
                        <a:pt x="402" y="603"/>
                      </a:lnTo>
                      <a:lnTo>
                        <a:pt x="375" y="600"/>
                      </a:lnTo>
                      <a:lnTo>
                        <a:pt x="348" y="592"/>
                      </a:lnTo>
                      <a:lnTo>
                        <a:pt x="322" y="585"/>
                      </a:lnTo>
                      <a:lnTo>
                        <a:pt x="297" y="576"/>
                      </a:lnTo>
                      <a:lnTo>
                        <a:pt x="275" y="569"/>
                      </a:lnTo>
                      <a:lnTo>
                        <a:pt x="257" y="563"/>
                      </a:lnTo>
                      <a:lnTo>
                        <a:pt x="228" y="592"/>
                      </a:lnTo>
                      <a:lnTo>
                        <a:pt x="199" y="612"/>
                      </a:lnTo>
                      <a:lnTo>
                        <a:pt x="168" y="620"/>
                      </a:lnTo>
                      <a:lnTo>
                        <a:pt x="137" y="621"/>
                      </a:lnTo>
                      <a:lnTo>
                        <a:pt x="104" y="614"/>
                      </a:lnTo>
                      <a:lnTo>
                        <a:pt x="71" y="605"/>
                      </a:lnTo>
                      <a:lnTo>
                        <a:pt x="37" y="591"/>
                      </a:lnTo>
                      <a:lnTo>
                        <a:pt x="0" y="576"/>
                      </a:lnTo>
                      <a:lnTo>
                        <a:pt x="4" y="274"/>
                      </a:lnTo>
                      <a:lnTo>
                        <a:pt x="42" y="269"/>
                      </a:lnTo>
                      <a:lnTo>
                        <a:pt x="77" y="256"/>
                      </a:lnTo>
                      <a:lnTo>
                        <a:pt x="106" y="238"/>
                      </a:lnTo>
                      <a:lnTo>
                        <a:pt x="133" y="216"/>
                      </a:lnTo>
                      <a:lnTo>
                        <a:pt x="159" y="191"/>
                      </a:lnTo>
                      <a:lnTo>
                        <a:pt x="182" y="161"/>
                      </a:lnTo>
                      <a:lnTo>
                        <a:pt x="208" y="132"/>
                      </a:lnTo>
                      <a:lnTo>
                        <a:pt x="233" y="103"/>
                      </a:lnTo>
                      <a:lnTo>
                        <a:pt x="262" y="76"/>
                      </a:lnTo>
                      <a:lnTo>
                        <a:pt x="295" y="52"/>
                      </a:lnTo>
                      <a:lnTo>
                        <a:pt x="333" y="31"/>
                      </a:lnTo>
                      <a:lnTo>
                        <a:pt x="377" y="16"/>
                      </a:lnTo>
                      <a:lnTo>
                        <a:pt x="411" y="7"/>
                      </a:lnTo>
                      <a:lnTo>
                        <a:pt x="453" y="1"/>
                      </a:lnTo>
                      <a:lnTo>
                        <a:pt x="49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701"/>
                </a:p>
              </p:txBody>
            </p:sp>
            <p:sp>
              <p:nvSpPr>
                <p:cNvPr id="166" name="Freeform 27">
                  <a:extLst>
                    <a:ext uri="{FF2B5EF4-FFF2-40B4-BE49-F238E27FC236}">
                      <a16:creationId xmlns:a16="http://schemas.microsoft.com/office/drawing/2014/main" id="{79CAA398-C4AD-45E9-9F9F-4DC7B2CAB4D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19872" y="2274221"/>
                  <a:ext cx="1925638" cy="3692538"/>
                </a:xfrm>
                <a:custGeom>
                  <a:avLst/>
                  <a:gdLst>
                    <a:gd name="T0" fmla="*/ 673 w 1213"/>
                    <a:gd name="T1" fmla="*/ 1963 h 2416"/>
                    <a:gd name="T2" fmla="*/ 674 w 1213"/>
                    <a:gd name="T3" fmla="*/ 2032 h 2416"/>
                    <a:gd name="T4" fmla="*/ 682 w 1213"/>
                    <a:gd name="T5" fmla="*/ 2170 h 2416"/>
                    <a:gd name="T6" fmla="*/ 753 w 1213"/>
                    <a:gd name="T7" fmla="*/ 2340 h 2416"/>
                    <a:gd name="T8" fmla="*/ 724 w 1213"/>
                    <a:gd name="T9" fmla="*/ 2341 h 2416"/>
                    <a:gd name="T10" fmla="*/ 624 w 1213"/>
                    <a:gd name="T11" fmla="*/ 2161 h 2416"/>
                    <a:gd name="T12" fmla="*/ 622 w 1213"/>
                    <a:gd name="T13" fmla="*/ 2007 h 2416"/>
                    <a:gd name="T14" fmla="*/ 573 w 1213"/>
                    <a:gd name="T15" fmla="*/ 980 h 2416"/>
                    <a:gd name="T16" fmla="*/ 662 w 1213"/>
                    <a:gd name="T17" fmla="*/ 1029 h 2416"/>
                    <a:gd name="T18" fmla="*/ 604 w 1213"/>
                    <a:gd name="T19" fmla="*/ 1089 h 2416"/>
                    <a:gd name="T20" fmla="*/ 558 w 1213"/>
                    <a:gd name="T21" fmla="*/ 1212 h 2416"/>
                    <a:gd name="T22" fmla="*/ 640 w 1213"/>
                    <a:gd name="T23" fmla="*/ 1354 h 2416"/>
                    <a:gd name="T24" fmla="*/ 796 w 1213"/>
                    <a:gd name="T25" fmla="*/ 1463 h 2416"/>
                    <a:gd name="T26" fmla="*/ 936 w 1213"/>
                    <a:gd name="T27" fmla="*/ 1585 h 2416"/>
                    <a:gd name="T28" fmla="*/ 956 w 1213"/>
                    <a:gd name="T29" fmla="*/ 1714 h 2416"/>
                    <a:gd name="T30" fmla="*/ 887 w 1213"/>
                    <a:gd name="T31" fmla="*/ 1836 h 2416"/>
                    <a:gd name="T32" fmla="*/ 829 w 1213"/>
                    <a:gd name="T33" fmla="*/ 1869 h 2416"/>
                    <a:gd name="T34" fmla="*/ 816 w 1213"/>
                    <a:gd name="T35" fmla="*/ 1860 h 2416"/>
                    <a:gd name="T36" fmla="*/ 864 w 1213"/>
                    <a:gd name="T37" fmla="*/ 1736 h 2416"/>
                    <a:gd name="T38" fmla="*/ 831 w 1213"/>
                    <a:gd name="T39" fmla="*/ 1596 h 2416"/>
                    <a:gd name="T40" fmla="*/ 711 w 1213"/>
                    <a:gd name="T41" fmla="*/ 1509 h 2416"/>
                    <a:gd name="T42" fmla="*/ 589 w 1213"/>
                    <a:gd name="T43" fmla="*/ 1429 h 2416"/>
                    <a:gd name="T44" fmla="*/ 494 w 1213"/>
                    <a:gd name="T45" fmla="*/ 1314 h 2416"/>
                    <a:gd name="T46" fmla="*/ 449 w 1213"/>
                    <a:gd name="T47" fmla="*/ 1185 h 2416"/>
                    <a:gd name="T48" fmla="*/ 511 w 1213"/>
                    <a:gd name="T49" fmla="*/ 1043 h 2416"/>
                    <a:gd name="T50" fmla="*/ 418 w 1213"/>
                    <a:gd name="T51" fmla="*/ 1 h 2416"/>
                    <a:gd name="T52" fmla="*/ 544 w 1213"/>
                    <a:gd name="T53" fmla="*/ 38 h 2416"/>
                    <a:gd name="T54" fmla="*/ 585 w 1213"/>
                    <a:gd name="T55" fmla="*/ 129 h 2416"/>
                    <a:gd name="T56" fmla="*/ 524 w 1213"/>
                    <a:gd name="T57" fmla="*/ 170 h 2416"/>
                    <a:gd name="T58" fmla="*/ 407 w 1213"/>
                    <a:gd name="T59" fmla="*/ 160 h 2416"/>
                    <a:gd name="T60" fmla="*/ 278 w 1213"/>
                    <a:gd name="T61" fmla="*/ 116 h 2416"/>
                    <a:gd name="T62" fmla="*/ 154 w 1213"/>
                    <a:gd name="T63" fmla="*/ 101 h 2416"/>
                    <a:gd name="T64" fmla="*/ 105 w 1213"/>
                    <a:gd name="T65" fmla="*/ 174 h 2416"/>
                    <a:gd name="T66" fmla="*/ 205 w 1213"/>
                    <a:gd name="T67" fmla="*/ 270 h 2416"/>
                    <a:gd name="T68" fmla="*/ 398 w 1213"/>
                    <a:gd name="T69" fmla="*/ 327 h 2416"/>
                    <a:gd name="T70" fmla="*/ 631 w 1213"/>
                    <a:gd name="T71" fmla="*/ 360 h 2416"/>
                    <a:gd name="T72" fmla="*/ 858 w 1213"/>
                    <a:gd name="T73" fmla="*/ 387 h 2416"/>
                    <a:gd name="T74" fmla="*/ 1029 w 1213"/>
                    <a:gd name="T75" fmla="*/ 429 h 2416"/>
                    <a:gd name="T76" fmla="*/ 1133 w 1213"/>
                    <a:gd name="T77" fmla="*/ 494 h 2416"/>
                    <a:gd name="T78" fmla="*/ 1207 w 1213"/>
                    <a:gd name="T79" fmla="*/ 605 h 2416"/>
                    <a:gd name="T80" fmla="*/ 1180 w 1213"/>
                    <a:gd name="T81" fmla="*/ 743 h 2416"/>
                    <a:gd name="T82" fmla="*/ 1071 w 1213"/>
                    <a:gd name="T83" fmla="*/ 854 h 2416"/>
                    <a:gd name="T84" fmla="*/ 829 w 1213"/>
                    <a:gd name="T85" fmla="*/ 892 h 2416"/>
                    <a:gd name="T86" fmla="*/ 934 w 1213"/>
                    <a:gd name="T87" fmla="*/ 818 h 2416"/>
                    <a:gd name="T88" fmla="*/ 1009 w 1213"/>
                    <a:gd name="T89" fmla="*/ 772 h 2416"/>
                    <a:gd name="T90" fmla="*/ 1018 w 1213"/>
                    <a:gd name="T91" fmla="*/ 758 h 2416"/>
                    <a:gd name="T92" fmla="*/ 1044 w 1213"/>
                    <a:gd name="T93" fmla="*/ 723 h 2416"/>
                    <a:gd name="T94" fmla="*/ 1027 w 1213"/>
                    <a:gd name="T95" fmla="*/ 600 h 2416"/>
                    <a:gd name="T96" fmla="*/ 898 w 1213"/>
                    <a:gd name="T97" fmla="*/ 512 h 2416"/>
                    <a:gd name="T98" fmla="*/ 665 w 1213"/>
                    <a:gd name="T99" fmla="*/ 480 h 2416"/>
                    <a:gd name="T100" fmla="*/ 396 w 1213"/>
                    <a:gd name="T101" fmla="*/ 441 h 2416"/>
                    <a:gd name="T102" fmla="*/ 113 w 1213"/>
                    <a:gd name="T103" fmla="*/ 316 h 2416"/>
                    <a:gd name="T104" fmla="*/ 33 w 1213"/>
                    <a:gd name="T105" fmla="*/ 245 h 2416"/>
                    <a:gd name="T106" fmla="*/ 5 w 1213"/>
                    <a:gd name="T107" fmla="*/ 129 h 2416"/>
                    <a:gd name="T108" fmla="*/ 85 w 1213"/>
                    <a:gd name="T109" fmla="*/ 41 h 2416"/>
                    <a:gd name="T110" fmla="*/ 213 w 1213"/>
                    <a:gd name="T111" fmla="*/ 12 h 2416"/>
                    <a:gd name="T112" fmla="*/ 324 w 1213"/>
                    <a:gd name="T113" fmla="*/ 3 h 2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213" h="2416">
                      <a:moveTo>
                        <a:pt x="656" y="1932"/>
                      </a:moveTo>
                      <a:lnTo>
                        <a:pt x="673" y="1932"/>
                      </a:lnTo>
                      <a:lnTo>
                        <a:pt x="673" y="1940"/>
                      </a:lnTo>
                      <a:lnTo>
                        <a:pt x="673" y="1963"/>
                      </a:lnTo>
                      <a:lnTo>
                        <a:pt x="674" y="1981"/>
                      </a:lnTo>
                      <a:lnTo>
                        <a:pt x="674" y="1998"/>
                      </a:lnTo>
                      <a:lnTo>
                        <a:pt x="674" y="2014"/>
                      </a:lnTo>
                      <a:lnTo>
                        <a:pt x="674" y="2032"/>
                      </a:lnTo>
                      <a:lnTo>
                        <a:pt x="676" y="2054"/>
                      </a:lnTo>
                      <a:lnTo>
                        <a:pt x="676" y="2083"/>
                      </a:lnTo>
                      <a:lnTo>
                        <a:pt x="676" y="2120"/>
                      </a:lnTo>
                      <a:lnTo>
                        <a:pt x="682" y="2170"/>
                      </a:lnTo>
                      <a:lnTo>
                        <a:pt x="693" y="2216"/>
                      </a:lnTo>
                      <a:lnTo>
                        <a:pt x="709" y="2260"/>
                      </a:lnTo>
                      <a:lnTo>
                        <a:pt x="727" y="2300"/>
                      </a:lnTo>
                      <a:lnTo>
                        <a:pt x="753" y="2340"/>
                      </a:lnTo>
                      <a:lnTo>
                        <a:pt x="778" y="2378"/>
                      </a:lnTo>
                      <a:lnTo>
                        <a:pt x="805" y="2416"/>
                      </a:lnTo>
                      <a:lnTo>
                        <a:pt x="762" y="2381"/>
                      </a:lnTo>
                      <a:lnTo>
                        <a:pt x="724" y="2341"/>
                      </a:lnTo>
                      <a:lnTo>
                        <a:pt x="691" y="2298"/>
                      </a:lnTo>
                      <a:lnTo>
                        <a:pt x="664" y="2254"/>
                      </a:lnTo>
                      <a:lnTo>
                        <a:pt x="640" y="2207"/>
                      </a:lnTo>
                      <a:lnTo>
                        <a:pt x="624" y="2161"/>
                      </a:lnTo>
                      <a:lnTo>
                        <a:pt x="614" y="2116"/>
                      </a:lnTo>
                      <a:lnTo>
                        <a:pt x="609" y="2074"/>
                      </a:lnTo>
                      <a:lnTo>
                        <a:pt x="613" y="2036"/>
                      </a:lnTo>
                      <a:lnTo>
                        <a:pt x="622" y="2007"/>
                      </a:lnTo>
                      <a:lnTo>
                        <a:pt x="631" y="1980"/>
                      </a:lnTo>
                      <a:lnTo>
                        <a:pt x="644" y="1956"/>
                      </a:lnTo>
                      <a:lnTo>
                        <a:pt x="656" y="1932"/>
                      </a:lnTo>
                      <a:close/>
                      <a:moveTo>
                        <a:pt x="573" y="980"/>
                      </a:moveTo>
                      <a:lnTo>
                        <a:pt x="604" y="992"/>
                      </a:lnTo>
                      <a:lnTo>
                        <a:pt x="636" y="1007"/>
                      </a:lnTo>
                      <a:lnTo>
                        <a:pt x="665" y="1020"/>
                      </a:lnTo>
                      <a:lnTo>
                        <a:pt x="662" y="1029"/>
                      </a:lnTo>
                      <a:lnTo>
                        <a:pt x="660" y="1043"/>
                      </a:lnTo>
                      <a:lnTo>
                        <a:pt x="656" y="1052"/>
                      </a:lnTo>
                      <a:lnTo>
                        <a:pt x="629" y="1067"/>
                      </a:lnTo>
                      <a:lnTo>
                        <a:pt x="604" y="1089"/>
                      </a:lnTo>
                      <a:lnTo>
                        <a:pt x="584" y="1114"/>
                      </a:lnTo>
                      <a:lnTo>
                        <a:pt x="567" y="1145"/>
                      </a:lnTo>
                      <a:lnTo>
                        <a:pt x="560" y="1178"/>
                      </a:lnTo>
                      <a:lnTo>
                        <a:pt x="558" y="1212"/>
                      </a:lnTo>
                      <a:lnTo>
                        <a:pt x="565" y="1249"/>
                      </a:lnTo>
                      <a:lnTo>
                        <a:pt x="582" y="1285"/>
                      </a:lnTo>
                      <a:lnTo>
                        <a:pt x="609" y="1321"/>
                      </a:lnTo>
                      <a:lnTo>
                        <a:pt x="640" y="1354"/>
                      </a:lnTo>
                      <a:lnTo>
                        <a:pt x="676" y="1385"/>
                      </a:lnTo>
                      <a:lnTo>
                        <a:pt x="714" y="1410"/>
                      </a:lnTo>
                      <a:lnTo>
                        <a:pt x="754" y="1438"/>
                      </a:lnTo>
                      <a:lnTo>
                        <a:pt x="796" y="1463"/>
                      </a:lnTo>
                      <a:lnTo>
                        <a:pt x="834" y="1489"/>
                      </a:lnTo>
                      <a:lnTo>
                        <a:pt x="873" y="1518"/>
                      </a:lnTo>
                      <a:lnTo>
                        <a:pt x="907" y="1549"/>
                      </a:lnTo>
                      <a:lnTo>
                        <a:pt x="936" y="1585"/>
                      </a:lnTo>
                      <a:lnTo>
                        <a:pt x="953" y="1614"/>
                      </a:lnTo>
                      <a:lnTo>
                        <a:pt x="962" y="1647"/>
                      </a:lnTo>
                      <a:lnTo>
                        <a:pt x="962" y="1680"/>
                      </a:lnTo>
                      <a:lnTo>
                        <a:pt x="956" y="1714"/>
                      </a:lnTo>
                      <a:lnTo>
                        <a:pt x="945" y="1749"/>
                      </a:lnTo>
                      <a:lnTo>
                        <a:pt x="931" y="1781"/>
                      </a:lnTo>
                      <a:lnTo>
                        <a:pt x="911" y="1810"/>
                      </a:lnTo>
                      <a:lnTo>
                        <a:pt x="887" y="1836"/>
                      </a:lnTo>
                      <a:lnTo>
                        <a:pt x="862" y="1856"/>
                      </a:lnTo>
                      <a:lnTo>
                        <a:pt x="833" y="1872"/>
                      </a:lnTo>
                      <a:lnTo>
                        <a:pt x="833" y="1870"/>
                      </a:lnTo>
                      <a:lnTo>
                        <a:pt x="829" y="1869"/>
                      </a:lnTo>
                      <a:lnTo>
                        <a:pt x="825" y="1867"/>
                      </a:lnTo>
                      <a:lnTo>
                        <a:pt x="822" y="1863"/>
                      </a:lnTo>
                      <a:lnTo>
                        <a:pt x="818" y="1861"/>
                      </a:lnTo>
                      <a:lnTo>
                        <a:pt x="816" y="1860"/>
                      </a:lnTo>
                      <a:lnTo>
                        <a:pt x="816" y="1827"/>
                      </a:lnTo>
                      <a:lnTo>
                        <a:pt x="816" y="1792"/>
                      </a:lnTo>
                      <a:lnTo>
                        <a:pt x="844" y="1767"/>
                      </a:lnTo>
                      <a:lnTo>
                        <a:pt x="864" y="1736"/>
                      </a:lnTo>
                      <a:lnTo>
                        <a:pt x="882" y="1700"/>
                      </a:lnTo>
                      <a:lnTo>
                        <a:pt x="869" y="1660"/>
                      </a:lnTo>
                      <a:lnTo>
                        <a:pt x="853" y="1625"/>
                      </a:lnTo>
                      <a:lnTo>
                        <a:pt x="831" y="1596"/>
                      </a:lnTo>
                      <a:lnTo>
                        <a:pt x="804" y="1570"/>
                      </a:lnTo>
                      <a:lnTo>
                        <a:pt x="774" y="1547"/>
                      </a:lnTo>
                      <a:lnTo>
                        <a:pt x="744" y="1527"/>
                      </a:lnTo>
                      <a:lnTo>
                        <a:pt x="711" y="1509"/>
                      </a:lnTo>
                      <a:lnTo>
                        <a:pt x="678" y="1490"/>
                      </a:lnTo>
                      <a:lnTo>
                        <a:pt x="647" y="1470"/>
                      </a:lnTo>
                      <a:lnTo>
                        <a:pt x="616" y="1450"/>
                      </a:lnTo>
                      <a:lnTo>
                        <a:pt x="589" y="1429"/>
                      </a:lnTo>
                      <a:lnTo>
                        <a:pt x="560" y="1400"/>
                      </a:lnTo>
                      <a:lnTo>
                        <a:pt x="534" y="1369"/>
                      </a:lnTo>
                      <a:lnTo>
                        <a:pt x="509" y="1336"/>
                      </a:lnTo>
                      <a:lnTo>
                        <a:pt x="494" y="1314"/>
                      </a:lnTo>
                      <a:lnTo>
                        <a:pt x="478" y="1287"/>
                      </a:lnTo>
                      <a:lnTo>
                        <a:pt x="465" y="1254"/>
                      </a:lnTo>
                      <a:lnTo>
                        <a:pt x="454" y="1220"/>
                      </a:lnTo>
                      <a:lnTo>
                        <a:pt x="449" y="1185"/>
                      </a:lnTo>
                      <a:lnTo>
                        <a:pt x="453" y="1149"/>
                      </a:lnTo>
                      <a:lnTo>
                        <a:pt x="465" y="1112"/>
                      </a:lnTo>
                      <a:lnTo>
                        <a:pt x="485" y="1076"/>
                      </a:lnTo>
                      <a:lnTo>
                        <a:pt x="511" y="1043"/>
                      </a:lnTo>
                      <a:lnTo>
                        <a:pt x="538" y="1012"/>
                      </a:lnTo>
                      <a:lnTo>
                        <a:pt x="573" y="980"/>
                      </a:lnTo>
                      <a:close/>
                      <a:moveTo>
                        <a:pt x="380" y="0"/>
                      </a:moveTo>
                      <a:lnTo>
                        <a:pt x="418" y="1"/>
                      </a:lnTo>
                      <a:lnTo>
                        <a:pt x="454" y="7"/>
                      </a:lnTo>
                      <a:lnTo>
                        <a:pt x="487" y="14"/>
                      </a:lnTo>
                      <a:lnTo>
                        <a:pt x="518" y="23"/>
                      </a:lnTo>
                      <a:lnTo>
                        <a:pt x="544" y="38"/>
                      </a:lnTo>
                      <a:lnTo>
                        <a:pt x="564" y="54"/>
                      </a:lnTo>
                      <a:lnTo>
                        <a:pt x="578" y="74"/>
                      </a:lnTo>
                      <a:lnTo>
                        <a:pt x="585" y="100"/>
                      </a:lnTo>
                      <a:lnTo>
                        <a:pt x="585" y="129"/>
                      </a:lnTo>
                      <a:lnTo>
                        <a:pt x="576" y="138"/>
                      </a:lnTo>
                      <a:lnTo>
                        <a:pt x="562" y="150"/>
                      </a:lnTo>
                      <a:lnTo>
                        <a:pt x="545" y="161"/>
                      </a:lnTo>
                      <a:lnTo>
                        <a:pt x="524" y="170"/>
                      </a:lnTo>
                      <a:lnTo>
                        <a:pt x="496" y="176"/>
                      </a:lnTo>
                      <a:lnTo>
                        <a:pt x="467" y="176"/>
                      </a:lnTo>
                      <a:lnTo>
                        <a:pt x="433" y="169"/>
                      </a:lnTo>
                      <a:lnTo>
                        <a:pt x="407" y="160"/>
                      </a:lnTo>
                      <a:lnTo>
                        <a:pt x="378" y="149"/>
                      </a:lnTo>
                      <a:lnTo>
                        <a:pt x="345" y="138"/>
                      </a:lnTo>
                      <a:lnTo>
                        <a:pt x="313" y="127"/>
                      </a:lnTo>
                      <a:lnTo>
                        <a:pt x="278" y="116"/>
                      </a:lnTo>
                      <a:lnTo>
                        <a:pt x="245" y="109"/>
                      </a:lnTo>
                      <a:lnTo>
                        <a:pt x="213" y="103"/>
                      </a:lnTo>
                      <a:lnTo>
                        <a:pt x="182" y="100"/>
                      </a:lnTo>
                      <a:lnTo>
                        <a:pt x="154" y="101"/>
                      </a:lnTo>
                      <a:lnTo>
                        <a:pt x="133" y="109"/>
                      </a:lnTo>
                      <a:lnTo>
                        <a:pt x="114" y="121"/>
                      </a:lnTo>
                      <a:lnTo>
                        <a:pt x="102" y="140"/>
                      </a:lnTo>
                      <a:lnTo>
                        <a:pt x="105" y="174"/>
                      </a:lnTo>
                      <a:lnTo>
                        <a:pt x="120" y="203"/>
                      </a:lnTo>
                      <a:lnTo>
                        <a:pt x="142" y="229"/>
                      </a:lnTo>
                      <a:lnTo>
                        <a:pt x="171" y="250"/>
                      </a:lnTo>
                      <a:lnTo>
                        <a:pt x="205" y="270"/>
                      </a:lnTo>
                      <a:lnTo>
                        <a:pt x="247" y="289"/>
                      </a:lnTo>
                      <a:lnTo>
                        <a:pt x="293" y="303"/>
                      </a:lnTo>
                      <a:lnTo>
                        <a:pt x="344" y="316"/>
                      </a:lnTo>
                      <a:lnTo>
                        <a:pt x="398" y="327"/>
                      </a:lnTo>
                      <a:lnTo>
                        <a:pt x="454" y="336"/>
                      </a:lnTo>
                      <a:lnTo>
                        <a:pt x="513" y="345"/>
                      </a:lnTo>
                      <a:lnTo>
                        <a:pt x="571" y="352"/>
                      </a:lnTo>
                      <a:lnTo>
                        <a:pt x="631" y="360"/>
                      </a:lnTo>
                      <a:lnTo>
                        <a:pt x="691" y="365"/>
                      </a:lnTo>
                      <a:lnTo>
                        <a:pt x="749" y="372"/>
                      </a:lnTo>
                      <a:lnTo>
                        <a:pt x="805" y="380"/>
                      </a:lnTo>
                      <a:lnTo>
                        <a:pt x="858" y="387"/>
                      </a:lnTo>
                      <a:lnTo>
                        <a:pt x="907" y="394"/>
                      </a:lnTo>
                      <a:lnTo>
                        <a:pt x="954" y="405"/>
                      </a:lnTo>
                      <a:lnTo>
                        <a:pt x="994" y="416"/>
                      </a:lnTo>
                      <a:lnTo>
                        <a:pt x="1029" y="429"/>
                      </a:lnTo>
                      <a:lnTo>
                        <a:pt x="1053" y="440"/>
                      </a:lnTo>
                      <a:lnTo>
                        <a:pt x="1080" y="454"/>
                      </a:lnTo>
                      <a:lnTo>
                        <a:pt x="1105" y="472"/>
                      </a:lnTo>
                      <a:lnTo>
                        <a:pt x="1133" y="494"/>
                      </a:lnTo>
                      <a:lnTo>
                        <a:pt x="1156" y="518"/>
                      </a:lnTo>
                      <a:lnTo>
                        <a:pt x="1178" y="543"/>
                      </a:lnTo>
                      <a:lnTo>
                        <a:pt x="1196" y="572"/>
                      </a:lnTo>
                      <a:lnTo>
                        <a:pt x="1207" y="605"/>
                      </a:lnTo>
                      <a:lnTo>
                        <a:pt x="1213" y="638"/>
                      </a:lnTo>
                      <a:lnTo>
                        <a:pt x="1209" y="674"/>
                      </a:lnTo>
                      <a:lnTo>
                        <a:pt x="1196" y="712"/>
                      </a:lnTo>
                      <a:lnTo>
                        <a:pt x="1180" y="743"/>
                      </a:lnTo>
                      <a:lnTo>
                        <a:pt x="1162" y="770"/>
                      </a:lnTo>
                      <a:lnTo>
                        <a:pt x="1142" y="794"/>
                      </a:lnTo>
                      <a:lnTo>
                        <a:pt x="1116" y="816"/>
                      </a:lnTo>
                      <a:lnTo>
                        <a:pt x="1071" y="854"/>
                      </a:lnTo>
                      <a:lnTo>
                        <a:pt x="1024" y="887"/>
                      </a:lnTo>
                      <a:lnTo>
                        <a:pt x="976" y="914"/>
                      </a:lnTo>
                      <a:lnTo>
                        <a:pt x="925" y="940"/>
                      </a:lnTo>
                      <a:lnTo>
                        <a:pt x="829" y="892"/>
                      </a:lnTo>
                      <a:lnTo>
                        <a:pt x="829" y="872"/>
                      </a:lnTo>
                      <a:lnTo>
                        <a:pt x="862" y="852"/>
                      </a:lnTo>
                      <a:lnTo>
                        <a:pt x="896" y="836"/>
                      </a:lnTo>
                      <a:lnTo>
                        <a:pt x="934" y="818"/>
                      </a:lnTo>
                      <a:lnTo>
                        <a:pt x="973" y="800"/>
                      </a:lnTo>
                      <a:lnTo>
                        <a:pt x="1005" y="776"/>
                      </a:lnTo>
                      <a:lnTo>
                        <a:pt x="1007" y="774"/>
                      </a:lnTo>
                      <a:lnTo>
                        <a:pt x="1009" y="772"/>
                      </a:lnTo>
                      <a:lnTo>
                        <a:pt x="1011" y="769"/>
                      </a:lnTo>
                      <a:lnTo>
                        <a:pt x="1013" y="765"/>
                      </a:lnTo>
                      <a:lnTo>
                        <a:pt x="1016" y="761"/>
                      </a:lnTo>
                      <a:lnTo>
                        <a:pt x="1018" y="758"/>
                      </a:lnTo>
                      <a:lnTo>
                        <a:pt x="1020" y="758"/>
                      </a:lnTo>
                      <a:lnTo>
                        <a:pt x="1024" y="758"/>
                      </a:lnTo>
                      <a:lnTo>
                        <a:pt x="1025" y="760"/>
                      </a:lnTo>
                      <a:lnTo>
                        <a:pt x="1044" y="723"/>
                      </a:lnTo>
                      <a:lnTo>
                        <a:pt x="1053" y="689"/>
                      </a:lnTo>
                      <a:lnTo>
                        <a:pt x="1053" y="656"/>
                      </a:lnTo>
                      <a:lnTo>
                        <a:pt x="1044" y="627"/>
                      </a:lnTo>
                      <a:lnTo>
                        <a:pt x="1027" y="600"/>
                      </a:lnTo>
                      <a:lnTo>
                        <a:pt x="1005" y="574"/>
                      </a:lnTo>
                      <a:lnTo>
                        <a:pt x="978" y="552"/>
                      </a:lnTo>
                      <a:lnTo>
                        <a:pt x="945" y="532"/>
                      </a:lnTo>
                      <a:lnTo>
                        <a:pt x="898" y="512"/>
                      </a:lnTo>
                      <a:lnTo>
                        <a:pt x="845" y="498"/>
                      </a:lnTo>
                      <a:lnTo>
                        <a:pt x="787" y="490"/>
                      </a:lnTo>
                      <a:lnTo>
                        <a:pt x="727" y="483"/>
                      </a:lnTo>
                      <a:lnTo>
                        <a:pt x="665" y="480"/>
                      </a:lnTo>
                      <a:lnTo>
                        <a:pt x="604" y="474"/>
                      </a:lnTo>
                      <a:lnTo>
                        <a:pt x="542" y="469"/>
                      </a:lnTo>
                      <a:lnTo>
                        <a:pt x="482" y="460"/>
                      </a:lnTo>
                      <a:lnTo>
                        <a:pt x="396" y="441"/>
                      </a:lnTo>
                      <a:lnTo>
                        <a:pt x="318" y="420"/>
                      </a:lnTo>
                      <a:lnTo>
                        <a:pt x="244" y="392"/>
                      </a:lnTo>
                      <a:lnTo>
                        <a:pt x="176" y="360"/>
                      </a:lnTo>
                      <a:lnTo>
                        <a:pt x="113" y="316"/>
                      </a:lnTo>
                      <a:lnTo>
                        <a:pt x="94" y="301"/>
                      </a:lnTo>
                      <a:lnTo>
                        <a:pt x="74" y="285"/>
                      </a:lnTo>
                      <a:lnTo>
                        <a:pt x="53" y="267"/>
                      </a:lnTo>
                      <a:lnTo>
                        <a:pt x="33" y="245"/>
                      </a:lnTo>
                      <a:lnTo>
                        <a:pt x="16" y="221"/>
                      </a:lnTo>
                      <a:lnTo>
                        <a:pt x="5" y="194"/>
                      </a:lnTo>
                      <a:lnTo>
                        <a:pt x="0" y="163"/>
                      </a:lnTo>
                      <a:lnTo>
                        <a:pt x="5" y="129"/>
                      </a:lnTo>
                      <a:lnTo>
                        <a:pt x="16" y="100"/>
                      </a:lnTo>
                      <a:lnTo>
                        <a:pt x="34" y="76"/>
                      </a:lnTo>
                      <a:lnTo>
                        <a:pt x="58" y="58"/>
                      </a:lnTo>
                      <a:lnTo>
                        <a:pt x="85" y="41"/>
                      </a:lnTo>
                      <a:lnTo>
                        <a:pt x="114" y="30"/>
                      </a:lnTo>
                      <a:lnTo>
                        <a:pt x="147" y="23"/>
                      </a:lnTo>
                      <a:lnTo>
                        <a:pt x="180" y="18"/>
                      </a:lnTo>
                      <a:lnTo>
                        <a:pt x="213" y="12"/>
                      </a:lnTo>
                      <a:lnTo>
                        <a:pt x="245" y="10"/>
                      </a:lnTo>
                      <a:lnTo>
                        <a:pt x="274" y="9"/>
                      </a:lnTo>
                      <a:lnTo>
                        <a:pt x="302" y="7"/>
                      </a:lnTo>
                      <a:lnTo>
                        <a:pt x="324" y="3"/>
                      </a:lnTo>
                      <a:lnTo>
                        <a:pt x="342" y="0"/>
                      </a:lnTo>
                      <a:lnTo>
                        <a:pt x="3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701"/>
                </a:p>
              </p:txBody>
            </p:sp>
            <p:sp>
              <p:nvSpPr>
                <p:cNvPr id="167" name="Freeform 45">
                  <a:extLst>
                    <a:ext uri="{FF2B5EF4-FFF2-40B4-BE49-F238E27FC236}">
                      <a16:creationId xmlns:a16="http://schemas.microsoft.com/office/drawing/2014/main" id="{7DAF1591-282A-462B-8C8F-15574D4324C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41671" y="2252358"/>
                  <a:ext cx="1951038" cy="3489266"/>
                </a:xfrm>
                <a:custGeom>
                  <a:avLst/>
                  <a:gdLst>
                    <a:gd name="T0" fmla="*/ 391 w 1229"/>
                    <a:gd name="T1" fmla="*/ 1534 h 2283"/>
                    <a:gd name="T2" fmla="*/ 371 w 1229"/>
                    <a:gd name="T3" fmla="*/ 1636 h 2283"/>
                    <a:gd name="T4" fmla="*/ 353 w 1229"/>
                    <a:gd name="T5" fmla="*/ 1749 h 2283"/>
                    <a:gd name="T6" fmla="*/ 416 w 1229"/>
                    <a:gd name="T7" fmla="*/ 1823 h 2283"/>
                    <a:gd name="T8" fmla="*/ 511 w 1229"/>
                    <a:gd name="T9" fmla="*/ 1894 h 2283"/>
                    <a:gd name="T10" fmla="*/ 586 w 1229"/>
                    <a:gd name="T11" fmla="*/ 1992 h 2283"/>
                    <a:gd name="T12" fmla="*/ 596 w 1229"/>
                    <a:gd name="T13" fmla="*/ 2154 h 2283"/>
                    <a:gd name="T14" fmla="*/ 535 w 1229"/>
                    <a:gd name="T15" fmla="*/ 2283 h 2283"/>
                    <a:gd name="T16" fmla="*/ 536 w 1229"/>
                    <a:gd name="T17" fmla="*/ 2091 h 2283"/>
                    <a:gd name="T18" fmla="*/ 480 w 1229"/>
                    <a:gd name="T19" fmla="*/ 1969 h 2283"/>
                    <a:gd name="T20" fmla="*/ 369 w 1229"/>
                    <a:gd name="T21" fmla="*/ 1874 h 2283"/>
                    <a:gd name="T22" fmla="*/ 269 w 1229"/>
                    <a:gd name="T23" fmla="*/ 1763 h 2283"/>
                    <a:gd name="T24" fmla="*/ 260 w 1229"/>
                    <a:gd name="T25" fmla="*/ 1627 h 2283"/>
                    <a:gd name="T26" fmla="*/ 351 w 1229"/>
                    <a:gd name="T27" fmla="*/ 1516 h 2283"/>
                    <a:gd name="T28" fmla="*/ 276 w 1229"/>
                    <a:gd name="T29" fmla="*/ 518 h 2283"/>
                    <a:gd name="T30" fmla="*/ 255 w 1229"/>
                    <a:gd name="T31" fmla="*/ 541 h 2283"/>
                    <a:gd name="T32" fmla="*/ 156 w 1229"/>
                    <a:gd name="T33" fmla="*/ 660 h 2283"/>
                    <a:gd name="T34" fmla="*/ 207 w 1229"/>
                    <a:gd name="T35" fmla="*/ 787 h 2283"/>
                    <a:gd name="T36" fmla="*/ 362 w 1229"/>
                    <a:gd name="T37" fmla="*/ 876 h 2283"/>
                    <a:gd name="T38" fmla="*/ 540 w 1229"/>
                    <a:gd name="T39" fmla="*/ 941 h 2283"/>
                    <a:gd name="T40" fmla="*/ 691 w 1229"/>
                    <a:gd name="T41" fmla="*/ 1034 h 2283"/>
                    <a:gd name="T42" fmla="*/ 760 w 1229"/>
                    <a:gd name="T43" fmla="*/ 1185 h 2283"/>
                    <a:gd name="T44" fmla="*/ 715 w 1229"/>
                    <a:gd name="T45" fmla="*/ 1332 h 2283"/>
                    <a:gd name="T46" fmla="*/ 627 w 1229"/>
                    <a:gd name="T47" fmla="*/ 1440 h 2283"/>
                    <a:gd name="T48" fmla="*/ 567 w 1229"/>
                    <a:gd name="T49" fmla="*/ 1460 h 2283"/>
                    <a:gd name="T50" fmla="*/ 582 w 1229"/>
                    <a:gd name="T51" fmla="*/ 1354 h 2283"/>
                    <a:gd name="T52" fmla="*/ 651 w 1229"/>
                    <a:gd name="T53" fmla="*/ 1223 h 2283"/>
                    <a:gd name="T54" fmla="*/ 596 w 1229"/>
                    <a:gd name="T55" fmla="*/ 1092 h 2283"/>
                    <a:gd name="T56" fmla="*/ 433 w 1229"/>
                    <a:gd name="T57" fmla="*/ 1007 h 2283"/>
                    <a:gd name="T58" fmla="*/ 273 w 1229"/>
                    <a:gd name="T59" fmla="*/ 940 h 2283"/>
                    <a:gd name="T60" fmla="*/ 111 w 1229"/>
                    <a:gd name="T61" fmla="*/ 841 h 2283"/>
                    <a:gd name="T62" fmla="*/ 11 w 1229"/>
                    <a:gd name="T63" fmla="*/ 718 h 2283"/>
                    <a:gd name="T64" fmla="*/ 26 w 1229"/>
                    <a:gd name="T65" fmla="*/ 571 h 2283"/>
                    <a:gd name="T66" fmla="*/ 864 w 1229"/>
                    <a:gd name="T67" fmla="*/ 1 h 2283"/>
                    <a:gd name="T68" fmla="*/ 1056 w 1229"/>
                    <a:gd name="T69" fmla="*/ 31 h 2283"/>
                    <a:gd name="T70" fmla="*/ 1206 w 1229"/>
                    <a:gd name="T71" fmla="*/ 101 h 2283"/>
                    <a:gd name="T72" fmla="*/ 1215 w 1229"/>
                    <a:gd name="T73" fmla="*/ 218 h 2283"/>
                    <a:gd name="T74" fmla="*/ 1135 w 1229"/>
                    <a:gd name="T75" fmla="*/ 311 h 2283"/>
                    <a:gd name="T76" fmla="*/ 1046 w 1229"/>
                    <a:gd name="T77" fmla="*/ 369 h 2283"/>
                    <a:gd name="T78" fmla="*/ 902 w 1229"/>
                    <a:gd name="T79" fmla="*/ 432 h 2283"/>
                    <a:gd name="T80" fmla="*/ 735 w 1229"/>
                    <a:gd name="T81" fmla="*/ 396 h 2283"/>
                    <a:gd name="T82" fmla="*/ 624 w 1229"/>
                    <a:gd name="T83" fmla="*/ 360 h 2283"/>
                    <a:gd name="T84" fmla="*/ 816 w 1229"/>
                    <a:gd name="T85" fmla="*/ 340 h 2283"/>
                    <a:gd name="T86" fmla="*/ 1020 w 1229"/>
                    <a:gd name="T87" fmla="*/ 280 h 2283"/>
                    <a:gd name="T88" fmla="*/ 1126 w 1229"/>
                    <a:gd name="T89" fmla="*/ 192 h 2283"/>
                    <a:gd name="T90" fmla="*/ 1107 w 1229"/>
                    <a:gd name="T91" fmla="*/ 127 h 2283"/>
                    <a:gd name="T92" fmla="*/ 1004 w 1229"/>
                    <a:gd name="T93" fmla="*/ 114 h 2283"/>
                    <a:gd name="T94" fmla="*/ 891 w 1229"/>
                    <a:gd name="T95" fmla="*/ 131 h 2283"/>
                    <a:gd name="T96" fmla="*/ 778 w 1229"/>
                    <a:gd name="T97" fmla="*/ 174 h 2283"/>
                    <a:gd name="T98" fmla="*/ 655 w 1229"/>
                    <a:gd name="T99" fmla="*/ 165 h 2283"/>
                    <a:gd name="T100" fmla="*/ 633 w 1229"/>
                    <a:gd name="T101" fmla="*/ 98 h 2283"/>
                    <a:gd name="T102" fmla="*/ 738 w 1229"/>
                    <a:gd name="T103" fmla="*/ 11 h 2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229" h="2283">
                      <a:moveTo>
                        <a:pt x="351" y="1516"/>
                      </a:moveTo>
                      <a:lnTo>
                        <a:pt x="367" y="1521"/>
                      </a:lnTo>
                      <a:lnTo>
                        <a:pt x="382" y="1527"/>
                      </a:lnTo>
                      <a:lnTo>
                        <a:pt x="391" y="1534"/>
                      </a:lnTo>
                      <a:lnTo>
                        <a:pt x="396" y="1551"/>
                      </a:lnTo>
                      <a:lnTo>
                        <a:pt x="396" y="1572"/>
                      </a:lnTo>
                      <a:lnTo>
                        <a:pt x="395" y="1600"/>
                      </a:lnTo>
                      <a:lnTo>
                        <a:pt x="371" y="1636"/>
                      </a:lnTo>
                      <a:lnTo>
                        <a:pt x="356" y="1669"/>
                      </a:lnTo>
                      <a:lnTo>
                        <a:pt x="349" y="1698"/>
                      </a:lnTo>
                      <a:lnTo>
                        <a:pt x="347" y="1725"/>
                      </a:lnTo>
                      <a:lnTo>
                        <a:pt x="353" y="1749"/>
                      </a:lnTo>
                      <a:lnTo>
                        <a:pt x="364" y="1769"/>
                      </a:lnTo>
                      <a:lnTo>
                        <a:pt x="378" y="1789"/>
                      </a:lnTo>
                      <a:lnTo>
                        <a:pt x="396" y="1807"/>
                      </a:lnTo>
                      <a:lnTo>
                        <a:pt x="416" y="1823"/>
                      </a:lnTo>
                      <a:lnTo>
                        <a:pt x="440" y="1841"/>
                      </a:lnTo>
                      <a:lnTo>
                        <a:pt x="464" y="1858"/>
                      </a:lnTo>
                      <a:lnTo>
                        <a:pt x="487" y="1876"/>
                      </a:lnTo>
                      <a:lnTo>
                        <a:pt x="511" y="1894"/>
                      </a:lnTo>
                      <a:lnTo>
                        <a:pt x="535" y="1914"/>
                      </a:lnTo>
                      <a:lnTo>
                        <a:pt x="555" y="1934"/>
                      </a:lnTo>
                      <a:lnTo>
                        <a:pt x="571" y="1960"/>
                      </a:lnTo>
                      <a:lnTo>
                        <a:pt x="586" y="1992"/>
                      </a:lnTo>
                      <a:lnTo>
                        <a:pt x="596" y="2031"/>
                      </a:lnTo>
                      <a:lnTo>
                        <a:pt x="602" y="2071"/>
                      </a:lnTo>
                      <a:lnTo>
                        <a:pt x="602" y="2112"/>
                      </a:lnTo>
                      <a:lnTo>
                        <a:pt x="596" y="2154"/>
                      </a:lnTo>
                      <a:lnTo>
                        <a:pt x="587" y="2194"/>
                      </a:lnTo>
                      <a:lnTo>
                        <a:pt x="575" y="2231"/>
                      </a:lnTo>
                      <a:lnTo>
                        <a:pt x="556" y="2260"/>
                      </a:lnTo>
                      <a:lnTo>
                        <a:pt x="535" y="2283"/>
                      </a:lnTo>
                      <a:lnTo>
                        <a:pt x="536" y="2231"/>
                      </a:lnTo>
                      <a:lnTo>
                        <a:pt x="538" y="2180"/>
                      </a:lnTo>
                      <a:lnTo>
                        <a:pt x="540" y="2134"/>
                      </a:lnTo>
                      <a:lnTo>
                        <a:pt x="536" y="2091"/>
                      </a:lnTo>
                      <a:lnTo>
                        <a:pt x="529" y="2049"/>
                      </a:lnTo>
                      <a:lnTo>
                        <a:pt x="515" y="2011"/>
                      </a:lnTo>
                      <a:lnTo>
                        <a:pt x="500" y="1991"/>
                      </a:lnTo>
                      <a:lnTo>
                        <a:pt x="480" y="1969"/>
                      </a:lnTo>
                      <a:lnTo>
                        <a:pt x="456" y="1947"/>
                      </a:lnTo>
                      <a:lnTo>
                        <a:pt x="429" y="1923"/>
                      </a:lnTo>
                      <a:lnTo>
                        <a:pt x="400" y="1900"/>
                      </a:lnTo>
                      <a:lnTo>
                        <a:pt x="369" y="1874"/>
                      </a:lnTo>
                      <a:lnTo>
                        <a:pt x="340" y="1849"/>
                      </a:lnTo>
                      <a:lnTo>
                        <a:pt x="313" y="1821"/>
                      </a:lnTo>
                      <a:lnTo>
                        <a:pt x="289" y="1794"/>
                      </a:lnTo>
                      <a:lnTo>
                        <a:pt x="269" y="1763"/>
                      </a:lnTo>
                      <a:lnTo>
                        <a:pt x="255" y="1732"/>
                      </a:lnTo>
                      <a:lnTo>
                        <a:pt x="247" y="1700"/>
                      </a:lnTo>
                      <a:lnTo>
                        <a:pt x="249" y="1663"/>
                      </a:lnTo>
                      <a:lnTo>
                        <a:pt x="260" y="1627"/>
                      </a:lnTo>
                      <a:lnTo>
                        <a:pt x="284" y="1587"/>
                      </a:lnTo>
                      <a:lnTo>
                        <a:pt x="304" y="1561"/>
                      </a:lnTo>
                      <a:lnTo>
                        <a:pt x="327" y="1538"/>
                      </a:lnTo>
                      <a:lnTo>
                        <a:pt x="351" y="1516"/>
                      </a:lnTo>
                      <a:close/>
                      <a:moveTo>
                        <a:pt x="95" y="491"/>
                      </a:moveTo>
                      <a:lnTo>
                        <a:pt x="264" y="516"/>
                      </a:lnTo>
                      <a:lnTo>
                        <a:pt x="267" y="518"/>
                      </a:lnTo>
                      <a:lnTo>
                        <a:pt x="276" y="518"/>
                      </a:lnTo>
                      <a:lnTo>
                        <a:pt x="289" y="516"/>
                      </a:lnTo>
                      <a:lnTo>
                        <a:pt x="298" y="516"/>
                      </a:lnTo>
                      <a:lnTo>
                        <a:pt x="304" y="520"/>
                      </a:lnTo>
                      <a:lnTo>
                        <a:pt x="255" y="541"/>
                      </a:lnTo>
                      <a:lnTo>
                        <a:pt x="216" y="569"/>
                      </a:lnTo>
                      <a:lnTo>
                        <a:pt x="187" y="596"/>
                      </a:lnTo>
                      <a:lnTo>
                        <a:pt x="167" y="627"/>
                      </a:lnTo>
                      <a:lnTo>
                        <a:pt x="156" y="660"/>
                      </a:lnTo>
                      <a:lnTo>
                        <a:pt x="155" y="692"/>
                      </a:lnTo>
                      <a:lnTo>
                        <a:pt x="162" y="723"/>
                      </a:lnTo>
                      <a:lnTo>
                        <a:pt x="180" y="756"/>
                      </a:lnTo>
                      <a:lnTo>
                        <a:pt x="207" y="787"/>
                      </a:lnTo>
                      <a:lnTo>
                        <a:pt x="242" y="814"/>
                      </a:lnTo>
                      <a:lnTo>
                        <a:pt x="278" y="838"/>
                      </a:lnTo>
                      <a:lnTo>
                        <a:pt x="320" y="858"/>
                      </a:lnTo>
                      <a:lnTo>
                        <a:pt x="362" y="876"/>
                      </a:lnTo>
                      <a:lnTo>
                        <a:pt x="406" y="892"/>
                      </a:lnTo>
                      <a:lnTo>
                        <a:pt x="451" y="909"/>
                      </a:lnTo>
                      <a:lnTo>
                        <a:pt x="496" y="925"/>
                      </a:lnTo>
                      <a:lnTo>
                        <a:pt x="540" y="941"/>
                      </a:lnTo>
                      <a:lnTo>
                        <a:pt x="582" y="960"/>
                      </a:lnTo>
                      <a:lnTo>
                        <a:pt x="622" y="981"/>
                      </a:lnTo>
                      <a:lnTo>
                        <a:pt x="658" y="1005"/>
                      </a:lnTo>
                      <a:lnTo>
                        <a:pt x="691" y="1034"/>
                      </a:lnTo>
                      <a:lnTo>
                        <a:pt x="720" y="1069"/>
                      </a:lnTo>
                      <a:lnTo>
                        <a:pt x="744" y="1107"/>
                      </a:lnTo>
                      <a:lnTo>
                        <a:pt x="756" y="1145"/>
                      </a:lnTo>
                      <a:lnTo>
                        <a:pt x="760" y="1185"/>
                      </a:lnTo>
                      <a:lnTo>
                        <a:pt x="758" y="1223"/>
                      </a:lnTo>
                      <a:lnTo>
                        <a:pt x="749" y="1261"/>
                      </a:lnTo>
                      <a:lnTo>
                        <a:pt x="735" y="1298"/>
                      </a:lnTo>
                      <a:lnTo>
                        <a:pt x="715" y="1332"/>
                      </a:lnTo>
                      <a:lnTo>
                        <a:pt x="695" y="1365"/>
                      </a:lnTo>
                      <a:lnTo>
                        <a:pt x="671" y="1394"/>
                      </a:lnTo>
                      <a:lnTo>
                        <a:pt x="649" y="1418"/>
                      </a:lnTo>
                      <a:lnTo>
                        <a:pt x="627" y="1440"/>
                      </a:lnTo>
                      <a:lnTo>
                        <a:pt x="607" y="1454"/>
                      </a:lnTo>
                      <a:lnTo>
                        <a:pt x="591" y="1463"/>
                      </a:lnTo>
                      <a:lnTo>
                        <a:pt x="578" y="1467"/>
                      </a:lnTo>
                      <a:lnTo>
                        <a:pt x="567" y="1460"/>
                      </a:lnTo>
                      <a:lnTo>
                        <a:pt x="555" y="1451"/>
                      </a:lnTo>
                      <a:lnTo>
                        <a:pt x="544" y="1443"/>
                      </a:lnTo>
                      <a:lnTo>
                        <a:pt x="547" y="1383"/>
                      </a:lnTo>
                      <a:lnTo>
                        <a:pt x="582" y="1354"/>
                      </a:lnTo>
                      <a:lnTo>
                        <a:pt x="611" y="1323"/>
                      </a:lnTo>
                      <a:lnTo>
                        <a:pt x="633" y="1291"/>
                      </a:lnTo>
                      <a:lnTo>
                        <a:pt x="646" y="1258"/>
                      </a:lnTo>
                      <a:lnTo>
                        <a:pt x="651" y="1223"/>
                      </a:lnTo>
                      <a:lnTo>
                        <a:pt x="649" y="1189"/>
                      </a:lnTo>
                      <a:lnTo>
                        <a:pt x="640" y="1154"/>
                      </a:lnTo>
                      <a:lnTo>
                        <a:pt x="622" y="1121"/>
                      </a:lnTo>
                      <a:lnTo>
                        <a:pt x="596" y="1092"/>
                      </a:lnTo>
                      <a:lnTo>
                        <a:pt x="562" y="1063"/>
                      </a:lnTo>
                      <a:lnTo>
                        <a:pt x="518" y="1040"/>
                      </a:lnTo>
                      <a:lnTo>
                        <a:pt x="467" y="1020"/>
                      </a:lnTo>
                      <a:lnTo>
                        <a:pt x="433" y="1007"/>
                      </a:lnTo>
                      <a:lnTo>
                        <a:pt x="396" y="994"/>
                      </a:lnTo>
                      <a:lnTo>
                        <a:pt x="356" y="978"/>
                      </a:lnTo>
                      <a:lnTo>
                        <a:pt x="315" y="960"/>
                      </a:lnTo>
                      <a:lnTo>
                        <a:pt x="273" y="940"/>
                      </a:lnTo>
                      <a:lnTo>
                        <a:pt x="229" y="918"/>
                      </a:lnTo>
                      <a:lnTo>
                        <a:pt x="187" y="894"/>
                      </a:lnTo>
                      <a:lnTo>
                        <a:pt x="149" y="869"/>
                      </a:lnTo>
                      <a:lnTo>
                        <a:pt x="111" y="841"/>
                      </a:lnTo>
                      <a:lnTo>
                        <a:pt x="78" y="812"/>
                      </a:lnTo>
                      <a:lnTo>
                        <a:pt x="51" y="783"/>
                      </a:lnTo>
                      <a:lnTo>
                        <a:pt x="27" y="751"/>
                      </a:lnTo>
                      <a:lnTo>
                        <a:pt x="11" y="718"/>
                      </a:lnTo>
                      <a:lnTo>
                        <a:pt x="2" y="683"/>
                      </a:lnTo>
                      <a:lnTo>
                        <a:pt x="0" y="647"/>
                      </a:lnTo>
                      <a:lnTo>
                        <a:pt x="7" y="609"/>
                      </a:lnTo>
                      <a:lnTo>
                        <a:pt x="26" y="571"/>
                      </a:lnTo>
                      <a:lnTo>
                        <a:pt x="55" y="532"/>
                      </a:lnTo>
                      <a:lnTo>
                        <a:pt x="95" y="491"/>
                      </a:lnTo>
                      <a:close/>
                      <a:moveTo>
                        <a:pt x="822" y="0"/>
                      </a:moveTo>
                      <a:lnTo>
                        <a:pt x="864" y="1"/>
                      </a:lnTo>
                      <a:lnTo>
                        <a:pt x="909" y="5"/>
                      </a:lnTo>
                      <a:lnTo>
                        <a:pt x="958" y="11"/>
                      </a:lnTo>
                      <a:lnTo>
                        <a:pt x="1007" y="18"/>
                      </a:lnTo>
                      <a:lnTo>
                        <a:pt x="1056" y="31"/>
                      </a:lnTo>
                      <a:lnTo>
                        <a:pt x="1102" y="43"/>
                      </a:lnTo>
                      <a:lnTo>
                        <a:pt x="1144" y="60"/>
                      </a:lnTo>
                      <a:lnTo>
                        <a:pt x="1178" y="80"/>
                      </a:lnTo>
                      <a:lnTo>
                        <a:pt x="1206" y="101"/>
                      </a:lnTo>
                      <a:lnTo>
                        <a:pt x="1224" y="127"/>
                      </a:lnTo>
                      <a:lnTo>
                        <a:pt x="1229" y="158"/>
                      </a:lnTo>
                      <a:lnTo>
                        <a:pt x="1226" y="189"/>
                      </a:lnTo>
                      <a:lnTo>
                        <a:pt x="1215" y="218"/>
                      </a:lnTo>
                      <a:lnTo>
                        <a:pt x="1198" y="245"/>
                      </a:lnTo>
                      <a:lnTo>
                        <a:pt x="1176" y="271"/>
                      </a:lnTo>
                      <a:lnTo>
                        <a:pt x="1156" y="292"/>
                      </a:lnTo>
                      <a:lnTo>
                        <a:pt x="1135" y="311"/>
                      </a:lnTo>
                      <a:lnTo>
                        <a:pt x="1118" y="325"/>
                      </a:lnTo>
                      <a:lnTo>
                        <a:pt x="1100" y="336"/>
                      </a:lnTo>
                      <a:lnTo>
                        <a:pt x="1076" y="351"/>
                      </a:lnTo>
                      <a:lnTo>
                        <a:pt x="1046" y="369"/>
                      </a:lnTo>
                      <a:lnTo>
                        <a:pt x="1011" y="385"/>
                      </a:lnTo>
                      <a:lnTo>
                        <a:pt x="975" y="403"/>
                      </a:lnTo>
                      <a:lnTo>
                        <a:pt x="936" y="420"/>
                      </a:lnTo>
                      <a:lnTo>
                        <a:pt x="902" y="432"/>
                      </a:lnTo>
                      <a:lnTo>
                        <a:pt x="867" y="443"/>
                      </a:lnTo>
                      <a:lnTo>
                        <a:pt x="838" y="447"/>
                      </a:lnTo>
                      <a:lnTo>
                        <a:pt x="787" y="421"/>
                      </a:lnTo>
                      <a:lnTo>
                        <a:pt x="735" y="396"/>
                      </a:lnTo>
                      <a:lnTo>
                        <a:pt x="711" y="387"/>
                      </a:lnTo>
                      <a:lnTo>
                        <a:pt x="678" y="378"/>
                      </a:lnTo>
                      <a:lnTo>
                        <a:pt x="647" y="369"/>
                      </a:lnTo>
                      <a:lnTo>
                        <a:pt x="624" y="360"/>
                      </a:lnTo>
                      <a:lnTo>
                        <a:pt x="664" y="358"/>
                      </a:lnTo>
                      <a:lnTo>
                        <a:pt x="711" y="354"/>
                      </a:lnTo>
                      <a:lnTo>
                        <a:pt x="762" y="349"/>
                      </a:lnTo>
                      <a:lnTo>
                        <a:pt x="816" y="340"/>
                      </a:lnTo>
                      <a:lnTo>
                        <a:pt x="871" y="327"/>
                      </a:lnTo>
                      <a:lnTo>
                        <a:pt x="924" y="314"/>
                      </a:lnTo>
                      <a:lnTo>
                        <a:pt x="975" y="298"/>
                      </a:lnTo>
                      <a:lnTo>
                        <a:pt x="1020" y="280"/>
                      </a:lnTo>
                      <a:lnTo>
                        <a:pt x="1060" y="260"/>
                      </a:lnTo>
                      <a:lnTo>
                        <a:pt x="1091" y="238"/>
                      </a:lnTo>
                      <a:lnTo>
                        <a:pt x="1111" y="214"/>
                      </a:lnTo>
                      <a:lnTo>
                        <a:pt x="1126" y="192"/>
                      </a:lnTo>
                      <a:lnTo>
                        <a:pt x="1131" y="172"/>
                      </a:lnTo>
                      <a:lnTo>
                        <a:pt x="1129" y="154"/>
                      </a:lnTo>
                      <a:lnTo>
                        <a:pt x="1120" y="138"/>
                      </a:lnTo>
                      <a:lnTo>
                        <a:pt x="1107" y="127"/>
                      </a:lnTo>
                      <a:lnTo>
                        <a:pt x="1089" y="120"/>
                      </a:lnTo>
                      <a:lnTo>
                        <a:pt x="1066" y="114"/>
                      </a:lnTo>
                      <a:lnTo>
                        <a:pt x="1036" y="112"/>
                      </a:lnTo>
                      <a:lnTo>
                        <a:pt x="1004" y="114"/>
                      </a:lnTo>
                      <a:lnTo>
                        <a:pt x="969" y="116"/>
                      </a:lnTo>
                      <a:lnTo>
                        <a:pt x="938" y="120"/>
                      </a:lnTo>
                      <a:lnTo>
                        <a:pt x="911" y="125"/>
                      </a:lnTo>
                      <a:lnTo>
                        <a:pt x="891" y="131"/>
                      </a:lnTo>
                      <a:lnTo>
                        <a:pt x="878" y="134"/>
                      </a:lnTo>
                      <a:lnTo>
                        <a:pt x="847" y="154"/>
                      </a:lnTo>
                      <a:lnTo>
                        <a:pt x="813" y="167"/>
                      </a:lnTo>
                      <a:lnTo>
                        <a:pt x="778" y="174"/>
                      </a:lnTo>
                      <a:lnTo>
                        <a:pt x="742" y="178"/>
                      </a:lnTo>
                      <a:lnTo>
                        <a:pt x="709" y="178"/>
                      </a:lnTo>
                      <a:lnTo>
                        <a:pt x="680" y="172"/>
                      </a:lnTo>
                      <a:lnTo>
                        <a:pt x="655" y="165"/>
                      </a:lnTo>
                      <a:lnTo>
                        <a:pt x="636" y="152"/>
                      </a:lnTo>
                      <a:lnTo>
                        <a:pt x="627" y="140"/>
                      </a:lnTo>
                      <a:lnTo>
                        <a:pt x="626" y="120"/>
                      </a:lnTo>
                      <a:lnTo>
                        <a:pt x="633" y="98"/>
                      </a:lnTo>
                      <a:lnTo>
                        <a:pt x="647" y="74"/>
                      </a:lnTo>
                      <a:lnTo>
                        <a:pt x="669" y="51"/>
                      </a:lnTo>
                      <a:lnTo>
                        <a:pt x="700" y="29"/>
                      </a:lnTo>
                      <a:lnTo>
                        <a:pt x="738" y="11"/>
                      </a:lnTo>
                      <a:lnTo>
                        <a:pt x="758" y="5"/>
                      </a:lnTo>
                      <a:lnTo>
                        <a:pt x="786" y="1"/>
                      </a:lnTo>
                      <a:lnTo>
                        <a:pt x="8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701"/>
                </a:p>
              </p:txBody>
            </p:sp>
            <p:sp>
              <p:nvSpPr>
                <p:cNvPr id="168" name="Freeform 18">
                  <a:extLst>
                    <a:ext uri="{FF2B5EF4-FFF2-40B4-BE49-F238E27FC236}">
                      <a16:creationId xmlns:a16="http://schemas.microsoft.com/office/drawing/2014/main" id="{ED640630-7627-45F4-92D1-62FCCFBFE7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062550" y="1142826"/>
                  <a:ext cx="2363788" cy="985838"/>
                </a:xfrm>
                <a:custGeom>
                  <a:avLst/>
                  <a:gdLst>
                    <a:gd name="T0" fmla="*/ 548 w 1489"/>
                    <a:gd name="T1" fmla="*/ 1 h 621"/>
                    <a:gd name="T2" fmla="*/ 640 w 1489"/>
                    <a:gd name="T3" fmla="*/ 16 h 621"/>
                    <a:gd name="T4" fmla="*/ 722 w 1489"/>
                    <a:gd name="T5" fmla="*/ 51 h 621"/>
                    <a:gd name="T6" fmla="*/ 786 w 1489"/>
                    <a:gd name="T7" fmla="*/ 80 h 621"/>
                    <a:gd name="T8" fmla="*/ 842 w 1489"/>
                    <a:gd name="T9" fmla="*/ 101 h 621"/>
                    <a:gd name="T10" fmla="*/ 900 w 1489"/>
                    <a:gd name="T11" fmla="*/ 123 h 621"/>
                    <a:gd name="T12" fmla="*/ 973 w 1489"/>
                    <a:gd name="T13" fmla="*/ 151 h 621"/>
                    <a:gd name="T14" fmla="*/ 1064 w 1489"/>
                    <a:gd name="T15" fmla="*/ 180 h 621"/>
                    <a:gd name="T16" fmla="*/ 1171 w 1489"/>
                    <a:gd name="T17" fmla="*/ 192 h 621"/>
                    <a:gd name="T18" fmla="*/ 1286 w 1489"/>
                    <a:gd name="T19" fmla="*/ 192 h 621"/>
                    <a:gd name="T20" fmla="*/ 1389 w 1489"/>
                    <a:gd name="T21" fmla="*/ 181 h 621"/>
                    <a:gd name="T22" fmla="*/ 1464 w 1489"/>
                    <a:gd name="T23" fmla="*/ 167 h 621"/>
                    <a:gd name="T24" fmla="*/ 1486 w 1489"/>
                    <a:gd name="T25" fmla="*/ 174 h 621"/>
                    <a:gd name="T26" fmla="*/ 1489 w 1489"/>
                    <a:gd name="T27" fmla="*/ 192 h 621"/>
                    <a:gd name="T28" fmla="*/ 1469 w 1489"/>
                    <a:gd name="T29" fmla="*/ 227 h 621"/>
                    <a:gd name="T30" fmla="*/ 1433 w 1489"/>
                    <a:gd name="T31" fmla="*/ 272 h 621"/>
                    <a:gd name="T32" fmla="*/ 1377 w 1489"/>
                    <a:gd name="T33" fmla="*/ 311 h 621"/>
                    <a:gd name="T34" fmla="*/ 1293 w 1489"/>
                    <a:gd name="T35" fmla="*/ 341 h 621"/>
                    <a:gd name="T36" fmla="*/ 1177 w 1489"/>
                    <a:gd name="T37" fmla="*/ 360 h 621"/>
                    <a:gd name="T38" fmla="*/ 1171 w 1489"/>
                    <a:gd name="T39" fmla="*/ 387 h 621"/>
                    <a:gd name="T40" fmla="*/ 1155 w 1489"/>
                    <a:gd name="T41" fmla="*/ 409 h 621"/>
                    <a:gd name="T42" fmla="*/ 1122 w 1489"/>
                    <a:gd name="T43" fmla="*/ 423 h 621"/>
                    <a:gd name="T44" fmla="*/ 1069 w 1489"/>
                    <a:gd name="T45" fmla="*/ 429 h 621"/>
                    <a:gd name="T46" fmla="*/ 993 w 1489"/>
                    <a:gd name="T47" fmla="*/ 418 h 621"/>
                    <a:gd name="T48" fmla="*/ 944 w 1489"/>
                    <a:gd name="T49" fmla="*/ 414 h 621"/>
                    <a:gd name="T50" fmla="*/ 944 w 1489"/>
                    <a:gd name="T51" fmla="*/ 431 h 621"/>
                    <a:gd name="T52" fmla="*/ 942 w 1489"/>
                    <a:gd name="T53" fmla="*/ 449 h 621"/>
                    <a:gd name="T54" fmla="*/ 933 w 1489"/>
                    <a:gd name="T55" fmla="*/ 465 h 621"/>
                    <a:gd name="T56" fmla="*/ 909 w 1489"/>
                    <a:gd name="T57" fmla="*/ 480 h 621"/>
                    <a:gd name="T58" fmla="*/ 864 w 1489"/>
                    <a:gd name="T59" fmla="*/ 485 h 621"/>
                    <a:gd name="T60" fmla="*/ 795 w 1489"/>
                    <a:gd name="T61" fmla="*/ 480 h 621"/>
                    <a:gd name="T62" fmla="*/ 733 w 1489"/>
                    <a:gd name="T63" fmla="*/ 505 h 621"/>
                    <a:gd name="T64" fmla="*/ 697 w 1489"/>
                    <a:gd name="T65" fmla="*/ 545 h 621"/>
                    <a:gd name="T66" fmla="*/ 655 w 1489"/>
                    <a:gd name="T67" fmla="*/ 560 h 621"/>
                    <a:gd name="T68" fmla="*/ 611 w 1489"/>
                    <a:gd name="T69" fmla="*/ 556 h 621"/>
                    <a:gd name="T70" fmla="*/ 569 w 1489"/>
                    <a:gd name="T71" fmla="*/ 545 h 621"/>
                    <a:gd name="T72" fmla="*/ 533 w 1489"/>
                    <a:gd name="T73" fmla="*/ 536 h 621"/>
                    <a:gd name="T74" fmla="*/ 499 w 1489"/>
                    <a:gd name="T75" fmla="*/ 565 h 621"/>
                    <a:gd name="T76" fmla="*/ 455 w 1489"/>
                    <a:gd name="T77" fmla="*/ 596 h 621"/>
                    <a:gd name="T78" fmla="*/ 402 w 1489"/>
                    <a:gd name="T79" fmla="*/ 603 h 621"/>
                    <a:gd name="T80" fmla="*/ 348 w 1489"/>
                    <a:gd name="T81" fmla="*/ 592 h 621"/>
                    <a:gd name="T82" fmla="*/ 297 w 1489"/>
                    <a:gd name="T83" fmla="*/ 576 h 621"/>
                    <a:gd name="T84" fmla="*/ 257 w 1489"/>
                    <a:gd name="T85" fmla="*/ 563 h 621"/>
                    <a:gd name="T86" fmla="*/ 199 w 1489"/>
                    <a:gd name="T87" fmla="*/ 612 h 621"/>
                    <a:gd name="T88" fmla="*/ 137 w 1489"/>
                    <a:gd name="T89" fmla="*/ 621 h 621"/>
                    <a:gd name="T90" fmla="*/ 71 w 1489"/>
                    <a:gd name="T91" fmla="*/ 605 h 621"/>
                    <a:gd name="T92" fmla="*/ 0 w 1489"/>
                    <a:gd name="T93" fmla="*/ 576 h 621"/>
                    <a:gd name="T94" fmla="*/ 42 w 1489"/>
                    <a:gd name="T95" fmla="*/ 269 h 621"/>
                    <a:gd name="T96" fmla="*/ 106 w 1489"/>
                    <a:gd name="T97" fmla="*/ 238 h 621"/>
                    <a:gd name="T98" fmla="*/ 159 w 1489"/>
                    <a:gd name="T99" fmla="*/ 191 h 621"/>
                    <a:gd name="T100" fmla="*/ 208 w 1489"/>
                    <a:gd name="T101" fmla="*/ 132 h 621"/>
                    <a:gd name="T102" fmla="*/ 262 w 1489"/>
                    <a:gd name="T103" fmla="*/ 76 h 621"/>
                    <a:gd name="T104" fmla="*/ 333 w 1489"/>
                    <a:gd name="T105" fmla="*/ 31 h 621"/>
                    <a:gd name="T106" fmla="*/ 411 w 1489"/>
                    <a:gd name="T107" fmla="*/ 7 h 621"/>
                    <a:gd name="T108" fmla="*/ 499 w 1489"/>
                    <a:gd name="T109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489" h="621">
                      <a:moveTo>
                        <a:pt x="499" y="0"/>
                      </a:moveTo>
                      <a:lnTo>
                        <a:pt x="548" y="1"/>
                      </a:lnTo>
                      <a:lnTo>
                        <a:pt x="595" y="7"/>
                      </a:lnTo>
                      <a:lnTo>
                        <a:pt x="640" y="16"/>
                      </a:lnTo>
                      <a:lnTo>
                        <a:pt x="682" y="32"/>
                      </a:lnTo>
                      <a:lnTo>
                        <a:pt x="722" y="51"/>
                      </a:lnTo>
                      <a:lnTo>
                        <a:pt x="757" y="67"/>
                      </a:lnTo>
                      <a:lnTo>
                        <a:pt x="786" y="80"/>
                      </a:lnTo>
                      <a:lnTo>
                        <a:pt x="815" y="91"/>
                      </a:lnTo>
                      <a:lnTo>
                        <a:pt x="842" y="101"/>
                      </a:lnTo>
                      <a:lnTo>
                        <a:pt x="869" y="112"/>
                      </a:lnTo>
                      <a:lnTo>
                        <a:pt x="900" y="123"/>
                      </a:lnTo>
                      <a:lnTo>
                        <a:pt x="933" y="136"/>
                      </a:lnTo>
                      <a:lnTo>
                        <a:pt x="973" y="151"/>
                      </a:lnTo>
                      <a:lnTo>
                        <a:pt x="1020" y="167"/>
                      </a:lnTo>
                      <a:lnTo>
                        <a:pt x="1064" y="180"/>
                      </a:lnTo>
                      <a:lnTo>
                        <a:pt x="1115" y="189"/>
                      </a:lnTo>
                      <a:lnTo>
                        <a:pt x="1171" y="192"/>
                      </a:lnTo>
                      <a:lnTo>
                        <a:pt x="1228" y="194"/>
                      </a:lnTo>
                      <a:lnTo>
                        <a:pt x="1286" y="192"/>
                      </a:lnTo>
                      <a:lnTo>
                        <a:pt x="1340" y="189"/>
                      </a:lnTo>
                      <a:lnTo>
                        <a:pt x="1389" y="181"/>
                      </a:lnTo>
                      <a:lnTo>
                        <a:pt x="1431" y="174"/>
                      </a:lnTo>
                      <a:lnTo>
                        <a:pt x="1464" y="167"/>
                      </a:lnTo>
                      <a:lnTo>
                        <a:pt x="1479" y="169"/>
                      </a:lnTo>
                      <a:lnTo>
                        <a:pt x="1486" y="174"/>
                      </a:lnTo>
                      <a:lnTo>
                        <a:pt x="1489" y="181"/>
                      </a:lnTo>
                      <a:lnTo>
                        <a:pt x="1489" y="192"/>
                      </a:lnTo>
                      <a:lnTo>
                        <a:pt x="1484" y="203"/>
                      </a:lnTo>
                      <a:lnTo>
                        <a:pt x="1469" y="227"/>
                      </a:lnTo>
                      <a:lnTo>
                        <a:pt x="1453" y="251"/>
                      </a:lnTo>
                      <a:lnTo>
                        <a:pt x="1433" y="272"/>
                      </a:lnTo>
                      <a:lnTo>
                        <a:pt x="1408" y="292"/>
                      </a:lnTo>
                      <a:lnTo>
                        <a:pt x="1377" y="311"/>
                      </a:lnTo>
                      <a:lnTo>
                        <a:pt x="1339" y="327"/>
                      </a:lnTo>
                      <a:lnTo>
                        <a:pt x="1293" y="341"/>
                      </a:lnTo>
                      <a:lnTo>
                        <a:pt x="1239" y="352"/>
                      </a:lnTo>
                      <a:lnTo>
                        <a:pt x="1177" y="360"/>
                      </a:lnTo>
                      <a:lnTo>
                        <a:pt x="1175" y="372"/>
                      </a:lnTo>
                      <a:lnTo>
                        <a:pt x="1171" y="387"/>
                      </a:lnTo>
                      <a:lnTo>
                        <a:pt x="1166" y="398"/>
                      </a:lnTo>
                      <a:lnTo>
                        <a:pt x="1155" y="409"/>
                      </a:lnTo>
                      <a:lnTo>
                        <a:pt x="1140" y="418"/>
                      </a:lnTo>
                      <a:lnTo>
                        <a:pt x="1122" y="423"/>
                      </a:lnTo>
                      <a:lnTo>
                        <a:pt x="1099" y="429"/>
                      </a:lnTo>
                      <a:lnTo>
                        <a:pt x="1069" y="429"/>
                      </a:lnTo>
                      <a:lnTo>
                        <a:pt x="1035" y="425"/>
                      </a:lnTo>
                      <a:lnTo>
                        <a:pt x="993" y="418"/>
                      </a:lnTo>
                      <a:lnTo>
                        <a:pt x="944" y="407"/>
                      </a:lnTo>
                      <a:lnTo>
                        <a:pt x="944" y="414"/>
                      </a:lnTo>
                      <a:lnTo>
                        <a:pt x="944" y="421"/>
                      </a:lnTo>
                      <a:lnTo>
                        <a:pt x="944" y="431"/>
                      </a:lnTo>
                      <a:lnTo>
                        <a:pt x="944" y="440"/>
                      </a:lnTo>
                      <a:lnTo>
                        <a:pt x="942" y="449"/>
                      </a:lnTo>
                      <a:lnTo>
                        <a:pt x="939" y="458"/>
                      </a:lnTo>
                      <a:lnTo>
                        <a:pt x="933" y="465"/>
                      </a:lnTo>
                      <a:lnTo>
                        <a:pt x="922" y="474"/>
                      </a:lnTo>
                      <a:lnTo>
                        <a:pt x="909" y="480"/>
                      </a:lnTo>
                      <a:lnTo>
                        <a:pt x="889" y="483"/>
                      </a:lnTo>
                      <a:lnTo>
                        <a:pt x="864" y="485"/>
                      </a:lnTo>
                      <a:lnTo>
                        <a:pt x="833" y="483"/>
                      </a:lnTo>
                      <a:lnTo>
                        <a:pt x="795" y="480"/>
                      </a:lnTo>
                      <a:lnTo>
                        <a:pt x="748" y="471"/>
                      </a:lnTo>
                      <a:lnTo>
                        <a:pt x="733" y="505"/>
                      </a:lnTo>
                      <a:lnTo>
                        <a:pt x="715" y="529"/>
                      </a:lnTo>
                      <a:lnTo>
                        <a:pt x="697" y="545"/>
                      </a:lnTo>
                      <a:lnTo>
                        <a:pt x="677" y="554"/>
                      </a:lnTo>
                      <a:lnTo>
                        <a:pt x="655" y="560"/>
                      </a:lnTo>
                      <a:lnTo>
                        <a:pt x="633" y="560"/>
                      </a:lnTo>
                      <a:lnTo>
                        <a:pt x="611" y="556"/>
                      </a:lnTo>
                      <a:lnTo>
                        <a:pt x="591" y="551"/>
                      </a:lnTo>
                      <a:lnTo>
                        <a:pt x="569" y="545"/>
                      </a:lnTo>
                      <a:lnTo>
                        <a:pt x="549" y="540"/>
                      </a:lnTo>
                      <a:lnTo>
                        <a:pt x="533" y="536"/>
                      </a:lnTo>
                      <a:lnTo>
                        <a:pt x="517" y="534"/>
                      </a:lnTo>
                      <a:lnTo>
                        <a:pt x="499" y="565"/>
                      </a:lnTo>
                      <a:lnTo>
                        <a:pt x="479" y="585"/>
                      </a:lnTo>
                      <a:lnTo>
                        <a:pt x="455" y="596"/>
                      </a:lnTo>
                      <a:lnTo>
                        <a:pt x="429" y="601"/>
                      </a:lnTo>
                      <a:lnTo>
                        <a:pt x="402" y="603"/>
                      </a:lnTo>
                      <a:lnTo>
                        <a:pt x="375" y="600"/>
                      </a:lnTo>
                      <a:lnTo>
                        <a:pt x="348" y="592"/>
                      </a:lnTo>
                      <a:lnTo>
                        <a:pt x="322" y="585"/>
                      </a:lnTo>
                      <a:lnTo>
                        <a:pt x="297" y="576"/>
                      </a:lnTo>
                      <a:lnTo>
                        <a:pt x="275" y="569"/>
                      </a:lnTo>
                      <a:lnTo>
                        <a:pt x="257" y="563"/>
                      </a:lnTo>
                      <a:lnTo>
                        <a:pt x="228" y="592"/>
                      </a:lnTo>
                      <a:lnTo>
                        <a:pt x="199" y="612"/>
                      </a:lnTo>
                      <a:lnTo>
                        <a:pt x="168" y="620"/>
                      </a:lnTo>
                      <a:lnTo>
                        <a:pt x="137" y="621"/>
                      </a:lnTo>
                      <a:lnTo>
                        <a:pt x="104" y="614"/>
                      </a:lnTo>
                      <a:lnTo>
                        <a:pt x="71" y="605"/>
                      </a:lnTo>
                      <a:lnTo>
                        <a:pt x="37" y="591"/>
                      </a:lnTo>
                      <a:lnTo>
                        <a:pt x="0" y="576"/>
                      </a:lnTo>
                      <a:lnTo>
                        <a:pt x="4" y="274"/>
                      </a:lnTo>
                      <a:lnTo>
                        <a:pt x="42" y="269"/>
                      </a:lnTo>
                      <a:lnTo>
                        <a:pt x="77" y="256"/>
                      </a:lnTo>
                      <a:lnTo>
                        <a:pt x="106" y="238"/>
                      </a:lnTo>
                      <a:lnTo>
                        <a:pt x="133" y="216"/>
                      </a:lnTo>
                      <a:lnTo>
                        <a:pt x="159" y="191"/>
                      </a:lnTo>
                      <a:lnTo>
                        <a:pt x="182" y="161"/>
                      </a:lnTo>
                      <a:lnTo>
                        <a:pt x="208" y="132"/>
                      </a:lnTo>
                      <a:lnTo>
                        <a:pt x="233" y="103"/>
                      </a:lnTo>
                      <a:lnTo>
                        <a:pt x="262" y="76"/>
                      </a:lnTo>
                      <a:lnTo>
                        <a:pt x="295" y="52"/>
                      </a:lnTo>
                      <a:lnTo>
                        <a:pt x="333" y="31"/>
                      </a:lnTo>
                      <a:lnTo>
                        <a:pt x="377" y="16"/>
                      </a:lnTo>
                      <a:lnTo>
                        <a:pt x="411" y="7"/>
                      </a:lnTo>
                      <a:lnTo>
                        <a:pt x="453" y="1"/>
                      </a:lnTo>
                      <a:lnTo>
                        <a:pt x="49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701"/>
                </a:p>
              </p:txBody>
            </p:sp>
            <p:sp>
              <p:nvSpPr>
                <p:cNvPr id="169" name="Freeform 54">
                  <a:extLst>
                    <a:ext uri="{FF2B5EF4-FFF2-40B4-BE49-F238E27FC236}">
                      <a16:creationId xmlns:a16="http://schemas.microsoft.com/office/drawing/2014/main" id="{DF3F0D0F-B2F4-4DA4-96CE-4ED1ED31D62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366556" y="1001048"/>
                  <a:ext cx="460794" cy="5174720"/>
                </a:xfrm>
                <a:custGeom>
                  <a:avLst/>
                  <a:gdLst>
                    <a:gd name="T0" fmla="*/ 147 w 300"/>
                    <a:gd name="T1" fmla="*/ 3238 h 3369"/>
                    <a:gd name="T2" fmla="*/ 184 w 300"/>
                    <a:gd name="T3" fmla="*/ 3277 h 3369"/>
                    <a:gd name="T4" fmla="*/ 180 w 300"/>
                    <a:gd name="T5" fmla="*/ 3309 h 3369"/>
                    <a:gd name="T6" fmla="*/ 167 w 300"/>
                    <a:gd name="T7" fmla="*/ 3360 h 3369"/>
                    <a:gd name="T8" fmla="*/ 136 w 300"/>
                    <a:gd name="T9" fmla="*/ 3340 h 3369"/>
                    <a:gd name="T10" fmla="*/ 124 w 300"/>
                    <a:gd name="T11" fmla="*/ 3251 h 3369"/>
                    <a:gd name="T12" fmla="*/ 142 w 300"/>
                    <a:gd name="T13" fmla="*/ 2813 h 3369"/>
                    <a:gd name="T14" fmla="*/ 184 w 300"/>
                    <a:gd name="T15" fmla="*/ 2884 h 3369"/>
                    <a:gd name="T16" fmla="*/ 195 w 300"/>
                    <a:gd name="T17" fmla="*/ 2986 h 3369"/>
                    <a:gd name="T18" fmla="*/ 191 w 300"/>
                    <a:gd name="T19" fmla="*/ 3087 h 3369"/>
                    <a:gd name="T20" fmla="*/ 184 w 300"/>
                    <a:gd name="T21" fmla="*/ 3140 h 3369"/>
                    <a:gd name="T22" fmla="*/ 156 w 300"/>
                    <a:gd name="T23" fmla="*/ 3082 h 3369"/>
                    <a:gd name="T24" fmla="*/ 120 w 300"/>
                    <a:gd name="T25" fmla="*/ 2986 h 3369"/>
                    <a:gd name="T26" fmla="*/ 120 w 300"/>
                    <a:gd name="T27" fmla="*/ 2857 h 3369"/>
                    <a:gd name="T28" fmla="*/ 124 w 300"/>
                    <a:gd name="T29" fmla="*/ 2386 h 3369"/>
                    <a:gd name="T30" fmla="*/ 196 w 300"/>
                    <a:gd name="T31" fmla="*/ 2449 h 3369"/>
                    <a:gd name="T32" fmla="*/ 193 w 300"/>
                    <a:gd name="T33" fmla="*/ 2666 h 3369"/>
                    <a:gd name="T34" fmla="*/ 182 w 300"/>
                    <a:gd name="T35" fmla="*/ 2658 h 3369"/>
                    <a:gd name="T36" fmla="*/ 171 w 300"/>
                    <a:gd name="T37" fmla="*/ 2649 h 3369"/>
                    <a:gd name="T38" fmla="*/ 136 w 300"/>
                    <a:gd name="T39" fmla="*/ 2626 h 3369"/>
                    <a:gd name="T40" fmla="*/ 113 w 300"/>
                    <a:gd name="T41" fmla="*/ 1866 h 3369"/>
                    <a:gd name="T42" fmla="*/ 200 w 300"/>
                    <a:gd name="T43" fmla="*/ 1931 h 3369"/>
                    <a:gd name="T44" fmla="*/ 200 w 300"/>
                    <a:gd name="T45" fmla="*/ 2067 h 3369"/>
                    <a:gd name="T46" fmla="*/ 198 w 300"/>
                    <a:gd name="T47" fmla="*/ 2215 h 3369"/>
                    <a:gd name="T48" fmla="*/ 138 w 300"/>
                    <a:gd name="T49" fmla="*/ 2213 h 3369"/>
                    <a:gd name="T50" fmla="*/ 113 w 300"/>
                    <a:gd name="T51" fmla="*/ 1866 h 3369"/>
                    <a:gd name="T52" fmla="*/ 204 w 300"/>
                    <a:gd name="T53" fmla="*/ 1709 h 3369"/>
                    <a:gd name="T54" fmla="*/ 144 w 300"/>
                    <a:gd name="T55" fmla="*/ 1693 h 3369"/>
                    <a:gd name="T56" fmla="*/ 104 w 300"/>
                    <a:gd name="T57" fmla="*/ 1357 h 3369"/>
                    <a:gd name="T58" fmla="*/ 224 w 300"/>
                    <a:gd name="T59" fmla="*/ 20 h 3369"/>
                    <a:gd name="T60" fmla="*/ 287 w 300"/>
                    <a:gd name="T61" fmla="*/ 89 h 3369"/>
                    <a:gd name="T62" fmla="*/ 298 w 300"/>
                    <a:gd name="T63" fmla="*/ 173 h 3369"/>
                    <a:gd name="T64" fmla="*/ 260 w 300"/>
                    <a:gd name="T65" fmla="*/ 242 h 3369"/>
                    <a:gd name="T66" fmla="*/ 222 w 300"/>
                    <a:gd name="T67" fmla="*/ 377 h 3369"/>
                    <a:gd name="T68" fmla="*/ 218 w 300"/>
                    <a:gd name="T69" fmla="*/ 640 h 3369"/>
                    <a:gd name="T70" fmla="*/ 216 w 300"/>
                    <a:gd name="T71" fmla="*/ 880 h 3369"/>
                    <a:gd name="T72" fmla="*/ 213 w 300"/>
                    <a:gd name="T73" fmla="*/ 1166 h 3369"/>
                    <a:gd name="T74" fmla="*/ 96 w 300"/>
                    <a:gd name="T75" fmla="*/ 958 h 3369"/>
                    <a:gd name="T76" fmla="*/ 87 w 300"/>
                    <a:gd name="T77" fmla="*/ 637 h 3369"/>
                    <a:gd name="T78" fmla="*/ 82 w 300"/>
                    <a:gd name="T79" fmla="*/ 380 h 3369"/>
                    <a:gd name="T80" fmla="*/ 31 w 300"/>
                    <a:gd name="T81" fmla="*/ 237 h 3369"/>
                    <a:gd name="T82" fmla="*/ 0 w 300"/>
                    <a:gd name="T83" fmla="*/ 155 h 3369"/>
                    <a:gd name="T84" fmla="*/ 18 w 300"/>
                    <a:gd name="T85" fmla="*/ 73 h 3369"/>
                    <a:gd name="T86" fmla="*/ 85 w 300"/>
                    <a:gd name="T87" fmla="*/ 15 h 3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00" h="3369">
                      <a:moveTo>
                        <a:pt x="127" y="3220"/>
                      </a:moveTo>
                      <a:lnTo>
                        <a:pt x="136" y="3227"/>
                      </a:lnTo>
                      <a:lnTo>
                        <a:pt x="147" y="3238"/>
                      </a:lnTo>
                      <a:lnTo>
                        <a:pt x="160" y="3251"/>
                      </a:lnTo>
                      <a:lnTo>
                        <a:pt x="173" y="3266"/>
                      </a:lnTo>
                      <a:lnTo>
                        <a:pt x="184" y="3277"/>
                      </a:lnTo>
                      <a:lnTo>
                        <a:pt x="182" y="3282"/>
                      </a:lnTo>
                      <a:lnTo>
                        <a:pt x="182" y="3293"/>
                      </a:lnTo>
                      <a:lnTo>
                        <a:pt x="180" y="3309"/>
                      </a:lnTo>
                      <a:lnTo>
                        <a:pt x="178" y="3327"/>
                      </a:lnTo>
                      <a:lnTo>
                        <a:pt x="175" y="3346"/>
                      </a:lnTo>
                      <a:lnTo>
                        <a:pt x="167" y="3360"/>
                      </a:lnTo>
                      <a:lnTo>
                        <a:pt x="156" y="3369"/>
                      </a:lnTo>
                      <a:lnTo>
                        <a:pt x="147" y="3358"/>
                      </a:lnTo>
                      <a:lnTo>
                        <a:pt x="136" y="3340"/>
                      </a:lnTo>
                      <a:lnTo>
                        <a:pt x="129" y="3313"/>
                      </a:lnTo>
                      <a:lnTo>
                        <a:pt x="125" y="3282"/>
                      </a:lnTo>
                      <a:lnTo>
                        <a:pt x="124" y="3251"/>
                      </a:lnTo>
                      <a:lnTo>
                        <a:pt x="127" y="3220"/>
                      </a:lnTo>
                      <a:close/>
                      <a:moveTo>
                        <a:pt x="120" y="2800"/>
                      </a:moveTo>
                      <a:lnTo>
                        <a:pt x="142" y="2813"/>
                      </a:lnTo>
                      <a:lnTo>
                        <a:pt x="160" y="2833"/>
                      </a:lnTo>
                      <a:lnTo>
                        <a:pt x="173" y="2857"/>
                      </a:lnTo>
                      <a:lnTo>
                        <a:pt x="184" y="2884"/>
                      </a:lnTo>
                      <a:lnTo>
                        <a:pt x="189" y="2917"/>
                      </a:lnTo>
                      <a:lnTo>
                        <a:pt x="193" y="2949"/>
                      </a:lnTo>
                      <a:lnTo>
                        <a:pt x="195" y="2986"/>
                      </a:lnTo>
                      <a:lnTo>
                        <a:pt x="195" y="3020"/>
                      </a:lnTo>
                      <a:lnTo>
                        <a:pt x="195" y="3055"/>
                      </a:lnTo>
                      <a:lnTo>
                        <a:pt x="191" y="3087"/>
                      </a:lnTo>
                      <a:lnTo>
                        <a:pt x="189" y="3118"/>
                      </a:lnTo>
                      <a:lnTo>
                        <a:pt x="187" y="3146"/>
                      </a:lnTo>
                      <a:lnTo>
                        <a:pt x="184" y="3140"/>
                      </a:lnTo>
                      <a:lnTo>
                        <a:pt x="176" y="3127"/>
                      </a:lnTo>
                      <a:lnTo>
                        <a:pt x="167" y="3107"/>
                      </a:lnTo>
                      <a:lnTo>
                        <a:pt x="156" y="3082"/>
                      </a:lnTo>
                      <a:lnTo>
                        <a:pt x="144" y="3053"/>
                      </a:lnTo>
                      <a:lnTo>
                        <a:pt x="131" y="3020"/>
                      </a:lnTo>
                      <a:lnTo>
                        <a:pt x="120" y="2986"/>
                      </a:lnTo>
                      <a:lnTo>
                        <a:pt x="120" y="2944"/>
                      </a:lnTo>
                      <a:lnTo>
                        <a:pt x="120" y="2904"/>
                      </a:lnTo>
                      <a:lnTo>
                        <a:pt x="120" y="2857"/>
                      </a:lnTo>
                      <a:lnTo>
                        <a:pt x="120" y="2800"/>
                      </a:lnTo>
                      <a:close/>
                      <a:moveTo>
                        <a:pt x="116" y="2386"/>
                      </a:moveTo>
                      <a:lnTo>
                        <a:pt x="124" y="2386"/>
                      </a:lnTo>
                      <a:lnTo>
                        <a:pt x="151" y="2407"/>
                      </a:lnTo>
                      <a:lnTo>
                        <a:pt x="176" y="2427"/>
                      </a:lnTo>
                      <a:lnTo>
                        <a:pt x="196" y="2449"/>
                      </a:lnTo>
                      <a:lnTo>
                        <a:pt x="195" y="2520"/>
                      </a:lnTo>
                      <a:lnTo>
                        <a:pt x="193" y="2593"/>
                      </a:lnTo>
                      <a:lnTo>
                        <a:pt x="193" y="2666"/>
                      </a:lnTo>
                      <a:lnTo>
                        <a:pt x="189" y="2664"/>
                      </a:lnTo>
                      <a:lnTo>
                        <a:pt x="185" y="2662"/>
                      </a:lnTo>
                      <a:lnTo>
                        <a:pt x="182" y="2658"/>
                      </a:lnTo>
                      <a:lnTo>
                        <a:pt x="178" y="2655"/>
                      </a:lnTo>
                      <a:lnTo>
                        <a:pt x="175" y="2653"/>
                      </a:lnTo>
                      <a:lnTo>
                        <a:pt x="171" y="2649"/>
                      </a:lnTo>
                      <a:lnTo>
                        <a:pt x="167" y="2649"/>
                      </a:lnTo>
                      <a:lnTo>
                        <a:pt x="151" y="2637"/>
                      </a:lnTo>
                      <a:lnTo>
                        <a:pt x="136" y="2626"/>
                      </a:lnTo>
                      <a:lnTo>
                        <a:pt x="120" y="2613"/>
                      </a:lnTo>
                      <a:lnTo>
                        <a:pt x="116" y="2386"/>
                      </a:lnTo>
                      <a:close/>
                      <a:moveTo>
                        <a:pt x="113" y="1866"/>
                      </a:moveTo>
                      <a:lnTo>
                        <a:pt x="156" y="1884"/>
                      </a:lnTo>
                      <a:lnTo>
                        <a:pt x="200" y="1902"/>
                      </a:lnTo>
                      <a:lnTo>
                        <a:pt x="200" y="1931"/>
                      </a:lnTo>
                      <a:lnTo>
                        <a:pt x="200" y="1971"/>
                      </a:lnTo>
                      <a:lnTo>
                        <a:pt x="202" y="2018"/>
                      </a:lnTo>
                      <a:lnTo>
                        <a:pt x="200" y="2067"/>
                      </a:lnTo>
                      <a:lnTo>
                        <a:pt x="200" y="2118"/>
                      </a:lnTo>
                      <a:lnTo>
                        <a:pt x="200" y="2169"/>
                      </a:lnTo>
                      <a:lnTo>
                        <a:pt x="198" y="2215"/>
                      </a:lnTo>
                      <a:lnTo>
                        <a:pt x="196" y="2253"/>
                      </a:lnTo>
                      <a:lnTo>
                        <a:pt x="169" y="2233"/>
                      </a:lnTo>
                      <a:lnTo>
                        <a:pt x="138" y="2213"/>
                      </a:lnTo>
                      <a:lnTo>
                        <a:pt x="113" y="2193"/>
                      </a:lnTo>
                      <a:lnTo>
                        <a:pt x="113" y="2029"/>
                      </a:lnTo>
                      <a:lnTo>
                        <a:pt x="113" y="1866"/>
                      </a:lnTo>
                      <a:close/>
                      <a:moveTo>
                        <a:pt x="104" y="1357"/>
                      </a:moveTo>
                      <a:lnTo>
                        <a:pt x="207" y="1362"/>
                      </a:lnTo>
                      <a:lnTo>
                        <a:pt x="204" y="1709"/>
                      </a:lnTo>
                      <a:lnTo>
                        <a:pt x="180" y="1706"/>
                      </a:lnTo>
                      <a:lnTo>
                        <a:pt x="160" y="1700"/>
                      </a:lnTo>
                      <a:lnTo>
                        <a:pt x="144" y="1693"/>
                      </a:lnTo>
                      <a:lnTo>
                        <a:pt x="127" y="1684"/>
                      </a:lnTo>
                      <a:lnTo>
                        <a:pt x="107" y="1677"/>
                      </a:lnTo>
                      <a:lnTo>
                        <a:pt x="104" y="1357"/>
                      </a:lnTo>
                      <a:close/>
                      <a:moveTo>
                        <a:pt x="156" y="0"/>
                      </a:moveTo>
                      <a:lnTo>
                        <a:pt x="193" y="7"/>
                      </a:lnTo>
                      <a:lnTo>
                        <a:pt x="224" y="20"/>
                      </a:lnTo>
                      <a:lnTo>
                        <a:pt x="251" y="38"/>
                      </a:lnTo>
                      <a:lnTo>
                        <a:pt x="271" y="62"/>
                      </a:lnTo>
                      <a:lnTo>
                        <a:pt x="287" y="89"/>
                      </a:lnTo>
                      <a:lnTo>
                        <a:pt x="296" y="120"/>
                      </a:lnTo>
                      <a:lnTo>
                        <a:pt x="300" y="153"/>
                      </a:lnTo>
                      <a:lnTo>
                        <a:pt x="298" y="173"/>
                      </a:lnTo>
                      <a:lnTo>
                        <a:pt x="289" y="197"/>
                      </a:lnTo>
                      <a:lnTo>
                        <a:pt x="276" y="220"/>
                      </a:lnTo>
                      <a:lnTo>
                        <a:pt x="260" y="242"/>
                      </a:lnTo>
                      <a:lnTo>
                        <a:pt x="244" y="260"/>
                      </a:lnTo>
                      <a:lnTo>
                        <a:pt x="224" y="273"/>
                      </a:lnTo>
                      <a:lnTo>
                        <a:pt x="222" y="377"/>
                      </a:lnTo>
                      <a:lnTo>
                        <a:pt x="222" y="471"/>
                      </a:lnTo>
                      <a:lnTo>
                        <a:pt x="220" y="557"/>
                      </a:lnTo>
                      <a:lnTo>
                        <a:pt x="218" y="640"/>
                      </a:lnTo>
                      <a:lnTo>
                        <a:pt x="218" y="718"/>
                      </a:lnTo>
                      <a:lnTo>
                        <a:pt x="216" y="798"/>
                      </a:lnTo>
                      <a:lnTo>
                        <a:pt x="216" y="880"/>
                      </a:lnTo>
                      <a:lnTo>
                        <a:pt x="215" y="967"/>
                      </a:lnTo>
                      <a:lnTo>
                        <a:pt x="213" y="1062"/>
                      </a:lnTo>
                      <a:lnTo>
                        <a:pt x="213" y="1166"/>
                      </a:lnTo>
                      <a:lnTo>
                        <a:pt x="100" y="1153"/>
                      </a:lnTo>
                      <a:lnTo>
                        <a:pt x="98" y="1051"/>
                      </a:lnTo>
                      <a:lnTo>
                        <a:pt x="96" y="958"/>
                      </a:lnTo>
                      <a:lnTo>
                        <a:pt x="95" y="873"/>
                      </a:lnTo>
                      <a:lnTo>
                        <a:pt x="93" y="793"/>
                      </a:lnTo>
                      <a:lnTo>
                        <a:pt x="87" y="637"/>
                      </a:lnTo>
                      <a:lnTo>
                        <a:pt x="85" y="557"/>
                      </a:lnTo>
                      <a:lnTo>
                        <a:pt x="84" y="471"/>
                      </a:lnTo>
                      <a:lnTo>
                        <a:pt x="82" y="380"/>
                      </a:lnTo>
                      <a:lnTo>
                        <a:pt x="80" y="277"/>
                      </a:lnTo>
                      <a:lnTo>
                        <a:pt x="53" y="258"/>
                      </a:lnTo>
                      <a:lnTo>
                        <a:pt x="31" y="237"/>
                      </a:lnTo>
                      <a:lnTo>
                        <a:pt x="16" y="211"/>
                      </a:lnTo>
                      <a:lnTo>
                        <a:pt x="5" y="184"/>
                      </a:lnTo>
                      <a:lnTo>
                        <a:pt x="0" y="155"/>
                      </a:lnTo>
                      <a:lnTo>
                        <a:pt x="0" y="127"/>
                      </a:lnTo>
                      <a:lnTo>
                        <a:pt x="7" y="98"/>
                      </a:lnTo>
                      <a:lnTo>
                        <a:pt x="18" y="73"/>
                      </a:lnTo>
                      <a:lnTo>
                        <a:pt x="35" y="49"/>
                      </a:lnTo>
                      <a:lnTo>
                        <a:pt x="56" y="29"/>
                      </a:lnTo>
                      <a:lnTo>
                        <a:pt x="85" y="15"/>
                      </a:lnTo>
                      <a:lnTo>
                        <a:pt x="118" y="4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701"/>
                </a:p>
              </p:txBody>
            </p:sp>
          </p:grpSp>
          <p:sp>
            <p:nvSpPr>
              <p:cNvPr id="157" name="Oval 19">
                <a:extLst>
                  <a:ext uri="{FF2B5EF4-FFF2-40B4-BE49-F238E27FC236}">
                    <a16:creationId xmlns:a16="http://schemas.microsoft.com/office/drawing/2014/main" id="{79365E64-8C7A-41CD-82CA-5A27A58473F7}"/>
                  </a:ext>
                </a:extLst>
              </p:cNvPr>
              <p:cNvSpPr/>
              <p:nvPr/>
            </p:nvSpPr>
            <p:spPr>
              <a:xfrm rot="7840081">
                <a:off x="5220968" y="21654"/>
                <a:ext cx="262540" cy="223955"/>
              </a:xfrm>
              <a:custGeom>
                <a:avLst/>
                <a:gdLst/>
                <a:ahLst/>
                <a:cxnLst/>
                <a:rect l="l" t="t" r="r" b="b"/>
                <a:pathLst>
                  <a:path w="4290840" h="3660228">
                    <a:moveTo>
                      <a:pt x="2325835" y="1430901"/>
                    </a:moveTo>
                    <a:cubicBezTo>
                      <a:pt x="2336670" y="1441414"/>
                      <a:pt x="2351639" y="1447919"/>
                      <a:pt x="2368172" y="1447919"/>
                    </a:cubicBezTo>
                    <a:cubicBezTo>
                      <a:pt x="2401241" y="1447919"/>
                      <a:pt x="2428048" y="1421905"/>
                      <a:pt x="2428048" y="1389815"/>
                    </a:cubicBezTo>
                    <a:lnTo>
                      <a:pt x="2428048" y="290423"/>
                    </a:lnTo>
                    <a:cubicBezTo>
                      <a:pt x="2428048" y="258334"/>
                      <a:pt x="2401241" y="232319"/>
                      <a:pt x="2368173" y="232320"/>
                    </a:cubicBezTo>
                    <a:cubicBezTo>
                      <a:pt x="2335105" y="232319"/>
                      <a:pt x="2308298" y="258334"/>
                      <a:pt x="2308298" y="290424"/>
                    </a:cubicBezTo>
                    <a:lnTo>
                      <a:pt x="2308298" y="1389814"/>
                    </a:lnTo>
                    <a:cubicBezTo>
                      <a:pt x="2308297" y="1405860"/>
                      <a:pt x="2314999" y="1420385"/>
                      <a:pt x="2325835" y="1430901"/>
                    </a:cubicBezTo>
                    <a:close/>
                    <a:moveTo>
                      <a:pt x="1712446" y="1346642"/>
                    </a:moveTo>
                    <a:cubicBezTo>
                      <a:pt x="1591450" y="1204364"/>
                      <a:pt x="1518764" y="1021961"/>
                      <a:pt x="1518764" y="823084"/>
                    </a:cubicBezTo>
                    <a:cubicBezTo>
                      <a:pt x="1518764" y="368507"/>
                      <a:pt x="1898505" y="1"/>
                      <a:pt x="2366939" y="0"/>
                    </a:cubicBezTo>
                    <a:cubicBezTo>
                      <a:pt x="2835373" y="1"/>
                      <a:pt x="3215115" y="368508"/>
                      <a:pt x="3215114" y="823084"/>
                    </a:cubicBezTo>
                    <a:cubicBezTo>
                      <a:pt x="3215114" y="1277660"/>
                      <a:pt x="2835373" y="1646168"/>
                      <a:pt x="2366939" y="1646167"/>
                    </a:cubicBezTo>
                    <a:cubicBezTo>
                      <a:pt x="2132723" y="1646167"/>
                      <a:pt x="1920679" y="1554040"/>
                      <a:pt x="1767189" y="1405093"/>
                    </a:cubicBezTo>
                    <a:cubicBezTo>
                      <a:pt x="1748003" y="1386474"/>
                      <a:pt x="1729732" y="1366968"/>
                      <a:pt x="1712446" y="1346642"/>
                    </a:cubicBezTo>
                    <a:close/>
                    <a:moveTo>
                      <a:pt x="2442785" y="3276067"/>
                    </a:moveTo>
                    <a:cubicBezTo>
                      <a:pt x="2452539" y="3288725"/>
                      <a:pt x="2467121" y="3297661"/>
                      <a:pt x="2484220" y="3299876"/>
                    </a:cubicBezTo>
                    <a:lnTo>
                      <a:pt x="3567493" y="3440235"/>
                    </a:lnTo>
                    <a:cubicBezTo>
                      <a:pt x="3601691" y="3444665"/>
                      <a:pt x="3633005" y="3420535"/>
                      <a:pt x="3637436" y="3386337"/>
                    </a:cubicBezTo>
                    <a:lnTo>
                      <a:pt x="3638507" y="3378082"/>
                    </a:lnTo>
                    <a:cubicBezTo>
                      <a:pt x="3642938" y="3343884"/>
                      <a:pt x="3618808" y="3312570"/>
                      <a:pt x="3584610" y="3308139"/>
                    </a:cubicBezTo>
                    <a:cubicBezTo>
                      <a:pt x="3223518" y="3261353"/>
                      <a:pt x="2862428" y="3214566"/>
                      <a:pt x="2501336" y="3167780"/>
                    </a:cubicBezTo>
                    <a:cubicBezTo>
                      <a:pt x="2467138" y="3163349"/>
                      <a:pt x="2435824" y="3187479"/>
                      <a:pt x="2431392" y="3221677"/>
                    </a:cubicBezTo>
                    <a:lnTo>
                      <a:pt x="2430323" y="3229933"/>
                    </a:lnTo>
                    <a:cubicBezTo>
                      <a:pt x="2428107" y="3247032"/>
                      <a:pt x="2433032" y="3263410"/>
                      <a:pt x="2442785" y="3276067"/>
                    </a:cubicBezTo>
                    <a:close/>
                    <a:moveTo>
                      <a:pt x="2077965" y="3502921"/>
                    </a:moveTo>
                    <a:cubicBezTo>
                      <a:pt x="2211151" y="3366898"/>
                      <a:pt x="2317658" y="3113548"/>
                      <a:pt x="2352262" y="2815726"/>
                    </a:cubicBezTo>
                    <a:cubicBezTo>
                      <a:pt x="2386865" y="2517903"/>
                      <a:pt x="2341165" y="2247898"/>
                      <a:pt x="2242534" y="2086510"/>
                    </a:cubicBezTo>
                    <a:lnTo>
                      <a:pt x="3638641" y="2239266"/>
                    </a:lnTo>
                    <a:cubicBezTo>
                      <a:pt x="4041695" y="2283368"/>
                      <a:pt x="4331596" y="2636192"/>
                      <a:pt x="4286150" y="3027324"/>
                    </a:cubicBezTo>
                    <a:cubicBezTo>
                      <a:pt x="4240705" y="3418455"/>
                      <a:pt x="3877125" y="3699778"/>
                      <a:pt x="3474071" y="3655676"/>
                    </a:cubicBezTo>
                    <a:close/>
                    <a:moveTo>
                      <a:pt x="554154" y="3094005"/>
                    </a:moveTo>
                    <a:cubicBezTo>
                      <a:pt x="563899" y="3106651"/>
                      <a:pt x="578469" y="3115580"/>
                      <a:pt x="595552" y="3117793"/>
                    </a:cubicBezTo>
                    <a:lnTo>
                      <a:pt x="1844342" y="3279597"/>
                    </a:lnTo>
                    <a:cubicBezTo>
                      <a:pt x="1878509" y="3284024"/>
                      <a:pt x="1909796" y="3259914"/>
                      <a:pt x="1914223" y="3225747"/>
                    </a:cubicBezTo>
                    <a:lnTo>
                      <a:pt x="1915292" y="3217498"/>
                    </a:lnTo>
                    <a:cubicBezTo>
                      <a:pt x="1919719" y="3183330"/>
                      <a:pt x="1895610" y="3152043"/>
                      <a:pt x="1861442" y="3147616"/>
                    </a:cubicBezTo>
                    <a:lnTo>
                      <a:pt x="612653" y="2985812"/>
                    </a:lnTo>
                    <a:cubicBezTo>
                      <a:pt x="578485" y="2981385"/>
                      <a:pt x="547198" y="3005495"/>
                      <a:pt x="542771" y="3039662"/>
                    </a:cubicBezTo>
                    <a:lnTo>
                      <a:pt x="541702" y="3047911"/>
                    </a:lnTo>
                    <a:cubicBezTo>
                      <a:pt x="539489" y="3064995"/>
                      <a:pt x="544409" y="3081359"/>
                      <a:pt x="554154" y="3094005"/>
                    </a:cubicBezTo>
                    <a:close/>
                    <a:moveTo>
                      <a:pt x="160256" y="3083028"/>
                    </a:moveTo>
                    <a:cubicBezTo>
                      <a:pt x="43080" y="2940417"/>
                      <a:pt x="-18033" y="2754428"/>
                      <a:pt x="4690" y="2558864"/>
                    </a:cubicBezTo>
                    <a:cubicBezTo>
                      <a:pt x="50134" y="2167732"/>
                      <a:pt x="413715" y="1886409"/>
                      <a:pt x="816769" y="1930509"/>
                    </a:cubicBezTo>
                    <a:lnTo>
                      <a:pt x="2159669" y="2077444"/>
                    </a:lnTo>
                    <a:cubicBezTo>
                      <a:pt x="2252567" y="2248534"/>
                      <a:pt x="2291731" y="2517583"/>
                      <a:pt x="2258286" y="2805444"/>
                    </a:cubicBezTo>
                    <a:cubicBezTo>
                      <a:pt x="2224840" y="3093304"/>
                      <a:pt x="2124922" y="3347135"/>
                      <a:pt x="1995098" y="3493855"/>
                    </a:cubicBezTo>
                    <a:lnTo>
                      <a:pt x="652198" y="3346920"/>
                    </a:lnTo>
                    <a:cubicBezTo>
                      <a:pt x="450671" y="3324868"/>
                      <a:pt x="277431" y="3225638"/>
                      <a:pt x="160256" y="30830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8" name="Round Same Side Corner Rectangle 3">
                <a:extLst>
                  <a:ext uri="{FF2B5EF4-FFF2-40B4-BE49-F238E27FC236}">
                    <a16:creationId xmlns:a16="http://schemas.microsoft.com/office/drawing/2014/main" id="{CDAE12D3-C935-42B6-A940-777CD69EE9AA}"/>
                  </a:ext>
                </a:extLst>
              </p:cNvPr>
              <p:cNvSpPr/>
              <p:nvPr/>
            </p:nvSpPr>
            <p:spPr>
              <a:xfrm>
                <a:off x="4099789" y="53492"/>
                <a:ext cx="313419" cy="205786"/>
              </a:xfrm>
              <a:custGeom>
                <a:avLst/>
                <a:gdLst/>
                <a:ahLst/>
                <a:cxnLst/>
                <a:rect l="l" t="t" r="r" b="b"/>
                <a:pathLst>
                  <a:path w="3948136" h="2592287">
                    <a:moveTo>
                      <a:pt x="658036" y="1188131"/>
                    </a:moveTo>
                    <a:lnTo>
                      <a:pt x="1067865" y="1188131"/>
                    </a:lnTo>
                    <a:cubicBezTo>
                      <a:pt x="1127518" y="1188131"/>
                      <a:pt x="1175877" y="1236490"/>
                      <a:pt x="1175877" y="1296143"/>
                    </a:cubicBezTo>
                    <a:lnTo>
                      <a:pt x="1175877" y="1404155"/>
                    </a:lnTo>
                    <a:lnTo>
                      <a:pt x="550024" y="1404155"/>
                    </a:lnTo>
                    <a:lnTo>
                      <a:pt x="550024" y="1296143"/>
                    </a:lnTo>
                    <a:cubicBezTo>
                      <a:pt x="550024" y="1236490"/>
                      <a:pt x="598383" y="1188131"/>
                      <a:pt x="658036" y="1188131"/>
                    </a:cubicBezTo>
                    <a:close/>
                    <a:moveTo>
                      <a:pt x="1643930" y="756083"/>
                    </a:moveTo>
                    <a:lnTo>
                      <a:pt x="3084090" y="756083"/>
                    </a:lnTo>
                    <a:cubicBezTo>
                      <a:pt x="3263050" y="756083"/>
                      <a:pt x="3408126" y="901159"/>
                      <a:pt x="3408126" y="1080119"/>
                    </a:cubicBezTo>
                    <a:lnTo>
                      <a:pt x="3408126" y="1404155"/>
                    </a:lnTo>
                    <a:lnTo>
                      <a:pt x="1319894" y="1404155"/>
                    </a:lnTo>
                    <a:lnTo>
                      <a:pt x="1319894" y="1080119"/>
                    </a:lnTo>
                    <a:cubicBezTo>
                      <a:pt x="1319894" y="901159"/>
                      <a:pt x="1464970" y="756083"/>
                      <a:pt x="1643930" y="756083"/>
                    </a:cubicBezTo>
                    <a:close/>
                    <a:moveTo>
                      <a:pt x="869386" y="585928"/>
                    </a:moveTo>
                    <a:cubicBezTo>
                      <a:pt x="1011160" y="585928"/>
                      <a:pt x="1126090" y="700858"/>
                      <a:pt x="1126090" y="842632"/>
                    </a:cubicBezTo>
                    <a:cubicBezTo>
                      <a:pt x="1126090" y="984406"/>
                      <a:pt x="1011160" y="1099336"/>
                      <a:pt x="869386" y="1099336"/>
                    </a:cubicBezTo>
                    <a:cubicBezTo>
                      <a:pt x="727612" y="1099336"/>
                      <a:pt x="612682" y="984406"/>
                      <a:pt x="612682" y="842632"/>
                    </a:cubicBezTo>
                    <a:cubicBezTo>
                      <a:pt x="612682" y="700858"/>
                      <a:pt x="727612" y="585928"/>
                      <a:pt x="869386" y="585928"/>
                    </a:cubicBezTo>
                    <a:close/>
                    <a:moveTo>
                      <a:pt x="130829" y="0"/>
                    </a:moveTo>
                    <a:lnTo>
                      <a:pt x="337171" y="0"/>
                    </a:lnTo>
                    <a:cubicBezTo>
                      <a:pt x="409426" y="0"/>
                      <a:pt x="468000" y="58574"/>
                      <a:pt x="468000" y="130829"/>
                    </a:cubicBezTo>
                    <a:lnTo>
                      <a:pt x="468000" y="1512169"/>
                    </a:lnTo>
                    <a:lnTo>
                      <a:pt x="3480134" y="1512169"/>
                    </a:lnTo>
                    <a:lnTo>
                      <a:pt x="3480134" y="743121"/>
                    </a:lnTo>
                    <a:cubicBezTo>
                      <a:pt x="3480134" y="670866"/>
                      <a:pt x="3538708" y="612292"/>
                      <a:pt x="3610963" y="612292"/>
                    </a:cubicBezTo>
                    <a:lnTo>
                      <a:pt x="3817305" y="612292"/>
                    </a:lnTo>
                    <a:cubicBezTo>
                      <a:pt x="3889560" y="612292"/>
                      <a:pt x="3948134" y="670866"/>
                      <a:pt x="3948134" y="743121"/>
                    </a:cubicBezTo>
                    <a:lnTo>
                      <a:pt x="3948134" y="1512169"/>
                    </a:lnTo>
                    <a:lnTo>
                      <a:pt x="3948136" y="1512169"/>
                    </a:lnTo>
                    <a:lnTo>
                      <a:pt x="3948136" y="1980169"/>
                    </a:lnTo>
                    <a:lnTo>
                      <a:pt x="3948134" y="1980169"/>
                    </a:lnTo>
                    <a:lnTo>
                      <a:pt x="3948134" y="2592287"/>
                    </a:lnTo>
                    <a:lnTo>
                      <a:pt x="3480134" y="2592287"/>
                    </a:lnTo>
                    <a:lnTo>
                      <a:pt x="3480134" y="1980169"/>
                    </a:lnTo>
                    <a:lnTo>
                      <a:pt x="468000" y="1980169"/>
                    </a:lnTo>
                    <a:lnTo>
                      <a:pt x="468000" y="2592287"/>
                    </a:lnTo>
                    <a:lnTo>
                      <a:pt x="0" y="2592287"/>
                    </a:lnTo>
                    <a:lnTo>
                      <a:pt x="0" y="130829"/>
                    </a:lnTo>
                    <a:cubicBezTo>
                      <a:pt x="0" y="58574"/>
                      <a:pt x="58574" y="0"/>
                      <a:pt x="1308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9" name="Freeform 36">
                <a:extLst>
                  <a:ext uri="{FF2B5EF4-FFF2-40B4-BE49-F238E27FC236}">
                    <a16:creationId xmlns:a16="http://schemas.microsoft.com/office/drawing/2014/main" id="{F423E8D4-F63D-4DFA-B760-DED49312C8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36172" y="550811"/>
                <a:ext cx="271140" cy="292344"/>
              </a:xfrm>
              <a:custGeom>
                <a:avLst/>
                <a:gdLst>
                  <a:gd name="T0" fmla="*/ 1409 w 3363"/>
                  <a:gd name="T1" fmla="*/ 1886 h 3626"/>
                  <a:gd name="T2" fmla="*/ 1554 w 3363"/>
                  <a:gd name="T3" fmla="*/ 2044 h 3626"/>
                  <a:gd name="T4" fmla="*/ 972 w 3363"/>
                  <a:gd name="T5" fmla="*/ 2917 h 3626"/>
                  <a:gd name="T6" fmla="*/ 852 w 3363"/>
                  <a:gd name="T7" fmla="*/ 3126 h 3626"/>
                  <a:gd name="T8" fmla="*/ 820 w 3363"/>
                  <a:gd name="T9" fmla="*/ 3247 h 3626"/>
                  <a:gd name="T10" fmla="*/ 836 w 3363"/>
                  <a:gd name="T11" fmla="*/ 3317 h 3626"/>
                  <a:gd name="T12" fmla="*/ 850 w 3363"/>
                  <a:gd name="T13" fmla="*/ 3389 h 3626"/>
                  <a:gd name="T14" fmla="*/ 829 w 3363"/>
                  <a:gd name="T15" fmla="*/ 3475 h 3626"/>
                  <a:gd name="T16" fmla="*/ 761 w 3363"/>
                  <a:gd name="T17" fmla="*/ 3557 h 3626"/>
                  <a:gd name="T18" fmla="*/ 656 w 3363"/>
                  <a:gd name="T19" fmla="*/ 3607 h 3626"/>
                  <a:gd name="T20" fmla="*/ 538 w 3363"/>
                  <a:gd name="T21" fmla="*/ 3626 h 3626"/>
                  <a:gd name="T22" fmla="*/ 436 w 3363"/>
                  <a:gd name="T23" fmla="*/ 3602 h 3626"/>
                  <a:gd name="T24" fmla="*/ 374 w 3363"/>
                  <a:gd name="T25" fmla="*/ 3520 h 3626"/>
                  <a:gd name="T26" fmla="*/ 358 w 3363"/>
                  <a:gd name="T27" fmla="*/ 3413 h 3626"/>
                  <a:gd name="T28" fmla="*/ 361 w 3363"/>
                  <a:gd name="T29" fmla="*/ 3322 h 3626"/>
                  <a:gd name="T30" fmla="*/ 338 w 3363"/>
                  <a:gd name="T31" fmla="*/ 3238 h 3626"/>
                  <a:gd name="T32" fmla="*/ 278 w 3363"/>
                  <a:gd name="T33" fmla="*/ 3184 h 3626"/>
                  <a:gd name="T34" fmla="*/ 198 w 3363"/>
                  <a:gd name="T35" fmla="*/ 3138 h 3626"/>
                  <a:gd name="T36" fmla="*/ 112 w 3363"/>
                  <a:gd name="T37" fmla="*/ 3095 h 3626"/>
                  <a:gd name="T38" fmla="*/ 41 w 3363"/>
                  <a:gd name="T39" fmla="*/ 3040 h 3626"/>
                  <a:gd name="T40" fmla="*/ 1 w 3363"/>
                  <a:gd name="T41" fmla="*/ 2964 h 3626"/>
                  <a:gd name="T42" fmla="*/ 12 w 3363"/>
                  <a:gd name="T43" fmla="*/ 2855 h 3626"/>
                  <a:gd name="T44" fmla="*/ 74 w 3363"/>
                  <a:gd name="T45" fmla="*/ 2747 h 3626"/>
                  <a:gd name="T46" fmla="*/ 170 w 3363"/>
                  <a:gd name="T47" fmla="*/ 2702 h 3626"/>
                  <a:gd name="T48" fmla="*/ 289 w 3363"/>
                  <a:gd name="T49" fmla="*/ 2684 h 3626"/>
                  <a:gd name="T50" fmla="*/ 412 w 3363"/>
                  <a:gd name="T51" fmla="*/ 2660 h 3626"/>
                  <a:gd name="T52" fmla="*/ 585 w 3363"/>
                  <a:gd name="T53" fmla="*/ 2573 h 3626"/>
                  <a:gd name="T54" fmla="*/ 760 w 3363"/>
                  <a:gd name="T55" fmla="*/ 2437 h 3626"/>
                  <a:gd name="T56" fmla="*/ 941 w 3363"/>
                  <a:gd name="T57" fmla="*/ 2282 h 3626"/>
                  <a:gd name="T58" fmla="*/ 1136 w 3363"/>
                  <a:gd name="T59" fmla="*/ 2066 h 3626"/>
                  <a:gd name="T60" fmla="*/ 1316 w 3363"/>
                  <a:gd name="T61" fmla="*/ 1831 h 3626"/>
                  <a:gd name="T62" fmla="*/ 2690 w 3363"/>
                  <a:gd name="T63" fmla="*/ 9 h 3626"/>
                  <a:gd name="T64" fmla="*/ 2761 w 3363"/>
                  <a:gd name="T65" fmla="*/ 57 h 3626"/>
                  <a:gd name="T66" fmla="*/ 2796 w 3363"/>
                  <a:gd name="T67" fmla="*/ 138 h 3626"/>
                  <a:gd name="T68" fmla="*/ 2814 w 3363"/>
                  <a:gd name="T69" fmla="*/ 249 h 3626"/>
                  <a:gd name="T70" fmla="*/ 2905 w 3363"/>
                  <a:gd name="T71" fmla="*/ 282 h 3626"/>
                  <a:gd name="T72" fmla="*/ 2990 w 3363"/>
                  <a:gd name="T73" fmla="*/ 238 h 3626"/>
                  <a:gd name="T74" fmla="*/ 3081 w 3363"/>
                  <a:gd name="T75" fmla="*/ 184 h 3626"/>
                  <a:gd name="T76" fmla="*/ 3200 w 3363"/>
                  <a:gd name="T77" fmla="*/ 189 h 3626"/>
                  <a:gd name="T78" fmla="*/ 3296 w 3363"/>
                  <a:gd name="T79" fmla="*/ 255 h 3626"/>
                  <a:gd name="T80" fmla="*/ 3354 w 3363"/>
                  <a:gd name="T81" fmla="*/ 366 h 3626"/>
                  <a:gd name="T82" fmla="*/ 3356 w 3363"/>
                  <a:gd name="T83" fmla="*/ 526 h 3626"/>
                  <a:gd name="T84" fmla="*/ 3301 w 3363"/>
                  <a:gd name="T85" fmla="*/ 624 h 3626"/>
                  <a:gd name="T86" fmla="*/ 3205 w 3363"/>
                  <a:gd name="T87" fmla="*/ 680 h 3626"/>
                  <a:gd name="T88" fmla="*/ 3094 w 3363"/>
                  <a:gd name="T89" fmla="*/ 689 h 3626"/>
                  <a:gd name="T90" fmla="*/ 2994 w 3363"/>
                  <a:gd name="T91" fmla="*/ 644 h 3626"/>
                  <a:gd name="T92" fmla="*/ 2883 w 3363"/>
                  <a:gd name="T93" fmla="*/ 575 h 3626"/>
                  <a:gd name="T94" fmla="*/ 2712 w 3363"/>
                  <a:gd name="T95" fmla="*/ 607 h 3626"/>
                  <a:gd name="T96" fmla="*/ 2570 w 3363"/>
                  <a:gd name="T97" fmla="*/ 695 h 3626"/>
                  <a:gd name="T98" fmla="*/ 2454 w 3363"/>
                  <a:gd name="T99" fmla="*/ 815 h 3626"/>
                  <a:gd name="T100" fmla="*/ 2354 w 3363"/>
                  <a:gd name="T101" fmla="*/ 949 h 3626"/>
                  <a:gd name="T102" fmla="*/ 2267 w 3363"/>
                  <a:gd name="T103" fmla="*/ 1073 h 3626"/>
                  <a:gd name="T104" fmla="*/ 1698 w 3363"/>
                  <a:gd name="T105" fmla="*/ 1762 h 3626"/>
                  <a:gd name="T106" fmla="*/ 1465 w 3363"/>
                  <a:gd name="T107" fmla="*/ 1769 h 3626"/>
                  <a:gd name="T108" fmla="*/ 1625 w 3363"/>
                  <a:gd name="T109" fmla="*/ 1426 h 3626"/>
                  <a:gd name="T110" fmla="*/ 1823 w 3363"/>
                  <a:gd name="T111" fmla="*/ 1177 h 3626"/>
                  <a:gd name="T112" fmla="*/ 2390 w 3363"/>
                  <a:gd name="T113" fmla="*/ 369 h 3626"/>
                  <a:gd name="T114" fmla="*/ 2416 w 3363"/>
                  <a:gd name="T115" fmla="*/ 304 h 3626"/>
                  <a:gd name="T116" fmla="*/ 2405 w 3363"/>
                  <a:gd name="T117" fmla="*/ 231 h 3626"/>
                  <a:gd name="T118" fmla="*/ 2400 w 3363"/>
                  <a:gd name="T119" fmla="*/ 157 h 3626"/>
                  <a:gd name="T120" fmla="*/ 2440 w 3363"/>
                  <a:gd name="T121" fmla="*/ 82 h 3626"/>
                  <a:gd name="T122" fmla="*/ 2610 w 3363"/>
                  <a:gd name="T123" fmla="*/ 0 h 3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363" h="3626">
                    <a:moveTo>
                      <a:pt x="1316" y="1831"/>
                    </a:moveTo>
                    <a:lnTo>
                      <a:pt x="1345" y="1926"/>
                    </a:lnTo>
                    <a:lnTo>
                      <a:pt x="1409" y="1886"/>
                    </a:lnTo>
                    <a:lnTo>
                      <a:pt x="1429" y="1946"/>
                    </a:lnTo>
                    <a:lnTo>
                      <a:pt x="1552" y="1929"/>
                    </a:lnTo>
                    <a:lnTo>
                      <a:pt x="1554" y="2044"/>
                    </a:lnTo>
                    <a:lnTo>
                      <a:pt x="1283" y="2446"/>
                    </a:lnTo>
                    <a:lnTo>
                      <a:pt x="1012" y="2853"/>
                    </a:lnTo>
                    <a:lnTo>
                      <a:pt x="972" y="2917"/>
                    </a:lnTo>
                    <a:lnTo>
                      <a:pt x="929" y="2984"/>
                    </a:lnTo>
                    <a:lnTo>
                      <a:pt x="887" y="3053"/>
                    </a:lnTo>
                    <a:lnTo>
                      <a:pt x="852" y="3126"/>
                    </a:lnTo>
                    <a:lnTo>
                      <a:pt x="825" y="3197"/>
                    </a:lnTo>
                    <a:lnTo>
                      <a:pt x="820" y="3224"/>
                    </a:lnTo>
                    <a:lnTo>
                      <a:pt x="820" y="3247"/>
                    </a:lnTo>
                    <a:lnTo>
                      <a:pt x="823" y="3271"/>
                    </a:lnTo>
                    <a:lnTo>
                      <a:pt x="829" y="3295"/>
                    </a:lnTo>
                    <a:lnTo>
                      <a:pt x="836" y="3317"/>
                    </a:lnTo>
                    <a:lnTo>
                      <a:pt x="841" y="3340"/>
                    </a:lnTo>
                    <a:lnTo>
                      <a:pt x="847" y="3364"/>
                    </a:lnTo>
                    <a:lnTo>
                      <a:pt x="850" y="3389"/>
                    </a:lnTo>
                    <a:lnTo>
                      <a:pt x="849" y="3415"/>
                    </a:lnTo>
                    <a:lnTo>
                      <a:pt x="841" y="3444"/>
                    </a:lnTo>
                    <a:lnTo>
                      <a:pt x="829" y="3475"/>
                    </a:lnTo>
                    <a:lnTo>
                      <a:pt x="809" y="3509"/>
                    </a:lnTo>
                    <a:lnTo>
                      <a:pt x="789" y="3533"/>
                    </a:lnTo>
                    <a:lnTo>
                      <a:pt x="761" y="3557"/>
                    </a:lnTo>
                    <a:lnTo>
                      <a:pt x="729" y="3577"/>
                    </a:lnTo>
                    <a:lnTo>
                      <a:pt x="694" y="3593"/>
                    </a:lnTo>
                    <a:lnTo>
                      <a:pt x="656" y="3607"/>
                    </a:lnTo>
                    <a:lnTo>
                      <a:pt x="616" y="3617"/>
                    </a:lnTo>
                    <a:lnTo>
                      <a:pt x="576" y="3624"/>
                    </a:lnTo>
                    <a:lnTo>
                      <a:pt x="538" y="3626"/>
                    </a:lnTo>
                    <a:lnTo>
                      <a:pt x="501" y="3622"/>
                    </a:lnTo>
                    <a:lnTo>
                      <a:pt x="467" y="3615"/>
                    </a:lnTo>
                    <a:lnTo>
                      <a:pt x="436" y="3602"/>
                    </a:lnTo>
                    <a:lnTo>
                      <a:pt x="412" y="3586"/>
                    </a:lnTo>
                    <a:lnTo>
                      <a:pt x="392" y="3560"/>
                    </a:lnTo>
                    <a:lnTo>
                      <a:pt x="374" y="3520"/>
                    </a:lnTo>
                    <a:lnTo>
                      <a:pt x="363" y="3482"/>
                    </a:lnTo>
                    <a:lnTo>
                      <a:pt x="358" y="3446"/>
                    </a:lnTo>
                    <a:lnTo>
                      <a:pt x="358" y="3413"/>
                    </a:lnTo>
                    <a:lnTo>
                      <a:pt x="358" y="3382"/>
                    </a:lnTo>
                    <a:lnTo>
                      <a:pt x="361" y="3351"/>
                    </a:lnTo>
                    <a:lnTo>
                      <a:pt x="361" y="3322"/>
                    </a:lnTo>
                    <a:lnTo>
                      <a:pt x="358" y="3291"/>
                    </a:lnTo>
                    <a:lnTo>
                      <a:pt x="349" y="3262"/>
                    </a:lnTo>
                    <a:lnTo>
                      <a:pt x="338" y="3238"/>
                    </a:lnTo>
                    <a:lnTo>
                      <a:pt x="321" y="3218"/>
                    </a:lnTo>
                    <a:lnTo>
                      <a:pt x="301" y="3200"/>
                    </a:lnTo>
                    <a:lnTo>
                      <a:pt x="278" y="3184"/>
                    </a:lnTo>
                    <a:lnTo>
                      <a:pt x="252" y="3167"/>
                    </a:lnTo>
                    <a:lnTo>
                      <a:pt x="225" y="3153"/>
                    </a:lnTo>
                    <a:lnTo>
                      <a:pt x="198" y="3138"/>
                    </a:lnTo>
                    <a:lnTo>
                      <a:pt x="169" y="3126"/>
                    </a:lnTo>
                    <a:lnTo>
                      <a:pt x="140" y="3111"/>
                    </a:lnTo>
                    <a:lnTo>
                      <a:pt x="112" y="3095"/>
                    </a:lnTo>
                    <a:lnTo>
                      <a:pt x="87" y="3078"/>
                    </a:lnTo>
                    <a:lnTo>
                      <a:pt x="61" y="3060"/>
                    </a:lnTo>
                    <a:lnTo>
                      <a:pt x="41" y="3040"/>
                    </a:lnTo>
                    <a:lnTo>
                      <a:pt x="23" y="3017"/>
                    </a:lnTo>
                    <a:lnTo>
                      <a:pt x="10" y="2991"/>
                    </a:lnTo>
                    <a:lnTo>
                      <a:pt x="1" y="2964"/>
                    </a:lnTo>
                    <a:lnTo>
                      <a:pt x="0" y="2931"/>
                    </a:lnTo>
                    <a:lnTo>
                      <a:pt x="1" y="2895"/>
                    </a:lnTo>
                    <a:lnTo>
                      <a:pt x="12" y="2855"/>
                    </a:lnTo>
                    <a:lnTo>
                      <a:pt x="29" y="2809"/>
                    </a:lnTo>
                    <a:lnTo>
                      <a:pt x="49" y="2775"/>
                    </a:lnTo>
                    <a:lnTo>
                      <a:pt x="74" y="2747"/>
                    </a:lnTo>
                    <a:lnTo>
                      <a:pt x="101" y="2727"/>
                    </a:lnTo>
                    <a:lnTo>
                      <a:pt x="134" y="2713"/>
                    </a:lnTo>
                    <a:lnTo>
                      <a:pt x="170" y="2702"/>
                    </a:lnTo>
                    <a:lnTo>
                      <a:pt x="209" y="2695"/>
                    </a:lnTo>
                    <a:lnTo>
                      <a:pt x="247" y="2689"/>
                    </a:lnTo>
                    <a:lnTo>
                      <a:pt x="289" y="2684"/>
                    </a:lnTo>
                    <a:lnTo>
                      <a:pt x="330" y="2678"/>
                    </a:lnTo>
                    <a:lnTo>
                      <a:pt x="372" y="2671"/>
                    </a:lnTo>
                    <a:lnTo>
                      <a:pt x="412" y="2660"/>
                    </a:lnTo>
                    <a:lnTo>
                      <a:pt x="469" y="2640"/>
                    </a:lnTo>
                    <a:lnTo>
                      <a:pt x="527" y="2609"/>
                    </a:lnTo>
                    <a:lnTo>
                      <a:pt x="585" y="2573"/>
                    </a:lnTo>
                    <a:lnTo>
                      <a:pt x="643" y="2529"/>
                    </a:lnTo>
                    <a:lnTo>
                      <a:pt x="701" y="2484"/>
                    </a:lnTo>
                    <a:lnTo>
                      <a:pt x="760" y="2437"/>
                    </a:lnTo>
                    <a:lnTo>
                      <a:pt x="816" y="2389"/>
                    </a:lnTo>
                    <a:lnTo>
                      <a:pt x="869" y="2346"/>
                    </a:lnTo>
                    <a:lnTo>
                      <a:pt x="941" y="2282"/>
                    </a:lnTo>
                    <a:lnTo>
                      <a:pt x="1009" y="2215"/>
                    </a:lnTo>
                    <a:lnTo>
                      <a:pt x="1074" y="2142"/>
                    </a:lnTo>
                    <a:lnTo>
                      <a:pt x="1136" y="2066"/>
                    </a:lnTo>
                    <a:lnTo>
                      <a:pt x="1196" y="1989"/>
                    </a:lnTo>
                    <a:lnTo>
                      <a:pt x="1252" y="1913"/>
                    </a:lnTo>
                    <a:lnTo>
                      <a:pt x="1316" y="1831"/>
                    </a:lnTo>
                    <a:close/>
                    <a:moveTo>
                      <a:pt x="2610" y="0"/>
                    </a:moveTo>
                    <a:lnTo>
                      <a:pt x="2654" y="2"/>
                    </a:lnTo>
                    <a:lnTo>
                      <a:pt x="2690" y="9"/>
                    </a:lnTo>
                    <a:lnTo>
                      <a:pt x="2720" y="20"/>
                    </a:lnTo>
                    <a:lnTo>
                      <a:pt x="2743" y="37"/>
                    </a:lnTo>
                    <a:lnTo>
                      <a:pt x="2761" y="57"/>
                    </a:lnTo>
                    <a:lnTo>
                      <a:pt x="2776" y="80"/>
                    </a:lnTo>
                    <a:lnTo>
                      <a:pt x="2787" y="107"/>
                    </a:lnTo>
                    <a:lnTo>
                      <a:pt x="2796" y="138"/>
                    </a:lnTo>
                    <a:lnTo>
                      <a:pt x="2803" y="173"/>
                    </a:lnTo>
                    <a:lnTo>
                      <a:pt x="2809" y="209"/>
                    </a:lnTo>
                    <a:lnTo>
                      <a:pt x="2814" y="249"/>
                    </a:lnTo>
                    <a:lnTo>
                      <a:pt x="2841" y="266"/>
                    </a:lnTo>
                    <a:lnTo>
                      <a:pt x="2872" y="278"/>
                    </a:lnTo>
                    <a:lnTo>
                      <a:pt x="2905" y="282"/>
                    </a:lnTo>
                    <a:lnTo>
                      <a:pt x="2940" y="278"/>
                    </a:lnTo>
                    <a:lnTo>
                      <a:pt x="2976" y="266"/>
                    </a:lnTo>
                    <a:lnTo>
                      <a:pt x="2990" y="238"/>
                    </a:lnTo>
                    <a:lnTo>
                      <a:pt x="3016" y="215"/>
                    </a:lnTo>
                    <a:lnTo>
                      <a:pt x="3047" y="197"/>
                    </a:lnTo>
                    <a:lnTo>
                      <a:pt x="3081" y="184"/>
                    </a:lnTo>
                    <a:lnTo>
                      <a:pt x="3120" y="177"/>
                    </a:lnTo>
                    <a:lnTo>
                      <a:pt x="3160" y="178"/>
                    </a:lnTo>
                    <a:lnTo>
                      <a:pt x="3200" y="189"/>
                    </a:lnTo>
                    <a:lnTo>
                      <a:pt x="3234" y="206"/>
                    </a:lnTo>
                    <a:lnTo>
                      <a:pt x="3267" y="227"/>
                    </a:lnTo>
                    <a:lnTo>
                      <a:pt x="3296" y="255"/>
                    </a:lnTo>
                    <a:lnTo>
                      <a:pt x="3320" y="287"/>
                    </a:lnTo>
                    <a:lnTo>
                      <a:pt x="3340" y="324"/>
                    </a:lnTo>
                    <a:lnTo>
                      <a:pt x="3354" y="366"/>
                    </a:lnTo>
                    <a:lnTo>
                      <a:pt x="3361" y="415"/>
                    </a:lnTo>
                    <a:lnTo>
                      <a:pt x="3363" y="467"/>
                    </a:lnTo>
                    <a:lnTo>
                      <a:pt x="3356" y="526"/>
                    </a:lnTo>
                    <a:lnTo>
                      <a:pt x="3343" y="562"/>
                    </a:lnTo>
                    <a:lnTo>
                      <a:pt x="3325" y="597"/>
                    </a:lnTo>
                    <a:lnTo>
                      <a:pt x="3301" y="624"/>
                    </a:lnTo>
                    <a:lnTo>
                      <a:pt x="3272" y="647"/>
                    </a:lnTo>
                    <a:lnTo>
                      <a:pt x="3241" y="667"/>
                    </a:lnTo>
                    <a:lnTo>
                      <a:pt x="3205" y="680"/>
                    </a:lnTo>
                    <a:lnTo>
                      <a:pt x="3169" y="689"/>
                    </a:lnTo>
                    <a:lnTo>
                      <a:pt x="3132" y="693"/>
                    </a:lnTo>
                    <a:lnTo>
                      <a:pt x="3094" y="689"/>
                    </a:lnTo>
                    <a:lnTo>
                      <a:pt x="3058" y="680"/>
                    </a:lnTo>
                    <a:lnTo>
                      <a:pt x="3025" y="666"/>
                    </a:lnTo>
                    <a:lnTo>
                      <a:pt x="2994" y="644"/>
                    </a:lnTo>
                    <a:lnTo>
                      <a:pt x="2969" y="617"/>
                    </a:lnTo>
                    <a:lnTo>
                      <a:pt x="2947" y="582"/>
                    </a:lnTo>
                    <a:lnTo>
                      <a:pt x="2883" y="575"/>
                    </a:lnTo>
                    <a:lnTo>
                      <a:pt x="2821" y="578"/>
                    </a:lnTo>
                    <a:lnTo>
                      <a:pt x="2765" y="589"/>
                    </a:lnTo>
                    <a:lnTo>
                      <a:pt x="2712" y="607"/>
                    </a:lnTo>
                    <a:lnTo>
                      <a:pt x="2661" y="631"/>
                    </a:lnTo>
                    <a:lnTo>
                      <a:pt x="2614" y="660"/>
                    </a:lnTo>
                    <a:lnTo>
                      <a:pt x="2570" y="695"/>
                    </a:lnTo>
                    <a:lnTo>
                      <a:pt x="2529" y="731"/>
                    </a:lnTo>
                    <a:lnTo>
                      <a:pt x="2490" y="773"/>
                    </a:lnTo>
                    <a:lnTo>
                      <a:pt x="2454" y="815"/>
                    </a:lnTo>
                    <a:lnTo>
                      <a:pt x="2420" y="858"/>
                    </a:lnTo>
                    <a:lnTo>
                      <a:pt x="2385" y="904"/>
                    </a:lnTo>
                    <a:lnTo>
                      <a:pt x="2354" y="949"/>
                    </a:lnTo>
                    <a:lnTo>
                      <a:pt x="2325" y="993"/>
                    </a:lnTo>
                    <a:lnTo>
                      <a:pt x="2296" y="1035"/>
                    </a:lnTo>
                    <a:lnTo>
                      <a:pt x="2267" y="1073"/>
                    </a:lnTo>
                    <a:lnTo>
                      <a:pt x="2060" y="1326"/>
                    </a:lnTo>
                    <a:lnTo>
                      <a:pt x="1692" y="1844"/>
                    </a:lnTo>
                    <a:lnTo>
                      <a:pt x="1698" y="1762"/>
                    </a:lnTo>
                    <a:lnTo>
                      <a:pt x="1565" y="1793"/>
                    </a:lnTo>
                    <a:lnTo>
                      <a:pt x="1541" y="1713"/>
                    </a:lnTo>
                    <a:lnTo>
                      <a:pt x="1465" y="1769"/>
                    </a:lnTo>
                    <a:lnTo>
                      <a:pt x="1441" y="1669"/>
                    </a:lnTo>
                    <a:lnTo>
                      <a:pt x="1534" y="1549"/>
                    </a:lnTo>
                    <a:lnTo>
                      <a:pt x="1625" y="1426"/>
                    </a:lnTo>
                    <a:lnTo>
                      <a:pt x="1689" y="1338"/>
                    </a:lnTo>
                    <a:lnTo>
                      <a:pt x="1756" y="1257"/>
                    </a:lnTo>
                    <a:lnTo>
                      <a:pt x="1823" y="1177"/>
                    </a:lnTo>
                    <a:lnTo>
                      <a:pt x="1890" y="1093"/>
                    </a:lnTo>
                    <a:lnTo>
                      <a:pt x="2183" y="689"/>
                    </a:lnTo>
                    <a:lnTo>
                      <a:pt x="2390" y="369"/>
                    </a:lnTo>
                    <a:lnTo>
                      <a:pt x="2405" y="349"/>
                    </a:lnTo>
                    <a:lnTo>
                      <a:pt x="2412" y="327"/>
                    </a:lnTo>
                    <a:lnTo>
                      <a:pt x="2416" y="304"/>
                    </a:lnTo>
                    <a:lnTo>
                      <a:pt x="2414" y="280"/>
                    </a:lnTo>
                    <a:lnTo>
                      <a:pt x="2410" y="257"/>
                    </a:lnTo>
                    <a:lnTo>
                      <a:pt x="2405" y="231"/>
                    </a:lnTo>
                    <a:lnTo>
                      <a:pt x="2401" y="207"/>
                    </a:lnTo>
                    <a:lnTo>
                      <a:pt x="2400" y="182"/>
                    </a:lnTo>
                    <a:lnTo>
                      <a:pt x="2400" y="157"/>
                    </a:lnTo>
                    <a:lnTo>
                      <a:pt x="2407" y="131"/>
                    </a:lnTo>
                    <a:lnTo>
                      <a:pt x="2420" y="106"/>
                    </a:lnTo>
                    <a:lnTo>
                      <a:pt x="2440" y="82"/>
                    </a:lnTo>
                    <a:lnTo>
                      <a:pt x="2470" y="57"/>
                    </a:lnTo>
                    <a:lnTo>
                      <a:pt x="2510" y="33"/>
                    </a:lnTo>
                    <a:lnTo>
                      <a:pt x="26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60" name="Oval 19">
                <a:extLst>
                  <a:ext uri="{FF2B5EF4-FFF2-40B4-BE49-F238E27FC236}">
                    <a16:creationId xmlns:a16="http://schemas.microsoft.com/office/drawing/2014/main" id="{E6F3AFDC-D8C3-498B-8AFC-E9964B332599}"/>
                  </a:ext>
                </a:extLst>
              </p:cNvPr>
              <p:cNvSpPr/>
              <p:nvPr/>
            </p:nvSpPr>
            <p:spPr>
              <a:xfrm rot="7840081">
                <a:off x="3586804" y="1467179"/>
                <a:ext cx="262540" cy="223955"/>
              </a:xfrm>
              <a:custGeom>
                <a:avLst/>
                <a:gdLst/>
                <a:ahLst/>
                <a:cxnLst/>
                <a:rect l="l" t="t" r="r" b="b"/>
                <a:pathLst>
                  <a:path w="4290840" h="3660228">
                    <a:moveTo>
                      <a:pt x="2325835" y="1430901"/>
                    </a:moveTo>
                    <a:cubicBezTo>
                      <a:pt x="2336670" y="1441414"/>
                      <a:pt x="2351639" y="1447919"/>
                      <a:pt x="2368172" y="1447919"/>
                    </a:cubicBezTo>
                    <a:cubicBezTo>
                      <a:pt x="2401241" y="1447919"/>
                      <a:pt x="2428048" y="1421905"/>
                      <a:pt x="2428048" y="1389815"/>
                    </a:cubicBezTo>
                    <a:lnTo>
                      <a:pt x="2428048" y="290423"/>
                    </a:lnTo>
                    <a:cubicBezTo>
                      <a:pt x="2428048" y="258334"/>
                      <a:pt x="2401241" y="232319"/>
                      <a:pt x="2368173" y="232320"/>
                    </a:cubicBezTo>
                    <a:cubicBezTo>
                      <a:pt x="2335105" y="232319"/>
                      <a:pt x="2308298" y="258334"/>
                      <a:pt x="2308298" y="290424"/>
                    </a:cubicBezTo>
                    <a:lnTo>
                      <a:pt x="2308298" y="1389814"/>
                    </a:lnTo>
                    <a:cubicBezTo>
                      <a:pt x="2308297" y="1405860"/>
                      <a:pt x="2314999" y="1420385"/>
                      <a:pt x="2325835" y="1430901"/>
                    </a:cubicBezTo>
                    <a:close/>
                    <a:moveTo>
                      <a:pt x="1712446" y="1346642"/>
                    </a:moveTo>
                    <a:cubicBezTo>
                      <a:pt x="1591450" y="1204364"/>
                      <a:pt x="1518764" y="1021961"/>
                      <a:pt x="1518764" y="823084"/>
                    </a:cubicBezTo>
                    <a:cubicBezTo>
                      <a:pt x="1518764" y="368507"/>
                      <a:pt x="1898505" y="1"/>
                      <a:pt x="2366939" y="0"/>
                    </a:cubicBezTo>
                    <a:cubicBezTo>
                      <a:pt x="2835373" y="1"/>
                      <a:pt x="3215115" y="368508"/>
                      <a:pt x="3215114" y="823084"/>
                    </a:cubicBezTo>
                    <a:cubicBezTo>
                      <a:pt x="3215114" y="1277660"/>
                      <a:pt x="2835373" y="1646168"/>
                      <a:pt x="2366939" y="1646167"/>
                    </a:cubicBezTo>
                    <a:cubicBezTo>
                      <a:pt x="2132723" y="1646167"/>
                      <a:pt x="1920679" y="1554040"/>
                      <a:pt x="1767189" y="1405093"/>
                    </a:cubicBezTo>
                    <a:cubicBezTo>
                      <a:pt x="1748003" y="1386474"/>
                      <a:pt x="1729732" y="1366968"/>
                      <a:pt x="1712446" y="1346642"/>
                    </a:cubicBezTo>
                    <a:close/>
                    <a:moveTo>
                      <a:pt x="2442785" y="3276067"/>
                    </a:moveTo>
                    <a:cubicBezTo>
                      <a:pt x="2452539" y="3288725"/>
                      <a:pt x="2467121" y="3297661"/>
                      <a:pt x="2484220" y="3299876"/>
                    </a:cubicBezTo>
                    <a:lnTo>
                      <a:pt x="3567493" y="3440235"/>
                    </a:lnTo>
                    <a:cubicBezTo>
                      <a:pt x="3601691" y="3444665"/>
                      <a:pt x="3633005" y="3420535"/>
                      <a:pt x="3637436" y="3386337"/>
                    </a:cubicBezTo>
                    <a:lnTo>
                      <a:pt x="3638507" y="3378082"/>
                    </a:lnTo>
                    <a:cubicBezTo>
                      <a:pt x="3642938" y="3343884"/>
                      <a:pt x="3618808" y="3312570"/>
                      <a:pt x="3584610" y="3308139"/>
                    </a:cubicBezTo>
                    <a:cubicBezTo>
                      <a:pt x="3223518" y="3261353"/>
                      <a:pt x="2862428" y="3214566"/>
                      <a:pt x="2501336" y="3167780"/>
                    </a:cubicBezTo>
                    <a:cubicBezTo>
                      <a:pt x="2467138" y="3163349"/>
                      <a:pt x="2435824" y="3187479"/>
                      <a:pt x="2431392" y="3221677"/>
                    </a:cubicBezTo>
                    <a:lnTo>
                      <a:pt x="2430323" y="3229933"/>
                    </a:lnTo>
                    <a:cubicBezTo>
                      <a:pt x="2428107" y="3247032"/>
                      <a:pt x="2433032" y="3263410"/>
                      <a:pt x="2442785" y="3276067"/>
                    </a:cubicBezTo>
                    <a:close/>
                    <a:moveTo>
                      <a:pt x="2077965" y="3502921"/>
                    </a:moveTo>
                    <a:cubicBezTo>
                      <a:pt x="2211151" y="3366898"/>
                      <a:pt x="2317658" y="3113548"/>
                      <a:pt x="2352262" y="2815726"/>
                    </a:cubicBezTo>
                    <a:cubicBezTo>
                      <a:pt x="2386865" y="2517903"/>
                      <a:pt x="2341165" y="2247898"/>
                      <a:pt x="2242534" y="2086510"/>
                    </a:cubicBezTo>
                    <a:lnTo>
                      <a:pt x="3638641" y="2239266"/>
                    </a:lnTo>
                    <a:cubicBezTo>
                      <a:pt x="4041695" y="2283368"/>
                      <a:pt x="4331596" y="2636192"/>
                      <a:pt x="4286150" y="3027324"/>
                    </a:cubicBezTo>
                    <a:cubicBezTo>
                      <a:pt x="4240705" y="3418455"/>
                      <a:pt x="3877125" y="3699778"/>
                      <a:pt x="3474071" y="3655676"/>
                    </a:cubicBezTo>
                    <a:close/>
                    <a:moveTo>
                      <a:pt x="554154" y="3094005"/>
                    </a:moveTo>
                    <a:cubicBezTo>
                      <a:pt x="563899" y="3106651"/>
                      <a:pt x="578469" y="3115580"/>
                      <a:pt x="595552" y="3117793"/>
                    </a:cubicBezTo>
                    <a:lnTo>
                      <a:pt x="1844342" y="3279597"/>
                    </a:lnTo>
                    <a:cubicBezTo>
                      <a:pt x="1878509" y="3284024"/>
                      <a:pt x="1909796" y="3259914"/>
                      <a:pt x="1914223" y="3225747"/>
                    </a:cubicBezTo>
                    <a:lnTo>
                      <a:pt x="1915292" y="3217498"/>
                    </a:lnTo>
                    <a:cubicBezTo>
                      <a:pt x="1919719" y="3183330"/>
                      <a:pt x="1895610" y="3152043"/>
                      <a:pt x="1861442" y="3147616"/>
                    </a:cubicBezTo>
                    <a:lnTo>
                      <a:pt x="612653" y="2985812"/>
                    </a:lnTo>
                    <a:cubicBezTo>
                      <a:pt x="578485" y="2981385"/>
                      <a:pt x="547198" y="3005495"/>
                      <a:pt x="542771" y="3039662"/>
                    </a:cubicBezTo>
                    <a:lnTo>
                      <a:pt x="541702" y="3047911"/>
                    </a:lnTo>
                    <a:cubicBezTo>
                      <a:pt x="539489" y="3064995"/>
                      <a:pt x="544409" y="3081359"/>
                      <a:pt x="554154" y="3094005"/>
                    </a:cubicBezTo>
                    <a:close/>
                    <a:moveTo>
                      <a:pt x="160256" y="3083028"/>
                    </a:moveTo>
                    <a:cubicBezTo>
                      <a:pt x="43080" y="2940417"/>
                      <a:pt x="-18033" y="2754428"/>
                      <a:pt x="4690" y="2558864"/>
                    </a:cubicBezTo>
                    <a:cubicBezTo>
                      <a:pt x="50134" y="2167732"/>
                      <a:pt x="413715" y="1886409"/>
                      <a:pt x="816769" y="1930509"/>
                    </a:cubicBezTo>
                    <a:lnTo>
                      <a:pt x="2159669" y="2077444"/>
                    </a:lnTo>
                    <a:cubicBezTo>
                      <a:pt x="2252567" y="2248534"/>
                      <a:pt x="2291731" y="2517583"/>
                      <a:pt x="2258286" y="2805444"/>
                    </a:cubicBezTo>
                    <a:cubicBezTo>
                      <a:pt x="2224840" y="3093304"/>
                      <a:pt x="2124922" y="3347135"/>
                      <a:pt x="1995098" y="3493855"/>
                    </a:cubicBezTo>
                    <a:lnTo>
                      <a:pt x="652198" y="3346920"/>
                    </a:lnTo>
                    <a:cubicBezTo>
                      <a:pt x="450671" y="3324868"/>
                      <a:pt x="277431" y="3225638"/>
                      <a:pt x="160256" y="30830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1" name="Oval 12287">
                <a:extLst>
                  <a:ext uri="{FF2B5EF4-FFF2-40B4-BE49-F238E27FC236}">
                    <a16:creationId xmlns:a16="http://schemas.microsoft.com/office/drawing/2014/main" id="{A40F1FD4-4345-49A7-92D3-2F05C0CC66CF}"/>
                  </a:ext>
                </a:extLst>
              </p:cNvPr>
              <p:cNvSpPr/>
              <p:nvPr/>
            </p:nvSpPr>
            <p:spPr>
              <a:xfrm>
                <a:off x="4229581" y="2162779"/>
                <a:ext cx="282062" cy="281027"/>
              </a:xfrm>
              <a:custGeom>
                <a:avLst/>
                <a:gdLst/>
                <a:ahLst/>
                <a:cxnLst/>
                <a:rect l="l" t="t" r="r" b="b"/>
                <a:pathLst>
                  <a:path w="3960440" h="3945921">
                    <a:moveTo>
                      <a:pt x="1598844" y="0"/>
                    </a:moveTo>
                    <a:cubicBezTo>
                      <a:pt x="1857342" y="0"/>
                      <a:pt x="2066896" y="209554"/>
                      <a:pt x="2066896" y="468052"/>
                    </a:cubicBezTo>
                    <a:cubicBezTo>
                      <a:pt x="2066896" y="646802"/>
                      <a:pt x="1966694" y="802149"/>
                      <a:pt x="1818364" y="879058"/>
                    </a:cubicBezTo>
                    <a:lnTo>
                      <a:pt x="1965948" y="1429850"/>
                    </a:lnTo>
                    <a:cubicBezTo>
                      <a:pt x="2234183" y="1439289"/>
                      <a:pt x="2449559" y="1654793"/>
                      <a:pt x="2458766" y="1923094"/>
                    </a:cubicBezTo>
                    <a:lnTo>
                      <a:pt x="3052787" y="2082261"/>
                    </a:lnTo>
                    <a:cubicBezTo>
                      <a:pt x="3115207" y="1899813"/>
                      <a:pt x="3288586" y="1769556"/>
                      <a:pt x="3492388" y="1769556"/>
                    </a:cubicBezTo>
                    <a:cubicBezTo>
                      <a:pt x="3750886" y="1769556"/>
                      <a:pt x="3960440" y="1979110"/>
                      <a:pt x="3960440" y="2237608"/>
                    </a:cubicBezTo>
                    <a:cubicBezTo>
                      <a:pt x="3960440" y="2496106"/>
                      <a:pt x="3750886" y="2705660"/>
                      <a:pt x="3492388" y="2705660"/>
                    </a:cubicBezTo>
                    <a:cubicBezTo>
                      <a:pt x="3255123" y="2705660"/>
                      <a:pt x="3059091" y="2529117"/>
                      <a:pt x="3030620" y="2299941"/>
                    </a:cubicBezTo>
                    <a:lnTo>
                      <a:pt x="2422827" y="2137084"/>
                    </a:lnTo>
                    <a:cubicBezTo>
                      <a:pt x="2374914" y="2257246"/>
                      <a:pt x="2282973" y="2354960"/>
                      <a:pt x="2166800" y="2410258"/>
                    </a:cubicBezTo>
                    <a:lnTo>
                      <a:pt x="2329067" y="3015847"/>
                    </a:lnTo>
                    <a:cubicBezTo>
                      <a:pt x="2559464" y="3043136"/>
                      <a:pt x="2737303" y="3239734"/>
                      <a:pt x="2737303" y="3477869"/>
                    </a:cubicBezTo>
                    <a:cubicBezTo>
                      <a:pt x="2737303" y="3736367"/>
                      <a:pt x="2527749" y="3945921"/>
                      <a:pt x="2269251" y="3945921"/>
                    </a:cubicBezTo>
                    <a:cubicBezTo>
                      <a:pt x="2010753" y="3945921"/>
                      <a:pt x="1801199" y="3736367"/>
                      <a:pt x="1801199" y="3477869"/>
                    </a:cubicBezTo>
                    <a:cubicBezTo>
                      <a:pt x="1801199" y="3274904"/>
                      <a:pt x="1930388" y="3102113"/>
                      <a:pt x="2111643" y="3038969"/>
                    </a:cubicBezTo>
                    <a:lnTo>
                      <a:pt x="1956503" y="2459980"/>
                    </a:lnTo>
                    <a:cubicBezTo>
                      <a:pt x="1952432" y="2460875"/>
                      <a:pt x="1948330" y="2460923"/>
                      <a:pt x="1944216" y="2460923"/>
                    </a:cubicBezTo>
                    <a:cubicBezTo>
                      <a:pt x="1742647" y="2460923"/>
                      <a:pt x="1568040" y="2345487"/>
                      <a:pt x="1484865" y="2176122"/>
                    </a:cubicBezTo>
                    <a:lnTo>
                      <a:pt x="930415" y="2324686"/>
                    </a:lnTo>
                    <a:cubicBezTo>
                      <a:pt x="904712" y="2556716"/>
                      <a:pt x="707355" y="2736304"/>
                      <a:pt x="468052" y="2736304"/>
                    </a:cubicBezTo>
                    <a:cubicBezTo>
                      <a:pt x="209554" y="2736304"/>
                      <a:pt x="0" y="2526750"/>
                      <a:pt x="0" y="2268252"/>
                    </a:cubicBezTo>
                    <a:cubicBezTo>
                      <a:pt x="0" y="2009754"/>
                      <a:pt x="209554" y="1800200"/>
                      <a:pt x="468052" y="1800200"/>
                    </a:cubicBezTo>
                    <a:cubicBezTo>
                      <a:pt x="669892" y="1800200"/>
                      <a:pt x="841893" y="1927961"/>
                      <a:pt x="906009" y="2107606"/>
                    </a:cubicBezTo>
                    <a:lnTo>
                      <a:pt x="1429897" y="1967231"/>
                    </a:lnTo>
                    <a:cubicBezTo>
                      <a:pt x="1427753" y="1959679"/>
                      <a:pt x="1427584" y="1952005"/>
                      <a:pt x="1427584" y="1944291"/>
                    </a:cubicBezTo>
                    <a:cubicBezTo>
                      <a:pt x="1427584" y="1727054"/>
                      <a:pt x="1561663" y="1541133"/>
                      <a:pt x="1751891" y="1465536"/>
                    </a:cubicBezTo>
                    <a:lnTo>
                      <a:pt x="1609736" y="935006"/>
                    </a:lnTo>
                    <a:cubicBezTo>
                      <a:pt x="1606130" y="936062"/>
                      <a:pt x="1602492" y="936104"/>
                      <a:pt x="1598844" y="936104"/>
                    </a:cubicBezTo>
                    <a:cubicBezTo>
                      <a:pt x="1340346" y="936104"/>
                      <a:pt x="1130792" y="726550"/>
                      <a:pt x="1130792" y="468052"/>
                    </a:cubicBezTo>
                    <a:cubicBezTo>
                      <a:pt x="1130792" y="209554"/>
                      <a:pt x="1340346" y="0"/>
                      <a:pt x="15988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2" name="Parallelogram 8">
                <a:extLst>
                  <a:ext uri="{FF2B5EF4-FFF2-40B4-BE49-F238E27FC236}">
                    <a16:creationId xmlns:a16="http://schemas.microsoft.com/office/drawing/2014/main" id="{18EFFBAD-8274-49DE-99BE-A4A3ADFB4EBB}"/>
                  </a:ext>
                </a:extLst>
              </p:cNvPr>
              <p:cNvSpPr/>
              <p:nvPr/>
            </p:nvSpPr>
            <p:spPr>
              <a:xfrm>
                <a:off x="4912032" y="1041811"/>
                <a:ext cx="273280" cy="166694"/>
              </a:xfrm>
              <a:custGeom>
                <a:avLst/>
                <a:gdLst/>
                <a:ahLst/>
                <a:cxnLst/>
                <a:rect l="l" t="t" r="r" b="b"/>
                <a:pathLst>
                  <a:path w="3990895" h="3087182">
                    <a:moveTo>
                      <a:pt x="1740403" y="2573711"/>
                    </a:moveTo>
                    <a:cubicBezTo>
                      <a:pt x="1526257" y="2580937"/>
                      <a:pt x="1290256" y="2583516"/>
                      <a:pt x="1065139" y="2579843"/>
                    </a:cubicBezTo>
                    <a:lnTo>
                      <a:pt x="1065139" y="2871158"/>
                    </a:lnTo>
                    <a:lnTo>
                      <a:pt x="1740403" y="2871158"/>
                    </a:lnTo>
                    <a:close/>
                    <a:moveTo>
                      <a:pt x="3583963" y="1148535"/>
                    </a:moveTo>
                    <a:cubicBezTo>
                      <a:pt x="3442121" y="1148535"/>
                      <a:pt x="3324432" y="1262284"/>
                      <a:pt x="3303071" y="1411513"/>
                    </a:cubicBezTo>
                    <a:lnTo>
                      <a:pt x="3604802" y="1436594"/>
                    </a:lnTo>
                    <a:cubicBezTo>
                      <a:pt x="3607651" y="1483680"/>
                      <a:pt x="3627953" y="1483631"/>
                      <a:pt x="3630802" y="1530717"/>
                    </a:cubicBezTo>
                    <a:lnTo>
                      <a:pt x="3339635" y="1623071"/>
                    </a:lnTo>
                    <a:cubicBezTo>
                      <a:pt x="3388511" y="1715368"/>
                      <a:pt x="3479714" y="1776813"/>
                      <a:pt x="3583963" y="1776813"/>
                    </a:cubicBezTo>
                    <a:cubicBezTo>
                      <a:pt x="3741685" y="1776813"/>
                      <a:pt x="3869544" y="1636168"/>
                      <a:pt x="3869544" y="1462674"/>
                    </a:cubicBezTo>
                    <a:cubicBezTo>
                      <a:pt x="3869544" y="1289180"/>
                      <a:pt x="3741685" y="1148535"/>
                      <a:pt x="3583963" y="1148535"/>
                    </a:cubicBezTo>
                    <a:close/>
                    <a:moveTo>
                      <a:pt x="1942038" y="765538"/>
                    </a:moveTo>
                    <a:cubicBezTo>
                      <a:pt x="1858825" y="765538"/>
                      <a:pt x="1791368" y="832995"/>
                      <a:pt x="1791368" y="916208"/>
                    </a:cubicBezTo>
                    <a:lnTo>
                      <a:pt x="1791368" y="1175206"/>
                    </a:lnTo>
                    <a:lnTo>
                      <a:pt x="1596655" y="1175206"/>
                    </a:lnTo>
                    <a:cubicBezTo>
                      <a:pt x="1505121" y="1175206"/>
                      <a:pt x="1430918" y="1249409"/>
                      <a:pt x="1430918" y="1340943"/>
                    </a:cubicBezTo>
                    <a:lnTo>
                      <a:pt x="1430918" y="1369861"/>
                    </a:lnTo>
                    <a:cubicBezTo>
                      <a:pt x="1430918" y="1461395"/>
                      <a:pt x="1505121" y="1535598"/>
                      <a:pt x="1596655" y="1535598"/>
                    </a:cubicBezTo>
                    <a:lnTo>
                      <a:pt x="1791368" y="1535598"/>
                    </a:lnTo>
                    <a:lnTo>
                      <a:pt x="1791368" y="1768249"/>
                    </a:lnTo>
                    <a:cubicBezTo>
                      <a:pt x="1791368" y="1851462"/>
                      <a:pt x="1858825" y="1918919"/>
                      <a:pt x="1942038" y="1918919"/>
                    </a:cubicBezTo>
                    <a:lnTo>
                      <a:pt x="1968327" y="1918919"/>
                    </a:lnTo>
                    <a:cubicBezTo>
                      <a:pt x="2051540" y="1918919"/>
                      <a:pt x="2118997" y="1851462"/>
                      <a:pt x="2118997" y="1768249"/>
                    </a:cubicBezTo>
                    <a:lnTo>
                      <a:pt x="2118997" y="1535598"/>
                    </a:lnTo>
                    <a:lnTo>
                      <a:pt x="2313709" y="1535598"/>
                    </a:lnTo>
                    <a:cubicBezTo>
                      <a:pt x="2377432" y="1535598"/>
                      <a:pt x="2432756" y="1499636"/>
                      <a:pt x="2458635" y="1445923"/>
                    </a:cubicBezTo>
                    <a:lnTo>
                      <a:pt x="2460889" y="1424521"/>
                    </a:lnTo>
                    <a:lnTo>
                      <a:pt x="2465213" y="1420689"/>
                    </a:lnTo>
                    <a:lnTo>
                      <a:pt x="2471533" y="1306607"/>
                    </a:lnTo>
                    <a:cubicBezTo>
                      <a:pt x="2459663" y="1231205"/>
                      <a:pt x="2393226" y="1175206"/>
                      <a:pt x="2313709" y="1175206"/>
                    </a:cubicBezTo>
                    <a:lnTo>
                      <a:pt x="2118997" y="1175206"/>
                    </a:lnTo>
                    <a:lnTo>
                      <a:pt x="2118997" y="916208"/>
                    </a:lnTo>
                    <a:cubicBezTo>
                      <a:pt x="2118997" y="832995"/>
                      <a:pt x="2051540" y="765538"/>
                      <a:pt x="1968327" y="765538"/>
                    </a:cubicBezTo>
                    <a:close/>
                    <a:moveTo>
                      <a:pt x="1226605" y="630723"/>
                    </a:moveTo>
                    <a:cubicBezTo>
                      <a:pt x="838390" y="598973"/>
                      <a:pt x="590161" y="1384786"/>
                      <a:pt x="585832" y="1535598"/>
                    </a:cubicBezTo>
                    <a:lnTo>
                      <a:pt x="1226028" y="1522898"/>
                    </a:lnTo>
                    <a:cubicBezTo>
                      <a:pt x="1226221" y="1225506"/>
                      <a:pt x="1226412" y="928115"/>
                      <a:pt x="1226605" y="630723"/>
                    </a:cubicBezTo>
                    <a:close/>
                    <a:moveTo>
                      <a:pt x="1740403" y="0"/>
                    </a:moveTo>
                    <a:lnTo>
                      <a:pt x="1871327" y="0"/>
                    </a:lnTo>
                    <a:lnTo>
                      <a:pt x="1871327" y="90089"/>
                    </a:lnTo>
                    <a:lnTo>
                      <a:pt x="3425865" y="90089"/>
                    </a:lnTo>
                    <a:lnTo>
                      <a:pt x="3425865" y="270089"/>
                    </a:lnTo>
                    <a:lnTo>
                      <a:pt x="1871327" y="270089"/>
                    </a:lnTo>
                    <a:lnTo>
                      <a:pt x="1871327" y="427547"/>
                    </a:lnTo>
                    <a:cubicBezTo>
                      <a:pt x="2156809" y="438659"/>
                      <a:pt x="2415168" y="481953"/>
                      <a:pt x="2487431" y="551123"/>
                    </a:cubicBezTo>
                    <a:cubicBezTo>
                      <a:pt x="2638328" y="637553"/>
                      <a:pt x="2742817" y="987481"/>
                      <a:pt x="2780551" y="1368079"/>
                    </a:cubicBezTo>
                    <a:lnTo>
                      <a:pt x="3165273" y="1400059"/>
                    </a:lnTo>
                    <a:cubicBezTo>
                      <a:pt x="3190861" y="1176596"/>
                      <a:pt x="3364791" y="1004519"/>
                      <a:pt x="3575259" y="1004519"/>
                    </a:cubicBezTo>
                    <a:cubicBezTo>
                      <a:pt x="3804809" y="1004519"/>
                      <a:pt x="3990895" y="1209214"/>
                      <a:pt x="3990895" y="1461719"/>
                    </a:cubicBezTo>
                    <a:cubicBezTo>
                      <a:pt x="3990895" y="1714224"/>
                      <a:pt x="3804809" y="1918919"/>
                      <a:pt x="3575259" y="1918919"/>
                    </a:cubicBezTo>
                    <a:cubicBezTo>
                      <a:pt x="3412624" y="1918919"/>
                      <a:pt x="3271807" y="1816170"/>
                      <a:pt x="3205139" y="1665732"/>
                    </a:cubicBezTo>
                    <a:lnTo>
                      <a:pt x="2796520" y="1795340"/>
                    </a:lnTo>
                    <a:cubicBezTo>
                      <a:pt x="2783205" y="2186453"/>
                      <a:pt x="2688635" y="2514652"/>
                      <a:pt x="2490527" y="2506536"/>
                    </a:cubicBezTo>
                    <a:cubicBezTo>
                      <a:pt x="2438297" y="2531587"/>
                      <a:pt x="2205857" y="2554006"/>
                      <a:pt x="1904505" y="2567479"/>
                    </a:cubicBezTo>
                    <a:lnTo>
                      <a:pt x="1904505" y="2871158"/>
                    </a:lnTo>
                    <a:lnTo>
                      <a:pt x="2689643" y="2871158"/>
                    </a:lnTo>
                    <a:cubicBezTo>
                      <a:pt x="2749296" y="2871158"/>
                      <a:pt x="2797655" y="2919517"/>
                      <a:pt x="2797655" y="2979170"/>
                    </a:cubicBezTo>
                    <a:cubicBezTo>
                      <a:pt x="2797655" y="3038823"/>
                      <a:pt x="2749296" y="3087182"/>
                      <a:pt x="2689643" y="3087182"/>
                    </a:cubicBezTo>
                    <a:lnTo>
                      <a:pt x="457395" y="3087182"/>
                    </a:lnTo>
                    <a:lnTo>
                      <a:pt x="430555" y="3081994"/>
                    </a:lnTo>
                    <a:lnTo>
                      <a:pt x="427761" y="3087182"/>
                    </a:lnTo>
                    <a:lnTo>
                      <a:pt x="366119" y="3053981"/>
                    </a:lnTo>
                    <a:cubicBezTo>
                      <a:pt x="365594" y="3054050"/>
                      <a:pt x="365174" y="3053869"/>
                      <a:pt x="364754" y="3053685"/>
                    </a:cubicBezTo>
                    <a:lnTo>
                      <a:pt x="64754" y="2922467"/>
                    </a:lnTo>
                    <a:cubicBezTo>
                      <a:pt x="10101" y="2898562"/>
                      <a:pt x="-14826" y="2834876"/>
                      <a:pt x="9079" y="2780223"/>
                    </a:cubicBezTo>
                    <a:cubicBezTo>
                      <a:pt x="27008" y="2739232"/>
                      <a:pt x="67313" y="2714963"/>
                      <a:pt x="109402" y="2715476"/>
                    </a:cubicBezTo>
                    <a:cubicBezTo>
                      <a:pt x="123432" y="2715647"/>
                      <a:pt x="137660" y="2718571"/>
                      <a:pt x="151323" y="2724547"/>
                    </a:cubicBezTo>
                    <a:lnTo>
                      <a:pt x="439379" y="2850541"/>
                    </a:lnTo>
                    <a:lnTo>
                      <a:pt x="493513" y="2871158"/>
                    </a:lnTo>
                    <a:lnTo>
                      <a:pt x="921139" y="2871158"/>
                    </a:lnTo>
                    <a:lnTo>
                      <a:pt x="921139" y="2576699"/>
                    </a:lnTo>
                    <a:lnTo>
                      <a:pt x="936415" y="2576699"/>
                    </a:lnTo>
                    <a:cubicBezTo>
                      <a:pt x="497926" y="2565212"/>
                      <a:pt x="127915" y="2527380"/>
                      <a:pt x="86500" y="2449386"/>
                    </a:cubicBezTo>
                    <a:cubicBezTo>
                      <a:pt x="-44935" y="2322713"/>
                      <a:pt x="-80455" y="1751442"/>
                      <a:pt x="377076" y="1584573"/>
                    </a:cubicBezTo>
                    <a:cubicBezTo>
                      <a:pt x="427628" y="1274829"/>
                      <a:pt x="742960" y="651754"/>
                      <a:pt x="991911" y="524245"/>
                    </a:cubicBezTo>
                    <a:cubicBezTo>
                      <a:pt x="1112248" y="450334"/>
                      <a:pt x="1428043" y="418134"/>
                      <a:pt x="1740403" y="422848"/>
                    </a:cubicBezTo>
                    <a:lnTo>
                      <a:pt x="1740403" y="270089"/>
                    </a:lnTo>
                    <a:lnTo>
                      <a:pt x="185865" y="270089"/>
                    </a:lnTo>
                    <a:lnTo>
                      <a:pt x="185865" y="90089"/>
                    </a:lnTo>
                    <a:lnTo>
                      <a:pt x="1740403" y="900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3" name="Parallelogram 8">
                <a:extLst>
                  <a:ext uri="{FF2B5EF4-FFF2-40B4-BE49-F238E27FC236}">
                    <a16:creationId xmlns:a16="http://schemas.microsoft.com/office/drawing/2014/main" id="{A288199F-EC48-4686-9CF3-53D8FE87B675}"/>
                  </a:ext>
                </a:extLst>
              </p:cNvPr>
              <p:cNvSpPr/>
              <p:nvPr/>
            </p:nvSpPr>
            <p:spPr>
              <a:xfrm>
                <a:off x="4118225" y="1037486"/>
                <a:ext cx="273280" cy="166694"/>
              </a:xfrm>
              <a:custGeom>
                <a:avLst/>
                <a:gdLst/>
                <a:ahLst/>
                <a:cxnLst/>
                <a:rect l="l" t="t" r="r" b="b"/>
                <a:pathLst>
                  <a:path w="3990895" h="3087182">
                    <a:moveTo>
                      <a:pt x="1740403" y="2573711"/>
                    </a:moveTo>
                    <a:cubicBezTo>
                      <a:pt x="1526257" y="2580937"/>
                      <a:pt x="1290256" y="2583516"/>
                      <a:pt x="1065139" y="2579843"/>
                    </a:cubicBezTo>
                    <a:lnTo>
                      <a:pt x="1065139" y="2871158"/>
                    </a:lnTo>
                    <a:lnTo>
                      <a:pt x="1740403" y="2871158"/>
                    </a:lnTo>
                    <a:close/>
                    <a:moveTo>
                      <a:pt x="3583963" y="1148535"/>
                    </a:moveTo>
                    <a:cubicBezTo>
                      <a:pt x="3442121" y="1148535"/>
                      <a:pt x="3324432" y="1262284"/>
                      <a:pt x="3303071" y="1411513"/>
                    </a:cubicBezTo>
                    <a:lnTo>
                      <a:pt x="3604802" y="1436594"/>
                    </a:lnTo>
                    <a:cubicBezTo>
                      <a:pt x="3607651" y="1483680"/>
                      <a:pt x="3627953" y="1483631"/>
                      <a:pt x="3630802" y="1530717"/>
                    </a:cubicBezTo>
                    <a:lnTo>
                      <a:pt x="3339635" y="1623071"/>
                    </a:lnTo>
                    <a:cubicBezTo>
                      <a:pt x="3388511" y="1715368"/>
                      <a:pt x="3479714" y="1776813"/>
                      <a:pt x="3583963" y="1776813"/>
                    </a:cubicBezTo>
                    <a:cubicBezTo>
                      <a:pt x="3741685" y="1776813"/>
                      <a:pt x="3869544" y="1636168"/>
                      <a:pt x="3869544" y="1462674"/>
                    </a:cubicBezTo>
                    <a:cubicBezTo>
                      <a:pt x="3869544" y="1289180"/>
                      <a:pt x="3741685" y="1148535"/>
                      <a:pt x="3583963" y="1148535"/>
                    </a:cubicBezTo>
                    <a:close/>
                    <a:moveTo>
                      <a:pt x="1942038" y="765538"/>
                    </a:moveTo>
                    <a:cubicBezTo>
                      <a:pt x="1858825" y="765538"/>
                      <a:pt x="1791368" y="832995"/>
                      <a:pt x="1791368" y="916208"/>
                    </a:cubicBezTo>
                    <a:lnTo>
                      <a:pt x="1791368" y="1175206"/>
                    </a:lnTo>
                    <a:lnTo>
                      <a:pt x="1596655" y="1175206"/>
                    </a:lnTo>
                    <a:cubicBezTo>
                      <a:pt x="1505121" y="1175206"/>
                      <a:pt x="1430918" y="1249409"/>
                      <a:pt x="1430918" y="1340943"/>
                    </a:cubicBezTo>
                    <a:lnTo>
                      <a:pt x="1430918" y="1369861"/>
                    </a:lnTo>
                    <a:cubicBezTo>
                      <a:pt x="1430918" y="1461395"/>
                      <a:pt x="1505121" y="1535598"/>
                      <a:pt x="1596655" y="1535598"/>
                    </a:cubicBezTo>
                    <a:lnTo>
                      <a:pt x="1791368" y="1535598"/>
                    </a:lnTo>
                    <a:lnTo>
                      <a:pt x="1791368" y="1768249"/>
                    </a:lnTo>
                    <a:cubicBezTo>
                      <a:pt x="1791368" y="1851462"/>
                      <a:pt x="1858825" y="1918919"/>
                      <a:pt x="1942038" y="1918919"/>
                    </a:cubicBezTo>
                    <a:lnTo>
                      <a:pt x="1968327" y="1918919"/>
                    </a:lnTo>
                    <a:cubicBezTo>
                      <a:pt x="2051540" y="1918919"/>
                      <a:pt x="2118997" y="1851462"/>
                      <a:pt x="2118997" y="1768249"/>
                    </a:cubicBezTo>
                    <a:lnTo>
                      <a:pt x="2118997" y="1535598"/>
                    </a:lnTo>
                    <a:lnTo>
                      <a:pt x="2313709" y="1535598"/>
                    </a:lnTo>
                    <a:cubicBezTo>
                      <a:pt x="2377432" y="1535598"/>
                      <a:pt x="2432756" y="1499636"/>
                      <a:pt x="2458635" y="1445923"/>
                    </a:cubicBezTo>
                    <a:lnTo>
                      <a:pt x="2460889" y="1424521"/>
                    </a:lnTo>
                    <a:lnTo>
                      <a:pt x="2465213" y="1420689"/>
                    </a:lnTo>
                    <a:lnTo>
                      <a:pt x="2471533" y="1306607"/>
                    </a:lnTo>
                    <a:cubicBezTo>
                      <a:pt x="2459663" y="1231205"/>
                      <a:pt x="2393226" y="1175206"/>
                      <a:pt x="2313709" y="1175206"/>
                    </a:cubicBezTo>
                    <a:lnTo>
                      <a:pt x="2118997" y="1175206"/>
                    </a:lnTo>
                    <a:lnTo>
                      <a:pt x="2118997" y="916208"/>
                    </a:lnTo>
                    <a:cubicBezTo>
                      <a:pt x="2118997" y="832995"/>
                      <a:pt x="2051540" y="765538"/>
                      <a:pt x="1968327" y="765538"/>
                    </a:cubicBezTo>
                    <a:close/>
                    <a:moveTo>
                      <a:pt x="1226605" y="630723"/>
                    </a:moveTo>
                    <a:cubicBezTo>
                      <a:pt x="838390" y="598973"/>
                      <a:pt x="590161" y="1384786"/>
                      <a:pt x="585832" y="1535598"/>
                    </a:cubicBezTo>
                    <a:lnTo>
                      <a:pt x="1226028" y="1522898"/>
                    </a:lnTo>
                    <a:cubicBezTo>
                      <a:pt x="1226221" y="1225506"/>
                      <a:pt x="1226412" y="928115"/>
                      <a:pt x="1226605" y="630723"/>
                    </a:cubicBezTo>
                    <a:close/>
                    <a:moveTo>
                      <a:pt x="1740403" y="0"/>
                    </a:moveTo>
                    <a:lnTo>
                      <a:pt x="1871327" y="0"/>
                    </a:lnTo>
                    <a:lnTo>
                      <a:pt x="1871327" y="90089"/>
                    </a:lnTo>
                    <a:lnTo>
                      <a:pt x="3425865" y="90089"/>
                    </a:lnTo>
                    <a:lnTo>
                      <a:pt x="3425865" y="270089"/>
                    </a:lnTo>
                    <a:lnTo>
                      <a:pt x="1871327" y="270089"/>
                    </a:lnTo>
                    <a:lnTo>
                      <a:pt x="1871327" y="427547"/>
                    </a:lnTo>
                    <a:cubicBezTo>
                      <a:pt x="2156809" y="438659"/>
                      <a:pt x="2415168" y="481953"/>
                      <a:pt x="2487431" y="551123"/>
                    </a:cubicBezTo>
                    <a:cubicBezTo>
                      <a:pt x="2638328" y="637553"/>
                      <a:pt x="2742817" y="987481"/>
                      <a:pt x="2780551" y="1368079"/>
                    </a:cubicBezTo>
                    <a:lnTo>
                      <a:pt x="3165273" y="1400059"/>
                    </a:lnTo>
                    <a:cubicBezTo>
                      <a:pt x="3190861" y="1176596"/>
                      <a:pt x="3364791" y="1004519"/>
                      <a:pt x="3575259" y="1004519"/>
                    </a:cubicBezTo>
                    <a:cubicBezTo>
                      <a:pt x="3804809" y="1004519"/>
                      <a:pt x="3990895" y="1209214"/>
                      <a:pt x="3990895" y="1461719"/>
                    </a:cubicBezTo>
                    <a:cubicBezTo>
                      <a:pt x="3990895" y="1714224"/>
                      <a:pt x="3804809" y="1918919"/>
                      <a:pt x="3575259" y="1918919"/>
                    </a:cubicBezTo>
                    <a:cubicBezTo>
                      <a:pt x="3412624" y="1918919"/>
                      <a:pt x="3271807" y="1816170"/>
                      <a:pt x="3205139" y="1665732"/>
                    </a:cubicBezTo>
                    <a:lnTo>
                      <a:pt x="2796520" y="1795340"/>
                    </a:lnTo>
                    <a:cubicBezTo>
                      <a:pt x="2783205" y="2186453"/>
                      <a:pt x="2688635" y="2514652"/>
                      <a:pt x="2490527" y="2506536"/>
                    </a:cubicBezTo>
                    <a:cubicBezTo>
                      <a:pt x="2438297" y="2531587"/>
                      <a:pt x="2205857" y="2554006"/>
                      <a:pt x="1904505" y="2567479"/>
                    </a:cubicBezTo>
                    <a:lnTo>
                      <a:pt x="1904505" y="2871158"/>
                    </a:lnTo>
                    <a:lnTo>
                      <a:pt x="2689643" y="2871158"/>
                    </a:lnTo>
                    <a:cubicBezTo>
                      <a:pt x="2749296" y="2871158"/>
                      <a:pt x="2797655" y="2919517"/>
                      <a:pt x="2797655" y="2979170"/>
                    </a:cubicBezTo>
                    <a:cubicBezTo>
                      <a:pt x="2797655" y="3038823"/>
                      <a:pt x="2749296" y="3087182"/>
                      <a:pt x="2689643" y="3087182"/>
                    </a:cubicBezTo>
                    <a:lnTo>
                      <a:pt x="457395" y="3087182"/>
                    </a:lnTo>
                    <a:lnTo>
                      <a:pt x="430555" y="3081994"/>
                    </a:lnTo>
                    <a:lnTo>
                      <a:pt x="427761" y="3087182"/>
                    </a:lnTo>
                    <a:lnTo>
                      <a:pt x="366119" y="3053981"/>
                    </a:lnTo>
                    <a:cubicBezTo>
                      <a:pt x="365594" y="3054050"/>
                      <a:pt x="365174" y="3053869"/>
                      <a:pt x="364754" y="3053685"/>
                    </a:cubicBezTo>
                    <a:lnTo>
                      <a:pt x="64754" y="2922467"/>
                    </a:lnTo>
                    <a:cubicBezTo>
                      <a:pt x="10101" y="2898562"/>
                      <a:pt x="-14826" y="2834876"/>
                      <a:pt x="9079" y="2780223"/>
                    </a:cubicBezTo>
                    <a:cubicBezTo>
                      <a:pt x="27008" y="2739232"/>
                      <a:pt x="67313" y="2714963"/>
                      <a:pt x="109402" y="2715476"/>
                    </a:cubicBezTo>
                    <a:cubicBezTo>
                      <a:pt x="123432" y="2715647"/>
                      <a:pt x="137660" y="2718571"/>
                      <a:pt x="151323" y="2724547"/>
                    </a:cubicBezTo>
                    <a:lnTo>
                      <a:pt x="439379" y="2850541"/>
                    </a:lnTo>
                    <a:lnTo>
                      <a:pt x="493513" y="2871158"/>
                    </a:lnTo>
                    <a:lnTo>
                      <a:pt x="921139" y="2871158"/>
                    </a:lnTo>
                    <a:lnTo>
                      <a:pt x="921139" y="2576699"/>
                    </a:lnTo>
                    <a:lnTo>
                      <a:pt x="936415" y="2576699"/>
                    </a:lnTo>
                    <a:cubicBezTo>
                      <a:pt x="497926" y="2565212"/>
                      <a:pt x="127915" y="2527380"/>
                      <a:pt x="86500" y="2449386"/>
                    </a:cubicBezTo>
                    <a:cubicBezTo>
                      <a:pt x="-44935" y="2322713"/>
                      <a:pt x="-80455" y="1751442"/>
                      <a:pt x="377076" y="1584573"/>
                    </a:cubicBezTo>
                    <a:cubicBezTo>
                      <a:pt x="427628" y="1274829"/>
                      <a:pt x="742960" y="651754"/>
                      <a:pt x="991911" y="524245"/>
                    </a:cubicBezTo>
                    <a:cubicBezTo>
                      <a:pt x="1112248" y="450334"/>
                      <a:pt x="1428043" y="418134"/>
                      <a:pt x="1740403" y="422848"/>
                    </a:cubicBezTo>
                    <a:lnTo>
                      <a:pt x="1740403" y="270089"/>
                    </a:lnTo>
                    <a:lnTo>
                      <a:pt x="185865" y="270089"/>
                    </a:lnTo>
                    <a:lnTo>
                      <a:pt x="185865" y="90089"/>
                    </a:lnTo>
                    <a:lnTo>
                      <a:pt x="1740403" y="900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4" name="Rounded Rectangle 8">
                <a:extLst>
                  <a:ext uri="{FF2B5EF4-FFF2-40B4-BE49-F238E27FC236}">
                    <a16:creationId xmlns:a16="http://schemas.microsoft.com/office/drawing/2014/main" id="{154F61C2-E011-488A-82E3-A467D41D6D86}"/>
                  </a:ext>
                </a:extLst>
              </p:cNvPr>
              <p:cNvSpPr/>
              <p:nvPr/>
            </p:nvSpPr>
            <p:spPr>
              <a:xfrm>
                <a:off x="3935401" y="1256727"/>
                <a:ext cx="262075" cy="197747"/>
              </a:xfrm>
              <a:custGeom>
                <a:avLst/>
                <a:gdLst/>
                <a:ahLst/>
                <a:cxnLst/>
                <a:rect l="l" t="t" r="r" b="b"/>
                <a:pathLst>
                  <a:path w="3960440" h="2988329">
                    <a:moveTo>
                      <a:pt x="1906134" y="1614050"/>
                    </a:moveTo>
                    <a:cubicBezTo>
                      <a:pt x="1848735" y="1614050"/>
                      <a:pt x="1802205" y="1659775"/>
                      <a:pt x="1802205" y="1716180"/>
                    </a:cubicBezTo>
                    <a:lnTo>
                      <a:pt x="1802205" y="1952130"/>
                    </a:lnTo>
                    <a:lnTo>
                      <a:pt x="1562097" y="1952130"/>
                    </a:lnTo>
                    <a:cubicBezTo>
                      <a:pt x="1504698" y="1952130"/>
                      <a:pt x="1458167" y="1997855"/>
                      <a:pt x="1458167" y="2054260"/>
                    </a:cubicBezTo>
                    <a:lnTo>
                      <a:pt x="1458167" y="2188080"/>
                    </a:lnTo>
                    <a:cubicBezTo>
                      <a:pt x="1458167" y="2244485"/>
                      <a:pt x="1504698" y="2290210"/>
                      <a:pt x="1562097" y="2290210"/>
                    </a:cubicBezTo>
                    <a:lnTo>
                      <a:pt x="1802205" y="2290210"/>
                    </a:lnTo>
                    <a:lnTo>
                      <a:pt x="1802205" y="2526160"/>
                    </a:lnTo>
                    <a:cubicBezTo>
                      <a:pt x="1802205" y="2582565"/>
                      <a:pt x="1848735" y="2628290"/>
                      <a:pt x="1906134" y="2628290"/>
                    </a:cubicBezTo>
                    <a:lnTo>
                      <a:pt x="2042312" y="2628290"/>
                    </a:lnTo>
                    <a:cubicBezTo>
                      <a:pt x="2099711" y="2628290"/>
                      <a:pt x="2146242" y="2582565"/>
                      <a:pt x="2146242" y="2526160"/>
                    </a:cubicBezTo>
                    <a:lnTo>
                      <a:pt x="2146242" y="2290210"/>
                    </a:lnTo>
                    <a:lnTo>
                      <a:pt x="2386349" y="2290210"/>
                    </a:lnTo>
                    <a:cubicBezTo>
                      <a:pt x="2443749" y="2290210"/>
                      <a:pt x="2490279" y="2244485"/>
                      <a:pt x="2490279" y="2188080"/>
                    </a:cubicBezTo>
                    <a:lnTo>
                      <a:pt x="2490279" y="2054260"/>
                    </a:lnTo>
                    <a:cubicBezTo>
                      <a:pt x="2490279" y="1997855"/>
                      <a:pt x="2443749" y="1952130"/>
                      <a:pt x="2386349" y="1952130"/>
                    </a:cubicBezTo>
                    <a:lnTo>
                      <a:pt x="2146242" y="1952130"/>
                    </a:lnTo>
                    <a:lnTo>
                      <a:pt x="2146242" y="1716180"/>
                    </a:lnTo>
                    <a:cubicBezTo>
                      <a:pt x="2146242" y="1659775"/>
                      <a:pt x="2099711" y="1614050"/>
                      <a:pt x="2042312" y="1614050"/>
                    </a:cubicBezTo>
                    <a:close/>
                    <a:moveTo>
                      <a:pt x="0" y="1368149"/>
                    </a:moveTo>
                    <a:lnTo>
                      <a:pt x="3960440" y="1368149"/>
                    </a:lnTo>
                    <a:lnTo>
                      <a:pt x="3960440" y="2489988"/>
                    </a:lnTo>
                    <a:cubicBezTo>
                      <a:pt x="3960440" y="2765214"/>
                      <a:pt x="3737325" y="2988329"/>
                      <a:pt x="3462099" y="2988329"/>
                    </a:cubicBezTo>
                    <a:lnTo>
                      <a:pt x="498341" y="2988329"/>
                    </a:lnTo>
                    <a:cubicBezTo>
                      <a:pt x="223115" y="2988329"/>
                      <a:pt x="0" y="2765214"/>
                      <a:pt x="0" y="2489988"/>
                    </a:cubicBezTo>
                    <a:close/>
                    <a:moveTo>
                      <a:pt x="1399199" y="277487"/>
                    </a:moveTo>
                    <a:cubicBezTo>
                      <a:pt x="1340514" y="277487"/>
                      <a:pt x="1292941" y="325060"/>
                      <a:pt x="1292941" y="383745"/>
                    </a:cubicBezTo>
                    <a:lnTo>
                      <a:pt x="1292941" y="684073"/>
                    </a:lnTo>
                    <a:lnTo>
                      <a:pt x="2667496" y="684073"/>
                    </a:lnTo>
                    <a:lnTo>
                      <a:pt x="2667496" y="383745"/>
                    </a:lnTo>
                    <a:cubicBezTo>
                      <a:pt x="2667496" y="325060"/>
                      <a:pt x="2619923" y="277487"/>
                      <a:pt x="2561238" y="277487"/>
                    </a:cubicBezTo>
                    <a:close/>
                    <a:moveTo>
                      <a:pt x="1139543" y="0"/>
                    </a:moveTo>
                    <a:lnTo>
                      <a:pt x="2820896" y="0"/>
                    </a:lnTo>
                    <a:cubicBezTo>
                      <a:pt x="2920320" y="0"/>
                      <a:pt x="3000919" y="80599"/>
                      <a:pt x="3000919" y="180023"/>
                    </a:cubicBezTo>
                    <a:lnTo>
                      <a:pt x="3000919" y="684073"/>
                    </a:lnTo>
                    <a:lnTo>
                      <a:pt x="3462099" y="684073"/>
                    </a:lnTo>
                    <a:cubicBezTo>
                      <a:pt x="3727111" y="684073"/>
                      <a:pt x="3943808" y="890935"/>
                      <a:pt x="3957387" y="1152125"/>
                    </a:cubicBezTo>
                    <a:lnTo>
                      <a:pt x="3053" y="1152125"/>
                    </a:lnTo>
                    <a:cubicBezTo>
                      <a:pt x="16632" y="890935"/>
                      <a:pt x="233329" y="684073"/>
                      <a:pt x="498341" y="684073"/>
                    </a:cubicBezTo>
                    <a:lnTo>
                      <a:pt x="959520" y="684073"/>
                    </a:lnTo>
                    <a:lnTo>
                      <a:pt x="959520" y="180023"/>
                    </a:lnTo>
                    <a:cubicBezTo>
                      <a:pt x="959520" y="80599"/>
                      <a:pt x="1040119" y="0"/>
                      <a:pt x="11395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57B2FF7-1A78-4B2F-B5D5-424972455E83}"/>
                </a:ext>
              </a:extLst>
            </p:cNvPr>
            <p:cNvSpPr/>
            <p:nvPr/>
          </p:nvSpPr>
          <p:spPr>
            <a:xfrm>
              <a:off x="3862363" y="6201888"/>
              <a:ext cx="948541" cy="31032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6E90148F-05BE-4D8A-888F-3AA55F961F30}"/>
              </a:ext>
            </a:extLst>
          </p:cNvPr>
          <p:cNvGrpSpPr/>
          <p:nvPr/>
        </p:nvGrpSpPr>
        <p:grpSpPr>
          <a:xfrm>
            <a:off x="5531589" y="1395081"/>
            <a:ext cx="3674426" cy="4480218"/>
            <a:chOff x="7596534" y="1781236"/>
            <a:chExt cx="3532564" cy="4307246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0AB85D-D729-4282-95D1-97B9B2A99D39}"/>
                </a:ext>
              </a:extLst>
            </p:cNvPr>
            <p:cNvGrpSpPr/>
            <p:nvPr/>
          </p:nvGrpSpPr>
          <p:grpSpPr>
            <a:xfrm>
              <a:off x="8868300" y="3762813"/>
              <a:ext cx="989035" cy="2325669"/>
              <a:chOff x="6660232" y="3023478"/>
              <a:chExt cx="1152128" cy="2709174"/>
            </a:xfrm>
          </p:grpSpPr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3AEC4D75-5702-4DBC-8649-4707F030D389}"/>
                  </a:ext>
                </a:extLst>
              </p:cNvPr>
              <p:cNvGrpSpPr/>
              <p:nvPr/>
            </p:nvGrpSpPr>
            <p:grpSpPr>
              <a:xfrm rot="5400000">
                <a:off x="5910032" y="3902442"/>
                <a:ext cx="2652420" cy="1008000"/>
                <a:chOff x="3215725" y="3292527"/>
                <a:chExt cx="2652420" cy="1008000"/>
              </a:xfrm>
            </p:grpSpPr>
            <p:sp>
              <p:nvSpPr>
                <p:cNvPr id="219" name="Block Arc 218">
                  <a:extLst>
                    <a:ext uri="{FF2B5EF4-FFF2-40B4-BE49-F238E27FC236}">
                      <a16:creationId xmlns:a16="http://schemas.microsoft.com/office/drawing/2014/main" id="{C712D7D4-B5FF-49ED-801A-BCA10C4BAFDE}"/>
                    </a:ext>
                  </a:extLst>
                </p:cNvPr>
                <p:cNvSpPr/>
                <p:nvPr/>
              </p:nvSpPr>
              <p:spPr>
                <a:xfrm rot="5400000">
                  <a:off x="4855267" y="3287648"/>
                  <a:ext cx="1008000" cy="1017757"/>
                </a:xfrm>
                <a:prstGeom prst="blockArc">
                  <a:avLst>
                    <a:gd name="adj1" fmla="val 10800000"/>
                    <a:gd name="adj2" fmla="val 9456"/>
                    <a:gd name="adj3" fmla="val 106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006EE22D-2CA1-4B14-B3F4-D171D790AE13}"/>
                    </a:ext>
                  </a:extLst>
                </p:cNvPr>
                <p:cNvSpPr/>
                <p:nvPr/>
              </p:nvSpPr>
              <p:spPr>
                <a:xfrm rot="10800000">
                  <a:off x="3215725" y="4192527"/>
                  <a:ext cx="2160000" cy="10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9C501317-43F1-4322-82DF-C3E51B6D6FC4}"/>
                    </a:ext>
                  </a:extLst>
                </p:cNvPr>
                <p:cNvSpPr/>
                <p:nvPr/>
              </p:nvSpPr>
              <p:spPr>
                <a:xfrm rot="10800000">
                  <a:off x="3215725" y="3294974"/>
                  <a:ext cx="2160000" cy="10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216" name="Rounded Rectangle 29">
                <a:extLst>
                  <a:ext uri="{FF2B5EF4-FFF2-40B4-BE49-F238E27FC236}">
                    <a16:creationId xmlns:a16="http://schemas.microsoft.com/office/drawing/2014/main" id="{1470228E-EAD8-42CC-92DB-A4CB1A815040}"/>
                  </a:ext>
                </a:extLst>
              </p:cNvPr>
              <p:cNvSpPr/>
              <p:nvPr/>
            </p:nvSpPr>
            <p:spPr>
              <a:xfrm>
                <a:off x="6660232" y="3023478"/>
                <a:ext cx="18001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7" name="Rounded Rectangle 32">
                <a:extLst>
                  <a:ext uri="{FF2B5EF4-FFF2-40B4-BE49-F238E27FC236}">
                    <a16:creationId xmlns:a16="http://schemas.microsoft.com/office/drawing/2014/main" id="{3B2B7790-B4C1-4EA4-8DCF-5427D72F3B21}"/>
                  </a:ext>
                </a:extLst>
              </p:cNvPr>
              <p:cNvSpPr/>
              <p:nvPr/>
            </p:nvSpPr>
            <p:spPr>
              <a:xfrm>
                <a:off x="7632350" y="3023478"/>
                <a:ext cx="18001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8" name="Round Same Side Corner Rectangle 30">
                <a:extLst>
                  <a:ext uri="{FF2B5EF4-FFF2-40B4-BE49-F238E27FC236}">
                    <a16:creationId xmlns:a16="http://schemas.microsoft.com/office/drawing/2014/main" id="{C70645DA-0160-4962-BA59-81D6E31C53E6}"/>
                  </a:ext>
                </a:extLst>
              </p:cNvPr>
              <p:cNvSpPr/>
              <p:nvPr/>
            </p:nvSpPr>
            <p:spPr>
              <a:xfrm rot="10800000">
                <a:off x="6840241" y="4038397"/>
                <a:ext cx="789554" cy="1588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28657987-8916-4819-B7BF-A9195AD9FE7E}"/>
                </a:ext>
              </a:extLst>
            </p:cNvPr>
            <p:cNvSpPr/>
            <p:nvPr/>
          </p:nvSpPr>
          <p:spPr>
            <a:xfrm rot="19922172">
              <a:off x="9413601" y="5367261"/>
              <a:ext cx="158978" cy="15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215C49BB-5A7D-4A16-9ED3-CFD0A8EF39AA}"/>
                </a:ext>
              </a:extLst>
            </p:cNvPr>
            <p:cNvSpPr/>
            <p:nvPr/>
          </p:nvSpPr>
          <p:spPr>
            <a:xfrm rot="19922172">
              <a:off x="9414186" y="5216395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CE7E4CC6-018D-4018-BC68-9882C60A929C}"/>
                </a:ext>
              </a:extLst>
            </p:cNvPr>
            <p:cNvSpPr/>
            <p:nvPr/>
          </p:nvSpPr>
          <p:spPr>
            <a:xfrm rot="19922172">
              <a:off x="9160816" y="5090898"/>
              <a:ext cx="129469" cy="129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53B7747E-561F-4842-B3C1-DE236717C125}"/>
                </a:ext>
              </a:extLst>
            </p:cNvPr>
            <p:cNvSpPr/>
            <p:nvPr/>
          </p:nvSpPr>
          <p:spPr>
            <a:xfrm rot="19922172">
              <a:off x="9225092" y="4743230"/>
              <a:ext cx="214669" cy="2146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067CA29B-641D-4913-8811-BC91F9CF02B8}"/>
                </a:ext>
              </a:extLst>
            </p:cNvPr>
            <p:cNvSpPr/>
            <p:nvPr/>
          </p:nvSpPr>
          <p:spPr>
            <a:xfrm rot="19922172">
              <a:off x="9331244" y="5671742"/>
              <a:ext cx="129469" cy="129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3B9F2CE1-D6E4-4278-96AB-AB33C69001A8}"/>
                </a:ext>
              </a:extLst>
            </p:cNvPr>
            <p:cNvSpPr/>
            <p:nvPr/>
          </p:nvSpPr>
          <p:spPr>
            <a:xfrm rot="19922172">
              <a:off x="9305062" y="4473525"/>
              <a:ext cx="158978" cy="1589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3EF038C2-17C1-4CCF-8419-D55D46F7080F}"/>
                </a:ext>
              </a:extLst>
            </p:cNvPr>
            <p:cNvSpPr/>
            <p:nvPr/>
          </p:nvSpPr>
          <p:spPr>
            <a:xfrm rot="19922172">
              <a:off x="9068678" y="4293265"/>
              <a:ext cx="129469" cy="1294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C8E20FF1-1BBE-4F53-B840-2EB489D83927}"/>
                </a:ext>
              </a:extLst>
            </p:cNvPr>
            <p:cNvSpPr/>
            <p:nvPr/>
          </p:nvSpPr>
          <p:spPr>
            <a:xfrm rot="19922172">
              <a:off x="9347918" y="4261172"/>
              <a:ext cx="110234" cy="1102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626F7010-2B8D-403C-88BB-E7F6873C7F6B}"/>
                </a:ext>
              </a:extLst>
            </p:cNvPr>
            <p:cNvSpPr/>
            <p:nvPr/>
          </p:nvSpPr>
          <p:spPr>
            <a:xfrm rot="19922172">
              <a:off x="9488278" y="4986708"/>
              <a:ext cx="129469" cy="129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AC75CB05-4A52-462B-9A8D-A5CFEC888239}"/>
                </a:ext>
              </a:extLst>
            </p:cNvPr>
            <p:cNvSpPr/>
            <p:nvPr/>
          </p:nvSpPr>
          <p:spPr>
            <a:xfrm rot="19922172">
              <a:off x="9230283" y="5514488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F13886D8-B6A3-4C0C-A42F-1043B851B3E5}"/>
                </a:ext>
              </a:extLst>
            </p:cNvPr>
            <p:cNvSpPr/>
            <p:nvPr/>
          </p:nvSpPr>
          <p:spPr>
            <a:xfrm rot="19922172">
              <a:off x="9515886" y="4104569"/>
              <a:ext cx="129469" cy="1294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2C4C3AE9-136F-4846-AB5F-7AB6050FA135}"/>
                </a:ext>
              </a:extLst>
            </p:cNvPr>
            <p:cNvSpPr/>
            <p:nvPr/>
          </p:nvSpPr>
          <p:spPr>
            <a:xfrm>
              <a:off x="7596534" y="2710959"/>
              <a:ext cx="648072" cy="648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2BD6483F-93C4-481D-8E62-84049D9F3043}"/>
                </a:ext>
              </a:extLst>
            </p:cNvPr>
            <p:cNvSpPr/>
            <p:nvPr/>
          </p:nvSpPr>
          <p:spPr>
            <a:xfrm>
              <a:off x="9038780" y="1781236"/>
              <a:ext cx="648072" cy="648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511316E0-7611-4686-BE4B-3A9A8C50A1BA}"/>
                </a:ext>
              </a:extLst>
            </p:cNvPr>
            <p:cNvSpPr/>
            <p:nvPr/>
          </p:nvSpPr>
          <p:spPr>
            <a:xfrm>
              <a:off x="10000279" y="2020519"/>
              <a:ext cx="648072" cy="64807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342BAA75-94D2-4A75-9D9A-4C0272621CE6}"/>
                </a:ext>
              </a:extLst>
            </p:cNvPr>
            <p:cNvSpPr/>
            <p:nvPr/>
          </p:nvSpPr>
          <p:spPr>
            <a:xfrm>
              <a:off x="8077282" y="2020519"/>
              <a:ext cx="648072" cy="64807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1" dirty="0"/>
                <a:t>0</a:t>
              </a:r>
              <a:endParaRPr lang="ko-KR" altLang="en-US" sz="2701" dirty="0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568B33B6-B918-443B-A7C9-1C6DF5958767}"/>
                </a:ext>
              </a:extLst>
            </p:cNvPr>
            <p:cNvSpPr/>
            <p:nvPr/>
          </p:nvSpPr>
          <p:spPr>
            <a:xfrm>
              <a:off x="10481026" y="2710959"/>
              <a:ext cx="648072" cy="64807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8" name="Freeform 9">
              <a:extLst>
                <a:ext uri="{FF2B5EF4-FFF2-40B4-BE49-F238E27FC236}">
                  <a16:creationId xmlns:a16="http://schemas.microsoft.com/office/drawing/2014/main" id="{84F7DDE3-3AF1-40D2-80EF-8E200AE2B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3184" y="2838865"/>
              <a:ext cx="355109" cy="361911"/>
            </a:xfrm>
            <a:custGeom>
              <a:avLst/>
              <a:gdLst>
                <a:gd name="T0" fmla="*/ 987 w 1776"/>
                <a:gd name="T1" fmla="*/ 23 h 1881"/>
                <a:gd name="T2" fmla="*/ 994 w 1776"/>
                <a:gd name="T3" fmla="*/ 296 h 1881"/>
                <a:gd name="T4" fmla="*/ 994 w 1776"/>
                <a:gd name="T5" fmla="*/ 612 h 1881"/>
                <a:gd name="T6" fmla="*/ 1071 w 1776"/>
                <a:gd name="T7" fmla="*/ 663 h 1881"/>
                <a:gd name="T8" fmla="*/ 1145 w 1776"/>
                <a:gd name="T9" fmla="*/ 580 h 1881"/>
                <a:gd name="T10" fmla="*/ 1252 w 1776"/>
                <a:gd name="T11" fmla="*/ 490 h 1881"/>
                <a:gd name="T12" fmla="*/ 1380 w 1776"/>
                <a:gd name="T13" fmla="*/ 556 h 1881"/>
                <a:gd name="T14" fmla="*/ 1527 w 1776"/>
                <a:gd name="T15" fmla="*/ 729 h 1881"/>
                <a:gd name="T16" fmla="*/ 1634 w 1776"/>
                <a:gd name="T17" fmla="*/ 956 h 1881"/>
                <a:gd name="T18" fmla="*/ 1722 w 1776"/>
                <a:gd name="T19" fmla="*/ 1294 h 1881"/>
                <a:gd name="T20" fmla="*/ 1771 w 1776"/>
                <a:gd name="T21" fmla="*/ 1549 h 1881"/>
                <a:gd name="T22" fmla="*/ 1767 w 1776"/>
                <a:gd name="T23" fmla="*/ 1734 h 1881"/>
                <a:gd name="T24" fmla="*/ 1694 w 1776"/>
                <a:gd name="T25" fmla="*/ 1860 h 1881"/>
                <a:gd name="T26" fmla="*/ 1591 w 1776"/>
                <a:gd name="T27" fmla="*/ 1854 h 1881"/>
                <a:gd name="T28" fmla="*/ 1462 w 1776"/>
                <a:gd name="T29" fmla="*/ 1781 h 1881"/>
                <a:gd name="T30" fmla="*/ 1362 w 1776"/>
                <a:gd name="T31" fmla="*/ 1707 h 1881"/>
                <a:gd name="T32" fmla="*/ 1212 w 1776"/>
                <a:gd name="T33" fmla="*/ 1605 h 1881"/>
                <a:gd name="T34" fmla="*/ 1031 w 1776"/>
                <a:gd name="T35" fmla="*/ 1500 h 1881"/>
                <a:gd name="T36" fmla="*/ 989 w 1776"/>
                <a:gd name="T37" fmla="*/ 1327 h 1881"/>
                <a:gd name="T38" fmla="*/ 1014 w 1776"/>
                <a:gd name="T39" fmla="*/ 1176 h 1881"/>
                <a:gd name="T40" fmla="*/ 989 w 1776"/>
                <a:gd name="T41" fmla="*/ 1036 h 1881"/>
                <a:gd name="T42" fmla="*/ 1034 w 1776"/>
                <a:gd name="T43" fmla="*/ 858 h 1881"/>
                <a:gd name="T44" fmla="*/ 1009 w 1776"/>
                <a:gd name="T45" fmla="*/ 776 h 1881"/>
                <a:gd name="T46" fmla="*/ 891 w 1776"/>
                <a:gd name="T47" fmla="*/ 720 h 1881"/>
                <a:gd name="T48" fmla="*/ 787 w 1776"/>
                <a:gd name="T49" fmla="*/ 770 h 1881"/>
                <a:gd name="T50" fmla="*/ 740 w 1776"/>
                <a:gd name="T51" fmla="*/ 874 h 1881"/>
                <a:gd name="T52" fmla="*/ 778 w 1776"/>
                <a:gd name="T53" fmla="*/ 1021 h 1881"/>
                <a:gd name="T54" fmla="*/ 754 w 1776"/>
                <a:gd name="T55" fmla="*/ 1149 h 1881"/>
                <a:gd name="T56" fmla="*/ 767 w 1776"/>
                <a:gd name="T57" fmla="*/ 1292 h 1881"/>
                <a:gd name="T58" fmla="*/ 783 w 1776"/>
                <a:gd name="T59" fmla="*/ 1432 h 1881"/>
                <a:gd name="T60" fmla="*/ 540 w 1776"/>
                <a:gd name="T61" fmla="*/ 1621 h 1881"/>
                <a:gd name="T62" fmla="*/ 371 w 1776"/>
                <a:gd name="T63" fmla="*/ 1736 h 1881"/>
                <a:gd name="T64" fmla="*/ 252 w 1776"/>
                <a:gd name="T65" fmla="*/ 1827 h 1881"/>
                <a:gd name="T66" fmla="*/ 143 w 1776"/>
                <a:gd name="T67" fmla="*/ 1881 h 1881"/>
                <a:gd name="T68" fmla="*/ 47 w 1776"/>
                <a:gd name="T69" fmla="*/ 1832 h 1881"/>
                <a:gd name="T70" fmla="*/ 3 w 1776"/>
                <a:gd name="T71" fmla="*/ 1690 h 1881"/>
                <a:gd name="T72" fmla="*/ 5 w 1776"/>
                <a:gd name="T73" fmla="*/ 1512 h 1881"/>
                <a:gd name="T74" fmla="*/ 47 w 1776"/>
                <a:gd name="T75" fmla="*/ 1285 h 1881"/>
                <a:gd name="T76" fmla="*/ 162 w 1776"/>
                <a:gd name="T77" fmla="*/ 912 h 1881"/>
                <a:gd name="T78" fmla="*/ 311 w 1776"/>
                <a:gd name="T79" fmla="*/ 656 h 1881"/>
                <a:gd name="T80" fmla="*/ 378 w 1776"/>
                <a:gd name="T81" fmla="*/ 563 h 1881"/>
                <a:gd name="T82" fmla="*/ 471 w 1776"/>
                <a:gd name="T83" fmla="*/ 492 h 1881"/>
                <a:gd name="T84" fmla="*/ 582 w 1776"/>
                <a:gd name="T85" fmla="*/ 538 h 1881"/>
                <a:gd name="T86" fmla="*/ 638 w 1776"/>
                <a:gd name="T87" fmla="*/ 660 h 1881"/>
                <a:gd name="T88" fmla="*/ 674 w 1776"/>
                <a:gd name="T89" fmla="*/ 716 h 1881"/>
                <a:gd name="T90" fmla="*/ 694 w 1776"/>
                <a:gd name="T91" fmla="*/ 690 h 1881"/>
                <a:gd name="T92" fmla="*/ 774 w 1776"/>
                <a:gd name="T93" fmla="*/ 632 h 1881"/>
                <a:gd name="T94" fmla="*/ 816 w 1776"/>
                <a:gd name="T95" fmla="*/ 461 h 1881"/>
                <a:gd name="T96" fmla="*/ 811 w 1776"/>
                <a:gd name="T97" fmla="*/ 185 h 1881"/>
                <a:gd name="T98" fmla="*/ 829 w 1776"/>
                <a:gd name="T99" fmla="*/ 16 h 1881"/>
                <a:gd name="T100" fmla="*/ 914 w 1776"/>
                <a:gd name="T101" fmla="*/ 0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76" h="1881">
                  <a:moveTo>
                    <a:pt x="914" y="0"/>
                  </a:moveTo>
                  <a:lnTo>
                    <a:pt x="940" y="3"/>
                  </a:lnTo>
                  <a:lnTo>
                    <a:pt x="965" y="10"/>
                  </a:lnTo>
                  <a:lnTo>
                    <a:pt x="987" y="23"/>
                  </a:lnTo>
                  <a:lnTo>
                    <a:pt x="991" y="81"/>
                  </a:lnTo>
                  <a:lnTo>
                    <a:pt x="994" y="147"/>
                  </a:lnTo>
                  <a:lnTo>
                    <a:pt x="994" y="220"/>
                  </a:lnTo>
                  <a:lnTo>
                    <a:pt x="994" y="296"/>
                  </a:lnTo>
                  <a:lnTo>
                    <a:pt x="994" y="376"/>
                  </a:lnTo>
                  <a:lnTo>
                    <a:pt x="994" y="458"/>
                  </a:lnTo>
                  <a:lnTo>
                    <a:pt x="994" y="536"/>
                  </a:lnTo>
                  <a:lnTo>
                    <a:pt x="994" y="612"/>
                  </a:lnTo>
                  <a:lnTo>
                    <a:pt x="1020" y="629"/>
                  </a:lnTo>
                  <a:lnTo>
                    <a:pt x="1040" y="641"/>
                  </a:lnTo>
                  <a:lnTo>
                    <a:pt x="1056" y="652"/>
                  </a:lnTo>
                  <a:lnTo>
                    <a:pt x="1071" y="663"/>
                  </a:lnTo>
                  <a:lnTo>
                    <a:pt x="1085" y="674"/>
                  </a:lnTo>
                  <a:lnTo>
                    <a:pt x="1100" y="689"/>
                  </a:lnTo>
                  <a:lnTo>
                    <a:pt x="1122" y="629"/>
                  </a:lnTo>
                  <a:lnTo>
                    <a:pt x="1145" y="580"/>
                  </a:lnTo>
                  <a:lnTo>
                    <a:pt x="1171" y="543"/>
                  </a:lnTo>
                  <a:lnTo>
                    <a:pt x="1196" y="516"/>
                  </a:lnTo>
                  <a:lnTo>
                    <a:pt x="1223" y="498"/>
                  </a:lnTo>
                  <a:lnTo>
                    <a:pt x="1252" y="490"/>
                  </a:lnTo>
                  <a:lnTo>
                    <a:pt x="1282" y="494"/>
                  </a:lnTo>
                  <a:lnTo>
                    <a:pt x="1314" y="505"/>
                  </a:lnTo>
                  <a:lnTo>
                    <a:pt x="1345" y="525"/>
                  </a:lnTo>
                  <a:lnTo>
                    <a:pt x="1380" y="556"/>
                  </a:lnTo>
                  <a:lnTo>
                    <a:pt x="1414" y="594"/>
                  </a:lnTo>
                  <a:lnTo>
                    <a:pt x="1451" y="640"/>
                  </a:lnTo>
                  <a:lnTo>
                    <a:pt x="1491" y="683"/>
                  </a:lnTo>
                  <a:lnTo>
                    <a:pt x="1527" y="729"/>
                  </a:lnTo>
                  <a:lnTo>
                    <a:pt x="1558" y="778"/>
                  </a:lnTo>
                  <a:lnTo>
                    <a:pt x="1585" y="832"/>
                  </a:lnTo>
                  <a:lnTo>
                    <a:pt x="1611" y="890"/>
                  </a:lnTo>
                  <a:lnTo>
                    <a:pt x="1634" y="956"/>
                  </a:lnTo>
                  <a:lnTo>
                    <a:pt x="1656" y="1027"/>
                  </a:lnTo>
                  <a:lnTo>
                    <a:pt x="1678" y="1107"/>
                  </a:lnTo>
                  <a:lnTo>
                    <a:pt x="1700" y="1196"/>
                  </a:lnTo>
                  <a:lnTo>
                    <a:pt x="1722" y="1294"/>
                  </a:lnTo>
                  <a:lnTo>
                    <a:pt x="1747" y="1403"/>
                  </a:lnTo>
                  <a:lnTo>
                    <a:pt x="1756" y="1450"/>
                  </a:lnTo>
                  <a:lnTo>
                    <a:pt x="1765" y="1500"/>
                  </a:lnTo>
                  <a:lnTo>
                    <a:pt x="1771" y="1549"/>
                  </a:lnTo>
                  <a:lnTo>
                    <a:pt x="1774" y="1598"/>
                  </a:lnTo>
                  <a:lnTo>
                    <a:pt x="1776" y="1645"/>
                  </a:lnTo>
                  <a:lnTo>
                    <a:pt x="1774" y="1690"/>
                  </a:lnTo>
                  <a:lnTo>
                    <a:pt x="1767" y="1734"/>
                  </a:lnTo>
                  <a:lnTo>
                    <a:pt x="1756" y="1774"/>
                  </a:lnTo>
                  <a:lnTo>
                    <a:pt x="1742" y="1809"/>
                  </a:lnTo>
                  <a:lnTo>
                    <a:pt x="1722" y="1838"/>
                  </a:lnTo>
                  <a:lnTo>
                    <a:pt x="1694" y="1860"/>
                  </a:lnTo>
                  <a:lnTo>
                    <a:pt x="1674" y="1869"/>
                  </a:lnTo>
                  <a:lnTo>
                    <a:pt x="1649" y="1869"/>
                  </a:lnTo>
                  <a:lnTo>
                    <a:pt x="1622" y="1863"/>
                  </a:lnTo>
                  <a:lnTo>
                    <a:pt x="1591" y="1854"/>
                  </a:lnTo>
                  <a:lnTo>
                    <a:pt x="1558" y="1840"/>
                  </a:lnTo>
                  <a:lnTo>
                    <a:pt x="1527" y="1821"/>
                  </a:lnTo>
                  <a:lnTo>
                    <a:pt x="1494" y="1801"/>
                  </a:lnTo>
                  <a:lnTo>
                    <a:pt x="1462" y="1781"/>
                  </a:lnTo>
                  <a:lnTo>
                    <a:pt x="1432" y="1760"/>
                  </a:lnTo>
                  <a:lnTo>
                    <a:pt x="1405" y="1740"/>
                  </a:lnTo>
                  <a:lnTo>
                    <a:pt x="1382" y="1723"/>
                  </a:lnTo>
                  <a:lnTo>
                    <a:pt x="1362" y="1707"/>
                  </a:lnTo>
                  <a:lnTo>
                    <a:pt x="1347" y="1696"/>
                  </a:lnTo>
                  <a:lnTo>
                    <a:pt x="1305" y="1663"/>
                  </a:lnTo>
                  <a:lnTo>
                    <a:pt x="1260" y="1632"/>
                  </a:lnTo>
                  <a:lnTo>
                    <a:pt x="1212" y="1605"/>
                  </a:lnTo>
                  <a:lnTo>
                    <a:pt x="1163" y="1580"/>
                  </a:lnTo>
                  <a:lnTo>
                    <a:pt x="1114" y="1554"/>
                  </a:lnTo>
                  <a:lnTo>
                    <a:pt x="1071" y="1527"/>
                  </a:lnTo>
                  <a:lnTo>
                    <a:pt x="1031" y="1500"/>
                  </a:lnTo>
                  <a:lnTo>
                    <a:pt x="1000" y="1469"/>
                  </a:lnTo>
                  <a:lnTo>
                    <a:pt x="987" y="1420"/>
                  </a:lnTo>
                  <a:lnTo>
                    <a:pt x="985" y="1372"/>
                  </a:lnTo>
                  <a:lnTo>
                    <a:pt x="989" y="1327"/>
                  </a:lnTo>
                  <a:lnTo>
                    <a:pt x="996" y="1285"/>
                  </a:lnTo>
                  <a:lnTo>
                    <a:pt x="1003" y="1247"/>
                  </a:lnTo>
                  <a:lnTo>
                    <a:pt x="1011" y="1212"/>
                  </a:lnTo>
                  <a:lnTo>
                    <a:pt x="1014" y="1176"/>
                  </a:lnTo>
                  <a:lnTo>
                    <a:pt x="1009" y="1143"/>
                  </a:lnTo>
                  <a:lnTo>
                    <a:pt x="1002" y="1114"/>
                  </a:lnTo>
                  <a:lnTo>
                    <a:pt x="994" y="1089"/>
                  </a:lnTo>
                  <a:lnTo>
                    <a:pt x="989" y="1036"/>
                  </a:lnTo>
                  <a:lnTo>
                    <a:pt x="992" y="985"/>
                  </a:lnTo>
                  <a:lnTo>
                    <a:pt x="1003" y="938"/>
                  </a:lnTo>
                  <a:lnTo>
                    <a:pt x="1018" y="896"/>
                  </a:lnTo>
                  <a:lnTo>
                    <a:pt x="1034" y="858"/>
                  </a:lnTo>
                  <a:lnTo>
                    <a:pt x="1051" y="825"/>
                  </a:lnTo>
                  <a:lnTo>
                    <a:pt x="1040" y="810"/>
                  </a:lnTo>
                  <a:lnTo>
                    <a:pt x="1025" y="794"/>
                  </a:lnTo>
                  <a:lnTo>
                    <a:pt x="1009" y="776"/>
                  </a:lnTo>
                  <a:lnTo>
                    <a:pt x="989" y="758"/>
                  </a:lnTo>
                  <a:lnTo>
                    <a:pt x="963" y="743"/>
                  </a:lnTo>
                  <a:lnTo>
                    <a:pt x="931" y="729"/>
                  </a:lnTo>
                  <a:lnTo>
                    <a:pt x="891" y="720"/>
                  </a:lnTo>
                  <a:lnTo>
                    <a:pt x="856" y="732"/>
                  </a:lnTo>
                  <a:lnTo>
                    <a:pt x="829" y="743"/>
                  </a:lnTo>
                  <a:lnTo>
                    <a:pt x="805" y="756"/>
                  </a:lnTo>
                  <a:lnTo>
                    <a:pt x="787" y="770"/>
                  </a:lnTo>
                  <a:lnTo>
                    <a:pt x="769" y="789"/>
                  </a:lnTo>
                  <a:lnTo>
                    <a:pt x="751" y="810"/>
                  </a:lnTo>
                  <a:lnTo>
                    <a:pt x="727" y="840"/>
                  </a:lnTo>
                  <a:lnTo>
                    <a:pt x="740" y="874"/>
                  </a:lnTo>
                  <a:lnTo>
                    <a:pt x="752" y="909"/>
                  </a:lnTo>
                  <a:lnTo>
                    <a:pt x="765" y="945"/>
                  </a:lnTo>
                  <a:lnTo>
                    <a:pt x="774" y="983"/>
                  </a:lnTo>
                  <a:lnTo>
                    <a:pt x="778" y="1021"/>
                  </a:lnTo>
                  <a:lnTo>
                    <a:pt x="776" y="1056"/>
                  </a:lnTo>
                  <a:lnTo>
                    <a:pt x="769" y="1089"/>
                  </a:lnTo>
                  <a:lnTo>
                    <a:pt x="762" y="1120"/>
                  </a:lnTo>
                  <a:lnTo>
                    <a:pt x="754" y="1149"/>
                  </a:lnTo>
                  <a:lnTo>
                    <a:pt x="752" y="1183"/>
                  </a:lnTo>
                  <a:lnTo>
                    <a:pt x="754" y="1220"/>
                  </a:lnTo>
                  <a:lnTo>
                    <a:pt x="760" y="1256"/>
                  </a:lnTo>
                  <a:lnTo>
                    <a:pt x="767" y="1292"/>
                  </a:lnTo>
                  <a:lnTo>
                    <a:pt x="774" y="1330"/>
                  </a:lnTo>
                  <a:lnTo>
                    <a:pt x="782" y="1365"/>
                  </a:lnTo>
                  <a:lnTo>
                    <a:pt x="785" y="1400"/>
                  </a:lnTo>
                  <a:lnTo>
                    <a:pt x="783" y="1432"/>
                  </a:lnTo>
                  <a:lnTo>
                    <a:pt x="774" y="1461"/>
                  </a:lnTo>
                  <a:lnTo>
                    <a:pt x="760" y="1489"/>
                  </a:lnTo>
                  <a:lnTo>
                    <a:pt x="651" y="1556"/>
                  </a:lnTo>
                  <a:lnTo>
                    <a:pt x="540" y="1621"/>
                  </a:lnTo>
                  <a:lnTo>
                    <a:pt x="431" y="1689"/>
                  </a:lnTo>
                  <a:lnTo>
                    <a:pt x="416" y="1700"/>
                  </a:lnTo>
                  <a:lnTo>
                    <a:pt x="396" y="1716"/>
                  </a:lnTo>
                  <a:lnTo>
                    <a:pt x="371" y="1736"/>
                  </a:lnTo>
                  <a:lnTo>
                    <a:pt x="343" y="1758"/>
                  </a:lnTo>
                  <a:lnTo>
                    <a:pt x="314" y="1781"/>
                  </a:lnTo>
                  <a:lnTo>
                    <a:pt x="283" y="1805"/>
                  </a:lnTo>
                  <a:lnTo>
                    <a:pt x="252" y="1827"/>
                  </a:lnTo>
                  <a:lnTo>
                    <a:pt x="222" y="1847"/>
                  </a:lnTo>
                  <a:lnTo>
                    <a:pt x="192" y="1863"/>
                  </a:lnTo>
                  <a:lnTo>
                    <a:pt x="167" y="1874"/>
                  </a:lnTo>
                  <a:lnTo>
                    <a:pt x="143" y="1881"/>
                  </a:lnTo>
                  <a:lnTo>
                    <a:pt x="123" y="1880"/>
                  </a:lnTo>
                  <a:lnTo>
                    <a:pt x="92" y="1872"/>
                  </a:lnTo>
                  <a:lnTo>
                    <a:pt x="69" y="1856"/>
                  </a:lnTo>
                  <a:lnTo>
                    <a:pt x="47" y="1832"/>
                  </a:lnTo>
                  <a:lnTo>
                    <a:pt x="31" y="1803"/>
                  </a:lnTo>
                  <a:lnTo>
                    <a:pt x="18" y="1769"/>
                  </a:lnTo>
                  <a:lnTo>
                    <a:pt x="9" y="1730"/>
                  </a:lnTo>
                  <a:lnTo>
                    <a:pt x="3" y="1690"/>
                  </a:lnTo>
                  <a:lnTo>
                    <a:pt x="0" y="1647"/>
                  </a:lnTo>
                  <a:lnTo>
                    <a:pt x="0" y="1601"/>
                  </a:lnTo>
                  <a:lnTo>
                    <a:pt x="2" y="1558"/>
                  </a:lnTo>
                  <a:lnTo>
                    <a:pt x="5" y="1512"/>
                  </a:lnTo>
                  <a:lnTo>
                    <a:pt x="9" y="1470"/>
                  </a:lnTo>
                  <a:lnTo>
                    <a:pt x="16" y="1429"/>
                  </a:lnTo>
                  <a:lnTo>
                    <a:pt x="23" y="1392"/>
                  </a:lnTo>
                  <a:lnTo>
                    <a:pt x="47" y="1285"/>
                  </a:lnTo>
                  <a:lnTo>
                    <a:pt x="72" y="1183"/>
                  </a:lnTo>
                  <a:lnTo>
                    <a:pt x="100" y="1087"/>
                  </a:lnTo>
                  <a:lnTo>
                    <a:pt x="129" y="996"/>
                  </a:lnTo>
                  <a:lnTo>
                    <a:pt x="162" y="912"/>
                  </a:lnTo>
                  <a:lnTo>
                    <a:pt x="194" y="834"/>
                  </a:lnTo>
                  <a:lnTo>
                    <a:pt x="231" y="767"/>
                  </a:lnTo>
                  <a:lnTo>
                    <a:pt x="269" y="707"/>
                  </a:lnTo>
                  <a:lnTo>
                    <a:pt x="311" y="656"/>
                  </a:lnTo>
                  <a:lnTo>
                    <a:pt x="327" y="634"/>
                  </a:lnTo>
                  <a:lnTo>
                    <a:pt x="343" y="610"/>
                  </a:lnTo>
                  <a:lnTo>
                    <a:pt x="360" y="587"/>
                  </a:lnTo>
                  <a:lnTo>
                    <a:pt x="378" y="563"/>
                  </a:lnTo>
                  <a:lnTo>
                    <a:pt x="398" y="541"/>
                  </a:lnTo>
                  <a:lnTo>
                    <a:pt x="420" y="521"/>
                  </a:lnTo>
                  <a:lnTo>
                    <a:pt x="443" y="505"/>
                  </a:lnTo>
                  <a:lnTo>
                    <a:pt x="471" y="492"/>
                  </a:lnTo>
                  <a:lnTo>
                    <a:pt x="502" y="487"/>
                  </a:lnTo>
                  <a:lnTo>
                    <a:pt x="534" y="489"/>
                  </a:lnTo>
                  <a:lnTo>
                    <a:pt x="562" y="510"/>
                  </a:lnTo>
                  <a:lnTo>
                    <a:pt x="582" y="538"/>
                  </a:lnTo>
                  <a:lnTo>
                    <a:pt x="596" y="567"/>
                  </a:lnTo>
                  <a:lnTo>
                    <a:pt x="611" y="598"/>
                  </a:lnTo>
                  <a:lnTo>
                    <a:pt x="623" y="629"/>
                  </a:lnTo>
                  <a:lnTo>
                    <a:pt x="638" y="660"/>
                  </a:lnTo>
                  <a:lnTo>
                    <a:pt x="654" y="689"/>
                  </a:lnTo>
                  <a:lnTo>
                    <a:pt x="672" y="712"/>
                  </a:lnTo>
                  <a:lnTo>
                    <a:pt x="671" y="716"/>
                  </a:lnTo>
                  <a:lnTo>
                    <a:pt x="674" y="716"/>
                  </a:lnTo>
                  <a:lnTo>
                    <a:pt x="672" y="712"/>
                  </a:lnTo>
                  <a:lnTo>
                    <a:pt x="672" y="710"/>
                  </a:lnTo>
                  <a:lnTo>
                    <a:pt x="682" y="701"/>
                  </a:lnTo>
                  <a:lnTo>
                    <a:pt x="694" y="690"/>
                  </a:lnTo>
                  <a:lnTo>
                    <a:pt x="711" y="676"/>
                  </a:lnTo>
                  <a:lnTo>
                    <a:pt x="731" y="661"/>
                  </a:lnTo>
                  <a:lnTo>
                    <a:pt x="752" y="645"/>
                  </a:lnTo>
                  <a:lnTo>
                    <a:pt x="774" y="632"/>
                  </a:lnTo>
                  <a:lnTo>
                    <a:pt x="796" y="620"/>
                  </a:lnTo>
                  <a:lnTo>
                    <a:pt x="814" y="612"/>
                  </a:lnTo>
                  <a:lnTo>
                    <a:pt x="816" y="534"/>
                  </a:lnTo>
                  <a:lnTo>
                    <a:pt x="816" y="461"/>
                  </a:lnTo>
                  <a:lnTo>
                    <a:pt x="814" y="394"/>
                  </a:lnTo>
                  <a:lnTo>
                    <a:pt x="812" y="327"/>
                  </a:lnTo>
                  <a:lnTo>
                    <a:pt x="812" y="258"/>
                  </a:lnTo>
                  <a:lnTo>
                    <a:pt x="811" y="185"/>
                  </a:lnTo>
                  <a:lnTo>
                    <a:pt x="812" y="107"/>
                  </a:lnTo>
                  <a:lnTo>
                    <a:pt x="814" y="20"/>
                  </a:lnTo>
                  <a:lnTo>
                    <a:pt x="818" y="20"/>
                  </a:lnTo>
                  <a:lnTo>
                    <a:pt x="829" y="16"/>
                  </a:lnTo>
                  <a:lnTo>
                    <a:pt x="845" y="10"/>
                  </a:lnTo>
                  <a:lnTo>
                    <a:pt x="865" y="5"/>
                  </a:lnTo>
                  <a:lnTo>
                    <a:pt x="889" y="1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239" name="Freeform 9">
              <a:extLst>
                <a:ext uri="{FF2B5EF4-FFF2-40B4-BE49-F238E27FC236}">
                  <a16:creationId xmlns:a16="http://schemas.microsoft.com/office/drawing/2014/main" id="{FEB96A58-C15A-49FF-A0E1-B6E54717AF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2095" y="2185831"/>
              <a:ext cx="429439" cy="317450"/>
            </a:xfrm>
            <a:custGeom>
              <a:avLst/>
              <a:gdLst>
                <a:gd name="T0" fmla="*/ 1251 w 3501"/>
                <a:gd name="T1" fmla="*/ 1386 h 2588"/>
                <a:gd name="T2" fmla="*/ 1383 w 3501"/>
                <a:gd name="T3" fmla="*/ 1398 h 2588"/>
                <a:gd name="T4" fmla="*/ 1496 w 3501"/>
                <a:gd name="T5" fmla="*/ 1304 h 2588"/>
                <a:gd name="T6" fmla="*/ 1696 w 3501"/>
                <a:gd name="T7" fmla="*/ 104 h 2588"/>
                <a:gd name="T8" fmla="*/ 1696 w 3501"/>
                <a:gd name="T9" fmla="*/ 340 h 2588"/>
                <a:gd name="T10" fmla="*/ 1892 w 3501"/>
                <a:gd name="T11" fmla="*/ 1404 h 2588"/>
                <a:gd name="T12" fmla="*/ 2240 w 3501"/>
                <a:gd name="T13" fmla="*/ 1448 h 2588"/>
                <a:gd name="T14" fmla="*/ 2185 w 3501"/>
                <a:gd name="T15" fmla="*/ 1282 h 2588"/>
                <a:gd name="T16" fmla="*/ 2003 w 3501"/>
                <a:gd name="T17" fmla="*/ 1302 h 2588"/>
                <a:gd name="T18" fmla="*/ 1841 w 3501"/>
                <a:gd name="T19" fmla="*/ 1258 h 2588"/>
                <a:gd name="T20" fmla="*/ 1807 w 3501"/>
                <a:gd name="T21" fmla="*/ 284 h 2588"/>
                <a:gd name="T22" fmla="*/ 1809 w 3501"/>
                <a:gd name="T23" fmla="*/ 77 h 2588"/>
                <a:gd name="T24" fmla="*/ 1925 w 3501"/>
                <a:gd name="T25" fmla="*/ 6 h 2588"/>
                <a:gd name="T26" fmla="*/ 2012 w 3501"/>
                <a:gd name="T27" fmla="*/ 140 h 2588"/>
                <a:gd name="T28" fmla="*/ 2009 w 3501"/>
                <a:gd name="T29" fmla="*/ 1124 h 2588"/>
                <a:gd name="T30" fmla="*/ 2303 w 3501"/>
                <a:gd name="T31" fmla="*/ 1157 h 2588"/>
                <a:gd name="T32" fmla="*/ 2261 w 3501"/>
                <a:gd name="T33" fmla="*/ 1071 h 2588"/>
                <a:gd name="T34" fmla="*/ 2096 w 3501"/>
                <a:gd name="T35" fmla="*/ 911 h 2588"/>
                <a:gd name="T36" fmla="*/ 2061 w 3501"/>
                <a:gd name="T37" fmla="*/ 557 h 2588"/>
                <a:gd name="T38" fmla="*/ 2309 w 3501"/>
                <a:gd name="T39" fmla="*/ 284 h 2588"/>
                <a:gd name="T40" fmla="*/ 2731 w 3501"/>
                <a:gd name="T41" fmla="*/ 273 h 2588"/>
                <a:gd name="T42" fmla="*/ 3158 w 3501"/>
                <a:gd name="T43" fmla="*/ 571 h 2588"/>
                <a:gd name="T44" fmla="*/ 3412 w 3501"/>
                <a:gd name="T45" fmla="*/ 1057 h 2588"/>
                <a:gd name="T46" fmla="*/ 3494 w 3501"/>
                <a:gd name="T47" fmla="*/ 1635 h 2588"/>
                <a:gd name="T48" fmla="*/ 3278 w 3501"/>
                <a:gd name="T49" fmla="*/ 2138 h 2588"/>
                <a:gd name="T50" fmla="*/ 2883 w 3501"/>
                <a:gd name="T51" fmla="*/ 2404 h 2588"/>
                <a:gd name="T52" fmla="*/ 2527 w 3501"/>
                <a:gd name="T53" fmla="*/ 2368 h 2588"/>
                <a:gd name="T54" fmla="*/ 2311 w 3501"/>
                <a:gd name="T55" fmla="*/ 2128 h 2588"/>
                <a:gd name="T56" fmla="*/ 2349 w 3501"/>
                <a:gd name="T57" fmla="*/ 1829 h 2588"/>
                <a:gd name="T58" fmla="*/ 2320 w 3501"/>
                <a:gd name="T59" fmla="*/ 1637 h 2588"/>
                <a:gd name="T60" fmla="*/ 2003 w 3501"/>
                <a:gd name="T61" fmla="*/ 1548 h 2588"/>
                <a:gd name="T62" fmla="*/ 1894 w 3501"/>
                <a:gd name="T63" fmla="*/ 2588 h 2588"/>
                <a:gd name="T64" fmla="*/ 1803 w 3501"/>
                <a:gd name="T65" fmla="*/ 2415 h 2588"/>
                <a:gd name="T66" fmla="*/ 1789 w 3501"/>
                <a:gd name="T67" fmla="*/ 1497 h 2588"/>
                <a:gd name="T68" fmla="*/ 1694 w 3501"/>
                <a:gd name="T69" fmla="*/ 1906 h 2588"/>
                <a:gd name="T70" fmla="*/ 1607 w 3501"/>
                <a:gd name="T71" fmla="*/ 2586 h 2588"/>
                <a:gd name="T72" fmla="*/ 1512 w 3501"/>
                <a:gd name="T73" fmla="*/ 2248 h 2588"/>
                <a:gd name="T74" fmla="*/ 1503 w 3501"/>
                <a:gd name="T75" fmla="*/ 1797 h 2588"/>
                <a:gd name="T76" fmla="*/ 1458 w 3501"/>
                <a:gd name="T77" fmla="*/ 1495 h 2588"/>
                <a:gd name="T78" fmla="*/ 1252 w 3501"/>
                <a:gd name="T79" fmla="*/ 1551 h 2588"/>
                <a:gd name="T80" fmla="*/ 1123 w 3501"/>
                <a:gd name="T81" fmla="*/ 1664 h 2588"/>
                <a:gd name="T82" fmla="*/ 1123 w 3501"/>
                <a:gd name="T83" fmla="*/ 1786 h 2588"/>
                <a:gd name="T84" fmla="*/ 1198 w 3501"/>
                <a:gd name="T85" fmla="*/ 2093 h 2588"/>
                <a:gd name="T86" fmla="*/ 1001 w 3501"/>
                <a:gd name="T87" fmla="*/ 2357 h 2588"/>
                <a:gd name="T88" fmla="*/ 594 w 3501"/>
                <a:gd name="T89" fmla="*/ 2393 h 2588"/>
                <a:gd name="T90" fmla="*/ 183 w 3501"/>
                <a:gd name="T91" fmla="*/ 2086 h 2588"/>
                <a:gd name="T92" fmla="*/ 0 w 3501"/>
                <a:gd name="T93" fmla="*/ 1544 h 2588"/>
                <a:gd name="T94" fmla="*/ 143 w 3501"/>
                <a:gd name="T95" fmla="*/ 909 h 2588"/>
                <a:gd name="T96" fmla="*/ 496 w 3501"/>
                <a:gd name="T97" fmla="*/ 426 h 2588"/>
                <a:gd name="T98" fmla="*/ 823 w 3501"/>
                <a:gd name="T99" fmla="*/ 249 h 2588"/>
                <a:gd name="T100" fmla="*/ 1176 w 3501"/>
                <a:gd name="T101" fmla="*/ 289 h 2588"/>
                <a:gd name="T102" fmla="*/ 1414 w 3501"/>
                <a:gd name="T103" fmla="*/ 493 h 2588"/>
                <a:gd name="T104" fmla="*/ 1441 w 3501"/>
                <a:gd name="T105" fmla="*/ 822 h 2588"/>
                <a:gd name="T106" fmla="*/ 1252 w 3501"/>
                <a:gd name="T107" fmla="*/ 1071 h 2588"/>
                <a:gd name="T108" fmla="*/ 1191 w 3501"/>
                <a:gd name="T109" fmla="*/ 1184 h 2588"/>
                <a:gd name="T110" fmla="*/ 1327 w 3501"/>
                <a:gd name="T111" fmla="*/ 1226 h 2588"/>
                <a:gd name="T112" fmla="*/ 1501 w 3501"/>
                <a:gd name="T113" fmla="*/ 826 h 2588"/>
                <a:gd name="T114" fmla="*/ 1498 w 3501"/>
                <a:gd name="T115" fmla="*/ 184 h 2588"/>
                <a:gd name="T116" fmla="*/ 1600 w 3501"/>
                <a:gd name="T117" fmla="*/ 0 h 2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01" h="2588">
                  <a:moveTo>
                    <a:pt x="1496" y="1304"/>
                  </a:moveTo>
                  <a:lnTo>
                    <a:pt x="1436" y="1317"/>
                  </a:lnTo>
                  <a:lnTo>
                    <a:pt x="1376" y="1335"/>
                  </a:lnTo>
                  <a:lnTo>
                    <a:pt x="1316" y="1353"/>
                  </a:lnTo>
                  <a:lnTo>
                    <a:pt x="1252" y="1368"/>
                  </a:lnTo>
                  <a:lnTo>
                    <a:pt x="1251" y="1386"/>
                  </a:lnTo>
                  <a:lnTo>
                    <a:pt x="1251" y="1398"/>
                  </a:lnTo>
                  <a:lnTo>
                    <a:pt x="1249" y="1411"/>
                  </a:lnTo>
                  <a:lnTo>
                    <a:pt x="1249" y="1428"/>
                  </a:lnTo>
                  <a:lnTo>
                    <a:pt x="1296" y="1422"/>
                  </a:lnTo>
                  <a:lnTo>
                    <a:pt x="1341" y="1413"/>
                  </a:lnTo>
                  <a:lnTo>
                    <a:pt x="1383" y="1398"/>
                  </a:lnTo>
                  <a:lnTo>
                    <a:pt x="1423" y="1384"/>
                  </a:lnTo>
                  <a:lnTo>
                    <a:pt x="1461" y="1368"/>
                  </a:lnTo>
                  <a:lnTo>
                    <a:pt x="1500" y="1353"/>
                  </a:lnTo>
                  <a:lnTo>
                    <a:pt x="1503" y="1333"/>
                  </a:lnTo>
                  <a:lnTo>
                    <a:pt x="1501" y="1318"/>
                  </a:lnTo>
                  <a:lnTo>
                    <a:pt x="1496" y="1304"/>
                  </a:lnTo>
                  <a:close/>
                  <a:moveTo>
                    <a:pt x="1600" y="0"/>
                  </a:moveTo>
                  <a:lnTo>
                    <a:pt x="1636" y="4"/>
                  </a:lnTo>
                  <a:lnTo>
                    <a:pt x="1669" y="17"/>
                  </a:lnTo>
                  <a:lnTo>
                    <a:pt x="1681" y="40"/>
                  </a:lnTo>
                  <a:lnTo>
                    <a:pt x="1691" y="69"/>
                  </a:lnTo>
                  <a:lnTo>
                    <a:pt x="1696" y="104"/>
                  </a:lnTo>
                  <a:lnTo>
                    <a:pt x="1698" y="142"/>
                  </a:lnTo>
                  <a:lnTo>
                    <a:pt x="1700" y="182"/>
                  </a:lnTo>
                  <a:lnTo>
                    <a:pt x="1700" y="222"/>
                  </a:lnTo>
                  <a:lnTo>
                    <a:pt x="1698" y="264"/>
                  </a:lnTo>
                  <a:lnTo>
                    <a:pt x="1696" y="304"/>
                  </a:lnTo>
                  <a:lnTo>
                    <a:pt x="1696" y="340"/>
                  </a:lnTo>
                  <a:lnTo>
                    <a:pt x="1700" y="1280"/>
                  </a:lnTo>
                  <a:lnTo>
                    <a:pt x="1723" y="1311"/>
                  </a:lnTo>
                  <a:lnTo>
                    <a:pt x="1754" y="1340"/>
                  </a:lnTo>
                  <a:lnTo>
                    <a:pt x="1794" y="1364"/>
                  </a:lnTo>
                  <a:lnTo>
                    <a:pt x="1841" y="1386"/>
                  </a:lnTo>
                  <a:lnTo>
                    <a:pt x="1892" y="1404"/>
                  </a:lnTo>
                  <a:lnTo>
                    <a:pt x="1949" y="1417"/>
                  </a:lnTo>
                  <a:lnTo>
                    <a:pt x="2005" y="1429"/>
                  </a:lnTo>
                  <a:lnTo>
                    <a:pt x="2065" y="1438"/>
                  </a:lnTo>
                  <a:lnTo>
                    <a:pt x="2125" y="1444"/>
                  </a:lnTo>
                  <a:lnTo>
                    <a:pt x="2183" y="1448"/>
                  </a:lnTo>
                  <a:lnTo>
                    <a:pt x="2240" y="1448"/>
                  </a:lnTo>
                  <a:lnTo>
                    <a:pt x="2240" y="1437"/>
                  </a:lnTo>
                  <a:lnTo>
                    <a:pt x="2232" y="1397"/>
                  </a:lnTo>
                  <a:lnTo>
                    <a:pt x="2232" y="1358"/>
                  </a:lnTo>
                  <a:lnTo>
                    <a:pt x="2236" y="1322"/>
                  </a:lnTo>
                  <a:lnTo>
                    <a:pt x="2243" y="1288"/>
                  </a:lnTo>
                  <a:lnTo>
                    <a:pt x="2185" y="1282"/>
                  </a:lnTo>
                  <a:lnTo>
                    <a:pt x="2129" y="1275"/>
                  </a:lnTo>
                  <a:lnTo>
                    <a:pt x="2074" y="1268"/>
                  </a:lnTo>
                  <a:lnTo>
                    <a:pt x="2016" y="1260"/>
                  </a:lnTo>
                  <a:lnTo>
                    <a:pt x="2012" y="1277"/>
                  </a:lnTo>
                  <a:lnTo>
                    <a:pt x="2009" y="1289"/>
                  </a:lnTo>
                  <a:lnTo>
                    <a:pt x="2003" y="1302"/>
                  </a:lnTo>
                  <a:lnTo>
                    <a:pt x="2000" y="1320"/>
                  </a:lnTo>
                  <a:lnTo>
                    <a:pt x="1996" y="1320"/>
                  </a:lnTo>
                  <a:lnTo>
                    <a:pt x="1951" y="1309"/>
                  </a:lnTo>
                  <a:lnTo>
                    <a:pt x="1911" y="1295"/>
                  </a:lnTo>
                  <a:lnTo>
                    <a:pt x="1874" y="1280"/>
                  </a:lnTo>
                  <a:lnTo>
                    <a:pt x="1841" y="1258"/>
                  </a:lnTo>
                  <a:lnTo>
                    <a:pt x="1812" y="1231"/>
                  </a:lnTo>
                  <a:lnTo>
                    <a:pt x="1811" y="1004"/>
                  </a:lnTo>
                  <a:lnTo>
                    <a:pt x="1811" y="773"/>
                  </a:lnTo>
                  <a:lnTo>
                    <a:pt x="1809" y="540"/>
                  </a:lnTo>
                  <a:lnTo>
                    <a:pt x="1809" y="311"/>
                  </a:lnTo>
                  <a:lnTo>
                    <a:pt x="1807" y="284"/>
                  </a:lnTo>
                  <a:lnTo>
                    <a:pt x="1805" y="249"/>
                  </a:lnTo>
                  <a:lnTo>
                    <a:pt x="1805" y="215"/>
                  </a:lnTo>
                  <a:lnTo>
                    <a:pt x="1803" y="178"/>
                  </a:lnTo>
                  <a:lnTo>
                    <a:pt x="1803" y="142"/>
                  </a:lnTo>
                  <a:lnTo>
                    <a:pt x="1805" y="108"/>
                  </a:lnTo>
                  <a:lnTo>
                    <a:pt x="1809" y="77"/>
                  </a:lnTo>
                  <a:lnTo>
                    <a:pt x="1816" y="49"/>
                  </a:lnTo>
                  <a:lnTo>
                    <a:pt x="1829" y="29"/>
                  </a:lnTo>
                  <a:lnTo>
                    <a:pt x="1843" y="17"/>
                  </a:lnTo>
                  <a:lnTo>
                    <a:pt x="1871" y="9"/>
                  </a:lnTo>
                  <a:lnTo>
                    <a:pt x="1898" y="4"/>
                  </a:lnTo>
                  <a:lnTo>
                    <a:pt x="1925" y="6"/>
                  </a:lnTo>
                  <a:lnTo>
                    <a:pt x="1951" y="9"/>
                  </a:lnTo>
                  <a:lnTo>
                    <a:pt x="1974" y="22"/>
                  </a:lnTo>
                  <a:lnTo>
                    <a:pt x="1996" y="40"/>
                  </a:lnTo>
                  <a:lnTo>
                    <a:pt x="2005" y="68"/>
                  </a:lnTo>
                  <a:lnTo>
                    <a:pt x="2011" y="100"/>
                  </a:lnTo>
                  <a:lnTo>
                    <a:pt x="2012" y="140"/>
                  </a:lnTo>
                  <a:lnTo>
                    <a:pt x="2012" y="180"/>
                  </a:lnTo>
                  <a:lnTo>
                    <a:pt x="2011" y="224"/>
                  </a:lnTo>
                  <a:lnTo>
                    <a:pt x="2007" y="264"/>
                  </a:lnTo>
                  <a:lnTo>
                    <a:pt x="2005" y="302"/>
                  </a:lnTo>
                  <a:lnTo>
                    <a:pt x="2003" y="337"/>
                  </a:lnTo>
                  <a:lnTo>
                    <a:pt x="2009" y="1124"/>
                  </a:lnTo>
                  <a:lnTo>
                    <a:pt x="2049" y="1138"/>
                  </a:lnTo>
                  <a:lnTo>
                    <a:pt x="2094" y="1149"/>
                  </a:lnTo>
                  <a:lnTo>
                    <a:pt x="2145" y="1157"/>
                  </a:lnTo>
                  <a:lnTo>
                    <a:pt x="2200" y="1160"/>
                  </a:lnTo>
                  <a:lnTo>
                    <a:pt x="2252" y="1160"/>
                  </a:lnTo>
                  <a:lnTo>
                    <a:pt x="2303" y="1157"/>
                  </a:lnTo>
                  <a:lnTo>
                    <a:pt x="2311" y="1146"/>
                  </a:lnTo>
                  <a:lnTo>
                    <a:pt x="2316" y="1140"/>
                  </a:lnTo>
                  <a:lnTo>
                    <a:pt x="2321" y="1133"/>
                  </a:lnTo>
                  <a:lnTo>
                    <a:pt x="2329" y="1124"/>
                  </a:lnTo>
                  <a:lnTo>
                    <a:pt x="2294" y="1097"/>
                  </a:lnTo>
                  <a:lnTo>
                    <a:pt x="2261" y="1071"/>
                  </a:lnTo>
                  <a:lnTo>
                    <a:pt x="2231" y="1048"/>
                  </a:lnTo>
                  <a:lnTo>
                    <a:pt x="2200" y="1024"/>
                  </a:lnTo>
                  <a:lnTo>
                    <a:pt x="2171" y="1000"/>
                  </a:lnTo>
                  <a:lnTo>
                    <a:pt x="2143" y="975"/>
                  </a:lnTo>
                  <a:lnTo>
                    <a:pt x="2118" y="946"/>
                  </a:lnTo>
                  <a:lnTo>
                    <a:pt x="2096" y="911"/>
                  </a:lnTo>
                  <a:lnTo>
                    <a:pt x="2076" y="871"/>
                  </a:lnTo>
                  <a:lnTo>
                    <a:pt x="2060" y="824"/>
                  </a:lnTo>
                  <a:lnTo>
                    <a:pt x="2045" y="753"/>
                  </a:lnTo>
                  <a:lnTo>
                    <a:pt x="2041" y="686"/>
                  </a:lnTo>
                  <a:lnTo>
                    <a:pt x="2047" y="620"/>
                  </a:lnTo>
                  <a:lnTo>
                    <a:pt x="2061" y="557"/>
                  </a:lnTo>
                  <a:lnTo>
                    <a:pt x="2085" y="498"/>
                  </a:lnTo>
                  <a:lnTo>
                    <a:pt x="2116" y="444"/>
                  </a:lnTo>
                  <a:lnTo>
                    <a:pt x="2156" y="395"/>
                  </a:lnTo>
                  <a:lnTo>
                    <a:pt x="2201" y="351"/>
                  </a:lnTo>
                  <a:lnTo>
                    <a:pt x="2252" y="315"/>
                  </a:lnTo>
                  <a:lnTo>
                    <a:pt x="2309" y="284"/>
                  </a:lnTo>
                  <a:lnTo>
                    <a:pt x="2369" y="260"/>
                  </a:lnTo>
                  <a:lnTo>
                    <a:pt x="2432" y="244"/>
                  </a:lnTo>
                  <a:lnTo>
                    <a:pt x="2500" y="237"/>
                  </a:lnTo>
                  <a:lnTo>
                    <a:pt x="2569" y="237"/>
                  </a:lnTo>
                  <a:lnTo>
                    <a:pt x="2640" y="248"/>
                  </a:lnTo>
                  <a:lnTo>
                    <a:pt x="2731" y="273"/>
                  </a:lnTo>
                  <a:lnTo>
                    <a:pt x="2816" y="306"/>
                  </a:lnTo>
                  <a:lnTo>
                    <a:pt x="2894" y="346"/>
                  </a:lnTo>
                  <a:lnTo>
                    <a:pt x="2969" y="393"/>
                  </a:lnTo>
                  <a:lnTo>
                    <a:pt x="3036" y="446"/>
                  </a:lnTo>
                  <a:lnTo>
                    <a:pt x="3100" y="506"/>
                  </a:lnTo>
                  <a:lnTo>
                    <a:pt x="3158" y="571"/>
                  </a:lnTo>
                  <a:lnTo>
                    <a:pt x="3212" y="642"/>
                  </a:lnTo>
                  <a:lnTo>
                    <a:pt x="3261" y="717"/>
                  </a:lnTo>
                  <a:lnTo>
                    <a:pt x="3305" y="797"/>
                  </a:lnTo>
                  <a:lnTo>
                    <a:pt x="3345" y="880"/>
                  </a:lnTo>
                  <a:lnTo>
                    <a:pt x="3381" y="966"/>
                  </a:lnTo>
                  <a:lnTo>
                    <a:pt x="3412" y="1057"/>
                  </a:lnTo>
                  <a:lnTo>
                    <a:pt x="3440" y="1148"/>
                  </a:lnTo>
                  <a:lnTo>
                    <a:pt x="3463" y="1240"/>
                  </a:lnTo>
                  <a:lnTo>
                    <a:pt x="3483" y="1337"/>
                  </a:lnTo>
                  <a:lnTo>
                    <a:pt x="3498" y="1438"/>
                  </a:lnTo>
                  <a:lnTo>
                    <a:pt x="3501" y="1537"/>
                  </a:lnTo>
                  <a:lnTo>
                    <a:pt x="3494" y="1635"/>
                  </a:lnTo>
                  <a:lnTo>
                    <a:pt x="3478" y="1729"/>
                  </a:lnTo>
                  <a:lnTo>
                    <a:pt x="3452" y="1820"/>
                  </a:lnTo>
                  <a:lnTo>
                    <a:pt x="3418" y="1908"/>
                  </a:lnTo>
                  <a:lnTo>
                    <a:pt x="3378" y="1989"/>
                  </a:lnTo>
                  <a:lnTo>
                    <a:pt x="3331" y="2068"/>
                  </a:lnTo>
                  <a:lnTo>
                    <a:pt x="3278" y="2138"/>
                  </a:lnTo>
                  <a:lnTo>
                    <a:pt x="3220" y="2202"/>
                  </a:lnTo>
                  <a:lnTo>
                    <a:pt x="3158" y="2260"/>
                  </a:lnTo>
                  <a:lnTo>
                    <a:pt x="3092" y="2309"/>
                  </a:lnTo>
                  <a:lnTo>
                    <a:pt x="3025" y="2349"/>
                  </a:lnTo>
                  <a:lnTo>
                    <a:pt x="2956" y="2382"/>
                  </a:lnTo>
                  <a:lnTo>
                    <a:pt x="2883" y="2404"/>
                  </a:lnTo>
                  <a:lnTo>
                    <a:pt x="2821" y="2415"/>
                  </a:lnTo>
                  <a:lnTo>
                    <a:pt x="2758" y="2418"/>
                  </a:lnTo>
                  <a:lnTo>
                    <a:pt x="2698" y="2417"/>
                  </a:lnTo>
                  <a:lnTo>
                    <a:pt x="2638" y="2406"/>
                  </a:lnTo>
                  <a:lnTo>
                    <a:pt x="2580" y="2389"/>
                  </a:lnTo>
                  <a:lnTo>
                    <a:pt x="2527" y="2368"/>
                  </a:lnTo>
                  <a:lnTo>
                    <a:pt x="2476" y="2340"/>
                  </a:lnTo>
                  <a:lnTo>
                    <a:pt x="2432" y="2306"/>
                  </a:lnTo>
                  <a:lnTo>
                    <a:pt x="2392" y="2268"/>
                  </a:lnTo>
                  <a:lnTo>
                    <a:pt x="2358" y="2226"/>
                  </a:lnTo>
                  <a:lnTo>
                    <a:pt x="2331" y="2178"/>
                  </a:lnTo>
                  <a:lnTo>
                    <a:pt x="2311" y="2128"/>
                  </a:lnTo>
                  <a:lnTo>
                    <a:pt x="2298" y="2073"/>
                  </a:lnTo>
                  <a:lnTo>
                    <a:pt x="2294" y="2015"/>
                  </a:lnTo>
                  <a:lnTo>
                    <a:pt x="2300" y="1955"/>
                  </a:lnTo>
                  <a:lnTo>
                    <a:pt x="2316" y="1893"/>
                  </a:lnTo>
                  <a:lnTo>
                    <a:pt x="2331" y="1858"/>
                  </a:lnTo>
                  <a:lnTo>
                    <a:pt x="2349" y="1829"/>
                  </a:lnTo>
                  <a:lnTo>
                    <a:pt x="2369" y="1804"/>
                  </a:lnTo>
                  <a:lnTo>
                    <a:pt x="2391" y="1780"/>
                  </a:lnTo>
                  <a:lnTo>
                    <a:pt x="2414" y="1757"/>
                  </a:lnTo>
                  <a:lnTo>
                    <a:pt x="2436" y="1731"/>
                  </a:lnTo>
                  <a:lnTo>
                    <a:pt x="2429" y="1731"/>
                  </a:lnTo>
                  <a:lnTo>
                    <a:pt x="2320" y="1637"/>
                  </a:lnTo>
                  <a:lnTo>
                    <a:pt x="2307" y="1617"/>
                  </a:lnTo>
                  <a:lnTo>
                    <a:pt x="2285" y="1588"/>
                  </a:lnTo>
                  <a:lnTo>
                    <a:pt x="2272" y="1568"/>
                  </a:lnTo>
                  <a:lnTo>
                    <a:pt x="2183" y="1562"/>
                  </a:lnTo>
                  <a:lnTo>
                    <a:pt x="2092" y="1553"/>
                  </a:lnTo>
                  <a:lnTo>
                    <a:pt x="2003" y="1548"/>
                  </a:lnTo>
                  <a:lnTo>
                    <a:pt x="2003" y="2537"/>
                  </a:lnTo>
                  <a:lnTo>
                    <a:pt x="1991" y="2558"/>
                  </a:lnTo>
                  <a:lnTo>
                    <a:pt x="1971" y="2573"/>
                  </a:lnTo>
                  <a:lnTo>
                    <a:pt x="1947" y="2584"/>
                  </a:lnTo>
                  <a:lnTo>
                    <a:pt x="1921" y="2588"/>
                  </a:lnTo>
                  <a:lnTo>
                    <a:pt x="1894" y="2588"/>
                  </a:lnTo>
                  <a:lnTo>
                    <a:pt x="1867" y="2582"/>
                  </a:lnTo>
                  <a:lnTo>
                    <a:pt x="1841" y="2573"/>
                  </a:lnTo>
                  <a:lnTo>
                    <a:pt x="1820" y="2560"/>
                  </a:lnTo>
                  <a:lnTo>
                    <a:pt x="1811" y="2517"/>
                  </a:lnTo>
                  <a:lnTo>
                    <a:pt x="1805" y="2468"/>
                  </a:lnTo>
                  <a:lnTo>
                    <a:pt x="1803" y="2415"/>
                  </a:lnTo>
                  <a:lnTo>
                    <a:pt x="1803" y="2360"/>
                  </a:lnTo>
                  <a:lnTo>
                    <a:pt x="1805" y="2306"/>
                  </a:lnTo>
                  <a:lnTo>
                    <a:pt x="1807" y="2251"/>
                  </a:lnTo>
                  <a:lnTo>
                    <a:pt x="1809" y="2200"/>
                  </a:lnTo>
                  <a:lnTo>
                    <a:pt x="1809" y="1508"/>
                  </a:lnTo>
                  <a:lnTo>
                    <a:pt x="1789" y="1497"/>
                  </a:lnTo>
                  <a:lnTo>
                    <a:pt x="1767" y="1484"/>
                  </a:lnTo>
                  <a:lnTo>
                    <a:pt x="1743" y="1475"/>
                  </a:lnTo>
                  <a:lnTo>
                    <a:pt x="1720" y="1468"/>
                  </a:lnTo>
                  <a:lnTo>
                    <a:pt x="1696" y="1468"/>
                  </a:lnTo>
                  <a:lnTo>
                    <a:pt x="1696" y="1689"/>
                  </a:lnTo>
                  <a:lnTo>
                    <a:pt x="1694" y="1906"/>
                  </a:lnTo>
                  <a:lnTo>
                    <a:pt x="1694" y="2118"/>
                  </a:lnTo>
                  <a:lnTo>
                    <a:pt x="1692" y="2335"/>
                  </a:lnTo>
                  <a:lnTo>
                    <a:pt x="1692" y="2557"/>
                  </a:lnTo>
                  <a:lnTo>
                    <a:pt x="1667" y="2571"/>
                  </a:lnTo>
                  <a:lnTo>
                    <a:pt x="1638" y="2582"/>
                  </a:lnTo>
                  <a:lnTo>
                    <a:pt x="1607" y="2586"/>
                  </a:lnTo>
                  <a:lnTo>
                    <a:pt x="1576" y="2586"/>
                  </a:lnTo>
                  <a:lnTo>
                    <a:pt x="1545" y="2578"/>
                  </a:lnTo>
                  <a:lnTo>
                    <a:pt x="1516" y="2564"/>
                  </a:lnTo>
                  <a:lnTo>
                    <a:pt x="1514" y="2448"/>
                  </a:lnTo>
                  <a:lnTo>
                    <a:pt x="1512" y="2344"/>
                  </a:lnTo>
                  <a:lnTo>
                    <a:pt x="1512" y="2248"/>
                  </a:lnTo>
                  <a:lnTo>
                    <a:pt x="1511" y="2162"/>
                  </a:lnTo>
                  <a:lnTo>
                    <a:pt x="1509" y="2082"/>
                  </a:lnTo>
                  <a:lnTo>
                    <a:pt x="1509" y="2008"/>
                  </a:lnTo>
                  <a:lnTo>
                    <a:pt x="1507" y="1937"/>
                  </a:lnTo>
                  <a:lnTo>
                    <a:pt x="1505" y="1866"/>
                  </a:lnTo>
                  <a:lnTo>
                    <a:pt x="1503" y="1797"/>
                  </a:lnTo>
                  <a:lnTo>
                    <a:pt x="1501" y="1726"/>
                  </a:lnTo>
                  <a:lnTo>
                    <a:pt x="1498" y="1651"/>
                  </a:lnTo>
                  <a:lnTo>
                    <a:pt x="1496" y="1571"/>
                  </a:lnTo>
                  <a:lnTo>
                    <a:pt x="1492" y="1484"/>
                  </a:lnTo>
                  <a:lnTo>
                    <a:pt x="1480" y="1489"/>
                  </a:lnTo>
                  <a:lnTo>
                    <a:pt x="1458" y="1495"/>
                  </a:lnTo>
                  <a:lnTo>
                    <a:pt x="1429" y="1504"/>
                  </a:lnTo>
                  <a:lnTo>
                    <a:pt x="1396" y="1513"/>
                  </a:lnTo>
                  <a:lnTo>
                    <a:pt x="1360" y="1524"/>
                  </a:lnTo>
                  <a:lnTo>
                    <a:pt x="1323" y="1533"/>
                  </a:lnTo>
                  <a:lnTo>
                    <a:pt x="1287" y="1544"/>
                  </a:lnTo>
                  <a:lnTo>
                    <a:pt x="1252" y="1551"/>
                  </a:lnTo>
                  <a:lnTo>
                    <a:pt x="1223" y="1558"/>
                  </a:lnTo>
                  <a:lnTo>
                    <a:pt x="1200" y="1564"/>
                  </a:lnTo>
                  <a:lnTo>
                    <a:pt x="1185" y="1595"/>
                  </a:lnTo>
                  <a:lnTo>
                    <a:pt x="1167" y="1620"/>
                  </a:lnTo>
                  <a:lnTo>
                    <a:pt x="1147" y="1642"/>
                  </a:lnTo>
                  <a:lnTo>
                    <a:pt x="1123" y="1664"/>
                  </a:lnTo>
                  <a:lnTo>
                    <a:pt x="1100" y="1682"/>
                  </a:lnTo>
                  <a:lnTo>
                    <a:pt x="1074" y="1702"/>
                  </a:lnTo>
                  <a:lnTo>
                    <a:pt x="1052" y="1724"/>
                  </a:lnTo>
                  <a:lnTo>
                    <a:pt x="1056" y="1731"/>
                  </a:lnTo>
                  <a:lnTo>
                    <a:pt x="1091" y="1755"/>
                  </a:lnTo>
                  <a:lnTo>
                    <a:pt x="1123" y="1786"/>
                  </a:lnTo>
                  <a:lnTo>
                    <a:pt x="1151" y="1826"/>
                  </a:lnTo>
                  <a:lnTo>
                    <a:pt x="1174" y="1873"/>
                  </a:lnTo>
                  <a:lnTo>
                    <a:pt x="1191" y="1924"/>
                  </a:lnTo>
                  <a:lnTo>
                    <a:pt x="1201" y="1978"/>
                  </a:lnTo>
                  <a:lnTo>
                    <a:pt x="1203" y="2035"/>
                  </a:lnTo>
                  <a:lnTo>
                    <a:pt x="1198" y="2093"/>
                  </a:lnTo>
                  <a:lnTo>
                    <a:pt x="1183" y="2148"/>
                  </a:lnTo>
                  <a:lnTo>
                    <a:pt x="1163" y="2195"/>
                  </a:lnTo>
                  <a:lnTo>
                    <a:pt x="1132" y="2242"/>
                  </a:lnTo>
                  <a:lnTo>
                    <a:pt x="1096" y="2284"/>
                  </a:lnTo>
                  <a:lnTo>
                    <a:pt x="1052" y="2322"/>
                  </a:lnTo>
                  <a:lnTo>
                    <a:pt x="1001" y="2357"/>
                  </a:lnTo>
                  <a:lnTo>
                    <a:pt x="945" y="2384"/>
                  </a:lnTo>
                  <a:lnTo>
                    <a:pt x="883" y="2404"/>
                  </a:lnTo>
                  <a:lnTo>
                    <a:pt x="816" y="2417"/>
                  </a:lnTo>
                  <a:lnTo>
                    <a:pt x="745" y="2420"/>
                  </a:lnTo>
                  <a:lnTo>
                    <a:pt x="672" y="2411"/>
                  </a:lnTo>
                  <a:lnTo>
                    <a:pt x="594" y="2393"/>
                  </a:lnTo>
                  <a:lnTo>
                    <a:pt x="516" y="2364"/>
                  </a:lnTo>
                  <a:lnTo>
                    <a:pt x="443" y="2326"/>
                  </a:lnTo>
                  <a:lnTo>
                    <a:pt x="371" y="2277"/>
                  </a:lnTo>
                  <a:lnTo>
                    <a:pt x="303" y="2220"/>
                  </a:lnTo>
                  <a:lnTo>
                    <a:pt x="241" y="2157"/>
                  </a:lnTo>
                  <a:lnTo>
                    <a:pt x="183" y="2086"/>
                  </a:lnTo>
                  <a:lnTo>
                    <a:pt x="132" y="2008"/>
                  </a:lnTo>
                  <a:lnTo>
                    <a:pt x="89" y="1924"/>
                  </a:lnTo>
                  <a:lnTo>
                    <a:pt x="52" y="1835"/>
                  </a:lnTo>
                  <a:lnTo>
                    <a:pt x="25" y="1742"/>
                  </a:lnTo>
                  <a:lnTo>
                    <a:pt x="7" y="1644"/>
                  </a:lnTo>
                  <a:lnTo>
                    <a:pt x="0" y="1544"/>
                  </a:lnTo>
                  <a:lnTo>
                    <a:pt x="1" y="1440"/>
                  </a:lnTo>
                  <a:lnTo>
                    <a:pt x="16" y="1337"/>
                  </a:lnTo>
                  <a:lnTo>
                    <a:pt x="41" y="1224"/>
                  </a:lnTo>
                  <a:lnTo>
                    <a:pt x="71" y="1115"/>
                  </a:lnTo>
                  <a:lnTo>
                    <a:pt x="105" y="1009"/>
                  </a:lnTo>
                  <a:lnTo>
                    <a:pt x="143" y="909"/>
                  </a:lnTo>
                  <a:lnTo>
                    <a:pt x="189" y="815"/>
                  </a:lnTo>
                  <a:lnTo>
                    <a:pt x="240" y="726"/>
                  </a:lnTo>
                  <a:lnTo>
                    <a:pt x="294" y="642"/>
                  </a:lnTo>
                  <a:lnTo>
                    <a:pt x="356" y="564"/>
                  </a:lnTo>
                  <a:lnTo>
                    <a:pt x="423" y="491"/>
                  </a:lnTo>
                  <a:lnTo>
                    <a:pt x="496" y="426"/>
                  </a:lnTo>
                  <a:lnTo>
                    <a:pt x="576" y="368"/>
                  </a:lnTo>
                  <a:lnTo>
                    <a:pt x="614" y="344"/>
                  </a:lnTo>
                  <a:lnTo>
                    <a:pt x="660" y="317"/>
                  </a:lnTo>
                  <a:lnTo>
                    <a:pt x="711" y="291"/>
                  </a:lnTo>
                  <a:lnTo>
                    <a:pt x="765" y="268"/>
                  </a:lnTo>
                  <a:lnTo>
                    <a:pt x="823" y="249"/>
                  </a:lnTo>
                  <a:lnTo>
                    <a:pt x="885" y="238"/>
                  </a:lnTo>
                  <a:lnTo>
                    <a:pt x="951" y="233"/>
                  </a:lnTo>
                  <a:lnTo>
                    <a:pt x="1016" y="240"/>
                  </a:lnTo>
                  <a:lnTo>
                    <a:pt x="1071" y="253"/>
                  </a:lnTo>
                  <a:lnTo>
                    <a:pt x="1123" y="268"/>
                  </a:lnTo>
                  <a:lnTo>
                    <a:pt x="1176" y="289"/>
                  </a:lnTo>
                  <a:lnTo>
                    <a:pt x="1225" y="313"/>
                  </a:lnTo>
                  <a:lnTo>
                    <a:pt x="1271" y="342"/>
                  </a:lnTo>
                  <a:lnTo>
                    <a:pt x="1314" y="373"/>
                  </a:lnTo>
                  <a:lnTo>
                    <a:pt x="1352" y="409"/>
                  </a:lnTo>
                  <a:lnTo>
                    <a:pt x="1385" y="449"/>
                  </a:lnTo>
                  <a:lnTo>
                    <a:pt x="1414" y="493"/>
                  </a:lnTo>
                  <a:lnTo>
                    <a:pt x="1438" y="538"/>
                  </a:lnTo>
                  <a:lnTo>
                    <a:pt x="1452" y="589"/>
                  </a:lnTo>
                  <a:lnTo>
                    <a:pt x="1461" y="642"/>
                  </a:lnTo>
                  <a:lnTo>
                    <a:pt x="1463" y="700"/>
                  </a:lnTo>
                  <a:lnTo>
                    <a:pt x="1456" y="758"/>
                  </a:lnTo>
                  <a:lnTo>
                    <a:pt x="1441" y="822"/>
                  </a:lnTo>
                  <a:lnTo>
                    <a:pt x="1416" y="888"/>
                  </a:lnTo>
                  <a:lnTo>
                    <a:pt x="1392" y="933"/>
                  </a:lnTo>
                  <a:lnTo>
                    <a:pt x="1363" y="973"/>
                  </a:lnTo>
                  <a:lnTo>
                    <a:pt x="1331" y="1009"/>
                  </a:lnTo>
                  <a:lnTo>
                    <a:pt x="1292" y="1042"/>
                  </a:lnTo>
                  <a:lnTo>
                    <a:pt x="1252" y="1071"/>
                  </a:lnTo>
                  <a:lnTo>
                    <a:pt x="1211" y="1098"/>
                  </a:lnTo>
                  <a:lnTo>
                    <a:pt x="1169" y="1124"/>
                  </a:lnTo>
                  <a:lnTo>
                    <a:pt x="1169" y="1128"/>
                  </a:lnTo>
                  <a:lnTo>
                    <a:pt x="1176" y="1144"/>
                  </a:lnTo>
                  <a:lnTo>
                    <a:pt x="1185" y="1162"/>
                  </a:lnTo>
                  <a:lnTo>
                    <a:pt x="1191" y="1184"/>
                  </a:lnTo>
                  <a:lnTo>
                    <a:pt x="1200" y="1206"/>
                  </a:lnTo>
                  <a:lnTo>
                    <a:pt x="1207" y="1226"/>
                  </a:lnTo>
                  <a:lnTo>
                    <a:pt x="1218" y="1240"/>
                  </a:lnTo>
                  <a:lnTo>
                    <a:pt x="1232" y="1248"/>
                  </a:lnTo>
                  <a:lnTo>
                    <a:pt x="1278" y="1237"/>
                  </a:lnTo>
                  <a:lnTo>
                    <a:pt x="1327" y="1226"/>
                  </a:lnTo>
                  <a:lnTo>
                    <a:pt x="1374" y="1215"/>
                  </a:lnTo>
                  <a:lnTo>
                    <a:pt x="1421" y="1200"/>
                  </a:lnTo>
                  <a:lnTo>
                    <a:pt x="1463" y="1184"/>
                  </a:lnTo>
                  <a:lnTo>
                    <a:pt x="1500" y="1164"/>
                  </a:lnTo>
                  <a:lnTo>
                    <a:pt x="1500" y="993"/>
                  </a:lnTo>
                  <a:lnTo>
                    <a:pt x="1501" y="826"/>
                  </a:lnTo>
                  <a:lnTo>
                    <a:pt x="1503" y="662"/>
                  </a:lnTo>
                  <a:lnTo>
                    <a:pt x="1503" y="495"/>
                  </a:lnTo>
                  <a:lnTo>
                    <a:pt x="1503" y="324"/>
                  </a:lnTo>
                  <a:lnTo>
                    <a:pt x="1503" y="275"/>
                  </a:lnTo>
                  <a:lnTo>
                    <a:pt x="1501" y="228"/>
                  </a:lnTo>
                  <a:lnTo>
                    <a:pt x="1498" y="184"/>
                  </a:lnTo>
                  <a:lnTo>
                    <a:pt x="1496" y="140"/>
                  </a:lnTo>
                  <a:lnTo>
                    <a:pt x="1498" y="98"/>
                  </a:lnTo>
                  <a:lnTo>
                    <a:pt x="1505" y="60"/>
                  </a:lnTo>
                  <a:lnTo>
                    <a:pt x="1520" y="24"/>
                  </a:lnTo>
                  <a:lnTo>
                    <a:pt x="1561" y="8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240" name="Freeform 18">
              <a:extLst>
                <a:ext uri="{FF2B5EF4-FFF2-40B4-BE49-F238E27FC236}">
                  <a16:creationId xmlns:a16="http://schemas.microsoft.com/office/drawing/2014/main" id="{A3DB24E1-7654-436B-8DDD-2201995C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1989" y="2143649"/>
              <a:ext cx="344458" cy="392709"/>
            </a:xfrm>
            <a:custGeom>
              <a:avLst/>
              <a:gdLst>
                <a:gd name="T0" fmla="*/ 1764 w 2942"/>
                <a:gd name="T1" fmla="*/ 10 h 3247"/>
                <a:gd name="T2" fmla="*/ 2091 w 2942"/>
                <a:gd name="T3" fmla="*/ 74 h 3247"/>
                <a:gd name="T4" fmla="*/ 2365 w 2942"/>
                <a:gd name="T5" fmla="*/ 192 h 3247"/>
                <a:gd name="T6" fmla="*/ 2591 w 2942"/>
                <a:gd name="T7" fmla="*/ 361 h 3247"/>
                <a:gd name="T8" fmla="*/ 2765 w 2942"/>
                <a:gd name="T9" fmla="*/ 576 h 3247"/>
                <a:gd name="T10" fmla="*/ 2873 w 2942"/>
                <a:gd name="T11" fmla="*/ 798 h 3247"/>
                <a:gd name="T12" fmla="*/ 2933 w 2942"/>
                <a:gd name="T13" fmla="*/ 1060 h 3247"/>
                <a:gd name="T14" fmla="*/ 2936 w 2942"/>
                <a:gd name="T15" fmla="*/ 1345 h 3247"/>
                <a:gd name="T16" fmla="*/ 2873 w 2942"/>
                <a:gd name="T17" fmla="*/ 1607 h 3247"/>
                <a:gd name="T18" fmla="*/ 2753 w 2942"/>
                <a:gd name="T19" fmla="*/ 1812 h 3247"/>
                <a:gd name="T20" fmla="*/ 2611 w 2942"/>
                <a:gd name="T21" fmla="*/ 1998 h 3247"/>
                <a:gd name="T22" fmla="*/ 2509 w 2942"/>
                <a:gd name="T23" fmla="*/ 2167 h 3247"/>
                <a:gd name="T24" fmla="*/ 2471 w 2942"/>
                <a:gd name="T25" fmla="*/ 2323 h 3247"/>
                <a:gd name="T26" fmla="*/ 2485 w 2942"/>
                <a:gd name="T27" fmla="*/ 2452 h 3247"/>
                <a:gd name="T28" fmla="*/ 2522 w 2942"/>
                <a:gd name="T29" fmla="*/ 2603 h 3247"/>
                <a:gd name="T30" fmla="*/ 2562 w 2942"/>
                <a:gd name="T31" fmla="*/ 2729 h 3247"/>
                <a:gd name="T32" fmla="*/ 2604 w 2942"/>
                <a:gd name="T33" fmla="*/ 2845 h 3247"/>
                <a:gd name="T34" fmla="*/ 2654 w 2942"/>
                <a:gd name="T35" fmla="*/ 3007 h 3247"/>
                <a:gd name="T36" fmla="*/ 2336 w 2942"/>
                <a:gd name="T37" fmla="*/ 3154 h 3247"/>
                <a:gd name="T38" fmla="*/ 1874 w 2942"/>
                <a:gd name="T39" fmla="*/ 3240 h 3247"/>
                <a:gd name="T40" fmla="*/ 1449 w 2942"/>
                <a:gd name="T41" fmla="*/ 3232 h 3247"/>
                <a:gd name="T42" fmla="*/ 1300 w 2942"/>
                <a:gd name="T43" fmla="*/ 3138 h 3247"/>
                <a:gd name="T44" fmla="*/ 1274 w 2942"/>
                <a:gd name="T45" fmla="*/ 2990 h 3247"/>
                <a:gd name="T46" fmla="*/ 1240 w 2942"/>
                <a:gd name="T47" fmla="*/ 2832 h 3247"/>
                <a:gd name="T48" fmla="*/ 1194 w 2942"/>
                <a:gd name="T49" fmla="*/ 2703 h 3247"/>
                <a:gd name="T50" fmla="*/ 1134 w 2942"/>
                <a:gd name="T51" fmla="*/ 2647 h 3247"/>
                <a:gd name="T52" fmla="*/ 1051 w 2942"/>
                <a:gd name="T53" fmla="*/ 2649 h 3247"/>
                <a:gd name="T54" fmla="*/ 974 w 2942"/>
                <a:gd name="T55" fmla="*/ 2670 h 3247"/>
                <a:gd name="T56" fmla="*/ 864 w 2942"/>
                <a:gd name="T57" fmla="*/ 2703 h 3247"/>
                <a:gd name="T58" fmla="*/ 693 w 2942"/>
                <a:gd name="T59" fmla="*/ 2727 h 3247"/>
                <a:gd name="T60" fmla="*/ 525 w 2942"/>
                <a:gd name="T61" fmla="*/ 2716 h 3247"/>
                <a:gd name="T62" fmla="*/ 438 w 2942"/>
                <a:gd name="T63" fmla="*/ 2681 h 3247"/>
                <a:gd name="T64" fmla="*/ 367 w 2942"/>
                <a:gd name="T65" fmla="*/ 2618 h 3247"/>
                <a:gd name="T66" fmla="*/ 338 w 2942"/>
                <a:gd name="T67" fmla="*/ 2520 h 3247"/>
                <a:gd name="T68" fmla="*/ 354 w 2942"/>
                <a:gd name="T69" fmla="*/ 2421 h 3247"/>
                <a:gd name="T70" fmla="*/ 365 w 2942"/>
                <a:gd name="T71" fmla="*/ 2325 h 3247"/>
                <a:gd name="T72" fmla="*/ 331 w 2942"/>
                <a:gd name="T73" fmla="*/ 2265 h 3247"/>
                <a:gd name="T74" fmla="*/ 278 w 2942"/>
                <a:gd name="T75" fmla="*/ 2232 h 3247"/>
                <a:gd name="T76" fmla="*/ 249 w 2942"/>
                <a:gd name="T77" fmla="*/ 2180 h 3247"/>
                <a:gd name="T78" fmla="*/ 267 w 2942"/>
                <a:gd name="T79" fmla="*/ 2125 h 3247"/>
                <a:gd name="T80" fmla="*/ 224 w 2942"/>
                <a:gd name="T81" fmla="*/ 2069 h 3247"/>
                <a:gd name="T82" fmla="*/ 214 w 2942"/>
                <a:gd name="T83" fmla="*/ 2007 h 3247"/>
                <a:gd name="T84" fmla="*/ 245 w 2942"/>
                <a:gd name="T85" fmla="*/ 1941 h 3247"/>
                <a:gd name="T86" fmla="*/ 273 w 2942"/>
                <a:gd name="T87" fmla="*/ 1872 h 3247"/>
                <a:gd name="T88" fmla="*/ 194 w 2942"/>
                <a:gd name="T89" fmla="*/ 1827 h 3247"/>
                <a:gd name="T90" fmla="*/ 96 w 2942"/>
                <a:gd name="T91" fmla="*/ 1794 h 3247"/>
                <a:gd name="T92" fmla="*/ 18 w 2942"/>
                <a:gd name="T93" fmla="*/ 1747 h 3247"/>
                <a:gd name="T94" fmla="*/ 4 w 2942"/>
                <a:gd name="T95" fmla="*/ 1674 h 3247"/>
                <a:gd name="T96" fmla="*/ 44 w 2942"/>
                <a:gd name="T97" fmla="*/ 1616 h 3247"/>
                <a:gd name="T98" fmla="*/ 111 w 2942"/>
                <a:gd name="T99" fmla="*/ 1545 h 3247"/>
                <a:gd name="T100" fmla="*/ 229 w 2942"/>
                <a:gd name="T101" fmla="*/ 1421 h 3247"/>
                <a:gd name="T102" fmla="*/ 325 w 2942"/>
                <a:gd name="T103" fmla="*/ 1276 h 3247"/>
                <a:gd name="T104" fmla="*/ 345 w 2942"/>
                <a:gd name="T105" fmla="*/ 1143 h 3247"/>
                <a:gd name="T106" fmla="*/ 344 w 2942"/>
                <a:gd name="T107" fmla="*/ 992 h 3247"/>
                <a:gd name="T108" fmla="*/ 440 w 2942"/>
                <a:gd name="T109" fmla="*/ 621 h 3247"/>
                <a:gd name="T110" fmla="*/ 587 w 2942"/>
                <a:gd name="T111" fmla="*/ 401 h 3247"/>
                <a:gd name="T112" fmla="*/ 789 w 2942"/>
                <a:gd name="T113" fmla="*/ 227 h 3247"/>
                <a:gd name="T114" fmla="*/ 1031 w 2942"/>
                <a:gd name="T115" fmla="*/ 103 h 3247"/>
                <a:gd name="T116" fmla="*/ 1516 w 2942"/>
                <a:gd name="T117" fmla="*/ 0 h 3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42" h="3247">
                  <a:moveTo>
                    <a:pt x="1516" y="0"/>
                  </a:moveTo>
                  <a:lnTo>
                    <a:pt x="1644" y="1"/>
                  </a:lnTo>
                  <a:lnTo>
                    <a:pt x="1764" y="10"/>
                  </a:lnTo>
                  <a:lnTo>
                    <a:pt x="1878" y="25"/>
                  </a:lnTo>
                  <a:lnTo>
                    <a:pt x="1987" y="47"/>
                  </a:lnTo>
                  <a:lnTo>
                    <a:pt x="2091" y="74"/>
                  </a:lnTo>
                  <a:lnTo>
                    <a:pt x="2187" y="109"/>
                  </a:lnTo>
                  <a:lnTo>
                    <a:pt x="2280" y="147"/>
                  </a:lnTo>
                  <a:lnTo>
                    <a:pt x="2365" y="192"/>
                  </a:lnTo>
                  <a:lnTo>
                    <a:pt x="2445" y="243"/>
                  </a:lnTo>
                  <a:lnTo>
                    <a:pt x="2522" y="300"/>
                  </a:lnTo>
                  <a:lnTo>
                    <a:pt x="2591" y="361"/>
                  </a:lnTo>
                  <a:lnTo>
                    <a:pt x="2654" y="429"/>
                  </a:lnTo>
                  <a:lnTo>
                    <a:pt x="2713" y="500"/>
                  </a:lnTo>
                  <a:lnTo>
                    <a:pt x="2765" y="576"/>
                  </a:lnTo>
                  <a:lnTo>
                    <a:pt x="2813" y="656"/>
                  </a:lnTo>
                  <a:lnTo>
                    <a:pt x="2845" y="723"/>
                  </a:lnTo>
                  <a:lnTo>
                    <a:pt x="2873" y="798"/>
                  </a:lnTo>
                  <a:lnTo>
                    <a:pt x="2898" y="880"/>
                  </a:lnTo>
                  <a:lnTo>
                    <a:pt x="2918" y="969"/>
                  </a:lnTo>
                  <a:lnTo>
                    <a:pt x="2933" y="1060"/>
                  </a:lnTo>
                  <a:lnTo>
                    <a:pt x="2940" y="1154"/>
                  </a:lnTo>
                  <a:lnTo>
                    <a:pt x="2942" y="1250"/>
                  </a:lnTo>
                  <a:lnTo>
                    <a:pt x="2936" y="1345"/>
                  </a:lnTo>
                  <a:lnTo>
                    <a:pt x="2924" y="1438"/>
                  </a:lnTo>
                  <a:lnTo>
                    <a:pt x="2902" y="1529"/>
                  </a:lnTo>
                  <a:lnTo>
                    <a:pt x="2873" y="1607"/>
                  </a:lnTo>
                  <a:lnTo>
                    <a:pt x="2838" y="1680"/>
                  </a:lnTo>
                  <a:lnTo>
                    <a:pt x="2796" y="1747"/>
                  </a:lnTo>
                  <a:lnTo>
                    <a:pt x="2753" y="1812"/>
                  </a:lnTo>
                  <a:lnTo>
                    <a:pt x="2705" y="1876"/>
                  </a:lnTo>
                  <a:lnTo>
                    <a:pt x="2658" y="1936"/>
                  </a:lnTo>
                  <a:lnTo>
                    <a:pt x="2611" y="1998"/>
                  </a:lnTo>
                  <a:lnTo>
                    <a:pt x="2565" y="2060"/>
                  </a:lnTo>
                  <a:lnTo>
                    <a:pt x="2534" y="2110"/>
                  </a:lnTo>
                  <a:lnTo>
                    <a:pt x="2509" y="2167"/>
                  </a:lnTo>
                  <a:lnTo>
                    <a:pt x="2489" y="2227"/>
                  </a:lnTo>
                  <a:lnTo>
                    <a:pt x="2473" y="2292"/>
                  </a:lnTo>
                  <a:lnTo>
                    <a:pt x="2471" y="2323"/>
                  </a:lnTo>
                  <a:lnTo>
                    <a:pt x="2473" y="2360"/>
                  </a:lnTo>
                  <a:lnTo>
                    <a:pt x="2478" y="2405"/>
                  </a:lnTo>
                  <a:lnTo>
                    <a:pt x="2485" y="2452"/>
                  </a:lnTo>
                  <a:lnTo>
                    <a:pt x="2496" y="2503"/>
                  </a:lnTo>
                  <a:lnTo>
                    <a:pt x="2509" y="2554"/>
                  </a:lnTo>
                  <a:lnTo>
                    <a:pt x="2522" y="2603"/>
                  </a:lnTo>
                  <a:lnTo>
                    <a:pt x="2536" y="2650"/>
                  </a:lnTo>
                  <a:lnTo>
                    <a:pt x="2549" y="2692"/>
                  </a:lnTo>
                  <a:lnTo>
                    <a:pt x="2562" y="2729"/>
                  </a:lnTo>
                  <a:lnTo>
                    <a:pt x="2573" y="2756"/>
                  </a:lnTo>
                  <a:lnTo>
                    <a:pt x="2589" y="2796"/>
                  </a:lnTo>
                  <a:lnTo>
                    <a:pt x="2604" y="2845"/>
                  </a:lnTo>
                  <a:lnTo>
                    <a:pt x="2620" y="2900"/>
                  </a:lnTo>
                  <a:lnTo>
                    <a:pt x="2636" y="2956"/>
                  </a:lnTo>
                  <a:lnTo>
                    <a:pt x="2654" y="3007"/>
                  </a:lnTo>
                  <a:lnTo>
                    <a:pt x="2673" y="3052"/>
                  </a:lnTo>
                  <a:lnTo>
                    <a:pt x="2502" y="3107"/>
                  </a:lnTo>
                  <a:lnTo>
                    <a:pt x="2336" y="3154"/>
                  </a:lnTo>
                  <a:lnTo>
                    <a:pt x="2178" y="3192"/>
                  </a:lnTo>
                  <a:lnTo>
                    <a:pt x="2024" y="3220"/>
                  </a:lnTo>
                  <a:lnTo>
                    <a:pt x="1874" y="3240"/>
                  </a:lnTo>
                  <a:lnTo>
                    <a:pt x="1729" y="3247"/>
                  </a:lnTo>
                  <a:lnTo>
                    <a:pt x="1587" y="3245"/>
                  </a:lnTo>
                  <a:lnTo>
                    <a:pt x="1449" y="3232"/>
                  </a:lnTo>
                  <a:lnTo>
                    <a:pt x="1313" y="3209"/>
                  </a:lnTo>
                  <a:lnTo>
                    <a:pt x="1307" y="3176"/>
                  </a:lnTo>
                  <a:lnTo>
                    <a:pt x="1300" y="3138"/>
                  </a:lnTo>
                  <a:lnTo>
                    <a:pt x="1291" y="3092"/>
                  </a:lnTo>
                  <a:lnTo>
                    <a:pt x="1284" y="3043"/>
                  </a:lnTo>
                  <a:lnTo>
                    <a:pt x="1274" y="2990"/>
                  </a:lnTo>
                  <a:lnTo>
                    <a:pt x="1264" y="2936"/>
                  </a:lnTo>
                  <a:lnTo>
                    <a:pt x="1253" y="2883"/>
                  </a:lnTo>
                  <a:lnTo>
                    <a:pt x="1240" y="2832"/>
                  </a:lnTo>
                  <a:lnTo>
                    <a:pt x="1227" y="2783"/>
                  </a:lnTo>
                  <a:lnTo>
                    <a:pt x="1211" y="2740"/>
                  </a:lnTo>
                  <a:lnTo>
                    <a:pt x="1194" y="2703"/>
                  </a:lnTo>
                  <a:lnTo>
                    <a:pt x="1176" y="2674"/>
                  </a:lnTo>
                  <a:lnTo>
                    <a:pt x="1156" y="2656"/>
                  </a:lnTo>
                  <a:lnTo>
                    <a:pt x="1134" y="2647"/>
                  </a:lnTo>
                  <a:lnTo>
                    <a:pt x="1109" y="2643"/>
                  </a:lnTo>
                  <a:lnTo>
                    <a:pt x="1080" y="2645"/>
                  </a:lnTo>
                  <a:lnTo>
                    <a:pt x="1051" y="2649"/>
                  </a:lnTo>
                  <a:lnTo>
                    <a:pt x="1024" y="2656"/>
                  </a:lnTo>
                  <a:lnTo>
                    <a:pt x="998" y="2663"/>
                  </a:lnTo>
                  <a:lnTo>
                    <a:pt x="974" y="2670"/>
                  </a:lnTo>
                  <a:lnTo>
                    <a:pt x="956" y="2676"/>
                  </a:lnTo>
                  <a:lnTo>
                    <a:pt x="913" y="2690"/>
                  </a:lnTo>
                  <a:lnTo>
                    <a:pt x="864" y="2703"/>
                  </a:lnTo>
                  <a:lnTo>
                    <a:pt x="809" y="2714"/>
                  </a:lnTo>
                  <a:lnTo>
                    <a:pt x="751" y="2721"/>
                  </a:lnTo>
                  <a:lnTo>
                    <a:pt x="693" y="2727"/>
                  </a:lnTo>
                  <a:lnTo>
                    <a:pt x="634" y="2729"/>
                  </a:lnTo>
                  <a:lnTo>
                    <a:pt x="578" y="2725"/>
                  </a:lnTo>
                  <a:lnTo>
                    <a:pt x="525" y="2716"/>
                  </a:lnTo>
                  <a:lnTo>
                    <a:pt x="496" y="2709"/>
                  </a:lnTo>
                  <a:lnTo>
                    <a:pt x="467" y="2696"/>
                  </a:lnTo>
                  <a:lnTo>
                    <a:pt x="438" y="2681"/>
                  </a:lnTo>
                  <a:lnTo>
                    <a:pt x="413" y="2663"/>
                  </a:lnTo>
                  <a:lnTo>
                    <a:pt x="387" y="2641"/>
                  </a:lnTo>
                  <a:lnTo>
                    <a:pt x="367" y="2618"/>
                  </a:lnTo>
                  <a:lnTo>
                    <a:pt x="353" y="2589"/>
                  </a:lnTo>
                  <a:lnTo>
                    <a:pt x="342" y="2556"/>
                  </a:lnTo>
                  <a:lnTo>
                    <a:pt x="338" y="2520"/>
                  </a:lnTo>
                  <a:lnTo>
                    <a:pt x="342" y="2480"/>
                  </a:lnTo>
                  <a:lnTo>
                    <a:pt x="347" y="2452"/>
                  </a:lnTo>
                  <a:lnTo>
                    <a:pt x="354" y="2421"/>
                  </a:lnTo>
                  <a:lnTo>
                    <a:pt x="362" y="2389"/>
                  </a:lnTo>
                  <a:lnTo>
                    <a:pt x="365" y="2358"/>
                  </a:lnTo>
                  <a:lnTo>
                    <a:pt x="365" y="2325"/>
                  </a:lnTo>
                  <a:lnTo>
                    <a:pt x="356" y="2296"/>
                  </a:lnTo>
                  <a:lnTo>
                    <a:pt x="347" y="2280"/>
                  </a:lnTo>
                  <a:lnTo>
                    <a:pt x="331" y="2265"/>
                  </a:lnTo>
                  <a:lnTo>
                    <a:pt x="314" y="2254"/>
                  </a:lnTo>
                  <a:lnTo>
                    <a:pt x="296" y="2245"/>
                  </a:lnTo>
                  <a:lnTo>
                    <a:pt x="278" y="2232"/>
                  </a:lnTo>
                  <a:lnTo>
                    <a:pt x="264" y="2218"/>
                  </a:lnTo>
                  <a:lnTo>
                    <a:pt x="253" y="2200"/>
                  </a:lnTo>
                  <a:lnTo>
                    <a:pt x="249" y="2180"/>
                  </a:lnTo>
                  <a:lnTo>
                    <a:pt x="251" y="2160"/>
                  </a:lnTo>
                  <a:lnTo>
                    <a:pt x="258" y="2141"/>
                  </a:lnTo>
                  <a:lnTo>
                    <a:pt x="267" y="2125"/>
                  </a:lnTo>
                  <a:lnTo>
                    <a:pt x="273" y="2109"/>
                  </a:lnTo>
                  <a:lnTo>
                    <a:pt x="244" y="2089"/>
                  </a:lnTo>
                  <a:lnTo>
                    <a:pt x="224" y="2069"/>
                  </a:lnTo>
                  <a:lnTo>
                    <a:pt x="213" y="2049"/>
                  </a:lnTo>
                  <a:lnTo>
                    <a:pt x="211" y="2027"/>
                  </a:lnTo>
                  <a:lnTo>
                    <a:pt x="214" y="2007"/>
                  </a:lnTo>
                  <a:lnTo>
                    <a:pt x="222" y="1985"/>
                  </a:lnTo>
                  <a:lnTo>
                    <a:pt x="233" y="1963"/>
                  </a:lnTo>
                  <a:lnTo>
                    <a:pt x="245" y="1941"/>
                  </a:lnTo>
                  <a:lnTo>
                    <a:pt x="256" y="1918"/>
                  </a:lnTo>
                  <a:lnTo>
                    <a:pt x="267" y="1896"/>
                  </a:lnTo>
                  <a:lnTo>
                    <a:pt x="273" y="1872"/>
                  </a:lnTo>
                  <a:lnTo>
                    <a:pt x="253" y="1854"/>
                  </a:lnTo>
                  <a:lnTo>
                    <a:pt x="225" y="1840"/>
                  </a:lnTo>
                  <a:lnTo>
                    <a:pt x="194" y="1827"/>
                  </a:lnTo>
                  <a:lnTo>
                    <a:pt x="162" y="1816"/>
                  </a:lnTo>
                  <a:lnTo>
                    <a:pt x="129" y="1805"/>
                  </a:lnTo>
                  <a:lnTo>
                    <a:pt x="96" y="1794"/>
                  </a:lnTo>
                  <a:lnTo>
                    <a:pt x="65" y="1781"/>
                  </a:lnTo>
                  <a:lnTo>
                    <a:pt x="40" y="1767"/>
                  </a:lnTo>
                  <a:lnTo>
                    <a:pt x="18" y="1747"/>
                  </a:lnTo>
                  <a:lnTo>
                    <a:pt x="5" y="1723"/>
                  </a:lnTo>
                  <a:lnTo>
                    <a:pt x="0" y="1698"/>
                  </a:lnTo>
                  <a:lnTo>
                    <a:pt x="4" y="1674"/>
                  </a:lnTo>
                  <a:lnTo>
                    <a:pt x="13" y="1652"/>
                  </a:lnTo>
                  <a:lnTo>
                    <a:pt x="27" y="1634"/>
                  </a:lnTo>
                  <a:lnTo>
                    <a:pt x="44" y="1616"/>
                  </a:lnTo>
                  <a:lnTo>
                    <a:pt x="60" y="1601"/>
                  </a:lnTo>
                  <a:lnTo>
                    <a:pt x="73" y="1589"/>
                  </a:lnTo>
                  <a:lnTo>
                    <a:pt x="111" y="1545"/>
                  </a:lnTo>
                  <a:lnTo>
                    <a:pt x="151" y="1505"/>
                  </a:lnTo>
                  <a:lnTo>
                    <a:pt x="191" y="1465"/>
                  </a:lnTo>
                  <a:lnTo>
                    <a:pt x="229" y="1421"/>
                  </a:lnTo>
                  <a:lnTo>
                    <a:pt x="265" y="1378"/>
                  </a:lnTo>
                  <a:lnTo>
                    <a:pt x="298" y="1329"/>
                  </a:lnTo>
                  <a:lnTo>
                    <a:pt x="325" y="1276"/>
                  </a:lnTo>
                  <a:lnTo>
                    <a:pt x="340" y="1232"/>
                  </a:lnTo>
                  <a:lnTo>
                    <a:pt x="345" y="1189"/>
                  </a:lnTo>
                  <a:lnTo>
                    <a:pt x="345" y="1143"/>
                  </a:lnTo>
                  <a:lnTo>
                    <a:pt x="344" y="1094"/>
                  </a:lnTo>
                  <a:lnTo>
                    <a:pt x="342" y="1045"/>
                  </a:lnTo>
                  <a:lnTo>
                    <a:pt x="344" y="992"/>
                  </a:lnTo>
                  <a:lnTo>
                    <a:pt x="349" y="936"/>
                  </a:lnTo>
                  <a:lnTo>
                    <a:pt x="405" y="705"/>
                  </a:lnTo>
                  <a:lnTo>
                    <a:pt x="440" y="621"/>
                  </a:lnTo>
                  <a:lnTo>
                    <a:pt x="482" y="543"/>
                  </a:lnTo>
                  <a:lnTo>
                    <a:pt x="531" y="470"/>
                  </a:lnTo>
                  <a:lnTo>
                    <a:pt x="587" y="401"/>
                  </a:lnTo>
                  <a:lnTo>
                    <a:pt x="649" y="338"/>
                  </a:lnTo>
                  <a:lnTo>
                    <a:pt x="716" y="280"/>
                  </a:lnTo>
                  <a:lnTo>
                    <a:pt x="789" y="227"/>
                  </a:lnTo>
                  <a:lnTo>
                    <a:pt x="865" y="180"/>
                  </a:lnTo>
                  <a:lnTo>
                    <a:pt x="947" y="138"/>
                  </a:lnTo>
                  <a:lnTo>
                    <a:pt x="1031" y="103"/>
                  </a:lnTo>
                  <a:lnTo>
                    <a:pt x="1116" y="72"/>
                  </a:lnTo>
                  <a:lnTo>
                    <a:pt x="1402" y="9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241" name="Freeform 9">
              <a:extLst>
                <a:ext uri="{FF2B5EF4-FFF2-40B4-BE49-F238E27FC236}">
                  <a16:creationId xmlns:a16="http://schemas.microsoft.com/office/drawing/2014/main" id="{3ADF99DA-AF99-4C77-BE3C-10D1D7A20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369" y="1930806"/>
              <a:ext cx="269307" cy="349526"/>
            </a:xfrm>
            <a:custGeom>
              <a:avLst/>
              <a:gdLst>
                <a:gd name="T0" fmla="*/ 536 w 1882"/>
                <a:gd name="T1" fmla="*/ 10 h 2443"/>
                <a:gd name="T2" fmla="*/ 642 w 1882"/>
                <a:gd name="T3" fmla="*/ 32 h 2443"/>
                <a:gd name="T4" fmla="*/ 821 w 1882"/>
                <a:gd name="T5" fmla="*/ 80 h 2443"/>
                <a:gd name="T6" fmla="*/ 1054 w 1882"/>
                <a:gd name="T7" fmla="*/ 87 h 2443"/>
                <a:gd name="T8" fmla="*/ 1196 w 1882"/>
                <a:gd name="T9" fmla="*/ 59 h 2443"/>
                <a:gd name="T10" fmla="*/ 1321 w 1882"/>
                <a:gd name="T11" fmla="*/ 24 h 2443"/>
                <a:gd name="T12" fmla="*/ 1495 w 1882"/>
                <a:gd name="T13" fmla="*/ 8 h 2443"/>
                <a:gd name="T14" fmla="*/ 1566 w 1882"/>
                <a:gd name="T15" fmla="*/ 20 h 2443"/>
                <a:gd name="T16" fmla="*/ 1705 w 1882"/>
                <a:gd name="T17" fmla="*/ 69 h 2443"/>
                <a:gd name="T18" fmla="*/ 1811 w 1882"/>
                <a:gd name="T19" fmla="*/ 201 h 2443"/>
                <a:gd name="T20" fmla="*/ 1864 w 1882"/>
                <a:gd name="T21" fmla="*/ 359 h 2443"/>
                <a:gd name="T22" fmla="*/ 1881 w 1882"/>
                <a:gd name="T23" fmla="*/ 493 h 2443"/>
                <a:gd name="T24" fmla="*/ 1882 w 1882"/>
                <a:gd name="T25" fmla="*/ 550 h 2443"/>
                <a:gd name="T26" fmla="*/ 1842 w 1882"/>
                <a:gd name="T27" fmla="*/ 801 h 2443"/>
                <a:gd name="T28" fmla="*/ 1802 w 1882"/>
                <a:gd name="T29" fmla="*/ 923 h 2443"/>
                <a:gd name="T30" fmla="*/ 1727 w 1882"/>
                <a:gd name="T31" fmla="*/ 1080 h 2443"/>
                <a:gd name="T32" fmla="*/ 1661 w 1882"/>
                <a:gd name="T33" fmla="*/ 1268 h 2443"/>
                <a:gd name="T34" fmla="*/ 1644 w 1882"/>
                <a:gd name="T35" fmla="*/ 1341 h 2443"/>
                <a:gd name="T36" fmla="*/ 1636 w 1882"/>
                <a:gd name="T37" fmla="*/ 1465 h 2443"/>
                <a:gd name="T38" fmla="*/ 1614 w 1882"/>
                <a:gd name="T39" fmla="*/ 1657 h 2443"/>
                <a:gd name="T40" fmla="*/ 1567 w 1882"/>
                <a:gd name="T41" fmla="*/ 1913 h 2443"/>
                <a:gd name="T42" fmla="*/ 1526 w 1882"/>
                <a:gd name="T43" fmla="*/ 2084 h 2443"/>
                <a:gd name="T44" fmla="*/ 1493 w 1882"/>
                <a:gd name="T45" fmla="*/ 2189 h 2443"/>
                <a:gd name="T46" fmla="*/ 1400 w 1882"/>
                <a:gd name="T47" fmla="*/ 2375 h 2443"/>
                <a:gd name="T48" fmla="*/ 1327 w 1882"/>
                <a:gd name="T49" fmla="*/ 2438 h 2443"/>
                <a:gd name="T50" fmla="*/ 1287 w 1882"/>
                <a:gd name="T51" fmla="*/ 2441 h 2443"/>
                <a:gd name="T52" fmla="*/ 1243 w 1882"/>
                <a:gd name="T53" fmla="*/ 2407 h 2443"/>
                <a:gd name="T54" fmla="*/ 1201 w 1882"/>
                <a:gd name="T55" fmla="*/ 2280 h 2443"/>
                <a:gd name="T56" fmla="*/ 1180 w 1882"/>
                <a:gd name="T57" fmla="*/ 2148 h 2443"/>
                <a:gd name="T58" fmla="*/ 1174 w 1882"/>
                <a:gd name="T59" fmla="*/ 2039 h 2443"/>
                <a:gd name="T60" fmla="*/ 1152 w 1882"/>
                <a:gd name="T61" fmla="*/ 1785 h 2443"/>
                <a:gd name="T62" fmla="*/ 1125 w 1882"/>
                <a:gd name="T63" fmla="*/ 1654 h 2443"/>
                <a:gd name="T64" fmla="*/ 1089 w 1882"/>
                <a:gd name="T65" fmla="*/ 1553 h 2443"/>
                <a:gd name="T66" fmla="*/ 1008 w 1882"/>
                <a:gd name="T67" fmla="*/ 1480 h 2443"/>
                <a:gd name="T68" fmla="*/ 945 w 1882"/>
                <a:gd name="T69" fmla="*/ 1464 h 2443"/>
                <a:gd name="T70" fmla="*/ 860 w 1882"/>
                <a:gd name="T71" fmla="*/ 1476 h 2443"/>
                <a:gd name="T72" fmla="*/ 785 w 1882"/>
                <a:gd name="T73" fmla="*/ 1545 h 2443"/>
                <a:gd name="T74" fmla="*/ 761 w 1882"/>
                <a:gd name="T75" fmla="*/ 1600 h 2443"/>
                <a:gd name="T76" fmla="*/ 736 w 1882"/>
                <a:gd name="T77" fmla="*/ 1692 h 2443"/>
                <a:gd name="T78" fmla="*/ 711 w 1882"/>
                <a:gd name="T79" fmla="*/ 1877 h 2443"/>
                <a:gd name="T80" fmla="*/ 695 w 1882"/>
                <a:gd name="T81" fmla="*/ 2046 h 2443"/>
                <a:gd name="T82" fmla="*/ 690 w 1882"/>
                <a:gd name="T83" fmla="*/ 2157 h 2443"/>
                <a:gd name="T84" fmla="*/ 657 w 1882"/>
                <a:gd name="T85" fmla="*/ 2345 h 2443"/>
                <a:gd name="T86" fmla="*/ 613 w 1882"/>
                <a:gd name="T87" fmla="*/ 2424 h 2443"/>
                <a:gd name="T88" fmla="*/ 592 w 1882"/>
                <a:gd name="T89" fmla="*/ 2439 h 2443"/>
                <a:gd name="T90" fmla="*/ 481 w 1882"/>
                <a:gd name="T91" fmla="*/ 2389 h 2443"/>
                <a:gd name="T92" fmla="*/ 415 w 1882"/>
                <a:gd name="T93" fmla="*/ 2278 h 2443"/>
                <a:gd name="T94" fmla="*/ 392 w 1882"/>
                <a:gd name="T95" fmla="*/ 2217 h 2443"/>
                <a:gd name="T96" fmla="*/ 332 w 1882"/>
                <a:gd name="T97" fmla="*/ 2029 h 2443"/>
                <a:gd name="T98" fmla="*/ 286 w 1882"/>
                <a:gd name="T99" fmla="*/ 1821 h 2443"/>
                <a:gd name="T100" fmla="*/ 259 w 1882"/>
                <a:gd name="T101" fmla="*/ 1671 h 2443"/>
                <a:gd name="T102" fmla="*/ 240 w 1882"/>
                <a:gd name="T103" fmla="*/ 1555 h 2443"/>
                <a:gd name="T104" fmla="*/ 229 w 1882"/>
                <a:gd name="T105" fmla="*/ 1385 h 2443"/>
                <a:gd name="T106" fmla="*/ 218 w 1882"/>
                <a:gd name="T107" fmla="*/ 1279 h 2443"/>
                <a:gd name="T108" fmla="*/ 158 w 1882"/>
                <a:gd name="T109" fmla="*/ 1075 h 2443"/>
                <a:gd name="T110" fmla="*/ 131 w 1882"/>
                <a:gd name="T111" fmla="*/ 1004 h 2443"/>
                <a:gd name="T112" fmla="*/ 29 w 1882"/>
                <a:gd name="T113" fmla="*/ 722 h 2443"/>
                <a:gd name="T114" fmla="*/ 1 w 1882"/>
                <a:gd name="T115" fmla="*/ 565 h 2443"/>
                <a:gd name="T116" fmla="*/ 10 w 1882"/>
                <a:gd name="T117" fmla="*/ 393 h 2443"/>
                <a:gd name="T118" fmla="*/ 69 w 1882"/>
                <a:gd name="T119" fmla="*/ 212 h 2443"/>
                <a:gd name="T120" fmla="*/ 137 w 1882"/>
                <a:gd name="T121" fmla="*/ 118 h 2443"/>
                <a:gd name="T122" fmla="*/ 184 w 1882"/>
                <a:gd name="T123" fmla="*/ 71 h 2443"/>
                <a:gd name="T124" fmla="*/ 336 w 1882"/>
                <a:gd name="T125" fmla="*/ 6 h 2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82" h="2443">
                  <a:moveTo>
                    <a:pt x="405" y="0"/>
                  </a:moveTo>
                  <a:lnTo>
                    <a:pt x="440" y="0"/>
                  </a:lnTo>
                  <a:lnTo>
                    <a:pt x="473" y="2"/>
                  </a:lnTo>
                  <a:lnTo>
                    <a:pt x="506" y="6"/>
                  </a:lnTo>
                  <a:lnTo>
                    <a:pt x="536" y="10"/>
                  </a:lnTo>
                  <a:lnTo>
                    <a:pt x="564" y="14"/>
                  </a:lnTo>
                  <a:lnTo>
                    <a:pt x="589" y="20"/>
                  </a:lnTo>
                  <a:lnTo>
                    <a:pt x="611" y="24"/>
                  </a:lnTo>
                  <a:lnTo>
                    <a:pt x="628" y="29"/>
                  </a:lnTo>
                  <a:lnTo>
                    <a:pt x="642" y="32"/>
                  </a:lnTo>
                  <a:lnTo>
                    <a:pt x="650" y="35"/>
                  </a:lnTo>
                  <a:lnTo>
                    <a:pt x="654" y="35"/>
                  </a:lnTo>
                  <a:lnTo>
                    <a:pt x="711" y="55"/>
                  </a:lnTo>
                  <a:lnTo>
                    <a:pt x="766" y="69"/>
                  </a:lnTo>
                  <a:lnTo>
                    <a:pt x="821" y="80"/>
                  </a:lnTo>
                  <a:lnTo>
                    <a:pt x="873" y="87"/>
                  </a:lnTo>
                  <a:lnTo>
                    <a:pt x="922" y="90"/>
                  </a:lnTo>
                  <a:lnTo>
                    <a:pt x="969" y="91"/>
                  </a:lnTo>
                  <a:lnTo>
                    <a:pt x="1013" y="90"/>
                  </a:lnTo>
                  <a:lnTo>
                    <a:pt x="1054" y="87"/>
                  </a:lnTo>
                  <a:lnTo>
                    <a:pt x="1091" y="82"/>
                  </a:lnTo>
                  <a:lnTo>
                    <a:pt x="1124" y="77"/>
                  </a:lnTo>
                  <a:lnTo>
                    <a:pt x="1152" y="70"/>
                  </a:lnTo>
                  <a:lnTo>
                    <a:pt x="1176" y="65"/>
                  </a:lnTo>
                  <a:lnTo>
                    <a:pt x="1196" y="59"/>
                  </a:lnTo>
                  <a:lnTo>
                    <a:pt x="1210" y="55"/>
                  </a:lnTo>
                  <a:lnTo>
                    <a:pt x="1219" y="52"/>
                  </a:lnTo>
                  <a:lnTo>
                    <a:pt x="1221" y="50"/>
                  </a:lnTo>
                  <a:lnTo>
                    <a:pt x="1274" y="36"/>
                  </a:lnTo>
                  <a:lnTo>
                    <a:pt x="1321" y="24"/>
                  </a:lnTo>
                  <a:lnTo>
                    <a:pt x="1365" y="17"/>
                  </a:lnTo>
                  <a:lnTo>
                    <a:pt x="1404" y="11"/>
                  </a:lnTo>
                  <a:lnTo>
                    <a:pt x="1438" y="9"/>
                  </a:lnTo>
                  <a:lnTo>
                    <a:pt x="1469" y="8"/>
                  </a:lnTo>
                  <a:lnTo>
                    <a:pt x="1495" y="8"/>
                  </a:lnTo>
                  <a:lnTo>
                    <a:pt x="1517" y="10"/>
                  </a:lnTo>
                  <a:lnTo>
                    <a:pt x="1536" y="12"/>
                  </a:lnTo>
                  <a:lnTo>
                    <a:pt x="1550" y="15"/>
                  </a:lnTo>
                  <a:lnTo>
                    <a:pt x="1560" y="18"/>
                  </a:lnTo>
                  <a:lnTo>
                    <a:pt x="1566" y="20"/>
                  </a:lnTo>
                  <a:lnTo>
                    <a:pt x="1568" y="20"/>
                  </a:lnTo>
                  <a:lnTo>
                    <a:pt x="1607" y="26"/>
                  </a:lnTo>
                  <a:lnTo>
                    <a:pt x="1642" y="36"/>
                  </a:lnTo>
                  <a:lnTo>
                    <a:pt x="1675" y="52"/>
                  </a:lnTo>
                  <a:lnTo>
                    <a:pt x="1705" y="69"/>
                  </a:lnTo>
                  <a:lnTo>
                    <a:pt x="1731" y="91"/>
                  </a:lnTo>
                  <a:lnTo>
                    <a:pt x="1755" y="115"/>
                  </a:lnTo>
                  <a:lnTo>
                    <a:pt x="1776" y="141"/>
                  </a:lnTo>
                  <a:lnTo>
                    <a:pt x="1795" y="170"/>
                  </a:lnTo>
                  <a:lnTo>
                    <a:pt x="1811" y="201"/>
                  </a:lnTo>
                  <a:lnTo>
                    <a:pt x="1825" y="231"/>
                  </a:lnTo>
                  <a:lnTo>
                    <a:pt x="1837" y="263"/>
                  </a:lnTo>
                  <a:lnTo>
                    <a:pt x="1848" y="296"/>
                  </a:lnTo>
                  <a:lnTo>
                    <a:pt x="1856" y="328"/>
                  </a:lnTo>
                  <a:lnTo>
                    <a:pt x="1864" y="359"/>
                  </a:lnTo>
                  <a:lnTo>
                    <a:pt x="1869" y="390"/>
                  </a:lnTo>
                  <a:lnTo>
                    <a:pt x="1874" y="419"/>
                  </a:lnTo>
                  <a:lnTo>
                    <a:pt x="1877" y="446"/>
                  </a:lnTo>
                  <a:lnTo>
                    <a:pt x="1879" y="471"/>
                  </a:lnTo>
                  <a:lnTo>
                    <a:pt x="1881" y="493"/>
                  </a:lnTo>
                  <a:lnTo>
                    <a:pt x="1882" y="513"/>
                  </a:lnTo>
                  <a:lnTo>
                    <a:pt x="1882" y="528"/>
                  </a:lnTo>
                  <a:lnTo>
                    <a:pt x="1882" y="540"/>
                  </a:lnTo>
                  <a:lnTo>
                    <a:pt x="1882" y="548"/>
                  </a:lnTo>
                  <a:lnTo>
                    <a:pt x="1882" y="550"/>
                  </a:lnTo>
                  <a:lnTo>
                    <a:pt x="1877" y="610"/>
                  </a:lnTo>
                  <a:lnTo>
                    <a:pt x="1869" y="665"/>
                  </a:lnTo>
                  <a:lnTo>
                    <a:pt x="1860" y="716"/>
                  </a:lnTo>
                  <a:lnTo>
                    <a:pt x="1852" y="762"/>
                  </a:lnTo>
                  <a:lnTo>
                    <a:pt x="1842" y="801"/>
                  </a:lnTo>
                  <a:lnTo>
                    <a:pt x="1833" y="836"/>
                  </a:lnTo>
                  <a:lnTo>
                    <a:pt x="1823" y="866"/>
                  </a:lnTo>
                  <a:lnTo>
                    <a:pt x="1815" y="890"/>
                  </a:lnTo>
                  <a:lnTo>
                    <a:pt x="1808" y="910"/>
                  </a:lnTo>
                  <a:lnTo>
                    <a:pt x="1802" y="923"/>
                  </a:lnTo>
                  <a:lnTo>
                    <a:pt x="1799" y="931"/>
                  </a:lnTo>
                  <a:lnTo>
                    <a:pt x="1798" y="934"/>
                  </a:lnTo>
                  <a:lnTo>
                    <a:pt x="1772" y="985"/>
                  </a:lnTo>
                  <a:lnTo>
                    <a:pt x="1747" y="1033"/>
                  </a:lnTo>
                  <a:lnTo>
                    <a:pt x="1727" y="1080"/>
                  </a:lnTo>
                  <a:lnTo>
                    <a:pt x="1709" y="1124"/>
                  </a:lnTo>
                  <a:lnTo>
                    <a:pt x="1694" y="1166"/>
                  </a:lnTo>
                  <a:lnTo>
                    <a:pt x="1681" y="1203"/>
                  </a:lnTo>
                  <a:lnTo>
                    <a:pt x="1670" y="1237"/>
                  </a:lnTo>
                  <a:lnTo>
                    <a:pt x="1661" y="1268"/>
                  </a:lnTo>
                  <a:lnTo>
                    <a:pt x="1654" y="1293"/>
                  </a:lnTo>
                  <a:lnTo>
                    <a:pt x="1650" y="1314"/>
                  </a:lnTo>
                  <a:lnTo>
                    <a:pt x="1647" y="1328"/>
                  </a:lnTo>
                  <a:lnTo>
                    <a:pt x="1644" y="1338"/>
                  </a:lnTo>
                  <a:lnTo>
                    <a:pt x="1644" y="1341"/>
                  </a:lnTo>
                  <a:lnTo>
                    <a:pt x="1640" y="1373"/>
                  </a:lnTo>
                  <a:lnTo>
                    <a:pt x="1637" y="1403"/>
                  </a:lnTo>
                  <a:lnTo>
                    <a:pt x="1636" y="1428"/>
                  </a:lnTo>
                  <a:lnTo>
                    <a:pt x="1636" y="1449"/>
                  </a:lnTo>
                  <a:lnTo>
                    <a:pt x="1636" y="1465"/>
                  </a:lnTo>
                  <a:lnTo>
                    <a:pt x="1637" y="1476"/>
                  </a:lnTo>
                  <a:lnTo>
                    <a:pt x="1637" y="1479"/>
                  </a:lnTo>
                  <a:lnTo>
                    <a:pt x="1630" y="1540"/>
                  </a:lnTo>
                  <a:lnTo>
                    <a:pt x="1623" y="1600"/>
                  </a:lnTo>
                  <a:lnTo>
                    <a:pt x="1614" y="1657"/>
                  </a:lnTo>
                  <a:lnTo>
                    <a:pt x="1605" y="1714"/>
                  </a:lnTo>
                  <a:lnTo>
                    <a:pt x="1595" y="1768"/>
                  </a:lnTo>
                  <a:lnTo>
                    <a:pt x="1585" y="1819"/>
                  </a:lnTo>
                  <a:lnTo>
                    <a:pt x="1575" y="1868"/>
                  </a:lnTo>
                  <a:lnTo>
                    <a:pt x="1567" y="1913"/>
                  </a:lnTo>
                  <a:lnTo>
                    <a:pt x="1557" y="1956"/>
                  </a:lnTo>
                  <a:lnTo>
                    <a:pt x="1548" y="1994"/>
                  </a:lnTo>
                  <a:lnTo>
                    <a:pt x="1540" y="2029"/>
                  </a:lnTo>
                  <a:lnTo>
                    <a:pt x="1533" y="2059"/>
                  </a:lnTo>
                  <a:lnTo>
                    <a:pt x="1526" y="2084"/>
                  </a:lnTo>
                  <a:lnTo>
                    <a:pt x="1521" y="2105"/>
                  </a:lnTo>
                  <a:lnTo>
                    <a:pt x="1517" y="2120"/>
                  </a:lnTo>
                  <a:lnTo>
                    <a:pt x="1514" y="2129"/>
                  </a:lnTo>
                  <a:lnTo>
                    <a:pt x="1514" y="2132"/>
                  </a:lnTo>
                  <a:lnTo>
                    <a:pt x="1493" y="2189"/>
                  </a:lnTo>
                  <a:lnTo>
                    <a:pt x="1473" y="2240"/>
                  </a:lnTo>
                  <a:lnTo>
                    <a:pt x="1455" y="2283"/>
                  </a:lnTo>
                  <a:lnTo>
                    <a:pt x="1435" y="2319"/>
                  </a:lnTo>
                  <a:lnTo>
                    <a:pt x="1418" y="2349"/>
                  </a:lnTo>
                  <a:lnTo>
                    <a:pt x="1400" y="2375"/>
                  </a:lnTo>
                  <a:lnTo>
                    <a:pt x="1384" y="2395"/>
                  </a:lnTo>
                  <a:lnTo>
                    <a:pt x="1367" y="2412"/>
                  </a:lnTo>
                  <a:lnTo>
                    <a:pt x="1353" y="2424"/>
                  </a:lnTo>
                  <a:lnTo>
                    <a:pt x="1340" y="2433"/>
                  </a:lnTo>
                  <a:lnTo>
                    <a:pt x="1327" y="2438"/>
                  </a:lnTo>
                  <a:lnTo>
                    <a:pt x="1316" y="2441"/>
                  </a:lnTo>
                  <a:lnTo>
                    <a:pt x="1307" y="2443"/>
                  </a:lnTo>
                  <a:lnTo>
                    <a:pt x="1298" y="2443"/>
                  </a:lnTo>
                  <a:lnTo>
                    <a:pt x="1291" y="2443"/>
                  </a:lnTo>
                  <a:lnTo>
                    <a:pt x="1287" y="2441"/>
                  </a:lnTo>
                  <a:lnTo>
                    <a:pt x="1284" y="2440"/>
                  </a:lnTo>
                  <a:lnTo>
                    <a:pt x="1283" y="2439"/>
                  </a:lnTo>
                  <a:lnTo>
                    <a:pt x="1268" y="2434"/>
                  </a:lnTo>
                  <a:lnTo>
                    <a:pt x="1255" y="2423"/>
                  </a:lnTo>
                  <a:lnTo>
                    <a:pt x="1243" y="2407"/>
                  </a:lnTo>
                  <a:lnTo>
                    <a:pt x="1232" y="2388"/>
                  </a:lnTo>
                  <a:lnTo>
                    <a:pt x="1224" y="2364"/>
                  </a:lnTo>
                  <a:lnTo>
                    <a:pt x="1215" y="2337"/>
                  </a:lnTo>
                  <a:lnTo>
                    <a:pt x="1207" y="2310"/>
                  </a:lnTo>
                  <a:lnTo>
                    <a:pt x="1201" y="2280"/>
                  </a:lnTo>
                  <a:lnTo>
                    <a:pt x="1194" y="2252"/>
                  </a:lnTo>
                  <a:lnTo>
                    <a:pt x="1190" y="2222"/>
                  </a:lnTo>
                  <a:lnTo>
                    <a:pt x="1185" y="2195"/>
                  </a:lnTo>
                  <a:lnTo>
                    <a:pt x="1182" y="2170"/>
                  </a:lnTo>
                  <a:lnTo>
                    <a:pt x="1180" y="2148"/>
                  </a:lnTo>
                  <a:lnTo>
                    <a:pt x="1177" y="2128"/>
                  </a:lnTo>
                  <a:lnTo>
                    <a:pt x="1176" y="2114"/>
                  </a:lnTo>
                  <a:lnTo>
                    <a:pt x="1175" y="2105"/>
                  </a:lnTo>
                  <a:lnTo>
                    <a:pt x="1175" y="2102"/>
                  </a:lnTo>
                  <a:lnTo>
                    <a:pt x="1174" y="2039"/>
                  </a:lnTo>
                  <a:lnTo>
                    <a:pt x="1172" y="1980"/>
                  </a:lnTo>
                  <a:lnTo>
                    <a:pt x="1169" y="1925"/>
                  </a:lnTo>
                  <a:lnTo>
                    <a:pt x="1163" y="1874"/>
                  </a:lnTo>
                  <a:lnTo>
                    <a:pt x="1158" y="1828"/>
                  </a:lnTo>
                  <a:lnTo>
                    <a:pt x="1152" y="1785"/>
                  </a:lnTo>
                  <a:lnTo>
                    <a:pt x="1146" y="1749"/>
                  </a:lnTo>
                  <a:lnTo>
                    <a:pt x="1139" y="1716"/>
                  </a:lnTo>
                  <a:lnTo>
                    <a:pt x="1134" y="1690"/>
                  </a:lnTo>
                  <a:lnTo>
                    <a:pt x="1129" y="1669"/>
                  </a:lnTo>
                  <a:lnTo>
                    <a:pt x="1125" y="1654"/>
                  </a:lnTo>
                  <a:lnTo>
                    <a:pt x="1123" y="1644"/>
                  </a:lnTo>
                  <a:lnTo>
                    <a:pt x="1122" y="1640"/>
                  </a:lnTo>
                  <a:lnTo>
                    <a:pt x="1113" y="1606"/>
                  </a:lnTo>
                  <a:lnTo>
                    <a:pt x="1102" y="1578"/>
                  </a:lnTo>
                  <a:lnTo>
                    <a:pt x="1089" y="1553"/>
                  </a:lnTo>
                  <a:lnTo>
                    <a:pt x="1074" y="1532"/>
                  </a:lnTo>
                  <a:lnTo>
                    <a:pt x="1058" y="1514"/>
                  </a:lnTo>
                  <a:lnTo>
                    <a:pt x="1042" y="1500"/>
                  </a:lnTo>
                  <a:lnTo>
                    <a:pt x="1024" y="1489"/>
                  </a:lnTo>
                  <a:lnTo>
                    <a:pt x="1008" y="1480"/>
                  </a:lnTo>
                  <a:lnTo>
                    <a:pt x="992" y="1474"/>
                  </a:lnTo>
                  <a:lnTo>
                    <a:pt x="977" y="1469"/>
                  </a:lnTo>
                  <a:lnTo>
                    <a:pt x="964" y="1466"/>
                  </a:lnTo>
                  <a:lnTo>
                    <a:pt x="953" y="1465"/>
                  </a:lnTo>
                  <a:lnTo>
                    <a:pt x="945" y="1464"/>
                  </a:lnTo>
                  <a:lnTo>
                    <a:pt x="940" y="1464"/>
                  </a:lnTo>
                  <a:lnTo>
                    <a:pt x="937" y="1464"/>
                  </a:lnTo>
                  <a:lnTo>
                    <a:pt x="908" y="1464"/>
                  </a:lnTo>
                  <a:lnTo>
                    <a:pt x="883" y="1468"/>
                  </a:lnTo>
                  <a:lnTo>
                    <a:pt x="860" y="1476"/>
                  </a:lnTo>
                  <a:lnTo>
                    <a:pt x="840" y="1487"/>
                  </a:lnTo>
                  <a:lnTo>
                    <a:pt x="822" y="1500"/>
                  </a:lnTo>
                  <a:lnTo>
                    <a:pt x="808" y="1514"/>
                  </a:lnTo>
                  <a:lnTo>
                    <a:pt x="795" y="1530"/>
                  </a:lnTo>
                  <a:lnTo>
                    <a:pt x="785" y="1545"/>
                  </a:lnTo>
                  <a:lnTo>
                    <a:pt x="777" y="1559"/>
                  </a:lnTo>
                  <a:lnTo>
                    <a:pt x="771" y="1574"/>
                  </a:lnTo>
                  <a:lnTo>
                    <a:pt x="766" y="1585"/>
                  </a:lnTo>
                  <a:lnTo>
                    <a:pt x="763" y="1594"/>
                  </a:lnTo>
                  <a:lnTo>
                    <a:pt x="761" y="1600"/>
                  </a:lnTo>
                  <a:lnTo>
                    <a:pt x="761" y="1602"/>
                  </a:lnTo>
                  <a:lnTo>
                    <a:pt x="754" y="1616"/>
                  </a:lnTo>
                  <a:lnTo>
                    <a:pt x="748" y="1637"/>
                  </a:lnTo>
                  <a:lnTo>
                    <a:pt x="741" y="1662"/>
                  </a:lnTo>
                  <a:lnTo>
                    <a:pt x="736" y="1692"/>
                  </a:lnTo>
                  <a:lnTo>
                    <a:pt x="730" y="1726"/>
                  </a:lnTo>
                  <a:lnTo>
                    <a:pt x="725" y="1761"/>
                  </a:lnTo>
                  <a:lnTo>
                    <a:pt x="719" y="1799"/>
                  </a:lnTo>
                  <a:lnTo>
                    <a:pt x="715" y="1838"/>
                  </a:lnTo>
                  <a:lnTo>
                    <a:pt x="711" y="1877"/>
                  </a:lnTo>
                  <a:lnTo>
                    <a:pt x="707" y="1915"/>
                  </a:lnTo>
                  <a:lnTo>
                    <a:pt x="704" y="1953"/>
                  </a:lnTo>
                  <a:lnTo>
                    <a:pt x="701" y="1987"/>
                  </a:lnTo>
                  <a:lnTo>
                    <a:pt x="697" y="2018"/>
                  </a:lnTo>
                  <a:lnTo>
                    <a:pt x="695" y="2046"/>
                  </a:lnTo>
                  <a:lnTo>
                    <a:pt x="694" y="2069"/>
                  </a:lnTo>
                  <a:lnTo>
                    <a:pt x="693" y="2086"/>
                  </a:lnTo>
                  <a:lnTo>
                    <a:pt x="692" y="2097"/>
                  </a:lnTo>
                  <a:lnTo>
                    <a:pt x="692" y="2102"/>
                  </a:lnTo>
                  <a:lnTo>
                    <a:pt x="690" y="2157"/>
                  </a:lnTo>
                  <a:lnTo>
                    <a:pt x="685" y="2205"/>
                  </a:lnTo>
                  <a:lnTo>
                    <a:pt x="680" y="2247"/>
                  </a:lnTo>
                  <a:lnTo>
                    <a:pt x="673" y="2285"/>
                  </a:lnTo>
                  <a:lnTo>
                    <a:pt x="665" y="2318"/>
                  </a:lnTo>
                  <a:lnTo>
                    <a:pt x="657" y="2345"/>
                  </a:lnTo>
                  <a:lnTo>
                    <a:pt x="648" y="2368"/>
                  </a:lnTo>
                  <a:lnTo>
                    <a:pt x="639" y="2387"/>
                  </a:lnTo>
                  <a:lnTo>
                    <a:pt x="629" y="2402"/>
                  </a:lnTo>
                  <a:lnTo>
                    <a:pt x="622" y="2414"/>
                  </a:lnTo>
                  <a:lnTo>
                    <a:pt x="613" y="2424"/>
                  </a:lnTo>
                  <a:lnTo>
                    <a:pt x="606" y="2430"/>
                  </a:lnTo>
                  <a:lnTo>
                    <a:pt x="600" y="2435"/>
                  </a:lnTo>
                  <a:lnTo>
                    <a:pt x="595" y="2438"/>
                  </a:lnTo>
                  <a:lnTo>
                    <a:pt x="593" y="2439"/>
                  </a:lnTo>
                  <a:lnTo>
                    <a:pt x="592" y="2439"/>
                  </a:lnTo>
                  <a:lnTo>
                    <a:pt x="566" y="2439"/>
                  </a:lnTo>
                  <a:lnTo>
                    <a:pt x="543" y="2434"/>
                  </a:lnTo>
                  <a:lnTo>
                    <a:pt x="520" y="2423"/>
                  </a:lnTo>
                  <a:lnTo>
                    <a:pt x="500" y="2407"/>
                  </a:lnTo>
                  <a:lnTo>
                    <a:pt x="481" y="2389"/>
                  </a:lnTo>
                  <a:lnTo>
                    <a:pt x="464" y="2368"/>
                  </a:lnTo>
                  <a:lnTo>
                    <a:pt x="450" y="2346"/>
                  </a:lnTo>
                  <a:lnTo>
                    <a:pt x="435" y="2323"/>
                  </a:lnTo>
                  <a:lnTo>
                    <a:pt x="424" y="2300"/>
                  </a:lnTo>
                  <a:lnTo>
                    <a:pt x="415" y="2278"/>
                  </a:lnTo>
                  <a:lnTo>
                    <a:pt x="407" y="2258"/>
                  </a:lnTo>
                  <a:lnTo>
                    <a:pt x="400" y="2242"/>
                  </a:lnTo>
                  <a:lnTo>
                    <a:pt x="396" y="2228"/>
                  </a:lnTo>
                  <a:lnTo>
                    <a:pt x="393" y="2220"/>
                  </a:lnTo>
                  <a:lnTo>
                    <a:pt x="392" y="2217"/>
                  </a:lnTo>
                  <a:lnTo>
                    <a:pt x="380" y="2185"/>
                  </a:lnTo>
                  <a:lnTo>
                    <a:pt x="367" y="2149"/>
                  </a:lnTo>
                  <a:lnTo>
                    <a:pt x="355" y="2110"/>
                  </a:lnTo>
                  <a:lnTo>
                    <a:pt x="343" y="2071"/>
                  </a:lnTo>
                  <a:lnTo>
                    <a:pt x="332" y="2029"/>
                  </a:lnTo>
                  <a:lnTo>
                    <a:pt x="323" y="1987"/>
                  </a:lnTo>
                  <a:lnTo>
                    <a:pt x="312" y="1944"/>
                  </a:lnTo>
                  <a:lnTo>
                    <a:pt x="303" y="1901"/>
                  </a:lnTo>
                  <a:lnTo>
                    <a:pt x="294" y="1861"/>
                  </a:lnTo>
                  <a:lnTo>
                    <a:pt x="286" y="1821"/>
                  </a:lnTo>
                  <a:lnTo>
                    <a:pt x="279" y="1784"/>
                  </a:lnTo>
                  <a:lnTo>
                    <a:pt x="272" y="1750"/>
                  </a:lnTo>
                  <a:lnTo>
                    <a:pt x="267" y="1719"/>
                  </a:lnTo>
                  <a:lnTo>
                    <a:pt x="262" y="1692"/>
                  </a:lnTo>
                  <a:lnTo>
                    <a:pt x="259" y="1671"/>
                  </a:lnTo>
                  <a:lnTo>
                    <a:pt x="256" y="1655"/>
                  </a:lnTo>
                  <a:lnTo>
                    <a:pt x="255" y="1644"/>
                  </a:lnTo>
                  <a:lnTo>
                    <a:pt x="253" y="1640"/>
                  </a:lnTo>
                  <a:lnTo>
                    <a:pt x="246" y="1598"/>
                  </a:lnTo>
                  <a:lnTo>
                    <a:pt x="240" y="1555"/>
                  </a:lnTo>
                  <a:lnTo>
                    <a:pt x="236" y="1514"/>
                  </a:lnTo>
                  <a:lnTo>
                    <a:pt x="234" y="1477"/>
                  </a:lnTo>
                  <a:lnTo>
                    <a:pt x="232" y="1442"/>
                  </a:lnTo>
                  <a:lnTo>
                    <a:pt x="230" y="1411"/>
                  </a:lnTo>
                  <a:lnTo>
                    <a:pt x="229" y="1385"/>
                  </a:lnTo>
                  <a:lnTo>
                    <a:pt x="229" y="1363"/>
                  </a:lnTo>
                  <a:lnTo>
                    <a:pt x="230" y="1347"/>
                  </a:lnTo>
                  <a:lnTo>
                    <a:pt x="230" y="1337"/>
                  </a:lnTo>
                  <a:lnTo>
                    <a:pt x="230" y="1334"/>
                  </a:lnTo>
                  <a:lnTo>
                    <a:pt x="218" y="1279"/>
                  </a:lnTo>
                  <a:lnTo>
                    <a:pt x="205" y="1228"/>
                  </a:lnTo>
                  <a:lnTo>
                    <a:pt x="192" y="1182"/>
                  </a:lnTo>
                  <a:lnTo>
                    <a:pt x="180" y="1142"/>
                  </a:lnTo>
                  <a:lnTo>
                    <a:pt x="169" y="1106"/>
                  </a:lnTo>
                  <a:lnTo>
                    <a:pt x="158" y="1075"/>
                  </a:lnTo>
                  <a:lnTo>
                    <a:pt x="149" y="1050"/>
                  </a:lnTo>
                  <a:lnTo>
                    <a:pt x="142" y="1029"/>
                  </a:lnTo>
                  <a:lnTo>
                    <a:pt x="136" y="1015"/>
                  </a:lnTo>
                  <a:lnTo>
                    <a:pt x="132" y="1006"/>
                  </a:lnTo>
                  <a:lnTo>
                    <a:pt x="131" y="1004"/>
                  </a:lnTo>
                  <a:lnTo>
                    <a:pt x="102" y="939"/>
                  </a:lnTo>
                  <a:lnTo>
                    <a:pt x="77" y="879"/>
                  </a:lnTo>
                  <a:lnTo>
                    <a:pt x="57" y="822"/>
                  </a:lnTo>
                  <a:lnTo>
                    <a:pt x="41" y="769"/>
                  </a:lnTo>
                  <a:lnTo>
                    <a:pt x="29" y="722"/>
                  </a:lnTo>
                  <a:lnTo>
                    <a:pt x="19" y="678"/>
                  </a:lnTo>
                  <a:lnTo>
                    <a:pt x="11" y="641"/>
                  </a:lnTo>
                  <a:lnTo>
                    <a:pt x="6" y="609"/>
                  </a:lnTo>
                  <a:lnTo>
                    <a:pt x="2" y="584"/>
                  </a:lnTo>
                  <a:lnTo>
                    <a:pt x="1" y="565"/>
                  </a:lnTo>
                  <a:lnTo>
                    <a:pt x="0" y="555"/>
                  </a:lnTo>
                  <a:lnTo>
                    <a:pt x="0" y="550"/>
                  </a:lnTo>
                  <a:lnTo>
                    <a:pt x="0" y="493"/>
                  </a:lnTo>
                  <a:lnTo>
                    <a:pt x="4" y="442"/>
                  </a:lnTo>
                  <a:lnTo>
                    <a:pt x="10" y="393"/>
                  </a:lnTo>
                  <a:lnTo>
                    <a:pt x="19" y="350"/>
                  </a:lnTo>
                  <a:lnTo>
                    <a:pt x="30" y="309"/>
                  </a:lnTo>
                  <a:lnTo>
                    <a:pt x="42" y="273"/>
                  </a:lnTo>
                  <a:lnTo>
                    <a:pt x="55" y="241"/>
                  </a:lnTo>
                  <a:lnTo>
                    <a:pt x="69" y="212"/>
                  </a:lnTo>
                  <a:lnTo>
                    <a:pt x="85" y="186"/>
                  </a:lnTo>
                  <a:lnTo>
                    <a:pt x="99" y="164"/>
                  </a:lnTo>
                  <a:lnTo>
                    <a:pt x="113" y="146"/>
                  </a:lnTo>
                  <a:lnTo>
                    <a:pt x="126" y="130"/>
                  </a:lnTo>
                  <a:lnTo>
                    <a:pt x="137" y="118"/>
                  </a:lnTo>
                  <a:lnTo>
                    <a:pt x="147" y="109"/>
                  </a:lnTo>
                  <a:lnTo>
                    <a:pt x="155" y="102"/>
                  </a:lnTo>
                  <a:lnTo>
                    <a:pt x="160" y="99"/>
                  </a:lnTo>
                  <a:lnTo>
                    <a:pt x="161" y="96"/>
                  </a:lnTo>
                  <a:lnTo>
                    <a:pt x="184" y="71"/>
                  </a:lnTo>
                  <a:lnTo>
                    <a:pt x="210" y="52"/>
                  </a:lnTo>
                  <a:lnTo>
                    <a:pt x="238" y="34"/>
                  </a:lnTo>
                  <a:lnTo>
                    <a:pt x="269" y="22"/>
                  </a:lnTo>
                  <a:lnTo>
                    <a:pt x="302" y="12"/>
                  </a:lnTo>
                  <a:lnTo>
                    <a:pt x="336" y="6"/>
                  </a:lnTo>
                  <a:lnTo>
                    <a:pt x="370" y="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2" name="Freeform 9">
              <a:extLst>
                <a:ext uri="{FF2B5EF4-FFF2-40B4-BE49-F238E27FC236}">
                  <a16:creationId xmlns:a16="http://schemas.microsoft.com/office/drawing/2014/main" id="{5CD37E2C-6342-4AC0-A634-C68FD690C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3276" y="2838864"/>
              <a:ext cx="383048" cy="392258"/>
            </a:xfrm>
            <a:custGeom>
              <a:avLst/>
              <a:gdLst>
                <a:gd name="T0" fmla="*/ 1754 w 3785"/>
                <a:gd name="T1" fmla="*/ 114 h 3876"/>
                <a:gd name="T2" fmla="*/ 1771 w 3785"/>
                <a:gd name="T3" fmla="*/ 367 h 3876"/>
                <a:gd name="T4" fmla="*/ 1818 w 3785"/>
                <a:gd name="T5" fmla="*/ 614 h 3876"/>
                <a:gd name="T6" fmla="*/ 1902 w 3785"/>
                <a:gd name="T7" fmla="*/ 796 h 3876"/>
                <a:gd name="T8" fmla="*/ 2038 w 3785"/>
                <a:gd name="T9" fmla="*/ 858 h 3876"/>
                <a:gd name="T10" fmla="*/ 2180 w 3785"/>
                <a:gd name="T11" fmla="*/ 802 h 3876"/>
                <a:gd name="T12" fmla="*/ 2320 w 3785"/>
                <a:gd name="T13" fmla="*/ 722 h 3876"/>
                <a:gd name="T14" fmla="*/ 2609 w 3785"/>
                <a:gd name="T15" fmla="*/ 640 h 3876"/>
                <a:gd name="T16" fmla="*/ 2954 w 3785"/>
                <a:gd name="T17" fmla="*/ 674 h 3876"/>
                <a:gd name="T18" fmla="*/ 3298 w 3785"/>
                <a:gd name="T19" fmla="*/ 856 h 3876"/>
                <a:gd name="T20" fmla="*/ 3556 w 3785"/>
                <a:gd name="T21" fmla="*/ 1133 h 3876"/>
                <a:gd name="T22" fmla="*/ 3704 w 3785"/>
                <a:gd name="T23" fmla="*/ 1473 h 3876"/>
                <a:gd name="T24" fmla="*/ 3776 w 3785"/>
                <a:gd name="T25" fmla="*/ 1871 h 3876"/>
                <a:gd name="T26" fmla="*/ 3771 w 3785"/>
                <a:gd name="T27" fmla="*/ 2284 h 3876"/>
                <a:gd name="T28" fmla="*/ 3674 w 3785"/>
                <a:gd name="T29" fmla="*/ 2671 h 3876"/>
                <a:gd name="T30" fmla="*/ 3467 w 3785"/>
                <a:gd name="T31" fmla="*/ 3049 h 3876"/>
                <a:gd name="T32" fmla="*/ 3198 w 3785"/>
                <a:gd name="T33" fmla="*/ 3334 h 3876"/>
                <a:gd name="T34" fmla="*/ 2900 w 3785"/>
                <a:gd name="T35" fmla="*/ 3536 h 3876"/>
                <a:gd name="T36" fmla="*/ 2609 w 3785"/>
                <a:gd name="T37" fmla="*/ 3667 h 3876"/>
                <a:gd name="T38" fmla="*/ 2300 w 3785"/>
                <a:gd name="T39" fmla="*/ 3738 h 3876"/>
                <a:gd name="T40" fmla="*/ 1933 w 3785"/>
                <a:gd name="T41" fmla="*/ 3720 h 3876"/>
                <a:gd name="T42" fmla="*/ 1602 w 3785"/>
                <a:gd name="T43" fmla="*/ 3634 h 3876"/>
                <a:gd name="T44" fmla="*/ 1262 w 3785"/>
                <a:gd name="T45" fmla="*/ 3469 h 3876"/>
                <a:gd name="T46" fmla="*/ 913 w 3785"/>
                <a:gd name="T47" fmla="*/ 3256 h 3876"/>
                <a:gd name="T48" fmla="*/ 842 w 3785"/>
                <a:gd name="T49" fmla="*/ 3214 h 3876"/>
                <a:gd name="T50" fmla="*/ 753 w 3785"/>
                <a:gd name="T51" fmla="*/ 3174 h 3876"/>
                <a:gd name="T52" fmla="*/ 658 w 3785"/>
                <a:gd name="T53" fmla="*/ 3164 h 3876"/>
                <a:gd name="T54" fmla="*/ 571 w 3785"/>
                <a:gd name="T55" fmla="*/ 3213 h 3876"/>
                <a:gd name="T56" fmla="*/ 504 w 3785"/>
                <a:gd name="T57" fmla="*/ 3347 h 3876"/>
                <a:gd name="T58" fmla="*/ 467 w 3785"/>
                <a:gd name="T59" fmla="*/ 3596 h 3876"/>
                <a:gd name="T60" fmla="*/ 382 w 3785"/>
                <a:gd name="T61" fmla="*/ 3873 h 3876"/>
                <a:gd name="T62" fmla="*/ 16 w 3785"/>
                <a:gd name="T63" fmla="*/ 3869 h 3876"/>
                <a:gd name="T64" fmla="*/ 2 w 3785"/>
                <a:gd name="T65" fmla="*/ 3682 h 3876"/>
                <a:gd name="T66" fmla="*/ 9 w 3785"/>
                <a:gd name="T67" fmla="*/ 3413 h 3876"/>
                <a:gd name="T68" fmla="*/ 64 w 3785"/>
                <a:gd name="T69" fmla="*/ 3125 h 3876"/>
                <a:gd name="T70" fmla="*/ 182 w 3785"/>
                <a:gd name="T71" fmla="*/ 2867 h 3876"/>
                <a:gd name="T72" fmla="*/ 382 w 3785"/>
                <a:gd name="T73" fmla="*/ 2689 h 3876"/>
                <a:gd name="T74" fmla="*/ 556 w 3785"/>
                <a:gd name="T75" fmla="*/ 2647 h 3876"/>
                <a:gd name="T76" fmla="*/ 714 w 3785"/>
                <a:gd name="T77" fmla="*/ 2684 h 3876"/>
                <a:gd name="T78" fmla="*/ 971 w 3785"/>
                <a:gd name="T79" fmla="*/ 2734 h 3876"/>
                <a:gd name="T80" fmla="*/ 1387 w 3785"/>
                <a:gd name="T81" fmla="*/ 2694 h 3876"/>
                <a:gd name="T82" fmla="*/ 1711 w 3785"/>
                <a:gd name="T83" fmla="*/ 2527 h 3876"/>
                <a:gd name="T84" fmla="*/ 1909 w 3785"/>
                <a:gd name="T85" fmla="*/ 2273 h 3876"/>
                <a:gd name="T86" fmla="*/ 1973 w 3785"/>
                <a:gd name="T87" fmla="*/ 1993 h 3876"/>
                <a:gd name="T88" fmla="*/ 1916 w 3785"/>
                <a:gd name="T89" fmla="*/ 1658 h 3876"/>
                <a:gd name="T90" fmla="*/ 1760 w 3785"/>
                <a:gd name="T91" fmla="*/ 1404 h 3876"/>
                <a:gd name="T92" fmla="*/ 1564 w 3785"/>
                <a:gd name="T93" fmla="*/ 1238 h 3876"/>
                <a:gd name="T94" fmla="*/ 1387 w 3785"/>
                <a:gd name="T95" fmla="*/ 1056 h 3876"/>
                <a:gd name="T96" fmla="*/ 1300 w 3785"/>
                <a:gd name="T97" fmla="*/ 807 h 3876"/>
                <a:gd name="T98" fmla="*/ 1260 w 3785"/>
                <a:gd name="T99" fmla="*/ 585 h 3876"/>
                <a:gd name="T100" fmla="*/ 1251 w 3785"/>
                <a:gd name="T101" fmla="*/ 485 h 3876"/>
                <a:gd name="T102" fmla="*/ 1236 w 3785"/>
                <a:gd name="T103" fmla="*/ 293 h 3876"/>
                <a:gd name="T104" fmla="*/ 1236 w 3785"/>
                <a:gd name="T105" fmla="*/ 85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85" h="3876">
                  <a:moveTo>
                    <a:pt x="1245" y="0"/>
                  </a:moveTo>
                  <a:lnTo>
                    <a:pt x="1753" y="4"/>
                  </a:lnTo>
                  <a:lnTo>
                    <a:pt x="1753" y="56"/>
                  </a:lnTo>
                  <a:lnTo>
                    <a:pt x="1754" y="114"/>
                  </a:lnTo>
                  <a:lnTo>
                    <a:pt x="1756" y="174"/>
                  </a:lnTo>
                  <a:lnTo>
                    <a:pt x="1760" y="238"/>
                  </a:lnTo>
                  <a:lnTo>
                    <a:pt x="1765" y="302"/>
                  </a:lnTo>
                  <a:lnTo>
                    <a:pt x="1771" y="367"/>
                  </a:lnTo>
                  <a:lnTo>
                    <a:pt x="1780" y="433"/>
                  </a:lnTo>
                  <a:lnTo>
                    <a:pt x="1791" y="494"/>
                  </a:lnTo>
                  <a:lnTo>
                    <a:pt x="1804" y="556"/>
                  </a:lnTo>
                  <a:lnTo>
                    <a:pt x="1818" y="614"/>
                  </a:lnTo>
                  <a:lnTo>
                    <a:pt x="1836" y="669"/>
                  </a:lnTo>
                  <a:lnTo>
                    <a:pt x="1854" y="718"/>
                  </a:lnTo>
                  <a:lnTo>
                    <a:pt x="1878" y="760"/>
                  </a:lnTo>
                  <a:lnTo>
                    <a:pt x="1902" y="796"/>
                  </a:lnTo>
                  <a:lnTo>
                    <a:pt x="1931" y="825"/>
                  </a:lnTo>
                  <a:lnTo>
                    <a:pt x="1962" y="844"/>
                  </a:lnTo>
                  <a:lnTo>
                    <a:pt x="2000" y="856"/>
                  </a:lnTo>
                  <a:lnTo>
                    <a:pt x="2038" y="858"/>
                  </a:lnTo>
                  <a:lnTo>
                    <a:pt x="2076" y="851"/>
                  </a:lnTo>
                  <a:lnTo>
                    <a:pt x="2113" y="838"/>
                  </a:lnTo>
                  <a:lnTo>
                    <a:pt x="2147" y="822"/>
                  </a:lnTo>
                  <a:lnTo>
                    <a:pt x="2180" y="802"/>
                  </a:lnTo>
                  <a:lnTo>
                    <a:pt x="2211" y="782"/>
                  </a:lnTo>
                  <a:lnTo>
                    <a:pt x="2240" y="764"/>
                  </a:lnTo>
                  <a:lnTo>
                    <a:pt x="2265" y="747"/>
                  </a:lnTo>
                  <a:lnTo>
                    <a:pt x="2320" y="722"/>
                  </a:lnTo>
                  <a:lnTo>
                    <a:pt x="2384" y="696"/>
                  </a:lnTo>
                  <a:lnTo>
                    <a:pt x="2454" y="673"/>
                  </a:lnTo>
                  <a:lnTo>
                    <a:pt x="2531" y="653"/>
                  </a:lnTo>
                  <a:lnTo>
                    <a:pt x="2609" y="640"/>
                  </a:lnTo>
                  <a:lnTo>
                    <a:pt x="2693" y="633"/>
                  </a:lnTo>
                  <a:lnTo>
                    <a:pt x="2774" y="636"/>
                  </a:lnTo>
                  <a:lnTo>
                    <a:pt x="2856" y="649"/>
                  </a:lnTo>
                  <a:lnTo>
                    <a:pt x="2954" y="674"/>
                  </a:lnTo>
                  <a:lnTo>
                    <a:pt x="3047" y="709"/>
                  </a:lnTo>
                  <a:lnTo>
                    <a:pt x="3136" y="751"/>
                  </a:lnTo>
                  <a:lnTo>
                    <a:pt x="3220" y="800"/>
                  </a:lnTo>
                  <a:lnTo>
                    <a:pt x="3298" y="856"/>
                  </a:lnTo>
                  <a:lnTo>
                    <a:pt x="3373" y="918"/>
                  </a:lnTo>
                  <a:lnTo>
                    <a:pt x="3440" y="985"/>
                  </a:lnTo>
                  <a:lnTo>
                    <a:pt x="3502" y="1056"/>
                  </a:lnTo>
                  <a:lnTo>
                    <a:pt x="3556" y="1133"/>
                  </a:lnTo>
                  <a:lnTo>
                    <a:pt x="3604" y="1213"/>
                  </a:lnTo>
                  <a:lnTo>
                    <a:pt x="3645" y="1296"/>
                  </a:lnTo>
                  <a:lnTo>
                    <a:pt x="3678" y="1384"/>
                  </a:lnTo>
                  <a:lnTo>
                    <a:pt x="3704" y="1473"/>
                  </a:lnTo>
                  <a:lnTo>
                    <a:pt x="3724" y="1567"/>
                  </a:lnTo>
                  <a:lnTo>
                    <a:pt x="3744" y="1665"/>
                  </a:lnTo>
                  <a:lnTo>
                    <a:pt x="3762" y="1769"/>
                  </a:lnTo>
                  <a:lnTo>
                    <a:pt x="3776" y="1871"/>
                  </a:lnTo>
                  <a:lnTo>
                    <a:pt x="3784" y="1974"/>
                  </a:lnTo>
                  <a:lnTo>
                    <a:pt x="3785" y="2078"/>
                  </a:lnTo>
                  <a:lnTo>
                    <a:pt x="3780" y="2182"/>
                  </a:lnTo>
                  <a:lnTo>
                    <a:pt x="3771" y="2284"/>
                  </a:lnTo>
                  <a:lnTo>
                    <a:pt x="3756" y="2380"/>
                  </a:lnTo>
                  <a:lnTo>
                    <a:pt x="3736" y="2473"/>
                  </a:lnTo>
                  <a:lnTo>
                    <a:pt x="3713" y="2560"/>
                  </a:lnTo>
                  <a:lnTo>
                    <a:pt x="3674" y="2671"/>
                  </a:lnTo>
                  <a:lnTo>
                    <a:pt x="3631" y="2774"/>
                  </a:lnTo>
                  <a:lnTo>
                    <a:pt x="3582" y="2873"/>
                  </a:lnTo>
                  <a:lnTo>
                    <a:pt x="3527" y="2964"/>
                  </a:lnTo>
                  <a:lnTo>
                    <a:pt x="3467" y="3049"/>
                  </a:lnTo>
                  <a:lnTo>
                    <a:pt x="3404" y="3129"/>
                  </a:lnTo>
                  <a:lnTo>
                    <a:pt x="3338" y="3204"/>
                  </a:lnTo>
                  <a:lnTo>
                    <a:pt x="3269" y="3271"/>
                  </a:lnTo>
                  <a:lnTo>
                    <a:pt x="3198" y="3334"/>
                  </a:lnTo>
                  <a:lnTo>
                    <a:pt x="3124" y="3393"/>
                  </a:lnTo>
                  <a:lnTo>
                    <a:pt x="3049" y="3445"/>
                  </a:lnTo>
                  <a:lnTo>
                    <a:pt x="2974" y="3493"/>
                  </a:lnTo>
                  <a:lnTo>
                    <a:pt x="2900" y="3536"/>
                  </a:lnTo>
                  <a:lnTo>
                    <a:pt x="2825" y="3576"/>
                  </a:lnTo>
                  <a:lnTo>
                    <a:pt x="2751" y="3611"/>
                  </a:lnTo>
                  <a:lnTo>
                    <a:pt x="2680" y="3640"/>
                  </a:lnTo>
                  <a:lnTo>
                    <a:pt x="2609" y="3667"/>
                  </a:lnTo>
                  <a:lnTo>
                    <a:pt x="2542" y="3689"/>
                  </a:lnTo>
                  <a:lnTo>
                    <a:pt x="2476" y="3709"/>
                  </a:lnTo>
                  <a:lnTo>
                    <a:pt x="2391" y="3727"/>
                  </a:lnTo>
                  <a:lnTo>
                    <a:pt x="2300" y="3738"/>
                  </a:lnTo>
                  <a:lnTo>
                    <a:pt x="2209" y="3742"/>
                  </a:lnTo>
                  <a:lnTo>
                    <a:pt x="2116" y="3740"/>
                  </a:lnTo>
                  <a:lnTo>
                    <a:pt x="2025" y="3733"/>
                  </a:lnTo>
                  <a:lnTo>
                    <a:pt x="1933" y="3720"/>
                  </a:lnTo>
                  <a:lnTo>
                    <a:pt x="1845" y="3704"/>
                  </a:lnTo>
                  <a:lnTo>
                    <a:pt x="1760" y="3682"/>
                  </a:lnTo>
                  <a:lnTo>
                    <a:pt x="1678" y="3660"/>
                  </a:lnTo>
                  <a:lnTo>
                    <a:pt x="1602" y="3634"/>
                  </a:lnTo>
                  <a:lnTo>
                    <a:pt x="1533" y="3607"/>
                  </a:lnTo>
                  <a:lnTo>
                    <a:pt x="1438" y="3565"/>
                  </a:lnTo>
                  <a:lnTo>
                    <a:pt x="1347" y="3518"/>
                  </a:lnTo>
                  <a:lnTo>
                    <a:pt x="1262" y="3469"/>
                  </a:lnTo>
                  <a:lnTo>
                    <a:pt x="1176" y="3416"/>
                  </a:lnTo>
                  <a:lnTo>
                    <a:pt x="1093" y="3364"/>
                  </a:lnTo>
                  <a:lnTo>
                    <a:pt x="1005" y="3309"/>
                  </a:lnTo>
                  <a:lnTo>
                    <a:pt x="913" y="3256"/>
                  </a:lnTo>
                  <a:lnTo>
                    <a:pt x="898" y="3247"/>
                  </a:lnTo>
                  <a:lnTo>
                    <a:pt x="880" y="3236"/>
                  </a:lnTo>
                  <a:lnTo>
                    <a:pt x="862" y="3225"/>
                  </a:lnTo>
                  <a:lnTo>
                    <a:pt x="842" y="3214"/>
                  </a:lnTo>
                  <a:lnTo>
                    <a:pt x="820" y="3204"/>
                  </a:lnTo>
                  <a:lnTo>
                    <a:pt x="798" y="3193"/>
                  </a:lnTo>
                  <a:lnTo>
                    <a:pt x="776" y="3184"/>
                  </a:lnTo>
                  <a:lnTo>
                    <a:pt x="753" y="3174"/>
                  </a:lnTo>
                  <a:lnTo>
                    <a:pt x="729" y="3167"/>
                  </a:lnTo>
                  <a:lnTo>
                    <a:pt x="705" y="3164"/>
                  </a:lnTo>
                  <a:lnTo>
                    <a:pt x="682" y="3162"/>
                  </a:lnTo>
                  <a:lnTo>
                    <a:pt x="658" y="3164"/>
                  </a:lnTo>
                  <a:lnTo>
                    <a:pt x="636" y="3169"/>
                  </a:lnTo>
                  <a:lnTo>
                    <a:pt x="613" y="3178"/>
                  </a:lnTo>
                  <a:lnTo>
                    <a:pt x="591" y="3193"/>
                  </a:lnTo>
                  <a:lnTo>
                    <a:pt x="571" y="3213"/>
                  </a:lnTo>
                  <a:lnTo>
                    <a:pt x="553" y="3236"/>
                  </a:lnTo>
                  <a:lnTo>
                    <a:pt x="534" y="3267"/>
                  </a:lnTo>
                  <a:lnTo>
                    <a:pt x="518" y="3304"/>
                  </a:lnTo>
                  <a:lnTo>
                    <a:pt x="504" y="3347"/>
                  </a:lnTo>
                  <a:lnTo>
                    <a:pt x="491" y="3396"/>
                  </a:lnTo>
                  <a:lnTo>
                    <a:pt x="482" y="3454"/>
                  </a:lnTo>
                  <a:lnTo>
                    <a:pt x="473" y="3522"/>
                  </a:lnTo>
                  <a:lnTo>
                    <a:pt x="467" y="3596"/>
                  </a:lnTo>
                  <a:lnTo>
                    <a:pt x="465" y="3680"/>
                  </a:lnTo>
                  <a:lnTo>
                    <a:pt x="465" y="3773"/>
                  </a:lnTo>
                  <a:lnTo>
                    <a:pt x="469" y="3876"/>
                  </a:lnTo>
                  <a:lnTo>
                    <a:pt x="382" y="3873"/>
                  </a:lnTo>
                  <a:lnTo>
                    <a:pt x="291" y="3865"/>
                  </a:lnTo>
                  <a:lnTo>
                    <a:pt x="200" y="3862"/>
                  </a:lnTo>
                  <a:lnTo>
                    <a:pt x="107" y="3862"/>
                  </a:lnTo>
                  <a:lnTo>
                    <a:pt x="16" y="3869"/>
                  </a:lnTo>
                  <a:lnTo>
                    <a:pt x="16" y="3840"/>
                  </a:lnTo>
                  <a:lnTo>
                    <a:pt x="11" y="3793"/>
                  </a:lnTo>
                  <a:lnTo>
                    <a:pt x="5" y="3740"/>
                  </a:lnTo>
                  <a:lnTo>
                    <a:pt x="2" y="3682"/>
                  </a:lnTo>
                  <a:lnTo>
                    <a:pt x="0" y="3618"/>
                  </a:lnTo>
                  <a:lnTo>
                    <a:pt x="0" y="3553"/>
                  </a:lnTo>
                  <a:lnTo>
                    <a:pt x="4" y="3484"/>
                  </a:lnTo>
                  <a:lnTo>
                    <a:pt x="9" y="3413"/>
                  </a:lnTo>
                  <a:lnTo>
                    <a:pt x="16" y="3342"/>
                  </a:lnTo>
                  <a:lnTo>
                    <a:pt x="29" y="3269"/>
                  </a:lnTo>
                  <a:lnTo>
                    <a:pt x="44" y="3196"/>
                  </a:lnTo>
                  <a:lnTo>
                    <a:pt x="64" y="3125"/>
                  </a:lnTo>
                  <a:lnTo>
                    <a:pt x="85" y="3056"/>
                  </a:lnTo>
                  <a:lnTo>
                    <a:pt x="113" y="2989"/>
                  </a:lnTo>
                  <a:lnTo>
                    <a:pt x="145" y="2925"/>
                  </a:lnTo>
                  <a:lnTo>
                    <a:pt x="182" y="2867"/>
                  </a:lnTo>
                  <a:lnTo>
                    <a:pt x="224" y="2813"/>
                  </a:lnTo>
                  <a:lnTo>
                    <a:pt x="271" y="2765"/>
                  </a:lnTo>
                  <a:lnTo>
                    <a:pt x="324" y="2724"/>
                  </a:lnTo>
                  <a:lnTo>
                    <a:pt x="382" y="2689"/>
                  </a:lnTo>
                  <a:lnTo>
                    <a:pt x="429" y="2667"/>
                  </a:lnTo>
                  <a:lnTo>
                    <a:pt x="474" y="2654"/>
                  </a:lnTo>
                  <a:lnTo>
                    <a:pt x="516" y="2649"/>
                  </a:lnTo>
                  <a:lnTo>
                    <a:pt x="556" y="2647"/>
                  </a:lnTo>
                  <a:lnTo>
                    <a:pt x="594" y="2653"/>
                  </a:lnTo>
                  <a:lnTo>
                    <a:pt x="633" y="2662"/>
                  </a:lnTo>
                  <a:lnTo>
                    <a:pt x="673" y="2673"/>
                  </a:lnTo>
                  <a:lnTo>
                    <a:pt x="714" y="2684"/>
                  </a:lnTo>
                  <a:lnTo>
                    <a:pt x="758" y="2698"/>
                  </a:lnTo>
                  <a:lnTo>
                    <a:pt x="805" y="2709"/>
                  </a:lnTo>
                  <a:lnTo>
                    <a:pt x="856" y="2720"/>
                  </a:lnTo>
                  <a:lnTo>
                    <a:pt x="971" y="2734"/>
                  </a:lnTo>
                  <a:lnTo>
                    <a:pt x="1082" y="2738"/>
                  </a:lnTo>
                  <a:lnTo>
                    <a:pt x="1189" y="2733"/>
                  </a:lnTo>
                  <a:lnTo>
                    <a:pt x="1291" y="2718"/>
                  </a:lnTo>
                  <a:lnTo>
                    <a:pt x="1387" y="2694"/>
                  </a:lnTo>
                  <a:lnTo>
                    <a:pt x="1478" y="2664"/>
                  </a:lnTo>
                  <a:lnTo>
                    <a:pt x="1562" y="2625"/>
                  </a:lnTo>
                  <a:lnTo>
                    <a:pt x="1640" y="2580"/>
                  </a:lnTo>
                  <a:lnTo>
                    <a:pt x="1711" y="2527"/>
                  </a:lnTo>
                  <a:lnTo>
                    <a:pt x="1773" y="2471"/>
                  </a:lnTo>
                  <a:lnTo>
                    <a:pt x="1827" y="2409"/>
                  </a:lnTo>
                  <a:lnTo>
                    <a:pt x="1873" y="2342"/>
                  </a:lnTo>
                  <a:lnTo>
                    <a:pt x="1909" y="2273"/>
                  </a:lnTo>
                  <a:lnTo>
                    <a:pt x="1931" y="2213"/>
                  </a:lnTo>
                  <a:lnTo>
                    <a:pt x="1947" y="2149"/>
                  </a:lnTo>
                  <a:lnTo>
                    <a:pt x="1962" y="2084"/>
                  </a:lnTo>
                  <a:lnTo>
                    <a:pt x="1973" y="1993"/>
                  </a:lnTo>
                  <a:lnTo>
                    <a:pt x="1971" y="1904"/>
                  </a:lnTo>
                  <a:lnTo>
                    <a:pt x="1962" y="1818"/>
                  </a:lnTo>
                  <a:lnTo>
                    <a:pt x="1942" y="1736"/>
                  </a:lnTo>
                  <a:lnTo>
                    <a:pt x="1916" y="1658"/>
                  </a:lnTo>
                  <a:lnTo>
                    <a:pt x="1884" y="1585"/>
                  </a:lnTo>
                  <a:lnTo>
                    <a:pt x="1845" y="1518"/>
                  </a:lnTo>
                  <a:lnTo>
                    <a:pt x="1804" y="1458"/>
                  </a:lnTo>
                  <a:lnTo>
                    <a:pt x="1760" y="1404"/>
                  </a:lnTo>
                  <a:lnTo>
                    <a:pt x="1714" y="1356"/>
                  </a:lnTo>
                  <a:lnTo>
                    <a:pt x="1669" y="1316"/>
                  </a:lnTo>
                  <a:lnTo>
                    <a:pt x="1618" y="1278"/>
                  </a:lnTo>
                  <a:lnTo>
                    <a:pt x="1564" y="1238"/>
                  </a:lnTo>
                  <a:lnTo>
                    <a:pt x="1513" y="1198"/>
                  </a:lnTo>
                  <a:lnTo>
                    <a:pt x="1464" y="1156"/>
                  </a:lnTo>
                  <a:lnTo>
                    <a:pt x="1422" y="1107"/>
                  </a:lnTo>
                  <a:lnTo>
                    <a:pt x="1387" y="1056"/>
                  </a:lnTo>
                  <a:lnTo>
                    <a:pt x="1358" y="1000"/>
                  </a:lnTo>
                  <a:lnTo>
                    <a:pt x="1334" y="938"/>
                  </a:lnTo>
                  <a:lnTo>
                    <a:pt x="1316" y="874"/>
                  </a:lnTo>
                  <a:lnTo>
                    <a:pt x="1300" y="807"/>
                  </a:lnTo>
                  <a:lnTo>
                    <a:pt x="1285" y="736"/>
                  </a:lnTo>
                  <a:lnTo>
                    <a:pt x="1273" y="664"/>
                  </a:lnTo>
                  <a:lnTo>
                    <a:pt x="1262" y="589"/>
                  </a:lnTo>
                  <a:lnTo>
                    <a:pt x="1260" y="585"/>
                  </a:lnTo>
                  <a:lnTo>
                    <a:pt x="1258" y="574"/>
                  </a:lnTo>
                  <a:lnTo>
                    <a:pt x="1256" y="553"/>
                  </a:lnTo>
                  <a:lnTo>
                    <a:pt x="1253" y="522"/>
                  </a:lnTo>
                  <a:lnTo>
                    <a:pt x="1251" y="485"/>
                  </a:lnTo>
                  <a:lnTo>
                    <a:pt x="1247" y="442"/>
                  </a:lnTo>
                  <a:lnTo>
                    <a:pt x="1244" y="394"/>
                  </a:lnTo>
                  <a:lnTo>
                    <a:pt x="1240" y="345"/>
                  </a:lnTo>
                  <a:lnTo>
                    <a:pt x="1236" y="293"/>
                  </a:lnTo>
                  <a:lnTo>
                    <a:pt x="1234" y="238"/>
                  </a:lnTo>
                  <a:lnTo>
                    <a:pt x="1234" y="185"/>
                  </a:lnTo>
                  <a:lnTo>
                    <a:pt x="1234" y="134"/>
                  </a:lnTo>
                  <a:lnTo>
                    <a:pt x="1236" y="85"/>
                  </a:lnTo>
                  <a:lnTo>
                    <a:pt x="1240" y="40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28CA01A6-3734-44D1-9138-7C3C693905ED}"/>
                </a:ext>
              </a:extLst>
            </p:cNvPr>
            <p:cNvCxnSpPr>
              <a:cxnSpLocks/>
              <a:stCxn id="252" idx="0"/>
              <a:endCxn id="234" idx="4"/>
            </p:cNvCxnSpPr>
            <p:nvPr/>
          </p:nvCxnSpPr>
          <p:spPr>
            <a:xfrm flipH="1" flipV="1">
              <a:off x="9362814" y="2429306"/>
              <a:ext cx="2" cy="1507405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97B63307-5004-44C2-84A4-7CA2176929E5}"/>
                </a:ext>
              </a:extLst>
            </p:cNvPr>
            <p:cNvCxnSpPr>
              <a:cxnSpLocks/>
              <a:stCxn id="252" idx="0"/>
              <a:endCxn id="257" idx="4"/>
            </p:cNvCxnSpPr>
            <p:nvPr/>
          </p:nvCxnSpPr>
          <p:spPr>
            <a:xfrm flipH="1" flipV="1">
              <a:off x="8882068" y="3257398"/>
              <a:ext cx="480749" cy="679312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B4B6337-0986-46A5-86AD-4D4A2119C47A}"/>
                </a:ext>
              </a:extLst>
            </p:cNvPr>
            <p:cNvCxnSpPr>
              <a:cxnSpLocks/>
              <a:stCxn id="252" idx="0"/>
              <a:endCxn id="258" idx="4"/>
            </p:cNvCxnSpPr>
            <p:nvPr/>
          </p:nvCxnSpPr>
          <p:spPr>
            <a:xfrm flipV="1">
              <a:off x="9362818" y="3257398"/>
              <a:ext cx="480749" cy="679312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B18C67C6-D44E-4D23-A92B-C80BB9A155F5}"/>
                </a:ext>
              </a:extLst>
            </p:cNvPr>
            <p:cNvCxnSpPr>
              <a:cxnSpLocks/>
              <a:stCxn id="252" idx="0"/>
              <a:endCxn id="237" idx="2"/>
            </p:cNvCxnSpPr>
            <p:nvPr/>
          </p:nvCxnSpPr>
          <p:spPr>
            <a:xfrm flipV="1">
              <a:off x="9362814" y="3034995"/>
              <a:ext cx="1118210" cy="90171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Freeform 81">
              <a:extLst>
                <a:ext uri="{FF2B5EF4-FFF2-40B4-BE49-F238E27FC236}">
                  <a16:creationId xmlns:a16="http://schemas.microsoft.com/office/drawing/2014/main" id="{540360DF-8FA7-45C3-97F4-A12B8DCB6C98}"/>
                </a:ext>
              </a:extLst>
            </p:cNvPr>
            <p:cNvSpPr/>
            <p:nvPr/>
          </p:nvSpPr>
          <p:spPr>
            <a:xfrm>
              <a:off x="8720130" y="2343757"/>
              <a:ext cx="611784" cy="1566250"/>
            </a:xfrm>
            <a:custGeom>
              <a:avLst/>
              <a:gdLst>
                <a:gd name="connsiteX0" fmla="*/ 506994 w 506994"/>
                <a:gd name="connsiteY0" fmla="*/ 1566249 h 1566249"/>
                <a:gd name="connsiteX1" fmla="*/ 321398 w 506994"/>
                <a:gd name="connsiteY1" fmla="*/ 113168 h 1566249"/>
                <a:gd name="connsiteX2" fmla="*/ 0 w 506994"/>
                <a:gd name="connsiteY2" fmla="*/ 0 h 1566249"/>
                <a:gd name="connsiteX3" fmla="*/ 0 w 506994"/>
                <a:gd name="connsiteY3" fmla="*/ 0 h 156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994" h="1566249">
                  <a:moveTo>
                    <a:pt x="506994" y="1566249"/>
                  </a:moveTo>
                  <a:lnTo>
                    <a:pt x="321398" y="113168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8" name="Freeform 114">
              <a:extLst>
                <a:ext uri="{FF2B5EF4-FFF2-40B4-BE49-F238E27FC236}">
                  <a16:creationId xmlns:a16="http://schemas.microsoft.com/office/drawing/2014/main" id="{3FE92FD9-5878-4395-9F7D-B1CC4DBDC16A}"/>
                </a:ext>
              </a:extLst>
            </p:cNvPr>
            <p:cNvSpPr/>
            <p:nvPr/>
          </p:nvSpPr>
          <p:spPr>
            <a:xfrm flipH="1">
              <a:off x="9400241" y="2343757"/>
              <a:ext cx="611784" cy="1566250"/>
            </a:xfrm>
            <a:custGeom>
              <a:avLst/>
              <a:gdLst>
                <a:gd name="connsiteX0" fmla="*/ 506994 w 506994"/>
                <a:gd name="connsiteY0" fmla="*/ 1566249 h 1566249"/>
                <a:gd name="connsiteX1" fmla="*/ 321398 w 506994"/>
                <a:gd name="connsiteY1" fmla="*/ 113168 h 1566249"/>
                <a:gd name="connsiteX2" fmla="*/ 0 w 506994"/>
                <a:gd name="connsiteY2" fmla="*/ 0 h 1566249"/>
                <a:gd name="connsiteX3" fmla="*/ 0 w 506994"/>
                <a:gd name="connsiteY3" fmla="*/ 0 h 156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994" h="1566249">
                  <a:moveTo>
                    <a:pt x="506994" y="1566249"/>
                  </a:moveTo>
                  <a:lnTo>
                    <a:pt x="321398" y="113168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4A740B5D-17A7-46C6-9564-75F1022B543E}"/>
                </a:ext>
              </a:extLst>
            </p:cNvPr>
            <p:cNvCxnSpPr>
              <a:cxnSpLocks/>
              <a:stCxn id="233" idx="6"/>
              <a:endCxn id="252" idx="0"/>
            </p:cNvCxnSpPr>
            <p:nvPr/>
          </p:nvCxnSpPr>
          <p:spPr>
            <a:xfrm>
              <a:off x="8244605" y="3034995"/>
              <a:ext cx="1118211" cy="90171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86D237F-0679-4E56-AE8C-FFBC4FE14AC5}"/>
                </a:ext>
              </a:extLst>
            </p:cNvPr>
            <p:cNvCxnSpPr>
              <a:stCxn id="252" idx="0"/>
              <a:endCxn id="255" idx="7"/>
            </p:cNvCxnSpPr>
            <p:nvPr/>
          </p:nvCxnSpPr>
          <p:spPr>
            <a:xfrm flipH="1" flipV="1">
              <a:off x="8630445" y="3461990"/>
              <a:ext cx="732370" cy="47472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6DF6AF91-FF2C-4379-A745-5B1502164C37}"/>
                </a:ext>
              </a:extLst>
            </p:cNvPr>
            <p:cNvCxnSpPr>
              <a:cxnSpLocks/>
              <a:stCxn id="252" idx="0"/>
              <a:endCxn id="253" idx="1"/>
            </p:cNvCxnSpPr>
            <p:nvPr/>
          </p:nvCxnSpPr>
          <p:spPr>
            <a:xfrm flipV="1">
              <a:off x="9362814" y="3461990"/>
              <a:ext cx="732370" cy="47472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83BE81C3-68D3-4B22-A75F-64F25FE280D6}"/>
                </a:ext>
              </a:extLst>
            </p:cNvPr>
            <p:cNvSpPr/>
            <p:nvPr/>
          </p:nvSpPr>
          <p:spPr>
            <a:xfrm>
              <a:off x="9255482" y="3936714"/>
              <a:ext cx="214669" cy="2146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19FD680F-7280-431A-BB06-9E97D16B91E9}"/>
                </a:ext>
              </a:extLst>
            </p:cNvPr>
            <p:cNvSpPr/>
            <p:nvPr/>
          </p:nvSpPr>
          <p:spPr>
            <a:xfrm>
              <a:off x="10000278" y="3367084"/>
              <a:ext cx="648072" cy="648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4" name="Freeform 18">
              <a:extLst>
                <a:ext uri="{FF2B5EF4-FFF2-40B4-BE49-F238E27FC236}">
                  <a16:creationId xmlns:a16="http://schemas.microsoft.com/office/drawing/2014/main" id="{6A545250-8425-4691-8D02-CBB8CDD8A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2158" y="3512140"/>
              <a:ext cx="346341" cy="394856"/>
            </a:xfrm>
            <a:custGeom>
              <a:avLst/>
              <a:gdLst/>
              <a:ahLst/>
              <a:cxnLst/>
              <a:rect l="l" t="t" r="r" b="b"/>
              <a:pathLst>
                <a:path w="3384376" h="3858469">
                  <a:moveTo>
                    <a:pt x="1740934" y="236685"/>
                  </a:moveTo>
                  <a:lnTo>
                    <a:pt x="1571200" y="249050"/>
                  </a:lnTo>
                  <a:lnTo>
                    <a:pt x="1377859" y="294013"/>
                  </a:lnTo>
                  <a:lnTo>
                    <a:pt x="1316035" y="316494"/>
                  </a:lnTo>
                  <a:lnTo>
                    <a:pt x="1250839" y="341224"/>
                  </a:lnTo>
                  <a:lnTo>
                    <a:pt x="1187891" y="369326"/>
                  </a:lnTo>
                  <a:lnTo>
                    <a:pt x="1123819" y="403048"/>
                  </a:lnTo>
                  <a:lnTo>
                    <a:pt x="1063119" y="439018"/>
                  </a:lnTo>
                  <a:lnTo>
                    <a:pt x="1003544" y="478360"/>
                  </a:lnTo>
                  <a:lnTo>
                    <a:pt x="948464" y="523323"/>
                  </a:lnTo>
                  <a:lnTo>
                    <a:pt x="896757" y="571658"/>
                  </a:lnTo>
                  <a:lnTo>
                    <a:pt x="850670" y="625614"/>
                  </a:lnTo>
                  <a:lnTo>
                    <a:pt x="809079" y="680693"/>
                  </a:lnTo>
                  <a:lnTo>
                    <a:pt x="776481" y="741393"/>
                  </a:lnTo>
                  <a:lnTo>
                    <a:pt x="749504" y="807713"/>
                  </a:lnTo>
                  <a:lnTo>
                    <a:pt x="733767" y="876282"/>
                  </a:lnTo>
                  <a:lnTo>
                    <a:pt x="725898" y="952718"/>
                  </a:lnTo>
                  <a:lnTo>
                    <a:pt x="729270" y="1005550"/>
                  </a:lnTo>
                  <a:lnTo>
                    <a:pt x="743883" y="1055009"/>
                  </a:lnTo>
                  <a:lnTo>
                    <a:pt x="764117" y="1099972"/>
                  </a:lnTo>
                  <a:lnTo>
                    <a:pt x="793342" y="1140438"/>
                  </a:lnTo>
                  <a:lnTo>
                    <a:pt x="823692" y="1178657"/>
                  </a:lnTo>
                  <a:lnTo>
                    <a:pt x="858539" y="1212379"/>
                  </a:lnTo>
                  <a:lnTo>
                    <a:pt x="893385" y="1238232"/>
                  </a:lnTo>
                  <a:lnTo>
                    <a:pt x="929355" y="1262962"/>
                  </a:lnTo>
                  <a:lnTo>
                    <a:pt x="976566" y="1280947"/>
                  </a:lnTo>
                  <a:lnTo>
                    <a:pt x="1028273" y="1293312"/>
                  </a:lnTo>
                  <a:lnTo>
                    <a:pt x="1085601" y="1302304"/>
                  </a:lnTo>
                  <a:lnTo>
                    <a:pt x="1146301" y="1307925"/>
                  </a:lnTo>
                  <a:lnTo>
                    <a:pt x="1210373" y="1312421"/>
                  </a:lnTo>
                  <a:lnTo>
                    <a:pt x="1273321" y="1313545"/>
                  </a:lnTo>
                  <a:lnTo>
                    <a:pt x="1338517" y="1313545"/>
                  </a:lnTo>
                  <a:lnTo>
                    <a:pt x="1403713" y="1315793"/>
                  </a:lnTo>
                  <a:lnTo>
                    <a:pt x="1465537" y="1320290"/>
                  </a:lnTo>
                  <a:lnTo>
                    <a:pt x="1522865" y="1324786"/>
                  </a:lnTo>
                  <a:lnTo>
                    <a:pt x="1575696" y="1332654"/>
                  </a:lnTo>
                  <a:lnTo>
                    <a:pt x="1625155" y="1345019"/>
                  </a:lnTo>
                  <a:lnTo>
                    <a:pt x="1665622" y="1360756"/>
                  </a:lnTo>
                  <a:lnTo>
                    <a:pt x="1695971" y="1383238"/>
                  </a:lnTo>
                  <a:lnTo>
                    <a:pt x="1720701" y="1407967"/>
                  </a:lnTo>
                  <a:lnTo>
                    <a:pt x="1743182" y="1437193"/>
                  </a:lnTo>
                  <a:lnTo>
                    <a:pt x="1760043" y="1465295"/>
                  </a:lnTo>
                  <a:lnTo>
                    <a:pt x="1775780" y="1497893"/>
                  </a:lnTo>
                  <a:lnTo>
                    <a:pt x="1788145" y="1528243"/>
                  </a:lnTo>
                  <a:lnTo>
                    <a:pt x="1800510" y="1560841"/>
                  </a:lnTo>
                  <a:lnTo>
                    <a:pt x="1812875" y="1594563"/>
                  </a:lnTo>
                  <a:lnTo>
                    <a:pt x="1827488" y="1624913"/>
                  </a:lnTo>
                  <a:lnTo>
                    <a:pt x="1840977" y="1655263"/>
                  </a:lnTo>
                  <a:lnTo>
                    <a:pt x="1857838" y="1684489"/>
                  </a:lnTo>
                  <a:lnTo>
                    <a:pt x="1875823" y="1710342"/>
                  </a:lnTo>
                  <a:lnTo>
                    <a:pt x="1898304" y="1735072"/>
                  </a:lnTo>
                  <a:lnTo>
                    <a:pt x="1925282" y="1755305"/>
                  </a:lnTo>
                  <a:lnTo>
                    <a:pt x="1957880" y="1772166"/>
                  </a:lnTo>
                  <a:lnTo>
                    <a:pt x="1997222" y="1785655"/>
                  </a:lnTo>
                  <a:lnTo>
                    <a:pt x="2039937" y="1794647"/>
                  </a:lnTo>
                  <a:lnTo>
                    <a:pt x="2090520" y="1798020"/>
                  </a:lnTo>
                  <a:lnTo>
                    <a:pt x="2152344" y="1796896"/>
                  </a:lnTo>
                  <a:lnTo>
                    <a:pt x="2178198" y="1837362"/>
                  </a:lnTo>
                  <a:lnTo>
                    <a:pt x="2209672" y="1880077"/>
                  </a:lnTo>
                  <a:lnTo>
                    <a:pt x="2245642" y="1925040"/>
                  </a:lnTo>
                  <a:lnTo>
                    <a:pt x="2287233" y="1967754"/>
                  </a:lnTo>
                  <a:lnTo>
                    <a:pt x="2329947" y="2009345"/>
                  </a:lnTo>
                  <a:lnTo>
                    <a:pt x="2372662" y="2039695"/>
                  </a:lnTo>
                  <a:lnTo>
                    <a:pt x="2415377" y="2062176"/>
                  </a:lnTo>
                  <a:lnTo>
                    <a:pt x="2452471" y="2072293"/>
                  </a:lnTo>
                  <a:lnTo>
                    <a:pt x="2495186" y="2074541"/>
                  </a:lnTo>
                  <a:lnTo>
                    <a:pt x="2542397" y="2072293"/>
                  </a:lnTo>
                  <a:lnTo>
                    <a:pt x="2591856" y="2067797"/>
                  </a:lnTo>
                  <a:lnTo>
                    <a:pt x="2642439" y="2057680"/>
                  </a:lnTo>
                  <a:lnTo>
                    <a:pt x="2691898" y="2045315"/>
                  </a:lnTo>
                  <a:lnTo>
                    <a:pt x="2740233" y="2031826"/>
                  </a:lnTo>
                  <a:lnTo>
                    <a:pt x="2784072" y="2014965"/>
                  </a:lnTo>
                  <a:lnTo>
                    <a:pt x="2824539" y="1999228"/>
                  </a:lnTo>
                  <a:lnTo>
                    <a:pt x="2854888" y="1982367"/>
                  </a:lnTo>
                  <a:lnTo>
                    <a:pt x="2879618" y="1967754"/>
                  </a:lnTo>
                  <a:lnTo>
                    <a:pt x="2916712" y="1939653"/>
                  </a:lnTo>
                  <a:lnTo>
                    <a:pt x="2952683" y="1907055"/>
                  </a:lnTo>
                  <a:lnTo>
                    <a:pt x="2987529" y="1872208"/>
                  </a:lnTo>
                  <a:lnTo>
                    <a:pt x="3022375" y="1835114"/>
                  </a:lnTo>
                  <a:lnTo>
                    <a:pt x="3054973" y="1792399"/>
                  </a:lnTo>
                  <a:lnTo>
                    <a:pt x="3084199" y="1747437"/>
                  </a:lnTo>
                  <a:lnTo>
                    <a:pt x="3110053" y="1697977"/>
                  </a:lnTo>
                  <a:lnTo>
                    <a:pt x="3132534" y="1642898"/>
                  </a:lnTo>
                  <a:lnTo>
                    <a:pt x="3149395" y="1585570"/>
                  </a:lnTo>
                  <a:lnTo>
                    <a:pt x="3161760" y="1520374"/>
                  </a:lnTo>
                  <a:lnTo>
                    <a:pt x="3166256" y="1452930"/>
                  </a:lnTo>
                  <a:lnTo>
                    <a:pt x="3164008" y="1377617"/>
                  </a:lnTo>
                  <a:lnTo>
                    <a:pt x="3153891" y="1297808"/>
                  </a:lnTo>
                  <a:lnTo>
                    <a:pt x="3129162" y="1178657"/>
                  </a:lnTo>
                  <a:lnTo>
                    <a:pt x="3098812" y="1068498"/>
                  </a:lnTo>
                  <a:lnTo>
                    <a:pt x="3059469" y="962835"/>
                  </a:lnTo>
                  <a:lnTo>
                    <a:pt x="3012258" y="863917"/>
                  </a:lnTo>
                  <a:lnTo>
                    <a:pt x="2959427" y="772867"/>
                  </a:lnTo>
                  <a:lnTo>
                    <a:pt x="2896479" y="686314"/>
                  </a:lnTo>
                  <a:lnTo>
                    <a:pt x="2829035" y="608753"/>
                  </a:lnTo>
                  <a:lnTo>
                    <a:pt x="2750350" y="539060"/>
                  </a:lnTo>
                  <a:lnTo>
                    <a:pt x="2669417" y="473864"/>
                  </a:lnTo>
                  <a:lnTo>
                    <a:pt x="2577243" y="418785"/>
                  </a:lnTo>
                  <a:lnTo>
                    <a:pt x="2479449" y="369326"/>
                  </a:lnTo>
                  <a:lnTo>
                    <a:pt x="2374910" y="326611"/>
                  </a:lnTo>
                  <a:lnTo>
                    <a:pt x="2262503" y="294013"/>
                  </a:lnTo>
                  <a:lnTo>
                    <a:pt x="2142228" y="268159"/>
                  </a:lnTo>
                  <a:lnTo>
                    <a:pt x="2017456" y="249050"/>
                  </a:lnTo>
                  <a:lnTo>
                    <a:pt x="1882567" y="238933"/>
                  </a:lnTo>
                  <a:close/>
                  <a:moveTo>
                    <a:pt x="1743955" y="0"/>
                  </a:moveTo>
                  <a:lnTo>
                    <a:pt x="1891201" y="1188"/>
                  </a:lnTo>
                  <a:lnTo>
                    <a:pt x="2029245" y="11883"/>
                  </a:lnTo>
                  <a:lnTo>
                    <a:pt x="2160387" y="29708"/>
                  </a:lnTo>
                  <a:lnTo>
                    <a:pt x="2285777" y="55851"/>
                  </a:lnTo>
                  <a:lnTo>
                    <a:pt x="2405415" y="87936"/>
                  </a:lnTo>
                  <a:lnTo>
                    <a:pt x="2515850" y="129527"/>
                  </a:lnTo>
                  <a:lnTo>
                    <a:pt x="2622834" y="174683"/>
                  </a:lnTo>
                  <a:lnTo>
                    <a:pt x="2720615" y="228157"/>
                  </a:lnTo>
                  <a:lnTo>
                    <a:pt x="2812644" y="288761"/>
                  </a:lnTo>
                  <a:lnTo>
                    <a:pt x="2901222" y="356496"/>
                  </a:lnTo>
                  <a:lnTo>
                    <a:pt x="2980598" y="428983"/>
                  </a:lnTo>
                  <a:lnTo>
                    <a:pt x="3053071" y="509789"/>
                  </a:lnTo>
                  <a:lnTo>
                    <a:pt x="3120942" y="594159"/>
                  </a:lnTo>
                  <a:lnTo>
                    <a:pt x="3180761" y="684471"/>
                  </a:lnTo>
                  <a:lnTo>
                    <a:pt x="3235979" y="779537"/>
                  </a:lnTo>
                  <a:lnTo>
                    <a:pt x="3272791" y="859154"/>
                  </a:lnTo>
                  <a:lnTo>
                    <a:pt x="3305001" y="948278"/>
                  </a:lnTo>
                  <a:lnTo>
                    <a:pt x="3333760" y="1045720"/>
                  </a:lnTo>
                  <a:lnTo>
                    <a:pt x="3356767" y="1151480"/>
                  </a:lnTo>
                  <a:lnTo>
                    <a:pt x="3374023" y="1259617"/>
                  </a:lnTo>
                  <a:lnTo>
                    <a:pt x="3382075" y="1371319"/>
                  </a:lnTo>
                  <a:lnTo>
                    <a:pt x="3384376" y="1485398"/>
                  </a:lnTo>
                  <a:lnTo>
                    <a:pt x="3377474" y="1598288"/>
                  </a:lnTo>
                  <a:lnTo>
                    <a:pt x="3363669" y="1708802"/>
                  </a:lnTo>
                  <a:lnTo>
                    <a:pt x="3338361" y="1816939"/>
                  </a:lnTo>
                  <a:lnTo>
                    <a:pt x="3305001" y="1909627"/>
                  </a:lnTo>
                  <a:lnTo>
                    <a:pt x="3264738" y="1996375"/>
                  </a:lnTo>
                  <a:lnTo>
                    <a:pt x="3216423" y="2075992"/>
                  </a:lnTo>
                  <a:lnTo>
                    <a:pt x="3166957" y="2153233"/>
                  </a:lnTo>
                  <a:lnTo>
                    <a:pt x="3111739" y="2229285"/>
                  </a:lnTo>
                  <a:lnTo>
                    <a:pt x="3057672" y="2300584"/>
                  </a:lnTo>
                  <a:lnTo>
                    <a:pt x="3003605" y="2374260"/>
                  </a:lnTo>
                  <a:lnTo>
                    <a:pt x="2950688" y="2447935"/>
                  </a:lnTo>
                  <a:lnTo>
                    <a:pt x="2915027" y="2507351"/>
                  </a:lnTo>
                  <a:lnTo>
                    <a:pt x="2886268" y="2575085"/>
                  </a:lnTo>
                  <a:lnTo>
                    <a:pt x="2863260" y="2646385"/>
                  </a:lnTo>
                  <a:lnTo>
                    <a:pt x="2844855" y="2723625"/>
                  </a:lnTo>
                  <a:lnTo>
                    <a:pt x="2842554" y="2760463"/>
                  </a:lnTo>
                  <a:lnTo>
                    <a:pt x="2844855" y="2804431"/>
                  </a:lnTo>
                  <a:lnTo>
                    <a:pt x="2850606" y="2857905"/>
                  </a:lnTo>
                  <a:lnTo>
                    <a:pt x="2858659" y="2913756"/>
                  </a:lnTo>
                  <a:lnTo>
                    <a:pt x="2871313" y="2974360"/>
                  </a:lnTo>
                  <a:lnTo>
                    <a:pt x="2886268" y="3034965"/>
                  </a:lnTo>
                  <a:lnTo>
                    <a:pt x="2901222" y="3093192"/>
                  </a:lnTo>
                  <a:lnTo>
                    <a:pt x="2917328" y="3149043"/>
                  </a:lnTo>
                  <a:lnTo>
                    <a:pt x="2932282" y="3198952"/>
                  </a:lnTo>
                  <a:lnTo>
                    <a:pt x="2947237" y="3242920"/>
                  </a:lnTo>
                  <a:lnTo>
                    <a:pt x="2959891" y="3275005"/>
                  </a:lnTo>
                  <a:lnTo>
                    <a:pt x="2978297" y="3322538"/>
                  </a:lnTo>
                  <a:lnTo>
                    <a:pt x="2995552" y="3380765"/>
                  </a:lnTo>
                  <a:lnTo>
                    <a:pt x="3013958" y="3446123"/>
                  </a:lnTo>
                  <a:lnTo>
                    <a:pt x="3032364" y="3512668"/>
                  </a:lnTo>
                  <a:lnTo>
                    <a:pt x="3053071" y="3573273"/>
                  </a:lnTo>
                  <a:lnTo>
                    <a:pt x="3074928" y="3626747"/>
                  </a:lnTo>
                  <a:lnTo>
                    <a:pt x="2878215" y="3692105"/>
                  </a:lnTo>
                  <a:lnTo>
                    <a:pt x="2687254" y="3747955"/>
                  </a:lnTo>
                  <a:lnTo>
                    <a:pt x="2505497" y="3793112"/>
                  </a:lnTo>
                  <a:lnTo>
                    <a:pt x="2328340" y="3826384"/>
                  </a:lnTo>
                  <a:lnTo>
                    <a:pt x="2155785" y="3850151"/>
                  </a:lnTo>
                  <a:lnTo>
                    <a:pt x="1988983" y="3858469"/>
                  </a:lnTo>
                  <a:lnTo>
                    <a:pt x="1825631" y="3856092"/>
                  </a:lnTo>
                  <a:lnTo>
                    <a:pt x="1666880" y="3840644"/>
                  </a:lnTo>
                  <a:lnTo>
                    <a:pt x="1510430" y="3813313"/>
                  </a:lnTo>
                  <a:lnTo>
                    <a:pt x="1503528" y="3774098"/>
                  </a:lnTo>
                  <a:lnTo>
                    <a:pt x="1495476" y="3728942"/>
                  </a:lnTo>
                  <a:lnTo>
                    <a:pt x="1485122" y="3674280"/>
                  </a:lnTo>
                  <a:lnTo>
                    <a:pt x="1477070" y="3616052"/>
                  </a:lnTo>
                  <a:lnTo>
                    <a:pt x="1465566" y="3553071"/>
                  </a:lnTo>
                  <a:lnTo>
                    <a:pt x="1454062" y="3488902"/>
                  </a:lnTo>
                  <a:lnTo>
                    <a:pt x="1441408" y="3425921"/>
                  </a:lnTo>
                  <a:lnTo>
                    <a:pt x="1426454" y="3365317"/>
                  </a:lnTo>
                  <a:lnTo>
                    <a:pt x="1411499" y="3307089"/>
                  </a:lnTo>
                  <a:lnTo>
                    <a:pt x="1393093" y="3255992"/>
                  </a:lnTo>
                  <a:lnTo>
                    <a:pt x="1373537" y="3212024"/>
                  </a:lnTo>
                  <a:lnTo>
                    <a:pt x="1352830" y="3177563"/>
                  </a:lnTo>
                  <a:lnTo>
                    <a:pt x="1329823" y="3156173"/>
                  </a:lnTo>
                  <a:lnTo>
                    <a:pt x="1304515" y="3145478"/>
                  </a:lnTo>
                  <a:lnTo>
                    <a:pt x="1275756" y="3140725"/>
                  </a:lnTo>
                  <a:lnTo>
                    <a:pt x="1242395" y="3143102"/>
                  </a:lnTo>
                  <a:lnTo>
                    <a:pt x="1209035" y="3147855"/>
                  </a:lnTo>
                  <a:lnTo>
                    <a:pt x="1177975" y="3156173"/>
                  </a:lnTo>
                  <a:lnTo>
                    <a:pt x="1148065" y="3164491"/>
                  </a:lnTo>
                  <a:lnTo>
                    <a:pt x="1120456" y="3172809"/>
                  </a:lnTo>
                  <a:lnTo>
                    <a:pt x="1099750" y="3179939"/>
                  </a:lnTo>
                  <a:lnTo>
                    <a:pt x="1050284" y="3196576"/>
                  </a:lnTo>
                  <a:lnTo>
                    <a:pt x="993916" y="3212024"/>
                  </a:lnTo>
                  <a:lnTo>
                    <a:pt x="930646" y="3225095"/>
                  </a:lnTo>
                  <a:lnTo>
                    <a:pt x="863925" y="3233414"/>
                  </a:lnTo>
                  <a:lnTo>
                    <a:pt x="797204" y="3240544"/>
                  </a:lnTo>
                  <a:lnTo>
                    <a:pt x="729332" y="3242920"/>
                  </a:lnTo>
                  <a:lnTo>
                    <a:pt x="664912" y="3238167"/>
                  </a:lnTo>
                  <a:lnTo>
                    <a:pt x="603942" y="3227472"/>
                  </a:lnTo>
                  <a:lnTo>
                    <a:pt x="570582" y="3219154"/>
                  </a:lnTo>
                  <a:lnTo>
                    <a:pt x="537221" y="3203706"/>
                  </a:lnTo>
                  <a:lnTo>
                    <a:pt x="503860" y="3185881"/>
                  </a:lnTo>
                  <a:lnTo>
                    <a:pt x="475101" y="3164491"/>
                  </a:lnTo>
                  <a:lnTo>
                    <a:pt x="445192" y="3138348"/>
                  </a:lnTo>
                  <a:lnTo>
                    <a:pt x="422184" y="3111017"/>
                  </a:lnTo>
                  <a:lnTo>
                    <a:pt x="406079" y="3076556"/>
                  </a:lnTo>
                  <a:lnTo>
                    <a:pt x="393425" y="3037341"/>
                  </a:lnTo>
                  <a:lnTo>
                    <a:pt x="388824" y="2994562"/>
                  </a:lnTo>
                  <a:lnTo>
                    <a:pt x="393425" y="2947029"/>
                  </a:lnTo>
                  <a:lnTo>
                    <a:pt x="399177" y="2913756"/>
                  </a:lnTo>
                  <a:lnTo>
                    <a:pt x="407230" y="2876918"/>
                  </a:lnTo>
                  <a:lnTo>
                    <a:pt x="416433" y="2838892"/>
                  </a:lnTo>
                  <a:lnTo>
                    <a:pt x="419884" y="2802054"/>
                  </a:lnTo>
                  <a:lnTo>
                    <a:pt x="419884" y="2762840"/>
                  </a:lnTo>
                  <a:lnTo>
                    <a:pt x="409530" y="2728379"/>
                  </a:lnTo>
                  <a:lnTo>
                    <a:pt x="399177" y="2709365"/>
                  </a:lnTo>
                  <a:lnTo>
                    <a:pt x="380771" y="2691541"/>
                  </a:lnTo>
                  <a:lnTo>
                    <a:pt x="361215" y="2678469"/>
                  </a:lnTo>
                  <a:lnTo>
                    <a:pt x="340508" y="2667774"/>
                  </a:lnTo>
                  <a:lnTo>
                    <a:pt x="319802" y="2652326"/>
                  </a:lnTo>
                  <a:lnTo>
                    <a:pt x="303697" y="2635690"/>
                  </a:lnTo>
                  <a:lnTo>
                    <a:pt x="291043" y="2614300"/>
                  </a:lnTo>
                  <a:lnTo>
                    <a:pt x="286441" y="2590534"/>
                  </a:lnTo>
                  <a:lnTo>
                    <a:pt x="288742" y="2566767"/>
                  </a:lnTo>
                  <a:lnTo>
                    <a:pt x="296794" y="2544189"/>
                  </a:lnTo>
                  <a:lnTo>
                    <a:pt x="307148" y="2525176"/>
                  </a:lnTo>
                  <a:lnTo>
                    <a:pt x="314050" y="2506163"/>
                  </a:lnTo>
                  <a:lnTo>
                    <a:pt x="280689" y="2482397"/>
                  </a:lnTo>
                  <a:lnTo>
                    <a:pt x="257682" y="2458630"/>
                  </a:lnTo>
                  <a:lnTo>
                    <a:pt x="245028" y="2434864"/>
                  </a:lnTo>
                  <a:lnTo>
                    <a:pt x="242727" y="2408721"/>
                  </a:lnTo>
                  <a:lnTo>
                    <a:pt x="246178" y="2384955"/>
                  </a:lnTo>
                  <a:lnTo>
                    <a:pt x="255381" y="2358812"/>
                  </a:lnTo>
                  <a:lnTo>
                    <a:pt x="268035" y="2332669"/>
                  </a:lnTo>
                  <a:lnTo>
                    <a:pt x="281840" y="2306526"/>
                  </a:lnTo>
                  <a:lnTo>
                    <a:pt x="294494" y="2279194"/>
                  </a:lnTo>
                  <a:lnTo>
                    <a:pt x="307148" y="2253051"/>
                  </a:lnTo>
                  <a:lnTo>
                    <a:pt x="314050" y="2224532"/>
                  </a:lnTo>
                  <a:lnTo>
                    <a:pt x="291043" y="2203142"/>
                  </a:lnTo>
                  <a:lnTo>
                    <a:pt x="258832" y="2186505"/>
                  </a:lnTo>
                  <a:lnTo>
                    <a:pt x="223171" y="2171057"/>
                  </a:lnTo>
                  <a:lnTo>
                    <a:pt x="186359" y="2157986"/>
                  </a:lnTo>
                  <a:lnTo>
                    <a:pt x="148397" y="2144914"/>
                  </a:lnTo>
                  <a:lnTo>
                    <a:pt x="110435" y="2131843"/>
                  </a:lnTo>
                  <a:lnTo>
                    <a:pt x="74774" y="2116395"/>
                  </a:lnTo>
                  <a:lnTo>
                    <a:pt x="46015" y="2099758"/>
                  </a:lnTo>
                  <a:lnTo>
                    <a:pt x="20707" y="2075992"/>
                  </a:lnTo>
                  <a:lnTo>
                    <a:pt x="5752" y="2047472"/>
                  </a:lnTo>
                  <a:lnTo>
                    <a:pt x="0" y="2017764"/>
                  </a:lnTo>
                  <a:lnTo>
                    <a:pt x="4602" y="1989245"/>
                  </a:lnTo>
                  <a:lnTo>
                    <a:pt x="14955" y="1963102"/>
                  </a:lnTo>
                  <a:lnTo>
                    <a:pt x="31060" y="1941712"/>
                  </a:lnTo>
                  <a:lnTo>
                    <a:pt x="50616" y="1920322"/>
                  </a:lnTo>
                  <a:lnTo>
                    <a:pt x="69022" y="1902497"/>
                  </a:lnTo>
                  <a:lnTo>
                    <a:pt x="83977" y="1888238"/>
                  </a:lnTo>
                  <a:lnTo>
                    <a:pt x="127691" y="1835952"/>
                  </a:lnTo>
                  <a:lnTo>
                    <a:pt x="173705" y="1788419"/>
                  </a:lnTo>
                  <a:lnTo>
                    <a:pt x="219720" y="1740886"/>
                  </a:lnTo>
                  <a:lnTo>
                    <a:pt x="263434" y="1688600"/>
                  </a:lnTo>
                  <a:lnTo>
                    <a:pt x="304847" y="1637503"/>
                  </a:lnTo>
                  <a:lnTo>
                    <a:pt x="342809" y="1579275"/>
                  </a:lnTo>
                  <a:lnTo>
                    <a:pt x="373869" y="1516294"/>
                  </a:lnTo>
                  <a:lnTo>
                    <a:pt x="391124" y="1464008"/>
                  </a:lnTo>
                  <a:lnTo>
                    <a:pt x="396876" y="1412910"/>
                  </a:lnTo>
                  <a:lnTo>
                    <a:pt x="396876" y="1358248"/>
                  </a:lnTo>
                  <a:lnTo>
                    <a:pt x="395726" y="1300020"/>
                  </a:lnTo>
                  <a:lnTo>
                    <a:pt x="393425" y="1241793"/>
                  </a:lnTo>
                  <a:lnTo>
                    <a:pt x="395726" y="1178812"/>
                  </a:lnTo>
                  <a:lnTo>
                    <a:pt x="401478" y="1112266"/>
                  </a:lnTo>
                  <a:lnTo>
                    <a:pt x="465898" y="837764"/>
                  </a:lnTo>
                  <a:lnTo>
                    <a:pt x="506161" y="737946"/>
                  </a:lnTo>
                  <a:lnTo>
                    <a:pt x="554476" y="645257"/>
                  </a:lnTo>
                  <a:lnTo>
                    <a:pt x="610844" y="558510"/>
                  </a:lnTo>
                  <a:lnTo>
                    <a:pt x="675265" y="476516"/>
                  </a:lnTo>
                  <a:lnTo>
                    <a:pt x="746588" y="401652"/>
                  </a:lnTo>
                  <a:lnTo>
                    <a:pt x="823662" y="332729"/>
                  </a:lnTo>
                  <a:lnTo>
                    <a:pt x="907639" y="269748"/>
                  </a:lnTo>
                  <a:lnTo>
                    <a:pt x="995067" y="213897"/>
                  </a:lnTo>
                  <a:lnTo>
                    <a:pt x="1089397" y="163988"/>
                  </a:lnTo>
                  <a:lnTo>
                    <a:pt x="1186027" y="122397"/>
                  </a:lnTo>
                  <a:lnTo>
                    <a:pt x="1283808" y="85559"/>
                  </a:lnTo>
                  <a:lnTo>
                    <a:pt x="1612813" y="106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A18DB673-5A93-4E0D-82C5-C61E21D5AC64}"/>
                </a:ext>
              </a:extLst>
            </p:cNvPr>
            <p:cNvSpPr/>
            <p:nvPr/>
          </p:nvSpPr>
          <p:spPr>
            <a:xfrm>
              <a:off x="8077282" y="3367084"/>
              <a:ext cx="648072" cy="64807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6" name="Freeform 9">
              <a:extLst>
                <a:ext uri="{FF2B5EF4-FFF2-40B4-BE49-F238E27FC236}">
                  <a16:creationId xmlns:a16="http://schemas.microsoft.com/office/drawing/2014/main" id="{7124BB46-6F39-4D97-8D47-3356DE65C8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4469" y="3497030"/>
              <a:ext cx="347424" cy="388181"/>
            </a:xfrm>
            <a:custGeom>
              <a:avLst/>
              <a:gdLst>
                <a:gd name="T0" fmla="*/ 2069 w 3657"/>
                <a:gd name="T1" fmla="*/ 2744 h 4086"/>
                <a:gd name="T2" fmla="*/ 1988 w 3657"/>
                <a:gd name="T3" fmla="*/ 3306 h 4086"/>
                <a:gd name="T4" fmla="*/ 1926 w 3657"/>
                <a:gd name="T5" fmla="*/ 3584 h 4086"/>
                <a:gd name="T6" fmla="*/ 1591 w 3657"/>
                <a:gd name="T7" fmla="*/ 3678 h 4086"/>
                <a:gd name="T8" fmla="*/ 1193 w 3657"/>
                <a:gd name="T9" fmla="*/ 3775 h 4086"/>
                <a:gd name="T10" fmla="*/ 520 w 3657"/>
                <a:gd name="T11" fmla="*/ 4064 h 4086"/>
                <a:gd name="T12" fmla="*/ 226 w 3657"/>
                <a:gd name="T13" fmla="*/ 4068 h 4086"/>
                <a:gd name="T14" fmla="*/ 117 w 3657"/>
                <a:gd name="T15" fmla="*/ 3860 h 4086"/>
                <a:gd name="T16" fmla="*/ 160 w 3657"/>
                <a:gd name="T17" fmla="*/ 3584 h 4086"/>
                <a:gd name="T18" fmla="*/ 89 w 3657"/>
                <a:gd name="T19" fmla="*/ 3368 h 4086"/>
                <a:gd name="T20" fmla="*/ 477 w 3657"/>
                <a:gd name="T21" fmla="*/ 3340 h 4086"/>
                <a:gd name="T22" fmla="*/ 746 w 3657"/>
                <a:gd name="T23" fmla="*/ 3320 h 4086"/>
                <a:gd name="T24" fmla="*/ 1097 w 3657"/>
                <a:gd name="T25" fmla="*/ 3288 h 4086"/>
                <a:gd name="T26" fmla="*/ 1202 w 3657"/>
                <a:gd name="T27" fmla="*/ 3084 h 4086"/>
                <a:gd name="T28" fmla="*/ 1166 w 3657"/>
                <a:gd name="T29" fmla="*/ 2715 h 4086"/>
                <a:gd name="T30" fmla="*/ 1386 w 3657"/>
                <a:gd name="T31" fmla="*/ 2597 h 4086"/>
                <a:gd name="T32" fmla="*/ 1580 w 3657"/>
                <a:gd name="T33" fmla="*/ 2793 h 4086"/>
                <a:gd name="T34" fmla="*/ 1822 w 3657"/>
                <a:gd name="T35" fmla="*/ 2777 h 4086"/>
                <a:gd name="T36" fmla="*/ 413 w 3657"/>
                <a:gd name="T37" fmla="*/ 1677 h 4086"/>
                <a:gd name="T38" fmla="*/ 264 w 3657"/>
                <a:gd name="T39" fmla="*/ 1762 h 4086"/>
                <a:gd name="T40" fmla="*/ 337 w 3657"/>
                <a:gd name="T41" fmla="*/ 1973 h 4086"/>
                <a:gd name="T42" fmla="*/ 382 w 3657"/>
                <a:gd name="T43" fmla="*/ 2137 h 4086"/>
                <a:gd name="T44" fmla="*/ 422 w 3657"/>
                <a:gd name="T45" fmla="*/ 2282 h 4086"/>
                <a:gd name="T46" fmla="*/ 684 w 3657"/>
                <a:gd name="T47" fmla="*/ 2191 h 4086"/>
                <a:gd name="T48" fmla="*/ 766 w 3657"/>
                <a:gd name="T49" fmla="*/ 1906 h 4086"/>
                <a:gd name="T50" fmla="*/ 535 w 3657"/>
                <a:gd name="T51" fmla="*/ 1689 h 4086"/>
                <a:gd name="T52" fmla="*/ 2260 w 3657"/>
                <a:gd name="T53" fmla="*/ 28 h 4086"/>
                <a:gd name="T54" fmla="*/ 2949 w 3657"/>
                <a:gd name="T55" fmla="*/ 258 h 4086"/>
                <a:gd name="T56" fmla="*/ 3400 w 3657"/>
                <a:gd name="T57" fmla="*/ 766 h 4086"/>
                <a:gd name="T58" fmla="*/ 3646 w 3657"/>
                <a:gd name="T59" fmla="*/ 1468 h 4086"/>
                <a:gd name="T60" fmla="*/ 3557 w 3657"/>
                <a:gd name="T61" fmla="*/ 2180 h 4086"/>
                <a:gd name="T62" fmla="*/ 3113 w 3657"/>
                <a:gd name="T63" fmla="*/ 2711 h 4086"/>
                <a:gd name="T64" fmla="*/ 2695 w 3657"/>
                <a:gd name="T65" fmla="*/ 2897 h 4086"/>
                <a:gd name="T66" fmla="*/ 2440 w 3657"/>
                <a:gd name="T67" fmla="*/ 2840 h 4086"/>
                <a:gd name="T68" fmla="*/ 2269 w 3657"/>
                <a:gd name="T69" fmla="*/ 2600 h 4086"/>
                <a:gd name="T70" fmla="*/ 1911 w 3657"/>
                <a:gd name="T71" fmla="*/ 2473 h 4086"/>
                <a:gd name="T72" fmla="*/ 1382 w 3657"/>
                <a:gd name="T73" fmla="*/ 2513 h 4086"/>
                <a:gd name="T74" fmla="*/ 982 w 3657"/>
                <a:gd name="T75" fmla="*/ 2664 h 4086"/>
                <a:gd name="T76" fmla="*/ 689 w 3657"/>
                <a:gd name="T77" fmla="*/ 2731 h 4086"/>
                <a:gd name="T78" fmla="*/ 526 w 3657"/>
                <a:gd name="T79" fmla="*/ 2584 h 4086"/>
                <a:gd name="T80" fmla="*/ 437 w 3657"/>
                <a:gd name="T81" fmla="*/ 2433 h 4086"/>
                <a:gd name="T82" fmla="*/ 498 w 3657"/>
                <a:gd name="T83" fmla="*/ 2693 h 4086"/>
                <a:gd name="T84" fmla="*/ 729 w 3657"/>
                <a:gd name="T85" fmla="*/ 2806 h 4086"/>
                <a:gd name="T86" fmla="*/ 1017 w 3657"/>
                <a:gd name="T87" fmla="*/ 2728 h 4086"/>
                <a:gd name="T88" fmla="*/ 957 w 3657"/>
                <a:gd name="T89" fmla="*/ 3040 h 4086"/>
                <a:gd name="T90" fmla="*/ 657 w 3657"/>
                <a:gd name="T91" fmla="*/ 3080 h 4086"/>
                <a:gd name="T92" fmla="*/ 293 w 3657"/>
                <a:gd name="T93" fmla="*/ 3015 h 4086"/>
                <a:gd name="T94" fmla="*/ 60 w 3657"/>
                <a:gd name="T95" fmla="*/ 2966 h 4086"/>
                <a:gd name="T96" fmla="*/ 109 w 3657"/>
                <a:gd name="T97" fmla="*/ 2780 h 4086"/>
                <a:gd name="T98" fmla="*/ 244 w 3657"/>
                <a:gd name="T99" fmla="*/ 2578 h 4086"/>
                <a:gd name="T100" fmla="*/ 246 w 3657"/>
                <a:gd name="T101" fmla="*/ 2397 h 4086"/>
                <a:gd name="T102" fmla="*/ 58 w 3657"/>
                <a:gd name="T103" fmla="*/ 2204 h 4086"/>
                <a:gd name="T104" fmla="*/ 28 w 3657"/>
                <a:gd name="T105" fmla="*/ 2044 h 4086"/>
                <a:gd name="T106" fmla="*/ 200 w 3657"/>
                <a:gd name="T107" fmla="*/ 1904 h 4086"/>
                <a:gd name="T108" fmla="*/ 171 w 3657"/>
                <a:gd name="T109" fmla="*/ 1700 h 4086"/>
                <a:gd name="T110" fmla="*/ 173 w 3657"/>
                <a:gd name="T111" fmla="*/ 1388 h 4086"/>
                <a:gd name="T112" fmla="*/ 329 w 3657"/>
                <a:gd name="T113" fmla="*/ 820 h 4086"/>
                <a:gd name="T114" fmla="*/ 717 w 3657"/>
                <a:gd name="T115" fmla="*/ 360 h 4086"/>
                <a:gd name="T116" fmla="*/ 1566 w 3657"/>
                <a:gd name="T117" fmla="*/ 17 h 4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57" h="4086">
                  <a:moveTo>
                    <a:pt x="1329" y="2660"/>
                  </a:moveTo>
                  <a:lnTo>
                    <a:pt x="1326" y="2668"/>
                  </a:lnTo>
                  <a:lnTo>
                    <a:pt x="1333" y="2660"/>
                  </a:lnTo>
                  <a:lnTo>
                    <a:pt x="1329" y="2660"/>
                  </a:lnTo>
                  <a:close/>
                  <a:moveTo>
                    <a:pt x="1993" y="2577"/>
                  </a:moveTo>
                  <a:lnTo>
                    <a:pt x="2133" y="2617"/>
                  </a:lnTo>
                  <a:lnTo>
                    <a:pt x="2069" y="2744"/>
                  </a:lnTo>
                  <a:lnTo>
                    <a:pt x="1993" y="3008"/>
                  </a:lnTo>
                  <a:lnTo>
                    <a:pt x="1984" y="3058"/>
                  </a:lnTo>
                  <a:lnTo>
                    <a:pt x="1980" y="3109"/>
                  </a:lnTo>
                  <a:lnTo>
                    <a:pt x="1980" y="3160"/>
                  </a:lnTo>
                  <a:lnTo>
                    <a:pt x="1982" y="3209"/>
                  </a:lnTo>
                  <a:lnTo>
                    <a:pt x="1984" y="3258"/>
                  </a:lnTo>
                  <a:lnTo>
                    <a:pt x="1988" y="3306"/>
                  </a:lnTo>
                  <a:lnTo>
                    <a:pt x="1989" y="3353"/>
                  </a:lnTo>
                  <a:lnTo>
                    <a:pt x="1989" y="3397"/>
                  </a:lnTo>
                  <a:lnTo>
                    <a:pt x="1988" y="3440"/>
                  </a:lnTo>
                  <a:lnTo>
                    <a:pt x="1980" y="3480"/>
                  </a:lnTo>
                  <a:lnTo>
                    <a:pt x="1969" y="3518"/>
                  </a:lnTo>
                  <a:lnTo>
                    <a:pt x="1951" y="3553"/>
                  </a:lnTo>
                  <a:lnTo>
                    <a:pt x="1926" y="3584"/>
                  </a:lnTo>
                  <a:lnTo>
                    <a:pt x="1893" y="3613"/>
                  </a:lnTo>
                  <a:lnTo>
                    <a:pt x="1851" y="3635"/>
                  </a:lnTo>
                  <a:lnTo>
                    <a:pt x="1806" y="3653"/>
                  </a:lnTo>
                  <a:lnTo>
                    <a:pt x="1757" y="3664"/>
                  </a:lnTo>
                  <a:lnTo>
                    <a:pt x="1702" y="3671"/>
                  </a:lnTo>
                  <a:lnTo>
                    <a:pt x="1648" y="3675"/>
                  </a:lnTo>
                  <a:lnTo>
                    <a:pt x="1591" y="3678"/>
                  </a:lnTo>
                  <a:lnTo>
                    <a:pt x="1535" y="3682"/>
                  </a:lnTo>
                  <a:lnTo>
                    <a:pt x="1477" y="3686"/>
                  </a:lnTo>
                  <a:lnTo>
                    <a:pt x="1422" y="3691"/>
                  </a:lnTo>
                  <a:lnTo>
                    <a:pt x="1368" y="3702"/>
                  </a:lnTo>
                  <a:lnTo>
                    <a:pt x="1317" y="3717"/>
                  </a:lnTo>
                  <a:lnTo>
                    <a:pt x="1253" y="3742"/>
                  </a:lnTo>
                  <a:lnTo>
                    <a:pt x="1193" y="3775"/>
                  </a:lnTo>
                  <a:lnTo>
                    <a:pt x="1133" y="3811"/>
                  </a:lnTo>
                  <a:lnTo>
                    <a:pt x="1077" y="3849"/>
                  </a:lnTo>
                  <a:lnTo>
                    <a:pt x="1018" y="3888"/>
                  </a:lnTo>
                  <a:lnTo>
                    <a:pt x="962" y="3924"/>
                  </a:lnTo>
                  <a:lnTo>
                    <a:pt x="902" y="3957"/>
                  </a:lnTo>
                  <a:lnTo>
                    <a:pt x="840" y="3984"/>
                  </a:lnTo>
                  <a:lnTo>
                    <a:pt x="520" y="4064"/>
                  </a:lnTo>
                  <a:lnTo>
                    <a:pt x="482" y="4073"/>
                  </a:lnTo>
                  <a:lnTo>
                    <a:pt x="438" y="4080"/>
                  </a:lnTo>
                  <a:lnTo>
                    <a:pt x="395" y="4084"/>
                  </a:lnTo>
                  <a:lnTo>
                    <a:pt x="351" y="4086"/>
                  </a:lnTo>
                  <a:lnTo>
                    <a:pt x="308" y="4084"/>
                  </a:lnTo>
                  <a:lnTo>
                    <a:pt x="264" y="4078"/>
                  </a:lnTo>
                  <a:lnTo>
                    <a:pt x="226" y="4068"/>
                  </a:lnTo>
                  <a:lnTo>
                    <a:pt x="191" y="4053"/>
                  </a:lnTo>
                  <a:lnTo>
                    <a:pt x="160" y="4031"/>
                  </a:lnTo>
                  <a:lnTo>
                    <a:pt x="137" y="4004"/>
                  </a:lnTo>
                  <a:lnTo>
                    <a:pt x="122" y="3973"/>
                  </a:lnTo>
                  <a:lnTo>
                    <a:pt x="115" y="3938"/>
                  </a:lnTo>
                  <a:lnTo>
                    <a:pt x="113" y="3900"/>
                  </a:lnTo>
                  <a:lnTo>
                    <a:pt x="117" y="3860"/>
                  </a:lnTo>
                  <a:lnTo>
                    <a:pt x="124" y="3817"/>
                  </a:lnTo>
                  <a:lnTo>
                    <a:pt x="133" y="3775"/>
                  </a:lnTo>
                  <a:lnTo>
                    <a:pt x="142" y="3731"/>
                  </a:lnTo>
                  <a:lnTo>
                    <a:pt x="151" y="3691"/>
                  </a:lnTo>
                  <a:lnTo>
                    <a:pt x="158" y="3651"/>
                  </a:lnTo>
                  <a:lnTo>
                    <a:pt x="162" y="3617"/>
                  </a:lnTo>
                  <a:lnTo>
                    <a:pt x="160" y="3584"/>
                  </a:lnTo>
                  <a:lnTo>
                    <a:pt x="153" y="3551"/>
                  </a:lnTo>
                  <a:lnTo>
                    <a:pt x="140" y="3520"/>
                  </a:lnTo>
                  <a:lnTo>
                    <a:pt x="124" y="3489"/>
                  </a:lnTo>
                  <a:lnTo>
                    <a:pt x="108" y="3460"/>
                  </a:lnTo>
                  <a:lnTo>
                    <a:pt x="93" y="3429"/>
                  </a:lnTo>
                  <a:lnTo>
                    <a:pt x="88" y="3398"/>
                  </a:lnTo>
                  <a:lnTo>
                    <a:pt x="89" y="3368"/>
                  </a:lnTo>
                  <a:lnTo>
                    <a:pt x="142" y="3378"/>
                  </a:lnTo>
                  <a:lnTo>
                    <a:pt x="153" y="3340"/>
                  </a:lnTo>
                  <a:lnTo>
                    <a:pt x="277" y="3360"/>
                  </a:lnTo>
                  <a:lnTo>
                    <a:pt x="297" y="3406"/>
                  </a:lnTo>
                  <a:lnTo>
                    <a:pt x="337" y="3408"/>
                  </a:lnTo>
                  <a:lnTo>
                    <a:pt x="366" y="3348"/>
                  </a:lnTo>
                  <a:lnTo>
                    <a:pt x="477" y="3340"/>
                  </a:lnTo>
                  <a:lnTo>
                    <a:pt x="509" y="3404"/>
                  </a:lnTo>
                  <a:lnTo>
                    <a:pt x="535" y="3402"/>
                  </a:lnTo>
                  <a:lnTo>
                    <a:pt x="553" y="3340"/>
                  </a:lnTo>
                  <a:lnTo>
                    <a:pt x="686" y="3324"/>
                  </a:lnTo>
                  <a:lnTo>
                    <a:pt x="708" y="3378"/>
                  </a:lnTo>
                  <a:lnTo>
                    <a:pt x="720" y="3377"/>
                  </a:lnTo>
                  <a:lnTo>
                    <a:pt x="746" y="3320"/>
                  </a:lnTo>
                  <a:lnTo>
                    <a:pt x="849" y="3308"/>
                  </a:lnTo>
                  <a:lnTo>
                    <a:pt x="866" y="3346"/>
                  </a:lnTo>
                  <a:lnTo>
                    <a:pt x="924" y="3333"/>
                  </a:lnTo>
                  <a:lnTo>
                    <a:pt x="933" y="3288"/>
                  </a:lnTo>
                  <a:lnTo>
                    <a:pt x="1060" y="3268"/>
                  </a:lnTo>
                  <a:lnTo>
                    <a:pt x="1062" y="3298"/>
                  </a:lnTo>
                  <a:lnTo>
                    <a:pt x="1097" y="3288"/>
                  </a:lnTo>
                  <a:lnTo>
                    <a:pt x="1128" y="3273"/>
                  </a:lnTo>
                  <a:lnTo>
                    <a:pt x="1155" y="3258"/>
                  </a:lnTo>
                  <a:lnTo>
                    <a:pt x="1175" y="3238"/>
                  </a:lnTo>
                  <a:lnTo>
                    <a:pt x="1189" y="3217"/>
                  </a:lnTo>
                  <a:lnTo>
                    <a:pt x="1198" y="3177"/>
                  </a:lnTo>
                  <a:lnTo>
                    <a:pt x="1202" y="3133"/>
                  </a:lnTo>
                  <a:lnTo>
                    <a:pt x="1202" y="3084"/>
                  </a:lnTo>
                  <a:lnTo>
                    <a:pt x="1197" y="3031"/>
                  </a:lnTo>
                  <a:lnTo>
                    <a:pt x="1189" y="2978"/>
                  </a:lnTo>
                  <a:lnTo>
                    <a:pt x="1182" y="2922"/>
                  </a:lnTo>
                  <a:lnTo>
                    <a:pt x="1173" y="2868"/>
                  </a:lnTo>
                  <a:lnTo>
                    <a:pt x="1168" y="2813"/>
                  </a:lnTo>
                  <a:lnTo>
                    <a:pt x="1164" y="2762"/>
                  </a:lnTo>
                  <a:lnTo>
                    <a:pt x="1166" y="2715"/>
                  </a:lnTo>
                  <a:lnTo>
                    <a:pt x="1173" y="2671"/>
                  </a:lnTo>
                  <a:lnTo>
                    <a:pt x="1206" y="2664"/>
                  </a:lnTo>
                  <a:lnTo>
                    <a:pt x="1240" y="2651"/>
                  </a:lnTo>
                  <a:lnTo>
                    <a:pt x="1277" y="2637"/>
                  </a:lnTo>
                  <a:lnTo>
                    <a:pt x="1313" y="2620"/>
                  </a:lnTo>
                  <a:lnTo>
                    <a:pt x="1349" y="2608"/>
                  </a:lnTo>
                  <a:lnTo>
                    <a:pt x="1386" y="2597"/>
                  </a:lnTo>
                  <a:lnTo>
                    <a:pt x="1420" y="2591"/>
                  </a:lnTo>
                  <a:lnTo>
                    <a:pt x="1453" y="2591"/>
                  </a:lnTo>
                  <a:lnTo>
                    <a:pt x="1473" y="2649"/>
                  </a:lnTo>
                  <a:lnTo>
                    <a:pt x="1495" y="2697"/>
                  </a:lnTo>
                  <a:lnTo>
                    <a:pt x="1520" y="2737"/>
                  </a:lnTo>
                  <a:lnTo>
                    <a:pt x="1549" y="2768"/>
                  </a:lnTo>
                  <a:lnTo>
                    <a:pt x="1580" y="2793"/>
                  </a:lnTo>
                  <a:lnTo>
                    <a:pt x="1613" y="2809"/>
                  </a:lnTo>
                  <a:lnTo>
                    <a:pt x="1646" y="2818"/>
                  </a:lnTo>
                  <a:lnTo>
                    <a:pt x="1682" y="2822"/>
                  </a:lnTo>
                  <a:lnTo>
                    <a:pt x="1717" y="2818"/>
                  </a:lnTo>
                  <a:lnTo>
                    <a:pt x="1753" y="2809"/>
                  </a:lnTo>
                  <a:lnTo>
                    <a:pt x="1788" y="2795"/>
                  </a:lnTo>
                  <a:lnTo>
                    <a:pt x="1822" y="2777"/>
                  </a:lnTo>
                  <a:lnTo>
                    <a:pt x="1857" y="2751"/>
                  </a:lnTo>
                  <a:lnTo>
                    <a:pt x="1888" y="2724"/>
                  </a:lnTo>
                  <a:lnTo>
                    <a:pt x="1918" y="2691"/>
                  </a:lnTo>
                  <a:lnTo>
                    <a:pt x="1946" y="2657"/>
                  </a:lnTo>
                  <a:lnTo>
                    <a:pt x="1971" y="2617"/>
                  </a:lnTo>
                  <a:lnTo>
                    <a:pt x="1993" y="2577"/>
                  </a:lnTo>
                  <a:close/>
                  <a:moveTo>
                    <a:pt x="413" y="1677"/>
                  </a:moveTo>
                  <a:lnTo>
                    <a:pt x="389" y="1686"/>
                  </a:lnTo>
                  <a:lnTo>
                    <a:pt x="364" y="1693"/>
                  </a:lnTo>
                  <a:lnTo>
                    <a:pt x="338" y="1700"/>
                  </a:lnTo>
                  <a:lnTo>
                    <a:pt x="315" y="1709"/>
                  </a:lnTo>
                  <a:lnTo>
                    <a:pt x="293" y="1720"/>
                  </a:lnTo>
                  <a:lnTo>
                    <a:pt x="277" y="1737"/>
                  </a:lnTo>
                  <a:lnTo>
                    <a:pt x="264" y="1762"/>
                  </a:lnTo>
                  <a:lnTo>
                    <a:pt x="260" y="1789"/>
                  </a:lnTo>
                  <a:lnTo>
                    <a:pt x="264" y="1818"/>
                  </a:lnTo>
                  <a:lnTo>
                    <a:pt x="273" y="1849"/>
                  </a:lnTo>
                  <a:lnTo>
                    <a:pt x="286" y="1882"/>
                  </a:lnTo>
                  <a:lnTo>
                    <a:pt x="302" y="1913"/>
                  </a:lnTo>
                  <a:lnTo>
                    <a:pt x="318" y="1944"/>
                  </a:lnTo>
                  <a:lnTo>
                    <a:pt x="337" y="1973"/>
                  </a:lnTo>
                  <a:lnTo>
                    <a:pt x="351" y="2000"/>
                  </a:lnTo>
                  <a:lnTo>
                    <a:pt x="364" y="2024"/>
                  </a:lnTo>
                  <a:lnTo>
                    <a:pt x="373" y="2044"/>
                  </a:lnTo>
                  <a:lnTo>
                    <a:pt x="377" y="2064"/>
                  </a:lnTo>
                  <a:lnTo>
                    <a:pt x="380" y="2088"/>
                  </a:lnTo>
                  <a:lnTo>
                    <a:pt x="382" y="2111"/>
                  </a:lnTo>
                  <a:lnTo>
                    <a:pt x="382" y="2137"/>
                  </a:lnTo>
                  <a:lnTo>
                    <a:pt x="382" y="2162"/>
                  </a:lnTo>
                  <a:lnTo>
                    <a:pt x="384" y="2188"/>
                  </a:lnTo>
                  <a:lnTo>
                    <a:pt x="388" y="2211"/>
                  </a:lnTo>
                  <a:lnTo>
                    <a:pt x="391" y="2233"/>
                  </a:lnTo>
                  <a:lnTo>
                    <a:pt x="398" y="2253"/>
                  </a:lnTo>
                  <a:lnTo>
                    <a:pt x="409" y="2269"/>
                  </a:lnTo>
                  <a:lnTo>
                    <a:pt x="422" y="2282"/>
                  </a:lnTo>
                  <a:lnTo>
                    <a:pt x="440" y="2289"/>
                  </a:lnTo>
                  <a:lnTo>
                    <a:pt x="464" y="2291"/>
                  </a:lnTo>
                  <a:lnTo>
                    <a:pt x="493" y="2288"/>
                  </a:lnTo>
                  <a:lnTo>
                    <a:pt x="551" y="2271"/>
                  </a:lnTo>
                  <a:lnTo>
                    <a:pt x="602" y="2249"/>
                  </a:lnTo>
                  <a:lnTo>
                    <a:pt x="646" y="2222"/>
                  </a:lnTo>
                  <a:lnTo>
                    <a:pt x="684" y="2191"/>
                  </a:lnTo>
                  <a:lnTo>
                    <a:pt x="715" y="2155"/>
                  </a:lnTo>
                  <a:lnTo>
                    <a:pt x="740" y="2117"/>
                  </a:lnTo>
                  <a:lnTo>
                    <a:pt x="758" y="2075"/>
                  </a:lnTo>
                  <a:lnTo>
                    <a:pt x="769" y="2033"/>
                  </a:lnTo>
                  <a:lnTo>
                    <a:pt x="775" y="1991"/>
                  </a:lnTo>
                  <a:lnTo>
                    <a:pt x="773" y="1948"/>
                  </a:lnTo>
                  <a:lnTo>
                    <a:pt x="766" y="1906"/>
                  </a:lnTo>
                  <a:lnTo>
                    <a:pt x="751" y="1864"/>
                  </a:lnTo>
                  <a:lnTo>
                    <a:pt x="731" y="1826"/>
                  </a:lnTo>
                  <a:lnTo>
                    <a:pt x="704" y="1789"/>
                  </a:lnTo>
                  <a:lnTo>
                    <a:pt x="671" y="1757"/>
                  </a:lnTo>
                  <a:lnTo>
                    <a:pt x="633" y="1729"/>
                  </a:lnTo>
                  <a:lnTo>
                    <a:pt x="586" y="1706"/>
                  </a:lnTo>
                  <a:lnTo>
                    <a:pt x="535" y="1689"/>
                  </a:lnTo>
                  <a:lnTo>
                    <a:pt x="477" y="1678"/>
                  </a:lnTo>
                  <a:lnTo>
                    <a:pt x="413" y="1677"/>
                  </a:lnTo>
                  <a:close/>
                  <a:moveTo>
                    <a:pt x="1700" y="0"/>
                  </a:moveTo>
                  <a:lnTo>
                    <a:pt x="1855" y="0"/>
                  </a:lnTo>
                  <a:lnTo>
                    <a:pt x="1998" y="4"/>
                  </a:lnTo>
                  <a:lnTo>
                    <a:pt x="2135" y="13"/>
                  </a:lnTo>
                  <a:lnTo>
                    <a:pt x="2260" y="28"/>
                  </a:lnTo>
                  <a:lnTo>
                    <a:pt x="2380" y="46"/>
                  </a:lnTo>
                  <a:lnTo>
                    <a:pt x="2491" y="68"/>
                  </a:lnTo>
                  <a:lnTo>
                    <a:pt x="2595" y="97"/>
                  </a:lnTo>
                  <a:lnTo>
                    <a:pt x="2693" y="129"/>
                  </a:lnTo>
                  <a:lnTo>
                    <a:pt x="2784" y="168"/>
                  </a:lnTo>
                  <a:lnTo>
                    <a:pt x="2869" y="211"/>
                  </a:lnTo>
                  <a:lnTo>
                    <a:pt x="2949" y="258"/>
                  </a:lnTo>
                  <a:lnTo>
                    <a:pt x="3026" y="313"/>
                  </a:lnTo>
                  <a:lnTo>
                    <a:pt x="3097" y="375"/>
                  </a:lnTo>
                  <a:lnTo>
                    <a:pt x="3164" y="440"/>
                  </a:lnTo>
                  <a:lnTo>
                    <a:pt x="3228" y="513"/>
                  </a:lnTo>
                  <a:lnTo>
                    <a:pt x="3288" y="591"/>
                  </a:lnTo>
                  <a:lnTo>
                    <a:pt x="3344" y="675"/>
                  </a:lnTo>
                  <a:lnTo>
                    <a:pt x="3400" y="766"/>
                  </a:lnTo>
                  <a:lnTo>
                    <a:pt x="3453" y="864"/>
                  </a:lnTo>
                  <a:lnTo>
                    <a:pt x="3506" y="968"/>
                  </a:lnTo>
                  <a:lnTo>
                    <a:pt x="3546" y="1062"/>
                  </a:lnTo>
                  <a:lnTo>
                    <a:pt x="3580" y="1158"/>
                  </a:lnTo>
                  <a:lnTo>
                    <a:pt x="3608" y="1258"/>
                  </a:lnTo>
                  <a:lnTo>
                    <a:pt x="3631" y="1362"/>
                  </a:lnTo>
                  <a:lnTo>
                    <a:pt x="3646" y="1468"/>
                  </a:lnTo>
                  <a:lnTo>
                    <a:pt x="3655" y="1573"/>
                  </a:lnTo>
                  <a:lnTo>
                    <a:pt x="3657" y="1678"/>
                  </a:lnTo>
                  <a:lnTo>
                    <a:pt x="3651" y="1782"/>
                  </a:lnTo>
                  <a:lnTo>
                    <a:pt x="3638" y="1886"/>
                  </a:lnTo>
                  <a:lnTo>
                    <a:pt x="3618" y="1988"/>
                  </a:lnTo>
                  <a:lnTo>
                    <a:pt x="3591" y="2086"/>
                  </a:lnTo>
                  <a:lnTo>
                    <a:pt x="3557" y="2180"/>
                  </a:lnTo>
                  <a:lnTo>
                    <a:pt x="3515" y="2271"/>
                  </a:lnTo>
                  <a:lnTo>
                    <a:pt x="3466" y="2357"/>
                  </a:lnTo>
                  <a:lnTo>
                    <a:pt x="3408" y="2437"/>
                  </a:lnTo>
                  <a:lnTo>
                    <a:pt x="3342" y="2513"/>
                  </a:lnTo>
                  <a:lnTo>
                    <a:pt x="3271" y="2586"/>
                  </a:lnTo>
                  <a:lnTo>
                    <a:pt x="3195" y="2651"/>
                  </a:lnTo>
                  <a:lnTo>
                    <a:pt x="3113" y="2711"/>
                  </a:lnTo>
                  <a:lnTo>
                    <a:pt x="3024" y="2766"/>
                  </a:lnTo>
                  <a:lnTo>
                    <a:pt x="2931" y="2815"/>
                  </a:lnTo>
                  <a:lnTo>
                    <a:pt x="2833" y="2857"/>
                  </a:lnTo>
                  <a:lnTo>
                    <a:pt x="2806" y="2866"/>
                  </a:lnTo>
                  <a:lnTo>
                    <a:pt x="2771" y="2877"/>
                  </a:lnTo>
                  <a:lnTo>
                    <a:pt x="2735" y="2888"/>
                  </a:lnTo>
                  <a:lnTo>
                    <a:pt x="2695" y="2897"/>
                  </a:lnTo>
                  <a:lnTo>
                    <a:pt x="2653" y="2904"/>
                  </a:lnTo>
                  <a:lnTo>
                    <a:pt x="2613" y="2908"/>
                  </a:lnTo>
                  <a:lnTo>
                    <a:pt x="2573" y="2906"/>
                  </a:lnTo>
                  <a:lnTo>
                    <a:pt x="2535" y="2900"/>
                  </a:lnTo>
                  <a:lnTo>
                    <a:pt x="2500" y="2888"/>
                  </a:lnTo>
                  <a:lnTo>
                    <a:pt x="2469" y="2868"/>
                  </a:lnTo>
                  <a:lnTo>
                    <a:pt x="2440" y="2840"/>
                  </a:lnTo>
                  <a:lnTo>
                    <a:pt x="2415" y="2808"/>
                  </a:lnTo>
                  <a:lnTo>
                    <a:pt x="2389" y="2771"/>
                  </a:lnTo>
                  <a:lnTo>
                    <a:pt x="2368" y="2735"/>
                  </a:lnTo>
                  <a:lnTo>
                    <a:pt x="2346" y="2698"/>
                  </a:lnTo>
                  <a:lnTo>
                    <a:pt x="2324" y="2664"/>
                  </a:lnTo>
                  <a:lnTo>
                    <a:pt x="2300" y="2633"/>
                  </a:lnTo>
                  <a:lnTo>
                    <a:pt x="2269" y="2600"/>
                  </a:lnTo>
                  <a:lnTo>
                    <a:pt x="2229" y="2571"/>
                  </a:lnTo>
                  <a:lnTo>
                    <a:pt x="2184" y="2548"/>
                  </a:lnTo>
                  <a:lnTo>
                    <a:pt x="2133" y="2528"/>
                  </a:lnTo>
                  <a:lnTo>
                    <a:pt x="2080" y="2511"/>
                  </a:lnTo>
                  <a:lnTo>
                    <a:pt x="2024" y="2497"/>
                  </a:lnTo>
                  <a:lnTo>
                    <a:pt x="1968" y="2484"/>
                  </a:lnTo>
                  <a:lnTo>
                    <a:pt x="1911" y="2473"/>
                  </a:lnTo>
                  <a:lnTo>
                    <a:pt x="1857" y="2464"/>
                  </a:lnTo>
                  <a:lnTo>
                    <a:pt x="1780" y="2455"/>
                  </a:lnTo>
                  <a:lnTo>
                    <a:pt x="1702" y="2455"/>
                  </a:lnTo>
                  <a:lnTo>
                    <a:pt x="1622" y="2462"/>
                  </a:lnTo>
                  <a:lnTo>
                    <a:pt x="1542" y="2475"/>
                  </a:lnTo>
                  <a:lnTo>
                    <a:pt x="1460" y="2493"/>
                  </a:lnTo>
                  <a:lnTo>
                    <a:pt x="1382" y="2513"/>
                  </a:lnTo>
                  <a:lnTo>
                    <a:pt x="1306" y="2538"/>
                  </a:lnTo>
                  <a:lnTo>
                    <a:pt x="1233" y="2564"/>
                  </a:lnTo>
                  <a:lnTo>
                    <a:pt x="1166" y="2589"/>
                  </a:lnTo>
                  <a:lnTo>
                    <a:pt x="1102" y="2613"/>
                  </a:lnTo>
                  <a:lnTo>
                    <a:pt x="1046" y="2637"/>
                  </a:lnTo>
                  <a:lnTo>
                    <a:pt x="1017" y="2648"/>
                  </a:lnTo>
                  <a:lnTo>
                    <a:pt x="982" y="2664"/>
                  </a:lnTo>
                  <a:lnTo>
                    <a:pt x="944" y="2680"/>
                  </a:lnTo>
                  <a:lnTo>
                    <a:pt x="902" y="2697"/>
                  </a:lnTo>
                  <a:lnTo>
                    <a:pt x="858" y="2711"/>
                  </a:lnTo>
                  <a:lnTo>
                    <a:pt x="815" y="2724"/>
                  </a:lnTo>
                  <a:lnTo>
                    <a:pt x="769" y="2733"/>
                  </a:lnTo>
                  <a:lnTo>
                    <a:pt x="728" y="2737"/>
                  </a:lnTo>
                  <a:lnTo>
                    <a:pt x="689" y="2731"/>
                  </a:lnTo>
                  <a:lnTo>
                    <a:pt x="649" y="2720"/>
                  </a:lnTo>
                  <a:lnTo>
                    <a:pt x="617" y="2704"/>
                  </a:lnTo>
                  <a:lnTo>
                    <a:pt x="591" y="2686"/>
                  </a:lnTo>
                  <a:lnTo>
                    <a:pt x="569" y="2662"/>
                  </a:lnTo>
                  <a:lnTo>
                    <a:pt x="551" y="2638"/>
                  </a:lnTo>
                  <a:lnTo>
                    <a:pt x="537" y="2611"/>
                  </a:lnTo>
                  <a:lnTo>
                    <a:pt x="526" y="2584"/>
                  </a:lnTo>
                  <a:lnTo>
                    <a:pt x="515" y="2557"/>
                  </a:lnTo>
                  <a:lnTo>
                    <a:pt x="506" y="2531"/>
                  </a:lnTo>
                  <a:lnTo>
                    <a:pt x="495" y="2506"/>
                  </a:lnTo>
                  <a:lnTo>
                    <a:pt x="484" y="2482"/>
                  </a:lnTo>
                  <a:lnTo>
                    <a:pt x="471" y="2462"/>
                  </a:lnTo>
                  <a:lnTo>
                    <a:pt x="457" y="2446"/>
                  </a:lnTo>
                  <a:lnTo>
                    <a:pt x="437" y="2433"/>
                  </a:lnTo>
                  <a:lnTo>
                    <a:pt x="437" y="2451"/>
                  </a:lnTo>
                  <a:lnTo>
                    <a:pt x="448" y="2491"/>
                  </a:lnTo>
                  <a:lnTo>
                    <a:pt x="455" y="2533"/>
                  </a:lnTo>
                  <a:lnTo>
                    <a:pt x="464" y="2575"/>
                  </a:lnTo>
                  <a:lnTo>
                    <a:pt x="473" y="2617"/>
                  </a:lnTo>
                  <a:lnTo>
                    <a:pt x="484" y="2657"/>
                  </a:lnTo>
                  <a:lnTo>
                    <a:pt x="498" y="2693"/>
                  </a:lnTo>
                  <a:lnTo>
                    <a:pt x="517" y="2724"/>
                  </a:lnTo>
                  <a:lnTo>
                    <a:pt x="546" y="2755"/>
                  </a:lnTo>
                  <a:lnTo>
                    <a:pt x="578" y="2778"/>
                  </a:lnTo>
                  <a:lnTo>
                    <a:pt x="613" y="2795"/>
                  </a:lnTo>
                  <a:lnTo>
                    <a:pt x="649" y="2804"/>
                  </a:lnTo>
                  <a:lnTo>
                    <a:pt x="689" y="2808"/>
                  </a:lnTo>
                  <a:lnTo>
                    <a:pt x="729" y="2806"/>
                  </a:lnTo>
                  <a:lnTo>
                    <a:pt x="771" y="2800"/>
                  </a:lnTo>
                  <a:lnTo>
                    <a:pt x="813" y="2791"/>
                  </a:lnTo>
                  <a:lnTo>
                    <a:pt x="855" y="2780"/>
                  </a:lnTo>
                  <a:lnTo>
                    <a:pt x="898" y="2768"/>
                  </a:lnTo>
                  <a:lnTo>
                    <a:pt x="938" y="2753"/>
                  </a:lnTo>
                  <a:lnTo>
                    <a:pt x="978" y="2740"/>
                  </a:lnTo>
                  <a:lnTo>
                    <a:pt x="1017" y="2728"/>
                  </a:lnTo>
                  <a:lnTo>
                    <a:pt x="1051" y="2717"/>
                  </a:lnTo>
                  <a:lnTo>
                    <a:pt x="1086" y="2708"/>
                  </a:lnTo>
                  <a:lnTo>
                    <a:pt x="1089" y="2713"/>
                  </a:lnTo>
                  <a:lnTo>
                    <a:pt x="1097" y="2968"/>
                  </a:lnTo>
                  <a:lnTo>
                    <a:pt x="1089" y="2969"/>
                  </a:lnTo>
                  <a:lnTo>
                    <a:pt x="1060" y="3020"/>
                  </a:lnTo>
                  <a:lnTo>
                    <a:pt x="957" y="3040"/>
                  </a:lnTo>
                  <a:lnTo>
                    <a:pt x="928" y="2995"/>
                  </a:lnTo>
                  <a:lnTo>
                    <a:pt x="873" y="3002"/>
                  </a:lnTo>
                  <a:lnTo>
                    <a:pt x="857" y="3040"/>
                  </a:lnTo>
                  <a:lnTo>
                    <a:pt x="740" y="3064"/>
                  </a:lnTo>
                  <a:lnTo>
                    <a:pt x="726" y="3022"/>
                  </a:lnTo>
                  <a:lnTo>
                    <a:pt x="678" y="3026"/>
                  </a:lnTo>
                  <a:lnTo>
                    <a:pt x="657" y="3080"/>
                  </a:lnTo>
                  <a:lnTo>
                    <a:pt x="526" y="3077"/>
                  </a:lnTo>
                  <a:lnTo>
                    <a:pt x="518" y="3033"/>
                  </a:lnTo>
                  <a:lnTo>
                    <a:pt x="493" y="3033"/>
                  </a:lnTo>
                  <a:lnTo>
                    <a:pt x="473" y="3080"/>
                  </a:lnTo>
                  <a:lnTo>
                    <a:pt x="329" y="3071"/>
                  </a:lnTo>
                  <a:lnTo>
                    <a:pt x="340" y="3018"/>
                  </a:lnTo>
                  <a:lnTo>
                    <a:pt x="293" y="3015"/>
                  </a:lnTo>
                  <a:lnTo>
                    <a:pt x="277" y="3064"/>
                  </a:lnTo>
                  <a:lnTo>
                    <a:pt x="166" y="3037"/>
                  </a:lnTo>
                  <a:lnTo>
                    <a:pt x="164" y="3004"/>
                  </a:lnTo>
                  <a:lnTo>
                    <a:pt x="133" y="2998"/>
                  </a:lnTo>
                  <a:lnTo>
                    <a:pt x="104" y="2991"/>
                  </a:lnTo>
                  <a:lnTo>
                    <a:pt x="80" y="2980"/>
                  </a:lnTo>
                  <a:lnTo>
                    <a:pt x="60" y="2966"/>
                  </a:lnTo>
                  <a:lnTo>
                    <a:pt x="46" y="2948"/>
                  </a:lnTo>
                  <a:lnTo>
                    <a:pt x="40" y="2924"/>
                  </a:lnTo>
                  <a:lnTo>
                    <a:pt x="46" y="2897"/>
                  </a:lnTo>
                  <a:lnTo>
                    <a:pt x="57" y="2868"/>
                  </a:lnTo>
                  <a:lnTo>
                    <a:pt x="71" y="2838"/>
                  </a:lnTo>
                  <a:lnTo>
                    <a:pt x="89" y="2809"/>
                  </a:lnTo>
                  <a:lnTo>
                    <a:pt x="109" y="2780"/>
                  </a:lnTo>
                  <a:lnTo>
                    <a:pt x="128" y="2755"/>
                  </a:lnTo>
                  <a:lnTo>
                    <a:pt x="142" y="2731"/>
                  </a:lnTo>
                  <a:lnTo>
                    <a:pt x="153" y="2713"/>
                  </a:lnTo>
                  <a:lnTo>
                    <a:pt x="100" y="2657"/>
                  </a:lnTo>
                  <a:lnTo>
                    <a:pt x="106" y="2644"/>
                  </a:lnTo>
                  <a:lnTo>
                    <a:pt x="209" y="2600"/>
                  </a:lnTo>
                  <a:lnTo>
                    <a:pt x="244" y="2578"/>
                  </a:lnTo>
                  <a:lnTo>
                    <a:pt x="269" y="2555"/>
                  </a:lnTo>
                  <a:lnTo>
                    <a:pt x="284" y="2529"/>
                  </a:lnTo>
                  <a:lnTo>
                    <a:pt x="289" y="2506"/>
                  </a:lnTo>
                  <a:lnTo>
                    <a:pt x="288" y="2478"/>
                  </a:lnTo>
                  <a:lnTo>
                    <a:pt x="280" y="2451"/>
                  </a:lnTo>
                  <a:lnTo>
                    <a:pt x="266" y="2424"/>
                  </a:lnTo>
                  <a:lnTo>
                    <a:pt x="246" y="2397"/>
                  </a:lnTo>
                  <a:lnTo>
                    <a:pt x="222" y="2368"/>
                  </a:lnTo>
                  <a:lnTo>
                    <a:pt x="197" y="2340"/>
                  </a:lnTo>
                  <a:lnTo>
                    <a:pt x="169" y="2313"/>
                  </a:lnTo>
                  <a:lnTo>
                    <a:pt x="140" y="2284"/>
                  </a:lnTo>
                  <a:lnTo>
                    <a:pt x="111" y="2257"/>
                  </a:lnTo>
                  <a:lnTo>
                    <a:pt x="84" y="2229"/>
                  </a:lnTo>
                  <a:lnTo>
                    <a:pt x="58" y="2204"/>
                  </a:lnTo>
                  <a:lnTo>
                    <a:pt x="37" y="2178"/>
                  </a:lnTo>
                  <a:lnTo>
                    <a:pt x="18" y="2155"/>
                  </a:lnTo>
                  <a:lnTo>
                    <a:pt x="6" y="2131"/>
                  </a:lnTo>
                  <a:lnTo>
                    <a:pt x="0" y="2109"/>
                  </a:lnTo>
                  <a:lnTo>
                    <a:pt x="0" y="2088"/>
                  </a:lnTo>
                  <a:lnTo>
                    <a:pt x="11" y="2064"/>
                  </a:lnTo>
                  <a:lnTo>
                    <a:pt x="28" y="2044"/>
                  </a:lnTo>
                  <a:lnTo>
                    <a:pt x="48" y="2024"/>
                  </a:lnTo>
                  <a:lnTo>
                    <a:pt x="73" y="2006"/>
                  </a:lnTo>
                  <a:lnTo>
                    <a:pt x="100" y="1988"/>
                  </a:lnTo>
                  <a:lnTo>
                    <a:pt x="128" y="1969"/>
                  </a:lnTo>
                  <a:lnTo>
                    <a:pt x="155" y="1949"/>
                  </a:lnTo>
                  <a:lnTo>
                    <a:pt x="180" y="1928"/>
                  </a:lnTo>
                  <a:lnTo>
                    <a:pt x="200" y="1904"/>
                  </a:lnTo>
                  <a:lnTo>
                    <a:pt x="217" y="1877"/>
                  </a:lnTo>
                  <a:lnTo>
                    <a:pt x="226" y="1844"/>
                  </a:lnTo>
                  <a:lnTo>
                    <a:pt x="226" y="1811"/>
                  </a:lnTo>
                  <a:lnTo>
                    <a:pt x="218" y="1780"/>
                  </a:lnTo>
                  <a:lnTo>
                    <a:pt x="206" y="1753"/>
                  </a:lnTo>
                  <a:lnTo>
                    <a:pt x="189" y="1726"/>
                  </a:lnTo>
                  <a:lnTo>
                    <a:pt x="171" y="1700"/>
                  </a:lnTo>
                  <a:lnTo>
                    <a:pt x="151" y="1675"/>
                  </a:lnTo>
                  <a:lnTo>
                    <a:pt x="133" y="1648"/>
                  </a:lnTo>
                  <a:lnTo>
                    <a:pt x="117" y="1620"/>
                  </a:lnTo>
                  <a:lnTo>
                    <a:pt x="106" y="1591"/>
                  </a:lnTo>
                  <a:lnTo>
                    <a:pt x="102" y="1557"/>
                  </a:lnTo>
                  <a:lnTo>
                    <a:pt x="106" y="1520"/>
                  </a:lnTo>
                  <a:lnTo>
                    <a:pt x="173" y="1388"/>
                  </a:lnTo>
                  <a:lnTo>
                    <a:pt x="273" y="1144"/>
                  </a:lnTo>
                  <a:lnTo>
                    <a:pt x="286" y="1095"/>
                  </a:lnTo>
                  <a:lnTo>
                    <a:pt x="297" y="1040"/>
                  </a:lnTo>
                  <a:lnTo>
                    <a:pt x="302" y="984"/>
                  </a:lnTo>
                  <a:lnTo>
                    <a:pt x="309" y="928"/>
                  </a:lnTo>
                  <a:lnTo>
                    <a:pt x="318" y="873"/>
                  </a:lnTo>
                  <a:lnTo>
                    <a:pt x="329" y="820"/>
                  </a:lnTo>
                  <a:lnTo>
                    <a:pt x="346" y="771"/>
                  </a:lnTo>
                  <a:lnTo>
                    <a:pt x="384" y="697"/>
                  </a:lnTo>
                  <a:lnTo>
                    <a:pt x="433" y="622"/>
                  </a:lnTo>
                  <a:lnTo>
                    <a:pt x="493" y="551"/>
                  </a:lnTo>
                  <a:lnTo>
                    <a:pt x="560" y="484"/>
                  </a:lnTo>
                  <a:lnTo>
                    <a:pt x="635" y="420"/>
                  </a:lnTo>
                  <a:lnTo>
                    <a:pt x="717" y="360"/>
                  </a:lnTo>
                  <a:lnTo>
                    <a:pt x="802" y="304"/>
                  </a:lnTo>
                  <a:lnTo>
                    <a:pt x="889" y="251"/>
                  </a:lnTo>
                  <a:lnTo>
                    <a:pt x="978" y="206"/>
                  </a:lnTo>
                  <a:lnTo>
                    <a:pt x="1069" y="164"/>
                  </a:lnTo>
                  <a:lnTo>
                    <a:pt x="1158" y="129"/>
                  </a:lnTo>
                  <a:lnTo>
                    <a:pt x="1246" y="100"/>
                  </a:lnTo>
                  <a:lnTo>
                    <a:pt x="1566" y="17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EC551F32-3DEB-4FDA-B83A-B503960E3409}"/>
                </a:ext>
              </a:extLst>
            </p:cNvPr>
            <p:cNvSpPr/>
            <p:nvPr/>
          </p:nvSpPr>
          <p:spPr>
            <a:xfrm>
              <a:off x="8558031" y="2609329"/>
              <a:ext cx="648072" cy="64807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1FCDC004-21A5-4BB4-B448-29FC27CD798C}"/>
                </a:ext>
              </a:extLst>
            </p:cNvPr>
            <p:cNvSpPr/>
            <p:nvPr/>
          </p:nvSpPr>
          <p:spPr>
            <a:xfrm>
              <a:off x="9519529" y="2609329"/>
              <a:ext cx="648072" cy="64807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9" name="Freeform 9">
              <a:extLst>
                <a:ext uri="{FF2B5EF4-FFF2-40B4-BE49-F238E27FC236}">
                  <a16:creationId xmlns:a16="http://schemas.microsoft.com/office/drawing/2014/main" id="{6275DC01-801A-4F25-A4EA-4A8B9B702D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00004" y="2813709"/>
              <a:ext cx="422438" cy="306645"/>
            </a:xfrm>
            <a:custGeom>
              <a:avLst/>
              <a:gdLst>
                <a:gd name="T0" fmla="*/ 1418 w 1846"/>
                <a:gd name="T1" fmla="*/ 21 h 1340"/>
                <a:gd name="T2" fmla="*/ 1609 w 1846"/>
                <a:gd name="T3" fmla="*/ 47 h 1340"/>
                <a:gd name="T4" fmla="*/ 1771 w 1846"/>
                <a:gd name="T5" fmla="*/ 100 h 1340"/>
                <a:gd name="T6" fmla="*/ 1840 w 1846"/>
                <a:gd name="T7" fmla="*/ 191 h 1340"/>
                <a:gd name="T8" fmla="*/ 1787 w 1846"/>
                <a:gd name="T9" fmla="*/ 294 h 1340"/>
                <a:gd name="T10" fmla="*/ 1673 w 1846"/>
                <a:gd name="T11" fmla="*/ 385 h 1340"/>
                <a:gd name="T12" fmla="*/ 1560 w 1846"/>
                <a:gd name="T13" fmla="*/ 447 h 1340"/>
                <a:gd name="T14" fmla="*/ 1462 w 1846"/>
                <a:gd name="T15" fmla="*/ 498 h 1340"/>
                <a:gd name="T16" fmla="*/ 1380 w 1846"/>
                <a:gd name="T17" fmla="*/ 565 h 1340"/>
                <a:gd name="T18" fmla="*/ 1289 w 1846"/>
                <a:gd name="T19" fmla="*/ 605 h 1340"/>
                <a:gd name="T20" fmla="*/ 1198 w 1846"/>
                <a:gd name="T21" fmla="*/ 596 h 1340"/>
                <a:gd name="T22" fmla="*/ 1140 w 1846"/>
                <a:gd name="T23" fmla="*/ 527 h 1340"/>
                <a:gd name="T24" fmla="*/ 1107 w 1846"/>
                <a:gd name="T25" fmla="*/ 447 h 1340"/>
                <a:gd name="T26" fmla="*/ 1091 w 1846"/>
                <a:gd name="T27" fmla="*/ 371 h 1340"/>
                <a:gd name="T28" fmla="*/ 1091 w 1846"/>
                <a:gd name="T29" fmla="*/ 232 h 1340"/>
                <a:gd name="T30" fmla="*/ 1106 w 1846"/>
                <a:gd name="T31" fmla="*/ 129 h 1340"/>
                <a:gd name="T32" fmla="*/ 1138 w 1846"/>
                <a:gd name="T33" fmla="*/ 80 h 1340"/>
                <a:gd name="T34" fmla="*/ 1213 w 1846"/>
                <a:gd name="T35" fmla="*/ 32 h 1340"/>
                <a:gd name="T36" fmla="*/ 606 w 1846"/>
                <a:gd name="T37" fmla="*/ 0 h 1340"/>
                <a:gd name="T38" fmla="*/ 749 w 1846"/>
                <a:gd name="T39" fmla="*/ 9 h 1340"/>
                <a:gd name="T40" fmla="*/ 882 w 1846"/>
                <a:gd name="T41" fmla="*/ 45 h 1340"/>
                <a:gd name="T42" fmla="*/ 978 w 1846"/>
                <a:gd name="T43" fmla="*/ 111 h 1340"/>
                <a:gd name="T44" fmla="*/ 1018 w 1846"/>
                <a:gd name="T45" fmla="*/ 229 h 1340"/>
                <a:gd name="T46" fmla="*/ 1018 w 1846"/>
                <a:gd name="T47" fmla="*/ 401 h 1340"/>
                <a:gd name="T48" fmla="*/ 1049 w 1846"/>
                <a:gd name="T49" fmla="*/ 511 h 1340"/>
                <a:gd name="T50" fmla="*/ 1086 w 1846"/>
                <a:gd name="T51" fmla="*/ 600 h 1340"/>
                <a:gd name="T52" fmla="*/ 1071 w 1846"/>
                <a:gd name="T53" fmla="*/ 678 h 1340"/>
                <a:gd name="T54" fmla="*/ 1029 w 1846"/>
                <a:gd name="T55" fmla="*/ 731 h 1340"/>
                <a:gd name="T56" fmla="*/ 940 w 1846"/>
                <a:gd name="T57" fmla="*/ 807 h 1340"/>
                <a:gd name="T58" fmla="*/ 780 w 1846"/>
                <a:gd name="T59" fmla="*/ 907 h 1340"/>
                <a:gd name="T60" fmla="*/ 658 w 1846"/>
                <a:gd name="T61" fmla="*/ 1016 h 1340"/>
                <a:gd name="T62" fmla="*/ 564 w 1846"/>
                <a:gd name="T63" fmla="*/ 1147 h 1340"/>
                <a:gd name="T64" fmla="*/ 458 w 1846"/>
                <a:gd name="T65" fmla="*/ 1252 h 1340"/>
                <a:gd name="T66" fmla="*/ 344 w 1846"/>
                <a:gd name="T67" fmla="*/ 1320 h 1340"/>
                <a:gd name="T68" fmla="*/ 246 w 1846"/>
                <a:gd name="T69" fmla="*/ 1340 h 1340"/>
                <a:gd name="T70" fmla="*/ 169 w 1846"/>
                <a:gd name="T71" fmla="*/ 1287 h 1340"/>
                <a:gd name="T72" fmla="*/ 93 w 1846"/>
                <a:gd name="T73" fmla="*/ 1156 h 1340"/>
                <a:gd name="T74" fmla="*/ 33 w 1846"/>
                <a:gd name="T75" fmla="*/ 974 h 1340"/>
                <a:gd name="T76" fmla="*/ 2 w 1846"/>
                <a:gd name="T77" fmla="*/ 760 h 1340"/>
                <a:gd name="T78" fmla="*/ 11 w 1846"/>
                <a:gd name="T79" fmla="*/ 540 h 1340"/>
                <a:gd name="T80" fmla="*/ 77 w 1846"/>
                <a:gd name="T81" fmla="*/ 332 h 1340"/>
                <a:gd name="T82" fmla="*/ 211 w 1846"/>
                <a:gd name="T83" fmla="*/ 161 h 1340"/>
                <a:gd name="T84" fmla="*/ 364 w 1846"/>
                <a:gd name="T85" fmla="*/ 60 h 1340"/>
                <a:gd name="T86" fmla="*/ 509 w 1846"/>
                <a:gd name="T87" fmla="*/ 16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46" h="1340">
                  <a:moveTo>
                    <a:pt x="1289" y="20"/>
                  </a:moveTo>
                  <a:lnTo>
                    <a:pt x="1353" y="20"/>
                  </a:lnTo>
                  <a:lnTo>
                    <a:pt x="1418" y="21"/>
                  </a:lnTo>
                  <a:lnTo>
                    <a:pt x="1484" y="27"/>
                  </a:lnTo>
                  <a:lnTo>
                    <a:pt x="1547" y="36"/>
                  </a:lnTo>
                  <a:lnTo>
                    <a:pt x="1609" y="47"/>
                  </a:lnTo>
                  <a:lnTo>
                    <a:pt x="1669" y="61"/>
                  </a:lnTo>
                  <a:lnTo>
                    <a:pt x="1722" y="78"/>
                  </a:lnTo>
                  <a:lnTo>
                    <a:pt x="1771" y="100"/>
                  </a:lnTo>
                  <a:lnTo>
                    <a:pt x="1813" y="123"/>
                  </a:lnTo>
                  <a:lnTo>
                    <a:pt x="1846" y="151"/>
                  </a:lnTo>
                  <a:lnTo>
                    <a:pt x="1840" y="191"/>
                  </a:lnTo>
                  <a:lnTo>
                    <a:pt x="1827" y="229"/>
                  </a:lnTo>
                  <a:lnTo>
                    <a:pt x="1809" y="263"/>
                  </a:lnTo>
                  <a:lnTo>
                    <a:pt x="1787" y="294"/>
                  </a:lnTo>
                  <a:lnTo>
                    <a:pt x="1762" y="320"/>
                  </a:lnTo>
                  <a:lnTo>
                    <a:pt x="1717" y="356"/>
                  </a:lnTo>
                  <a:lnTo>
                    <a:pt x="1673" y="385"/>
                  </a:lnTo>
                  <a:lnTo>
                    <a:pt x="1633" y="409"/>
                  </a:lnTo>
                  <a:lnTo>
                    <a:pt x="1595" y="429"/>
                  </a:lnTo>
                  <a:lnTo>
                    <a:pt x="1560" y="447"/>
                  </a:lnTo>
                  <a:lnTo>
                    <a:pt x="1526" y="463"/>
                  </a:lnTo>
                  <a:lnTo>
                    <a:pt x="1493" y="480"/>
                  </a:lnTo>
                  <a:lnTo>
                    <a:pt x="1462" y="498"/>
                  </a:lnTo>
                  <a:lnTo>
                    <a:pt x="1431" y="520"/>
                  </a:lnTo>
                  <a:lnTo>
                    <a:pt x="1402" y="547"/>
                  </a:lnTo>
                  <a:lnTo>
                    <a:pt x="1380" y="565"/>
                  </a:lnTo>
                  <a:lnTo>
                    <a:pt x="1353" y="581"/>
                  </a:lnTo>
                  <a:lnTo>
                    <a:pt x="1322" y="594"/>
                  </a:lnTo>
                  <a:lnTo>
                    <a:pt x="1289" y="605"/>
                  </a:lnTo>
                  <a:lnTo>
                    <a:pt x="1257" y="609"/>
                  </a:lnTo>
                  <a:lnTo>
                    <a:pt x="1226" y="605"/>
                  </a:lnTo>
                  <a:lnTo>
                    <a:pt x="1198" y="596"/>
                  </a:lnTo>
                  <a:lnTo>
                    <a:pt x="1177" y="578"/>
                  </a:lnTo>
                  <a:lnTo>
                    <a:pt x="1157" y="554"/>
                  </a:lnTo>
                  <a:lnTo>
                    <a:pt x="1140" y="527"/>
                  </a:lnTo>
                  <a:lnTo>
                    <a:pt x="1126" y="498"/>
                  </a:lnTo>
                  <a:lnTo>
                    <a:pt x="1115" y="471"/>
                  </a:lnTo>
                  <a:lnTo>
                    <a:pt x="1107" y="447"/>
                  </a:lnTo>
                  <a:lnTo>
                    <a:pt x="1102" y="431"/>
                  </a:lnTo>
                  <a:lnTo>
                    <a:pt x="1097" y="405"/>
                  </a:lnTo>
                  <a:lnTo>
                    <a:pt x="1091" y="371"/>
                  </a:lnTo>
                  <a:lnTo>
                    <a:pt x="1089" y="327"/>
                  </a:lnTo>
                  <a:lnTo>
                    <a:pt x="1089" y="281"/>
                  </a:lnTo>
                  <a:lnTo>
                    <a:pt x="1091" y="232"/>
                  </a:lnTo>
                  <a:lnTo>
                    <a:pt x="1095" y="183"/>
                  </a:lnTo>
                  <a:lnTo>
                    <a:pt x="1102" y="140"/>
                  </a:lnTo>
                  <a:lnTo>
                    <a:pt x="1106" y="129"/>
                  </a:lnTo>
                  <a:lnTo>
                    <a:pt x="1113" y="114"/>
                  </a:lnTo>
                  <a:lnTo>
                    <a:pt x="1124" y="98"/>
                  </a:lnTo>
                  <a:lnTo>
                    <a:pt x="1138" y="80"/>
                  </a:lnTo>
                  <a:lnTo>
                    <a:pt x="1158" y="63"/>
                  </a:lnTo>
                  <a:lnTo>
                    <a:pt x="1184" y="47"/>
                  </a:lnTo>
                  <a:lnTo>
                    <a:pt x="1213" y="32"/>
                  </a:lnTo>
                  <a:lnTo>
                    <a:pt x="1249" y="23"/>
                  </a:lnTo>
                  <a:lnTo>
                    <a:pt x="1289" y="20"/>
                  </a:lnTo>
                  <a:close/>
                  <a:moveTo>
                    <a:pt x="606" y="0"/>
                  </a:moveTo>
                  <a:lnTo>
                    <a:pt x="653" y="0"/>
                  </a:lnTo>
                  <a:lnTo>
                    <a:pt x="702" y="3"/>
                  </a:lnTo>
                  <a:lnTo>
                    <a:pt x="749" y="9"/>
                  </a:lnTo>
                  <a:lnTo>
                    <a:pt x="797" y="18"/>
                  </a:lnTo>
                  <a:lnTo>
                    <a:pt x="840" y="31"/>
                  </a:lnTo>
                  <a:lnTo>
                    <a:pt x="882" y="45"/>
                  </a:lnTo>
                  <a:lnTo>
                    <a:pt x="918" y="63"/>
                  </a:lnTo>
                  <a:lnTo>
                    <a:pt x="951" y="85"/>
                  </a:lnTo>
                  <a:lnTo>
                    <a:pt x="978" y="111"/>
                  </a:lnTo>
                  <a:lnTo>
                    <a:pt x="998" y="138"/>
                  </a:lnTo>
                  <a:lnTo>
                    <a:pt x="1009" y="171"/>
                  </a:lnTo>
                  <a:lnTo>
                    <a:pt x="1018" y="229"/>
                  </a:lnTo>
                  <a:lnTo>
                    <a:pt x="1020" y="289"/>
                  </a:lnTo>
                  <a:lnTo>
                    <a:pt x="1018" y="345"/>
                  </a:lnTo>
                  <a:lnTo>
                    <a:pt x="1018" y="401"/>
                  </a:lnTo>
                  <a:lnTo>
                    <a:pt x="1026" y="456"/>
                  </a:lnTo>
                  <a:lnTo>
                    <a:pt x="1035" y="481"/>
                  </a:lnTo>
                  <a:lnTo>
                    <a:pt x="1049" y="511"/>
                  </a:lnTo>
                  <a:lnTo>
                    <a:pt x="1064" y="540"/>
                  </a:lnTo>
                  <a:lnTo>
                    <a:pt x="1077" y="569"/>
                  </a:lnTo>
                  <a:lnTo>
                    <a:pt x="1086" y="600"/>
                  </a:lnTo>
                  <a:lnTo>
                    <a:pt x="1087" y="631"/>
                  </a:lnTo>
                  <a:lnTo>
                    <a:pt x="1078" y="663"/>
                  </a:lnTo>
                  <a:lnTo>
                    <a:pt x="1071" y="678"/>
                  </a:lnTo>
                  <a:lnTo>
                    <a:pt x="1060" y="694"/>
                  </a:lnTo>
                  <a:lnTo>
                    <a:pt x="1047" y="712"/>
                  </a:lnTo>
                  <a:lnTo>
                    <a:pt x="1029" y="731"/>
                  </a:lnTo>
                  <a:lnTo>
                    <a:pt x="1007" y="754"/>
                  </a:lnTo>
                  <a:lnTo>
                    <a:pt x="977" y="778"/>
                  </a:lnTo>
                  <a:lnTo>
                    <a:pt x="940" y="807"/>
                  </a:lnTo>
                  <a:lnTo>
                    <a:pt x="895" y="840"/>
                  </a:lnTo>
                  <a:lnTo>
                    <a:pt x="833" y="874"/>
                  </a:lnTo>
                  <a:lnTo>
                    <a:pt x="780" y="907"/>
                  </a:lnTo>
                  <a:lnTo>
                    <a:pt x="735" y="941"/>
                  </a:lnTo>
                  <a:lnTo>
                    <a:pt x="695" y="978"/>
                  </a:lnTo>
                  <a:lnTo>
                    <a:pt x="658" y="1016"/>
                  </a:lnTo>
                  <a:lnTo>
                    <a:pt x="624" y="1060"/>
                  </a:lnTo>
                  <a:lnTo>
                    <a:pt x="589" y="1107"/>
                  </a:lnTo>
                  <a:lnTo>
                    <a:pt x="564" y="1147"/>
                  </a:lnTo>
                  <a:lnTo>
                    <a:pt x="531" y="1185"/>
                  </a:lnTo>
                  <a:lnTo>
                    <a:pt x="497" y="1221"/>
                  </a:lnTo>
                  <a:lnTo>
                    <a:pt x="458" y="1252"/>
                  </a:lnTo>
                  <a:lnTo>
                    <a:pt x="420" y="1280"/>
                  </a:lnTo>
                  <a:lnTo>
                    <a:pt x="382" y="1303"/>
                  </a:lnTo>
                  <a:lnTo>
                    <a:pt x="344" y="1320"/>
                  </a:lnTo>
                  <a:lnTo>
                    <a:pt x="307" y="1332"/>
                  </a:lnTo>
                  <a:lnTo>
                    <a:pt x="275" y="1340"/>
                  </a:lnTo>
                  <a:lnTo>
                    <a:pt x="246" y="1340"/>
                  </a:lnTo>
                  <a:lnTo>
                    <a:pt x="220" y="1331"/>
                  </a:lnTo>
                  <a:lnTo>
                    <a:pt x="195" y="1314"/>
                  </a:lnTo>
                  <a:lnTo>
                    <a:pt x="169" y="1287"/>
                  </a:lnTo>
                  <a:lnTo>
                    <a:pt x="144" y="1251"/>
                  </a:lnTo>
                  <a:lnTo>
                    <a:pt x="118" y="1207"/>
                  </a:lnTo>
                  <a:lnTo>
                    <a:pt x="93" y="1156"/>
                  </a:lnTo>
                  <a:lnTo>
                    <a:pt x="71" y="1100"/>
                  </a:lnTo>
                  <a:lnTo>
                    <a:pt x="51" y="1040"/>
                  </a:lnTo>
                  <a:lnTo>
                    <a:pt x="33" y="974"/>
                  </a:lnTo>
                  <a:lnTo>
                    <a:pt x="18" y="905"/>
                  </a:lnTo>
                  <a:lnTo>
                    <a:pt x="7" y="832"/>
                  </a:lnTo>
                  <a:lnTo>
                    <a:pt x="2" y="760"/>
                  </a:lnTo>
                  <a:lnTo>
                    <a:pt x="0" y="687"/>
                  </a:lnTo>
                  <a:lnTo>
                    <a:pt x="4" y="612"/>
                  </a:lnTo>
                  <a:lnTo>
                    <a:pt x="11" y="540"/>
                  </a:lnTo>
                  <a:lnTo>
                    <a:pt x="27" y="467"/>
                  </a:lnTo>
                  <a:lnTo>
                    <a:pt x="49" y="398"/>
                  </a:lnTo>
                  <a:lnTo>
                    <a:pt x="77" y="332"/>
                  </a:lnTo>
                  <a:lnTo>
                    <a:pt x="113" y="271"/>
                  </a:lnTo>
                  <a:lnTo>
                    <a:pt x="158" y="214"/>
                  </a:lnTo>
                  <a:lnTo>
                    <a:pt x="211" y="161"/>
                  </a:lnTo>
                  <a:lnTo>
                    <a:pt x="264" y="120"/>
                  </a:lnTo>
                  <a:lnTo>
                    <a:pt x="313" y="85"/>
                  </a:lnTo>
                  <a:lnTo>
                    <a:pt x="364" y="60"/>
                  </a:lnTo>
                  <a:lnTo>
                    <a:pt x="413" y="41"/>
                  </a:lnTo>
                  <a:lnTo>
                    <a:pt x="460" y="27"/>
                  </a:lnTo>
                  <a:lnTo>
                    <a:pt x="509" y="16"/>
                  </a:lnTo>
                  <a:lnTo>
                    <a:pt x="558" y="7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260" name="Oval 1">
              <a:extLst>
                <a:ext uri="{FF2B5EF4-FFF2-40B4-BE49-F238E27FC236}">
                  <a16:creationId xmlns:a16="http://schemas.microsoft.com/office/drawing/2014/main" id="{113467AD-412C-4C56-96C0-E34DEEFAEC31}"/>
                </a:ext>
              </a:extLst>
            </p:cNvPr>
            <p:cNvSpPr/>
            <p:nvPr/>
          </p:nvSpPr>
          <p:spPr>
            <a:xfrm>
              <a:off x="9668153" y="2762686"/>
              <a:ext cx="352758" cy="379334"/>
            </a:xfrm>
            <a:custGeom>
              <a:avLst/>
              <a:gdLst/>
              <a:ahLst/>
              <a:cxnLst/>
              <a:rect l="l" t="t" r="r" b="b"/>
              <a:pathLst>
                <a:path w="4669637" h="5021437">
                  <a:moveTo>
                    <a:pt x="3221000" y="0"/>
                  </a:moveTo>
                  <a:cubicBezTo>
                    <a:pt x="3362423" y="0"/>
                    <a:pt x="3491529" y="52734"/>
                    <a:pt x="3588254" y="141276"/>
                  </a:cubicBezTo>
                  <a:cubicBezTo>
                    <a:pt x="3684978" y="52735"/>
                    <a:pt x="3814082" y="3"/>
                    <a:pt x="3955503" y="3"/>
                  </a:cubicBezTo>
                  <a:cubicBezTo>
                    <a:pt x="4262962" y="3"/>
                    <a:pt x="4512207" y="249248"/>
                    <a:pt x="4512207" y="556707"/>
                  </a:cubicBezTo>
                  <a:cubicBezTo>
                    <a:pt x="4512207" y="669790"/>
                    <a:pt x="4478490" y="774998"/>
                    <a:pt x="4420089" y="862515"/>
                  </a:cubicBezTo>
                  <a:cubicBezTo>
                    <a:pt x="4570580" y="961849"/>
                    <a:pt x="4669637" y="1132542"/>
                    <a:pt x="4669637" y="1326370"/>
                  </a:cubicBezTo>
                  <a:cubicBezTo>
                    <a:pt x="4669637" y="1487821"/>
                    <a:pt x="4600910" y="1633219"/>
                    <a:pt x="4490000" y="1733701"/>
                  </a:cubicBezTo>
                  <a:cubicBezTo>
                    <a:pt x="4600910" y="1834183"/>
                    <a:pt x="4669637" y="1979581"/>
                    <a:pt x="4669637" y="2141032"/>
                  </a:cubicBezTo>
                  <a:cubicBezTo>
                    <a:pt x="4669637" y="2302483"/>
                    <a:pt x="4600910" y="2447881"/>
                    <a:pt x="4490000" y="2548363"/>
                  </a:cubicBezTo>
                  <a:cubicBezTo>
                    <a:pt x="4600910" y="2648845"/>
                    <a:pt x="4669637" y="2794244"/>
                    <a:pt x="4669637" y="2955694"/>
                  </a:cubicBezTo>
                  <a:cubicBezTo>
                    <a:pt x="4669637" y="3224895"/>
                    <a:pt x="4478563" y="3449467"/>
                    <a:pt x="4224627" y="3501139"/>
                  </a:cubicBezTo>
                  <a:cubicBezTo>
                    <a:pt x="4173492" y="3755645"/>
                    <a:pt x="3948659" y="3947273"/>
                    <a:pt x="3679069" y="3947273"/>
                  </a:cubicBezTo>
                  <a:cubicBezTo>
                    <a:pt x="3559167" y="3947273"/>
                    <a:pt x="3448117" y="3909367"/>
                    <a:pt x="3357878" y="3844002"/>
                  </a:cubicBezTo>
                  <a:cubicBezTo>
                    <a:pt x="3259607" y="3937451"/>
                    <a:pt x="3126492" y="3993881"/>
                    <a:pt x="2980197" y="3993881"/>
                  </a:cubicBezTo>
                  <a:cubicBezTo>
                    <a:pt x="2931818" y="3993881"/>
                    <a:pt x="2884880" y="3987710"/>
                    <a:pt x="2841084" y="3972961"/>
                  </a:cubicBezTo>
                  <a:cubicBezTo>
                    <a:pt x="2832044" y="4069054"/>
                    <a:pt x="2794874" y="4156856"/>
                    <a:pt x="2737231" y="4227693"/>
                  </a:cubicBezTo>
                  <a:cubicBezTo>
                    <a:pt x="2806079" y="4310086"/>
                    <a:pt x="2846234" y="4416407"/>
                    <a:pt x="2846234" y="4532107"/>
                  </a:cubicBezTo>
                  <a:cubicBezTo>
                    <a:pt x="2846234" y="4802356"/>
                    <a:pt x="2627153" y="5021437"/>
                    <a:pt x="2356904" y="5021437"/>
                  </a:cubicBezTo>
                  <a:cubicBezTo>
                    <a:pt x="2086655" y="5021437"/>
                    <a:pt x="1867574" y="4802356"/>
                    <a:pt x="1867574" y="4532107"/>
                  </a:cubicBezTo>
                  <a:cubicBezTo>
                    <a:pt x="1867574" y="4416078"/>
                    <a:pt x="1907958" y="4309481"/>
                    <a:pt x="1977158" y="4226990"/>
                  </a:cubicBezTo>
                  <a:cubicBezTo>
                    <a:pt x="1907958" y="4144498"/>
                    <a:pt x="1867574" y="4037901"/>
                    <a:pt x="1867574" y="3921872"/>
                  </a:cubicBezTo>
                  <a:lnTo>
                    <a:pt x="1870634" y="3891520"/>
                  </a:lnTo>
                  <a:cubicBezTo>
                    <a:pt x="1824903" y="3813479"/>
                    <a:pt x="1800200" y="3722456"/>
                    <a:pt x="1800200" y="3625662"/>
                  </a:cubicBezTo>
                  <a:cubicBezTo>
                    <a:pt x="1800200" y="3318203"/>
                    <a:pt x="2049445" y="3068958"/>
                    <a:pt x="2356904" y="3068958"/>
                  </a:cubicBezTo>
                  <a:cubicBezTo>
                    <a:pt x="2420773" y="3068958"/>
                    <a:pt x="2482129" y="3079714"/>
                    <a:pt x="2538468" y="3101802"/>
                  </a:cubicBezTo>
                  <a:cubicBezTo>
                    <a:pt x="2638465" y="2966803"/>
                    <a:pt x="2799249" y="2880473"/>
                    <a:pt x="2980197" y="2880473"/>
                  </a:cubicBezTo>
                  <a:cubicBezTo>
                    <a:pt x="3100008" y="2880473"/>
                    <a:pt x="3210978" y="2918321"/>
                    <a:pt x="3301190" y="2983581"/>
                  </a:cubicBezTo>
                  <a:cubicBezTo>
                    <a:pt x="3373807" y="2914346"/>
                    <a:pt x="3465808" y="2865716"/>
                    <a:pt x="3567959" y="2845066"/>
                  </a:cubicBezTo>
                  <a:cubicBezTo>
                    <a:pt x="3590854" y="2728399"/>
                    <a:pt x="3651016" y="2625236"/>
                    <a:pt x="3735867" y="2548363"/>
                  </a:cubicBezTo>
                  <a:cubicBezTo>
                    <a:pt x="3624957" y="2447881"/>
                    <a:pt x="3556229" y="2302483"/>
                    <a:pt x="3556229" y="2141032"/>
                  </a:cubicBezTo>
                  <a:cubicBezTo>
                    <a:pt x="3556229" y="1979581"/>
                    <a:pt x="3624957" y="1834183"/>
                    <a:pt x="3735867" y="1733701"/>
                  </a:cubicBezTo>
                  <a:cubicBezTo>
                    <a:pt x="3624957" y="1633219"/>
                    <a:pt x="3556229" y="1487821"/>
                    <a:pt x="3556229" y="1326370"/>
                  </a:cubicBezTo>
                  <a:cubicBezTo>
                    <a:pt x="3556229" y="1213287"/>
                    <a:pt x="3589946" y="1108079"/>
                    <a:pt x="3648347" y="1020561"/>
                  </a:cubicBezTo>
                  <a:cubicBezTo>
                    <a:pt x="3626565" y="1006627"/>
                    <a:pt x="3606074" y="990873"/>
                    <a:pt x="3588250" y="972135"/>
                  </a:cubicBezTo>
                  <a:cubicBezTo>
                    <a:pt x="3491526" y="1060675"/>
                    <a:pt x="3362421" y="1113408"/>
                    <a:pt x="3221000" y="1113408"/>
                  </a:cubicBezTo>
                  <a:cubicBezTo>
                    <a:pt x="3065923" y="1113408"/>
                    <a:pt x="2925655" y="1049999"/>
                    <a:pt x="2824957" y="947451"/>
                  </a:cubicBezTo>
                  <a:cubicBezTo>
                    <a:pt x="2724258" y="1050000"/>
                    <a:pt x="2583990" y="1113409"/>
                    <a:pt x="2428912" y="1113409"/>
                  </a:cubicBezTo>
                  <a:cubicBezTo>
                    <a:pt x="2253449" y="1113409"/>
                    <a:pt x="2096946" y="1032234"/>
                    <a:pt x="1996865" y="903815"/>
                  </a:cubicBezTo>
                  <a:cubicBezTo>
                    <a:pt x="1896784" y="1032234"/>
                    <a:pt x="1740280" y="1113410"/>
                    <a:pt x="1564816" y="1113410"/>
                  </a:cubicBezTo>
                  <a:cubicBezTo>
                    <a:pt x="1377378" y="1113410"/>
                    <a:pt x="1211575" y="1020776"/>
                    <a:pt x="1111593" y="878151"/>
                  </a:cubicBezTo>
                  <a:cubicBezTo>
                    <a:pt x="1080053" y="927774"/>
                    <a:pt x="1038222" y="969598"/>
                    <a:pt x="990563" y="1003955"/>
                  </a:cubicBezTo>
                  <a:cubicBezTo>
                    <a:pt x="1068182" y="1097494"/>
                    <a:pt x="1113408" y="1217901"/>
                    <a:pt x="1113408" y="1348870"/>
                  </a:cubicBezTo>
                  <a:cubicBezTo>
                    <a:pt x="1113408" y="1503969"/>
                    <a:pt x="1049982" y="1644253"/>
                    <a:pt x="947405" y="1744951"/>
                  </a:cubicBezTo>
                  <a:cubicBezTo>
                    <a:pt x="1049982" y="1845649"/>
                    <a:pt x="1113408" y="1985934"/>
                    <a:pt x="1113408" y="2141033"/>
                  </a:cubicBezTo>
                  <a:cubicBezTo>
                    <a:pt x="1113408" y="2296132"/>
                    <a:pt x="1049982" y="2436417"/>
                    <a:pt x="947405" y="2537115"/>
                  </a:cubicBezTo>
                  <a:cubicBezTo>
                    <a:pt x="1049982" y="2637813"/>
                    <a:pt x="1113408" y="2778098"/>
                    <a:pt x="1113408" y="2933196"/>
                  </a:cubicBezTo>
                  <a:cubicBezTo>
                    <a:pt x="1113408" y="3160411"/>
                    <a:pt x="977287" y="3355833"/>
                    <a:pt x="781802" y="3441590"/>
                  </a:cubicBezTo>
                  <a:cubicBezTo>
                    <a:pt x="781802" y="3467025"/>
                    <a:pt x="781802" y="3492460"/>
                    <a:pt x="781802" y="3517895"/>
                  </a:cubicBezTo>
                  <a:cubicBezTo>
                    <a:pt x="781802" y="3642214"/>
                    <a:pt x="681021" y="3742995"/>
                    <a:pt x="556702" y="3742995"/>
                  </a:cubicBezTo>
                  <a:lnTo>
                    <a:pt x="556703" y="3742994"/>
                  </a:lnTo>
                  <a:cubicBezTo>
                    <a:pt x="432384" y="3742994"/>
                    <a:pt x="331603" y="3642213"/>
                    <a:pt x="331603" y="3517894"/>
                  </a:cubicBezTo>
                  <a:lnTo>
                    <a:pt x="331603" y="3441589"/>
                  </a:lnTo>
                  <a:cubicBezTo>
                    <a:pt x="136120" y="3355831"/>
                    <a:pt x="0" y="3160410"/>
                    <a:pt x="0" y="2933196"/>
                  </a:cubicBezTo>
                  <a:cubicBezTo>
                    <a:pt x="0" y="2778098"/>
                    <a:pt x="63426" y="2637813"/>
                    <a:pt x="166003" y="2537115"/>
                  </a:cubicBezTo>
                  <a:cubicBezTo>
                    <a:pt x="63426" y="2436417"/>
                    <a:pt x="0" y="2296132"/>
                    <a:pt x="0" y="2141033"/>
                  </a:cubicBezTo>
                  <a:cubicBezTo>
                    <a:pt x="0" y="1985934"/>
                    <a:pt x="63426" y="1845649"/>
                    <a:pt x="166003" y="1744951"/>
                  </a:cubicBezTo>
                  <a:cubicBezTo>
                    <a:pt x="63426" y="1644253"/>
                    <a:pt x="0" y="1503969"/>
                    <a:pt x="0" y="1348870"/>
                  </a:cubicBezTo>
                  <a:cubicBezTo>
                    <a:pt x="0" y="1164802"/>
                    <a:pt x="89333" y="1001598"/>
                    <a:pt x="228018" y="901622"/>
                  </a:cubicBezTo>
                  <a:cubicBezTo>
                    <a:pt x="150398" y="808082"/>
                    <a:pt x="105172" y="687676"/>
                    <a:pt x="105172" y="556707"/>
                  </a:cubicBezTo>
                  <a:cubicBezTo>
                    <a:pt x="105172" y="249248"/>
                    <a:pt x="354417" y="3"/>
                    <a:pt x="661876" y="3"/>
                  </a:cubicBezTo>
                  <a:cubicBezTo>
                    <a:pt x="848326" y="3"/>
                    <a:pt x="1013368" y="91662"/>
                    <a:pt x="1113346" y="233137"/>
                  </a:cubicBezTo>
                  <a:cubicBezTo>
                    <a:pt x="1213323" y="91662"/>
                    <a:pt x="1378365" y="2"/>
                    <a:pt x="1564816" y="2"/>
                  </a:cubicBezTo>
                  <a:cubicBezTo>
                    <a:pt x="1740279" y="2"/>
                    <a:pt x="1896783" y="81177"/>
                    <a:pt x="1996864" y="209596"/>
                  </a:cubicBezTo>
                  <a:cubicBezTo>
                    <a:pt x="2096945" y="81176"/>
                    <a:pt x="2253449" y="1"/>
                    <a:pt x="2428912" y="1"/>
                  </a:cubicBezTo>
                  <a:cubicBezTo>
                    <a:pt x="2583990" y="1"/>
                    <a:pt x="2724257" y="63410"/>
                    <a:pt x="2824956" y="165958"/>
                  </a:cubicBezTo>
                  <a:cubicBezTo>
                    <a:pt x="2925654" y="63409"/>
                    <a:pt x="3065922" y="0"/>
                    <a:pt x="3221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97" name="그룹 2">
            <a:extLst>
              <a:ext uri="{FF2B5EF4-FFF2-40B4-BE49-F238E27FC236}">
                <a16:creationId xmlns:a16="http://schemas.microsoft.com/office/drawing/2014/main" id="{20C98619-7021-43BF-9C5C-41BBD45E5D61}"/>
              </a:ext>
            </a:extLst>
          </p:cNvPr>
          <p:cNvGrpSpPr/>
          <p:nvPr/>
        </p:nvGrpSpPr>
        <p:grpSpPr>
          <a:xfrm>
            <a:off x="9962418" y="523908"/>
            <a:ext cx="1570527" cy="2422552"/>
            <a:chOff x="1576670" y="2278094"/>
            <a:chExt cx="1368152" cy="2110387"/>
          </a:xfrm>
        </p:grpSpPr>
        <p:sp>
          <p:nvSpPr>
            <p:cNvPr id="298" name="Oval 1">
              <a:extLst>
                <a:ext uri="{FF2B5EF4-FFF2-40B4-BE49-F238E27FC236}">
                  <a16:creationId xmlns:a16="http://schemas.microsoft.com/office/drawing/2014/main" id="{323208F5-B730-4FF8-8F40-25C7D5187EA1}"/>
                </a:ext>
              </a:extLst>
            </p:cNvPr>
            <p:cNvSpPr/>
            <p:nvPr/>
          </p:nvSpPr>
          <p:spPr>
            <a:xfrm>
              <a:off x="1576670" y="2278094"/>
              <a:ext cx="1368152" cy="2110387"/>
            </a:xfrm>
            <a:custGeom>
              <a:avLst/>
              <a:gdLst/>
              <a:ahLst/>
              <a:cxnLst/>
              <a:rect l="l" t="t" r="r" b="b"/>
              <a:pathLst>
                <a:path w="1728192" h="2665753">
                  <a:moveTo>
                    <a:pt x="1218146" y="55241"/>
                  </a:moveTo>
                  <a:lnTo>
                    <a:pt x="507866" y="55242"/>
                  </a:lnTo>
                  <a:cubicBezTo>
                    <a:pt x="495241" y="55242"/>
                    <a:pt x="485006" y="65477"/>
                    <a:pt x="485006" y="78102"/>
                  </a:cubicBezTo>
                  <a:cubicBezTo>
                    <a:pt x="485006" y="90726"/>
                    <a:pt x="495241" y="100961"/>
                    <a:pt x="507866" y="100961"/>
                  </a:cubicBezTo>
                  <a:lnTo>
                    <a:pt x="612068" y="100961"/>
                  </a:lnTo>
                  <a:lnTo>
                    <a:pt x="612068" y="1265733"/>
                  </a:lnTo>
                  <a:cubicBezTo>
                    <a:pt x="297659" y="1370470"/>
                    <a:pt x="71279" y="1667274"/>
                    <a:pt x="71279" y="2016952"/>
                  </a:cubicBezTo>
                  <a:cubicBezTo>
                    <a:pt x="71279" y="2253657"/>
                    <a:pt x="175012" y="2466134"/>
                    <a:pt x="340115" y="2610568"/>
                  </a:cubicBezTo>
                  <a:cubicBezTo>
                    <a:pt x="343631" y="2606103"/>
                    <a:pt x="348952" y="2604553"/>
                    <a:pt x="354636" y="2604553"/>
                  </a:cubicBezTo>
                  <a:lnTo>
                    <a:pt x="1373436" y="2604553"/>
                  </a:lnTo>
                  <a:lnTo>
                    <a:pt x="1388036" y="2610601"/>
                  </a:lnTo>
                  <a:cubicBezTo>
                    <a:pt x="1553163" y="2466168"/>
                    <a:pt x="1656913" y="2253676"/>
                    <a:pt x="1656913" y="2016952"/>
                  </a:cubicBezTo>
                  <a:cubicBezTo>
                    <a:pt x="1656913" y="1667274"/>
                    <a:pt x="1430533" y="1370470"/>
                    <a:pt x="1116124" y="1265733"/>
                  </a:cubicBezTo>
                  <a:lnTo>
                    <a:pt x="1116124" y="100961"/>
                  </a:lnTo>
                  <a:lnTo>
                    <a:pt x="1218147" y="100961"/>
                  </a:lnTo>
                  <a:cubicBezTo>
                    <a:pt x="1230772" y="100961"/>
                    <a:pt x="1241007" y="90726"/>
                    <a:pt x="1241007" y="78101"/>
                  </a:cubicBezTo>
                  <a:lnTo>
                    <a:pt x="1241006" y="78101"/>
                  </a:lnTo>
                  <a:cubicBezTo>
                    <a:pt x="1241006" y="65476"/>
                    <a:pt x="1230771" y="55241"/>
                    <a:pt x="1218146" y="55241"/>
                  </a:cubicBezTo>
                  <a:close/>
                  <a:moveTo>
                    <a:pt x="495055" y="0"/>
                  </a:moveTo>
                  <a:lnTo>
                    <a:pt x="1233137" y="0"/>
                  </a:lnTo>
                  <a:cubicBezTo>
                    <a:pt x="1282848" y="0"/>
                    <a:pt x="1323147" y="40299"/>
                    <a:pt x="1323147" y="90010"/>
                  </a:cubicBezTo>
                  <a:cubicBezTo>
                    <a:pt x="1323147" y="139721"/>
                    <a:pt x="1282848" y="180020"/>
                    <a:pt x="1233137" y="180020"/>
                  </a:cubicBezTo>
                  <a:lnTo>
                    <a:pt x="1188132" y="180020"/>
                  </a:lnTo>
                  <a:lnTo>
                    <a:pt x="1188132" y="1212421"/>
                  </a:lnTo>
                  <a:cubicBezTo>
                    <a:pt x="1504901" y="1340152"/>
                    <a:pt x="1728192" y="1650558"/>
                    <a:pt x="1728192" y="2013117"/>
                  </a:cubicBezTo>
                  <a:cubicBezTo>
                    <a:pt x="1728192" y="2275270"/>
                    <a:pt x="1611452" y="2510156"/>
                    <a:pt x="1424651" y="2665753"/>
                  </a:cubicBezTo>
                  <a:lnTo>
                    <a:pt x="1373436" y="2665753"/>
                  </a:lnTo>
                  <a:lnTo>
                    <a:pt x="1317810" y="2665753"/>
                  </a:lnTo>
                  <a:lnTo>
                    <a:pt x="410383" y="2665753"/>
                  </a:lnTo>
                  <a:lnTo>
                    <a:pt x="354636" y="2665753"/>
                  </a:lnTo>
                  <a:lnTo>
                    <a:pt x="303541" y="2665753"/>
                  </a:lnTo>
                  <a:cubicBezTo>
                    <a:pt x="116741" y="2510156"/>
                    <a:pt x="0" y="2275270"/>
                    <a:pt x="0" y="2013117"/>
                  </a:cubicBezTo>
                  <a:cubicBezTo>
                    <a:pt x="0" y="1650558"/>
                    <a:pt x="223291" y="1340152"/>
                    <a:pt x="540060" y="1212421"/>
                  </a:cubicBezTo>
                  <a:lnTo>
                    <a:pt x="540060" y="180020"/>
                  </a:lnTo>
                  <a:lnTo>
                    <a:pt x="495055" y="180020"/>
                  </a:lnTo>
                  <a:cubicBezTo>
                    <a:pt x="445344" y="180020"/>
                    <a:pt x="405045" y="139721"/>
                    <a:pt x="405045" y="90010"/>
                  </a:cubicBezTo>
                  <a:cubicBezTo>
                    <a:pt x="405045" y="40299"/>
                    <a:pt x="445344" y="0"/>
                    <a:pt x="495055" y="0"/>
                  </a:cubicBezTo>
                  <a:close/>
                </a:path>
              </a:pathLst>
            </a:cu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65832E82-9FEA-40F5-A2A8-6407FBF0004E}"/>
                </a:ext>
              </a:extLst>
            </p:cNvPr>
            <p:cNvGrpSpPr/>
            <p:nvPr/>
          </p:nvGrpSpPr>
          <p:grpSpPr>
            <a:xfrm>
              <a:off x="1662246" y="2441501"/>
              <a:ext cx="1197000" cy="1880848"/>
              <a:chOff x="-1335025" y="1895102"/>
              <a:chExt cx="1197000" cy="1880848"/>
            </a:xfrm>
            <a:solidFill>
              <a:schemeClr val="bg1">
                <a:lumMod val="95000"/>
              </a:schemeClr>
            </a:solidFill>
          </p:grpSpPr>
          <p:sp>
            <p:nvSpPr>
              <p:cNvPr id="300" name="Rectangle 41">
                <a:extLst>
                  <a:ext uri="{FF2B5EF4-FFF2-40B4-BE49-F238E27FC236}">
                    <a16:creationId xmlns:a16="http://schemas.microsoft.com/office/drawing/2014/main" id="{91236686-AA28-48C5-9DCB-0E09888CF895}"/>
                  </a:ext>
                </a:extLst>
              </p:cNvPr>
              <p:cNvSpPr/>
              <p:nvPr/>
            </p:nvSpPr>
            <p:spPr>
              <a:xfrm>
                <a:off x="-1273267" y="3587865"/>
                <a:ext cx="107348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054681" h="360001">
                    <a:moveTo>
                      <a:pt x="0" y="0"/>
                    </a:moveTo>
                    <a:lnTo>
                      <a:pt x="2054681" y="0"/>
                    </a:lnTo>
                    <a:cubicBezTo>
                      <a:pt x="1986684" y="139418"/>
                      <a:pt x="1889911" y="261820"/>
                      <a:pt x="1771776" y="360001"/>
                    </a:cubicBezTo>
                    <a:lnTo>
                      <a:pt x="282906" y="360001"/>
                    </a:lnTo>
                    <a:cubicBezTo>
                      <a:pt x="164770" y="261820"/>
                      <a:pt x="67997" y="139418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1" name="Rectangle 41">
                <a:extLst>
                  <a:ext uri="{FF2B5EF4-FFF2-40B4-BE49-F238E27FC236}">
                    <a16:creationId xmlns:a16="http://schemas.microsoft.com/office/drawing/2014/main" id="{BDA2C13D-E5B7-471F-A9DB-568DC18E8503}"/>
                  </a:ext>
                </a:extLst>
              </p:cNvPr>
              <p:cNvSpPr/>
              <p:nvPr/>
            </p:nvSpPr>
            <p:spPr>
              <a:xfrm>
                <a:off x="-1319963" y="3024092"/>
                <a:ext cx="1166876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233435" h="360001">
                    <a:moveTo>
                      <a:pt x="133835" y="0"/>
                    </a:moveTo>
                    <a:lnTo>
                      <a:pt x="2095221" y="0"/>
                    </a:lnTo>
                    <a:cubicBezTo>
                      <a:pt x="2162853" y="113840"/>
                      <a:pt x="2207928" y="237216"/>
                      <a:pt x="2233435" y="360001"/>
                    </a:cubicBezTo>
                    <a:lnTo>
                      <a:pt x="0" y="360001"/>
                    </a:lnTo>
                    <a:cubicBezTo>
                      <a:pt x="25641" y="234210"/>
                      <a:pt x="69580" y="111428"/>
                      <a:pt x="133835" y="0"/>
                    </a:cubicBezTo>
                    <a:close/>
                  </a:path>
                </a:pathLst>
              </a:cu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2" name="Rectangle 41">
                <a:extLst>
                  <a:ext uri="{FF2B5EF4-FFF2-40B4-BE49-F238E27FC236}">
                    <a16:creationId xmlns:a16="http://schemas.microsoft.com/office/drawing/2014/main" id="{79ED661E-DD1A-4691-AC21-8667FE3DD57E}"/>
                  </a:ext>
                </a:extLst>
              </p:cNvPr>
              <p:cNvSpPr/>
              <p:nvPr/>
            </p:nvSpPr>
            <p:spPr>
              <a:xfrm>
                <a:off x="-1248985" y="2835927"/>
                <a:ext cx="1024920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1961727" h="360001">
                    <a:moveTo>
                      <a:pt x="314077" y="0"/>
                    </a:moveTo>
                    <a:lnTo>
                      <a:pt x="1641923" y="0"/>
                    </a:lnTo>
                    <a:cubicBezTo>
                      <a:pt x="1779215" y="97246"/>
                      <a:pt x="1885194" y="222523"/>
                      <a:pt x="1961727" y="360001"/>
                    </a:cubicBezTo>
                    <a:lnTo>
                      <a:pt x="0" y="360001"/>
                    </a:lnTo>
                    <a:cubicBezTo>
                      <a:pt x="76212" y="219130"/>
                      <a:pt x="180881" y="94248"/>
                      <a:pt x="314077" y="0"/>
                    </a:cubicBezTo>
                    <a:close/>
                  </a:path>
                </a:pathLst>
              </a:custGeom>
              <a:solidFill>
                <a:schemeClr val="accent4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3" name="Rectangle 41">
                <a:extLst>
                  <a:ext uri="{FF2B5EF4-FFF2-40B4-BE49-F238E27FC236}">
                    <a16:creationId xmlns:a16="http://schemas.microsoft.com/office/drawing/2014/main" id="{998CEF4E-D341-4F93-BAAA-1811D9CF7626}"/>
                  </a:ext>
                </a:extLst>
              </p:cNvPr>
              <p:cNvSpPr/>
              <p:nvPr/>
            </p:nvSpPr>
            <p:spPr>
              <a:xfrm>
                <a:off x="-1083405" y="2647762"/>
                <a:ext cx="693761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1327880" h="360001">
                    <a:moveTo>
                      <a:pt x="395134" y="0"/>
                    </a:moveTo>
                    <a:lnTo>
                      <a:pt x="940525" y="0"/>
                    </a:lnTo>
                    <a:cubicBezTo>
                      <a:pt x="941492" y="60415"/>
                      <a:pt x="941106" y="120900"/>
                      <a:pt x="940525" y="181483"/>
                    </a:cubicBezTo>
                    <a:cubicBezTo>
                      <a:pt x="1089661" y="218530"/>
                      <a:pt x="1218664" y="280406"/>
                      <a:pt x="1327880" y="360001"/>
                    </a:cubicBezTo>
                    <a:lnTo>
                      <a:pt x="0" y="360001"/>
                    </a:lnTo>
                    <a:cubicBezTo>
                      <a:pt x="111032" y="277270"/>
                      <a:pt x="243279" y="217777"/>
                      <a:pt x="394966" y="187721"/>
                    </a:cubicBezTo>
                    <a:close/>
                  </a:path>
                </a:pathLst>
              </a:cu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4" name="Rectangle 41">
                <a:extLst>
                  <a:ext uri="{FF2B5EF4-FFF2-40B4-BE49-F238E27FC236}">
                    <a16:creationId xmlns:a16="http://schemas.microsoft.com/office/drawing/2014/main" id="{C6C5B414-6500-4058-962C-A1F57F56225A}"/>
                  </a:ext>
                </a:extLst>
              </p:cNvPr>
              <p:cNvSpPr/>
              <p:nvPr/>
            </p:nvSpPr>
            <p:spPr>
              <a:xfrm>
                <a:off x="-879137" y="2445222"/>
                <a:ext cx="285323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6117" h="360001">
                    <a:moveTo>
                      <a:pt x="0" y="0"/>
                    </a:moveTo>
                    <a:lnTo>
                      <a:pt x="545249" y="0"/>
                    </a:lnTo>
                    <a:cubicBezTo>
                      <a:pt x="546404" y="119814"/>
                      <a:pt x="546308" y="239757"/>
                      <a:pt x="545539" y="360001"/>
                    </a:cubicBezTo>
                    <a:lnTo>
                      <a:pt x="147" y="3600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5" name="Rectangle 41">
                <a:extLst>
                  <a:ext uri="{FF2B5EF4-FFF2-40B4-BE49-F238E27FC236}">
                    <a16:creationId xmlns:a16="http://schemas.microsoft.com/office/drawing/2014/main" id="{904C8031-B8B0-4CBD-98FA-0DF45C6D6CDA}"/>
                  </a:ext>
                </a:extLst>
              </p:cNvPr>
              <p:cNvSpPr/>
              <p:nvPr/>
            </p:nvSpPr>
            <p:spPr>
              <a:xfrm>
                <a:off x="-879072" y="2271432"/>
                <a:ext cx="28509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678" h="360001">
                    <a:moveTo>
                      <a:pt x="0" y="0"/>
                    </a:moveTo>
                    <a:lnTo>
                      <a:pt x="544809" y="0"/>
                    </a:lnTo>
                    <a:cubicBezTo>
                      <a:pt x="545290" y="119986"/>
                      <a:pt x="545677" y="239929"/>
                      <a:pt x="545678" y="360001"/>
                    </a:cubicBezTo>
                    <a:lnTo>
                      <a:pt x="360" y="3600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6" name="Rectangle 41">
                <a:extLst>
                  <a:ext uri="{FF2B5EF4-FFF2-40B4-BE49-F238E27FC236}">
                    <a16:creationId xmlns:a16="http://schemas.microsoft.com/office/drawing/2014/main" id="{DFEF79BF-3B1C-40BD-B99F-E60C3BF5FEA6}"/>
                  </a:ext>
                </a:extLst>
              </p:cNvPr>
              <p:cNvSpPr/>
              <p:nvPr/>
            </p:nvSpPr>
            <p:spPr>
              <a:xfrm>
                <a:off x="-879137" y="2083267"/>
                <a:ext cx="285224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928" h="360001">
                    <a:moveTo>
                      <a:pt x="0" y="0"/>
                    </a:moveTo>
                    <a:lnTo>
                      <a:pt x="545928" y="0"/>
                    </a:lnTo>
                    <a:lnTo>
                      <a:pt x="545928" y="360001"/>
                    </a:lnTo>
                    <a:lnTo>
                      <a:pt x="284" y="360001"/>
                    </a:lnTo>
                    <a:cubicBezTo>
                      <a:pt x="132" y="240412"/>
                      <a:pt x="9" y="12064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7" name="Rectangle 41">
                <a:extLst>
                  <a:ext uri="{FF2B5EF4-FFF2-40B4-BE49-F238E27FC236}">
                    <a16:creationId xmlns:a16="http://schemas.microsoft.com/office/drawing/2014/main" id="{BF484981-9EDE-426E-B792-36E119242DB7}"/>
                  </a:ext>
                </a:extLst>
              </p:cNvPr>
              <p:cNvSpPr/>
              <p:nvPr/>
            </p:nvSpPr>
            <p:spPr>
              <a:xfrm>
                <a:off x="-879129" y="1895102"/>
                <a:ext cx="285209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545899" h="360001">
                    <a:moveTo>
                      <a:pt x="340" y="0"/>
                    </a:moveTo>
                    <a:lnTo>
                      <a:pt x="545899" y="0"/>
                    </a:lnTo>
                    <a:lnTo>
                      <a:pt x="545899" y="360001"/>
                    </a:lnTo>
                    <a:lnTo>
                      <a:pt x="18" y="360001"/>
                    </a:lnTo>
                    <a:cubicBezTo>
                      <a:pt x="-43" y="241068"/>
                      <a:pt x="54" y="121288"/>
                      <a:pt x="3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8" name="Rectangle 41">
                <a:extLst>
                  <a:ext uri="{FF2B5EF4-FFF2-40B4-BE49-F238E27FC236}">
                    <a16:creationId xmlns:a16="http://schemas.microsoft.com/office/drawing/2014/main" id="{6CA06E8F-6DBE-4794-AFAA-9EC93DD20775}"/>
                  </a:ext>
                </a:extLst>
              </p:cNvPr>
              <p:cNvSpPr/>
              <p:nvPr/>
            </p:nvSpPr>
            <p:spPr>
              <a:xfrm>
                <a:off x="-1335025" y="3212257"/>
                <a:ext cx="1197000" cy="188085"/>
              </a:xfrm>
              <a:custGeom>
                <a:avLst/>
                <a:gdLst/>
                <a:ahLst/>
                <a:cxnLst/>
                <a:rect l="l" t="t" r="r" b="b"/>
                <a:pathLst>
                  <a:path w="2291094" h="360001">
                    <a:moveTo>
                      <a:pt x="28796" y="0"/>
                    </a:moveTo>
                    <a:lnTo>
                      <a:pt x="2262231" y="0"/>
                    </a:lnTo>
                    <a:cubicBezTo>
                      <a:pt x="2280132" y="72056"/>
                      <a:pt x="2288904" y="144392"/>
                      <a:pt x="2291094" y="214657"/>
                    </a:cubicBezTo>
                    <a:cubicBezTo>
                      <a:pt x="2291094" y="263929"/>
                      <a:pt x="2288011" y="312477"/>
                      <a:pt x="2281214" y="360001"/>
                    </a:cubicBezTo>
                    <a:lnTo>
                      <a:pt x="9881" y="360001"/>
                    </a:lnTo>
                    <a:cubicBezTo>
                      <a:pt x="3083" y="312477"/>
                      <a:pt x="0" y="263929"/>
                      <a:pt x="0" y="214657"/>
                    </a:cubicBezTo>
                    <a:cubicBezTo>
                      <a:pt x="3163" y="142886"/>
                      <a:pt x="12175" y="70779"/>
                      <a:pt x="28796" y="0"/>
                    </a:cubicBezTo>
                    <a:close/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9" name="Rectangle 41">
                <a:extLst>
                  <a:ext uri="{FF2B5EF4-FFF2-40B4-BE49-F238E27FC236}">
                    <a16:creationId xmlns:a16="http://schemas.microsoft.com/office/drawing/2014/main" id="{34776E69-6895-4F0A-B7F3-9932A386F763}"/>
                  </a:ext>
                </a:extLst>
              </p:cNvPr>
              <p:cNvSpPr/>
              <p:nvPr/>
            </p:nvSpPr>
            <p:spPr>
              <a:xfrm>
                <a:off x="-1329863" y="3400422"/>
                <a:ext cx="1186676" cy="187362"/>
              </a:xfrm>
              <a:custGeom>
                <a:avLst/>
                <a:gdLst/>
                <a:ahLst/>
                <a:cxnLst/>
                <a:rect l="l" t="t" r="r" b="b"/>
                <a:pathLst>
                  <a:path w="1186676" h="187362">
                    <a:moveTo>
                      <a:pt x="0" y="0"/>
                    </a:moveTo>
                    <a:lnTo>
                      <a:pt x="1186676" y="0"/>
                    </a:lnTo>
                    <a:cubicBezTo>
                      <a:pt x="1178468" y="66695"/>
                      <a:pt x="1159252" y="129918"/>
                      <a:pt x="1130155" y="187362"/>
                    </a:cubicBezTo>
                    <a:lnTo>
                      <a:pt x="56521" y="187362"/>
                    </a:lnTo>
                    <a:cubicBezTo>
                      <a:pt x="27424" y="129918"/>
                      <a:pt x="8208" y="66695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3" name="Freeform 18">
            <a:extLst>
              <a:ext uri="{FF2B5EF4-FFF2-40B4-BE49-F238E27FC236}">
                <a16:creationId xmlns:a16="http://schemas.microsoft.com/office/drawing/2014/main" id="{90833797-52EC-4206-AA9E-9579DFD5FC12}"/>
              </a:ext>
            </a:extLst>
          </p:cNvPr>
          <p:cNvSpPr>
            <a:spLocks/>
          </p:cNvSpPr>
          <p:nvPr/>
        </p:nvSpPr>
        <p:spPr bwMode="auto">
          <a:xfrm>
            <a:off x="8316802" y="1061113"/>
            <a:ext cx="958202" cy="3531714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E419FE4E-26E2-43FA-9478-EA71E8D69A78}"/>
              </a:ext>
            </a:extLst>
          </p:cNvPr>
          <p:cNvSpPr>
            <a:spLocks/>
          </p:cNvSpPr>
          <p:nvPr/>
        </p:nvSpPr>
        <p:spPr bwMode="auto">
          <a:xfrm>
            <a:off x="9920301" y="1042567"/>
            <a:ext cx="995111" cy="3550260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18" name="Graphic 14">
            <a:extLst>
              <a:ext uri="{FF2B5EF4-FFF2-40B4-BE49-F238E27FC236}">
                <a16:creationId xmlns:a16="http://schemas.microsoft.com/office/drawing/2014/main" id="{3ACDCA67-C73C-43F2-A141-1FA8720412B1}"/>
              </a:ext>
            </a:extLst>
          </p:cNvPr>
          <p:cNvGrpSpPr/>
          <p:nvPr/>
        </p:nvGrpSpPr>
        <p:grpSpPr>
          <a:xfrm>
            <a:off x="365962" y="1841927"/>
            <a:ext cx="5222695" cy="4107739"/>
            <a:chOff x="2444748" y="555045"/>
            <a:chExt cx="7282048" cy="572745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EBF4BF4-40B5-4FF3-AD72-4353388D9BD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52CD50B-6C31-4724-A61E-52ECAEDE820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B694A2E-66F8-47CD-96E3-EB4A7C578DAE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78A2FE-D6F1-4F9D-84CD-FE38F0E9BA83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AF80DFD-5A34-4F1D-A03B-0D741A4CCB35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5ED4CFF-CEAC-4DDF-9FE1-784614BD302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B95AD3D-6EBB-40FE-8F49-CBC57F9C866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D2A55B3-A330-4125-9EBE-05F89244BE53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4109BEB-DD50-4D3A-846B-700E0626BCA1}"/>
              </a:ext>
            </a:extLst>
          </p:cNvPr>
          <p:cNvGrpSpPr/>
          <p:nvPr/>
        </p:nvGrpSpPr>
        <p:grpSpPr>
          <a:xfrm>
            <a:off x="7512912" y="4618052"/>
            <a:ext cx="4679087" cy="2239948"/>
            <a:chOff x="5727946" y="3763562"/>
            <a:chExt cx="6464054" cy="309443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0A29549-E5E9-4290-8E04-C04078D0F7FC}"/>
                </a:ext>
              </a:extLst>
            </p:cNvPr>
            <p:cNvGrpSpPr/>
            <p:nvPr/>
          </p:nvGrpSpPr>
          <p:grpSpPr>
            <a:xfrm>
              <a:off x="9171565" y="3763562"/>
              <a:ext cx="3020435" cy="3094438"/>
              <a:chOff x="9171565" y="3763562"/>
              <a:chExt cx="3020435" cy="3094438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5500A00-F978-4CB1-ACDA-870B289B058A}"/>
                  </a:ext>
                </a:extLst>
              </p:cNvPr>
              <p:cNvSpPr/>
              <p:nvPr/>
            </p:nvSpPr>
            <p:spPr>
              <a:xfrm>
                <a:off x="10509563" y="4898648"/>
                <a:ext cx="852511" cy="687015"/>
              </a:xfrm>
              <a:custGeom>
                <a:avLst/>
                <a:gdLst>
                  <a:gd name="connsiteX0" fmla="*/ 396545 w 950899"/>
                  <a:gd name="connsiteY0" fmla="*/ 17758 h 766303"/>
                  <a:gd name="connsiteX1" fmla="*/ 950900 w 950899"/>
                  <a:gd name="connsiteY1" fmla="*/ 209210 h 766303"/>
                  <a:gd name="connsiteX2" fmla="*/ 576567 w 950899"/>
                  <a:gd name="connsiteY2" fmla="*/ 392090 h 766303"/>
                  <a:gd name="connsiteX3" fmla="*/ 54597 w 950899"/>
                  <a:gd name="connsiteY3" fmla="*/ 764518 h 766303"/>
                  <a:gd name="connsiteX4" fmla="*/ 3162 w 950899"/>
                  <a:gd name="connsiteY4" fmla="*/ 644503 h 766303"/>
                  <a:gd name="connsiteX5" fmla="*/ 208902 w 950899"/>
                  <a:gd name="connsiteY5" fmla="*/ 127295 h 766303"/>
                  <a:gd name="connsiteX6" fmla="*/ 396545 w 950899"/>
                  <a:gd name="connsiteY6" fmla="*/ 17758 h 766303"/>
                  <a:gd name="connsiteX7" fmla="*/ 396545 w 950899"/>
                  <a:gd name="connsiteY7" fmla="*/ 17758 h 766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0899" h="766303">
                    <a:moveTo>
                      <a:pt x="396545" y="17758"/>
                    </a:moveTo>
                    <a:cubicBezTo>
                      <a:pt x="890892" y="-51775"/>
                      <a:pt x="845172" y="97768"/>
                      <a:pt x="950900" y="209210"/>
                    </a:cubicBezTo>
                    <a:cubicBezTo>
                      <a:pt x="872795" y="227308"/>
                      <a:pt x="605142" y="320653"/>
                      <a:pt x="576567" y="392090"/>
                    </a:cubicBezTo>
                    <a:cubicBezTo>
                      <a:pt x="504177" y="569255"/>
                      <a:pt x="247002" y="788330"/>
                      <a:pt x="54597" y="764518"/>
                    </a:cubicBezTo>
                    <a:cubicBezTo>
                      <a:pt x="-20650" y="755945"/>
                      <a:pt x="4115" y="704510"/>
                      <a:pt x="3162" y="644503"/>
                    </a:cubicBezTo>
                    <a:cubicBezTo>
                      <a:pt x="42215" y="477815"/>
                      <a:pt x="153657" y="288268"/>
                      <a:pt x="208902" y="127295"/>
                    </a:cubicBezTo>
                    <a:cubicBezTo>
                      <a:pt x="238430" y="46333"/>
                      <a:pt x="318440" y="51095"/>
                      <a:pt x="396545" y="17758"/>
                    </a:cubicBezTo>
                    <a:lnTo>
                      <a:pt x="396545" y="17758"/>
                    </a:lnTo>
                    <a:close/>
                  </a:path>
                </a:pathLst>
              </a:custGeom>
              <a:solidFill>
                <a:srgbClr val="FEAD6D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6172544-B899-473D-8AB6-91F06F8487A2}"/>
                  </a:ext>
                </a:extLst>
              </p:cNvPr>
              <p:cNvSpPr/>
              <p:nvPr/>
            </p:nvSpPr>
            <p:spPr>
              <a:xfrm>
                <a:off x="9450948" y="4320413"/>
                <a:ext cx="2048731" cy="1168168"/>
              </a:xfrm>
              <a:custGeom>
                <a:avLst/>
                <a:gdLst>
                  <a:gd name="connsiteX0" fmla="*/ 2278222 w 2285173"/>
                  <a:gd name="connsiteY0" fmla="*/ 1068670 h 1302985"/>
                  <a:gd name="connsiteX1" fmla="*/ 2158207 w 2285173"/>
                  <a:gd name="connsiteY1" fmla="*/ 569560 h 1302985"/>
                  <a:gd name="connsiteX2" fmla="*/ 1833404 w 2285173"/>
                  <a:gd name="connsiteY2" fmla="*/ 112360 h 1302985"/>
                  <a:gd name="connsiteX3" fmla="*/ 1060927 w 2285173"/>
                  <a:gd name="connsiteY3" fmla="*/ 2823 h 1302985"/>
                  <a:gd name="connsiteX4" fmla="*/ 675164 w 2285173"/>
                  <a:gd name="connsiteY4" fmla="*/ 112360 h 1302985"/>
                  <a:gd name="connsiteX5" fmla="*/ 50324 w 2285173"/>
                  <a:gd name="connsiteY5" fmla="*/ 461928 h 1302985"/>
                  <a:gd name="connsiteX6" fmla="*/ 115094 w 2285173"/>
                  <a:gd name="connsiteY6" fmla="*/ 676240 h 1302985"/>
                  <a:gd name="connsiteX7" fmla="*/ 467519 w 2285173"/>
                  <a:gd name="connsiteY7" fmla="*/ 652428 h 1302985"/>
                  <a:gd name="connsiteX8" fmla="*/ 891382 w 2285173"/>
                  <a:gd name="connsiteY8" fmla="*/ 439068 h 1302985"/>
                  <a:gd name="connsiteX9" fmla="*/ 1288574 w 2285173"/>
                  <a:gd name="connsiteY9" fmla="*/ 469548 h 1302985"/>
                  <a:gd name="connsiteX10" fmla="*/ 1577182 w 2285173"/>
                  <a:gd name="connsiteY10" fmla="*/ 585753 h 1302985"/>
                  <a:gd name="connsiteX11" fmla="*/ 1934370 w 2285173"/>
                  <a:gd name="connsiteY11" fmla="*/ 969610 h 1302985"/>
                  <a:gd name="connsiteX12" fmla="*/ 2270602 w 2285173"/>
                  <a:gd name="connsiteY12" fmla="*/ 1302985 h 1302985"/>
                  <a:gd name="connsiteX13" fmla="*/ 2278222 w 2285173"/>
                  <a:gd name="connsiteY13" fmla="*/ 1068670 h 1302985"/>
                  <a:gd name="connsiteX14" fmla="*/ 2278222 w 2285173"/>
                  <a:gd name="connsiteY14" fmla="*/ 1068670 h 1302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85173" h="1302985">
                    <a:moveTo>
                      <a:pt x="2278222" y="1068670"/>
                    </a:moveTo>
                    <a:cubicBezTo>
                      <a:pt x="2268697" y="896268"/>
                      <a:pt x="2214405" y="734343"/>
                      <a:pt x="2158207" y="569560"/>
                    </a:cubicBezTo>
                    <a:cubicBezTo>
                      <a:pt x="2062957" y="291430"/>
                      <a:pt x="1881029" y="143793"/>
                      <a:pt x="1833404" y="112360"/>
                    </a:cubicBezTo>
                    <a:cubicBezTo>
                      <a:pt x="1755299" y="61878"/>
                      <a:pt x="1151415" y="13300"/>
                      <a:pt x="1060927" y="2823"/>
                    </a:cubicBezTo>
                    <a:cubicBezTo>
                      <a:pt x="878999" y="-16227"/>
                      <a:pt x="787559" y="65688"/>
                      <a:pt x="675164" y="112360"/>
                    </a:cubicBezTo>
                    <a:cubicBezTo>
                      <a:pt x="675164" y="112360"/>
                      <a:pt x="143669" y="404778"/>
                      <a:pt x="50324" y="461928"/>
                    </a:cubicBezTo>
                    <a:cubicBezTo>
                      <a:pt x="-60166" y="529555"/>
                      <a:pt x="34132" y="650523"/>
                      <a:pt x="115094" y="676240"/>
                    </a:cubicBezTo>
                    <a:cubicBezTo>
                      <a:pt x="214154" y="707673"/>
                      <a:pt x="285592" y="713388"/>
                      <a:pt x="467519" y="652428"/>
                    </a:cubicBezTo>
                    <a:lnTo>
                      <a:pt x="891382" y="439068"/>
                    </a:lnTo>
                    <a:cubicBezTo>
                      <a:pt x="896144" y="449545"/>
                      <a:pt x="1192372" y="471453"/>
                      <a:pt x="1288574" y="469548"/>
                    </a:cubicBezTo>
                    <a:cubicBezTo>
                      <a:pt x="1455262" y="465738"/>
                      <a:pt x="1494315" y="473358"/>
                      <a:pt x="1577182" y="585753"/>
                    </a:cubicBezTo>
                    <a:cubicBezTo>
                      <a:pt x="1586707" y="597183"/>
                      <a:pt x="1807687" y="830545"/>
                      <a:pt x="1934370" y="969610"/>
                    </a:cubicBezTo>
                    <a:cubicBezTo>
                      <a:pt x="2048670" y="1078195"/>
                      <a:pt x="2146777" y="1202973"/>
                      <a:pt x="2270602" y="1302985"/>
                    </a:cubicBezTo>
                    <a:cubicBezTo>
                      <a:pt x="2294415" y="1223928"/>
                      <a:pt x="2282984" y="1144870"/>
                      <a:pt x="2278222" y="1068670"/>
                    </a:cubicBezTo>
                    <a:lnTo>
                      <a:pt x="2278222" y="1068670"/>
                    </a:lnTo>
                    <a:close/>
                  </a:path>
                </a:pathLst>
              </a:custGeom>
              <a:solidFill>
                <a:srgbClr val="FDC383"/>
              </a:solidFill>
              <a:ln w="24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43345D0-A6DD-4D10-A1D4-A74129A9335D}"/>
                  </a:ext>
                </a:extLst>
              </p:cNvPr>
              <p:cNvSpPr/>
              <p:nvPr/>
            </p:nvSpPr>
            <p:spPr>
              <a:xfrm>
                <a:off x="9171565" y="3763562"/>
                <a:ext cx="3020435" cy="3094438"/>
              </a:xfrm>
              <a:custGeom>
                <a:avLst/>
                <a:gdLst>
                  <a:gd name="connsiteX0" fmla="*/ 1123795 w 3020435"/>
                  <a:gd name="connsiteY0" fmla="*/ 48 h 3094438"/>
                  <a:gd name="connsiteX1" fmla="*/ 1977741 w 3020435"/>
                  <a:gd name="connsiteY1" fmla="*/ 9441 h 3094438"/>
                  <a:gd name="connsiteX2" fmla="*/ 2327006 w 3020435"/>
                  <a:gd name="connsiteY2" fmla="*/ 199871 h 3094438"/>
                  <a:gd name="connsiteX3" fmla="*/ 2700180 w 3020435"/>
                  <a:gd name="connsiteY3" fmla="*/ 599518 h 3094438"/>
                  <a:gd name="connsiteX4" fmla="*/ 3020435 w 3020435"/>
                  <a:gd name="connsiteY4" fmla="*/ 927225 h 3094438"/>
                  <a:gd name="connsiteX5" fmla="*/ 3020435 w 3020435"/>
                  <a:gd name="connsiteY5" fmla="*/ 3094438 h 3094438"/>
                  <a:gd name="connsiteX6" fmla="*/ 1063064 w 3020435"/>
                  <a:gd name="connsiteY6" fmla="*/ 3094438 h 3094438"/>
                  <a:gd name="connsiteX7" fmla="*/ 997302 w 3020435"/>
                  <a:gd name="connsiteY7" fmla="*/ 3047001 h 3094438"/>
                  <a:gd name="connsiteX8" fmla="*/ 284365 w 3020435"/>
                  <a:gd name="connsiteY8" fmla="*/ 2151140 h 3094438"/>
                  <a:gd name="connsiteX9" fmla="*/ 330478 w 3020435"/>
                  <a:gd name="connsiteY9" fmla="*/ 1801875 h 3094438"/>
                  <a:gd name="connsiteX10" fmla="*/ 874191 w 3020435"/>
                  <a:gd name="connsiteY10" fmla="*/ 2231762 h 3094438"/>
                  <a:gd name="connsiteX11" fmla="*/ 1279263 w 3020435"/>
                  <a:gd name="connsiteY11" fmla="*/ 2499349 h 3094438"/>
                  <a:gd name="connsiteX12" fmla="*/ 2041134 w 3020435"/>
                  <a:gd name="connsiteY12" fmla="*/ 2468507 h 3094438"/>
                  <a:gd name="connsiteX13" fmla="*/ 2235633 w 3020435"/>
                  <a:gd name="connsiteY13" fmla="*/ 2070015 h 3094438"/>
                  <a:gd name="connsiteX14" fmla="*/ 2240757 w 3020435"/>
                  <a:gd name="connsiteY14" fmla="*/ 1540568 h 3094438"/>
                  <a:gd name="connsiteX15" fmla="*/ 2087901 w 3020435"/>
                  <a:gd name="connsiteY15" fmla="*/ 1052110 h 3094438"/>
                  <a:gd name="connsiteX16" fmla="*/ 1730950 w 3020435"/>
                  <a:gd name="connsiteY16" fmla="*/ 640508 h 3094438"/>
                  <a:gd name="connsiteX17" fmla="*/ 1345821 w 3020435"/>
                  <a:gd name="connsiteY17" fmla="*/ 582439 h 3094438"/>
                  <a:gd name="connsiteX18" fmla="*/ 1002534 w 3020435"/>
                  <a:gd name="connsiteY18" fmla="*/ 600372 h 3094438"/>
                  <a:gd name="connsiteX19" fmla="*/ 156273 w 3020435"/>
                  <a:gd name="connsiteY19" fmla="*/ 628553 h 3094438"/>
                  <a:gd name="connsiteX20" fmla="*/ 141756 w 3020435"/>
                  <a:gd name="connsiteY20" fmla="*/ 348458 h 3094438"/>
                  <a:gd name="connsiteX21" fmla="*/ 1007658 w 3020435"/>
                  <a:gd name="connsiteY21" fmla="*/ 15419 h 3094438"/>
                  <a:gd name="connsiteX22" fmla="*/ 1123795 w 3020435"/>
                  <a:gd name="connsiteY22" fmla="*/ 48 h 309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020435" h="3094438">
                    <a:moveTo>
                      <a:pt x="1123795" y="48"/>
                    </a:moveTo>
                    <a:lnTo>
                      <a:pt x="1977741" y="9441"/>
                    </a:lnTo>
                    <a:cubicBezTo>
                      <a:pt x="2124620" y="15419"/>
                      <a:pt x="2228802" y="95690"/>
                      <a:pt x="2327006" y="199871"/>
                    </a:cubicBezTo>
                    <a:cubicBezTo>
                      <a:pt x="2450828" y="332233"/>
                      <a:pt x="2574651" y="468011"/>
                      <a:pt x="2700180" y="599518"/>
                    </a:cubicBezTo>
                    <a:lnTo>
                      <a:pt x="3020435" y="927225"/>
                    </a:lnTo>
                    <a:lnTo>
                      <a:pt x="3020435" y="3094438"/>
                    </a:lnTo>
                    <a:lnTo>
                      <a:pt x="1063064" y="3094438"/>
                    </a:lnTo>
                    <a:lnTo>
                      <a:pt x="997302" y="3047001"/>
                    </a:lnTo>
                    <a:cubicBezTo>
                      <a:pt x="719611" y="2824277"/>
                      <a:pt x="419609" y="2435078"/>
                      <a:pt x="284365" y="2151140"/>
                    </a:cubicBezTo>
                    <a:cubicBezTo>
                      <a:pt x="190431" y="1953024"/>
                      <a:pt x="232173" y="1788438"/>
                      <a:pt x="330478" y="1801875"/>
                    </a:cubicBezTo>
                    <a:cubicBezTo>
                      <a:pt x="428783" y="1815313"/>
                      <a:pt x="701592" y="1970848"/>
                      <a:pt x="874191" y="2231762"/>
                    </a:cubicBezTo>
                    <a:cubicBezTo>
                      <a:pt x="982473" y="2395449"/>
                      <a:pt x="1134947" y="2409684"/>
                      <a:pt x="1279263" y="2499349"/>
                    </a:cubicBezTo>
                    <a:cubicBezTo>
                      <a:pt x="1620439" y="2722831"/>
                      <a:pt x="1881739" y="2540063"/>
                      <a:pt x="2041134" y="2468507"/>
                    </a:cubicBezTo>
                    <a:cubicBezTo>
                      <a:pt x="2200530" y="2396951"/>
                      <a:pt x="2202363" y="2224671"/>
                      <a:pt x="2235633" y="2070015"/>
                    </a:cubicBezTo>
                    <a:cubicBezTo>
                      <a:pt x="2268904" y="1915358"/>
                      <a:pt x="2246735" y="1679761"/>
                      <a:pt x="2240757" y="1540568"/>
                    </a:cubicBezTo>
                    <a:cubicBezTo>
                      <a:pt x="2234780" y="1404791"/>
                      <a:pt x="2127183" y="1133236"/>
                      <a:pt x="2087901" y="1052110"/>
                    </a:cubicBezTo>
                    <a:cubicBezTo>
                      <a:pt x="1967494" y="798488"/>
                      <a:pt x="1970055" y="735295"/>
                      <a:pt x="1730950" y="640508"/>
                    </a:cubicBezTo>
                    <a:cubicBezTo>
                      <a:pt x="1600297" y="588417"/>
                      <a:pt x="1475621" y="595248"/>
                      <a:pt x="1345821" y="582439"/>
                    </a:cubicBezTo>
                    <a:cubicBezTo>
                      <a:pt x="1219437" y="569630"/>
                      <a:pt x="1127211" y="546574"/>
                      <a:pt x="1002534" y="600372"/>
                    </a:cubicBezTo>
                    <a:cubicBezTo>
                      <a:pt x="814666" y="680643"/>
                      <a:pt x="333040" y="698576"/>
                      <a:pt x="156273" y="628553"/>
                    </a:cubicBezTo>
                    <a:cubicBezTo>
                      <a:pt x="-77709" y="534618"/>
                      <a:pt x="-20494" y="446661"/>
                      <a:pt x="141756" y="348458"/>
                    </a:cubicBezTo>
                    <a:cubicBezTo>
                      <a:pt x="403917" y="188769"/>
                      <a:pt x="726709" y="133263"/>
                      <a:pt x="1007658" y="15419"/>
                    </a:cubicBezTo>
                    <a:cubicBezTo>
                      <a:pt x="1048647" y="-1661"/>
                      <a:pt x="1083659" y="48"/>
                      <a:pt x="1123795" y="48"/>
                    </a:cubicBezTo>
                    <a:close/>
                  </a:path>
                </a:pathLst>
              </a:custGeom>
              <a:solidFill>
                <a:srgbClr val="FBCA87"/>
              </a:solidFill>
              <a:ln w="245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3B4D4FE-843A-4D0B-A049-7FE07A9BD391}"/>
                  </a:ext>
                </a:extLst>
              </p:cNvPr>
              <p:cNvSpPr/>
              <p:nvPr/>
            </p:nvSpPr>
            <p:spPr>
              <a:xfrm>
                <a:off x="10083308" y="4719479"/>
                <a:ext cx="852511" cy="687015"/>
              </a:xfrm>
              <a:custGeom>
                <a:avLst/>
                <a:gdLst>
                  <a:gd name="connsiteX0" fmla="*/ 396545 w 950899"/>
                  <a:gd name="connsiteY0" fmla="*/ 17758 h 766303"/>
                  <a:gd name="connsiteX1" fmla="*/ 950900 w 950899"/>
                  <a:gd name="connsiteY1" fmla="*/ 209210 h 766303"/>
                  <a:gd name="connsiteX2" fmla="*/ 576567 w 950899"/>
                  <a:gd name="connsiteY2" fmla="*/ 392090 h 766303"/>
                  <a:gd name="connsiteX3" fmla="*/ 54597 w 950899"/>
                  <a:gd name="connsiteY3" fmla="*/ 764518 h 766303"/>
                  <a:gd name="connsiteX4" fmla="*/ 3162 w 950899"/>
                  <a:gd name="connsiteY4" fmla="*/ 644503 h 766303"/>
                  <a:gd name="connsiteX5" fmla="*/ 208902 w 950899"/>
                  <a:gd name="connsiteY5" fmla="*/ 127295 h 766303"/>
                  <a:gd name="connsiteX6" fmla="*/ 396545 w 950899"/>
                  <a:gd name="connsiteY6" fmla="*/ 17758 h 766303"/>
                  <a:gd name="connsiteX7" fmla="*/ 396545 w 950899"/>
                  <a:gd name="connsiteY7" fmla="*/ 17758 h 766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0899" h="766303">
                    <a:moveTo>
                      <a:pt x="396545" y="17758"/>
                    </a:moveTo>
                    <a:cubicBezTo>
                      <a:pt x="890892" y="-51775"/>
                      <a:pt x="845172" y="97768"/>
                      <a:pt x="950900" y="209210"/>
                    </a:cubicBezTo>
                    <a:cubicBezTo>
                      <a:pt x="872795" y="227308"/>
                      <a:pt x="605142" y="320653"/>
                      <a:pt x="576567" y="392090"/>
                    </a:cubicBezTo>
                    <a:cubicBezTo>
                      <a:pt x="504177" y="569255"/>
                      <a:pt x="247002" y="788330"/>
                      <a:pt x="54597" y="764518"/>
                    </a:cubicBezTo>
                    <a:cubicBezTo>
                      <a:pt x="-20650" y="755945"/>
                      <a:pt x="4115" y="704510"/>
                      <a:pt x="3162" y="644503"/>
                    </a:cubicBezTo>
                    <a:cubicBezTo>
                      <a:pt x="42215" y="477815"/>
                      <a:pt x="153657" y="288268"/>
                      <a:pt x="208902" y="127295"/>
                    </a:cubicBezTo>
                    <a:cubicBezTo>
                      <a:pt x="238430" y="46333"/>
                      <a:pt x="318440" y="51095"/>
                      <a:pt x="396545" y="17758"/>
                    </a:cubicBezTo>
                    <a:lnTo>
                      <a:pt x="396545" y="17758"/>
                    </a:lnTo>
                    <a:close/>
                  </a:path>
                </a:pathLst>
              </a:custGeom>
              <a:solidFill>
                <a:srgbClr val="FEAD6D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B0BAD1F-E7A4-409D-816F-5A4A3D3515FE}"/>
                </a:ext>
              </a:extLst>
            </p:cNvPr>
            <p:cNvGrpSpPr/>
            <p:nvPr/>
          </p:nvGrpSpPr>
          <p:grpSpPr>
            <a:xfrm>
              <a:off x="5727946" y="4422474"/>
              <a:ext cx="4609057" cy="1180682"/>
              <a:chOff x="5727946" y="4422474"/>
              <a:chExt cx="4609057" cy="118068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3E86E0-0BB5-4379-BA78-7647AC4B9484}"/>
                  </a:ext>
                </a:extLst>
              </p:cNvPr>
              <p:cNvGrpSpPr/>
              <p:nvPr/>
            </p:nvGrpSpPr>
            <p:grpSpPr>
              <a:xfrm>
                <a:off x="5727946" y="4422474"/>
                <a:ext cx="4609057" cy="1180682"/>
                <a:chOff x="4981935" y="3916958"/>
                <a:chExt cx="5140984" cy="1316944"/>
              </a:xfrm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99EFD1CB-DB48-4E18-B4AB-167A2F48CB83}"/>
                    </a:ext>
                  </a:extLst>
                </p:cNvPr>
                <p:cNvSpPr/>
                <p:nvPr/>
              </p:nvSpPr>
              <p:spPr>
                <a:xfrm>
                  <a:off x="4997303" y="3946030"/>
                  <a:ext cx="5125616" cy="1287872"/>
                </a:xfrm>
                <a:prstGeom prst="roundRect">
                  <a:avLst>
                    <a:gd name="adj" fmla="val 1029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A48B2E46-85BE-4319-9106-3F1D76C12C0C}"/>
                    </a:ext>
                  </a:extLst>
                </p:cNvPr>
                <p:cNvSpPr/>
                <p:nvPr/>
              </p:nvSpPr>
              <p:spPr>
                <a:xfrm>
                  <a:off x="4981935" y="3916958"/>
                  <a:ext cx="5125616" cy="1287872"/>
                </a:xfrm>
                <a:prstGeom prst="roundRect">
                  <a:avLst>
                    <a:gd name="adj" fmla="val 10292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28A5E53D-BDD4-4E7D-8C9D-37FD4C43984F}"/>
                    </a:ext>
                  </a:extLst>
                </p:cNvPr>
                <p:cNvSpPr/>
                <p:nvPr/>
              </p:nvSpPr>
              <p:spPr>
                <a:xfrm>
                  <a:off x="6601366" y="4272827"/>
                  <a:ext cx="1464906" cy="6718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innerShdw blurRad="368300" dist="228600" dir="13500000">
                    <a:prstClr val="black">
                      <a:alpha val="23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062937AB-FD6D-4134-AFAB-29A6B48A2701}"/>
                    </a:ext>
                  </a:extLst>
                </p:cNvPr>
                <p:cNvSpPr/>
                <p:nvPr/>
              </p:nvSpPr>
              <p:spPr>
                <a:xfrm>
                  <a:off x="6798494" y="4474815"/>
                  <a:ext cx="1094792" cy="2560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3925A3AD-F920-459C-8951-B6E3F2D3F678}"/>
                    </a:ext>
                  </a:extLst>
                </p:cNvPr>
                <p:cNvSpPr/>
                <p:nvPr/>
              </p:nvSpPr>
              <p:spPr>
                <a:xfrm>
                  <a:off x="6832707" y="4514533"/>
                  <a:ext cx="1079241" cy="2163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C41BB4C-96D7-4F1F-B09E-35858680132C}"/>
                    </a:ext>
                  </a:extLst>
                </p:cNvPr>
                <p:cNvSpPr/>
                <p:nvPr/>
              </p:nvSpPr>
              <p:spPr>
                <a:xfrm>
                  <a:off x="5609521" y="4489807"/>
                  <a:ext cx="777240" cy="27198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046FD4A2-47FB-48C6-A438-48644421B5C0}"/>
                    </a:ext>
                  </a:extLst>
                </p:cNvPr>
                <p:cNvSpPr/>
                <p:nvPr/>
              </p:nvSpPr>
              <p:spPr>
                <a:xfrm>
                  <a:off x="5640312" y="4514533"/>
                  <a:ext cx="746449" cy="24726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5610C009-828E-4B10-83E4-D1636DE951C1}"/>
                    </a:ext>
                  </a:extLst>
                </p:cNvPr>
                <p:cNvSpPr/>
                <p:nvPr/>
              </p:nvSpPr>
              <p:spPr>
                <a:xfrm>
                  <a:off x="5640312" y="4514533"/>
                  <a:ext cx="746449" cy="24726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0D2DC21-129A-4380-9846-B3198D438F76}"/>
                    </a:ext>
                  </a:extLst>
                </p:cNvPr>
                <p:cNvSpPr/>
                <p:nvPr/>
              </p:nvSpPr>
              <p:spPr>
                <a:xfrm>
                  <a:off x="7156167" y="4528494"/>
                  <a:ext cx="85895" cy="21945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CF0DA91-4491-4483-9BE0-05A25F33015F}"/>
                    </a:ext>
                  </a:extLst>
                </p:cNvPr>
                <p:cNvSpPr/>
                <p:nvPr/>
              </p:nvSpPr>
              <p:spPr>
                <a:xfrm>
                  <a:off x="7474731" y="4528494"/>
                  <a:ext cx="85895" cy="219456"/>
                </a:xfrm>
                <a:prstGeom prst="rect">
                  <a:avLst/>
                </a:prstGeom>
                <a:solidFill>
                  <a:schemeClr val="accent6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B95F0B2A-B1B5-4BE6-8101-3B99D74A380F}"/>
                    </a:ext>
                  </a:extLst>
                </p:cNvPr>
                <p:cNvSpPr/>
                <p:nvPr/>
              </p:nvSpPr>
              <p:spPr>
                <a:xfrm>
                  <a:off x="8166543" y="4138713"/>
                  <a:ext cx="1546253" cy="967678"/>
                </a:xfrm>
                <a:custGeom>
                  <a:avLst/>
                  <a:gdLst>
                    <a:gd name="connsiteX0" fmla="*/ 1061060 w 1546253"/>
                    <a:gd name="connsiteY0" fmla="*/ 0 h 1021762"/>
                    <a:gd name="connsiteX1" fmla="*/ 1546253 w 1546253"/>
                    <a:gd name="connsiteY1" fmla="*/ 485193 h 1021762"/>
                    <a:gd name="connsiteX2" fmla="*/ 1332336 w 1546253"/>
                    <a:gd name="connsiteY2" fmla="*/ 887523 h 1021762"/>
                    <a:gd name="connsiteX3" fmla="*/ 1263864 w 1546253"/>
                    <a:gd name="connsiteY3" fmla="*/ 924688 h 1021762"/>
                    <a:gd name="connsiteX4" fmla="*/ 1245297 w 1546253"/>
                    <a:gd name="connsiteY4" fmla="*/ 952227 h 1021762"/>
                    <a:gd name="connsiteX5" fmla="*/ 1235245 w 1546253"/>
                    <a:gd name="connsiteY5" fmla="*/ 1002014 h 1021762"/>
                    <a:gd name="connsiteX6" fmla="*/ 1239232 w 1546253"/>
                    <a:gd name="connsiteY6" fmla="*/ 1021762 h 1021762"/>
                    <a:gd name="connsiteX7" fmla="*/ 183551 w 1546253"/>
                    <a:gd name="connsiteY7" fmla="*/ 579716 h 1021762"/>
                    <a:gd name="connsiteX8" fmla="*/ 0 w 1546253"/>
                    <a:gd name="connsiteY8" fmla="*/ 485192 h 1021762"/>
                    <a:gd name="connsiteX9" fmla="*/ 872201 w 1546253"/>
                    <a:gd name="connsiteY9" fmla="*/ 38129 h 1021762"/>
                    <a:gd name="connsiteX10" fmla="*/ 1061060 w 1546253"/>
                    <a:gd name="connsiteY10" fmla="*/ 0 h 1021762"/>
                    <a:gd name="connsiteX0" fmla="*/ 1061060 w 1546253"/>
                    <a:gd name="connsiteY0" fmla="*/ 0 h 1002014"/>
                    <a:gd name="connsiteX1" fmla="*/ 1546253 w 1546253"/>
                    <a:gd name="connsiteY1" fmla="*/ 485193 h 1002014"/>
                    <a:gd name="connsiteX2" fmla="*/ 1332336 w 1546253"/>
                    <a:gd name="connsiteY2" fmla="*/ 887523 h 1002014"/>
                    <a:gd name="connsiteX3" fmla="*/ 1263864 w 1546253"/>
                    <a:gd name="connsiteY3" fmla="*/ 924688 h 1002014"/>
                    <a:gd name="connsiteX4" fmla="*/ 1245297 w 1546253"/>
                    <a:gd name="connsiteY4" fmla="*/ 952227 h 1002014"/>
                    <a:gd name="connsiteX5" fmla="*/ 1235245 w 1546253"/>
                    <a:gd name="connsiteY5" fmla="*/ 1002014 h 1002014"/>
                    <a:gd name="connsiteX6" fmla="*/ 183551 w 1546253"/>
                    <a:gd name="connsiteY6" fmla="*/ 579716 h 1002014"/>
                    <a:gd name="connsiteX7" fmla="*/ 0 w 1546253"/>
                    <a:gd name="connsiteY7" fmla="*/ 485192 h 1002014"/>
                    <a:gd name="connsiteX8" fmla="*/ 872201 w 1546253"/>
                    <a:gd name="connsiteY8" fmla="*/ 38129 h 1002014"/>
                    <a:gd name="connsiteX9" fmla="*/ 1061060 w 1546253"/>
                    <a:gd name="connsiteY9" fmla="*/ 0 h 1002014"/>
                    <a:gd name="connsiteX0" fmla="*/ 1061060 w 1546253"/>
                    <a:gd name="connsiteY0" fmla="*/ 0 h 952227"/>
                    <a:gd name="connsiteX1" fmla="*/ 1546253 w 1546253"/>
                    <a:gd name="connsiteY1" fmla="*/ 485193 h 952227"/>
                    <a:gd name="connsiteX2" fmla="*/ 1332336 w 1546253"/>
                    <a:gd name="connsiteY2" fmla="*/ 887523 h 952227"/>
                    <a:gd name="connsiteX3" fmla="*/ 1263864 w 1546253"/>
                    <a:gd name="connsiteY3" fmla="*/ 924688 h 952227"/>
                    <a:gd name="connsiteX4" fmla="*/ 1245297 w 1546253"/>
                    <a:gd name="connsiteY4" fmla="*/ 952227 h 952227"/>
                    <a:gd name="connsiteX5" fmla="*/ 183551 w 1546253"/>
                    <a:gd name="connsiteY5" fmla="*/ 579716 h 952227"/>
                    <a:gd name="connsiteX6" fmla="*/ 0 w 1546253"/>
                    <a:gd name="connsiteY6" fmla="*/ 485192 h 952227"/>
                    <a:gd name="connsiteX7" fmla="*/ 872201 w 1546253"/>
                    <a:gd name="connsiteY7" fmla="*/ 38129 h 952227"/>
                    <a:gd name="connsiteX8" fmla="*/ 1061060 w 1546253"/>
                    <a:gd name="connsiteY8" fmla="*/ 0 h 952227"/>
                    <a:gd name="connsiteX0" fmla="*/ 1061060 w 1546253"/>
                    <a:gd name="connsiteY0" fmla="*/ 0 h 924688"/>
                    <a:gd name="connsiteX1" fmla="*/ 1546253 w 1546253"/>
                    <a:gd name="connsiteY1" fmla="*/ 485193 h 924688"/>
                    <a:gd name="connsiteX2" fmla="*/ 1332336 w 1546253"/>
                    <a:gd name="connsiteY2" fmla="*/ 887523 h 924688"/>
                    <a:gd name="connsiteX3" fmla="*/ 1263864 w 1546253"/>
                    <a:gd name="connsiteY3" fmla="*/ 924688 h 924688"/>
                    <a:gd name="connsiteX4" fmla="*/ 183551 w 1546253"/>
                    <a:gd name="connsiteY4" fmla="*/ 579716 h 924688"/>
                    <a:gd name="connsiteX5" fmla="*/ 0 w 1546253"/>
                    <a:gd name="connsiteY5" fmla="*/ 485192 h 924688"/>
                    <a:gd name="connsiteX6" fmla="*/ 872201 w 1546253"/>
                    <a:gd name="connsiteY6" fmla="*/ 38129 h 924688"/>
                    <a:gd name="connsiteX7" fmla="*/ 1061060 w 1546253"/>
                    <a:gd name="connsiteY7" fmla="*/ 0 h 924688"/>
                    <a:gd name="connsiteX0" fmla="*/ 1061060 w 1546253"/>
                    <a:gd name="connsiteY0" fmla="*/ 0 h 964391"/>
                    <a:gd name="connsiteX1" fmla="*/ 1546253 w 1546253"/>
                    <a:gd name="connsiteY1" fmla="*/ 485193 h 964391"/>
                    <a:gd name="connsiteX2" fmla="*/ 1332336 w 1546253"/>
                    <a:gd name="connsiteY2" fmla="*/ 887523 h 964391"/>
                    <a:gd name="connsiteX3" fmla="*/ 1263864 w 1546253"/>
                    <a:gd name="connsiteY3" fmla="*/ 924688 h 964391"/>
                    <a:gd name="connsiteX4" fmla="*/ 183551 w 1546253"/>
                    <a:gd name="connsiteY4" fmla="*/ 579716 h 964391"/>
                    <a:gd name="connsiteX5" fmla="*/ 0 w 1546253"/>
                    <a:gd name="connsiteY5" fmla="*/ 485192 h 964391"/>
                    <a:gd name="connsiteX6" fmla="*/ 872201 w 1546253"/>
                    <a:gd name="connsiteY6" fmla="*/ 38129 h 964391"/>
                    <a:gd name="connsiteX7" fmla="*/ 1061060 w 1546253"/>
                    <a:gd name="connsiteY7" fmla="*/ 0 h 964391"/>
                    <a:gd name="connsiteX0" fmla="*/ 1061060 w 1546253"/>
                    <a:gd name="connsiteY0" fmla="*/ 0 h 967678"/>
                    <a:gd name="connsiteX1" fmla="*/ 1546253 w 1546253"/>
                    <a:gd name="connsiteY1" fmla="*/ 485193 h 967678"/>
                    <a:gd name="connsiteX2" fmla="*/ 1332336 w 1546253"/>
                    <a:gd name="connsiteY2" fmla="*/ 887523 h 967678"/>
                    <a:gd name="connsiteX3" fmla="*/ 1263864 w 1546253"/>
                    <a:gd name="connsiteY3" fmla="*/ 924688 h 967678"/>
                    <a:gd name="connsiteX4" fmla="*/ 183551 w 1546253"/>
                    <a:gd name="connsiteY4" fmla="*/ 579716 h 967678"/>
                    <a:gd name="connsiteX5" fmla="*/ 0 w 1546253"/>
                    <a:gd name="connsiteY5" fmla="*/ 485192 h 967678"/>
                    <a:gd name="connsiteX6" fmla="*/ 872201 w 1546253"/>
                    <a:gd name="connsiteY6" fmla="*/ 38129 h 967678"/>
                    <a:gd name="connsiteX7" fmla="*/ 1061060 w 1546253"/>
                    <a:gd name="connsiteY7" fmla="*/ 0 h 967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6253" h="967678">
                      <a:moveTo>
                        <a:pt x="1061060" y="0"/>
                      </a:moveTo>
                      <a:cubicBezTo>
                        <a:pt x="1329025" y="0"/>
                        <a:pt x="1546253" y="217228"/>
                        <a:pt x="1546253" y="485193"/>
                      </a:cubicBezTo>
                      <a:cubicBezTo>
                        <a:pt x="1546253" y="652671"/>
                        <a:pt x="1461399" y="800330"/>
                        <a:pt x="1332336" y="887523"/>
                      </a:cubicBezTo>
                      <a:lnTo>
                        <a:pt x="1263864" y="924688"/>
                      </a:lnTo>
                      <a:cubicBezTo>
                        <a:pt x="969074" y="1098945"/>
                        <a:pt x="543655" y="694707"/>
                        <a:pt x="183551" y="579716"/>
                      </a:cubicBezTo>
                      <a:lnTo>
                        <a:pt x="0" y="485192"/>
                      </a:lnTo>
                      <a:lnTo>
                        <a:pt x="872201" y="38129"/>
                      </a:lnTo>
                      <a:cubicBezTo>
                        <a:pt x="930249" y="13577"/>
                        <a:pt x="994069" y="0"/>
                        <a:pt x="106106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" h="50800" prst="angle"/>
                  <a:bevelB w="139700" h="139700" prst="divo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5D334640-B2DA-41D3-A2A2-5D2625B864FA}"/>
                    </a:ext>
                  </a:extLst>
                </p:cNvPr>
                <p:cNvSpPr/>
                <p:nvPr/>
              </p:nvSpPr>
              <p:spPr>
                <a:xfrm>
                  <a:off x="8842621" y="4412258"/>
                  <a:ext cx="615580" cy="458796"/>
                </a:xfrm>
                <a:prstGeom prst="roundRect">
                  <a:avLst>
                    <a:gd name="adj" fmla="val 480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innerShdw blurRad="368300" dist="228600" dir="13500000">
                    <a:prstClr val="black">
                      <a:alpha val="23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6EB4EB63-1465-46D1-B3C7-F76BB399A67C}"/>
                    </a:ext>
                  </a:extLst>
                </p:cNvPr>
                <p:cNvSpPr/>
                <p:nvPr/>
              </p:nvSpPr>
              <p:spPr>
                <a:xfrm>
                  <a:off x="9001029" y="4532670"/>
                  <a:ext cx="298763" cy="21797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CC9457C3-10AF-4B80-BCD8-316BBDFC83E8}"/>
                    </a:ext>
                  </a:extLst>
                </p:cNvPr>
                <p:cNvSpPr/>
                <p:nvPr/>
              </p:nvSpPr>
              <p:spPr>
                <a:xfrm>
                  <a:off x="9028432" y="4552508"/>
                  <a:ext cx="244442" cy="1783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1DDB299E-9455-4E8C-ADCC-9BB66D87DF69}"/>
                    </a:ext>
                  </a:extLst>
                </p:cNvPr>
                <p:cNvSpPr/>
                <p:nvPr/>
              </p:nvSpPr>
              <p:spPr>
                <a:xfrm>
                  <a:off x="7149620" y="3977707"/>
                  <a:ext cx="453704" cy="196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069" h="234355">
                      <a:moveTo>
                        <a:pt x="111843" y="9451"/>
                      </a:moveTo>
                      <a:cubicBezTo>
                        <a:pt x="125868" y="9622"/>
                        <a:pt x="138216" y="11027"/>
                        <a:pt x="148887" y="13668"/>
                      </a:cubicBezTo>
                      <a:cubicBezTo>
                        <a:pt x="159558" y="16308"/>
                        <a:pt x="167638" y="19158"/>
                        <a:pt x="173126" y="22216"/>
                      </a:cubicBezTo>
                      <a:cubicBezTo>
                        <a:pt x="175222" y="23270"/>
                        <a:pt x="176747" y="23752"/>
                        <a:pt x="177699" y="23663"/>
                      </a:cubicBezTo>
                      <a:cubicBezTo>
                        <a:pt x="178652" y="23575"/>
                        <a:pt x="179262" y="22991"/>
                        <a:pt x="179529" y="21912"/>
                      </a:cubicBezTo>
                      <a:lnTo>
                        <a:pt x="181967" y="14328"/>
                      </a:lnTo>
                      <a:cubicBezTo>
                        <a:pt x="182188" y="13451"/>
                        <a:pt x="182657" y="12918"/>
                        <a:pt x="183372" y="12727"/>
                      </a:cubicBezTo>
                      <a:cubicBezTo>
                        <a:pt x="184087" y="12537"/>
                        <a:pt x="185542" y="12461"/>
                        <a:pt x="187738" y="12499"/>
                      </a:cubicBezTo>
                      <a:cubicBezTo>
                        <a:pt x="189947" y="12435"/>
                        <a:pt x="191377" y="12715"/>
                        <a:pt x="192028" y="13337"/>
                      </a:cubicBezTo>
                      <a:cubicBezTo>
                        <a:pt x="192680" y="13959"/>
                        <a:pt x="192971" y="15305"/>
                        <a:pt x="192902" y="17376"/>
                      </a:cubicBezTo>
                      <a:cubicBezTo>
                        <a:pt x="192926" y="19054"/>
                        <a:pt x="193220" y="22917"/>
                        <a:pt x="193783" y="28962"/>
                      </a:cubicBezTo>
                      <a:cubicBezTo>
                        <a:pt x="194345" y="35008"/>
                        <a:pt x="195030" y="41851"/>
                        <a:pt x="195835" y="49491"/>
                      </a:cubicBezTo>
                      <a:cubicBezTo>
                        <a:pt x="196641" y="57131"/>
                        <a:pt x="197421" y="64181"/>
                        <a:pt x="198174" y="70643"/>
                      </a:cubicBezTo>
                      <a:cubicBezTo>
                        <a:pt x="198927" y="77105"/>
                        <a:pt x="199506" y="81591"/>
                        <a:pt x="199912" y="84102"/>
                      </a:cubicBezTo>
                      <a:cubicBezTo>
                        <a:pt x="200077" y="85181"/>
                        <a:pt x="200052" y="86071"/>
                        <a:pt x="199836" y="86769"/>
                      </a:cubicBezTo>
                      <a:cubicBezTo>
                        <a:pt x="199620" y="87468"/>
                        <a:pt x="199137" y="87900"/>
                        <a:pt x="198388" y="88065"/>
                      </a:cubicBezTo>
                      <a:lnTo>
                        <a:pt x="191687" y="89894"/>
                      </a:lnTo>
                      <a:cubicBezTo>
                        <a:pt x="190927" y="90192"/>
                        <a:pt x="190244" y="90053"/>
                        <a:pt x="189636" y="89475"/>
                      </a:cubicBezTo>
                      <a:cubicBezTo>
                        <a:pt x="189029" y="88897"/>
                        <a:pt x="188497" y="87919"/>
                        <a:pt x="188042" y="86541"/>
                      </a:cubicBezTo>
                      <a:cubicBezTo>
                        <a:pt x="186365" y="80323"/>
                        <a:pt x="183487" y="73628"/>
                        <a:pt x="179407" y="66458"/>
                      </a:cubicBezTo>
                      <a:cubicBezTo>
                        <a:pt x="175327" y="59287"/>
                        <a:pt x="170083" y="52364"/>
                        <a:pt x="163674" y="45689"/>
                      </a:cubicBezTo>
                      <a:cubicBezTo>
                        <a:pt x="157202" y="39135"/>
                        <a:pt x="149719" y="33723"/>
                        <a:pt x="141227" y="29455"/>
                      </a:cubicBezTo>
                      <a:cubicBezTo>
                        <a:pt x="132735" y="25187"/>
                        <a:pt x="122737" y="22976"/>
                        <a:pt x="111233" y="22824"/>
                      </a:cubicBezTo>
                      <a:cubicBezTo>
                        <a:pt x="96435" y="23046"/>
                        <a:pt x="84364" y="27107"/>
                        <a:pt x="75020" y="35007"/>
                      </a:cubicBezTo>
                      <a:cubicBezTo>
                        <a:pt x="65675" y="42907"/>
                        <a:pt x="58821" y="53314"/>
                        <a:pt x="54457" y="66228"/>
                      </a:cubicBezTo>
                      <a:cubicBezTo>
                        <a:pt x="50092" y="79141"/>
                        <a:pt x="47981" y="93229"/>
                        <a:pt x="48122" y="108490"/>
                      </a:cubicBezTo>
                      <a:cubicBezTo>
                        <a:pt x="48056" y="115096"/>
                        <a:pt x="48797" y="123124"/>
                        <a:pt x="50346" y="132574"/>
                      </a:cubicBezTo>
                      <a:cubicBezTo>
                        <a:pt x="51895" y="142025"/>
                        <a:pt x="54647" y="151679"/>
                        <a:pt x="58601" y="161536"/>
                      </a:cubicBezTo>
                      <a:cubicBezTo>
                        <a:pt x="62555" y="171393"/>
                        <a:pt x="68107" y="180234"/>
                        <a:pt x="75257" y="188059"/>
                      </a:cubicBezTo>
                      <a:cubicBezTo>
                        <a:pt x="85261" y="197948"/>
                        <a:pt x="94369" y="204312"/>
                        <a:pt x="102582" y="207151"/>
                      </a:cubicBezTo>
                      <a:cubicBezTo>
                        <a:pt x="110795" y="209990"/>
                        <a:pt x="117541" y="211248"/>
                        <a:pt x="122819" y="210924"/>
                      </a:cubicBezTo>
                      <a:cubicBezTo>
                        <a:pt x="140319" y="210612"/>
                        <a:pt x="155243" y="207272"/>
                        <a:pt x="167592" y="200901"/>
                      </a:cubicBezTo>
                      <a:cubicBezTo>
                        <a:pt x="179941" y="194531"/>
                        <a:pt x="188987" y="186998"/>
                        <a:pt x="194730" y="178304"/>
                      </a:cubicBezTo>
                      <a:cubicBezTo>
                        <a:pt x="195492" y="177059"/>
                        <a:pt x="196254" y="176195"/>
                        <a:pt x="197017" y="175712"/>
                      </a:cubicBezTo>
                      <a:cubicBezTo>
                        <a:pt x="197779" y="175230"/>
                        <a:pt x="198541" y="175280"/>
                        <a:pt x="199303" y="175865"/>
                      </a:cubicBezTo>
                      <a:lnTo>
                        <a:pt x="204484" y="180438"/>
                      </a:lnTo>
                      <a:cubicBezTo>
                        <a:pt x="204960" y="180742"/>
                        <a:pt x="205227" y="181200"/>
                        <a:pt x="205284" y="181809"/>
                      </a:cubicBezTo>
                      <a:cubicBezTo>
                        <a:pt x="205341" y="182419"/>
                        <a:pt x="205075" y="183181"/>
                        <a:pt x="204484" y="184096"/>
                      </a:cubicBezTo>
                      <a:cubicBezTo>
                        <a:pt x="195687" y="197394"/>
                        <a:pt x="183820" y="208971"/>
                        <a:pt x="168883" y="218829"/>
                      </a:cubicBezTo>
                      <a:cubicBezTo>
                        <a:pt x="153945" y="228686"/>
                        <a:pt x="135745" y="233861"/>
                        <a:pt x="114283" y="234355"/>
                      </a:cubicBezTo>
                      <a:cubicBezTo>
                        <a:pt x="94363" y="234254"/>
                        <a:pt x="78179" y="231718"/>
                        <a:pt x="65731" y="226746"/>
                      </a:cubicBezTo>
                      <a:cubicBezTo>
                        <a:pt x="53283" y="221775"/>
                        <a:pt x="42439" y="214977"/>
                        <a:pt x="33198" y="206351"/>
                      </a:cubicBezTo>
                      <a:cubicBezTo>
                        <a:pt x="21955" y="195795"/>
                        <a:pt x="13605" y="182991"/>
                        <a:pt x="8148" y="167938"/>
                      </a:cubicBezTo>
                      <a:cubicBezTo>
                        <a:pt x="2692" y="152886"/>
                        <a:pt x="-24" y="138557"/>
                        <a:pt x="1" y="124953"/>
                      </a:cubicBezTo>
                      <a:cubicBezTo>
                        <a:pt x="-24" y="109202"/>
                        <a:pt x="2539" y="94365"/>
                        <a:pt x="7691" y="80443"/>
                      </a:cubicBezTo>
                      <a:cubicBezTo>
                        <a:pt x="12843" y="66521"/>
                        <a:pt x="20737" y="53819"/>
                        <a:pt x="31371" y="42336"/>
                      </a:cubicBezTo>
                      <a:cubicBezTo>
                        <a:pt x="39956" y="32830"/>
                        <a:pt x="50813" y="25024"/>
                        <a:pt x="63940" y="18920"/>
                      </a:cubicBezTo>
                      <a:cubicBezTo>
                        <a:pt x="77067" y="12815"/>
                        <a:pt x="93035" y="9659"/>
                        <a:pt x="111843" y="9451"/>
                      </a:cubicBezTo>
                      <a:close/>
                      <a:moveTo>
                        <a:pt x="334595" y="2"/>
                      </a:moveTo>
                      <a:cubicBezTo>
                        <a:pt x="335599" y="-17"/>
                        <a:pt x="336488" y="326"/>
                        <a:pt x="337263" y="1031"/>
                      </a:cubicBezTo>
                      <a:cubicBezTo>
                        <a:pt x="338037" y="1736"/>
                        <a:pt x="339079" y="2917"/>
                        <a:pt x="340387" y="4574"/>
                      </a:cubicBezTo>
                      <a:cubicBezTo>
                        <a:pt x="342006" y="6720"/>
                        <a:pt x="344406" y="8447"/>
                        <a:pt x="347588" y="9756"/>
                      </a:cubicBezTo>
                      <a:cubicBezTo>
                        <a:pt x="350769" y="11064"/>
                        <a:pt x="355074" y="11876"/>
                        <a:pt x="360503" y="12194"/>
                      </a:cubicBezTo>
                      <a:cubicBezTo>
                        <a:pt x="368117" y="12670"/>
                        <a:pt x="376283" y="13089"/>
                        <a:pt x="385000" y="13451"/>
                      </a:cubicBezTo>
                      <a:cubicBezTo>
                        <a:pt x="393717" y="13813"/>
                        <a:pt x="405766" y="14004"/>
                        <a:pt x="421146" y="14023"/>
                      </a:cubicBezTo>
                      <a:lnTo>
                        <a:pt x="438809" y="14023"/>
                      </a:lnTo>
                      <a:cubicBezTo>
                        <a:pt x="455003" y="13985"/>
                        <a:pt x="467408" y="13756"/>
                        <a:pt x="476024" y="13337"/>
                      </a:cubicBezTo>
                      <a:cubicBezTo>
                        <a:pt x="484640" y="12918"/>
                        <a:pt x="491942" y="12537"/>
                        <a:pt x="497930" y="12194"/>
                      </a:cubicBezTo>
                      <a:cubicBezTo>
                        <a:pt x="501563" y="11972"/>
                        <a:pt x="505652" y="11121"/>
                        <a:pt x="510199" y="9641"/>
                      </a:cubicBezTo>
                      <a:cubicBezTo>
                        <a:pt x="514745" y="8162"/>
                        <a:pt x="518072" y="6473"/>
                        <a:pt x="520181" y="4574"/>
                      </a:cubicBezTo>
                      <a:cubicBezTo>
                        <a:pt x="521673" y="3050"/>
                        <a:pt x="522955" y="1907"/>
                        <a:pt x="524029" y="1145"/>
                      </a:cubicBezTo>
                      <a:cubicBezTo>
                        <a:pt x="525102" y="383"/>
                        <a:pt x="526156" y="2"/>
                        <a:pt x="527191" y="2"/>
                      </a:cubicBezTo>
                      <a:cubicBezTo>
                        <a:pt x="528239" y="-23"/>
                        <a:pt x="529039" y="332"/>
                        <a:pt x="529591" y="1069"/>
                      </a:cubicBezTo>
                      <a:cubicBezTo>
                        <a:pt x="530144" y="1805"/>
                        <a:pt x="530563" y="3075"/>
                        <a:pt x="530849" y="4879"/>
                      </a:cubicBezTo>
                      <a:cubicBezTo>
                        <a:pt x="531204" y="7440"/>
                        <a:pt x="531949" y="12478"/>
                        <a:pt x="533084" y="19993"/>
                      </a:cubicBezTo>
                      <a:cubicBezTo>
                        <a:pt x="534218" y="27509"/>
                        <a:pt x="535438" y="35548"/>
                        <a:pt x="536741" y="44110"/>
                      </a:cubicBezTo>
                      <a:cubicBezTo>
                        <a:pt x="538045" y="52672"/>
                        <a:pt x="539129" y="59803"/>
                        <a:pt x="539993" y="65504"/>
                      </a:cubicBezTo>
                      <a:cubicBezTo>
                        <a:pt x="540132" y="66132"/>
                        <a:pt x="540081" y="66704"/>
                        <a:pt x="539840" y="67219"/>
                      </a:cubicBezTo>
                      <a:cubicBezTo>
                        <a:pt x="539599" y="67733"/>
                        <a:pt x="539243" y="68076"/>
                        <a:pt x="538773" y="68247"/>
                      </a:cubicBezTo>
                      <a:lnTo>
                        <a:pt x="532373" y="70686"/>
                      </a:lnTo>
                      <a:cubicBezTo>
                        <a:pt x="531789" y="70839"/>
                        <a:pt x="531281" y="70686"/>
                        <a:pt x="530849" y="70229"/>
                      </a:cubicBezTo>
                      <a:cubicBezTo>
                        <a:pt x="530417" y="69772"/>
                        <a:pt x="529909" y="69010"/>
                        <a:pt x="529325" y="67943"/>
                      </a:cubicBezTo>
                      <a:cubicBezTo>
                        <a:pt x="525775" y="62176"/>
                        <a:pt x="521521" y="56028"/>
                        <a:pt x="516561" y="49499"/>
                      </a:cubicBezTo>
                      <a:cubicBezTo>
                        <a:pt x="511602" y="42969"/>
                        <a:pt x="507119" y="37736"/>
                        <a:pt x="503112" y="33798"/>
                      </a:cubicBezTo>
                      <a:cubicBezTo>
                        <a:pt x="500327" y="32287"/>
                        <a:pt x="496109" y="31109"/>
                        <a:pt x="490457" y="30264"/>
                      </a:cubicBezTo>
                      <a:cubicBezTo>
                        <a:pt x="484805" y="29419"/>
                        <a:pt x="479187" y="28828"/>
                        <a:pt x="473603" y="28491"/>
                      </a:cubicBezTo>
                      <a:cubicBezTo>
                        <a:pt x="468019" y="28154"/>
                        <a:pt x="463936" y="27992"/>
                        <a:pt x="461354" y="28005"/>
                      </a:cubicBezTo>
                      <a:lnTo>
                        <a:pt x="451296" y="28005"/>
                      </a:lnTo>
                      <a:lnTo>
                        <a:pt x="451296" y="111842"/>
                      </a:lnTo>
                      <a:cubicBezTo>
                        <a:pt x="451295" y="113331"/>
                        <a:pt x="451297" y="118623"/>
                        <a:pt x="451301" y="127719"/>
                      </a:cubicBezTo>
                      <a:cubicBezTo>
                        <a:pt x="451305" y="136815"/>
                        <a:pt x="451316" y="147185"/>
                        <a:pt x="451334" y="158829"/>
                      </a:cubicBezTo>
                      <a:cubicBezTo>
                        <a:pt x="451352" y="170473"/>
                        <a:pt x="451382" y="180862"/>
                        <a:pt x="451425" y="189996"/>
                      </a:cubicBezTo>
                      <a:cubicBezTo>
                        <a:pt x="451467" y="199130"/>
                        <a:pt x="451525" y="204480"/>
                        <a:pt x="451601" y="206044"/>
                      </a:cubicBezTo>
                      <a:cubicBezTo>
                        <a:pt x="451842" y="209887"/>
                        <a:pt x="452731" y="212872"/>
                        <a:pt x="454268" y="215000"/>
                      </a:cubicBezTo>
                      <a:cubicBezTo>
                        <a:pt x="455804" y="217127"/>
                        <a:pt x="458370" y="218207"/>
                        <a:pt x="461964" y="218239"/>
                      </a:cubicBezTo>
                      <a:lnTo>
                        <a:pt x="475680" y="218239"/>
                      </a:lnTo>
                      <a:cubicBezTo>
                        <a:pt x="477007" y="218232"/>
                        <a:pt x="477858" y="218473"/>
                        <a:pt x="478233" y="218960"/>
                      </a:cubicBezTo>
                      <a:cubicBezTo>
                        <a:pt x="478607" y="219448"/>
                        <a:pt x="478772" y="220220"/>
                        <a:pt x="478728" y="221278"/>
                      </a:cubicBezTo>
                      <a:lnTo>
                        <a:pt x="478728" y="228267"/>
                      </a:lnTo>
                      <a:cubicBezTo>
                        <a:pt x="478772" y="229033"/>
                        <a:pt x="478607" y="229628"/>
                        <a:pt x="478233" y="230052"/>
                      </a:cubicBezTo>
                      <a:cubicBezTo>
                        <a:pt x="477858" y="230476"/>
                        <a:pt x="477007" y="230691"/>
                        <a:pt x="475680" y="230697"/>
                      </a:cubicBezTo>
                      <a:cubicBezTo>
                        <a:pt x="474517" y="230661"/>
                        <a:pt x="470594" y="230515"/>
                        <a:pt x="463909" y="230259"/>
                      </a:cubicBezTo>
                      <a:cubicBezTo>
                        <a:pt x="457225" y="230004"/>
                        <a:pt x="445609" y="229858"/>
                        <a:pt x="429064" y="229821"/>
                      </a:cubicBezTo>
                      <a:cubicBezTo>
                        <a:pt x="413147" y="229858"/>
                        <a:pt x="401418" y="230004"/>
                        <a:pt x="393877" y="230259"/>
                      </a:cubicBezTo>
                      <a:cubicBezTo>
                        <a:pt x="386335" y="230515"/>
                        <a:pt x="381611" y="230661"/>
                        <a:pt x="379706" y="230697"/>
                      </a:cubicBezTo>
                      <a:cubicBezTo>
                        <a:pt x="378525" y="230697"/>
                        <a:pt x="377763" y="230394"/>
                        <a:pt x="377420" y="229786"/>
                      </a:cubicBezTo>
                      <a:cubicBezTo>
                        <a:pt x="377077" y="229178"/>
                        <a:pt x="376925" y="228267"/>
                        <a:pt x="376963" y="227051"/>
                      </a:cubicBezTo>
                      <a:lnTo>
                        <a:pt x="376963" y="221278"/>
                      </a:lnTo>
                      <a:cubicBezTo>
                        <a:pt x="376937" y="220220"/>
                        <a:pt x="377064" y="219448"/>
                        <a:pt x="377344" y="218960"/>
                      </a:cubicBezTo>
                      <a:cubicBezTo>
                        <a:pt x="377623" y="218473"/>
                        <a:pt x="378207" y="218232"/>
                        <a:pt x="379096" y="218239"/>
                      </a:cubicBezTo>
                      <a:lnTo>
                        <a:pt x="394641" y="218239"/>
                      </a:lnTo>
                      <a:cubicBezTo>
                        <a:pt x="397702" y="218201"/>
                        <a:pt x="400115" y="217362"/>
                        <a:pt x="401880" y="215724"/>
                      </a:cubicBezTo>
                      <a:cubicBezTo>
                        <a:pt x="403645" y="214085"/>
                        <a:pt x="404687" y="211875"/>
                        <a:pt x="405004" y="209093"/>
                      </a:cubicBezTo>
                      <a:cubicBezTo>
                        <a:pt x="405155" y="207037"/>
                        <a:pt x="405273" y="200898"/>
                        <a:pt x="405357" y="190677"/>
                      </a:cubicBezTo>
                      <a:cubicBezTo>
                        <a:pt x="405441" y="180457"/>
                        <a:pt x="405501" y="168888"/>
                        <a:pt x="405538" y="155971"/>
                      </a:cubicBezTo>
                      <a:cubicBezTo>
                        <a:pt x="405574" y="143054"/>
                        <a:pt x="405597" y="131523"/>
                        <a:pt x="405604" y="121379"/>
                      </a:cubicBezTo>
                      <a:cubicBezTo>
                        <a:pt x="405612" y="111234"/>
                        <a:pt x="405615" y="105210"/>
                        <a:pt x="405614" y="103306"/>
                      </a:cubicBezTo>
                      <a:lnTo>
                        <a:pt x="405614" y="28005"/>
                      </a:lnTo>
                      <a:lnTo>
                        <a:pt x="394946" y="28005"/>
                      </a:lnTo>
                      <a:cubicBezTo>
                        <a:pt x="389777" y="27923"/>
                        <a:pt x="383351" y="28164"/>
                        <a:pt x="375667" y="28730"/>
                      </a:cubicBezTo>
                      <a:cubicBezTo>
                        <a:pt x="367984" y="29295"/>
                        <a:pt x="360796" y="30680"/>
                        <a:pt x="354103" y="32884"/>
                      </a:cubicBezTo>
                      <a:cubicBezTo>
                        <a:pt x="350490" y="35767"/>
                        <a:pt x="345981" y="40746"/>
                        <a:pt x="340577" y="47822"/>
                      </a:cubicBezTo>
                      <a:cubicBezTo>
                        <a:pt x="335173" y="54897"/>
                        <a:pt x="330436" y="61401"/>
                        <a:pt x="326366" y="67333"/>
                      </a:cubicBezTo>
                      <a:cubicBezTo>
                        <a:pt x="325915" y="68108"/>
                        <a:pt x="325445" y="68692"/>
                        <a:pt x="324956" y="69086"/>
                      </a:cubicBezTo>
                      <a:cubicBezTo>
                        <a:pt x="324467" y="69480"/>
                        <a:pt x="323921" y="69607"/>
                        <a:pt x="323318" y="69467"/>
                      </a:cubicBezTo>
                      <a:lnTo>
                        <a:pt x="316612" y="67028"/>
                      </a:lnTo>
                      <a:cubicBezTo>
                        <a:pt x="316009" y="66837"/>
                        <a:pt x="315615" y="66456"/>
                        <a:pt x="315431" y="65885"/>
                      </a:cubicBezTo>
                      <a:cubicBezTo>
                        <a:pt x="315247" y="65313"/>
                        <a:pt x="315234" y="64780"/>
                        <a:pt x="315393" y="64284"/>
                      </a:cubicBezTo>
                      <a:cubicBezTo>
                        <a:pt x="316607" y="59637"/>
                        <a:pt x="318277" y="53084"/>
                        <a:pt x="320405" y="44626"/>
                      </a:cubicBezTo>
                      <a:cubicBezTo>
                        <a:pt x="322533" y="36168"/>
                        <a:pt x="324543" y="28083"/>
                        <a:pt x="326434" y="20370"/>
                      </a:cubicBezTo>
                      <a:cubicBezTo>
                        <a:pt x="328325" y="12657"/>
                        <a:pt x="329521" y="7595"/>
                        <a:pt x="330024" y="5184"/>
                      </a:cubicBezTo>
                      <a:cubicBezTo>
                        <a:pt x="330481" y="3234"/>
                        <a:pt x="331090" y="1875"/>
                        <a:pt x="331852" y="1107"/>
                      </a:cubicBezTo>
                      <a:cubicBezTo>
                        <a:pt x="332614" y="339"/>
                        <a:pt x="333529" y="-30"/>
                        <a:pt x="334595" y="2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07950" h="1905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5559256-E3D9-4EA8-8BD3-4BCE4CFF11A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831336" y="4521913"/>
                  <a:ext cx="157675" cy="224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82" h="136521">
                      <a:moveTo>
                        <a:pt x="49971" y="9"/>
                      </a:moveTo>
                      <a:cubicBezTo>
                        <a:pt x="58170" y="104"/>
                        <a:pt x="64878" y="825"/>
                        <a:pt x="70095" y="2174"/>
                      </a:cubicBezTo>
                      <a:cubicBezTo>
                        <a:pt x="75312" y="3522"/>
                        <a:pt x="79271" y="4927"/>
                        <a:pt x="81972" y="6389"/>
                      </a:cubicBezTo>
                      <a:cubicBezTo>
                        <a:pt x="84179" y="7427"/>
                        <a:pt x="85624" y="8389"/>
                        <a:pt x="86310" y="9276"/>
                      </a:cubicBezTo>
                      <a:cubicBezTo>
                        <a:pt x="86994" y="10162"/>
                        <a:pt x="87375" y="11124"/>
                        <a:pt x="87451" y="12163"/>
                      </a:cubicBezTo>
                      <a:lnTo>
                        <a:pt x="91713" y="34726"/>
                      </a:lnTo>
                      <a:cubicBezTo>
                        <a:pt x="91871" y="35469"/>
                        <a:pt x="91859" y="36041"/>
                        <a:pt x="91675" y="36441"/>
                      </a:cubicBezTo>
                      <a:cubicBezTo>
                        <a:pt x="91491" y="36841"/>
                        <a:pt x="91098" y="37184"/>
                        <a:pt x="90495" y="37470"/>
                      </a:cubicBezTo>
                      <a:lnTo>
                        <a:pt x="85016" y="39909"/>
                      </a:lnTo>
                      <a:cubicBezTo>
                        <a:pt x="84153" y="40519"/>
                        <a:pt x="83138" y="40214"/>
                        <a:pt x="81972" y="38994"/>
                      </a:cubicBezTo>
                      <a:lnTo>
                        <a:pt x="64921" y="20700"/>
                      </a:lnTo>
                      <a:cubicBezTo>
                        <a:pt x="62970" y="18598"/>
                        <a:pt x="60465" y="16629"/>
                        <a:pt x="57408" y="14793"/>
                      </a:cubicBezTo>
                      <a:cubicBezTo>
                        <a:pt x="54351" y="12957"/>
                        <a:pt x="50550" y="11979"/>
                        <a:pt x="46005" y="11858"/>
                      </a:cubicBezTo>
                      <a:cubicBezTo>
                        <a:pt x="41250" y="11896"/>
                        <a:pt x="37106" y="13344"/>
                        <a:pt x="33572" y="16203"/>
                      </a:cubicBezTo>
                      <a:cubicBezTo>
                        <a:pt x="30038" y="19061"/>
                        <a:pt x="28182" y="23101"/>
                        <a:pt x="28004" y="28323"/>
                      </a:cubicBezTo>
                      <a:cubicBezTo>
                        <a:pt x="27978" y="33436"/>
                        <a:pt x="29707" y="37311"/>
                        <a:pt x="33191" y="39947"/>
                      </a:cubicBezTo>
                      <a:cubicBezTo>
                        <a:pt x="36674" y="42583"/>
                        <a:pt x="43895" y="45315"/>
                        <a:pt x="54853" y="48141"/>
                      </a:cubicBezTo>
                      <a:cubicBezTo>
                        <a:pt x="62127" y="49926"/>
                        <a:pt x="68083" y="51845"/>
                        <a:pt x="72722" y="53897"/>
                      </a:cubicBezTo>
                      <a:cubicBezTo>
                        <a:pt x="77360" y="55948"/>
                        <a:pt x="81864" y="59315"/>
                        <a:pt x="86233" y="63996"/>
                      </a:cubicBezTo>
                      <a:cubicBezTo>
                        <a:pt x="90102" y="67878"/>
                        <a:pt x="92715" y="71854"/>
                        <a:pt x="94072" y="75926"/>
                      </a:cubicBezTo>
                      <a:cubicBezTo>
                        <a:pt x="95429" y="79997"/>
                        <a:pt x="96063" y="84660"/>
                        <a:pt x="95974" y="89913"/>
                      </a:cubicBezTo>
                      <a:cubicBezTo>
                        <a:pt x="95779" y="103727"/>
                        <a:pt x="90842" y="114887"/>
                        <a:pt x="81165" y="123393"/>
                      </a:cubicBezTo>
                      <a:cubicBezTo>
                        <a:pt x="71488" y="131899"/>
                        <a:pt x="58242" y="136275"/>
                        <a:pt x="41428" y="136521"/>
                      </a:cubicBezTo>
                      <a:cubicBezTo>
                        <a:pt x="32700" y="136325"/>
                        <a:pt x="25082" y="135199"/>
                        <a:pt x="18572" y="133142"/>
                      </a:cubicBezTo>
                      <a:cubicBezTo>
                        <a:pt x="12063" y="131085"/>
                        <a:pt x="7800" y="129275"/>
                        <a:pt x="5784" y="127712"/>
                      </a:cubicBezTo>
                      <a:cubicBezTo>
                        <a:pt x="5195" y="127263"/>
                        <a:pt x="4776" y="126718"/>
                        <a:pt x="4529" y="126078"/>
                      </a:cubicBezTo>
                      <a:cubicBezTo>
                        <a:pt x="4282" y="125439"/>
                        <a:pt x="4091" y="124665"/>
                        <a:pt x="3958" y="123757"/>
                      </a:cubicBezTo>
                      <a:lnTo>
                        <a:pt x="0" y="94487"/>
                      </a:lnTo>
                      <a:cubicBezTo>
                        <a:pt x="13" y="93737"/>
                        <a:pt x="216" y="93178"/>
                        <a:pt x="610" y="92810"/>
                      </a:cubicBezTo>
                      <a:cubicBezTo>
                        <a:pt x="1003" y="92441"/>
                        <a:pt x="1510" y="92187"/>
                        <a:pt x="2132" y="92047"/>
                      </a:cubicBezTo>
                      <a:lnTo>
                        <a:pt x="7611" y="90523"/>
                      </a:lnTo>
                      <a:cubicBezTo>
                        <a:pt x="8061" y="90364"/>
                        <a:pt x="8454" y="90377"/>
                        <a:pt x="8790" y="90561"/>
                      </a:cubicBezTo>
                      <a:cubicBezTo>
                        <a:pt x="9126" y="90745"/>
                        <a:pt x="9443" y="91139"/>
                        <a:pt x="9741" y="91743"/>
                      </a:cubicBezTo>
                      <a:lnTo>
                        <a:pt x="21916" y="109732"/>
                      </a:lnTo>
                      <a:cubicBezTo>
                        <a:pt x="24542" y="113848"/>
                        <a:pt x="27894" y="117431"/>
                        <a:pt x="31972" y="120480"/>
                      </a:cubicBezTo>
                      <a:cubicBezTo>
                        <a:pt x="36052" y="123529"/>
                        <a:pt x="41543" y="125129"/>
                        <a:pt x="48446" y="125282"/>
                      </a:cubicBezTo>
                      <a:cubicBezTo>
                        <a:pt x="54134" y="125174"/>
                        <a:pt x="58546" y="123408"/>
                        <a:pt x="61680" y="119984"/>
                      </a:cubicBezTo>
                      <a:cubicBezTo>
                        <a:pt x="64813" y="116560"/>
                        <a:pt x="66402" y="112127"/>
                        <a:pt x="66447" y="106683"/>
                      </a:cubicBezTo>
                      <a:cubicBezTo>
                        <a:pt x="66491" y="100801"/>
                        <a:pt x="64190" y="96329"/>
                        <a:pt x="59544" y="93267"/>
                      </a:cubicBezTo>
                      <a:cubicBezTo>
                        <a:pt x="54897" y="90205"/>
                        <a:pt x="47638" y="87258"/>
                        <a:pt x="37767" y="84425"/>
                      </a:cubicBezTo>
                      <a:cubicBezTo>
                        <a:pt x="26754" y="81382"/>
                        <a:pt x="17857" y="76872"/>
                        <a:pt x="11076" y="70895"/>
                      </a:cubicBezTo>
                      <a:cubicBezTo>
                        <a:pt x="4295" y="64917"/>
                        <a:pt x="806" y="56520"/>
                        <a:pt x="610" y="45702"/>
                      </a:cubicBezTo>
                      <a:cubicBezTo>
                        <a:pt x="546" y="38518"/>
                        <a:pt x="1739" y="32001"/>
                        <a:pt x="4186" y="26151"/>
                      </a:cubicBezTo>
                      <a:cubicBezTo>
                        <a:pt x="6634" y="20301"/>
                        <a:pt x="10718" y="15233"/>
                        <a:pt x="16438" y="10947"/>
                      </a:cubicBezTo>
                      <a:cubicBezTo>
                        <a:pt x="22361" y="6636"/>
                        <a:pt x="27870" y="3712"/>
                        <a:pt x="32965" y="2174"/>
                      </a:cubicBezTo>
                      <a:cubicBezTo>
                        <a:pt x="38060" y="636"/>
                        <a:pt x="43729" y="-86"/>
                        <a:pt x="49971" y="9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07950" h="1905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/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endParaRPr lang="en-US" altLang="ko-KR" dirty="0"/>
                </a:p>
              </p:txBody>
            </p:sp>
          </p:grpSp>
          <p:sp>
            <p:nvSpPr>
              <p:cNvPr id="31" name="직사각형 22">
                <a:extLst>
                  <a:ext uri="{FF2B5EF4-FFF2-40B4-BE49-F238E27FC236}">
                    <a16:creationId xmlns:a16="http://schemas.microsoft.com/office/drawing/2014/main" id="{282A3E39-65EF-4B5D-B861-D2F912C4B7D4}"/>
                  </a:ext>
                </a:extLst>
              </p:cNvPr>
              <p:cNvSpPr/>
              <p:nvPr/>
            </p:nvSpPr>
            <p:spPr>
              <a:xfrm>
                <a:off x="6271063" y="4944247"/>
                <a:ext cx="735888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</a:rPr>
                  <a:t>CONTENT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54096BE-7AD8-45DA-8D8B-13E896B2543F}"/>
              </a:ext>
            </a:extLst>
          </p:cNvPr>
          <p:cNvGrpSpPr/>
          <p:nvPr/>
        </p:nvGrpSpPr>
        <p:grpSpPr>
          <a:xfrm>
            <a:off x="6076679" y="1396842"/>
            <a:ext cx="1734495" cy="4508812"/>
            <a:chOff x="8608981" y="286023"/>
            <a:chExt cx="2454210" cy="6379708"/>
          </a:xfrm>
        </p:grpSpPr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BF3C7ADE-840C-4C2E-B1C4-4F994AC42915}"/>
                </a:ext>
              </a:extLst>
            </p:cNvPr>
            <p:cNvSpPr/>
            <p:nvPr/>
          </p:nvSpPr>
          <p:spPr>
            <a:xfrm>
              <a:off x="8672933" y="4722998"/>
              <a:ext cx="2237167" cy="1190626"/>
            </a:xfrm>
            <a:custGeom>
              <a:avLst/>
              <a:gdLst>
                <a:gd name="connsiteX0" fmla="*/ 1562100 w 1619250"/>
                <a:gd name="connsiteY0" fmla="*/ 590550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562100 w 1619250"/>
                <a:gd name="connsiteY4" fmla="*/ 590550 h 1200150"/>
                <a:gd name="connsiteX0" fmla="*/ 1619250 w 1619250"/>
                <a:gd name="connsiteY0" fmla="*/ 590550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619250 w 1619250"/>
                <a:gd name="connsiteY4" fmla="*/ 590550 h 1200150"/>
                <a:gd name="connsiteX0" fmla="*/ 1609725 w 1619250"/>
                <a:gd name="connsiteY0" fmla="*/ 542925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609725 w 1619250"/>
                <a:gd name="connsiteY4" fmla="*/ 542925 h 1200150"/>
                <a:gd name="connsiteX0" fmla="*/ 1609725 w 1619250"/>
                <a:gd name="connsiteY0" fmla="*/ 581025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609725 w 1619250"/>
                <a:gd name="connsiteY4" fmla="*/ 581025 h 1200150"/>
                <a:gd name="connsiteX0" fmla="*/ 1562100 w 1571625"/>
                <a:gd name="connsiteY0" fmla="*/ 581025 h 1238250"/>
                <a:gd name="connsiteX1" fmla="*/ 0 w 1571625"/>
                <a:gd name="connsiteY1" fmla="*/ 1238250 h 1238250"/>
                <a:gd name="connsiteX2" fmla="*/ 28575 w 1571625"/>
                <a:gd name="connsiteY2" fmla="*/ 590550 h 1238250"/>
                <a:gd name="connsiteX3" fmla="*/ 1571625 w 1571625"/>
                <a:gd name="connsiteY3" fmla="*/ 0 h 1238250"/>
                <a:gd name="connsiteX4" fmla="*/ 1562100 w 1571625"/>
                <a:gd name="connsiteY4" fmla="*/ 581025 h 1238250"/>
                <a:gd name="connsiteX0" fmla="*/ 1562100 w 1571625"/>
                <a:gd name="connsiteY0" fmla="*/ 581025 h 1238250"/>
                <a:gd name="connsiteX1" fmla="*/ 0 w 1571625"/>
                <a:gd name="connsiteY1" fmla="*/ 1238250 h 1238250"/>
                <a:gd name="connsiteX2" fmla="*/ 0 w 1571625"/>
                <a:gd name="connsiteY2" fmla="*/ 619125 h 1238250"/>
                <a:gd name="connsiteX3" fmla="*/ 1571625 w 1571625"/>
                <a:gd name="connsiteY3" fmla="*/ 0 h 1238250"/>
                <a:gd name="connsiteX4" fmla="*/ 1562100 w 1571625"/>
                <a:gd name="connsiteY4" fmla="*/ 581025 h 1238250"/>
                <a:gd name="connsiteX0" fmla="*/ 1562100 w 1571625"/>
                <a:gd name="connsiteY0" fmla="*/ 619125 h 1276350"/>
                <a:gd name="connsiteX1" fmla="*/ 0 w 1571625"/>
                <a:gd name="connsiteY1" fmla="*/ 1276350 h 1276350"/>
                <a:gd name="connsiteX2" fmla="*/ 0 w 1571625"/>
                <a:gd name="connsiteY2" fmla="*/ 657225 h 1276350"/>
                <a:gd name="connsiteX3" fmla="*/ 1571625 w 1571625"/>
                <a:gd name="connsiteY3" fmla="*/ 0 h 1276350"/>
                <a:gd name="connsiteX4" fmla="*/ 1562100 w 1571625"/>
                <a:gd name="connsiteY4" fmla="*/ 619125 h 1276350"/>
                <a:gd name="connsiteX0" fmla="*/ 1562100 w 1571625"/>
                <a:gd name="connsiteY0" fmla="*/ 619125 h 1276350"/>
                <a:gd name="connsiteX1" fmla="*/ 0 w 1571625"/>
                <a:gd name="connsiteY1" fmla="*/ 1276350 h 1276350"/>
                <a:gd name="connsiteX2" fmla="*/ 0 w 1571625"/>
                <a:gd name="connsiteY2" fmla="*/ 638175 h 1276350"/>
                <a:gd name="connsiteX3" fmla="*/ 1571625 w 1571625"/>
                <a:gd name="connsiteY3" fmla="*/ 0 h 1276350"/>
                <a:gd name="connsiteX4" fmla="*/ 1562100 w 1571625"/>
                <a:gd name="connsiteY4" fmla="*/ 619125 h 127635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571500 h 1228725"/>
                <a:gd name="connsiteX1" fmla="*/ 0 w 1562100"/>
                <a:gd name="connsiteY1" fmla="*/ 1228725 h 1228725"/>
                <a:gd name="connsiteX2" fmla="*/ 0 w 1562100"/>
                <a:gd name="connsiteY2" fmla="*/ 590550 h 1228725"/>
                <a:gd name="connsiteX3" fmla="*/ 1543050 w 1562100"/>
                <a:gd name="connsiteY3" fmla="*/ 0 h 1228725"/>
                <a:gd name="connsiteX4" fmla="*/ 1562100 w 1562100"/>
                <a:gd name="connsiteY4" fmla="*/ 571500 h 1228725"/>
                <a:gd name="connsiteX0" fmla="*/ 1562100 w 1562100"/>
                <a:gd name="connsiteY0" fmla="*/ 571500 h 1228725"/>
                <a:gd name="connsiteX1" fmla="*/ 0 w 1562100"/>
                <a:gd name="connsiteY1" fmla="*/ 1228725 h 1228725"/>
                <a:gd name="connsiteX2" fmla="*/ 0 w 1562100"/>
                <a:gd name="connsiteY2" fmla="*/ 590550 h 1228725"/>
                <a:gd name="connsiteX3" fmla="*/ 1543050 w 1562100"/>
                <a:gd name="connsiteY3" fmla="*/ 0 h 1228725"/>
                <a:gd name="connsiteX4" fmla="*/ 1562100 w 1562100"/>
                <a:gd name="connsiteY4" fmla="*/ 571500 h 1228725"/>
                <a:gd name="connsiteX0" fmla="*/ 1562100 w 1562100"/>
                <a:gd name="connsiteY0" fmla="*/ 571500 h 1228725"/>
                <a:gd name="connsiteX1" fmla="*/ 0 w 1562100"/>
                <a:gd name="connsiteY1" fmla="*/ 1228725 h 1228725"/>
                <a:gd name="connsiteX2" fmla="*/ 0 w 1562100"/>
                <a:gd name="connsiteY2" fmla="*/ 590550 h 1228725"/>
                <a:gd name="connsiteX3" fmla="*/ 1543050 w 1562100"/>
                <a:gd name="connsiteY3" fmla="*/ 0 h 1228725"/>
                <a:gd name="connsiteX4" fmla="*/ 1562100 w 1562100"/>
                <a:gd name="connsiteY4" fmla="*/ 571500 h 12287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1190625">
                  <a:moveTo>
                    <a:pt x="1562100" y="571500"/>
                  </a:moveTo>
                  <a:cubicBezTo>
                    <a:pt x="1117600" y="838200"/>
                    <a:pt x="501650" y="952500"/>
                    <a:pt x="0" y="1190625"/>
                  </a:cubicBezTo>
                  <a:lnTo>
                    <a:pt x="0" y="590550"/>
                  </a:lnTo>
                  <a:cubicBezTo>
                    <a:pt x="349250" y="393700"/>
                    <a:pt x="1079500" y="130175"/>
                    <a:pt x="1543050" y="0"/>
                  </a:cubicBezTo>
                  <a:lnTo>
                    <a:pt x="1562100" y="57150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40000"/>
                  </a:schemeClr>
                </a:gs>
                <a:gs pos="50418">
                  <a:schemeClr val="accent3">
                    <a:lumMod val="80000"/>
                  </a:schemeClr>
                </a:gs>
                <a:gs pos="100000">
                  <a:schemeClr val="accent3">
                    <a:lumMod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928824EE-1F58-4A82-A92F-1B97B56FC44C}"/>
                </a:ext>
              </a:extLst>
            </p:cNvPr>
            <p:cNvSpPr/>
            <p:nvPr/>
          </p:nvSpPr>
          <p:spPr>
            <a:xfrm>
              <a:off x="8716893" y="367940"/>
              <a:ext cx="2346298" cy="1304925"/>
            </a:xfrm>
            <a:custGeom>
              <a:avLst/>
              <a:gdLst>
                <a:gd name="connsiteX0" fmla="*/ 1562100 w 1619250"/>
                <a:gd name="connsiteY0" fmla="*/ 590550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562100 w 1619250"/>
                <a:gd name="connsiteY4" fmla="*/ 590550 h 1200150"/>
                <a:gd name="connsiteX0" fmla="*/ 1619250 w 1619250"/>
                <a:gd name="connsiteY0" fmla="*/ 590550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619250 w 1619250"/>
                <a:gd name="connsiteY4" fmla="*/ 590550 h 1200150"/>
                <a:gd name="connsiteX0" fmla="*/ 1609725 w 1619250"/>
                <a:gd name="connsiteY0" fmla="*/ 542925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609725 w 1619250"/>
                <a:gd name="connsiteY4" fmla="*/ 542925 h 1200150"/>
                <a:gd name="connsiteX0" fmla="*/ 1609725 w 1619250"/>
                <a:gd name="connsiteY0" fmla="*/ 581025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609725 w 1619250"/>
                <a:gd name="connsiteY4" fmla="*/ 581025 h 1200150"/>
                <a:gd name="connsiteX0" fmla="*/ 1562100 w 1571625"/>
                <a:gd name="connsiteY0" fmla="*/ 581025 h 1238250"/>
                <a:gd name="connsiteX1" fmla="*/ 0 w 1571625"/>
                <a:gd name="connsiteY1" fmla="*/ 1238250 h 1238250"/>
                <a:gd name="connsiteX2" fmla="*/ 28575 w 1571625"/>
                <a:gd name="connsiteY2" fmla="*/ 590550 h 1238250"/>
                <a:gd name="connsiteX3" fmla="*/ 1571625 w 1571625"/>
                <a:gd name="connsiteY3" fmla="*/ 0 h 1238250"/>
                <a:gd name="connsiteX4" fmla="*/ 1562100 w 1571625"/>
                <a:gd name="connsiteY4" fmla="*/ 581025 h 1238250"/>
                <a:gd name="connsiteX0" fmla="*/ 1562100 w 1571625"/>
                <a:gd name="connsiteY0" fmla="*/ 581025 h 1238250"/>
                <a:gd name="connsiteX1" fmla="*/ 0 w 1571625"/>
                <a:gd name="connsiteY1" fmla="*/ 1238250 h 1238250"/>
                <a:gd name="connsiteX2" fmla="*/ 0 w 1571625"/>
                <a:gd name="connsiteY2" fmla="*/ 619125 h 1238250"/>
                <a:gd name="connsiteX3" fmla="*/ 1571625 w 1571625"/>
                <a:gd name="connsiteY3" fmla="*/ 0 h 1238250"/>
                <a:gd name="connsiteX4" fmla="*/ 1562100 w 1571625"/>
                <a:gd name="connsiteY4" fmla="*/ 581025 h 1238250"/>
                <a:gd name="connsiteX0" fmla="*/ 1562100 w 1571625"/>
                <a:gd name="connsiteY0" fmla="*/ 619125 h 1276350"/>
                <a:gd name="connsiteX1" fmla="*/ 0 w 1571625"/>
                <a:gd name="connsiteY1" fmla="*/ 1276350 h 1276350"/>
                <a:gd name="connsiteX2" fmla="*/ 0 w 1571625"/>
                <a:gd name="connsiteY2" fmla="*/ 657225 h 1276350"/>
                <a:gd name="connsiteX3" fmla="*/ 1571625 w 1571625"/>
                <a:gd name="connsiteY3" fmla="*/ 0 h 1276350"/>
                <a:gd name="connsiteX4" fmla="*/ 1562100 w 1571625"/>
                <a:gd name="connsiteY4" fmla="*/ 619125 h 1276350"/>
                <a:gd name="connsiteX0" fmla="*/ 1562100 w 1571625"/>
                <a:gd name="connsiteY0" fmla="*/ 619125 h 1276350"/>
                <a:gd name="connsiteX1" fmla="*/ 0 w 1571625"/>
                <a:gd name="connsiteY1" fmla="*/ 1276350 h 1276350"/>
                <a:gd name="connsiteX2" fmla="*/ 0 w 1571625"/>
                <a:gd name="connsiteY2" fmla="*/ 638175 h 1276350"/>
                <a:gd name="connsiteX3" fmla="*/ 1571625 w 1571625"/>
                <a:gd name="connsiteY3" fmla="*/ 0 h 1276350"/>
                <a:gd name="connsiteX4" fmla="*/ 1562100 w 1571625"/>
                <a:gd name="connsiteY4" fmla="*/ 619125 h 127635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571500 h 1228725"/>
                <a:gd name="connsiteX1" fmla="*/ 0 w 1562100"/>
                <a:gd name="connsiteY1" fmla="*/ 1228725 h 1228725"/>
                <a:gd name="connsiteX2" fmla="*/ 0 w 1562100"/>
                <a:gd name="connsiteY2" fmla="*/ 590550 h 1228725"/>
                <a:gd name="connsiteX3" fmla="*/ 1543050 w 1562100"/>
                <a:gd name="connsiteY3" fmla="*/ 0 h 1228725"/>
                <a:gd name="connsiteX4" fmla="*/ 1562100 w 1562100"/>
                <a:gd name="connsiteY4" fmla="*/ 571500 h 1228725"/>
                <a:gd name="connsiteX0" fmla="*/ 1562100 w 1562100"/>
                <a:gd name="connsiteY0" fmla="*/ 571500 h 1228725"/>
                <a:gd name="connsiteX1" fmla="*/ 0 w 1562100"/>
                <a:gd name="connsiteY1" fmla="*/ 1228725 h 1228725"/>
                <a:gd name="connsiteX2" fmla="*/ 0 w 1562100"/>
                <a:gd name="connsiteY2" fmla="*/ 590550 h 1228725"/>
                <a:gd name="connsiteX3" fmla="*/ 1543050 w 1562100"/>
                <a:gd name="connsiteY3" fmla="*/ 0 h 1228725"/>
                <a:gd name="connsiteX4" fmla="*/ 1562100 w 1562100"/>
                <a:gd name="connsiteY4" fmla="*/ 571500 h 1228725"/>
                <a:gd name="connsiteX0" fmla="*/ 1562100 w 1562100"/>
                <a:gd name="connsiteY0" fmla="*/ 571500 h 1228725"/>
                <a:gd name="connsiteX1" fmla="*/ 0 w 1562100"/>
                <a:gd name="connsiteY1" fmla="*/ 1228725 h 1228725"/>
                <a:gd name="connsiteX2" fmla="*/ 0 w 1562100"/>
                <a:gd name="connsiteY2" fmla="*/ 590550 h 1228725"/>
                <a:gd name="connsiteX3" fmla="*/ 1543050 w 1562100"/>
                <a:gd name="connsiteY3" fmla="*/ 0 h 1228725"/>
                <a:gd name="connsiteX4" fmla="*/ 1562100 w 1562100"/>
                <a:gd name="connsiteY4" fmla="*/ 571500 h 12287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638300"/>
                <a:gd name="connsiteY0" fmla="*/ 685800 h 1304925"/>
                <a:gd name="connsiteX1" fmla="*/ 0 w 1638300"/>
                <a:gd name="connsiteY1" fmla="*/ 1304925 h 1304925"/>
                <a:gd name="connsiteX2" fmla="*/ 0 w 1638300"/>
                <a:gd name="connsiteY2" fmla="*/ 704850 h 1304925"/>
                <a:gd name="connsiteX3" fmla="*/ 1638300 w 1638300"/>
                <a:gd name="connsiteY3" fmla="*/ 0 h 1304925"/>
                <a:gd name="connsiteX4" fmla="*/ 1562100 w 1638300"/>
                <a:gd name="connsiteY4" fmla="*/ 685800 h 1304925"/>
                <a:gd name="connsiteX0" fmla="*/ 1562100 w 1638300"/>
                <a:gd name="connsiteY0" fmla="*/ 685800 h 1304925"/>
                <a:gd name="connsiteX1" fmla="*/ 0 w 1638300"/>
                <a:gd name="connsiteY1" fmla="*/ 1304925 h 1304925"/>
                <a:gd name="connsiteX2" fmla="*/ 0 w 1638300"/>
                <a:gd name="connsiteY2" fmla="*/ 704850 h 1304925"/>
                <a:gd name="connsiteX3" fmla="*/ 1638300 w 1638300"/>
                <a:gd name="connsiteY3" fmla="*/ 0 h 1304925"/>
                <a:gd name="connsiteX4" fmla="*/ 1562100 w 1638300"/>
                <a:gd name="connsiteY4" fmla="*/ 685800 h 1304925"/>
                <a:gd name="connsiteX0" fmla="*/ 1609725 w 1638300"/>
                <a:gd name="connsiteY0" fmla="*/ 666750 h 1304925"/>
                <a:gd name="connsiteX1" fmla="*/ 0 w 1638300"/>
                <a:gd name="connsiteY1" fmla="*/ 1304925 h 1304925"/>
                <a:gd name="connsiteX2" fmla="*/ 0 w 1638300"/>
                <a:gd name="connsiteY2" fmla="*/ 704850 h 1304925"/>
                <a:gd name="connsiteX3" fmla="*/ 1638300 w 1638300"/>
                <a:gd name="connsiteY3" fmla="*/ 0 h 1304925"/>
                <a:gd name="connsiteX4" fmla="*/ 1609725 w 1638300"/>
                <a:gd name="connsiteY4" fmla="*/ 666750 h 1304925"/>
                <a:gd name="connsiteX0" fmla="*/ 1609725 w 1638300"/>
                <a:gd name="connsiteY0" fmla="*/ 666750 h 1304925"/>
                <a:gd name="connsiteX1" fmla="*/ 0 w 1638300"/>
                <a:gd name="connsiteY1" fmla="*/ 1304925 h 1304925"/>
                <a:gd name="connsiteX2" fmla="*/ 0 w 1638300"/>
                <a:gd name="connsiteY2" fmla="*/ 704850 h 1304925"/>
                <a:gd name="connsiteX3" fmla="*/ 1638300 w 1638300"/>
                <a:gd name="connsiteY3" fmla="*/ 0 h 1304925"/>
                <a:gd name="connsiteX4" fmla="*/ 1609725 w 1638300"/>
                <a:gd name="connsiteY4" fmla="*/ 666750 h 1304925"/>
                <a:gd name="connsiteX0" fmla="*/ 1609725 w 1638300"/>
                <a:gd name="connsiteY0" fmla="*/ 666750 h 1304925"/>
                <a:gd name="connsiteX1" fmla="*/ 0 w 1638300"/>
                <a:gd name="connsiteY1" fmla="*/ 1304925 h 1304925"/>
                <a:gd name="connsiteX2" fmla="*/ 0 w 1638300"/>
                <a:gd name="connsiteY2" fmla="*/ 704850 h 1304925"/>
                <a:gd name="connsiteX3" fmla="*/ 1638300 w 1638300"/>
                <a:gd name="connsiteY3" fmla="*/ 0 h 1304925"/>
                <a:gd name="connsiteX4" fmla="*/ 1609725 w 1638300"/>
                <a:gd name="connsiteY4" fmla="*/ 666750 h 1304925"/>
                <a:gd name="connsiteX0" fmla="*/ 1609725 w 1638300"/>
                <a:gd name="connsiteY0" fmla="*/ 723900 h 1304925"/>
                <a:gd name="connsiteX1" fmla="*/ 0 w 1638300"/>
                <a:gd name="connsiteY1" fmla="*/ 1304925 h 1304925"/>
                <a:gd name="connsiteX2" fmla="*/ 0 w 1638300"/>
                <a:gd name="connsiteY2" fmla="*/ 704850 h 1304925"/>
                <a:gd name="connsiteX3" fmla="*/ 1638300 w 1638300"/>
                <a:gd name="connsiteY3" fmla="*/ 0 h 1304925"/>
                <a:gd name="connsiteX4" fmla="*/ 1609725 w 1638300"/>
                <a:gd name="connsiteY4" fmla="*/ 723900 h 1304925"/>
                <a:gd name="connsiteX0" fmla="*/ 1609725 w 1638300"/>
                <a:gd name="connsiteY0" fmla="*/ 723900 h 1304925"/>
                <a:gd name="connsiteX1" fmla="*/ 0 w 1638300"/>
                <a:gd name="connsiteY1" fmla="*/ 1304925 h 1304925"/>
                <a:gd name="connsiteX2" fmla="*/ 0 w 1638300"/>
                <a:gd name="connsiteY2" fmla="*/ 704850 h 1304925"/>
                <a:gd name="connsiteX3" fmla="*/ 1638300 w 1638300"/>
                <a:gd name="connsiteY3" fmla="*/ 0 h 1304925"/>
                <a:gd name="connsiteX4" fmla="*/ 1609725 w 1638300"/>
                <a:gd name="connsiteY4" fmla="*/ 723900 h 1304925"/>
                <a:gd name="connsiteX0" fmla="*/ 1609725 w 1638300"/>
                <a:gd name="connsiteY0" fmla="*/ 723900 h 1304925"/>
                <a:gd name="connsiteX1" fmla="*/ 0 w 1638300"/>
                <a:gd name="connsiteY1" fmla="*/ 1304925 h 1304925"/>
                <a:gd name="connsiteX2" fmla="*/ 0 w 1638300"/>
                <a:gd name="connsiteY2" fmla="*/ 704850 h 1304925"/>
                <a:gd name="connsiteX3" fmla="*/ 1638300 w 1638300"/>
                <a:gd name="connsiteY3" fmla="*/ 0 h 1304925"/>
                <a:gd name="connsiteX4" fmla="*/ 1609725 w 1638300"/>
                <a:gd name="connsiteY4" fmla="*/ 723900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304925">
                  <a:moveTo>
                    <a:pt x="1609725" y="723900"/>
                  </a:moveTo>
                  <a:cubicBezTo>
                    <a:pt x="1089025" y="990600"/>
                    <a:pt x="539750" y="1095375"/>
                    <a:pt x="0" y="1304925"/>
                  </a:cubicBezTo>
                  <a:lnTo>
                    <a:pt x="0" y="704850"/>
                  </a:lnTo>
                  <a:cubicBezTo>
                    <a:pt x="349250" y="508000"/>
                    <a:pt x="1498600" y="225425"/>
                    <a:pt x="1638300" y="0"/>
                  </a:cubicBezTo>
                  <a:cubicBezTo>
                    <a:pt x="1628775" y="222250"/>
                    <a:pt x="1619250" y="406400"/>
                    <a:pt x="1609725" y="72390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40000"/>
                  </a:schemeClr>
                </a:gs>
                <a:gs pos="50418">
                  <a:schemeClr val="accent3">
                    <a:lumMod val="80000"/>
                  </a:schemeClr>
                </a:gs>
                <a:gs pos="100000">
                  <a:schemeClr val="accent3">
                    <a:lumMod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F32002CC-4BD3-4E2F-9E93-3103DE0C0E02}"/>
                </a:ext>
              </a:extLst>
            </p:cNvPr>
            <p:cNvSpPr/>
            <p:nvPr/>
          </p:nvSpPr>
          <p:spPr>
            <a:xfrm>
              <a:off x="8698243" y="3317181"/>
              <a:ext cx="2237167" cy="1190626"/>
            </a:xfrm>
            <a:custGeom>
              <a:avLst/>
              <a:gdLst>
                <a:gd name="connsiteX0" fmla="*/ 1562100 w 1619250"/>
                <a:gd name="connsiteY0" fmla="*/ 590550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562100 w 1619250"/>
                <a:gd name="connsiteY4" fmla="*/ 590550 h 1200150"/>
                <a:gd name="connsiteX0" fmla="*/ 1619250 w 1619250"/>
                <a:gd name="connsiteY0" fmla="*/ 590550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619250 w 1619250"/>
                <a:gd name="connsiteY4" fmla="*/ 590550 h 1200150"/>
                <a:gd name="connsiteX0" fmla="*/ 1609725 w 1619250"/>
                <a:gd name="connsiteY0" fmla="*/ 542925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609725 w 1619250"/>
                <a:gd name="connsiteY4" fmla="*/ 542925 h 1200150"/>
                <a:gd name="connsiteX0" fmla="*/ 1609725 w 1619250"/>
                <a:gd name="connsiteY0" fmla="*/ 581025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609725 w 1619250"/>
                <a:gd name="connsiteY4" fmla="*/ 581025 h 1200150"/>
                <a:gd name="connsiteX0" fmla="*/ 1562100 w 1571625"/>
                <a:gd name="connsiteY0" fmla="*/ 581025 h 1238250"/>
                <a:gd name="connsiteX1" fmla="*/ 0 w 1571625"/>
                <a:gd name="connsiteY1" fmla="*/ 1238250 h 1238250"/>
                <a:gd name="connsiteX2" fmla="*/ 28575 w 1571625"/>
                <a:gd name="connsiteY2" fmla="*/ 590550 h 1238250"/>
                <a:gd name="connsiteX3" fmla="*/ 1571625 w 1571625"/>
                <a:gd name="connsiteY3" fmla="*/ 0 h 1238250"/>
                <a:gd name="connsiteX4" fmla="*/ 1562100 w 1571625"/>
                <a:gd name="connsiteY4" fmla="*/ 581025 h 1238250"/>
                <a:gd name="connsiteX0" fmla="*/ 1562100 w 1571625"/>
                <a:gd name="connsiteY0" fmla="*/ 581025 h 1238250"/>
                <a:gd name="connsiteX1" fmla="*/ 0 w 1571625"/>
                <a:gd name="connsiteY1" fmla="*/ 1238250 h 1238250"/>
                <a:gd name="connsiteX2" fmla="*/ 0 w 1571625"/>
                <a:gd name="connsiteY2" fmla="*/ 619125 h 1238250"/>
                <a:gd name="connsiteX3" fmla="*/ 1571625 w 1571625"/>
                <a:gd name="connsiteY3" fmla="*/ 0 h 1238250"/>
                <a:gd name="connsiteX4" fmla="*/ 1562100 w 1571625"/>
                <a:gd name="connsiteY4" fmla="*/ 581025 h 1238250"/>
                <a:gd name="connsiteX0" fmla="*/ 1562100 w 1571625"/>
                <a:gd name="connsiteY0" fmla="*/ 619125 h 1276350"/>
                <a:gd name="connsiteX1" fmla="*/ 0 w 1571625"/>
                <a:gd name="connsiteY1" fmla="*/ 1276350 h 1276350"/>
                <a:gd name="connsiteX2" fmla="*/ 0 w 1571625"/>
                <a:gd name="connsiteY2" fmla="*/ 657225 h 1276350"/>
                <a:gd name="connsiteX3" fmla="*/ 1571625 w 1571625"/>
                <a:gd name="connsiteY3" fmla="*/ 0 h 1276350"/>
                <a:gd name="connsiteX4" fmla="*/ 1562100 w 1571625"/>
                <a:gd name="connsiteY4" fmla="*/ 619125 h 1276350"/>
                <a:gd name="connsiteX0" fmla="*/ 1562100 w 1571625"/>
                <a:gd name="connsiteY0" fmla="*/ 619125 h 1276350"/>
                <a:gd name="connsiteX1" fmla="*/ 0 w 1571625"/>
                <a:gd name="connsiteY1" fmla="*/ 1276350 h 1276350"/>
                <a:gd name="connsiteX2" fmla="*/ 0 w 1571625"/>
                <a:gd name="connsiteY2" fmla="*/ 638175 h 1276350"/>
                <a:gd name="connsiteX3" fmla="*/ 1571625 w 1571625"/>
                <a:gd name="connsiteY3" fmla="*/ 0 h 1276350"/>
                <a:gd name="connsiteX4" fmla="*/ 1562100 w 1571625"/>
                <a:gd name="connsiteY4" fmla="*/ 619125 h 127635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571500 h 1228725"/>
                <a:gd name="connsiteX1" fmla="*/ 0 w 1562100"/>
                <a:gd name="connsiteY1" fmla="*/ 1228725 h 1228725"/>
                <a:gd name="connsiteX2" fmla="*/ 0 w 1562100"/>
                <a:gd name="connsiteY2" fmla="*/ 590550 h 1228725"/>
                <a:gd name="connsiteX3" fmla="*/ 1543050 w 1562100"/>
                <a:gd name="connsiteY3" fmla="*/ 0 h 1228725"/>
                <a:gd name="connsiteX4" fmla="*/ 1562100 w 1562100"/>
                <a:gd name="connsiteY4" fmla="*/ 571500 h 1228725"/>
                <a:gd name="connsiteX0" fmla="*/ 1562100 w 1562100"/>
                <a:gd name="connsiteY0" fmla="*/ 571500 h 1228725"/>
                <a:gd name="connsiteX1" fmla="*/ 0 w 1562100"/>
                <a:gd name="connsiteY1" fmla="*/ 1228725 h 1228725"/>
                <a:gd name="connsiteX2" fmla="*/ 0 w 1562100"/>
                <a:gd name="connsiteY2" fmla="*/ 590550 h 1228725"/>
                <a:gd name="connsiteX3" fmla="*/ 1543050 w 1562100"/>
                <a:gd name="connsiteY3" fmla="*/ 0 h 1228725"/>
                <a:gd name="connsiteX4" fmla="*/ 1562100 w 1562100"/>
                <a:gd name="connsiteY4" fmla="*/ 571500 h 1228725"/>
                <a:gd name="connsiteX0" fmla="*/ 1562100 w 1562100"/>
                <a:gd name="connsiteY0" fmla="*/ 571500 h 1228725"/>
                <a:gd name="connsiteX1" fmla="*/ 0 w 1562100"/>
                <a:gd name="connsiteY1" fmla="*/ 1228725 h 1228725"/>
                <a:gd name="connsiteX2" fmla="*/ 0 w 1562100"/>
                <a:gd name="connsiteY2" fmla="*/ 590550 h 1228725"/>
                <a:gd name="connsiteX3" fmla="*/ 1543050 w 1562100"/>
                <a:gd name="connsiteY3" fmla="*/ 0 h 1228725"/>
                <a:gd name="connsiteX4" fmla="*/ 1562100 w 1562100"/>
                <a:gd name="connsiteY4" fmla="*/ 571500 h 12287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1190625">
                  <a:moveTo>
                    <a:pt x="1562100" y="571500"/>
                  </a:moveTo>
                  <a:cubicBezTo>
                    <a:pt x="1117600" y="838200"/>
                    <a:pt x="501650" y="952500"/>
                    <a:pt x="0" y="1190625"/>
                  </a:cubicBezTo>
                  <a:lnTo>
                    <a:pt x="0" y="590550"/>
                  </a:lnTo>
                  <a:cubicBezTo>
                    <a:pt x="349250" y="393700"/>
                    <a:pt x="1079500" y="130175"/>
                    <a:pt x="1543050" y="0"/>
                  </a:cubicBezTo>
                  <a:lnTo>
                    <a:pt x="1562100" y="57150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40000"/>
                  </a:schemeClr>
                </a:gs>
                <a:gs pos="50418">
                  <a:schemeClr val="accent3">
                    <a:lumMod val="80000"/>
                  </a:schemeClr>
                </a:gs>
                <a:gs pos="100000">
                  <a:schemeClr val="accent3">
                    <a:lumMod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8E75027A-6A41-4A36-AA04-A4C3F697B961}"/>
                </a:ext>
              </a:extLst>
            </p:cNvPr>
            <p:cNvSpPr/>
            <p:nvPr/>
          </p:nvSpPr>
          <p:spPr>
            <a:xfrm>
              <a:off x="8663753" y="1924454"/>
              <a:ext cx="2237167" cy="1190626"/>
            </a:xfrm>
            <a:custGeom>
              <a:avLst/>
              <a:gdLst>
                <a:gd name="connsiteX0" fmla="*/ 1562100 w 1619250"/>
                <a:gd name="connsiteY0" fmla="*/ 590550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562100 w 1619250"/>
                <a:gd name="connsiteY4" fmla="*/ 590550 h 1200150"/>
                <a:gd name="connsiteX0" fmla="*/ 1619250 w 1619250"/>
                <a:gd name="connsiteY0" fmla="*/ 590550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619250 w 1619250"/>
                <a:gd name="connsiteY4" fmla="*/ 590550 h 1200150"/>
                <a:gd name="connsiteX0" fmla="*/ 1609725 w 1619250"/>
                <a:gd name="connsiteY0" fmla="*/ 542925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609725 w 1619250"/>
                <a:gd name="connsiteY4" fmla="*/ 542925 h 1200150"/>
                <a:gd name="connsiteX0" fmla="*/ 1609725 w 1619250"/>
                <a:gd name="connsiteY0" fmla="*/ 581025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609725 w 1619250"/>
                <a:gd name="connsiteY4" fmla="*/ 581025 h 1200150"/>
                <a:gd name="connsiteX0" fmla="*/ 1562100 w 1571625"/>
                <a:gd name="connsiteY0" fmla="*/ 581025 h 1238250"/>
                <a:gd name="connsiteX1" fmla="*/ 0 w 1571625"/>
                <a:gd name="connsiteY1" fmla="*/ 1238250 h 1238250"/>
                <a:gd name="connsiteX2" fmla="*/ 28575 w 1571625"/>
                <a:gd name="connsiteY2" fmla="*/ 590550 h 1238250"/>
                <a:gd name="connsiteX3" fmla="*/ 1571625 w 1571625"/>
                <a:gd name="connsiteY3" fmla="*/ 0 h 1238250"/>
                <a:gd name="connsiteX4" fmla="*/ 1562100 w 1571625"/>
                <a:gd name="connsiteY4" fmla="*/ 581025 h 1238250"/>
                <a:gd name="connsiteX0" fmla="*/ 1562100 w 1571625"/>
                <a:gd name="connsiteY0" fmla="*/ 581025 h 1238250"/>
                <a:gd name="connsiteX1" fmla="*/ 0 w 1571625"/>
                <a:gd name="connsiteY1" fmla="*/ 1238250 h 1238250"/>
                <a:gd name="connsiteX2" fmla="*/ 0 w 1571625"/>
                <a:gd name="connsiteY2" fmla="*/ 619125 h 1238250"/>
                <a:gd name="connsiteX3" fmla="*/ 1571625 w 1571625"/>
                <a:gd name="connsiteY3" fmla="*/ 0 h 1238250"/>
                <a:gd name="connsiteX4" fmla="*/ 1562100 w 1571625"/>
                <a:gd name="connsiteY4" fmla="*/ 581025 h 1238250"/>
                <a:gd name="connsiteX0" fmla="*/ 1562100 w 1571625"/>
                <a:gd name="connsiteY0" fmla="*/ 619125 h 1276350"/>
                <a:gd name="connsiteX1" fmla="*/ 0 w 1571625"/>
                <a:gd name="connsiteY1" fmla="*/ 1276350 h 1276350"/>
                <a:gd name="connsiteX2" fmla="*/ 0 w 1571625"/>
                <a:gd name="connsiteY2" fmla="*/ 657225 h 1276350"/>
                <a:gd name="connsiteX3" fmla="*/ 1571625 w 1571625"/>
                <a:gd name="connsiteY3" fmla="*/ 0 h 1276350"/>
                <a:gd name="connsiteX4" fmla="*/ 1562100 w 1571625"/>
                <a:gd name="connsiteY4" fmla="*/ 619125 h 1276350"/>
                <a:gd name="connsiteX0" fmla="*/ 1562100 w 1571625"/>
                <a:gd name="connsiteY0" fmla="*/ 619125 h 1276350"/>
                <a:gd name="connsiteX1" fmla="*/ 0 w 1571625"/>
                <a:gd name="connsiteY1" fmla="*/ 1276350 h 1276350"/>
                <a:gd name="connsiteX2" fmla="*/ 0 w 1571625"/>
                <a:gd name="connsiteY2" fmla="*/ 638175 h 1276350"/>
                <a:gd name="connsiteX3" fmla="*/ 1571625 w 1571625"/>
                <a:gd name="connsiteY3" fmla="*/ 0 h 1276350"/>
                <a:gd name="connsiteX4" fmla="*/ 1562100 w 1571625"/>
                <a:gd name="connsiteY4" fmla="*/ 619125 h 127635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571500 h 1228725"/>
                <a:gd name="connsiteX1" fmla="*/ 0 w 1562100"/>
                <a:gd name="connsiteY1" fmla="*/ 1228725 h 1228725"/>
                <a:gd name="connsiteX2" fmla="*/ 0 w 1562100"/>
                <a:gd name="connsiteY2" fmla="*/ 590550 h 1228725"/>
                <a:gd name="connsiteX3" fmla="*/ 1543050 w 1562100"/>
                <a:gd name="connsiteY3" fmla="*/ 0 h 1228725"/>
                <a:gd name="connsiteX4" fmla="*/ 1562100 w 1562100"/>
                <a:gd name="connsiteY4" fmla="*/ 571500 h 1228725"/>
                <a:gd name="connsiteX0" fmla="*/ 1562100 w 1562100"/>
                <a:gd name="connsiteY0" fmla="*/ 571500 h 1228725"/>
                <a:gd name="connsiteX1" fmla="*/ 0 w 1562100"/>
                <a:gd name="connsiteY1" fmla="*/ 1228725 h 1228725"/>
                <a:gd name="connsiteX2" fmla="*/ 0 w 1562100"/>
                <a:gd name="connsiteY2" fmla="*/ 590550 h 1228725"/>
                <a:gd name="connsiteX3" fmla="*/ 1543050 w 1562100"/>
                <a:gd name="connsiteY3" fmla="*/ 0 h 1228725"/>
                <a:gd name="connsiteX4" fmla="*/ 1562100 w 1562100"/>
                <a:gd name="connsiteY4" fmla="*/ 571500 h 1228725"/>
                <a:gd name="connsiteX0" fmla="*/ 1562100 w 1562100"/>
                <a:gd name="connsiteY0" fmla="*/ 571500 h 1228725"/>
                <a:gd name="connsiteX1" fmla="*/ 0 w 1562100"/>
                <a:gd name="connsiteY1" fmla="*/ 1228725 h 1228725"/>
                <a:gd name="connsiteX2" fmla="*/ 0 w 1562100"/>
                <a:gd name="connsiteY2" fmla="*/ 590550 h 1228725"/>
                <a:gd name="connsiteX3" fmla="*/ 1543050 w 1562100"/>
                <a:gd name="connsiteY3" fmla="*/ 0 h 1228725"/>
                <a:gd name="connsiteX4" fmla="*/ 1562100 w 1562100"/>
                <a:gd name="connsiteY4" fmla="*/ 571500 h 12287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1190625">
                  <a:moveTo>
                    <a:pt x="1562100" y="571500"/>
                  </a:moveTo>
                  <a:cubicBezTo>
                    <a:pt x="1117600" y="838200"/>
                    <a:pt x="501650" y="952500"/>
                    <a:pt x="0" y="1190625"/>
                  </a:cubicBezTo>
                  <a:lnTo>
                    <a:pt x="0" y="590550"/>
                  </a:lnTo>
                  <a:cubicBezTo>
                    <a:pt x="349250" y="393700"/>
                    <a:pt x="1079500" y="130175"/>
                    <a:pt x="1543050" y="0"/>
                  </a:cubicBezTo>
                  <a:lnTo>
                    <a:pt x="1562100" y="57150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40000"/>
                  </a:schemeClr>
                </a:gs>
                <a:gs pos="50418">
                  <a:schemeClr val="accent3">
                    <a:lumMod val="80000"/>
                  </a:schemeClr>
                </a:gs>
                <a:gs pos="100000">
                  <a:schemeClr val="accent3">
                    <a:lumMod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153C121-2041-4D79-AA5F-811A61989B07}"/>
                </a:ext>
              </a:extLst>
            </p:cNvPr>
            <p:cNvGrpSpPr/>
            <p:nvPr/>
          </p:nvGrpSpPr>
          <p:grpSpPr>
            <a:xfrm>
              <a:off x="9290010" y="286023"/>
              <a:ext cx="1092149" cy="5958902"/>
              <a:chOff x="6761057" y="322748"/>
              <a:chExt cx="1092149" cy="5958902"/>
            </a:xfrm>
          </p:grpSpPr>
          <p:sp>
            <p:nvSpPr>
              <p:cNvPr id="64" name="Diagonal Stripe 63">
                <a:extLst>
                  <a:ext uri="{FF2B5EF4-FFF2-40B4-BE49-F238E27FC236}">
                    <a16:creationId xmlns:a16="http://schemas.microsoft.com/office/drawing/2014/main" id="{97399749-95C1-4CF2-A107-36F3CE471325}"/>
                  </a:ext>
                </a:extLst>
              </p:cNvPr>
              <p:cNvSpPr/>
              <p:nvPr/>
            </p:nvSpPr>
            <p:spPr>
              <a:xfrm rot="19197366">
                <a:off x="6907223" y="5186633"/>
                <a:ext cx="904974" cy="1095017"/>
              </a:xfrm>
              <a:prstGeom prst="diagStripe">
                <a:avLst>
                  <a:gd name="adj" fmla="val 8632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7">
                <a:extLst>
                  <a:ext uri="{FF2B5EF4-FFF2-40B4-BE49-F238E27FC236}">
                    <a16:creationId xmlns:a16="http://schemas.microsoft.com/office/drawing/2014/main" id="{D9C365A7-0AF2-4A04-8ECE-4540A9E96C4A}"/>
                  </a:ext>
                </a:extLst>
              </p:cNvPr>
              <p:cNvSpPr/>
              <p:nvPr/>
            </p:nvSpPr>
            <p:spPr>
              <a:xfrm>
                <a:off x="6884441" y="1303750"/>
                <a:ext cx="845381" cy="3468140"/>
              </a:xfrm>
              <a:custGeom>
                <a:avLst/>
                <a:gdLst>
                  <a:gd name="connsiteX0" fmla="*/ 0 w 828152"/>
                  <a:gd name="connsiteY0" fmla="*/ 0 h 1872208"/>
                  <a:gd name="connsiteX1" fmla="*/ 828152 w 828152"/>
                  <a:gd name="connsiteY1" fmla="*/ 0 h 1872208"/>
                  <a:gd name="connsiteX2" fmla="*/ 828152 w 828152"/>
                  <a:gd name="connsiteY2" fmla="*/ 1872208 h 1872208"/>
                  <a:gd name="connsiteX3" fmla="*/ 0 w 828152"/>
                  <a:gd name="connsiteY3" fmla="*/ 1872208 h 1872208"/>
                  <a:gd name="connsiteX4" fmla="*/ 0 w 828152"/>
                  <a:gd name="connsiteY4" fmla="*/ 0 h 1872208"/>
                  <a:gd name="connsiteX0" fmla="*/ 0 w 828152"/>
                  <a:gd name="connsiteY0" fmla="*/ 0 h 1891000"/>
                  <a:gd name="connsiteX1" fmla="*/ 828152 w 828152"/>
                  <a:gd name="connsiteY1" fmla="*/ 0 h 1891000"/>
                  <a:gd name="connsiteX2" fmla="*/ 828152 w 828152"/>
                  <a:gd name="connsiteY2" fmla="*/ 1872208 h 1891000"/>
                  <a:gd name="connsiteX3" fmla="*/ 0 w 828152"/>
                  <a:gd name="connsiteY3" fmla="*/ 1872208 h 1891000"/>
                  <a:gd name="connsiteX4" fmla="*/ 0 w 828152"/>
                  <a:gd name="connsiteY4" fmla="*/ 0 h 1891000"/>
                  <a:gd name="connsiteX0" fmla="*/ 0 w 828152"/>
                  <a:gd name="connsiteY0" fmla="*/ 0 h 1907994"/>
                  <a:gd name="connsiteX1" fmla="*/ 828152 w 828152"/>
                  <a:gd name="connsiteY1" fmla="*/ 0 h 1907994"/>
                  <a:gd name="connsiteX2" fmla="*/ 828152 w 828152"/>
                  <a:gd name="connsiteY2" fmla="*/ 1872208 h 1907994"/>
                  <a:gd name="connsiteX3" fmla="*/ 0 w 828152"/>
                  <a:gd name="connsiteY3" fmla="*/ 1872208 h 1907994"/>
                  <a:gd name="connsiteX4" fmla="*/ 0 w 828152"/>
                  <a:gd name="connsiteY4" fmla="*/ 0 h 1907994"/>
                  <a:gd name="connsiteX0" fmla="*/ 0 w 828152"/>
                  <a:gd name="connsiteY0" fmla="*/ 0 h 1920103"/>
                  <a:gd name="connsiteX1" fmla="*/ 828152 w 828152"/>
                  <a:gd name="connsiteY1" fmla="*/ 0 h 1920103"/>
                  <a:gd name="connsiteX2" fmla="*/ 828152 w 828152"/>
                  <a:gd name="connsiteY2" fmla="*/ 1872208 h 1920103"/>
                  <a:gd name="connsiteX3" fmla="*/ 0 w 828152"/>
                  <a:gd name="connsiteY3" fmla="*/ 1872208 h 1920103"/>
                  <a:gd name="connsiteX4" fmla="*/ 0 w 828152"/>
                  <a:gd name="connsiteY4" fmla="*/ 0 h 1920103"/>
                  <a:gd name="connsiteX0" fmla="*/ 0 w 828152"/>
                  <a:gd name="connsiteY0" fmla="*/ 0 h 1923817"/>
                  <a:gd name="connsiteX1" fmla="*/ 828152 w 828152"/>
                  <a:gd name="connsiteY1" fmla="*/ 0 h 1923817"/>
                  <a:gd name="connsiteX2" fmla="*/ 828152 w 828152"/>
                  <a:gd name="connsiteY2" fmla="*/ 1872208 h 1923817"/>
                  <a:gd name="connsiteX3" fmla="*/ 0 w 828152"/>
                  <a:gd name="connsiteY3" fmla="*/ 1872208 h 1923817"/>
                  <a:gd name="connsiteX4" fmla="*/ 0 w 828152"/>
                  <a:gd name="connsiteY4" fmla="*/ 0 h 1923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8152" h="1923817">
                    <a:moveTo>
                      <a:pt x="0" y="0"/>
                    </a:moveTo>
                    <a:lnTo>
                      <a:pt x="828152" y="0"/>
                    </a:lnTo>
                    <a:lnTo>
                      <a:pt x="828152" y="1872208"/>
                    </a:lnTo>
                    <a:cubicBezTo>
                      <a:pt x="499246" y="1935634"/>
                      <a:pt x="328906" y="1946205"/>
                      <a:pt x="0" y="187220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Rounded Rectangle 60">
                <a:extLst>
                  <a:ext uri="{FF2B5EF4-FFF2-40B4-BE49-F238E27FC236}">
                    <a16:creationId xmlns:a16="http://schemas.microsoft.com/office/drawing/2014/main" id="{49DE12A4-0A20-41CA-A0AF-9F14AA04180C}"/>
                  </a:ext>
                </a:extLst>
              </p:cNvPr>
              <p:cNvSpPr/>
              <p:nvPr/>
            </p:nvSpPr>
            <p:spPr>
              <a:xfrm>
                <a:off x="6852068" y="322748"/>
                <a:ext cx="910125" cy="23234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D5E97B8-D1D2-4E4C-ACA5-D3BE13B8381A}"/>
                  </a:ext>
                </a:extLst>
              </p:cNvPr>
              <p:cNvSpPr/>
              <p:nvPr/>
            </p:nvSpPr>
            <p:spPr>
              <a:xfrm>
                <a:off x="7030366" y="555093"/>
                <a:ext cx="553530" cy="6193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524F701-43A6-438C-8819-7FE670445D98}"/>
                  </a:ext>
                </a:extLst>
              </p:cNvPr>
              <p:cNvSpPr/>
              <p:nvPr/>
            </p:nvSpPr>
            <p:spPr>
              <a:xfrm>
                <a:off x="7187118" y="4745527"/>
                <a:ext cx="240026" cy="2323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9193A2B6-4013-4196-AEBA-CE30D48D5FF4}"/>
                  </a:ext>
                </a:extLst>
              </p:cNvPr>
              <p:cNvSpPr/>
              <p:nvPr/>
            </p:nvSpPr>
            <p:spPr>
              <a:xfrm rot="10800000">
                <a:off x="7187119" y="4960719"/>
                <a:ext cx="240026" cy="290433"/>
              </a:xfrm>
              <a:prstGeom prst="trapezoid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0" name="Rounded Rectangle 64">
                <a:extLst>
                  <a:ext uri="{FF2B5EF4-FFF2-40B4-BE49-F238E27FC236}">
                    <a16:creationId xmlns:a16="http://schemas.microsoft.com/office/drawing/2014/main" id="{E5F54553-6DEE-4B13-A9F7-7A8A1D985543}"/>
                  </a:ext>
                </a:extLst>
              </p:cNvPr>
              <p:cNvSpPr/>
              <p:nvPr/>
            </p:nvSpPr>
            <p:spPr>
              <a:xfrm>
                <a:off x="6761057" y="1137720"/>
                <a:ext cx="1092149" cy="17425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Rectangle 20">
                <a:extLst>
                  <a:ext uri="{FF2B5EF4-FFF2-40B4-BE49-F238E27FC236}">
                    <a16:creationId xmlns:a16="http://schemas.microsoft.com/office/drawing/2014/main" id="{55F0D0F3-A409-4950-8A15-7CF8F07B5B5D}"/>
                  </a:ext>
                </a:extLst>
              </p:cNvPr>
              <p:cNvSpPr/>
              <p:nvPr/>
            </p:nvSpPr>
            <p:spPr>
              <a:xfrm>
                <a:off x="6988104" y="2780928"/>
                <a:ext cx="638056" cy="1761675"/>
              </a:xfrm>
              <a:custGeom>
                <a:avLst/>
                <a:gdLst>
                  <a:gd name="connsiteX0" fmla="*/ 0 w 669024"/>
                  <a:gd name="connsiteY0" fmla="*/ 0 h 1662748"/>
                  <a:gd name="connsiteX1" fmla="*/ 669024 w 669024"/>
                  <a:gd name="connsiteY1" fmla="*/ 0 h 1662748"/>
                  <a:gd name="connsiteX2" fmla="*/ 669024 w 669024"/>
                  <a:gd name="connsiteY2" fmla="*/ 1662748 h 1662748"/>
                  <a:gd name="connsiteX3" fmla="*/ 0 w 669024"/>
                  <a:gd name="connsiteY3" fmla="*/ 1662748 h 1662748"/>
                  <a:gd name="connsiteX4" fmla="*/ 0 w 669024"/>
                  <a:gd name="connsiteY4" fmla="*/ 0 h 1662748"/>
                  <a:gd name="connsiteX0" fmla="*/ 0 w 669024"/>
                  <a:gd name="connsiteY0" fmla="*/ 0 h 1686239"/>
                  <a:gd name="connsiteX1" fmla="*/ 669024 w 669024"/>
                  <a:gd name="connsiteY1" fmla="*/ 0 h 1686239"/>
                  <a:gd name="connsiteX2" fmla="*/ 669024 w 669024"/>
                  <a:gd name="connsiteY2" fmla="*/ 1662748 h 1686239"/>
                  <a:gd name="connsiteX3" fmla="*/ 0 w 669024"/>
                  <a:gd name="connsiteY3" fmla="*/ 1662748 h 1686239"/>
                  <a:gd name="connsiteX4" fmla="*/ 0 w 669024"/>
                  <a:gd name="connsiteY4" fmla="*/ 0 h 1686239"/>
                  <a:gd name="connsiteX0" fmla="*/ 0 w 669024"/>
                  <a:gd name="connsiteY0" fmla="*/ 0 h 1662748"/>
                  <a:gd name="connsiteX1" fmla="*/ 669024 w 669024"/>
                  <a:gd name="connsiteY1" fmla="*/ 0 h 1662748"/>
                  <a:gd name="connsiteX2" fmla="*/ 669024 w 669024"/>
                  <a:gd name="connsiteY2" fmla="*/ 1662748 h 1662748"/>
                  <a:gd name="connsiteX3" fmla="*/ 0 w 669024"/>
                  <a:gd name="connsiteY3" fmla="*/ 1662748 h 1662748"/>
                  <a:gd name="connsiteX4" fmla="*/ 0 w 669024"/>
                  <a:gd name="connsiteY4" fmla="*/ 0 h 166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024" h="1662748">
                    <a:moveTo>
                      <a:pt x="0" y="0"/>
                    </a:moveTo>
                    <a:lnTo>
                      <a:pt x="669024" y="0"/>
                    </a:lnTo>
                    <a:lnTo>
                      <a:pt x="669024" y="1662748"/>
                    </a:lnTo>
                    <a:cubicBezTo>
                      <a:pt x="440730" y="1715603"/>
                      <a:pt x="260007" y="1715603"/>
                      <a:pt x="0" y="166274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D6673EC-0874-4333-9970-5EE48159F1D9}"/>
                  </a:ext>
                </a:extLst>
              </p:cNvPr>
              <p:cNvSpPr/>
              <p:nvPr/>
            </p:nvSpPr>
            <p:spPr>
              <a:xfrm>
                <a:off x="7283130" y="555093"/>
                <a:ext cx="48005" cy="61931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B70906-FD22-4AF5-8D1F-E689B9C5016F}"/>
                  </a:ext>
                </a:extLst>
              </p:cNvPr>
              <p:cNvSpPr/>
              <p:nvPr/>
            </p:nvSpPr>
            <p:spPr>
              <a:xfrm>
                <a:off x="7301272" y="1392159"/>
                <a:ext cx="329093" cy="7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A3B36D2-B095-472A-8847-A715858DDC19}"/>
                  </a:ext>
                </a:extLst>
              </p:cNvPr>
              <p:cNvSpPr/>
              <p:nvPr/>
            </p:nvSpPr>
            <p:spPr>
              <a:xfrm>
                <a:off x="7301272" y="3944985"/>
                <a:ext cx="329093" cy="7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F4E8063-26B0-42C2-9E94-C8909A37189E}"/>
                  </a:ext>
                </a:extLst>
              </p:cNvPr>
              <p:cNvSpPr/>
              <p:nvPr/>
            </p:nvSpPr>
            <p:spPr>
              <a:xfrm>
                <a:off x="7432909" y="2349469"/>
                <a:ext cx="197456" cy="7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E6CF3FE-F1FB-4085-B8EC-BE05321462B1}"/>
                  </a:ext>
                </a:extLst>
              </p:cNvPr>
              <p:cNvSpPr/>
              <p:nvPr/>
            </p:nvSpPr>
            <p:spPr>
              <a:xfrm>
                <a:off x="7432909" y="3625882"/>
                <a:ext cx="197456" cy="7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4B874D6-4066-4AE7-9435-E4A156A711F2}"/>
                  </a:ext>
                </a:extLst>
              </p:cNvPr>
              <p:cNvSpPr/>
              <p:nvPr/>
            </p:nvSpPr>
            <p:spPr>
              <a:xfrm>
                <a:off x="7301272" y="3306779"/>
                <a:ext cx="329093" cy="7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4B711EB-5338-4A31-B69E-77C78ABCC093}"/>
                  </a:ext>
                </a:extLst>
              </p:cNvPr>
              <p:cNvSpPr/>
              <p:nvPr/>
            </p:nvSpPr>
            <p:spPr>
              <a:xfrm>
                <a:off x="7432909" y="1711263"/>
                <a:ext cx="197456" cy="7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7CC7999-5A4A-41CA-9B83-4F1DB6DA98FA}"/>
                  </a:ext>
                </a:extLst>
              </p:cNvPr>
              <p:cNvSpPr/>
              <p:nvPr/>
            </p:nvSpPr>
            <p:spPr>
              <a:xfrm>
                <a:off x="7301272" y="2030366"/>
                <a:ext cx="329093" cy="7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A415DBF-DD8F-4777-AECF-F16F67912B94}"/>
                  </a:ext>
                </a:extLst>
              </p:cNvPr>
              <p:cNvSpPr/>
              <p:nvPr/>
            </p:nvSpPr>
            <p:spPr>
              <a:xfrm>
                <a:off x="7432909" y="4264092"/>
                <a:ext cx="197456" cy="7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" name="Rectangle 20">
                <a:extLst>
                  <a:ext uri="{FF2B5EF4-FFF2-40B4-BE49-F238E27FC236}">
                    <a16:creationId xmlns:a16="http://schemas.microsoft.com/office/drawing/2014/main" id="{F108327E-3B31-4DE8-BE3A-354C11CA4967}"/>
                  </a:ext>
                </a:extLst>
              </p:cNvPr>
              <p:cNvSpPr/>
              <p:nvPr/>
            </p:nvSpPr>
            <p:spPr>
              <a:xfrm>
                <a:off x="6992309" y="2636912"/>
                <a:ext cx="638056" cy="145041"/>
              </a:xfrm>
              <a:custGeom>
                <a:avLst/>
                <a:gdLst>
                  <a:gd name="connsiteX0" fmla="*/ 0 w 669024"/>
                  <a:gd name="connsiteY0" fmla="*/ 0 h 1662748"/>
                  <a:gd name="connsiteX1" fmla="*/ 669024 w 669024"/>
                  <a:gd name="connsiteY1" fmla="*/ 0 h 1662748"/>
                  <a:gd name="connsiteX2" fmla="*/ 669024 w 669024"/>
                  <a:gd name="connsiteY2" fmla="*/ 1662748 h 1662748"/>
                  <a:gd name="connsiteX3" fmla="*/ 0 w 669024"/>
                  <a:gd name="connsiteY3" fmla="*/ 1662748 h 1662748"/>
                  <a:gd name="connsiteX4" fmla="*/ 0 w 669024"/>
                  <a:gd name="connsiteY4" fmla="*/ 0 h 1662748"/>
                  <a:gd name="connsiteX0" fmla="*/ 0 w 669024"/>
                  <a:gd name="connsiteY0" fmla="*/ 0 h 1686239"/>
                  <a:gd name="connsiteX1" fmla="*/ 669024 w 669024"/>
                  <a:gd name="connsiteY1" fmla="*/ 0 h 1686239"/>
                  <a:gd name="connsiteX2" fmla="*/ 669024 w 669024"/>
                  <a:gd name="connsiteY2" fmla="*/ 1662748 h 1686239"/>
                  <a:gd name="connsiteX3" fmla="*/ 0 w 669024"/>
                  <a:gd name="connsiteY3" fmla="*/ 1662748 h 1686239"/>
                  <a:gd name="connsiteX4" fmla="*/ 0 w 669024"/>
                  <a:gd name="connsiteY4" fmla="*/ 0 h 1686239"/>
                  <a:gd name="connsiteX0" fmla="*/ 0 w 669024"/>
                  <a:gd name="connsiteY0" fmla="*/ 0 h 1662748"/>
                  <a:gd name="connsiteX1" fmla="*/ 669024 w 669024"/>
                  <a:gd name="connsiteY1" fmla="*/ 0 h 1662748"/>
                  <a:gd name="connsiteX2" fmla="*/ 669024 w 669024"/>
                  <a:gd name="connsiteY2" fmla="*/ 1662748 h 1662748"/>
                  <a:gd name="connsiteX3" fmla="*/ 0 w 669024"/>
                  <a:gd name="connsiteY3" fmla="*/ 1662748 h 1662748"/>
                  <a:gd name="connsiteX4" fmla="*/ 0 w 669024"/>
                  <a:gd name="connsiteY4" fmla="*/ 0 h 166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024" h="1662748">
                    <a:moveTo>
                      <a:pt x="0" y="0"/>
                    </a:moveTo>
                    <a:lnTo>
                      <a:pt x="669024" y="0"/>
                    </a:lnTo>
                    <a:lnTo>
                      <a:pt x="669024" y="1662748"/>
                    </a:lnTo>
                    <a:cubicBezTo>
                      <a:pt x="440730" y="1715603"/>
                      <a:pt x="260007" y="1715603"/>
                      <a:pt x="0" y="166274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8DCAAC2-146D-47AF-8365-BBA63657B13E}"/>
                  </a:ext>
                </a:extLst>
              </p:cNvPr>
              <p:cNvSpPr/>
              <p:nvPr/>
            </p:nvSpPr>
            <p:spPr>
              <a:xfrm>
                <a:off x="7301272" y="2668572"/>
                <a:ext cx="329093" cy="7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C413F1-F9F3-4401-95CB-8B247CC232E6}"/>
                  </a:ext>
                </a:extLst>
              </p:cNvPr>
              <p:cNvSpPr/>
              <p:nvPr/>
            </p:nvSpPr>
            <p:spPr>
              <a:xfrm>
                <a:off x="7432909" y="2987676"/>
                <a:ext cx="197456" cy="7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A9D7855-3EF4-4FD7-A4F9-296B47F71121}"/>
                </a:ext>
              </a:extLst>
            </p:cNvPr>
            <p:cNvGrpSpPr/>
            <p:nvPr/>
          </p:nvGrpSpPr>
          <p:grpSpPr>
            <a:xfrm>
              <a:off x="9333118" y="6280604"/>
              <a:ext cx="1097720" cy="385127"/>
              <a:chOff x="1950157" y="5792396"/>
              <a:chExt cx="1387404" cy="444916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F95E493-BF35-4E70-A6DA-C05D0B236187}"/>
                  </a:ext>
                </a:extLst>
              </p:cNvPr>
              <p:cNvSpPr/>
              <p:nvPr/>
            </p:nvSpPr>
            <p:spPr>
              <a:xfrm flipV="1">
                <a:off x="1950157" y="5792396"/>
                <a:ext cx="1387404" cy="444916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165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5D84AEE-059F-4F1B-AEAB-36FCF3B40ED9}"/>
                  </a:ext>
                </a:extLst>
              </p:cNvPr>
              <p:cNvSpPr/>
              <p:nvPr/>
            </p:nvSpPr>
            <p:spPr>
              <a:xfrm flipV="1">
                <a:off x="2069424" y="5830643"/>
                <a:ext cx="1148871" cy="368423"/>
              </a:xfrm>
              <a:prstGeom prst="ellipse">
                <a:avLst/>
              </a:prstGeom>
              <a:solidFill>
                <a:schemeClr val="tx1">
                  <a:alpha val="81000"/>
                </a:schemeClr>
              </a:solidFill>
              <a:ln>
                <a:noFill/>
              </a:ln>
              <a:effectLst>
                <a:softEdge rad="165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59" name="Parallelogram 31">
              <a:extLst>
                <a:ext uri="{FF2B5EF4-FFF2-40B4-BE49-F238E27FC236}">
                  <a16:creationId xmlns:a16="http://schemas.microsoft.com/office/drawing/2014/main" id="{41B55ABE-FCAB-4DEC-96E9-4AE2E8F6F925}"/>
                </a:ext>
              </a:extLst>
            </p:cNvPr>
            <p:cNvSpPr/>
            <p:nvPr/>
          </p:nvSpPr>
          <p:spPr>
            <a:xfrm rot="5400000">
              <a:off x="9031369" y="3466605"/>
              <a:ext cx="1462530" cy="2307306"/>
            </a:xfrm>
            <a:custGeom>
              <a:avLst/>
              <a:gdLst>
                <a:gd name="connsiteX0" fmla="*/ 0 w 2160038"/>
                <a:gd name="connsiteY0" fmla="*/ 1598104 h 1598104"/>
                <a:gd name="connsiteX1" fmla="*/ 1205194 w 2160038"/>
                <a:gd name="connsiteY1" fmla="*/ 0 h 1598104"/>
                <a:gd name="connsiteX2" fmla="*/ 2160038 w 2160038"/>
                <a:gd name="connsiteY2" fmla="*/ 0 h 1598104"/>
                <a:gd name="connsiteX3" fmla="*/ 954844 w 2160038"/>
                <a:gd name="connsiteY3" fmla="*/ 1598104 h 1598104"/>
                <a:gd name="connsiteX4" fmla="*/ 0 w 2160038"/>
                <a:gd name="connsiteY4" fmla="*/ 1598104 h 1598104"/>
                <a:gd name="connsiteX0" fmla="*/ 0 w 2160038"/>
                <a:gd name="connsiteY0" fmla="*/ 1598104 h 1598104"/>
                <a:gd name="connsiteX1" fmla="*/ 1205194 w 2160038"/>
                <a:gd name="connsiteY1" fmla="*/ 0 h 1598104"/>
                <a:gd name="connsiteX2" fmla="*/ 2160038 w 2160038"/>
                <a:gd name="connsiteY2" fmla="*/ 0 h 1598104"/>
                <a:gd name="connsiteX3" fmla="*/ 954844 w 2160038"/>
                <a:gd name="connsiteY3" fmla="*/ 1598104 h 1598104"/>
                <a:gd name="connsiteX4" fmla="*/ 196602 w 2160038"/>
                <a:gd name="connsiteY4" fmla="*/ 1593944 h 1598104"/>
                <a:gd name="connsiteX5" fmla="*/ 0 w 2160038"/>
                <a:gd name="connsiteY5" fmla="*/ 1598104 h 1598104"/>
                <a:gd name="connsiteX0" fmla="*/ 0 w 2086559"/>
                <a:gd name="connsiteY0" fmla="*/ 1489247 h 1598104"/>
                <a:gd name="connsiteX1" fmla="*/ 1131715 w 2086559"/>
                <a:gd name="connsiteY1" fmla="*/ 0 h 1598104"/>
                <a:gd name="connsiteX2" fmla="*/ 2086559 w 2086559"/>
                <a:gd name="connsiteY2" fmla="*/ 0 h 1598104"/>
                <a:gd name="connsiteX3" fmla="*/ 881365 w 2086559"/>
                <a:gd name="connsiteY3" fmla="*/ 1598104 h 1598104"/>
                <a:gd name="connsiteX4" fmla="*/ 123123 w 2086559"/>
                <a:gd name="connsiteY4" fmla="*/ 1593944 h 1598104"/>
                <a:gd name="connsiteX5" fmla="*/ 0 w 2086559"/>
                <a:gd name="connsiteY5" fmla="*/ 1489247 h 1598104"/>
                <a:gd name="connsiteX0" fmla="*/ 0 w 2086559"/>
                <a:gd name="connsiteY0" fmla="*/ 1489247 h 1598104"/>
                <a:gd name="connsiteX1" fmla="*/ 1131715 w 2086559"/>
                <a:gd name="connsiteY1" fmla="*/ 0 h 1598104"/>
                <a:gd name="connsiteX2" fmla="*/ 2086559 w 2086559"/>
                <a:gd name="connsiteY2" fmla="*/ 0 h 1598104"/>
                <a:gd name="connsiteX3" fmla="*/ 881365 w 2086559"/>
                <a:gd name="connsiteY3" fmla="*/ 1598104 h 1598104"/>
                <a:gd name="connsiteX4" fmla="*/ 123123 w 2086559"/>
                <a:gd name="connsiteY4" fmla="*/ 1593944 h 1598104"/>
                <a:gd name="connsiteX5" fmla="*/ 0 w 2086559"/>
                <a:gd name="connsiteY5" fmla="*/ 1489247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89280"/>
                <a:gd name="connsiteY0" fmla="*/ 1478366 h 1598104"/>
                <a:gd name="connsiteX1" fmla="*/ 1134436 w 2089280"/>
                <a:gd name="connsiteY1" fmla="*/ 0 h 1598104"/>
                <a:gd name="connsiteX2" fmla="*/ 2089280 w 2089280"/>
                <a:gd name="connsiteY2" fmla="*/ 0 h 1598104"/>
                <a:gd name="connsiteX3" fmla="*/ 884086 w 2089280"/>
                <a:gd name="connsiteY3" fmla="*/ 1598104 h 1598104"/>
                <a:gd name="connsiteX4" fmla="*/ 125844 w 2089280"/>
                <a:gd name="connsiteY4" fmla="*/ 1593944 h 1598104"/>
                <a:gd name="connsiteX5" fmla="*/ 0 w 2089280"/>
                <a:gd name="connsiteY5" fmla="*/ 1478366 h 1598104"/>
                <a:gd name="connsiteX0" fmla="*/ 0 w 2089280"/>
                <a:gd name="connsiteY0" fmla="*/ 1470201 h 1598104"/>
                <a:gd name="connsiteX1" fmla="*/ 1134436 w 2089280"/>
                <a:gd name="connsiteY1" fmla="*/ 0 h 1598104"/>
                <a:gd name="connsiteX2" fmla="*/ 2089280 w 2089280"/>
                <a:gd name="connsiteY2" fmla="*/ 0 h 1598104"/>
                <a:gd name="connsiteX3" fmla="*/ 884086 w 2089280"/>
                <a:gd name="connsiteY3" fmla="*/ 1598104 h 1598104"/>
                <a:gd name="connsiteX4" fmla="*/ 125844 w 2089280"/>
                <a:gd name="connsiteY4" fmla="*/ 1593944 h 1598104"/>
                <a:gd name="connsiteX5" fmla="*/ 0 w 2089280"/>
                <a:gd name="connsiteY5" fmla="*/ 1470201 h 1598104"/>
                <a:gd name="connsiteX0" fmla="*/ 0 w 2116495"/>
                <a:gd name="connsiteY0" fmla="*/ 1413051 h 1598104"/>
                <a:gd name="connsiteX1" fmla="*/ 1161651 w 2116495"/>
                <a:gd name="connsiteY1" fmla="*/ 0 h 1598104"/>
                <a:gd name="connsiteX2" fmla="*/ 2116495 w 2116495"/>
                <a:gd name="connsiteY2" fmla="*/ 0 h 1598104"/>
                <a:gd name="connsiteX3" fmla="*/ 911301 w 2116495"/>
                <a:gd name="connsiteY3" fmla="*/ 1598104 h 1598104"/>
                <a:gd name="connsiteX4" fmla="*/ 153059 w 2116495"/>
                <a:gd name="connsiteY4" fmla="*/ 1593944 h 1598104"/>
                <a:gd name="connsiteX5" fmla="*/ 0 w 2116495"/>
                <a:gd name="connsiteY5" fmla="*/ 1413051 h 1598104"/>
                <a:gd name="connsiteX0" fmla="*/ 0 w 2116495"/>
                <a:gd name="connsiteY0" fmla="*/ 1413051 h 1598104"/>
                <a:gd name="connsiteX1" fmla="*/ 1161651 w 2116495"/>
                <a:gd name="connsiteY1" fmla="*/ 0 h 1598104"/>
                <a:gd name="connsiteX2" fmla="*/ 2116495 w 2116495"/>
                <a:gd name="connsiteY2" fmla="*/ 0 h 1598104"/>
                <a:gd name="connsiteX3" fmla="*/ 911301 w 2116495"/>
                <a:gd name="connsiteY3" fmla="*/ 1598104 h 1598104"/>
                <a:gd name="connsiteX4" fmla="*/ 153059 w 2116495"/>
                <a:gd name="connsiteY4" fmla="*/ 1593944 h 1598104"/>
                <a:gd name="connsiteX5" fmla="*/ 0 w 2116495"/>
                <a:gd name="connsiteY5" fmla="*/ 1413051 h 1598104"/>
                <a:gd name="connsiteX0" fmla="*/ 0 w 2116495"/>
                <a:gd name="connsiteY0" fmla="*/ 1413051 h 1598104"/>
                <a:gd name="connsiteX1" fmla="*/ 1161651 w 2116495"/>
                <a:gd name="connsiteY1" fmla="*/ 0 h 1598104"/>
                <a:gd name="connsiteX2" fmla="*/ 2116495 w 2116495"/>
                <a:gd name="connsiteY2" fmla="*/ 0 h 1598104"/>
                <a:gd name="connsiteX3" fmla="*/ 911301 w 2116495"/>
                <a:gd name="connsiteY3" fmla="*/ 1598104 h 1598104"/>
                <a:gd name="connsiteX4" fmla="*/ 153059 w 2116495"/>
                <a:gd name="connsiteY4" fmla="*/ 1593944 h 1598104"/>
                <a:gd name="connsiteX5" fmla="*/ 0 w 2116495"/>
                <a:gd name="connsiteY5" fmla="*/ 1413051 h 1598104"/>
                <a:gd name="connsiteX0" fmla="*/ 0 w 2127381"/>
                <a:gd name="connsiteY0" fmla="*/ 1323246 h 1598104"/>
                <a:gd name="connsiteX1" fmla="*/ 1172537 w 2127381"/>
                <a:gd name="connsiteY1" fmla="*/ 0 h 1598104"/>
                <a:gd name="connsiteX2" fmla="*/ 2127381 w 2127381"/>
                <a:gd name="connsiteY2" fmla="*/ 0 h 1598104"/>
                <a:gd name="connsiteX3" fmla="*/ 922187 w 2127381"/>
                <a:gd name="connsiteY3" fmla="*/ 1598104 h 1598104"/>
                <a:gd name="connsiteX4" fmla="*/ 163945 w 2127381"/>
                <a:gd name="connsiteY4" fmla="*/ 1593944 h 1598104"/>
                <a:gd name="connsiteX5" fmla="*/ 0 w 2127381"/>
                <a:gd name="connsiteY5" fmla="*/ 1323246 h 1598104"/>
                <a:gd name="connsiteX0" fmla="*/ 993 w 2128374"/>
                <a:gd name="connsiteY0" fmla="*/ 1323246 h 1598104"/>
                <a:gd name="connsiteX1" fmla="*/ 1173530 w 2128374"/>
                <a:gd name="connsiteY1" fmla="*/ 0 h 1598104"/>
                <a:gd name="connsiteX2" fmla="*/ 2128374 w 2128374"/>
                <a:gd name="connsiteY2" fmla="*/ 0 h 1598104"/>
                <a:gd name="connsiteX3" fmla="*/ 923180 w 2128374"/>
                <a:gd name="connsiteY3" fmla="*/ 1598104 h 1598104"/>
                <a:gd name="connsiteX4" fmla="*/ 164938 w 2128374"/>
                <a:gd name="connsiteY4" fmla="*/ 1593944 h 1598104"/>
                <a:gd name="connsiteX5" fmla="*/ 993 w 2128374"/>
                <a:gd name="connsiteY5" fmla="*/ 1323246 h 1598104"/>
                <a:gd name="connsiteX0" fmla="*/ 993 w 2128374"/>
                <a:gd name="connsiteY0" fmla="*/ 1323246 h 1598104"/>
                <a:gd name="connsiteX1" fmla="*/ 1173530 w 2128374"/>
                <a:gd name="connsiteY1" fmla="*/ 0 h 1598104"/>
                <a:gd name="connsiteX2" fmla="*/ 2128374 w 2128374"/>
                <a:gd name="connsiteY2" fmla="*/ 0 h 1598104"/>
                <a:gd name="connsiteX3" fmla="*/ 923180 w 2128374"/>
                <a:gd name="connsiteY3" fmla="*/ 1598104 h 1598104"/>
                <a:gd name="connsiteX4" fmla="*/ 164938 w 2128374"/>
                <a:gd name="connsiteY4" fmla="*/ 1593944 h 1598104"/>
                <a:gd name="connsiteX5" fmla="*/ 993 w 2128374"/>
                <a:gd name="connsiteY5" fmla="*/ 1323246 h 1598104"/>
                <a:gd name="connsiteX0" fmla="*/ 0 w 2127381"/>
                <a:gd name="connsiteY0" fmla="*/ 1323246 h 1598104"/>
                <a:gd name="connsiteX1" fmla="*/ 1172537 w 2127381"/>
                <a:gd name="connsiteY1" fmla="*/ 0 h 1598104"/>
                <a:gd name="connsiteX2" fmla="*/ 2127381 w 2127381"/>
                <a:gd name="connsiteY2" fmla="*/ 0 h 1598104"/>
                <a:gd name="connsiteX3" fmla="*/ 922187 w 2127381"/>
                <a:gd name="connsiteY3" fmla="*/ 1598104 h 1598104"/>
                <a:gd name="connsiteX4" fmla="*/ 163945 w 2127381"/>
                <a:gd name="connsiteY4" fmla="*/ 1593944 h 1598104"/>
                <a:gd name="connsiteX5" fmla="*/ 0 w 2127381"/>
                <a:gd name="connsiteY5" fmla="*/ 1323246 h 1598104"/>
                <a:gd name="connsiteX0" fmla="*/ 0 w 2127381"/>
                <a:gd name="connsiteY0" fmla="*/ 1323246 h 1598104"/>
                <a:gd name="connsiteX1" fmla="*/ 1172537 w 2127381"/>
                <a:gd name="connsiteY1" fmla="*/ 0 h 1598104"/>
                <a:gd name="connsiteX2" fmla="*/ 2127381 w 2127381"/>
                <a:gd name="connsiteY2" fmla="*/ 0 h 1598104"/>
                <a:gd name="connsiteX3" fmla="*/ 922187 w 2127381"/>
                <a:gd name="connsiteY3" fmla="*/ 1598104 h 1598104"/>
                <a:gd name="connsiteX4" fmla="*/ 163945 w 2127381"/>
                <a:gd name="connsiteY4" fmla="*/ 1593944 h 1598104"/>
                <a:gd name="connsiteX5" fmla="*/ 0 w 2127381"/>
                <a:gd name="connsiteY5" fmla="*/ 1323246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13774"/>
                <a:gd name="connsiteY0" fmla="*/ 1502861 h 1718854"/>
                <a:gd name="connsiteX1" fmla="*/ 1158930 w 2113774"/>
                <a:gd name="connsiteY1" fmla="*/ 0 h 1718854"/>
                <a:gd name="connsiteX2" fmla="*/ 2113774 w 2113774"/>
                <a:gd name="connsiteY2" fmla="*/ 0 h 1718854"/>
                <a:gd name="connsiteX3" fmla="*/ 908580 w 2113774"/>
                <a:gd name="connsiteY3" fmla="*/ 1598104 h 1718854"/>
                <a:gd name="connsiteX4" fmla="*/ 150338 w 2113774"/>
                <a:gd name="connsiteY4" fmla="*/ 1593944 h 1718854"/>
                <a:gd name="connsiteX5" fmla="*/ 0 w 2113774"/>
                <a:gd name="connsiteY5" fmla="*/ 1502861 h 1718854"/>
                <a:gd name="connsiteX0" fmla="*/ 0 w 2113774"/>
                <a:gd name="connsiteY0" fmla="*/ 1502861 h 1718854"/>
                <a:gd name="connsiteX1" fmla="*/ 1158930 w 2113774"/>
                <a:gd name="connsiteY1" fmla="*/ 0 h 1718854"/>
                <a:gd name="connsiteX2" fmla="*/ 2113774 w 2113774"/>
                <a:gd name="connsiteY2" fmla="*/ 0 h 1718854"/>
                <a:gd name="connsiteX3" fmla="*/ 908580 w 2113774"/>
                <a:gd name="connsiteY3" fmla="*/ 1598104 h 1718854"/>
                <a:gd name="connsiteX4" fmla="*/ 150338 w 2113774"/>
                <a:gd name="connsiteY4" fmla="*/ 1593944 h 1718854"/>
                <a:gd name="connsiteX5" fmla="*/ 0 w 2113774"/>
                <a:gd name="connsiteY5" fmla="*/ 1502861 h 1718854"/>
                <a:gd name="connsiteX0" fmla="*/ 0 w 2113774"/>
                <a:gd name="connsiteY0" fmla="*/ 1502861 h 1598104"/>
                <a:gd name="connsiteX1" fmla="*/ 1158930 w 2113774"/>
                <a:gd name="connsiteY1" fmla="*/ 0 h 1598104"/>
                <a:gd name="connsiteX2" fmla="*/ 2113774 w 2113774"/>
                <a:gd name="connsiteY2" fmla="*/ 0 h 1598104"/>
                <a:gd name="connsiteX3" fmla="*/ 908580 w 2113774"/>
                <a:gd name="connsiteY3" fmla="*/ 1598104 h 1598104"/>
                <a:gd name="connsiteX4" fmla="*/ 150338 w 2113774"/>
                <a:gd name="connsiteY4" fmla="*/ 1593944 h 1598104"/>
                <a:gd name="connsiteX5" fmla="*/ 0 w 2113774"/>
                <a:gd name="connsiteY5" fmla="*/ 1502861 h 1598104"/>
                <a:gd name="connsiteX0" fmla="*/ 0 w 2113774"/>
                <a:gd name="connsiteY0" fmla="*/ 1502861 h 1598104"/>
                <a:gd name="connsiteX1" fmla="*/ 1158930 w 2113774"/>
                <a:gd name="connsiteY1" fmla="*/ 0 h 1598104"/>
                <a:gd name="connsiteX2" fmla="*/ 2113774 w 2113774"/>
                <a:gd name="connsiteY2" fmla="*/ 0 h 1598104"/>
                <a:gd name="connsiteX3" fmla="*/ 908580 w 2113774"/>
                <a:gd name="connsiteY3" fmla="*/ 1598104 h 1598104"/>
                <a:gd name="connsiteX4" fmla="*/ 150338 w 2113774"/>
                <a:gd name="connsiteY4" fmla="*/ 1593944 h 1598104"/>
                <a:gd name="connsiteX5" fmla="*/ 0 w 2113774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29230"/>
                <a:gd name="connsiteY0" fmla="*/ 1459075 h 1598104"/>
                <a:gd name="connsiteX1" fmla="*/ 1174386 w 2129230"/>
                <a:gd name="connsiteY1" fmla="*/ 0 h 1598104"/>
                <a:gd name="connsiteX2" fmla="*/ 2129230 w 2129230"/>
                <a:gd name="connsiteY2" fmla="*/ 0 h 1598104"/>
                <a:gd name="connsiteX3" fmla="*/ 924036 w 2129230"/>
                <a:gd name="connsiteY3" fmla="*/ 1598104 h 1598104"/>
                <a:gd name="connsiteX4" fmla="*/ 165794 w 2129230"/>
                <a:gd name="connsiteY4" fmla="*/ 1593944 h 1598104"/>
                <a:gd name="connsiteX5" fmla="*/ 1 w 2129230"/>
                <a:gd name="connsiteY5" fmla="*/ 1459075 h 1598104"/>
                <a:gd name="connsiteX0" fmla="*/ 2 w 2124080"/>
                <a:gd name="connsiteY0" fmla="*/ 1448772 h 1598104"/>
                <a:gd name="connsiteX1" fmla="*/ 1169236 w 2124080"/>
                <a:gd name="connsiteY1" fmla="*/ 0 h 1598104"/>
                <a:gd name="connsiteX2" fmla="*/ 2124080 w 2124080"/>
                <a:gd name="connsiteY2" fmla="*/ 0 h 1598104"/>
                <a:gd name="connsiteX3" fmla="*/ 918886 w 2124080"/>
                <a:gd name="connsiteY3" fmla="*/ 1598104 h 1598104"/>
                <a:gd name="connsiteX4" fmla="*/ 160644 w 2124080"/>
                <a:gd name="connsiteY4" fmla="*/ 1593944 h 1598104"/>
                <a:gd name="connsiteX5" fmla="*/ 2 w 2124080"/>
                <a:gd name="connsiteY5" fmla="*/ 1448772 h 1598104"/>
                <a:gd name="connsiteX0" fmla="*/ 2 w 2124080"/>
                <a:gd name="connsiteY0" fmla="*/ 1448772 h 1598104"/>
                <a:gd name="connsiteX1" fmla="*/ 1169236 w 2124080"/>
                <a:gd name="connsiteY1" fmla="*/ 0 h 1598104"/>
                <a:gd name="connsiteX2" fmla="*/ 2124080 w 2124080"/>
                <a:gd name="connsiteY2" fmla="*/ 0 h 1598104"/>
                <a:gd name="connsiteX3" fmla="*/ 918886 w 2124080"/>
                <a:gd name="connsiteY3" fmla="*/ 1598104 h 1598104"/>
                <a:gd name="connsiteX4" fmla="*/ 160644 w 2124080"/>
                <a:gd name="connsiteY4" fmla="*/ 1593944 h 1598104"/>
                <a:gd name="connsiteX5" fmla="*/ 2 w 2124080"/>
                <a:gd name="connsiteY5" fmla="*/ 1448772 h 1598104"/>
                <a:gd name="connsiteX0" fmla="*/ 0 w 2124078"/>
                <a:gd name="connsiteY0" fmla="*/ 1448772 h 1598104"/>
                <a:gd name="connsiteX1" fmla="*/ 1169234 w 2124078"/>
                <a:gd name="connsiteY1" fmla="*/ 0 h 1598104"/>
                <a:gd name="connsiteX2" fmla="*/ 2124078 w 2124078"/>
                <a:gd name="connsiteY2" fmla="*/ 0 h 1598104"/>
                <a:gd name="connsiteX3" fmla="*/ 918884 w 2124078"/>
                <a:gd name="connsiteY3" fmla="*/ 1598104 h 1598104"/>
                <a:gd name="connsiteX4" fmla="*/ 160642 w 2124078"/>
                <a:gd name="connsiteY4" fmla="*/ 1593944 h 1598104"/>
                <a:gd name="connsiteX5" fmla="*/ 0 w 2124078"/>
                <a:gd name="connsiteY5" fmla="*/ 1448772 h 1598104"/>
                <a:gd name="connsiteX0" fmla="*/ 0 w 2124078"/>
                <a:gd name="connsiteY0" fmla="*/ 1448772 h 1598104"/>
                <a:gd name="connsiteX1" fmla="*/ 1169234 w 2124078"/>
                <a:gd name="connsiteY1" fmla="*/ 0 h 1598104"/>
                <a:gd name="connsiteX2" fmla="*/ 2124078 w 2124078"/>
                <a:gd name="connsiteY2" fmla="*/ 0 h 1598104"/>
                <a:gd name="connsiteX3" fmla="*/ 918884 w 2124078"/>
                <a:gd name="connsiteY3" fmla="*/ 1598104 h 1598104"/>
                <a:gd name="connsiteX4" fmla="*/ 160642 w 2124078"/>
                <a:gd name="connsiteY4" fmla="*/ 1593944 h 1598104"/>
                <a:gd name="connsiteX5" fmla="*/ 0 w 2124078"/>
                <a:gd name="connsiteY5" fmla="*/ 1448772 h 1598104"/>
                <a:gd name="connsiteX0" fmla="*/ 31 w 2124109"/>
                <a:gd name="connsiteY0" fmla="*/ 1448772 h 1598104"/>
                <a:gd name="connsiteX1" fmla="*/ 1169265 w 2124109"/>
                <a:gd name="connsiteY1" fmla="*/ 0 h 1598104"/>
                <a:gd name="connsiteX2" fmla="*/ 2124109 w 2124109"/>
                <a:gd name="connsiteY2" fmla="*/ 0 h 1598104"/>
                <a:gd name="connsiteX3" fmla="*/ 918915 w 2124109"/>
                <a:gd name="connsiteY3" fmla="*/ 1598104 h 1598104"/>
                <a:gd name="connsiteX4" fmla="*/ 160673 w 2124109"/>
                <a:gd name="connsiteY4" fmla="*/ 1593944 h 1598104"/>
                <a:gd name="connsiteX5" fmla="*/ 31 w 2124109"/>
                <a:gd name="connsiteY5" fmla="*/ 1448772 h 1598104"/>
                <a:gd name="connsiteX0" fmla="*/ 31 w 2124109"/>
                <a:gd name="connsiteY0" fmla="*/ 1448772 h 1598104"/>
                <a:gd name="connsiteX1" fmla="*/ 1169265 w 2124109"/>
                <a:gd name="connsiteY1" fmla="*/ 0 h 1598104"/>
                <a:gd name="connsiteX2" fmla="*/ 2124109 w 2124109"/>
                <a:gd name="connsiteY2" fmla="*/ 0 h 1598104"/>
                <a:gd name="connsiteX3" fmla="*/ 918915 w 2124109"/>
                <a:gd name="connsiteY3" fmla="*/ 1598104 h 1598104"/>
                <a:gd name="connsiteX4" fmla="*/ 160673 w 2124109"/>
                <a:gd name="connsiteY4" fmla="*/ 1593944 h 1598104"/>
                <a:gd name="connsiteX5" fmla="*/ 31 w 2124109"/>
                <a:gd name="connsiteY5" fmla="*/ 1448772 h 1598104"/>
                <a:gd name="connsiteX0" fmla="*/ 177 w 2124255"/>
                <a:gd name="connsiteY0" fmla="*/ 1448772 h 1598104"/>
                <a:gd name="connsiteX1" fmla="*/ 1169411 w 2124255"/>
                <a:gd name="connsiteY1" fmla="*/ 0 h 1598104"/>
                <a:gd name="connsiteX2" fmla="*/ 2124255 w 2124255"/>
                <a:gd name="connsiteY2" fmla="*/ 0 h 1598104"/>
                <a:gd name="connsiteX3" fmla="*/ 919061 w 2124255"/>
                <a:gd name="connsiteY3" fmla="*/ 1598104 h 1598104"/>
                <a:gd name="connsiteX4" fmla="*/ 160819 w 2124255"/>
                <a:gd name="connsiteY4" fmla="*/ 1593944 h 1598104"/>
                <a:gd name="connsiteX5" fmla="*/ 177 w 2124255"/>
                <a:gd name="connsiteY5" fmla="*/ 1448772 h 1598104"/>
                <a:gd name="connsiteX0" fmla="*/ 177 w 2124255"/>
                <a:gd name="connsiteY0" fmla="*/ 1448772 h 1598104"/>
                <a:gd name="connsiteX1" fmla="*/ 1169411 w 2124255"/>
                <a:gd name="connsiteY1" fmla="*/ 0 h 1598104"/>
                <a:gd name="connsiteX2" fmla="*/ 2124255 w 2124255"/>
                <a:gd name="connsiteY2" fmla="*/ 0 h 1598104"/>
                <a:gd name="connsiteX3" fmla="*/ 919061 w 2124255"/>
                <a:gd name="connsiteY3" fmla="*/ 1598104 h 1598104"/>
                <a:gd name="connsiteX4" fmla="*/ 160819 w 2124255"/>
                <a:gd name="connsiteY4" fmla="*/ 1593944 h 1598104"/>
                <a:gd name="connsiteX5" fmla="*/ 177 w 2124255"/>
                <a:gd name="connsiteY5" fmla="*/ 1448772 h 1598104"/>
                <a:gd name="connsiteX0" fmla="*/ 176 w 2126830"/>
                <a:gd name="connsiteY0" fmla="*/ 1428168 h 1598104"/>
                <a:gd name="connsiteX1" fmla="*/ 1171986 w 2126830"/>
                <a:gd name="connsiteY1" fmla="*/ 0 h 1598104"/>
                <a:gd name="connsiteX2" fmla="*/ 2126830 w 2126830"/>
                <a:gd name="connsiteY2" fmla="*/ 0 h 1598104"/>
                <a:gd name="connsiteX3" fmla="*/ 921636 w 2126830"/>
                <a:gd name="connsiteY3" fmla="*/ 1598104 h 1598104"/>
                <a:gd name="connsiteX4" fmla="*/ 163394 w 2126830"/>
                <a:gd name="connsiteY4" fmla="*/ 1593944 h 1598104"/>
                <a:gd name="connsiteX5" fmla="*/ 176 w 2126830"/>
                <a:gd name="connsiteY5" fmla="*/ 1428168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03 w 2136625"/>
                <a:gd name="connsiteY0" fmla="*/ 1421590 h 1598104"/>
                <a:gd name="connsiteX1" fmla="*/ 1181781 w 2136625"/>
                <a:gd name="connsiteY1" fmla="*/ 0 h 1598104"/>
                <a:gd name="connsiteX2" fmla="*/ 2136625 w 2136625"/>
                <a:gd name="connsiteY2" fmla="*/ 0 h 1598104"/>
                <a:gd name="connsiteX3" fmla="*/ 931431 w 2136625"/>
                <a:gd name="connsiteY3" fmla="*/ 1598104 h 1598104"/>
                <a:gd name="connsiteX4" fmla="*/ 173189 w 2136625"/>
                <a:gd name="connsiteY4" fmla="*/ 1593944 h 1598104"/>
                <a:gd name="connsiteX5" fmla="*/ 103 w 2136625"/>
                <a:gd name="connsiteY5" fmla="*/ 1421590 h 1598104"/>
                <a:gd name="connsiteX0" fmla="*/ 136 w 2136658"/>
                <a:gd name="connsiteY0" fmla="*/ 1421590 h 1598104"/>
                <a:gd name="connsiteX1" fmla="*/ 1181814 w 2136658"/>
                <a:gd name="connsiteY1" fmla="*/ 0 h 1598104"/>
                <a:gd name="connsiteX2" fmla="*/ 2136658 w 2136658"/>
                <a:gd name="connsiteY2" fmla="*/ 0 h 1598104"/>
                <a:gd name="connsiteX3" fmla="*/ 931464 w 2136658"/>
                <a:gd name="connsiteY3" fmla="*/ 1598104 h 1598104"/>
                <a:gd name="connsiteX4" fmla="*/ 173222 w 2136658"/>
                <a:gd name="connsiteY4" fmla="*/ 1593944 h 1598104"/>
                <a:gd name="connsiteX5" fmla="*/ 136 w 2136658"/>
                <a:gd name="connsiteY5" fmla="*/ 1421590 h 1598104"/>
                <a:gd name="connsiteX0" fmla="*/ 103 w 2136625"/>
                <a:gd name="connsiteY0" fmla="*/ 1421590 h 1598104"/>
                <a:gd name="connsiteX1" fmla="*/ 1181781 w 2136625"/>
                <a:gd name="connsiteY1" fmla="*/ 0 h 1598104"/>
                <a:gd name="connsiteX2" fmla="*/ 2136625 w 2136625"/>
                <a:gd name="connsiteY2" fmla="*/ 0 h 1598104"/>
                <a:gd name="connsiteX3" fmla="*/ 931431 w 2136625"/>
                <a:gd name="connsiteY3" fmla="*/ 1598104 h 1598104"/>
                <a:gd name="connsiteX4" fmla="*/ 173189 w 2136625"/>
                <a:gd name="connsiteY4" fmla="*/ 1593944 h 1598104"/>
                <a:gd name="connsiteX5" fmla="*/ 103 w 2136625"/>
                <a:gd name="connsiteY5" fmla="*/ 1421590 h 1598104"/>
                <a:gd name="connsiteX0" fmla="*/ 0 w 2136522"/>
                <a:gd name="connsiteY0" fmla="*/ 1421590 h 1598104"/>
                <a:gd name="connsiteX1" fmla="*/ 1181678 w 2136522"/>
                <a:gd name="connsiteY1" fmla="*/ 0 h 1598104"/>
                <a:gd name="connsiteX2" fmla="*/ 2136522 w 2136522"/>
                <a:gd name="connsiteY2" fmla="*/ 0 h 1598104"/>
                <a:gd name="connsiteX3" fmla="*/ 931328 w 2136522"/>
                <a:gd name="connsiteY3" fmla="*/ 1598104 h 1598104"/>
                <a:gd name="connsiteX4" fmla="*/ 173086 w 2136522"/>
                <a:gd name="connsiteY4" fmla="*/ 1593944 h 1598104"/>
                <a:gd name="connsiteX5" fmla="*/ 0 w 2136522"/>
                <a:gd name="connsiteY5" fmla="*/ 1421590 h 1598104"/>
                <a:gd name="connsiteX0" fmla="*/ 0 w 2136522"/>
                <a:gd name="connsiteY0" fmla="*/ 1421590 h 1598104"/>
                <a:gd name="connsiteX1" fmla="*/ 1181678 w 2136522"/>
                <a:gd name="connsiteY1" fmla="*/ 0 h 1598104"/>
                <a:gd name="connsiteX2" fmla="*/ 2136522 w 2136522"/>
                <a:gd name="connsiteY2" fmla="*/ 0 h 1598104"/>
                <a:gd name="connsiteX3" fmla="*/ 931328 w 2136522"/>
                <a:gd name="connsiteY3" fmla="*/ 1598104 h 1598104"/>
                <a:gd name="connsiteX4" fmla="*/ 173086 w 2136522"/>
                <a:gd name="connsiteY4" fmla="*/ 1593944 h 1598104"/>
                <a:gd name="connsiteX5" fmla="*/ 0 w 2136522"/>
                <a:gd name="connsiteY5" fmla="*/ 1421590 h 1598104"/>
                <a:gd name="connsiteX0" fmla="*/ 0 w 2136522"/>
                <a:gd name="connsiteY0" fmla="*/ 1421590 h 1605886"/>
                <a:gd name="connsiteX1" fmla="*/ 1181678 w 2136522"/>
                <a:gd name="connsiteY1" fmla="*/ 0 h 1605886"/>
                <a:gd name="connsiteX2" fmla="*/ 2136522 w 2136522"/>
                <a:gd name="connsiteY2" fmla="*/ 0 h 1605886"/>
                <a:gd name="connsiteX3" fmla="*/ 931328 w 2136522"/>
                <a:gd name="connsiteY3" fmla="*/ 1598104 h 1605886"/>
                <a:gd name="connsiteX4" fmla="*/ 173086 w 2136522"/>
                <a:gd name="connsiteY4" fmla="*/ 1593944 h 1605886"/>
                <a:gd name="connsiteX5" fmla="*/ 0 w 2136522"/>
                <a:gd name="connsiteY5" fmla="*/ 1421590 h 1605886"/>
                <a:gd name="connsiteX0" fmla="*/ 379 w 2136901"/>
                <a:gd name="connsiteY0" fmla="*/ 1421590 h 1598104"/>
                <a:gd name="connsiteX1" fmla="*/ 1182057 w 2136901"/>
                <a:gd name="connsiteY1" fmla="*/ 0 h 1598104"/>
                <a:gd name="connsiteX2" fmla="*/ 2136901 w 2136901"/>
                <a:gd name="connsiteY2" fmla="*/ 0 h 1598104"/>
                <a:gd name="connsiteX3" fmla="*/ 931707 w 2136901"/>
                <a:gd name="connsiteY3" fmla="*/ 1598104 h 1598104"/>
                <a:gd name="connsiteX4" fmla="*/ 173465 w 2136901"/>
                <a:gd name="connsiteY4" fmla="*/ 1593944 h 1598104"/>
                <a:gd name="connsiteX5" fmla="*/ 379 w 2136901"/>
                <a:gd name="connsiteY5" fmla="*/ 1421590 h 1598104"/>
                <a:gd name="connsiteX0" fmla="*/ 379 w 2136901"/>
                <a:gd name="connsiteY0" fmla="*/ 1421590 h 1598104"/>
                <a:gd name="connsiteX1" fmla="*/ 1182057 w 2136901"/>
                <a:gd name="connsiteY1" fmla="*/ 0 h 1598104"/>
                <a:gd name="connsiteX2" fmla="*/ 2136901 w 2136901"/>
                <a:gd name="connsiteY2" fmla="*/ 0 h 1598104"/>
                <a:gd name="connsiteX3" fmla="*/ 931707 w 2136901"/>
                <a:gd name="connsiteY3" fmla="*/ 1598104 h 1598104"/>
                <a:gd name="connsiteX4" fmla="*/ 173465 w 2136901"/>
                <a:gd name="connsiteY4" fmla="*/ 1593944 h 1598104"/>
                <a:gd name="connsiteX5" fmla="*/ 379 w 2136901"/>
                <a:gd name="connsiteY5" fmla="*/ 1421590 h 1598104"/>
                <a:gd name="connsiteX0" fmla="*/ 379 w 2136901"/>
                <a:gd name="connsiteY0" fmla="*/ 1421590 h 1598104"/>
                <a:gd name="connsiteX1" fmla="*/ 1182057 w 2136901"/>
                <a:gd name="connsiteY1" fmla="*/ 0 h 1598104"/>
                <a:gd name="connsiteX2" fmla="*/ 2136901 w 2136901"/>
                <a:gd name="connsiteY2" fmla="*/ 0 h 1598104"/>
                <a:gd name="connsiteX3" fmla="*/ 931707 w 2136901"/>
                <a:gd name="connsiteY3" fmla="*/ 1598104 h 1598104"/>
                <a:gd name="connsiteX4" fmla="*/ 173465 w 2136901"/>
                <a:gd name="connsiteY4" fmla="*/ 1593944 h 1598104"/>
                <a:gd name="connsiteX5" fmla="*/ 379 w 2136901"/>
                <a:gd name="connsiteY5" fmla="*/ 1421590 h 1598104"/>
                <a:gd name="connsiteX0" fmla="*/ 175 w 2136697"/>
                <a:gd name="connsiteY0" fmla="*/ 1421590 h 1598104"/>
                <a:gd name="connsiteX1" fmla="*/ 1181853 w 2136697"/>
                <a:gd name="connsiteY1" fmla="*/ 0 h 1598104"/>
                <a:gd name="connsiteX2" fmla="*/ 2136697 w 2136697"/>
                <a:gd name="connsiteY2" fmla="*/ 0 h 1598104"/>
                <a:gd name="connsiteX3" fmla="*/ 931503 w 2136697"/>
                <a:gd name="connsiteY3" fmla="*/ 1598104 h 1598104"/>
                <a:gd name="connsiteX4" fmla="*/ 173261 w 2136697"/>
                <a:gd name="connsiteY4" fmla="*/ 1593944 h 1598104"/>
                <a:gd name="connsiteX5" fmla="*/ 175 w 2136697"/>
                <a:gd name="connsiteY5" fmla="*/ 1421590 h 1598104"/>
                <a:gd name="connsiteX0" fmla="*/ 175 w 2136697"/>
                <a:gd name="connsiteY0" fmla="*/ 1421590 h 1598104"/>
                <a:gd name="connsiteX1" fmla="*/ 1181853 w 2136697"/>
                <a:gd name="connsiteY1" fmla="*/ 0 h 1598104"/>
                <a:gd name="connsiteX2" fmla="*/ 2136697 w 2136697"/>
                <a:gd name="connsiteY2" fmla="*/ 0 h 1598104"/>
                <a:gd name="connsiteX3" fmla="*/ 931503 w 2136697"/>
                <a:gd name="connsiteY3" fmla="*/ 1598104 h 1598104"/>
                <a:gd name="connsiteX4" fmla="*/ 173261 w 2136697"/>
                <a:gd name="connsiteY4" fmla="*/ 1593944 h 1598104"/>
                <a:gd name="connsiteX5" fmla="*/ 175 w 2136697"/>
                <a:gd name="connsiteY5" fmla="*/ 1421590 h 1598104"/>
                <a:gd name="connsiteX0" fmla="*/ 175 w 2136697"/>
                <a:gd name="connsiteY0" fmla="*/ 1421590 h 1598104"/>
                <a:gd name="connsiteX1" fmla="*/ 1181853 w 2136697"/>
                <a:gd name="connsiteY1" fmla="*/ 0 h 1598104"/>
                <a:gd name="connsiteX2" fmla="*/ 2136697 w 2136697"/>
                <a:gd name="connsiteY2" fmla="*/ 0 h 1598104"/>
                <a:gd name="connsiteX3" fmla="*/ 931503 w 2136697"/>
                <a:gd name="connsiteY3" fmla="*/ 1598104 h 1598104"/>
                <a:gd name="connsiteX4" fmla="*/ 173261 w 2136697"/>
                <a:gd name="connsiteY4" fmla="*/ 1593944 h 1598104"/>
                <a:gd name="connsiteX5" fmla="*/ 175 w 2136697"/>
                <a:gd name="connsiteY5" fmla="*/ 1421590 h 1598104"/>
                <a:gd name="connsiteX0" fmla="*/ 175 w 2136697"/>
                <a:gd name="connsiteY0" fmla="*/ 1421590 h 1624516"/>
                <a:gd name="connsiteX1" fmla="*/ 1181853 w 2136697"/>
                <a:gd name="connsiteY1" fmla="*/ 0 h 1624516"/>
                <a:gd name="connsiteX2" fmla="*/ 2136697 w 2136697"/>
                <a:gd name="connsiteY2" fmla="*/ 0 h 1624516"/>
                <a:gd name="connsiteX3" fmla="*/ 931503 w 2136697"/>
                <a:gd name="connsiteY3" fmla="*/ 1598104 h 1624516"/>
                <a:gd name="connsiteX4" fmla="*/ 173261 w 2136697"/>
                <a:gd name="connsiteY4" fmla="*/ 1593944 h 1624516"/>
                <a:gd name="connsiteX5" fmla="*/ 175 w 2136697"/>
                <a:gd name="connsiteY5" fmla="*/ 1421590 h 1624516"/>
                <a:gd name="connsiteX0" fmla="*/ 175 w 2136697"/>
                <a:gd name="connsiteY0" fmla="*/ 1421590 h 1615756"/>
                <a:gd name="connsiteX1" fmla="*/ 1181853 w 2136697"/>
                <a:gd name="connsiteY1" fmla="*/ 0 h 1615756"/>
                <a:gd name="connsiteX2" fmla="*/ 2136697 w 2136697"/>
                <a:gd name="connsiteY2" fmla="*/ 0 h 1615756"/>
                <a:gd name="connsiteX3" fmla="*/ 931503 w 2136697"/>
                <a:gd name="connsiteY3" fmla="*/ 1598104 h 1615756"/>
                <a:gd name="connsiteX4" fmla="*/ 173261 w 2136697"/>
                <a:gd name="connsiteY4" fmla="*/ 1593944 h 1615756"/>
                <a:gd name="connsiteX5" fmla="*/ 175 w 2136697"/>
                <a:gd name="connsiteY5" fmla="*/ 1421590 h 1615756"/>
                <a:gd name="connsiteX0" fmla="*/ 175 w 2136697"/>
                <a:gd name="connsiteY0" fmla="*/ 1421590 h 1604305"/>
                <a:gd name="connsiteX1" fmla="*/ 1181853 w 2136697"/>
                <a:gd name="connsiteY1" fmla="*/ 0 h 1604305"/>
                <a:gd name="connsiteX2" fmla="*/ 2136697 w 2136697"/>
                <a:gd name="connsiteY2" fmla="*/ 0 h 1604305"/>
                <a:gd name="connsiteX3" fmla="*/ 934795 w 2136697"/>
                <a:gd name="connsiteY3" fmla="*/ 1581660 h 1604305"/>
                <a:gd name="connsiteX4" fmla="*/ 173261 w 2136697"/>
                <a:gd name="connsiteY4" fmla="*/ 1593944 h 1604305"/>
                <a:gd name="connsiteX5" fmla="*/ 175 w 2136697"/>
                <a:gd name="connsiteY5" fmla="*/ 1421590 h 1604305"/>
                <a:gd name="connsiteX0" fmla="*/ 175 w 2136697"/>
                <a:gd name="connsiteY0" fmla="*/ 1421590 h 1608521"/>
                <a:gd name="connsiteX1" fmla="*/ 1181853 w 2136697"/>
                <a:gd name="connsiteY1" fmla="*/ 0 h 1608521"/>
                <a:gd name="connsiteX2" fmla="*/ 2136697 w 2136697"/>
                <a:gd name="connsiteY2" fmla="*/ 0 h 1608521"/>
                <a:gd name="connsiteX3" fmla="*/ 934795 w 2136697"/>
                <a:gd name="connsiteY3" fmla="*/ 1581660 h 1608521"/>
                <a:gd name="connsiteX4" fmla="*/ 173261 w 2136697"/>
                <a:gd name="connsiteY4" fmla="*/ 1593944 h 1608521"/>
                <a:gd name="connsiteX5" fmla="*/ 175 w 2136697"/>
                <a:gd name="connsiteY5" fmla="*/ 1421590 h 1608521"/>
                <a:gd name="connsiteX0" fmla="*/ 175 w 2136697"/>
                <a:gd name="connsiteY0" fmla="*/ 1421590 h 1595941"/>
                <a:gd name="connsiteX1" fmla="*/ 1181853 w 2136697"/>
                <a:gd name="connsiteY1" fmla="*/ 0 h 1595941"/>
                <a:gd name="connsiteX2" fmla="*/ 2136697 w 2136697"/>
                <a:gd name="connsiteY2" fmla="*/ 0 h 1595941"/>
                <a:gd name="connsiteX3" fmla="*/ 951241 w 2136697"/>
                <a:gd name="connsiteY3" fmla="*/ 1555346 h 1595941"/>
                <a:gd name="connsiteX4" fmla="*/ 173261 w 2136697"/>
                <a:gd name="connsiteY4" fmla="*/ 1593944 h 1595941"/>
                <a:gd name="connsiteX5" fmla="*/ 175 w 2136697"/>
                <a:gd name="connsiteY5" fmla="*/ 1421590 h 1595941"/>
                <a:gd name="connsiteX0" fmla="*/ 175 w 2136697"/>
                <a:gd name="connsiteY0" fmla="*/ 1421590 h 1610638"/>
                <a:gd name="connsiteX1" fmla="*/ 1181853 w 2136697"/>
                <a:gd name="connsiteY1" fmla="*/ 0 h 1610638"/>
                <a:gd name="connsiteX2" fmla="*/ 2136697 w 2136697"/>
                <a:gd name="connsiteY2" fmla="*/ 0 h 1610638"/>
                <a:gd name="connsiteX3" fmla="*/ 951241 w 2136697"/>
                <a:gd name="connsiteY3" fmla="*/ 1555346 h 1610638"/>
                <a:gd name="connsiteX4" fmla="*/ 173261 w 2136697"/>
                <a:gd name="connsiteY4" fmla="*/ 1593944 h 1610638"/>
                <a:gd name="connsiteX5" fmla="*/ 175 w 2136697"/>
                <a:gd name="connsiteY5" fmla="*/ 1421590 h 1610638"/>
                <a:gd name="connsiteX0" fmla="*/ 175 w 2136697"/>
                <a:gd name="connsiteY0" fmla="*/ 1421590 h 1616000"/>
                <a:gd name="connsiteX1" fmla="*/ 1181853 w 2136697"/>
                <a:gd name="connsiteY1" fmla="*/ 0 h 1616000"/>
                <a:gd name="connsiteX2" fmla="*/ 2136697 w 2136697"/>
                <a:gd name="connsiteY2" fmla="*/ 0 h 1616000"/>
                <a:gd name="connsiteX3" fmla="*/ 951241 w 2136697"/>
                <a:gd name="connsiteY3" fmla="*/ 1555346 h 1616000"/>
                <a:gd name="connsiteX4" fmla="*/ 173261 w 2136697"/>
                <a:gd name="connsiteY4" fmla="*/ 1593944 h 1616000"/>
                <a:gd name="connsiteX5" fmla="*/ 175 w 2136697"/>
                <a:gd name="connsiteY5" fmla="*/ 1421590 h 1616000"/>
                <a:gd name="connsiteX0" fmla="*/ 175 w 2136697"/>
                <a:gd name="connsiteY0" fmla="*/ 1421590 h 1621935"/>
                <a:gd name="connsiteX1" fmla="*/ 1181853 w 2136697"/>
                <a:gd name="connsiteY1" fmla="*/ 0 h 1621935"/>
                <a:gd name="connsiteX2" fmla="*/ 2136697 w 2136697"/>
                <a:gd name="connsiteY2" fmla="*/ 0 h 1621935"/>
                <a:gd name="connsiteX3" fmla="*/ 951241 w 2136697"/>
                <a:gd name="connsiteY3" fmla="*/ 1555346 h 1621935"/>
                <a:gd name="connsiteX4" fmla="*/ 176550 w 2136697"/>
                <a:gd name="connsiteY4" fmla="*/ 1607103 h 1621935"/>
                <a:gd name="connsiteX5" fmla="*/ 175 w 2136697"/>
                <a:gd name="connsiteY5" fmla="*/ 1421590 h 1621935"/>
                <a:gd name="connsiteX0" fmla="*/ 175 w 2136697"/>
                <a:gd name="connsiteY0" fmla="*/ 1421590 h 1612307"/>
                <a:gd name="connsiteX1" fmla="*/ 1181853 w 2136697"/>
                <a:gd name="connsiteY1" fmla="*/ 0 h 1612307"/>
                <a:gd name="connsiteX2" fmla="*/ 2136697 w 2136697"/>
                <a:gd name="connsiteY2" fmla="*/ 0 h 1612307"/>
                <a:gd name="connsiteX3" fmla="*/ 964398 w 2136697"/>
                <a:gd name="connsiteY3" fmla="*/ 1532321 h 1612307"/>
                <a:gd name="connsiteX4" fmla="*/ 176550 w 2136697"/>
                <a:gd name="connsiteY4" fmla="*/ 1607103 h 1612307"/>
                <a:gd name="connsiteX5" fmla="*/ 175 w 2136697"/>
                <a:gd name="connsiteY5" fmla="*/ 1421590 h 1612307"/>
                <a:gd name="connsiteX0" fmla="*/ 175 w 2136697"/>
                <a:gd name="connsiteY0" fmla="*/ 1421590 h 1620507"/>
                <a:gd name="connsiteX1" fmla="*/ 1181853 w 2136697"/>
                <a:gd name="connsiteY1" fmla="*/ 0 h 1620507"/>
                <a:gd name="connsiteX2" fmla="*/ 2136697 w 2136697"/>
                <a:gd name="connsiteY2" fmla="*/ 0 h 1620507"/>
                <a:gd name="connsiteX3" fmla="*/ 964398 w 2136697"/>
                <a:gd name="connsiteY3" fmla="*/ 1532321 h 1620507"/>
                <a:gd name="connsiteX4" fmla="*/ 176550 w 2136697"/>
                <a:gd name="connsiteY4" fmla="*/ 1607103 h 1620507"/>
                <a:gd name="connsiteX5" fmla="*/ 175 w 2136697"/>
                <a:gd name="connsiteY5" fmla="*/ 1421590 h 1620507"/>
                <a:gd name="connsiteX0" fmla="*/ 175 w 2136697"/>
                <a:gd name="connsiteY0" fmla="*/ 1422384 h 1621301"/>
                <a:gd name="connsiteX1" fmla="*/ 1181853 w 2136697"/>
                <a:gd name="connsiteY1" fmla="*/ 794 h 1621301"/>
                <a:gd name="connsiteX2" fmla="*/ 1893612 w 2136697"/>
                <a:gd name="connsiteY2" fmla="*/ 0 h 1621301"/>
                <a:gd name="connsiteX3" fmla="*/ 2136697 w 2136697"/>
                <a:gd name="connsiteY3" fmla="*/ 794 h 1621301"/>
                <a:gd name="connsiteX4" fmla="*/ 964398 w 2136697"/>
                <a:gd name="connsiteY4" fmla="*/ 1533115 h 1621301"/>
                <a:gd name="connsiteX5" fmla="*/ 176550 w 2136697"/>
                <a:gd name="connsiteY5" fmla="*/ 1607897 h 1621301"/>
                <a:gd name="connsiteX6" fmla="*/ 175 w 2136697"/>
                <a:gd name="connsiteY6" fmla="*/ 1422384 h 1621301"/>
                <a:gd name="connsiteX0" fmla="*/ 175 w 2067623"/>
                <a:gd name="connsiteY0" fmla="*/ 1422384 h 1621301"/>
                <a:gd name="connsiteX1" fmla="*/ 1181853 w 2067623"/>
                <a:gd name="connsiteY1" fmla="*/ 794 h 1621301"/>
                <a:gd name="connsiteX2" fmla="*/ 1893612 w 2067623"/>
                <a:gd name="connsiteY2" fmla="*/ 0 h 1621301"/>
                <a:gd name="connsiteX3" fmla="*/ 2067623 w 2067623"/>
                <a:gd name="connsiteY3" fmla="*/ 115917 h 1621301"/>
                <a:gd name="connsiteX4" fmla="*/ 964398 w 2067623"/>
                <a:gd name="connsiteY4" fmla="*/ 1533115 h 1621301"/>
                <a:gd name="connsiteX5" fmla="*/ 176550 w 2067623"/>
                <a:gd name="connsiteY5" fmla="*/ 1607897 h 1621301"/>
                <a:gd name="connsiteX6" fmla="*/ 175 w 2067623"/>
                <a:gd name="connsiteY6" fmla="*/ 1422384 h 1621301"/>
                <a:gd name="connsiteX0" fmla="*/ 175 w 2073421"/>
                <a:gd name="connsiteY0" fmla="*/ 1422384 h 1621301"/>
                <a:gd name="connsiteX1" fmla="*/ 1181853 w 2073421"/>
                <a:gd name="connsiteY1" fmla="*/ 794 h 1621301"/>
                <a:gd name="connsiteX2" fmla="*/ 1893612 w 2073421"/>
                <a:gd name="connsiteY2" fmla="*/ 0 h 1621301"/>
                <a:gd name="connsiteX3" fmla="*/ 2067623 w 2073421"/>
                <a:gd name="connsiteY3" fmla="*/ 115917 h 1621301"/>
                <a:gd name="connsiteX4" fmla="*/ 964398 w 2073421"/>
                <a:gd name="connsiteY4" fmla="*/ 1533115 h 1621301"/>
                <a:gd name="connsiteX5" fmla="*/ 176550 w 2073421"/>
                <a:gd name="connsiteY5" fmla="*/ 1607897 h 1621301"/>
                <a:gd name="connsiteX6" fmla="*/ 175 w 2073421"/>
                <a:gd name="connsiteY6" fmla="*/ 1422384 h 1621301"/>
                <a:gd name="connsiteX0" fmla="*/ 175 w 2079798"/>
                <a:gd name="connsiteY0" fmla="*/ 1422384 h 1621301"/>
                <a:gd name="connsiteX1" fmla="*/ 1181853 w 2079798"/>
                <a:gd name="connsiteY1" fmla="*/ 794 h 1621301"/>
                <a:gd name="connsiteX2" fmla="*/ 1893612 w 2079798"/>
                <a:gd name="connsiteY2" fmla="*/ 0 h 1621301"/>
                <a:gd name="connsiteX3" fmla="*/ 2074201 w 2079798"/>
                <a:gd name="connsiteY3" fmla="*/ 155388 h 1621301"/>
                <a:gd name="connsiteX4" fmla="*/ 964398 w 2079798"/>
                <a:gd name="connsiteY4" fmla="*/ 1533115 h 1621301"/>
                <a:gd name="connsiteX5" fmla="*/ 176550 w 2079798"/>
                <a:gd name="connsiteY5" fmla="*/ 1607897 h 1621301"/>
                <a:gd name="connsiteX6" fmla="*/ 175 w 2079798"/>
                <a:gd name="connsiteY6" fmla="*/ 1422384 h 1621301"/>
                <a:gd name="connsiteX0" fmla="*/ 175 w 2086273"/>
                <a:gd name="connsiteY0" fmla="*/ 1422384 h 1621301"/>
                <a:gd name="connsiteX1" fmla="*/ 1181853 w 2086273"/>
                <a:gd name="connsiteY1" fmla="*/ 794 h 1621301"/>
                <a:gd name="connsiteX2" fmla="*/ 1893612 w 2086273"/>
                <a:gd name="connsiteY2" fmla="*/ 0 h 1621301"/>
                <a:gd name="connsiteX3" fmla="*/ 2074201 w 2086273"/>
                <a:gd name="connsiteY3" fmla="*/ 155388 h 1621301"/>
                <a:gd name="connsiteX4" fmla="*/ 964398 w 2086273"/>
                <a:gd name="connsiteY4" fmla="*/ 1533115 h 1621301"/>
                <a:gd name="connsiteX5" fmla="*/ 176550 w 2086273"/>
                <a:gd name="connsiteY5" fmla="*/ 1607897 h 1621301"/>
                <a:gd name="connsiteX6" fmla="*/ 175 w 2086273"/>
                <a:gd name="connsiteY6" fmla="*/ 1422384 h 1621301"/>
                <a:gd name="connsiteX0" fmla="*/ 175 w 2086273"/>
                <a:gd name="connsiteY0" fmla="*/ 1422384 h 1621301"/>
                <a:gd name="connsiteX1" fmla="*/ 1181853 w 2086273"/>
                <a:gd name="connsiteY1" fmla="*/ 794 h 1621301"/>
                <a:gd name="connsiteX2" fmla="*/ 1893612 w 2086273"/>
                <a:gd name="connsiteY2" fmla="*/ 0 h 1621301"/>
                <a:gd name="connsiteX3" fmla="*/ 2074201 w 2086273"/>
                <a:gd name="connsiteY3" fmla="*/ 155388 h 1621301"/>
                <a:gd name="connsiteX4" fmla="*/ 964398 w 2086273"/>
                <a:gd name="connsiteY4" fmla="*/ 1533115 h 1621301"/>
                <a:gd name="connsiteX5" fmla="*/ 176550 w 2086273"/>
                <a:gd name="connsiteY5" fmla="*/ 1607897 h 1621301"/>
                <a:gd name="connsiteX6" fmla="*/ 175 w 2086273"/>
                <a:gd name="connsiteY6" fmla="*/ 1422384 h 1621301"/>
                <a:gd name="connsiteX0" fmla="*/ 175 w 2088520"/>
                <a:gd name="connsiteY0" fmla="*/ 1422384 h 1621301"/>
                <a:gd name="connsiteX1" fmla="*/ 1181853 w 2088520"/>
                <a:gd name="connsiteY1" fmla="*/ 794 h 1621301"/>
                <a:gd name="connsiteX2" fmla="*/ 1893612 w 2088520"/>
                <a:gd name="connsiteY2" fmla="*/ 0 h 1621301"/>
                <a:gd name="connsiteX3" fmla="*/ 2074201 w 2088520"/>
                <a:gd name="connsiteY3" fmla="*/ 155388 h 1621301"/>
                <a:gd name="connsiteX4" fmla="*/ 964398 w 2088520"/>
                <a:gd name="connsiteY4" fmla="*/ 1533115 h 1621301"/>
                <a:gd name="connsiteX5" fmla="*/ 176550 w 2088520"/>
                <a:gd name="connsiteY5" fmla="*/ 1607897 h 1621301"/>
                <a:gd name="connsiteX6" fmla="*/ 175 w 2088520"/>
                <a:gd name="connsiteY6" fmla="*/ 1422384 h 1621301"/>
                <a:gd name="connsiteX0" fmla="*/ 175 w 2075561"/>
                <a:gd name="connsiteY0" fmla="*/ 1422384 h 1621301"/>
                <a:gd name="connsiteX1" fmla="*/ 1181853 w 2075561"/>
                <a:gd name="connsiteY1" fmla="*/ 794 h 1621301"/>
                <a:gd name="connsiteX2" fmla="*/ 1893612 w 2075561"/>
                <a:gd name="connsiteY2" fmla="*/ 0 h 1621301"/>
                <a:gd name="connsiteX3" fmla="*/ 2061048 w 2075561"/>
                <a:gd name="connsiteY3" fmla="*/ 145520 h 1621301"/>
                <a:gd name="connsiteX4" fmla="*/ 964398 w 2075561"/>
                <a:gd name="connsiteY4" fmla="*/ 1533115 h 1621301"/>
                <a:gd name="connsiteX5" fmla="*/ 176550 w 2075561"/>
                <a:gd name="connsiteY5" fmla="*/ 1607897 h 1621301"/>
                <a:gd name="connsiteX6" fmla="*/ 175 w 2075561"/>
                <a:gd name="connsiteY6" fmla="*/ 1422384 h 1621301"/>
                <a:gd name="connsiteX0" fmla="*/ 175 w 2088524"/>
                <a:gd name="connsiteY0" fmla="*/ 1422384 h 1621301"/>
                <a:gd name="connsiteX1" fmla="*/ 1181853 w 2088524"/>
                <a:gd name="connsiteY1" fmla="*/ 794 h 1621301"/>
                <a:gd name="connsiteX2" fmla="*/ 1893612 w 2088524"/>
                <a:gd name="connsiteY2" fmla="*/ 0 h 1621301"/>
                <a:gd name="connsiteX3" fmla="*/ 2074205 w 2088524"/>
                <a:gd name="connsiteY3" fmla="*/ 214594 h 1621301"/>
                <a:gd name="connsiteX4" fmla="*/ 964398 w 2088524"/>
                <a:gd name="connsiteY4" fmla="*/ 1533115 h 1621301"/>
                <a:gd name="connsiteX5" fmla="*/ 176550 w 2088524"/>
                <a:gd name="connsiteY5" fmla="*/ 1607897 h 1621301"/>
                <a:gd name="connsiteX6" fmla="*/ 175 w 2088524"/>
                <a:gd name="connsiteY6" fmla="*/ 1422384 h 1621301"/>
                <a:gd name="connsiteX0" fmla="*/ 175 w 2088524"/>
                <a:gd name="connsiteY0" fmla="*/ 1422384 h 1621301"/>
                <a:gd name="connsiteX1" fmla="*/ 1181853 w 2088524"/>
                <a:gd name="connsiteY1" fmla="*/ 794 h 1621301"/>
                <a:gd name="connsiteX2" fmla="*/ 1893612 w 2088524"/>
                <a:gd name="connsiteY2" fmla="*/ 0 h 1621301"/>
                <a:gd name="connsiteX3" fmla="*/ 2074205 w 2088524"/>
                <a:gd name="connsiteY3" fmla="*/ 214594 h 1621301"/>
                <a:gd name="connsiteX4" fmla="*/ 964398 w 2088524"/>
                <a:gd name="connsiteY4" fmla="*/ 1533115 h 1621301"/>
                <a:gd name="connsiteX5" fmla="*/ 176550 w 2088524"/>
                <a:gd name="connsiteY5" fmla="*/ 1607897 h 1621301"/>
                <a:gd name="connsiteX6" fmla="*/ 175 w 2088524"/>
                <a:gd name="connsiteY6" fmla="*/ 1422384 h 1621301"/>
                <a:gd name="connsiteX0" fmla="*/ 175 w 2074539"/>
                <a:gd name="connsiteY0" fmla="*/ 1422384 h 1621301"/>
                <a:gd name="connsiteX1" fmla="*/ 1181853 w 2074539"/>
                <a:gd name="connsiteY1" fmla="*/ 794 h 1621301"/>
                <a:gd name="connsiteX2" fmla="*/ 1893612 w 2074539"/>
                <a:gd name="connsiteY2" fmla="*/ 0 h 1621301"/>
                <a:gd name="connsiteX3" fmla="*/ 2074205 w 2074539"/>
                <a:gd name="connsiteY3" fmla="*/ 214594 h 1621301"/>
                <a:gd name="connsiteX4" fmla="*/ 964398 w 2074539"/>
                <a:gd name="connsiteY4" fmla="*/ 1533115 h 1621301"/>
                <a:gd name="connsiteX5" fmla="*/ 176550 w 2074539"/>
                <a:gd name="connsiteY5" fmla="*/ 1607897 h 1621301"/>
                <a:gd name="connsiteX6" fmla="*/ 175 w 2074539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3822 h 1622739"/>
                <a:gd name="connsiteX1" fmla="*/ 1181853 w 2074205"/>
                <a:gd name="connsiteY1" fmla="*/ 2232 h 1622739"/>
                <a:gd name="connsiteX2" fmla="*/ 1893612 w 2074205"/>
                <a:gd name="connsiteY2" fmla="*/ 1438 h 1622739"/>
                <a:gd name="connsiteX3" fmla="*/ 2074205 w 2074205"/>
                <a:gd name="connsiteY3" fmla="*/ 216032 h 1622739"/>
                <a:gd name="connsiteX4" fmla="*/ 964398 w 2074205"/>
                <a:gd name="connsiteY4" fmla="*/ 1534553 h 1622739"/>
                <a:gd name="connsiteX5" fmla="*/ 176550 w 2074205"/>
                <a:gd name="connsiteY5" fmla="*/ 1609335 h 1622739"/>
                <a:gd name="connsiteX6" fmla="*/ 175 w 2074205"/>
                <a:gd name="connsiteY6" fmla="*/ 1423822 h 1622739"/>
                <a:gd name="connsiteX0" fmla="*/ 175 w 2074205"/>
                <a:gd name="connsiteY0" fmla="*/ 1424365 h 1623282"/>
                <a:gd name="connsiteX1" fmla="*/ 1181853 w 2074205"/>
                <a:gd name="connsiteY1" fmla="*/ 2775 h 1623282"/>
                <a:gd name="connsiteX2" fmla="*/ 1893612 w 2074205"/>
                <a:gd name="connsiteY2" fmla="*/ 1981 h 1623282"/>
                <a:gd name="connsiteX3" fmla="*/ 2074205 w 2074205"/>
                <a:gd name="connsiteY3" fmla="*/ 216575 h 1623282"/>
                <a:gd name="connsiteX4" fmla="*/ 964398 w 2074205"/>
                <a:gd name="connsiteY4" fmla="*/ 1535096 h 1623282"/>
                <a:gd name="connsiteX5" fmla="*/ 176550 w 2074205"/>
                <a:gd name="connsiteY5" fmla="*/ 1609878 h 1623282"/>
                <a:gd name="connsiteX6" fmla="*/ 175 w 2074205"/>
                <a:gd name="connsiteY6" fmla="*/ 1424365 h 1623282"/>
                <a:gd name="connsiteX0" fmla="*/ 175 w 2074205"/>
                <a:gd name="connsiteY0" fmla="*/ 1424365 h 1623282"/>
                <a:gd name="connsiteX1" fmla="*/ 1181853 w 2074205"/>
                <a:gd name="connsiteY1" fmla="*/ 2775 h 1623282"/>
                <a:gd name="connsiteX2" fmla="*/ 1893612 w 2074205"/>
                <a:gd name="connsiteY2" fmla="*/ 1981 h 1623282"/>
                <a:gd name="connsiteX3" fmla="*/ 2074205 w 2074205"/>
                <a:gd name="connsiteY3" fmla="*/ 216575 h 1623282"/>
                <a:gd name="connsiteX4" fmla="*/ 964398 w 2074205"/>
                <a:gd name="connsiteY4" fmla="*/ 1535096 h 1623282"/>
                <a:gd name="connsiteX5" fmla="*/ 176550 w 2074205"/>
                <a:gd name="connsiteY5" fmla="*/ 1609878 h 1623282"/>
                <a:gd name="connsiteX6" fmla="*/ 175 w 2074205"/>
                <a:gd name="connsiteY6" fmla="*/ 1424365 h 1623282"/>
                <a:gd name="connsiteX0" fmla="*/ 133 w 2074163"/>
                <a:gd name="connsiteY0" fmla="*/ 1424365 h 1623282"/>
                <a:gd name="connsiteX1" fmla="*/ 1181811 w 2074163"/>
                <a:gd name="connsiteY1" fmla="*/ 2775 h 1623282"/>
                <a:gd name="connsiteX2" fmla="*/ 1893570 w 2074163"/>
                <a:gd name="connsiteY2" fmla="*/ 1981 h 1623282"/>
                <a:gd name="connsiteX3" fmla="*/ 2074163 w 2074163"/>
                <a:gd name="connsiteY3" fmla="*/ 216575 h 1623282"/>
                <a:gd name="connsiteX4" fmla="*/ 964356 w 2074163"/>
                <a:gd name="connsiteY4" fmla="*/ 1535096 h 1623282"/>
                <a:gd name="connsiteX5" fmla="*/ 176508 w 2074163"/>
                <a:gd name="connsiteY5" fmla="*/ 1609878 h 1623282"/>
                <a:gd name="connsiteX6" fmla="*/ 133 w 2074163"/>
                <a:gd name="connsiteY6" fmla="*/ 1424365 h 1623282"/>
                <a:gd name="connsiteX0" fmla="*/ 133 w 2074163"/>
                <a:gd name="connsiteY0" fmla="*/ 1424365 h 1623282"/>
                <a:gd name="connsiteX1" fmla="*/ 1181811 w 2074163"/>
                <a:gd name="connsiteY1" fmla="*/ 2775 h 1623282"/>
                <a:gd name="connsiteX2" fmla="*/ 1893570 w 2074163"/>
                <a:gd name="connsiteY2" fmla="*/ 1981 h 1623282"/>
                <a:gd name="connsiteX3" fmla="*/ 2074163 w 2074163"/>
                <a:gd name="connsiteY3" fmla="*/ 216575 h 1623282"/>
                <a:gd name="connsiteX4" fmla="*/ 964356 w 2074163"/>
                <a:gd name="connsiteY4" fmla="*/ 1535096 h 1623282"/>
                <a:gd name="connsiteX5" fmla="*/ 176508 w 2074163"/>
                <a:gd name="connsiteY5" fmla="*/ 1609878 h 1623282"/>
                <a:gd name="connsiteX6" fmla="*/ 133 w 2074163"/>
                <a:gd name="connsiteY6" fmla="*/ 1424365 h 1623282"/>
                <a:gd name="connsiteX0" fmla="*/ 135 w 2074165"/>
                <a:gd name="connsiteY0" fmla="*/ 1424365 h 1623282"/>
                <a:gd name="connsiteX1" fmla="*/ 1181813 w 2074165"/>
                <a:gd name="connsiteY1" fmla="*/ 2775 h 1623282"/>
                <a:gd name="connsiteX2" fmla="*/ 1893572 w 2074165"/>
                <a:gd name="connsiteY2" fmla="*/ 1981 h 1623282"/>
                <a:gd name="connsiteX3" fmla="*/ 2074165 w 2074165"/>
                <a:gd name="connsiteY3" fmla="*/ 216575 h 1623282"/>
                <a:gd name="connsiteX4" fmla="*/ 964358 w 2074165"/>
                <a:gd name="connsiteY4" fmla="*/ 1535096 h 1623282"/>
                <a:gd name="connsiteX5" fmla="*/ 176510 w 2074165"/>
                <a:gd name="connsiteY5" fmla="*/ 1609878 h 1623282"/>
                <a:gd name="connsiteX6" fmla="*/ 135 w 2074165"/>
                <a:gd name="connsiteY6" fmla="*/ 1424365 h 1623282"/>
                <a:gd name="connsiteX0" fmla="*/ 140 w 2074170"/>
                <a:gd name="connsiteY0" fmla="*/ 1424365 h 1623282"/>
                <a:gd name="connsiteX1" fmla="*/ 1181818 w 2074170"/>
                <a:gd name="connsiteY1" fmla="*/ 2775 h 1623282"/>
                <a:gd name="connsiteX2" fmla="*/ 1893577 w 2074170"/>
                <a:gd name="connsiteY2" fmla="*/ 1981 h 1623282"/>
                <a:gd name="connsiteX3" fmla="*/ 2074170 w 2074170"/>
                <a:gd name="connsiteY3" fmla="*/ 216575 h 1623282"/>
                <a:gd name="connsiteX4" fmla="*/ 964363 w 2074170"/>
                <a:gd name="connsiteY4" fmla="*/ 1535096 h 1623282"/>
                <a:gd name="connsiteX5" fmla="*/ 176515 w 2074170"/>
                <a:gd name="connsiteY5" fmla="*/ 1609878 h 1623282"/>
                <a:gd name="connsiteX6" fmla="*/ 140 w 2074170"/>
                <a:gd name="connsiteY6" fmla="*/ 1424365 h 1623282"/>
                <a:gd name="connsiteX0" fmla="*/ 143 w 2074173"/>
                <a:gd name="connsiteY0" fmla="*/ 1424365 h 1623282"/>
                <a:gd name="connsiteX1" fmla="*/ 1181821 w 2074173"/>
                <a:gd name="connsiteY1" fmla="*/ 2775 h 1623282"/>
                <a:gd name="connsiteX2" fmla="*/ 1893580 w 2074173"/>
                <a:gd name="connsiteY2" fmla="*/ 1981 h 1623282"/>
                <a:gd name="connsiteX3" fmla="*/ 2074173 w 2074173"/>
                <a:gd name="connsiteY3" fmla="*/ 216575 h 1623282"/>
                <a:gd name="connsiteX4" fmla="*/ 964366 w 2074173"/>
                <a:gd name="connsiteY4" fmla="*/ 1535096 h 1623282"/>
                <a:gd name="connsiteX5" fmla="*/ 176518 w 2074173"/>
                <a:gd name="connsiteY5" fmla="*/ 1609878 h 1623282"/>
                <a:gd name="connsiteX6" fmla="*/ 143 w 2074173"/>
                <a:gd name="connsiteY6" fmla="*/ 1424365 h 1623282"/>
                <a:gd name="connsiteX0" fmla="*/ 143 w 2074173"/>
                <a:gd name="connsiteY0" fmla="*/ 1424365 h 1630465"/>
                <a:gd name="connsiteX1" fmla="*/ 1181821 w 2074173"/>
                <a:gd name="connsiteY1" fmla="*/ 2775 h 1630465"/>
                <a:gd name="connsiteX2" fmla="*/ 1893580 w 2074173"/>
                <a:gd name="connsiteY2" fmla="*/ 1981 h 1630465"/>
                <a:gd name="connsiteX3" fmla="*/ 2074173 w 2074173"/>
                <a:gd name="connsiteY3" fmla="*/ 216575 h 1630465"/>
                <a:gd name="connsiteX4" fmla="*/ 964366 w 2074173"/>
                <a:gd name="connsiteY4" fmla="*/ 1535096 h 1630465"/>
                <a:gd name="connsiteX5" fmla="*/ 176518 w 2074173"/>
                <a:gd name="connsiteY5" fmla="*/ 1609878 h 1630465"/>
                <a:gd name="connsiteX6" fmla="*/ 143 w 2074173"/>
                <a:gd name="connsiteY6" fmla="*/ 1424365 h 1630465"/>
                <a:gd name="connsiteX0" fmla="*/ 143 w 2074173"/>
                <a:gd name="connsiteY0" fmla="*/ 1424365 h 1676501"/>
                <a:gd name="connsiteX1" fmla="*/ 1181821 w 2074173"/>
                <a:gd name="connsiteY1" fmla="*/ 2775 h 1676501"/>
                <a:gd name="connsiteX2" fmla="*/ 1893580 w 2074173"/>
                <a:gd name="connsiteY2" fmla="*/ 1981 h 1676501"/>
                <a:gd name="connsiteX3" fmla="*/ 2074173 w 2074173"/>
                <a:gd name="connsiteY3" fmla="*/ 216575 h 1676501"/>
                <a:gd name="connsiteX4" fmla="*/ 915028 w 2074173"/>
                <a:gd name="connsiteY4" fmla="*/ 1607459 h 1676501"/>
                <a:gd name="connsiteX5" fmla="*/ 176518 w 2074173"/>
                <a:gd name="connsiteY5" fmla="*/ 1609878 h 1676501"/>
                <a:gd name="connsiteX6" fmla="*/ 143 w 2074173"/>
                <a:gd name="connsiteY6" fmla="*/ 1424365 h 1676501"/>
                <a:gd name="connsiteX0" fmla="*/ 143 w 2074173"/>
                <a:gd name="connsiteY0" fmla="*/ 1424365 h 1612418"/>
                <a:gd name="connsiteX1" fmla="*/ 1181821 w 2074173"/>
                <a:gd name="connsiteY1" fmla="*/ 2775 h 1612418"/>
                <a:gd name="connsiteX2" fmla="*/ 1893580 w 2074173"/>
                <a:gd name="connsiteY2" fmla="*/ 1981 h 1612418"/>
                <a:gd name="connsiteX3" fmla="*/ 2074173 w 2074173"/>
                <a:gd name="connsiteY3" fmla="*/ 216575 h 1612418"/>
                <a:gd name="connsiteX4" fmla="*/ 915028 w 2074173"/>
                <a:gd name="connsiteY4" fmla="*/ 1607459 h 1612418"/>
                <a:gd name="connsiteX5" fmla="*/ 176518 w 2074173"/>
                <a:gd name="connsiteY5" fmla="*/ 1609878 h 1612418"/>
                <a:gd name="connsiteX6" fmla="*/ 143 w 2074173"/>
                <a:gd name="connsiteY6" fmla="*/ 1424365 h 1612418"/>
                <a:gd name="connsiteX0" fmla="*/ 143 w 2074173"/>
                <a:gd name="connsiteY0" fmla="*/ 1424365 h 1609996"/>
                <a:gd name="connsiteX1" fmla="*/ 1181821 w 2074173"/>
                <a:gd name="connsiteY1" fmla="*/ 2775 h 1609996"/>
                <a:gd name="connsiteX2" fmla="*/ 1893580 w 2074173"/>
                <a:gd name="connsiteY2" fmla="*/ 1981 h 1609996"/>
                <a:gd name="connsiteX3" fmla="*/ 2074173 w 2074173"/>
                <a:gd name="connsiteY3" fmla="*/ 216575 h 1609996"/>
                <a:gd name="connsiteX4" fmla="*/ 915028 w 2074173"/>
                <a:gd name="connsiteY4" fmla="*/ 1607459 h 1609996"/>
                <a:gd name="connsiteX5" fmla="*/ 176518 w 2074173"/>
                <a:gd name="connsiteY5" fmla="*/ 1609878 h 1609996"/>
                <a:gd name="connsiteX6" fmla="*/ 143 w 2074173"/>
                <a:gd name="connsiteY6" fmla="*/ 1424365 h 1609996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4198" h="1611075">
                  <a:moveTo>
                    <a:pt x="168" y="1425562"/>
                  </a:moveTo>
                  <a:cubicBezTo>
                    <a:pt x="-13747" y="2036916"/>
                    <a:pt x="948780" y="3379"/>
                    <a:pt x="1181846" y="3972"/>
                  </a:cubicBezTo>
                  <a:lnTo>
                    <a:pt x="1893605" y="3178"/>
                  </a:lnTo>
                  <a:cubicBezTo>
                    <a:pt x="1974634" y="8924"/>
                    <a:pt x="2072119" y="-57691"/>
                    <a:pt x="2074198" y="217772"/>
                  </a:cubicBezTo>
                  <a:cubicBezTo>
                    <a:pt x="2066085" y="-563017"/>
                    <a:pt x="1202760" y="1596748"/>
                    <a:pt x="915053" y="1608656"/>
                  </a:cubicBezTo>
                  <a:lnTo>
                    <a:pt x="176543" y="1611075"/>
                  </a:lnTo>
                  <a:cubicBezTo>
                    <a:pt x="87416" y="1598403"/>
                    <a:pt x="-4473" y="1617577"/>
                    <a:pt x="168" y="1425562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50000"/>
                  </a:schemeClr>
                </a:gs>
                <a:gs pos="50418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Parallelogram 31">
              <a:extLst>
                <a:ext uri="{FF2B5EF4-FFF2-40B4-BE49-F238E27FC236}">
                  <a16:creationId xmlns:a16="http://schemas.microsoft.com/office/drawing/2014/main" id="{C778EA45-82BA-4002-8C33-00C981818DDC}"/>
                </a:ext>
              </a:extLst>
            </p:cNvPr>
            <p:cNvSpPr/>
            <p:nvPr/>
          </p:nvSpPr>
          <p:spPr>
            <a:xfrm rot="5400000">
              <a:off x="9031369" y="652407"/>
              <a:ext cx="1462530" cy="2307306"/>
            </a:xfrm>
            <a:custGeom>
              <a:avLst/>
              <a:gdLst>
                <a:gd name="connsiteX0" fmla="*/ 0 w 2160038"/>
                <a:gd name="connsiteY0" fmla="*/ 1598104 h 1598104"/>
                <a:gd name="connsiteX1" fmla="*/ 1205194 w 2160038"/>
                <a:gd name="connsiteY1" fmla="*/ 0 h 1598104"/>
                <a:gd name="connsiteX2" fmla="*/ 2160038 w 2160038"/>
                <a:gd name="connsiteY2" fmla="*/ 0 h 1598104"/>
                <a:gd name="connsiteX3" fmla="*/ 954844 w 2160038"/>
                <a:gd name="connsiteY3" fmla="*/ 1598104 h 1598104"/>
                <a:gd name="connsiteX4" fmla="*/ 0 w 2160038"/>
                <a:gd name="connsiteY4" fmla="*/ 1598104 h 1598104"/>
                <a:gd name="connsiteX0" fmla="*/ 0 w 2160038"/>
                <a:gd name="connsiteY0" fmla="*/ 1598104 h 1598104"/>
                <a:gd name="connsiteX1" fmla="*/ 1205194 w 2160038"/>
                <a:gd name="connsiteY1" fmla="*/ 0 h 1598104"/>
                <a:gd name="connsiteX2" fmla="*/ 2160038 w 2160038"/>
                <a:gd name="connsiteY2" fmla="*/ 0 h 1598104"/>
                <a:gd name="connsiteX3" fmla="*/ 954844 w 2160038"/>
                <a:gd name="connsiteY3" fmla="*/ 1598104 h 1598104"/>
                <a:gd name="connsiteX4" fmla="*/ 196602 w 2160038"/>
                <a:gd name="connsiteY4" fmla="*/ 1593944 h 1598104"/>
                <a:gd name="connsiteX5" fmla="*/ 0 w 2160038"/>
                <a:gd name="connsiteY5" fmla="*/ 1598104 h 1598104"/>
                <a:gd name="connsiteX0" fmla="*/ 0 w 2086559"/>
                <a:gd name="connsiteY0" fmla="*/ 1489247 h 1598104"/>
                <a:gd name="connsiteX1" fmla="*/ 1131715 w 2086559"/>
                <a:gd name="connsiteY1" fmla="*/ 0 h 1598104"/>
                <a:gd name="connsiteX2" fmla="*/ 2086559 w 2086559"/>
                <a:gd name="connsiteY2" fmla="*/ 0 h 1598104"/>
                <a:gd name="connsiteX3" fmla="*/ 881365 w 2086559"/>
                <a:gd name="connsiteY3" fmla="*/ 1598104 h 1598104"/>
                <a:gd name="connsiteX4" fmla="*/ 123123 w 2086559"/>
                <a:gd name="connsiteY4" fmla="*/ 1593944 h 1598104"/>
                <a:gd name="connsiteX5" fmla="*/ 0 w 2086559"/>
                <a:gd name="connsiteY5" fmla="*/ 1489247 h 1598104"/>
                <a:gd name="connsiteX0" fmla="*/ 0 w 2086559"/>
                <a:gd name="connsiteY0" fmla="*/ 1489247 h 1598104"/>
                <a:gd name="connsiteX1" fmla="*/ 1131715 w 2086559"/>
                <a:gd name="connsiteY1" fmla="*/ 0 h 1598104"/>
                <a:gd name="connsiteX2" fmla="*/ 2086559 w 2086559"/>
                <a:gd name="connsiteY2" fmla="*/ 0 h 1598104"/>
                <a:gd name="connsiteX3" fmla="*/ 881365 w 2086559"/>
                <a:gd name="connsiteY3" fmla="*/ 1598104 h 1598104"/>
                <a:gd name="connsiteX4" fmla="*/ 123123 w 2086559"/>
                <a:gd name="connsiteY4" fmla="*/ 1593944 h 1598104"/>
                <a:gd name="connsiteX5" fmla="*/ 0 w 2086559"/>
                <a:gd name="connsiteY5" fmla="*/ 1489247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89280"/>
                <a:gd name="connsiteY0" fmla="*/ 1478366 h 1598104"/>
                <a:gd name="connsiteX1" fmla="*/ 1134436 w 2089280"/>
                <a:gd name="connsiteY1" fmla="*/ 0 h 1598104"/>
                <a:gd name="connsiteX2" fmla="*/ 2089280 w 2089280"/>
                <a:gd name="connsiteY2" fmla="*/ 0 h 1598104"/>
                <a:gd name="connsiteX3" fmla="*/ 884086 w 2089280"/>
                <a:gd name="connsiteY3" fmla="*/ 1598104 h 1598104"/>
                <a:gd name="connsiteX4" fmla="*/ 125844 w 2089280"/>
                <a:gd name="connsiteY4" fmla="*/ 1593944 h 1598104"/>
                <a:gd name="connsiteX5" fmla="*/ 0 w 2089280"/>
                <a:gd name="connsiteY5" fmla="*/ 1478366 h 1598104"/>
                <a:gd name="connsiteX0" fmla="*/ 0 w 2089280"/>
                <a:gd name="connsiteY0" fmla="*/ 1470201 h 1598104"/>
                <a:gd name="connsiteX1" fmla="*/ 1134436 w 2089280"/>
                <a:gd name="connsiteY1" fmla="*/ 0 h 1598104"/>
                <a:gd name="connsiteX2" fmla="*/ 2089280 w 2089280"/>
                <a:gd name="connsiteY2" fmla="*/ 0 h 1598104"/>
                <a:gd name="connsiteX3" fmla="*/ 884086 w 2089280"/>
                <a:gd name="connsiteY3" fmla="*/ 1598104 h 1598104"/>
                <a:gd name="connsiteX4" fmla="*/ 125844 w 2089280"/>
                <a:gd name="connsiteY4" fmla="*/ 1593944 h 1598104"/>
                <a:gd name="connsiteX5" fmla="*/ 0 w 2089280"/>
                <a:gd name="connsiteY5" fmla="*/ 1470201 h 1598104"/>
                <a:gd name="connsiteX0" fmla="*/ 0 w 2116495"/>
                <a:gd name="connsiteY0" fmla="*/ 1413051 h 1598104"/>
                <a:gd name="connsiteX1" fmla="*/ 1161651 w 2116495"/>
                <a:gd name="connsiteY1" fmla="*/ 0 h 1598104"/>
                <a:gd name="connsiteX2" fmla="*/ 2116495 w 2116495"/>
                <a:gd name="connsiteY2" fmla="*/ 0 h 1598104"/>
                <a:gd name="connsiteX3" fmla="*/ 911301 w 2116495"/>
                <a:gd name="connsiteY3" fmla="*/ 1598104 h 1598104"/>
                <a:gd name="connsiteX4" fmla="*/ 153059 w 2116495"/>
                <a:gd name="connsiteY4" fmla="*/ 1593944 h 1598104"/>
                <a:gd name="connsiteX5" fmla="*/ 0 w 2116495"/>
                <a:gd name="connsiteY5" fmla="*/ 1413051 h 1598104"/>
                <a:gd name="connsiteX0" fmla="*/ 0 w 2116495"/>
                <a:gd name="connsiteY0" fmla="*/ 1413051 h 1598104"/>
                <a:gd name="connsiteX1" fmla="*/ 1161651 w 2116495"/>
                <a:gd name="connsiteY1" fmla="*/ 0 h 1598104"/>
                <a:gd name="connsiteX2" fmla="*/ 2116495 w 2116495"/>
                <a:gd name="connsiteY2" fmla="*/ 0 h 1598104"/>
                <a:gd name="connsiteX3" fmla="*/ 911301 w 2116495"/>
                <a:gd name="connsiteY3" fmla="*/ 1598104 h 1598104"/>
                <a:gd name="connsiteX4" fmla="*/ 153059 w 2116495"/>
                <a:gd name="connsiteY4" fmla="*/ 1593944 h 1598104"/>
                <a:gd name="connsiteX5" fmla="*/ 0 w 2116495"/>
                <a:gd name="connsiteY5" fmla="*/ 1413051 h 1598104"/>
                <a:gd name="connsiteX0" fmla="*/ 0 w 2116495"/>
                <a:gd name="connsiteY0" fmla="*/ 1413051 h 1598104"/>
                <a:gd name="connsiteX1" fmla="*/ 1161651 w 2116495"/>
                <a:gd name="connsiteY1" fmla="*/ 0 h 1598104"/>
                <a:gd name="connsiteX2" fmla="*/ 2116495 w 2116495"/>
                <a:gd name="connsiteY2" fmla="*/ 0 h 1598104"/>
                <a:gd name="connsiteX3" fmla="*/ 911301 w 2116495"/>
                <a:gd name="connsiteY3" fmla="*/ 1598104 h 1598104"/>
                <a:gd name="connsiteX4" fmla="*/ 153059 w 2116495"/>
                <a:gd name="connsiteY4" fmla="*/ 1593944 h 1598104"/>
                <a:gd name="connsiteX5" fmla="*/ 0 w 2116495"/>
                <a:gd name="connsiteY5" fmla="*/ 1413051 h 1598104"/>
                <a:gd name="connsiteX0" fmla="*/ 0 w 2127381"/>
                <a:gd name="connsiteY0" fmla="*/ 1323246 h 1598104"/>
                <a:gd name="connsiteX1" fmla="*/ 1172537 w 2127381"/>
                <a:gd name="connsiteY1" fmla="*/ 0 h 1598104"/>
                <a:gd name="connsiteX2" fmla="*/ 2127381 w 2127381"/>
                <a:gd name="connsiteY2" fmla="*/ 0 h 1598104"/>
                <a:gd name="connsiteX3" fmla="*/ 922187 w 2127381"/>
                <a:gd name="connsiteY3" fmla="*/ 1598104 h 1598104"/>
                <a:gd name="connsiteX4" fmla="*/ 163945 w 2127381"/>
                <a:gd name="connsiteY4" fmla="*/ 1593944 h 1598104"/>
                <a:gd name="connsiteX5" fmla="*/ 0 w 2127381"/>
                <a:gd name="connsiteY5" fmla="*/ 1323246 h 1598104"/>
                <a:gd name="connsiteX0" fmla="*/ 993 w 2128374"/>
                <a:gd name="connsiteY0" fmla="*/ 1323246 h 1598104"/>
                <a:gd name="connsiteX1" fmla="*/ 1173530 w 2128374"/>
                <a:gd name="connsiteY1" fmla="*/ 0 h 1598104"/>
                <a:gd name="connsiteX2" fmla="*/ 2128374 w 2128374"/>
                <a:gd name="connsiteY2" fmla="*/ 0 h 1598104"/>
                <a:gd name="connsiteX3" fmla="*/ 923180 w 2128374"/>
                <a:gd name="connsiteY3" fmla="*/ 1598104 h 1598104"/>
                <a:gd name="connsiteX4" fmla="*/ 164938 w 2128374"/>
                <a:gd name="connsiteY4" fmla="*/ 1593944 h 1598104"/>
                <a:gd name="connsiteX5" fmla="*/ 993 w 2128374"/>
                <a:gd name="connsiteY5" fmla="*/ 1323246 h 1598104"/>
                <a:gd name="connsiteX0" fmla="*/ 993 w 2128374"/>
                <a:gd name="connsiteY0" fmla="*/ 1323246 h 1598104"/>
                <a:gd name="connsiteX1" fmla="*/ 1173530 w 2128374"/>
                <a:gd name="connsiteY1" fmla="*/ 0 h 1598104"/>
                <a:gd name="connsiteX2" fmla="*/ 2128374 w 2128374"/>
                <a:gd name="connsiteY2" fmla="*/ 0 h 1598104"/>
                <a:gd name="connsiteX3" fmla="*/ 923180 w 2128374"/>
                <a:gd name="connsiteY3" fmla="*/ 1598104 h 1598104"/>
                <a:gd name="connsiteX4" fmla="*/ 164938 w 2128374"/>
                <a:gd name="connsiteY4" fmla="*/ 1593944 h 1598104"/>
                <a:gd name="connsiteX5" fmla="*/ 993 w 2128374"/>
                <a:gd name="connsiteY5" fmla="*/ 1323246 h 1598104"/>
                <a:gd name="connsiteX0" fmla="*/ 0 w 2127381"/>
                <a:gd name="connsiteY0" fmla="*/ 1323246 h 1598104"/>
                <a:gd name="connsiteX1" fmla="*/ 1172537 w 2127381"/>
                <a:gd name="connsiteY1" fmla="*/ 0 h 1598104"/>
                <a:gd name="connsiteX2" fmla="*/ 2127381 w 2127381"/>
                <a:gd name="connsiteY2" fmla="*/ 0 h 1598104"/>
                <a:gd name="connsiteX3" fmla="*/ 922187 w 2127381"/>
                <a:gd name="connsiteY3" fmla="*/ 1598104 h 1598104"/>
                <a:gd name="connsiteX4" fmla="*/ 163945 w 2127381"/>
                <a:gd name="connsiteY4" fmla="*/ 1593944 h 1598104"/>
                <a:gd name="connsiteX5" fmla="*/ 0 w 2127381"/>
                <a:gd name="connsiteY5" fmla="*/ 1323246 h 1598104"/>
                <a:gd name="connsiteX0" fmla="*/ 0 w 2127381"/>
                <a:gd name="connsiteY0" fmla="*/ 1323246 h 1598104"/>
                <a:gd name="connsiteX1" fmla="*/ 1172537 w 2127381"/>
                <a:gd name="connsiteY1" fmla="*/ 0 h 1598104"/>
                <a:gd name="connsiteX2" fmla="*/ 2127381 w 2127381"/>
                <a:gd name="connsiteY2" fmla="*/ 0 h 1598104"/>
                <a:gd name="connsiteX3" fmla="*/ 922187 w 2127381"/>
                <a:gd name="connsiteY3" fmla="*/ 1598104 h 1598104"/>
                <a:gd name="connsiteX4" fmla="*/ 163945 w 2127381"/>
                <a:gd name="connsiteY4" fmla="*/ 1593944 h 1598104"/>
                <a:gd name="connsiteX5" fmla="*/ 0 w 2127381"/>
                <a:gd name="connsiteY5" fmla="*/ 1323246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13774"/>
                <a:gd name="connsiteY0" fmla="*/ 1502861 h 1718854"/>
                <a:gd name="connsiteX1" fmla="*/ 1158930 w 2113774"/>
                <a:gd name="connsiteY1" fmla="*/ 0 h 1718854"/>
                <a:gd name="connsiteX2" fmla="*/ 2113774 w 2113774"/>
                <a:gd name="connsiteY2" fmla="*/ 0 h 1718854"/>
                <a:gd name="connsiteX3" fmla="*/ 908580 w 2113774"/>
                <a:gd name="connsiteY3" fmla="*/ 1598104 h 1718854"/>
                <a:gd name="connsiteX4" fmla="*/ 150338 w 2113774"/>
                <a:gd name="connsiteY4" fmla="*/ 1593944 h 1718854"/>
                <a:gd name="connsiteX5" fmla="*/ 0 w 2113774"/>
                <a:gd name="connsiteY5" fmla="*/ 1502861 h 1718854"/>
                <a:gd name="connsiteX0" fmla="*/ 0 w 2113774"/>
                <a:gd name="connsiteY0" fmla="*/ 1502861 h 1718854"/>
                <a:gd name="connsiteX1" fmla="*/ 1158930 w 2113774"/>
                <a:gd name="connsiteY1" fmla="*/ 0 h 1718854"/>
                <a:gd name="connsiteX2" fmla="*/ 2113774 w 2113774"/>
                <a:gd name="connsiteY2" fmla="*/ 0 h 1718854"/>
                <a:gd name="connsiteX3" fmla="*/ 908580 w 2113774"/>
                <a:gd name="connsiteY3" fmla="*/ 1598104 h 1718854"/>
                <a:gd name="connsiteX4" fmla="*/ 150338 w 2113774"/>
                <a:gd name="connsiteY4" fmla="*/ 1593944 h 1718854"/>
                <a:gd name="connsiteX5" fmla="*/ 0 w 2113774"/>
                <a:gd name="connsiteY5" fmla="*/ 1502861 h 1718854"/>
                <a:gd name="connsiteX0" fmla="*/ 0 w 2113774"/>
                <a:gd name="connsiteY0" fmla="*/ 1502861 h 1598104"/>
                <a:gd name="connsiteX1" fmla="*/ 1158930 w 2113774"/>
                <a:gd name="connsiteY1" fmla="*/ 0 h 1598104"/>
                <a:gd name="connsiteX2" fmla="*/ 2113774 w 2113774"/>
                <a:gd name="connsiteY2" fmla="*/ 0 h 1598104"/>
                <a:gd name="connsiteX3" fmla="*/ 908580 w 2113774"/>
                <a:gd name="connsiteY3" fmla="*/ 1598104 h 1598104"/>
                <a:gd name="connsiteX4" fmla="*/ 150338 w 2113774"/>
                <a:gd name="connsiteY4" fmla="*/ 1593944 h 1598104"/>
                <a:gd name="connsiteX5" fmla="*/ 0 w 2113774"/>
                <a:gd name="connsiteY5" fmla="*/ 1502861 h 1598104"/>
                <a:gd name="connsiteX0" fmla="*/ 0 w 2113774"/>
                <a:gd name="connsiteY0" fmla="*/ 1502861 h 1598104"/>
                <a:gd name="connsiteX1" fmla="*/ 1158930 w 2113774"/>
                <a:gd name="connsiteY1" fmla="*/ 0 h 1598104"/>
                <a:gd name="connsiteX2" fmla="*/ 2113774 w 2113774"/>
                <a:gd name="connsiteY2" fmla="*/ 0 h 1598104"/>
                <a:gd name="connsiteX3" fmla="*/ 908580 w 2113774"/>
                <a:gd name="connsiteY3" fmla="*/ 1598104 h 1598104"/>
                <a:gd name="connsiteX4" fmla="*/ 150338 w 2113774"/>
                <a:gd name="connsiteY4" fmla="*/ 1593944 h 1598104"/>
                <a:gd name="connsiteX5" fmla="*/ 0 w 2113774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29230"/>
                <a:gd name="connsiteY0" fmla="*/ 1459075 h 1598104"/>
                <a:gd name="connsiteX1" fmla="*/ 1174386 w 2129230"/>
                <a:gd name="connsiteY1" fmla="*/ 0 h 1598104"/>
                <a:gd name="connsiteX2" fmla="*/ 2129230 w 2129230"/>
                <a:gd name="connsiteY2" fmla="*/ 0 h 1598104"/>
                <a:gd name="connsiteX3" fmla="*/ 924036 w 2129230"/>
                <a:gd name="connsiteY3" fmla="*/ 1598104 h 1598104"/>
                <a:gd name="connsiteX4" fmla="*/ 165794 w 2129230"/>
                <a:gd name="connsiteY4" fmla="*/ 1593944 h 1598104"/>
                <a:gd name="connsiteX5" fmla="*/ 1 w 2129230"/>
                <a:gd name="connsiteY5" fmla="*/ 1459075 h 1598104"/>
                <a:gd name="connsiteX0" fmla="*/ 2 w 2124080"/>
                <a:gd name="connsiteY0" fmla="*/ 1448772 h 1598104"/>
                <a:gd name="connsiteX1" fmla="*/ 1169236 w 2124080"/>
                <a:gd name="connsiteY1" fmla="*/ 0 h 1598104"/>
                <a:gd name="connsiteX2" fmla="*/ 2124080 w 2124080"/>
                <a:gd name="connsiteY2" fmla="*/ 0 h 1598104"/>
                <a:gd name="connsiteX3" fmla="*/ 918886 w 2124080"/>
                <a:gd name="connsiteY3" fmla="*/ 1598104 h 1598104"/>
                <a:gd name="connsiteX4" fmla="*/ 160644 w 2124080"/>
                <a:gd name="connsiteY4" fmla="*/ 1593944 h 1598104"/>
                <a:gd name="connsiteX5" fmla="*/ 2 w 2124080"/>
                <a:gd name="connsiteY5" fmla="*/ 1448772 h 1598104"/>
                <a:gd name="connsiteX0" fmla="*/ 2 w 2124080"/>
                <a:gd name="connsiteY0" fmla="*/ 1448772 h 1598104"/>
                <a:gd name="connsiteX1" fmla="*/ 1169236 w 2124080"/>
                <a:gd name="connsiteY1" fmla="*/ 0 h 1598104"/>
                <a:gd name="connsiteX2" fmla="*/ 2124080 w 2124080"/>
                <a:gd name="connsiteY2" fmla="*/ 0 h 1598104"/>
                <a:gd name="connsiteX3" fmla="*/ 918886 w 2124080"/>
                <a:gd name="connsiteY3" fmla="*/ 1598104 h 1598104"/>
                <a:gd name="connsiteX4" fmla="*/ 160644 w 2124080"/>
                <a:gd name="connsiteY4" fmla="*/ 1593944 h 1598104"/>
                <a:gd name="connsiteX5" fmla="*/ 2 w 2124080"/>
                <a:gd name="connsiteY5" fmla="*/ 1448772 h 1598104"/>
                <a:gd name="connsiteX0" fmla="*/ 0 w 2124078"/>
                <a:gd name="connsiteY0" fmla="*/ 1448772 h 1598104"/>
                <a:gd name="connsiteX1" fmla="*/ 1169234 w 2124078"/>
                <a:gd name="connsiteY1" fmla="*/ 0 h 1598104"/>
                <a:gd name="connsiteX2" fmla="*/ 2124078 w 2124078"/>
                <a:gd name="connsiteY2" fmla="*/ 0 h 1598104"/>
                <a:gd name="connsiteX3" fmla="*/ 918884 w 2124078"/>
                <a:gd name="connsiteY3" fmla="*/ 1598104 h 1598104"/>
                <a:gd name="connsiteX4" fmla="*/ 160642 w 2124078"/>
                <a:gd name="connsiteY4" fmla="*/ 1593944 h 1598104"/>
                <a:gd name="connsiteX5" fmla="*/ 0 w 2124078"/>
                <a:gd name="connsiteY5" fmla="*/ 1448772 h 1598104"/>
                <a:gd name="connsiteX0" fmla="*/ 0 w 2124078"/>
                <a:gd name="connsiteY0" fmla="*/ 1448772 h 1598104"/>
                <a:gd name="connsiteX1" fmla="*/ 1169234 w 2124078"/>
                <a:gd name="connsiteY1" fmla="*/ 0 h 1598104"/>
                <a:gd name="connsiteX2" fmla="*/ 2124078 w 2124078"/>
                <a:gd name="connsiteY2" fmla="*/ 0 h 1598104"/>
                <a:gd name="connsiteX3" fmla="*/ 918884 w 2124078"/>
                <a:gd name="connsiteY3" fmla="*/ 1598104 h 1598104"/>
                <a:gd name="connsiteX4" fmla="*/ 160642 w 2124078"/>
                <a:gd name="connsiteY4" fmla="*/ 1593944 h 1598104"/>
                <a:gd name="connsiteX5" fmla="*/ 0 w 2124078"/>
                <a:gd name="connsiteY5" fmla="*/ 1448772 h 1598104"/>
                <a:gd name="connsiteX0" fmla="*/ 31 w 2124109"/>
                <a:gd name="connsiteY0" fmla="*/ 1448772 h 1598104"/>
                <a:gd name="connsiteX1" fmla="*/ 1169265 w 2124109"/>
                <a:gd name="connsiteY1" fmla="*/ 0 h 1598104"/>
                <a:gd name="connsiteX2" fmla="*/ 2124109 w 2124109"/>
                <a:gd name="connsiteY2" fmla="*/ 0 h 1598104"/>
                <a:gd name="connsiteX3" fmla="*/ 918915 w 2124109"/>
                <a:gd name="connsiteY3" fmla="*/ 1598104 h 1598104"/>
                <a:gd name="connsiteX4" fmla="*/ 160673 w 2124109"/>
                <a:gd name="connsiteY4" fmla="*/ 1593944 h 1598104"/>
                <a:gd name="connsiteX5" fmla="*/ 31 w 2124109"/>
                <a:gd name="connsiteY5" fmla="*/ 1448772 h 1598104"/>
                <a:gd name="connsiteX0" fmla="*/ 31 w 2124109"/>
                <a:gd name="connsiteY0" fmla="*/ 1448772 h 1598104"/>
                <a:gd name="connsiteX1" fmla="*/ 1169265 w 2124109"/>
                <a:gd name="connsiteY1" fmla="*/ 0 h 1598104"/>
                <a:gd name="connsiteX2" fmla="*/ 2124109 w 2124109"/>
                <a:gd name="connsiteY2" fmla="*/ 0 h 1598104"/>
                <a:gd name="connsiteX3" fmla="*/ 918915 w 2124109"/>
                <a:gd name="connsiteY3" fmla="*/ 1598104 h 1598104"/>
                <a:gd name="connsiteX4" fmla="*/ 160673 w 2124109"/>
                <a:gd name="connsiteY4" fmla="*/ 1593944 h 1598104"/>
                <a:gd name="connsiteX5" fmla="*/ 31 w 2124109"/>
                <a:gd name="connsiteY5" fmla="*/ 1448772 h 1598104"/>
                <a:gd name="connsiteX0" fmla="*/ 177 w 2124255"/>
                <a:gd name="connsiteY0" fmla="*/ 1448772 h 1598104"/>
                <a:gd name="connsiteX1" fmla="*/ 1169411 w 2124255"/>
                <a:gd name="connsiteY1" fmla="*/ 0 h 1598104"/>
                <a:gd name="connsiteX2" fmla="*/ 2124255 w 2124255"/>
                <a:gd name="connsiteY2" fmla="*/ 0 h 1598104"/>
                <a:gd name="connsiteX3" fmla="*/ 919061 w 2124255"/>
                <a:gd name="connsiteY3" fmla="*/ 1598104 h 1598104"/>
                <a:gd name="connsiteX4" fmla="*/ 160819 w 2124255"/>
                <a:gd name="connsiteY4" fmla="*/ 1593944 h 1598104"/>
                <a:gd name="connsiteX5" fmla="*/ 177 w 2124255"/>
                <a:gd name="connsiteY5" fmla="*/ 1448772 h 1598104"/>
                <a:gd name="connsiteX0" fmla="*/ 177 w 2124255"/>
                <a:gd name="connsiteY0" fmla="*/ 1448772 h 1598104"/>
                <a:gd name="connsiteX1" fmla="*/ 1169411 w 2124255"/>
                <a:gd name="connsiteY1" fmla="*/ 0 h 1598104"/>
                <a:gd name="connsiteX2" fmla="*/ 2124255 w 2124255"/>
                <a:gd name="connsiteY2" fmla="*/ 0 h 1598104"/>
                <a:gd name="connsiteX3" fmla="*/ 919061 w 2124255"/>
                <a:gd name="connsiteY3" fmla="*/ 1598104 h 1598104"/>
                <a:gd name="connsiteX4" fmla="*/ 160819 w 2124255"/>
                <a:gd name="connsiteY4" fmla="*/ 1593944 h 1598104"/>
                <a:gd name="connsiteX5" fmla="*/ 177 w 2124255"/>
                <a:gd name="connsiteY5" fmla="*/ 1448772 h 1598104"/>
                <a:gd name="connsiteX0" fmla="*/ 176 w 2126830"/>
                <a:gd name="connsiteY0" fmla="*/ 1428168 h 1598104"/>
                <a:gd name="connsiteX1" fmla="*/ 1171986 w 2126830"/>
                <a:gd name="connsiteY1" fmla="*/ 0 h 1598104"/>
                <a:gd name="connsiteX2" fmla="*/ 2126830 w 2126830"/>
                <a:gd name="connsiteY2" fmla="*/ 0 h 1598104"/>
                <a:gd name="connsiteX3" fmla="*/ 921636 w 2126830"/>
                <a:gd name="connsiteY3" fmla="*/ 1598104 h 1598104"/>
                <a:gd name="connsiteX4" fmla="*/ 163394 w 2126830"/>
                <a:gd name="connsiteY4" fmla="*/ 1593944 h 1598104"/>
                <a:gd name="connsiteX5" fmla="*/ 176 w 2126830"/>
                <a:gd name="connsiteY5" fmla="*/ 1428168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03 w 2136625"/>
                <a:gd name="connsiteY0" fmla="*/ 1421590 h 1598104"/>
                <a:gd name="connsiteX1" fmla="*/ 1181781 w 2136625"/>
                <a:gd name="connsiteY1" fmla="*/ 0 h 1598104"/>
                <a:gd name="connsiteX2" fmla="*/ 2136625 w 2136625"/>
                <a:gd name="connsiteY2" fmla="*/ 0 h 1598104"/>
                <a:gd name="connsiteX3" fmla="*/ 931431 w 2136625"/>
                <a:gd name="connsiteY3" fmla="*/ 1598104 h 1598104"/>
                <a:gd name="connsiteX4" fmla="*/ 173189 w 2136625"/>
                <a:gd name="connsiteY4" fmla="*/ 1593944 h 1598104"/>
                <a:gd name="connsiteX5" fmla="*/ 103 w 2136625"/>
                <a:gd name="connsiteY5" fmla="*/ 1421590 h 1598104"/>
                <a:gd name="connsiteX0" fmla="*/ 136 w 2136658"/>
                <a:gd name="connsiteY0" fmla="*/ 1421590 h 1598104"/>
                <a:gd name="connsiteX1" fmla="*/ 1181814 w 2136658"/>
                <a:gd name="connsiteY1" fmla="*/ 0 h 1598104"/>
                <a:gd name="connsiteX2" fmla="*/ 2136658 w 2136658"/>
                <a:gd name="connsiteY2" fmla="*/ 0 h 1598104"/>
                <a:gd name="connsiteX3" fmla="*/ 931464 w 2136658"/>
                <a:gd name="connsiteY3" fmla="*/ 1598104 h 1598104"/>
                <a:gd name="connsiteX4" fmla="*/ 173222 w 2136658"/>
                <a:gd name="connsiteY4" fmla="*/ 1593944 h 1598104"/>
                <a:gd name="connsiteX5" fmla="*/ 136 w 2136658"/>
                <a:gd name="connsiteY5" fmla="*/ 1421590 h 1598104"/>
                <a:gd name="connsiteX0" fmla="*/ 103 w 2136625"/>
                <a:gd name="connsiteY0" fmla="*/ 1421590 h 1598104"/>
                <a:gd name="connsiteX1" fmla="*/ 1181781 w 2136625"/>
                <a:gd name="connsiteY1" fmla="*/ 0 h 1598104"/>
                <a:gd name="connsiteX2" fmla="*/ 2136625 w 2136625"/>
                <a:gd name="connsiteY2" fmla="*/ 0 h 1598104"/>
                <a:gd name="connsiteX3" fmla="*/ 931431 w 2136625"/>
                <a:gd name="connsiteY3" fmla="*/ 1598104 h 1598104"/>
                <a:gd name="connsiteX4" fmla="*/ 173189 w 2136625"/>
                <a:gd name="connsiteY4" fmla="*/ 1593944 h 1598104"/>
                <a:gd name="connsiteX5" fmla="*/ 103 w 2136625"/>
                <a:gd name="connsiteY5" fmla="*/ 1421590 h 1598104"/>
                <a:gd name="connsiteX0" fmla="*/ 0 w 2136522"/>
                <a:gd name="connsiteY0" fmla="*/ 1421590 h 1598104"/>
                <a:gd name="connsiteX1" fmla="*/ 1181678 w 2136522"/>
                <a:gd name="connsiteY1" fmla="*/ 0 h 1598104"/>
                <a:gd name="connsiteX2" fmla="*/ 2136522 w 2136522"/>
                <a:gd name="connsiteY2" fmla="*/ 0 h 1598104"/>
                <a:gd name="connsiteX3" fmla="*/ 931328 w 2136522"/>
                <a:gd name="connsiteY3" fmla="*/ 1598104 h 1598104"/>
                <a:gd name="connsiteX4" fmla="*/ 173086 w 2136522"/>
                <a:gd name="connsiteY4" fmla="*/ 1593944 h 1598104"/>
                <a:gd name="connsiteX5" fmla="*/ 0 w 2136522"/>
                <a:gd name="connsiteY5" fmla="*/ 1421590 h 1598104"/>
                <a:gd name="connsiteX0" fmla="*/ 0 w 2136522"/>
                <a:gd name="connsiteY0" fmla="*/ 1421590 h 1598104"/>
                <a:gd name="connsiteX1" fmla="*/ 1181678 w 2136522"/>
                <a:gd name="connsiteY1" fmla="*/ 0 h 1598104"/>
                <a:gd name="connsiteX2" fmla="*/ 2136522 w 2136522"/>
                <a:gd name="connsiteY2" fmla="*/ 0 h 1598104"/>
                <a:gd name="connsiteX3" fmla="*/ 931328 w 2136522"/>
                <a:gd name="connsiteY3" fmla="*/ 1598104 h 1598104"/>
                <a:gd name="connsiteX4" fmla="*/ 173086 w 2136522"/>
                <a:gd name="connsiteY4" fmla="*/ 1593944 h 1598104"/>
                <a:gd name="connsiteX5" fmla="*/ 0 w 2136522"/>
                <a:gd name="connsiteY5" fmla="*/ 1421590 h 1598104"/>
                <a:gd name="connsiteX0" fmla="*/ 0 w 2136522"/>
                <a:gd name="connsiteY0" fmla="*/ 1421590 h 1605886"/>
                <a:gd name="connsiteX1" fmla="*/ 1181678 w 2136522"/>
                <a:gd name="connsiteY1" fmla="*/ 0 h 1605886"/>
                <a:gd name="connsiteX2" fmla="*/ 2136522 w 2136522"/>
                <a:gd name="connsiteY2" fmla="*/ 0 h 1605886"/>
                <a:gd name="connsiteX3" fmla="*/ 931328 w 2136522"/>
                <a:gd name="connsiteY3" fmla="*/ 1598104 h 1605886"/>
                <a:gd name="connsiteX4" fmla="*/ 173086 w 2136522"/>
                <a:gd name="connsiteY4" fmla="*/ 1593944 h 1605886"/>
                <a:gd name="connsiteX5" fmla="*/ 0 w 2136522"/>
                <a:gd name="connsiteY5" fmla="*/ 1421590 h 1605886"/>
                <a:gd name="connsiteX0" fmla="*/ 379 w 2136901"/>
                <a:gd name="connsiteY0" fmla="*/ 1421590 h 1598104"/>
                <a:gd name="connsiteX1" fmla="*/ 1182057 w 2136901"/>
                <a:gd name="connsiteY1" fmla="*/ 0 h 1598104"/>
                <a:gd name="connsiteX2" fmla="*/ 2136901 w 2136901"/>
                <a:gd name="connsiteY2" fmla="*/ 0 h 1598104"/>
                <a:gd name="connsiteX3" fmla="*/ 931707 w 2136901"/>
                <a:gd name="connsiteY3" fmla="*/ 1598104 h 1598104"/>
                <a:gd name="connsiteX4" fmla="*/ 173465 w 2136901"/>
                <a:gd name="connsiteY4" fmla="*/ 1593944 h 1598104"/>
                <a:gd name="connsiteX5" fmla="*/ 379 w 2136901"/>
                <a:gd name="connsiteY5" fmla="*/ 1421590 h 1598104"/>
                <a:gd name="connsiteX0" fmla="*/ 379 w 2136901"/>
                <a:gd name="connsiteY0" fmla="*/ 1421590 h 1598104"/>
                <a:gd name="connsiteX1" fmla="*/ 1182057 w 2136901"/>
                <a:gd name="connsiteY1" fmla="*/ 0 h 1598104"/>
                <a:gd name="connsiteX2" fmla="*/ 2136901 w 2136901"/>
                <a:gd name="connsiteY2" fmla="*/ 0 h 1598104"/>
                <a:gd name="connsiteX3" fmla="*/ 931707 w 2136901"/>
                <a:gd name="connsiteY3" fmla="*/ 1598104 h 1598104"/>
                <a:gd name="connsiteX4" fmla="*/ 173465 w 2136901"/>
                <a:gd name="connsiteY4" fmla="*/ 1593944 h 1598104"/>
                <a:gd name="connsiteX5" fmla="*/ 379 w 2136901"/>
                <a:gd name="connsiteY5" fmla="*/ 1421590 h 1598104"/>
                <a:gd name="connsiteX0" fmla="*/ 379 w 2136901"/>
                <a:gd name="connsiteY0" fmla="*/ 1421590 h 1598104"/>
                <a:gd name="connsiteX1" fmla="*/ 1182057 w 2136901"/>
                <a:gd name="connsiteY1" fmla="*/ 0 h 1598104"/>
                <a:gd name="connsiteX2" fmla="*/ 2136901 w 2136901"/>
                <a:gd name="connsiteY2" fmla="*/ 0 h 1598104"/>
                <a:gd name="connsiteX3" fmla="*/ 931707 w 2136901"/>
                <a:gd name="connsiteY3" fmla="*/ 1598104 h 1598104"/>
                <a:gd name="connsiteX4" fmla="*/ 173465 w 2136901"/>
                <a:gd name="connsiteY4" fmla="*/ 1593944 h 1598104"/>
                <a:gd name="connsiteX5" fmla="*/ 379 w 2136901"/>
                <a:gd name="connsiteY5" fmla="*/ 1421590 h 1598104"/>
                <a:gd name="connsiteX0" fmla="*/ 175 w 2136697"/>
                <a:gd name="connsiteY0" fmla="*/ 1421590 h 1598104"/>
                <a:gd name="connsiteX1" fmla="*/ 1181853 w 2136697"/>
                <a:gd name="connsiteY1" fmla="*/ 0 h 1598104"/>
                <a:gd name="connsiteX2" fmla="*/ 2136697 w 2136697"/>
                <a:gd name="connsiteY2" fmla="*/ 0 h 1598104"/>
                <a:gd name="connsiteX3" fmla="*/ 931503 w 2136697"/>
                <a:gd name="connsiteY3" fmla="*/ 1598104 h 1598104"/>
                <a:gd name="connsiteX4" fmla="*/ 173261 w 2136697"/>
                <a:gd name="connsiteY4" fmla="*/ 1593944 h 1598104"/>
                <a:gd name="connsiteX5" fmla="*/ 175 w 2136697"/>
                <a:gd name="connsiteY5" fmla="*/ 1421590 h 1598104"/>
                <a:gd name="connsiteX0" fmla="*/ 175 w 2136697"/>
                <a:gd name="connsiteY0" fmla="*/ 1421590 h 1598104"/>
                <a:gd name="connsiteX1" fmla="*/ 1181853 w 2136697"/>
                <a:gd name="connsiteY1" fmla="*/ 0 h 1598104"/>
                <a:gd name="connsiteX2" fmla="*/ 2136697 w 2136697"/>
                <a:gd name="connsiteY2" fmla="*/ 0 h 1598104"/>
                <a:gd name="connsiteX3" fmla="*/ 931503 w 2136697"/>
                <a:gd name="connsiteY3" fmla="*/ 1598104 h 1598104"/>
                <a:gd name="connsiteX4" fmla="*/ 173261 w 2136697"/>
                <a:gd name="connsiteY4" fmla="*/ 1593944 h 1598104"/>
                <a:gd name="connsiteX5" fmla="*/ 175 w 2136697"/>
                <a:gd name="connsiteY5" fmla="*/ 1421590 h 1598104"/>
                <a:gd name="connsiteX0" fmla="*/ 175 w 2136697"/>
                <a:gd name="connsiteY0" fmla="*/ 1421590 h 1598104"/>
                <a:gd name="connsiteX1" fmla="*/ 1181853 w 2136697"/>
                <a:gd name="connsiteY1" fmla="*/ 0 h 1598104"/>
                <a:gd name="connsiteX2" fmla="*/ 2136697 w 2136697"/>
                <a:gd name="connsiteY2" fmla="*/ 0 h 1598104"/>
                <a:gd name="connsiteX3" fmla="*/ 931503 w 2136697"/>
                <a:gd name="connsiteY3" fmla="*/ 1598104 h 1598104"/>
                <a:gd name="connsiteX4" fmla="*/ 173261 w 2136697"/>
                <a:gd name="connsiteY4" fmla="*/ 1593944 h 1598104"/>
                <a:gd name="connsiteX5" fmla="*/ 175 w 2136697"/>
                <a:gd name="connsiteY5" fmla="*/ 1421590 h 1598104"/>
                <a:gd name="connsiteX0" fmla="*/ 175 w 2136697"/>
                <a:gd name="connsiteY0" fmla="*/ 1421590 h 1624516"/>
                <a:gd name="connsiteX1" fmla="*/ 1181853 w 2136697"/>
                <a:gd name="connsiteY1" fmla="*/ 0 h 1624516"/>
                <a:gd name="connsiteX2" fmla="*/ 2136697 w 2136697"/>
                <a:gd name="connsiteY2" fmla="*/ 0 h 1624516"/>
                <a:gd name="connsiteX3" fmla="*/ 931503 w 2136697"/>
                <a:gd name="connsiteY3" fmla="*/ 1598104 h 1624516"/>
                <a:gd name="connsiteX4" fmla="*/ 173261 w 2136697"/>
                <a:gd name="connsiteY4" fmla="*/ 1593944 h 1624516"/>
                <a:gd name="connsiteX5" fmla="*/ 175 w 2136697"/>
                <a:gd name="connsiteY5" fmla="*/ 1421590 h 1624516"/>
                <a:gd name="connsiteX0" fmla="*/ 175 w 2136697"/>
                <a:gd name="connsiteY0" fmla="*/ 1421590 h 1615756"/>
                <a:gd name="connsiteX1" fmla="*/ 1181853 w 2136697"/>
                <a:gd name="connsiteY1" fmla="*/ 0 h 1615756"/>
                <a:gd name="connsiteX2" fmla="*/ 2136697 w 2136697"/>
                <a:gd name="connsiteY2" fmla="*/ 0 h 1615756"/>
                <a:gd name="connsiteX3" fmla="*/ 931503 w 2136697"/>
                <a:gd name="connsiteY3" fmla="*/ 1598104 h 1615756"/>
                <a:gd name="connsiteX4" fmla="*/ 173261 w 2136697"/>
                <a:gd name="connsiteY4" fmla="*/ 1593944 h 1615756"/>
                <a:gd name="connsiteX5" fmla="*/ 175 w 2136697"/>
                <a:gd name="connsiteY5" fmla="*/ 1421590 h 1615756"/>
                <a:gd name="connsiteX0" fmla="*/ 175 w 2136697"/>
                <a:gd name="connsiteY0" fmla="*/ 1421590 h 1604305"/>
                <a:gd name="connsiteX1" fmla="*/ 1181853 w 2136697"/>
                <a:gd name="connsiteY1" fmla="*/ 0 h 1604305"/>
                <a:gd name="connsiteX2" fmla="*/ 2136697 w 2136697"/>
                <a:gd name="connsiteY2" fmla="*/ 0 h 1604305"/>
                <a:gd name="connsiteX3" fmla="*/ 934795 w 2136697"/>
                <a:gd name="connsiteY3" fmla="*/ 1581660 h 1604305"/>
                <a:gd name="connsiteX4" fmla="*/ 173261 w 2136697"/>
                <a:gd name="connsiteY4" fmla="*/ 1593944 h 1604305"/>
                <a:gd name="connsiteX5" fmla="*/ 175 w 2136697"/>
                <a:gd name="connsiteY5" fmla="*/ 1421590 h 1604305"/>
                <a:gd name="connsiteX0" fmla="*/ 175 w 2136697"/>
                <a:gd name="connsiteY0" fmla="*/ 1421590 h 1608521"/>
                <a:gd name="connsiteX1" fmla="*/ 1181853 w 2136697"/>
                <a:gd name="connsiteY1" fmla="*/ 0 h 1608521"/>
                <a:gd name="connsiteX2" fmla="*/ 2136697 w 2136697"/>
                <a:gd name="connsiteY2" fmla="*/ 0 h 1608521"/>
                <a:gd name="connsiteX3" fmla="*/ 934795 w 2136697"/>
                <a:gd name="connsiteY3" fmla="*/ 1581660 h 1608521"/>
                <a:gd name="connsiteX4" fmla="*/ 173261 w 2136697"/>
                <a:gd name="connsiteY4" fmla="*/ 1593944 h 1608521"/>
                <a:gd name="connsiteX5" fmla="*/ 175 w 2136697"/>
                <a:gd name="connsiteY5" fmla="*/ 1421590 h 1608521"/>
                <a:gd name="connsiteX0" fmla="*/ 175 w 2136697"/>
                <a:gd name="connsiteY0" fmla="*/ 1421590 h 1595941"/>
                <a:gd name="connsiteX1" fmla="*/ 1181853 w 2136697"/>
                <a:gd name="connsiteY1" fmla="*/ 0 h 1595941"/>
                <a:gd name="connsiteX2" fmla="*/ 2136697 w 2136697"/>
                <a:gd name="connsiteY2" fmla="*/ 0 h 1595941"/>
                <a:gd name="connsiteX3" fmla="*/ 951241 w 2136697"/>
                <a:gd name="connsiteY3" fmla="*/ 1555346 h 1595941"/>
                <a:gd name="connsiteX4" fmla="*/ 173261 w 2136697"/>
                <a:gd name="connsiteY4" fmla="*/ 1593944 h 1595941"/>
                <a:gd name="connsiteX5" fmla="*/ 175 w 2136697"/>
                <a:gd name="connsiteY5" fmla="*/ 1421590 h 1595941"/>
                <a:gd name="connsiteX0" fmla="*/ 175 w 2136697"/>
                <a:gd name="connsiteY0" fmla="*/ 1421590 h 1610638"/>
                <a:gd name="connsiteX1" fmla="*/ 1181853 w 2136697"/>
                <a:gd name="connsiteY1" fmla="*/ 0 h 1610638"/>
                <a:gd name="connsiteX2" fmla="*/ 2136697 w 2136697"/>
                <a:gd name="connsiteY2" fmla="*/ 0 h 1610638"/>
                <a:gd name="connsiteX3" fmla="*/ 951241 w 2136697"/>
                <a:gd name="connsiteY3" fmla="*/ 1555346 h 1610638"/>
                <a:gd name="connsiteX4" fmla="*/ 173261 w 2136697"/>
                <a:gd name="connsiteY4" fmla="*/ 1593944 h 1610638"/>
                <a:gd name="connsiteX5" fmla="*/ 175 w 2136697"/>
                <a:gd name="connsiteY5" fmla="*/ 1421590 h 1610638"/>
                <a:gd name="connsiteX0" fmla="*/ 175 w 2136697"/>
                <a:gd name="connsiteY0" fmla="*/ 1421590 h 1616000"/>
                <a:gd name="connsiteX1" fmla="*/ 1181853 w 2136697"/>
                <a:gd name="connsiteY1" fmla="*/ 0 h 1616000"/>
                <a:gd name="connsiteX2" fmla="*/ 2136697 w 2136697"/>
                <a:gd name="connsiteY2" fmla="*/ 0 h 1616000"/>
                <a:gd name="connsiteX3" fmla="*/ 951241 w 2136697"/>
                <a:gd name="connsiteY3" fmla="*/ 1555346 h 1616000"/>
                <a:gd name="connsiteX4" fmla="*/ 173261 w 2136697"/>
                <a:gd name="connsiteY4" fmla="*/ 1593944 h 1616000"/>
                <a:gd name="connsiteX5" fmla="*/ 175 w 2136697"/>
                <a:gd name="connsiteY5" fmla="*/ 1421590 h 1616000"/>
                <a:gd name="connsiteX0" fmla="*/ 175 w 2136697"/>
                <a:gd name="connsiteY0" fmla="*/ 1421590 h 1621935"/>
                <a:gd name="connsiteX1" fmla="*/ 1181853 w 2136697"/>
                <a:gd name="connsiteY1" fmla="*/ 0 h 1621935"/>
                <a:gd name="connsiteX2" fmla="*/ 2136697 w 2136697"/>
                <a:gd name="connsiteY2" fmla="*/ 0 h 1621935"/>
                <a:gd name="connsiteX3" fmla="*/ 951241 w 2136697"/>
                <a:gd name="connsiteY3" fmla="*/ 1555346 h 1621935"/>
                <a:gd name="connsiteX4" fmla="*/ 176550 w 2136697"/>
                <a:gd name="connsiteY4" fmla="*/ 1607103 h 1621935"/>
                <a:gd name="connsiteX5" fmla="*/ 175 w 2136697"/>
                <a:gd name="connsiteY5" fmla="*/ 1421590 h 1621935"/>
                <a:gd name="connsiteX0" fmla="*/ 175 w 2136697"/>
                <a:gd name="connsiteY0" fmla="*/ 1421590 h 1612307"/>
                <a:gd name="connsiteX1" fmla="*/ 1181853 w 2136697"/>
                <a:gd name="connsiteY1" fmla="*/ 0 h 1612307"/>
                <a:gd name="connsiteX2" fmla="*/ 2136697 w 2136697"/>
                <a:gd name="connsiteY2" fmla="*/ 0 h 1612307"/>
                <a:gd name="connsiteX3" fmla="*/ 964398 w 2136697"/>
                <a:gd name="connsiteY3" fmla="*/ 1532321 h 1612307"/>
                <a:gd name="connsiteX4" fmla="*/ 176550 w 2136697"/>
                <a:gd name="connsiteY4" fmla="*/ 1607103 h 1612307"/>
                <a:gd name="connsiteX5" fmla="*/ 175 w 2136697"/>
                <a:gd name="connsiteY5" fmla="*/ 1421590 h 1612307"/>
                <a:gd name="connsiteX0" fmla="*/ 175 w 2136697"/>
                <a:gd name="connsiteY0" fmla="*/ 1421590 h 1620507"/>
                <a:gd name="connsiteX1" fmla="*/ 1181853 w 2136697"/>
                <a:gd name="connsiteY1" fmla="*/ 0 h 1620507"/>
                <a:gd name="connsiteX2" fmla="*/ 2136697 w 2136697"/>
                <a:gd name="connsiteY2" fmla="*/ 0 h 1620507"/>
                <a:gd name="connsiteX3" fmla="*/ 964398 w 2136697"/>
                <a:gd name="connsiteY3" fmla="*/ 1532321 h 1620507"/>
                <a:gd name="connsiteX4" fmla="*/ 176550 w 2136697"/>
                <a:gd name="connsiteY4" fmla="*/ 1607103 h 1620507"/>
                <a:gd name="connsiteX5" fmla="*/ 175 w 2136697"/>
                <a:gd name="connsiteY5" fmla="*/ 1421590 h 1620507"/>
                <a:gd name="connsiteX0" fmla="*/ 175 w 2136697"/>
                <a:gd name="connsiteY0" fmla="*/ 1422384 h 1621301"/>
                <a:gd name="connsiteX1" fmla="*/ 1181853 w 2136697"/>
                <a:gd name="connsiteY1" fmla="*/ 794 h 1621301"/>
                <a:gd name="connsiteX2" fmla="*/ 1893612 w 2136697"/>
                <a:gd name="connsiteY2" fmla="*/ 0 h 1621301"/>
                <a:gd name="connsiteX3" fmla="*/ 2136697 w 2136697"/>
                <a:gd name="connsiteY3" fmla="*/ 794 h 1621301"/>
                <a:gd name="connsiteX4" fmla="*/ 964398 w 2136697"/>
                <a:gd name="connsiteY4" fmla="*/ 1533115 h 1621301"/>
                <a:gd name="connsiteX5" fmla="*/ 176550 w 2136697"/>
                <a:gd name="connsiteY5" fmla="*/ 1607897 h 1621301"/>
                <a:gd name="connsiteX6" fmla="*/ 175 w 2136697"/>
                <a:gd name="connsiteY6" fmla="*/ 1422384 h 1621301"/>
                <a:gd name="connsiteX0" fmla="*/ 175 w 2067623"/>
                <a:gd name="connsiteY0" fmla="*/ 1422384 h 1621301"/>
                <a:gd name="connsiteX1" fmla="*/ 1181853 w 2067623"/>
                <a:gd name="connsiteY1" fmla="*/ 794 h 1621301"/>
                <a:gd name="connsiteX2" fmla="*/ 1893612 w 2067623"/>
                <a:gd name="connsiteY2" fmla="*/ 0 h 1621301"/>
                <a:gd name="connsiteX3" fmla="*/ 2067623 w 2067623"/>
                <a:gd name="connsiteY3" fmla="*/ 115917 h 1621301"/>
                <a:gd name="connsiteX4" fmla="*/ 964398 w 2067623"/>
                <a:gd name="connsiteY4" fmla="*/ 1533115 h 1621301"/>
                <a:gd name="connsiteX5" fmla="*/ 176550 w 2067623"/>
                <a:gd name="connsiteY5" fmla="*/ 1607897 h 1621301"/>
                <a:gd name="connsiteX6" fmla="*/ 175 w 2067623"/>
                <a:gd name="connsiteY6" fmla="*/ 1422384 h 1621301"/>
                <a:gd name="connsiteX0" fmla="*/ 175 w 2073421"/>
                <a:gd name="connsiteY0" fmla="*/ 1422384 h 1621301"/>
                <a:gd name="connsiteX1" fmla="*/ 1181853 w 2073421"/>
                <a:gd name="connsiteY1" fmla="*/ 794 h 1621301"/>
                <a:gd name="connsiteX2" fmla="*/ 1893612 w 2073421"/>
                <a:gd name="connsiteY2" fmla="*/ 0 h 1621301"/>
                <a:gd name="connsiteX3" fmla="*/ 2067623 w 2073421"/>
                <a:gd name="connsiteY3" fmla="*/ 115917 h 1621301"/>
                <a:gd name="connsiteX4" fmla="*/ 964398 w 2073421"/>
                <a:gd name="connsiteY4" fmla="*/ 1533115 h 1621301"/>
                <a:gd name="connsiteX5" fmla="*/ 176550 w 2073421"/>
                <a:gd name="connsiteY5" fmla="*/ 1607897 h 1621301"/>
                <a:gd name="connsiteX6" fmla="*/ 175 w 2073421"/>
                <a:gd name="connsiteY6" fmla="*/ 1422384 h 1621301"/>
                <a:gd name="connsiteX0" fmla="*/ 175 w 2079798"/>
                <a:gd name="connsiteY0" fmla="*/ 1422384 h 1621301"/>
                <a:gd name="connsiteX1" fmla="*/ 1181853 w 2079798"/>
                <a:gd name="connsiteY1" fmla="*/ 794 h 1621301"/>
                <a:gd name="connsiteX2" fmla="*/ 1893612 w 2079798"/>
                <a:gd name="connsiteY2" fmla="*/ 0 h 1621301"/>
                <a:gd name="connsiteX3" fmla="*/ 2074201 w 2079798"/>
                <a:gd name="connsiteY3" fmla="*/ 155388 h 1621301"/>
                <a:gd name="connsiteX4" fmla="*/ 964398 w 2079798"/>
                <a:gd name="connsiteY4" fmla="*/ 1533115 h 1621301"/>
                <a:gd name="connsiteX5" fmla="*/ 176550 w 2079798"/>
                <a:gd name="connsiteY5" fmla="*/ 1607897 h 1621301"/>
                <a:gd name="connsiteX6" fmla="*/ 175 w 2079798"/>
                <a:gd name="connsiteY6" fmla="*/ 1422384 h 1621301"/>
                <a:gd name="connsiteX0" fmla="*/ 175 w 2086273"/>
                <a:gd name="connsiteY0" fmla="*/ 1422384 h 1621301"/>
                <a:gd name="connsiteX1" fmla="*/ 1181853 w 2086273"/>
                <a:gd name="connsiteY1" fmla="*/ 794 h 1621301"/>
                <a:gd name="connsiteX2" fmla="*/ 1893612 w 2086273"/>
                <a:gd name="connsiteY2" fmla="*/ 0 h 1621301"/>
                <a:gd name="connsiteX3" fmla="*/ 2074201 w 2086273"/>
                <a:gd name="connsiteY3" fmla="*/ 155388 h 1621301"/>
                <a:gd name="connsiteX4" fmla="*/ 964398 w 2086273"/>
                <a:gd name="connsiteY4" fmla="*/ 1533115 h 1621301"/>
                <a:gd name="connsiteX5" fmla="*/ 176550 w 2086273"/>
                <a:gd name="connsiteY5" fmla="*/ 1607897 h 1621301"/>
                <a:gd name="connsiteX6" fmla="*/ 175 w 2086273"/>
                <a:gd name="connsiteY6" fmla="*/ 1422384 h 1621301"/>
                <a:gd name="connsiteX0" fmla="*/ 175 w 2086273"/>
                <a:gd name="connsiteY0" fmla="*/ 1422384 h 1621301"/>
                <a:gd name="connsiteX1" fmla="*/ 1181853 w 2086273"/>
                <a:gd name="connsiteY1" fmla="*/ 794 h 1621301"/>
                <a:gd name="connsiteX2" fmla="*/ 1893612 w 2086273"/>
                <a:gd name="connsiteY2" fmla="*/ 0 h 1621301"/>
                <a:gd name="connsiteX3" fmla="*/ 2074201 w 2086273"/>
                <a:gd name="connsiteY3" fmla="*/ 155388 h 1621301"/>
                <a:gd name="connsiteX4" fmla="*/ 964398 w 2086273"/>
                <a:gd name="connsiteY4" fmla="*/ 1533115 h 1621301"/>
                <a:gd name="connsiteX5" fmla="*/ 176550 w 2086273"/>
                <a:gd name="connsiteY5" fmla="*/ 1607897 h 1621301"/>
                <a:gd name="connsiteX6" fmla="*/ 175 w 2086273"/>
                <a:gd name="connsiteY6" fmla="*/ 1422384 h 1621301"/>
                <a:gd name="connsiteX0" fmla="*/ 175 w 2088520"/>
                <a:gd name="connsiteY0" fmla="*/ 1422384 h 1621301"/>
                <a:gd name="connsiteX1" fmla="*/ 1181853 w 2088520"/>
                <a:gd name="connsiteY1" fmla="*/ 794 h 1621301"/>
                <a:gd name="connsiteX2" fmla="*/ 1893612 w 2088520"/>
                <a:gd name="connsiteY2" fmla="*/ 0 h 1621301"/>
                <a:gd name="connsiteX3" fmla="*/ 2074201 w 2088520"/>
                <a:gd name="connsiteY3" fmla="*/ 155388 h 1621301"/>
                <a:gd name="connsiteX4" fmla="*/ 964398 w 2088520"/>
                <a:gd name="connsiteY4" fmla="*/ 1533115 h 1621301"/>
                <a:gd name="connsiteX5" fmla="*/ 176550 w 2088520"/>
                <a:gd name="connsiteY5" fmla="*/ 1607897 h 1621301"/>
                <a:gd name="connsiteX6" fmla="*/ 175 w 2088520"/>
                <a:gd name="connsiteY6" fmla="*/ 1422384 h 1621301"/>
                <a:gd name="connsiteX0" fmla="*/ 175 w 2075561"/>
                <a:gd name="connsiteY0" fmla="*/ 1422384 h 1621301"/>
                <a:gd name="connsiteX1" fmla="*/ 1181853 w 2075561"/>
                <a:gd name="connsiteY1" fmla="*/ 794 h 1621301"/>
                <a:gd name="connsiteX2" fmla="*/ 1893612 w 2075561"/>
                <a:gd name="connsiteY2" fmla="*/ 0 h 1621301"/>
                <a:gd name="connsiteX3" fmla="*/ 2061048 w 2075561"/>
                <a:gd name="connsiteY3" fmla="*/ 145520 h 1621301"/>
                <a:gd name="connsiteX4" fmla="*/ 964398 w 2075561"/>
                <a:gd name="connsiteY4" fmla="*/ 1533115 h 1621301"/>
                <a:gd name="connsiteX5" fmla="*/ 176550 w 2075561"/>
                <a:gd name="connsiteY5" fmla="*/ 1607897 h 1621301"/>
                <a:gd name="connsiteX6" fmla="*/ 175 w 2075561"/>
                <a:gd name="connsiteY6" fmla="*/ 1422384 h 1621301"/>
                <a:gd name="connsiteX0" fmla="*/ 175 w 2088524"/>
                <a:gd name="connsiteY0" fmla="*/ 1422384 h 1621301"/>
                <a:gd name="connsiteX1" fmla="*/ 1181853 w 2088524"/>
                <a:gd name="connsiteY1" fmla="*/ 794 h 1621301"/>
                <a:gd name="connsiteX2" fmla="*/ 1893612 w 2088524"/>
                <a:gd name="connsiteY2" fmla="*/ 0 h 1621301"/>
                <a:gd name="connsiteX3" fmla="*/ 2074205 w 2088524"/>
                <a:gd name="connsiteY3" fmla="*/ 214594 h 1621301"/>
                <a:gd name="connsiteX4" fmla="*/ 964398 w 2088524"/>
                <a:gd name="connsiteY4" fmla="*/ 1533115 h 1621301"/>
                <a:gd name="connsiteX5" fmla="*/ 176550 w 2088524"/>
                <a:gd name="connsiteY5" fmla="*/ 1607897 h 1621301"/>
                <a:gd name="connsiteX6" fmla="*/ 175 w 2088524"/>
                <a:gd name="connsiteY6" fmla="*/ 1422384 h 1621301"/>
                <a:gd name="connsiteX0" fmla="*/ 175 w 2088524"/>
                <a:gd name="connsiteY0" fmla="*/ 1422384 h 1621301"/>
                <a:gd name="connsiteX1" fmla="*/ 1181853 w 2088524"/>
                <a:gd name="connsiteY1" fmla="*/ 794 h 1621301"/>
                <a:gd name="connsiteX2" fmla="*/ 1893612 w 2088524"/>
                <a:gd name="connsiteY2" fmla="*/ 0 h 1621301"/>
                <a:gd name="connsiteX3" fmla="*/ 2074205 w 2088524"/>
                <a:gd name="connsiteY3" fmla="*/ 214594 h 1621301"/>
                <a:gd name="connsiteX4" fmla="*/ 964398 w 2088524"/>
                <a:gd name="connsiteY4" fmla="*/ 1533115 h 1621301"/>
                <a:gd name="connsiteX5" fmla="*/ 176550 w 2088524"/>
                <a:gd name="connsiteY5" fmla="*/ 1607897 h 1621301"/>
                <a:gd name="connsiteX6" fmla="*/ 175 w 2088524"/>
                <a:gd name="connsiteY6" fmla="*/ 1422384 h 1621301"/>
                <a:gd name="connsiteX0" fmla="*/ 175 w 2074539"/>
                <a:gd name="connsiteY0" fmla="*/ 1422384 h 1621301"/>
                <a:gd name="connsiteX1" fmla="*/ 1181853 w 2074539"/>
                <a:gd name="connsiteY1" fmla="*/ 794 h 1621301"/>
                <a:gd name="connsiteX2" fmla="*/ 1893612 w 2074539"/>
                <a:gd name="connsiteY2" fmla="*/ 0 h 1621301"/>
                <a:gd name="connsiteX3" fmla="*/ 2074205 w 2074539"/>
                <a:gd name="connsiteY3" fmla="*/ 214594 h 1621301"/>
                <a:gd name="connsiteX4" fmla="*/ 964398 w 2074539"/>
                <a:gd name="connsiteY4" fmla="*/ 1533115 h 1621301"/>
                <a:gd name="connsiteX5" fmla="*/ 176550 w 2074539"/>
                <a:gd name="connsiteY5" fmla="*/ 1607897 h 1621301"/>
                <a:gd name="connsiteX6" fmla="*/ 175 w 2074539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3822 h 1622739"/>
                <a:gd name="connsiteX1" fmla="*/ 1181853 w 2074205"/>
                <a:gd name="connsiteY1" fmla="*/ 2232 h 1622739"/>
                <a:gd name="connsiteX2" fmla="*/ 1893612 w 2074205"/>
                <a:gd name="connsiteY2" fmla="*/ 1438 h 1622739"/>
                <a:gd name="connsiteX3" fmla="*/ 2074205 w 2074205"/>
                <a:gd name="connsiteY3" fmla="*/ 216032 h 1622739"/>
                <a:gd name="connsiteX4" fmla="*/ 964398 w 2074205"/>
                <a:gd name="connsiteY4" fmla="*/ 1534553 h 1622739"/>
                <a:gd name="connsiteX5" fmla="*/ 176550 w 2074205"/>
                <a:gd name="connsiteY5" fmla="*/ 1609335 h 1622739"/>
                <a:gd name="connsiteX6" fmla="*/ 175 w 2074205"/>
                <a:gd name="connsiteY6" fmla="*/ 1423822 h 1622739"/>
                <a:gd name="connsiteX0" fmla="*/ 175 w 2074205"/>
                <a:gd name="connsiteY0" fmla="*/ 1424365 h 1623282"/>
                <a:gd name="connsiteX1" fmla="*/ 1181853 w 2074205"/>
                <a:gd name="connsiteY1" fmla="*/ 2775 h 1623282"/>
                <a:gd name="connsiteX2" fmla="*/ 1893612 w 2074205"/>
                <a:gd name="connsiteY2" fmla="*/ 1981 h 1623282"/>
                <a:gd name="connsiteX3" fmla="*/ 2074205 w 2074205"/>
                <a:gd name="connsiteY3" fmla="*/ 216575 h 1623282"/>
                <a:gd name="connsiteX4" fmla="*/ 964398 w 2074205"/>
                <a:gd name="connsiteY4" fmla="*/ 1535096 h 1623282"/>
                <a:gd name="connsiteX5" fmla="*/ 176550 w 2074205"/>
                <a:gd name="connsiteY5" fmla="*/ 1609878 h 1623282"/>
                <a:gd name="connsiteX6" fmla="*/ 175 w 2074205"/>
                <a:gd name="connsiteY6" fmla="*/ 1424365 h 1623282"/>
                <a:gd name="connsiteX0" fmla="*/ 175 w 2074205"/>
                <a:gd name="connsiteY0" fmla="*/ 1424365 h 1623282"/>
                <a:gd name="connsiteX1" fmla="*/ 1181853 w 2074205"/>
                <a:gd name="connsiteY1" fmla="*/ 2775 h 1623282"/>
                <a:gd name="connsiteX2" fmla="*/ 1893612 w 2074205"/>
                <a:gd name="connsiteY2" fmla="*/ 1981 h 1623282"/>
                <a:gd name="connsiteX3" fmla="*/ 2074205 w 2074205"/>
                <a:gd name="connsiteY3" fmla="*/ 216575 h 1623282"/>
                <a:gd name="connsiteX4" fmla="*/ 964398 w 2074205"/>
                <a:gd name="connsiteY4" fmla="*/ 1535096 h 1623282"/>
                <a:gd name="connsiteX5" fmla="*/ 176550 w 2074205"/>
                <a:gd name="connsiteY5" fmla="*/ 1609878 h 1623282"/>
                <a:gd name="connsiteX6" fmla="*/ 175 w 2074205"/>
                <a:gd name="connsiteY6" fmla="*/ 1424365 h 1623282"/>
                <a:gd name="connsiteX0" fmla="*/ 133 w 2074163"/>
                <a:gd name="connsiteY0" fmla="*/ 1424365 h 1623282"/>
                <a:gd name="connsiteX1" fmla="*/ 1181811 w 2074163"/>
                <a:gd name="connsiteY1" fmla="*/ 2775 h 1623282"/>
                <a:gd name="connsiteX2" fmla="*/ 1893570 w 2074163"/>
                <a:gd name="connsiteY2" fmla="*/ 1981 h 1623282"/>
                <a:gd name="connsiteX3" fmla="*/ 2074163 w 2074163"/>
                <a:gd name="connsiteY3" fmla="*/ 216575 h 1623282"/>
                <a:gd name="connsiteX4" fmla="*/ 964356 w 2074163"/>
                <a:gd name="connsiteY4" fmla="*/ 1535096 h 1623282"/>
                <a:gd name="connsiteX5" fmla="*/ 176508 w 2074163"/>
                <a:gd name="connsiteY5" fmla="*/ 1609878 h 1623282"/>
                <a:gd name="connsiteX6" fmla="*/ 133 w 2074163"/>
                <a:gd name="connsiteY6" fmla="*/ 1424365 h 1623282"/>
                <a:gd name="connsiteX0" fmla="*/ 133 w 2074163"/>
                <a:gd name="connsiteY0" fmla="*/ 1424365 h 1623282"/>
                <a:gd name="connsiteX1" fmla="*/ 1181811 w 2074163"/>
                <a:gd name="connsiteY1" fmla="*/ 2775 h 1623282"/>
                <a:gd name="connsiteX2" fmla="*/ 1893570 w 2074163"/>
                <a:gd name="connsiteY2" fmla="*/ 1981 h 1623282"/>
                <a:gd name="connsiteX3" fmla="*/ 2074163 w 2074163"/>
                <a:gd name="connsiteY3" fmla="*/ 216575 h 1623282"/>
                <a:gd name="connsiteX4" fmla="*/ 964356 w 2074163"/>
                <a:gd name="connsiteY4" fmla="*/ 1535096 h 1623282"/>
                <a:gd name="connsiteX5" fmla="*/ 176508 w 2074163"/>
                <a:gd name="connsiteY5" fmla="*/ 1609878 h 1623282"/>
                <a:gd name="connsiteX6" fmla="*/ 133 w 2074163"/>
                <a:gd name="connsiteY6" fmla="*/ 1424365 h 1623282"/>
                <a:gd name="connsiteX0" fmla="*/ 135 w 2074165"/>
                <a:gd name="connsiteY0" fmla="*/ 1424365 h 1623282"/>
                <a:gd name="connsiteX1" fmla="*/ 1181813 w 2074165"/>
                <a:gd name="connsiteY1" fmla="*/ 2775 h 1623282"/>
                <a:gd name="connsiteX2" fmla="*/ 1893572 w 2074165"/>
                <a:gd name="connsiteY2" fmla="*/ 1981 h 1623282"/>
                <a:gd name="connsiteX3" fmla="*/ 2074165 w 2074165"/>
                <a:gd name="connsiteY3" fmla="*/ 216575 h 1623282"/>
                <a:gd name="connsiteX4" fmla="*/ 964358 w 2074165"/>
                <a:gd name="connsiteY4" fmla="*/ 1535096 h 1623282"/>
                <a:gd name="connsiteX5" fmla="*/ 176510 w 2074165"/>
                <a:gd name="connsiteY5" fmla="*/ 1609878 h 1623282"/>
                <a:gd name="connsiteX6" fmla="*/ 135 w 2074165"/>
                <a:gd name="connsiteY6" fmla="*/ 1424365 h 1623282"/>
                <a:gd name="connsiteX0" fmla="*/ 140 w 2074170"/>
                <a:gd name="connsiteY0" fmla="*/ 1424365 h 1623282"/>
                <a:gd name="connsiteX1" fmla="*/ 1181818 w 2074170"/>
                <a:gd name="connsiteY1" fmla="*/ 2775 h 1623282"/>
                <a:gd name="connsiteX2" fmla="*/ 1893577 w 2074170"/>
                <a:gd name="connsiteY2" fmla="*/ 1981 h 1623282"/>
                <a:gd name="connsiteX3" fmla="*/ 2074170 w 2074170"/>
                <a:gd name="connsiteY3" fmla="*/ 216575 h 1623282"/>
                <a:gd name="connsiteX4" fmla="*/ 964363 w 2074170"/>
                <a:gd name="connsiteY4" fmla="*/ 1535096 h 1623282"/>
                <a:gd name="connsiteX5" fmla="*/ 176515 w 2074170"/>
                <a:gd name="connsiteY5" fmla="*/ 1609878 h 1623282"/>
                <a:gd name="connsiteX6" fmla="*/ 140 w 2074170"/>
                <a:gd name="connsiteY6" fmla="*/ 1424365 h 1623282"/>
                <a:gd name="connsiteX0" fmla="*/ 143 w 2074173"/>
                <a:gd name="connsiteY0" fmla="*/ 1424365 h 1623282"/>
                <a:gd name="connsiteX1" fmla="*/ 1181821 w 2074173"/>
                <a:gd name="connsiteY1" fmla="*/ 2775 h 1623282"/>
                <a:gd name="connsiteX2" fmla="*/ 1893580 w 2074173"/>
                <a:gd name="connsiteY2" fmla="*/ 1981 h 1623282"/>
                <a:gd name="connsiteX3" fmla="*/ 2074173 w 2074173"/>
                <a:gd name="connsiteY3" fmla="*/ 216575 h 1623282"/>
                <a:gd name="connsiteX4" fmla="*/ 964366 w 2074173"/>
                <a:gd name="connsiteY4" fmla="*/ 1535096 h 1623282"/>
                <a:gd name="connsiteX5" fmla="*/ 176518 w 2074173"/>
                <a:gd name="connsiteY5" fmla="*/ 1609878 h 1623282"/>
                <a:gd name="connsiteX6" fmla="*/ 143 w 2074173"/>
                <a:gd name="connsiteY6" fmla="*/ 1424365 h 1623282"/>
                <a:gd name="connsiteX0" fmla="*/ 143 w 2074173"/>
                <a:gd name="connsiteY0" fmla="*/ 1424365 h 1630465"/>
                <a:gd name="connsiteX1" fmla="*/ 1181821 w 2074173"/>
                <a:gd name="connsiteY1" fmla="*/ 2775 h 1630465"/>
                <a:gd name="connsiteX2" fmla="*/ 1893580 w 2074173"/>
                <a:gd name="connsiteY2" fmla="*/ 1981 h 1630465"/>
                <a:gd name="connsiteX3" fmla="*/ 2074173 w 2074173"/>
                <a:gd name="connsiteY3" fmla="*/ 216575 h 1630465"/>
                <a:gd name="connsiteX4" fmla="*/ 964366 w 2074173"/>
                <a:gd name="connsiteY4" fmla="*/ 1535096 h 1630465"/>
                <a:gd name="connsiteX5" fmla="*/ 176518 w 2074173"/>
                <a:gd name="connsiteY5" fmla="*/ 1609878 h 1630465"/>
                <a:gd name="connsiteX6" fmla="*/ 143 w 2074173"/>
                <a:gd name="connsiteY6" fmla="*/ 1424365 h 1630465"/>
                <a:gd name="connsiteX0" fmla="*/ 143 w 2074173"/>
                <a:gd name="connsiteY0" fmla="*/ 1424365 h 1676501"/>
                <a:gd name="connsiteX1" fmla="*/ 1181821 w 2074173"/>
                <a:gd name="connsiteY1" fmla="*/ 2775 h 1676501"/>
                <a:gd name="connsiteX2" fmla="*/ 1893580 w 2074173"/>
                <a:gd name="connsiteY2" fmla="*/ 1981 h 1676501"/>
                <a:gd name="connsiteX3" fmla="*/ 2074173 w 2074173"/>
                <a:gd name="connsiteY3" fmla="*/ 216575 h 1676501"/>
                <a:gd name="connsiteX4" fmla="*/ 915028 w 2074173"/>
                <a:gd name="connsiteY4" fmla="*/ 1607459 h 1676501"/>
                <a:gd name="connsiteX5" fmla="*/ 176518 w 2074173"/>
                <a:gd name="connsiteY5" fmla="*/ 1609878 h 1676501"/>
                <a:gd name="connsiteX6" fmla="*/ 143 w 2074173"/>
                <a:gd name="connsiteY6" fmla="*/ 1424365 h 1676501"/>
                <a:gd name="connsiteX0" fmla="*/ 143 w 2074173"/>
                <a:gd name="connsiteY0" fmla="*/ 1424365 h 1612418"/>
                <a:gd name="connsiteX1" fmla="*/ 1181821 w 2074173"/>
                <a:gd name="connsiteY1" fmla="*/ 2775 h 1612418"/>
                <a:gd name="connsiteX2" fmla="*/ 1893580 w 2074173"/>
                <a:gd name="connsiteY2" fmla="*/ 1981 h 1612418"/>
                <a:gd name="connsiteX3" fmla="*/ 2074173 w 2074173"/>
                <a:gd name="connsiteY3" fmla="*/ 216575 h 1612418"/>
                <a:gd name="connsiteX4" fmla="*/ 915028 w 2074173"/>
                <a:gd name="connsiteY4" fmla="*/ 1607459 h 1612418"/>
                <a:gd name="connsiteX5" fmla="*/ 176518 w 2074173"/>
                <a:gd name="connsiteY5" fmla="*/ 1609878 h 1612418"/>
                <a:gd name="connsiteX6" fmla="*/ 143 w 2074173"/>
                <a:gd name="connsiteY6" fmla="*/ 1424365 h 1612418"/>
                <a:gd name="connsiteX0" fmla="*/ 143 w 2074173"/>
                <a:gd name="connsiteY0" fmla="*/ 1424365 h 1609996"/>
                <a:gd name="connsiteX1" fmla="*/ 1181821 w 2074173"/>
                <a:gd name="connsiteY1" fmla="*/ 2775 h 1609996"/>
                <a:gd name="connsiteX2" fmla="*/ 1893580 w 2074173"/>
                <a:gd name="connsiteY2" fmla="*/ 1981 h 1609996"/>
                <a:gd name="connsiteX3" fmla="*/ 2074173 w 2074173"/>
                <a:gd name="connsiteY3" fmla="*/ 216575 h 1609996"/>
                <a:gd name="connsiteX4" fmla="*/ 915028 w 2074173"/>
                <a:gd name="connsiteY4" fmla="*/ 1607459 h 1609996"/>
                <a:gd name="connsiteX5" fmla="*/ 176518 w 2074173"/>
                <a:gd name="connsiteY5" fmla="*/ 1609878 h 1609996"/>
                <a:gd name="connsiteX6" fmla="*/ 143 w 2074173"/>
                <a:gd name="connsiteY6" fmla="*/ 1424365 h 1609996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4198" h="1611075">
                  <a:moveTo>
                    <a:pt x="168" y="1425562"/>
                  </a:moveTo>
                  <a:cubicBezTo>
                    <a:pt x="-13747" y="2036916"/>
                    <a:pt x="948780" y="3379"/>
                    <a:pt x="1181846" y="3972"/>
                  </a:cubicBezTo>
                  <a:lnTo>
                    <a:pt x="1893605" y="3178"/>
                  </a:lnTo>
                  <a:cubicBezTo>
                    <a:pt x="1974634" y="8924"/>
                    <a:pt x="2072119" y="-57691"/>
                    <a:pt x="2074198" y="217772"/>
                  </a:cubicBezTo>
                  <a:cubicBezTo>
                    <a:pt x="2066085" y="-563017"/>
                    <a:pt x="1202760" y="1596748"/>
                    <a:pt x="915053" y="1608656"/>
                  </a:cubicBezTo>
                  <a:lnTo>
                    <a:pt x="176543" y="1611075"/>
                  </a:lnTo>
                  <a:cubicBezTo>
                    <a:pt x="87416" y="1598403"/>
                    <a:pt x="-4473" y="1617577"/>
                    <a:pt x="168" y="1425562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50000"/>
                  </a:schemeClr>
                </a:gs>
                <a:gs pos="50418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Parallelogram 31">
              <a:extLst>
                <a:ext uri="{FF2B5EF4-FFF2-40B4-BE49-F238E27FC236}">
                  <a16:creationId xmlns:a16="http://schemas.microsoft.com/office/drawing/2014/main" id="{5345FA1C-BABF-484B-B1FD-C0EFCAC53765}"/>
                </a:ext>
              </a:extLst>
            </p:cNvPr>
            <p:cNvSpPr/>
            <p:nvPr/>
          </p:nvSpPr>
          <p:spPr>
            <a:xfrm rot="5400000">
              <a:off x="9031369" y="2059506"/>
              <a:ext cx="1462530" cy="2307306"/>
            </a:xfrm>
            <a:custGeom>
              <a:avLst/>
              <a:gdLst>
                <a:gd name="connsiteX0" fmla="*/ 0 w 2160038"/>
                <a:gd name="connsiteY0" fmla="*/ 1598104 h 1598104"/>
                <a:gd name="connsiteX1" fmla="*/ 1205194 w 2160038"/>
                <a:gd name="connsiteY1" fmla="*/ 0 h 1598104"/>
                <a:gd name="connsiteX2" fmla="*/ 2160038 w 2160038"/>
                <a:gd name="connsiteY2" fmla="*/ 0 h 1598104"/>
                <a:gd name="connsiteX3" fmla="*/ 954844 w 2160038"/>
                <a:gd name="connsiteY3" fmla="*/ 1598104 h 1598104"/>
                <a:gd name="connsiteX4" fmla="*/ 0 w 2160038"/>
                <a:gd name="connsiteY4" fmla="*/ 1598104 h 1598104"/>
                <a:gd name="connsiteX0" fmla="*/ 0 w 2160038"/>
                <a:gd name="connsiteY0" fmla="*/ 1598104 h 1598104"/>
                <a:gd name="connsiteX1" fmla="*/ 1205194 w 2160038"/>
                <a:gd name="connsiteY1" fmla="*/ 0 h 1598104"/>
                <a:gd name="connsiteX2" fmla="*/ 2160038 w 2160038"/>
                <a:gd name="connsiteY2" fmla="*/ 0 h 1598104"/>
                <a:gd name="connsiteX3" fmla="*/ 954844 w 2160038"/>
                <a:gd name="connsiteY3" fmla="*/ 1598104 h 1598104"/>
                <a:gd name="connsiteX4" fmla="*/ 196602 w 2160038"/>
                <a:gd name="connsiteY4" fmla="*/ 1593944 h 1598104"/>
                <a:gd name="connsiteX5" fmla="*/ 0 w 2160038"/>
                <a:gd name="connsiteY5" fmla="*/ 1598104 h 1598104"/>
                <a:gd name="connsiteX0" fmla="*/ 0 w 2086559"/>
                <a:gd name="connsiteY0" fmla="*/ 1489247 h 1598104"/>
                <a:gd name="connsiteX1" fmla="*/ 1131715 w 2086559"/>
                <a:gd name="connsiteY1" fmla="*/ 0 h 1598104"/>
                <a:gd name="connsiteX2" fmla="*/ 2086559 w 2086559"/>
                <a:gd name="connsiteY2" fmla="*/ 0 h 1598104"/>
                <a:gd name="connsiteX3" fmla="*/ 881365 w 2086559"/>
                <a:gd name="connsiteY3" fmla="*/ 1598104 h 1598104"/>
                <a:gd name="connsiteX4" fmla="*/ 123123 w 2086559"/>
                <a:gd name="connsiteY4" fmla="*/ 1593944 h 1598104"/>
                <a:gd name="connsiteX5" fmla="*/ 0 w 2086559"/>
                <a:gd name="connsiteY5" fmla="*/ 1489247 h 1598104"/>
                <a:gd name="connsiteX0" fmla="*/ 0 w 2086559"/>
                <a:gd name="connsiteY0" fmla="*/ 1489247 h 1598104"/>
                <a:gd name="connsiteX1" fmla="*/ 1131715 w 2086559"/>
                <a:gd name="connsiteY1" fmla="*/ 0 h 1598104"/>
                <a:gd name="connsiteX2" fmla="*/ 2086559 w 2086559"/>
                <a:gd name="connsiteY2" fmla="*/ 0 h 1598104"/>
                <a:gd name="connsiteX3" fmla="*/ 881365 w 2086559"/>
                <a:gd name="connsiteY3" fmla="*/ 1598104 h 1598104"/>
                <a:gd name="connsiteX4" fmla="*/ 123123 w 2086559"/>
                <a:gd name="connsiteY4" fmla="*/ 1593944 h 1598104"/>
                <a:gd name="connsiteX5" fmla="*/ 0 w 2086559"/>
                <a:gd name="connsiteY5" fmla="*/ 1489247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89280"/>
                <a:gd name="connsiteY0" fmla="*/ 1478366 h 1598104"/>
                <a:gd name="connsiteX1" fmla="*/ 1134436 w 2089280"/>
                <a:gd name="connsiteY1" fmla="*/ 0 h 1598104"/>
                <a:gd name="connsiteX2" fmla="*/ 2089280 w 2089280"/>
                <a:gd name="connsiteY2" fmla="*/ 0 h 1598104"/>
                <a:gd name="connsiteX3" fmla="*/ 884086 w 2089280"/>
                <a:gd name="connsiteY3" fmla="*/ 1598104 h 1598104"/>
                <a:gd name="connsiteX4" fmla="*/ 125844 w 2089280"/>
                <a:gd name="connsiteY4" fmla="*/ 1593944 h 1598104"/>
                <a:gd name="connsiteX5" fmla="*/ 0 w 2089280"/>
                <a:gd name="connsiteY5" fmla="*/ 1478366 h 1598104"/>
                <a:gd name="connsiteX0" fmla="*/ 0 w 2089280"/>
                <a:gd name="connsiteY0" fmla="*/ 1470201 h 1598104"/>
                <a:gd name="connsiteX1" fmla="*/ 1134436 w 2089280"/>
                <a:gd name="connsiteY1" fmla="*/ 0 h 1598104"/>
                <a:gd name="connsiteX2" fmla="*/ 2089280 w 2089280"/>
                <a:gd name="connsiteY2" fmla="*/ 0 h 1598104"/>
                <a:gd name="connsiteX3" fmla="*/ 884086 w 2089280"/>
                <a:gd name="connsiteY3" fmla="*/ 1598104 h 1598104"/>
                <a:gd name="connsiteX4" fmla="*/ 125844 w 2089280"/>
                <a:gd name="connsiteY4" fmla="*/ 1593944 h 1598104"/>
                <a:gd name="connsiteX5" fmla="*/ 0 w 2089280"/>
                <a:gd name="connsiteY5" fmla="*/ 1470201 h 1598104"/>
                <a:gd name="connsiteX0" fmla="*/ 0 w 2116495"/>
                <a:gd name="connsiteY0" fmla="*/ 1413051 h 1598104"/>
                <a:gd name="connsiteX1" fmla="*/ 1161651 w 2116495"/>
                <a:gd name="connsiteY1" fmla="*/ 0 h 1598104"/>
                <a:gd name="connsiteX2" fmla="*/ 2116495 w 2116495"/>
                <a:gd name="connsiteY2" fmla="*/ 0 h 1598104"/>
                <a:gd name="connsiteX3" fmla="*/ 911301 w 2116495"/>
                <a:gd name="connsiteY3" fmla="*/ 1598104 h 1598104"/>
                <a:gd name="connsiteX4" fmla="*/ 153059 w 2116495"/>
                <a:gd name="connsiteY4" fmla="*/ 1593944 h 1598104"/>
                <a:gd name="connsiteX5" fmla="*/ 0 w 2116495"/>
                <a:gd name="connsiteY5" fmla="*/ 1413051 h 1598104"/>
                <a:gd name="connsiteX0" fmla="*/ 0 w 2116495"/>
                <a:gd name="connsiteY0" fmla="*/ 1413051 h 1598104"/>
                <a:gd name="connsiteX1" fmla="*/ 1161651 w 2116495"/>
                <a:gd name="connsiteY1" fmla="*/ 0 h 1598104"/>
                <a:gd name="connsiteX2" fmla="*/ 2116495 w 2116495"/>
                <a:gd name="connsiteY2" fmla="*/ 0 h 1598104"/>
                <a:gd name="connsiteX3" fmla="*/ 911301 w 2116495"/>
                <a:gd name="connsiteY3" fmla="*/ 1598104 h 1598104"/>
                <a:gd name="connsiteX4" fmla="*/ 153059 w 2116495"/>
                <a:gd name="connsiteY4" fmla="*/ 1593944 h 1598104"/>
                <a:gd name="connsiteX5" fmla="*/ 0 w 2116495"/>
                <a:gd name="connsiteY5" fmla="*/ 1413051 h 1598104"/>
                <a:gd name="connsiteX0" fmla="*/ 0 w 2116495"/>
                <a:gd name="connsiteY0" fmla="*/ 1413051 h 1598104"/>
                <a:gd name="connsiteX1" fmla="*/ 1161651 w 2116495"/>
                <a:gd name="connsiteY1" fmla="*/ 0 h 1598104"/>
                <a:gd name="connsiteX2" fmla="*/ 2116495 w 2116495"/>
                <a:gd name="connsiteY2" fmla="*/ 0 h 1598104"/>
                <a:gd name="connsiteX3" fmla="*/ 911301 w 2116495"/>
                <a:gd name="connsiteY3" fmla="*/ 1598104 h 1598104"/>
                <a:gd name="connsiteX4" fmla="*/ 153059 w 2116495"/>
                <a:gd name="connsiteY4" fmla="*/ 1593944 h 1598104"/>
                <a:gd name="connsiteX5" fmla="*/ 0 w 2116495"/>
                <a:gd name="connsiteY5" fmla="*/ 1413051 h 1598104"/>
                <a:gd name="connsiteX0" fmla="*/ 0 w 2127381"/>
                <a:gd name="connsiteY0" fmla="*/ 1323246 h 1598104"/>
                <a:gd name="connsiteX1" fmla="*/ 1172537 w 2127381"/>
                <a:gd name="connsiteY1" fmla="*/ 0 h 1598104"/>
                <a:gd name="connsiteX2" fmla="*/ 2127381 w 2127381"/>
                <a:gd name="connsiteY2" fmla="*/ 0 h 1598104"/>
                <a:gd name="connsiteX3" fmla="*/ 922187 w 2127381"/>
                <a:gd name="connsiteY3" fmla="*/ 1598104 h 1598104"/>
                <a:gd name="connsiteX4" fmla="*/ 163945 w 2127381"/>
                <a:gd name="connsiteY4" fmla="*/ 1593944 h 1598104"/>
                <a:gd name="connsiteX5" fmla="*/ 0 w 2127381"/>
                <a:gd name="connsiteY5" fmla="*/ 1323246 h 1598104"/>
                <a:gd name="connsiteX0" fmla="*/ 993 w 2128374"/>
                <a:gd name="connsiteY0" fmla="*/ 1323246 h 1598104"/>
                <a:gd name="connsiteX1" fmla="*/ 1173530 w 2128374"/>
                <a:gd name="connsiteY1" fmla="*/ 0 h 1598104"/>
                <a:gd name="connsiteX2" fmla="*/ 2128374 w 2128374"/>
                <a:gd name="connsiteY2" fmla="*/ 0 h 1598104"/>
                <a:gd name="connsiteX3" fmla="*/ 923180 w 2128374"/>
                <a:gd name="connsiteY3" fmla="*/ 1598104 h 1598104"/>
                <a:gd name="connsiteX4" fmla="*/ 164938 w 2128374"/>
                <a:gd name="connsiteY4" fmla="*/ 1593944 h 1598104"/>
                <a:gd name="connsiteX5" fmla="*/ 993 w 2128374"/>
                <a:gd name="connsiteY5" fmla="*/ 1323246 h 1598104"/>
                <a:gd name="connsiteX0" fmla="*/ 993 w 2128374"/>
                <a:gd name="connsiteY0" fmla="*/ 1323246 h 1598104"/>
                <a:gd name="connsiteX1" fmla="*/ 1173530 w 2128374"/>
                <a:gd name="connsiteY1" fmla="*/ 0 h 1598104"/>
                <a:gd name="connsiteX2" fmla="*/ 2128374 w 2128374"/>
                <a:gd name="connsiteY2" fmla="*/ 0 h 1598104"/>
                <a:gd name="connsiteX3" fmla="*/ 923180 w 2128374"/>
                <a:gd name="connsiteY3" fmla="*/ 1598104 h 1598104"/>
                <a:gd name="connsiteX4" fmla="*/ 164938 w 2128374"/>
                <a:gd name="connsiteY4" fmla="*/ 1593944 h 1598104"/>
                <a:gd name="connsiteX5" fmla="*/ 993 w 2128374"/>
                <a:gd name="connsiteY5" fmla="*/ 1323246 h 1598104"/>
                <a:gd name="connsiteX0" fmla="*/ 0 w 2127381"/>
                <a:gd name="connsiteY0" fmla="*/ 1323246 h 1598104"/>
                <a:gd name="connsiteX1" fmla="*/ 1172537 w 2127381"/>
                <a:gd name="connsiteY1" fmla="*/ 0 h 1598104"/>
                <a:gd name="connsiteX2" fmla="*/ 2127381 w 2127381"/>
                <a:gd name="connsiteY2" fmla="*/ 0 h 1598104"/>
                <a:gd name="connsiteX3" fmla="*/ 922187 w 2127381"/>
                <a:gd name="connsiteY3" fmla="*/ 1598104 h 1598104"/>
                <a:gd name="connsiteX4" fmla="*/ 163945 w 2127381"/>
                <a:gd name="connsiteY4" fmla="*/ 1593944 h 1598104"/>
                <a:gd name="connsiteX5" fmla="*/ 0 w 2127381"/>
                <a:gd name="connsiteY5" fmla="*/ 1323246 h 1598104"/>
                <a:gd name="connsiteX0" fmla="*/ 0 w 2127381"/>
                <a:gd name="connsiteY0" fmla="*/ 1323246 h 1598104"/>
                <a:gd name="connsiteX1" fmla="*/ 1172537 w 2127381"/>
                <a:gd name="connsiteY1" fmla="*/ 0 h 1598104"/>
                <a:gd name="connsiteX2" fmla="*/ 2127381 w 2127381"/>
                <a:gd name="connsiteY2" fmla="*/ 0 h 1598104"/>
                <a:gd name="connsiteX3" fmla="*/ 922187 w 2127381"/>
                <a:gd name="connsiteY3" fmla="*/ 1598104 h 1598104"/>
                <a:gd name="connsiteX4" fmla="*/ 163945 w 2127381"/>
                <a:gd name="connsiteY4" fmla="*/ 1593944 h 1598104"/>
                <a:gd name="connsiteX5" fmla="*/ 0 w 2127381"/>
                <a:gd name="connsiteY5" fmla="*/ 1323246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13774"/>
                <a:gd name="connsiteY0" fmla="*/ 1502861 h 1718854"/>
                <a:gd name="connsiteX1" fmla="*/ 1158930 w 2113774"/>
                <a:gd name="connsiteY1" fmla="*/ 0 h 1718854"/>
                <a:gd name="connsiteX2" fmla="*/ 2113774 w 2113774"/>
                <a:gd name="connsiteY2" fmla="*/ 0 h 1718854"/>
                <a:gd name="connsiteX3" fmla="*/ 908580 w 2113774"/>
                <a:gd name="connsiteY3" fmla="*/ 1598104 h 1718854"/>
                <a:gd name="connsiteX4" fmla="*/ 150338 w 2113774"/>
                <a:gd name="connsiteY4" fmla="*/ 1593944 h 1718854"/>
                <a:gd name="connsiteX5" fmla="*/ 0 w 2113774"/>
                <a:gd name="connsiteY5" fmla="*/ 1502861 h 1718854"/>
                <a:gd name="connsiteX0" fmla="*/ 0 w 2113774"/>
                <a:gd name="connsiteY0" fmla="*/ 1502861 h 1718854"/>
                <a:gd name="connsiteX1" fmla="*/ 1158930 w 2113774"/>
                <a:gd name="connsiteY1" fmla="*/ 0 h 1718854"/>
                <a:gd name="connsiteX2" fmla="*/ 2113774 w 2113774"/>
                <a:gd name="connsiteY2" fmla="*/ 0 h 1718854"/>
                <a:gd name="connsiteX3" fmla="*/ 908580 w 2113774"/>
                <a:gd name="connsiteY3" fmla="*/ 1598104 h 1718854"/>
                <a:gd name="connsiteX4" fmla="*/ 150338 w 2113774"/>
                <a:gd name="connsiteY4" fmla="*/ 1593944 h 1718854"/>
                <a:gd name="connsiteX5" fmla="*/ 0 w 2113774"/>
                <a:gd name="connsiteY5" fmla="*/ 1502861 h 1718854"/>
                <a:gd name="connsiteX0" fmla="*/ 0 w 2113774"/>
                <a:gd name="connsiteY0" fmla="*/ 1502861 h 1598104"/>
                <a:gd name="connsiteX1" fmla="*/ 1158930 w 2113774"/>
                <a:gd name="connsiteY1" fmla="*/ 0 h 1598104"/>
                <a:gd name="connsiteX2" fmla="*/ 2113774 w 2113774"/>
                <a:gd name="connsiteY2" fmla="*/ 0 h 1598104"/>
                <a:gd name="connsiteX3" fmla="*/ 908580 w 2113774"/>
                <a:gd name="connsiteY3" fmla="*/ 1598104 h 1598104"/>
                <a:gd name="connsiteX4" fmla="*/ 150338 w 2113774"/>
                <a:gd name="connsiteY4" fmla="*/ 1593944 h 1598104"/>
                <a:gd name="connsiteX5" fmla="*/ 0 w 2113774"/>
                <a:gd name="connsiteY5" fmla="*/ 1502861 h 1598104"/>
                <a:gd name="connsiteX0" fmla="*/ 0 w 2113774"/>
                <a:gd name="connsiteY0" fmla="*/ 1502861 h 1598104"/>
                <a:gd name="connsiteX1" fmla="*/ 1158930 w 2113774"/>
                <a:gd name="connsiteY1" fmla="*/ 0 h 1598104"/>
                <a:gd name="connsiteX2" fmla="*/ 2113774 w 2113774"/>
                <a:gd name="connsiteY2" fmla="*/ 0 h 1598104"/>
                <a:gd name="connsiteX3" fmla="*/ 908580 w 2113774"/>
                <a:gd name="connsiteY3" fmla="*/ 1598104 h 1598104"/>
                <a:gd name="connsiteX4" fmla="*/ 150338 w 2113774"/>
                <a:gd name="connsiteY4" fmla="*/ 1593944 h 1598104"/>
                <a:gd name="connsiteX5" fmla="*/ 0 w 2113774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29230"/>
                <a:gd name="connsiteY0" fmla="*/ 1459075 h 1598104"/>
                <a:gd name="connsiteX1" fmla="*/ 1174386 w 2129230"/>
                <a:gd name="connsiteY1" fmla="*/ 0 h 1598104"/>
                <a:gd name="connsiteX2" fmla="*/ 2129230 w 2129230"/>
                <a:gd name="connsiteY2" fmla="*/ 0 h 1598104"/>
                <a:gd name="connsiteX3" fmla="*/ 924036 w 2129230"/>
                <a:gd name="connsiteY3" fmla="*/ 1598104 h 1598104"/>
                <a:gd name="connsiteX4" fmla="*/ 165794 w 2129230"/>
                <a:gd name="connsiteY4" fmla="*/ 1593944 h 1598104"/>
                <a:gd name="connsiteX5" fmla="*/ 1 w 2129230"/>
                <a:gd name="connsiteY5" fmla="*/ 1459075 h 1598104"/>
                <a:gd name="connsiteX0" fmla="*/ 2 w 2124080"/>
                <a:gd name="connsiteY0" fmla="*/ 1448772 h 1598104"/>
                <a:gd name="connsiteX1" fmla="*/ 1169236 w 2124080"/>
                <a:gd name="connsiteY1" fmla="*/ 0 h 1598104"/>
                <a:gd name="connsiteX2" fmla="*/ 2124080 w 2124080"/>
                <a:gd name="connsiteY2" fmla="*/ 0 h 1598104"/>
                <a:gd name="connsiteX3" fmla="*/ 918886 w 2124080"/>
                <a:gd name="connsiteY3" fmla="*/ 1598104 h 1598104"/>
                <a:gd name="connsiteX4" fmla="*/ 160644 w 2124080"/>
                <a:gd name="connsiteY4" fmla="*/ 1593944 h 1598104"/>
                <a:gd name="connsiteX5" fmla="*/ 2 w 2124080"/>
                <a:gd name="connsiteY5" fmla="*/ 1448772 h 1598104"/>
                <a:gd name="connsiteX0" fmla="*/ 2 w 2124080"/>
                <a:gd name="connsiteY0" fmla="*/ 1448772 h 1598104"/>
                <a:gd name="connsiteX1" fmla="*/ 1169236 w 2124080"/>
                <a:gd name="connsiteY1" fmla="*/ 0 h 1598104"/>
                <a:gd name="connsiteX2" fmla="*/ 2124080 w 2124080"/>
                <a:gd name="connsiteY2" fmla="*/ 0 h 1598104"/>
                <a:gd name="connsiteX3" fmla="*/ 918886 w 2124080"/>
                <a:gd name="connsiteY3" fmla="*/ 1598104 h 1598104"/>
                <a:gd name="connsiteX4" fmla="*/ 160644 w 2124080"/>
                <a:gd name="connsiteY4" fmla="*/ 1593944 h 1598104"/>
                <a:gd name="connsiteX5" fmla="*/ 2 w 2124080"/>
                <a:gd name="connsiteY5" fmla="*/ 1448772 h 1598104"/>
                <a:gd name="connsiteX0" fmla="*/ 0 w 2124078"/>
                <a:gd name="connsiteY0" fmla="*/ 1448772 h 1598104"/>
                <a:gd name="connsiteX1" fmla="*/ 1169234 w 2124078"/>
                <a:gd name="connsiteY1" fmla="*/ 0 h 1598104"/>
                <a:gd name="connsiteX2" fmla="*/ 2124078 w 2124078"/>
                <a:gd name="connsiteY2" fmla="*/ 0 h 1598104"/>
                <a:gd name="connsiteX3" fmla="*/ 918884 w 2124078"/>
                <a:gd name="connsiteY3" fmla="*/ 1598104 h 1598104"/>
                <a:gd name="connsiteX4" fmla="*/ 160642 w 2124078"/>
                <a:gd name="connsiteY4" fmla="*/ 1593944 h 1598104"/>
                <a:gd name="connsiteX5" fmla="*/ 0 w 2124078"/>
                <a:gd name="connsiteY5" fmla="*/ 1448772 h 1598104"/>
                <a:gd name="connsiteX0" fmla="*/ 0 w 2124078"/>
                <a:gd name="connsiteY0" fmla="*/ 1448772 h 1598104"/>
                <a:gd name="connsiteX1" fmla="*/ 1169234 w 2124078"/>
                <a:gd name="connsiteY1" fmla="*/ 0 h 1598104"/>
                <a:gd name="connsiteX2" fmla="*/ 2124078 w 2124078"/>
                <a:gd name="connsiteY2" fmla="*/ 0 h 1598104"/>
                <a:gd name="connsiteX3" fmla="*/ 918884 w 2124078"/>
                <a:gd name="connsiteY3" fmla="*/ 1598104 h 1598104"/>
                <a:gd name="connsiteX4" fmla="*/ 160642 w 2124078"/>
                <a:gd name="connsiteY4" fmla="*/ 1593944 h 1598104"/>
                <a:gd name="connsiteX5" fmla="*/ 0 w 2124078"/>
                <a:gd name="connsiteY5" fmla="*/ 1448772 h 1598104"/>
                <a:gd name="connsiteX0" fmla="*/ 31 w 2124109"/>
                <a:gd name="connsiteY0" fmla="*/ 1448772 h 1598104"/>
                <a:gd name="connsiteX1" fmla="*/ 1169265 w 2124109"/>
                <a:gd name="connsiteY1" fmla="*/ 0 h 1598104"/>
                <a:gd name="connsiteX2" fmla="*/ 2124109 w 2124109"/>
                <a:gd name="connsiteY2" fmla="*/ 0 h 1598104"/>
                <a:gd name="connsiteX3" fmla="*/ 918915 w 2124109"/>
                <a:gd name="connsiteY3" fmla="*/ 1598104 h 1598104"/>
                <a:gd name="connsiteX4" fmla="*/ 160673 w 2124109"/>
                <a:gd name="connsiteY4" fmla="*/ 1593944 h 1598104"/>
                <a:gd name="connsiteX5" fmla="*/ 31 w 2124109"/>
                <a:gd name="connsiteY5" fmla="*/ 1448772 h 1598104"/>
                <a:gd name="connsiteX0" fmla="*/ 31 w 2124109"/>
                <a:gd name="connsiteY0" fmla="*/ 1448772 h 1598104"/>
                <a:gd name="connsiteX1" fmla="*/ 1169265 w 2124109"/>
                <a:gd name="connsiteY1" fmla="*/ 0 h 1598104"/>
                <a:gd name="connsiteX2" fmla="*/ 2124109 w 2124109"/>
                <a:gd name="connsiteY2" fmla="*/ 0 h 1598104"/>
                <a:gd name="connsiteX3" fmla="*/ 918915 w 2124109"/>
                <a:gd name="connsiteY3" fmla="*/ 1598104 h 1598104"/>
                <a:gd name="connsiteX4" fmla="*/ 160673 w 2124109"/>
                <a:gd name="connsiteY4" fmla="*/ 1593944 h 1598104"/>
                <a:gd name="connsiteX5" fmla="*/ 31 w 2124109"/>
                <a:gd name="connsiteY5" fmla="*/ 1448772 h 1598104"/>
                <a:gd name="connsiteX0" fmla="*/ 177 w 2124255"/>
                <a:gd name="connsiteY0" fmla="*/ 1448772 h 1598104"/>
                <a:gd name="connsiteX1" fmla="*/ 1169411 w 2124255"/>
                <a:gd name="connsiteY1" fmla="*/ 0 h 1598104"/>
                <a:gd name="connsiteX2" fmla="*/ 2124255 w 2124255"/>
                <a:gd name="connsiteY2" fmla="*/ 0 h 1598104"/>
                <a:gd name="connsiteX3" fmla="*/ 919061 w 2124255"/>
                <a:gd name="connsiteY3" fmla="*/ 1598104 h 1598104"/>
                <a:gd name="connsiteX4" fmla="*/ 160819 w 2124255"/>
                <a:gd name="connsiteY4" fmla="*/ 1593944 h 1598104"/>
                <a:gd name="connsiteX5" fmla="*/ 177 w 2124255"/>
                <a:gd name="connsiteY5" fmla="*/ 1448772 h 1598104"/>
                <a:gd name="connsiteX0" fmla="*/ 177 w 2124255"/>
                <a:gd name="connsiteY0" fmla="*/ 1448772 h 1598104"/>
                <a:gd name="connsiteX1" fmla="*/ 1169411 w 2124255"/>
                <a:gd name="connsiteY1" fmla="*/ 0 h 1598104"/>
                <a:gd name="connsiteX2" fmla="*/ 2124255 w 2124255"/>
                <a:gd name="connsiteY2" fmla="*/ 0 h 1598104"/>
                <a:gd name="connsiteX3" fmla="*/ 919061 w 2124255"/>
                <a:gd name="connsiteY3" fmla="*/ 1598104 h 1598104"/>
                <a:gd name="connsiteX4" fmla="*/ 160819 w 2124255"/>
                <a:gd name="connsiteY4" fmla="*/ 1593944 h 1598104"/>
                <a:gd name="connsiteX5" fmla="*/ 177 w 2124255"/>
                <a:gd name="connsiteY5" fmla="*/ 1448772 h 1598104"/>
                <a:gd name="connsiteX0" fmla="*/ 176 w 2126830"/>
                <a:gd name="connsiteY0" fmla="*/ 1428168 h 1598104"/>
                <a:gd name="connsiteX1" fmla="*/ 1171986 w 2126830"/>
                <a:gd name="connsiteY1" fmla="*/ 0 h 1598104"/>
                <a:gd name="connsiteX2" fmla="*/ 2126830 w 2126830"/>
                <a:gd name="connsiteY2" fmla="*/ 0 h 1598104"/>
                <a:gd name="connsiteX3" fmla="*/ 921636 w 2126830"/>
                <a:gd name="connsiteY3" fmla="*/ 1598104 h 1598104"/>
                <a:gd name="connsiteX4" fmla="*/ 163394 w 2126830"/>
                <a:gd name="connsiteY4" fmla="*/ 1593944 h 1598104"/>
                <a:gd name="connsiteX5" fmla="*/ 176 w 2126830"/>
                <a:gd name="connsiteY5" fmla="*/ 1428168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03 w 2136625"/>
                <a:gd name="connsiteY0" fmla="*/ 1421590 h 1598104"/>
                <a:gd name="connsiteX1" fmla="*/ 1181781 w 2136625"/>
                <a:gd name="connsiteY1" fmla="*/ 0 h 1598104"/>
                <a:gd name="connsiteX2" fmla="*/ 2136625 w 2136625"/>
                <a:gd name="connsiteY2" fmla="*/ 0 h 1598104"/>
                <a:gd name="connsiteX3" fmla="*/ 931431 w 2136625"/>
                <a:gd name="connsiteY3" fmla="*/ 1598104 h 1598104"/>
                <a:gd name="connsiteX4" fmla="*/ 173189 w 2136625"/>
                <a:gd name="connsiteY4" fmla="*/ 1593944 h 1598104"/>
                <a:gd name="connsiteX5" fmla="*/ 103 w 2136625"/>
                <a:gd name="connsiteY5" fmla="*/ 1421590 h 1598104"/>
                <a:gd name="connsiteX0" fmla="*/ 136 w 2136658"/>
                <a:gd name="connsiteY0" fmla="*/ 1421590 h 1598104"/>
                <a:gd name="connsiteX1" fmla="*/ 1181814 w 2136658"/>
                <a:gd name="connsiteY1" fmla="*/ 0 h 1598104"/>
                <a:gd name="connsiteX2" fmla="*/ 2136658 w 2136658"/>
                <a:gd name="connsiteY2" fmla="*/ 0 h 1598104"/>
                <a:gd name="connsiteX3" fmla="*/ 931464 w 2136658"/>
                <a:gd name="connsiteY3" fmla="*/ 1598104 h 1598104"/>
                <a:gd name="connsiteX4" fmla="*/ 173222 w 2136658"/>
                <a:gd name="connsiteY4" fmla="*/ 1593944 h 1598104"/>
                <a:gd name="connsiteX5" fmla="*/ 136 w 2136658"/>
                <a:gd name="connsiteY5" fmla="*/ 1421590 h 1598104"/>
                <a:gd name="connsiteX0" fmla="*/ 103 w 2136625"/>
                <a:gd name="connsiteY0" fmla="*/ 1421590 h 1598104"/>
                <a:gd name="connsiteX1" fmla="*/ 1181781 w 2136625"/>
                <a:gd name="connsiteY1" fmla="*/ 0 h 1598104"/>
                <a:gd name="connsiteX2" fmla="*/ 2136625 w 2136625"/>
                <a:gd name="connsiteY2" fmla="*/ 0 h 1598104"/>
                <a:gd name="connsiteX3" fmla="*/ 931431 w 2136625"/>
                <a:gd name="connsiteY3" fmla="*/ 1598104 h 1598104"/>
                <a:gd name="connsiteX4" fmla="*/ 173189 w 2136625"/>
                <a:gd name="connsiteY4" fmla="*/ 1593944 h 1598104"/>
                <a:gd name="connsiteX5" fmla="*/ 103 w 2136625"/>
                <a:gd name="connsiteY5" fmla="*/ 1421590 h 1598104"/>
                <a:gd name="connsiteX0" fmla="*/ 0 w 2136522"/>
                <a:gd name="connsiteY0" fmla="*/ 1421590 h 1598104"/>
                <a:gd name="connsiteX1" fmla="*/ 1181678 w 2136522"/>
                <a:gd name="connsiteY1" fmla="*/ 0 h 1598104"/>
                <a:gd name="connsiteX2" fmla="*/ 2136522 w 2136522"/>
                <a:gd name="connsiteY2" fmla="*/ 0 h 1598104"/>
                <a:gd name="connsiteX3" fmla="*/ 931328 w 2136522"/>
                <a:gd name="connsiteY3" fmla="*/ 1598104 h 1598104"/>
                <a:gd name="connsiteX4" fmla="*/ 173086 w 2136522"/>
                <a:gd name="connsiteY4" fmla="*/ 1593944 h 1598104"/>
                <a:gd name="connsiteX5" fmla="*/ 0 w 2136522"/>
                <a:gd name="connsiteY5" fmla="*/ 1421590 h 1598104"/>
                <a:gd name="connsiteX0" fmla="*/ 0 w 2136522"/>
                <a:gd name="connsiteY0" fmla="*/ 1421590 h 1598104"/>
                <a:gd name="connsiteX1" fmla="*/ 1181678 w 2136522"/>
                <a:gd name="connsiteY1" fmla="*/ 0 h 1598104"/>
                <a:gd name="connsiteX2" fmla="*/ 2136522 w 2136522"/>
                <a:gd name="connsiteY2" fmla="*/ 0 h 1598104"/>
                <a:gd name="connsiteX3" fmla="*/ 931328 w 2136522"/>
                <a:gd name="connsiteY3" fmla="*/ 1598104 h 1598104"/>
                <a:gd name="connsiteX4" fmla="*/ 173086 w 2136522"/>
                <a:gd name="connsiteY4" fmla="*/ 1593944 h 1598104"/>
                <a:gd name="connsiteX5" fmla="*/ 0 w 2136522"/>
                <a:gd name="connsiteY5" fmla="*/ 1421590 h 1598104"/>
                <a:gd name="connsiteX0" fmla="*/ 0 w 2136522"/>
                <a:gd name="connsiteY0" fmla="*/ 1421590 h 1605886"/>
                <a:gd name="connsiteX1" fmla="*/ 1181678 w 2136522"/>
                <a:gd name="connsiteY1" fmla="*/ 0 h 1605886"/>
                <a:gd name="connsiteX2" fmla="*/ 2136522 w 2136522"/>
                <a:gd name="connsiteY2" fmla="*/ 0 h 1605886"/>
                <a:gd name="connsiteX3" fmla="*/ 931328 w 2136522"/>
                <a:gd name="connsiteY3" fmla="*/ 1598104 h 1605886"/>
                <a:gd name="connsiteX4" fmla="*/ 173086 w 2136522"/>
                <a:gd name="connsiteY4" fmla="*/ 1593944 h 1605886"/>
                <a:gd name="connsiteX5" fmla="*/ 0 w 2136522"/>
                <a:gd name="connsiteY5" fmla="*/ 1421590 h 1605886"/>
                <a:gd name="connsiteX0" fmla="*/ 379 w 2136901"/>
                <a:gd name="connsiteY0" fmla="*/ 1421590 h 1598104"/>
                <a:gd name="connsiteX1" fmla="*/ 1182057 w 2136901"/>
                <a:gd name="connsiteY1" fmla="*/ 0 h 1598104"/>
                <a:gd name="connsiteX2" fmla="*/ 2136901 w 2136901"/>
                <a:gd name="connsiteY2" fmla="*/ 0 h 1598104"/>
                <a:gd name="connsiteX3" fmla="*/ 931707 w 2136901"/>
                <a:gd name="connsiteY3" fmla="*/ 1598104 h 1598104"/>
                <a:gd name="connsiteX4" fmla="*/ 173465 w 2136901"/>
                <a:gd name="connsiteY4" fmla="*/ 1593944 h 1598104"/>
                <a:gd name="connsiteX5" fmla="*/ 379 w 2136901"/>
                <a:gd name="connsiteY5" fmla="*/ 1421590 h 1598104"/>
                <a:gd name="connsiteX0" fmla="*/ 379 w 2136901"/>
                <a:gd name="connsiteY0" fmla="*/ 1421590 h 1598104"/>
                <a:gd name="connsiteX1" fmla="*/ 1182057 w 2136901"/>
                <a:gd name="connsiteY1" fmla="*/ 0 h 1598104"/>
                <a:gd name="connsiteX2" fmla="*/ 2136901 w 2136901"/>
                <a:gd name="connsiteY2" fmla="*/ 0 h 1598104"/>
                <a:gd name="connsiteX3" fmla="*/ 931707 w 2136901"/>
                <a:gd name="connsiteY3" fmla="*/ 1598104 h 1598104"/>
                <a:gd name="connsiteX4" fmla="*/ 173465 w 2136901"/>
                <a:gd name="connsiteY4" fmla="*/ 1593944 h 1598104"/>
                <a:gd name="connsiteX5" fmla="*/ 379 w 2136901"/>
                <a:gd name="connsiteY5" fmla="*/ 1421590 h 1598104"/>
                <a:gd name="connsiteX0" fmla="*/ 379 w 2136901"/>
                <a:gd name="connsiteY0" fmla="*/ 1421590 h 1598104"/>
                <a:gd name="connsiteX1" fmla="*/ 1182057 w 2136901"/>
                <a:gd name="connsiteY1" fmla="*/ 0 h 1598104"/>
                <a:gd name="connsiteX2" fmla="*/ 2136901 w 2136901"/>
                <a:gd name="connsiteY2" fmla="*/ 0 h 1598104"/>
                <a:gd name="connsiteX3" fmla="*/ 931707 w 2136901"/>
                <a:gd name="connsiteY3" fmla="*/ 1598104 h 1598104"/>
                <a:gd name="connsiteX4" fmla="*/ 173465 w 2136901"/>
                <a:gd name="connsiteY4" fmla="*/ 1593944 h 1598104"/>
                <a:gd name="connsiteX5" fmla="*/ 379 w 2136901"/>
                <a:gd name="connsiteY5" fmla="*/ 1421590 h 1598104"/>
                <a:gd name="connsiteX0" fmla="*/ 175 w 2136697"/>
                <a:gd name="connsiteY0" fmla="*/ 1421590 h 1598104"/>
                <a:gd name="connsiteX1" fmla="*/ 1181853 w 2136697"/>
                <a:gd name="connsiteY1" fmla="*/ 0 h 1598104"/>
                <a:gd name="connsiteX2" fmla="*/ 2136697 w 2136697"/>
                <a:gd name="connsiteY2" fmla="*/ 0 h 1598104"/>
                <a:gd name="connsiteX3" fmla="*/ 931503 w 2136697"/>
                <a:gd name="connsiteY3" fmla="*/ 1598104 h 1598104"/>
                <a:gd name="connsiteX4" fmla="*/ 173261 w 2136697"/>
                <a:gd name="connsiteY4" fmla="*/ 1593944 h 1598104"/>
                <a:gd name="connsiteX5" fmla="*/ 175 w 2136697"/>
                <a:gd name="connsiteY5" fmla="*/ 1421590 h 1598104"/>
                <a:gd name="connsiteX0" fmla="*/ 175 w 2136697"/>
                <a:gd name="connsiteY0" fmla="*/ 1421590 h 1598104"/>
                <a:gd name="connsiteX1" fmla="*/ 1181853 w 2136697"/>
                <a:gd name="connsiteY1" fmla="*/ 0 h 1598104"/>
                <a:gd name="connsiteX2" fmla="*/ 2136697 w 2136697"/>
                <a:gd name="connsiteY2" fmla="*/ 0 h 1598104"/>
                <a:gd name="connsiteX3" fmla="*/ 931503 w 2136697"/>
                <a:gd name="connsiteY3" fmla="*/ 1598104 h 1598104"/>
                <a:gd name="connsiteX4" fmla="*/ 173261 w 2136697"/>
                <a:gd name="connsiteY4" fmla="*/ 1593944 h 1598104"/>
                <a:gd name="connsiteX5" fmla="*/ 175 w 2136697"/>
                <a:gd name="connsiteY5" fmla="*/ 1421590 h 1598104"/>
                <a:gd name="connsiteX0" fmla="*/ 175 w 2136697"/>
                <a:gd name="connsiteY0" fmla="*/ 1421590 h 1598104"/>
                <a:gd name="connsiteX1" fmla="*/ 1181853 w 2136697"/>
                <a:gd name="connsiteY1" fmla="*/ 0 h 1598104"/>
                <a:gd name="connsiteX2" fmla="*/ 2136697 w 2136697"/>
                <a:gd name="connsiteY2" fmla="*/ 0 h 1598104"/>
                <a:gd name="connsiteX3" fmla="*/ 931503 w 2136697"/>
                <a:gd name="connsiteY3" fmla="*/ 1598104 h 1598104"/>
                <a:gd name="connsiteX4" fmla="*/ 173261 w 2136697"/>
                <a:gd name="connsiteY4" fmla="*/ 1593944 h 1598104"/>
                <a:gd name="connsiteX5" fmla="*/ 175 w 2136697"/>
                <a:gd name="connsiteY5" fmla="*/ 1421590 h 1598104"/>
                <a:gd name="connsiteX0" fmla="*/ 175 w 2136697"/>
                <a:gd name="connsiteY0" fmla="*/ 1421590 h 1624516"/>
                <a:gd name="connsiteX1" fmla="*/ 1181853 w 2136697"/>
                <a:gd name="connsiteY1" fmla="*/ 0 h 1624516"/>
                <a:gd name="connsiteX2" fmla="*/ 2136697 w 2136697"/>
                <a:gd name="connsiteY2" fmla="*/ 0 h 1624516"/>
                <a:gd name="connsiteX3" fmla="*/ 931503 w 2136697"/>
                <a:gd name="connsiteY3" fmla="*/ 1598104 h 1624516"/>
                <a:gd name="connsiteX4" fmla="*/ 173261 w 2136697"/>
                <a:gd name="connsiteY4" fmla="*/ 1593944 h 1624516"/>
                <a:gd name="connsiteX5" fmla="*/ 175 w 2136697"/>
                <a:gd name="connsiteY5" fmla="*/ 1421590 h 1624516"/>
                <a:gd name="connsiteX0" fmla="*/ 175 w 2136697"/>
                <a:gd name="connsiteY0" fmla="*/ 1421590 h 1615756"/>
                <a:gd name="connsiteX1" fmla="*/ 1181853 w 2136697"/>
                <a:gd name="connsiteY1" fmla="*/ 0 h 1615756"/>
                <a:gd name="connsiteX2" fmla="*/ 2136697 w 2136697"/>
                <a:gd name="connsiteY2" fmla="*/ 0 h 1615756"/>
                <a:gd name="connsiteX3" fmla="*/ 931503 w 2136697"/>
                <a:gd name="connsiteY3" fmla="*/ 1598104 h 1615756"/>
                <a:gd name="connsiteX4" fmla="*/ 173261 w 2136697"/>
                <a:gd name="connsiteY4" fmla="*/ 1593944 h 1615756"/>
                <a:gd name="connsiteX5" fmla="*/ 175 w 2136697"/>
                <a:gd name="connsiteY5" fmla="*/ 1421590 h 1615756"/>
                <a:gd name="connsiteX0" fmla="*/ 175 w 2136697"/>
                <a:gd name="connsiteY0" fmla="*/ 1421590 h 1604305"/>
                <a:gd name="connsiteX1" fmla="*/ 1181853 w 2136697"/>
                <a:gd name="connsiteY1" fmla="*/ 0 h 1604305"/>
                <a:gd name="connsiteX2" fmla="*/ 2136697 w 2136697"/>
                <a:gd name="connsiteY2" fmla="*/ 0 h 1604305"/>
                <a:gd name="connsiteX3" fmla="*/ 934795 w 2136697"/>
                <a:gd name="connsiteY3" fmla="*/ 1581660 h 1604305"/>
                <a:gd name="connsiteX4" fmla="*/ 173261 w 2136697"/>
                <a:gd name="connsiteY4" fmla="*/ 1593944 h 1604305"/>
                <a:gd name="connsiteX5" fmla="*/ 175 w 2136697"/>
                <a:gd name="connsiteY5" fmla="*/ 1421590 h 1604305"/>
                <a:gd name="connsiteX0" fmla="*/ 175 w 2136697"/>
                <a:gd name="connsiteY0" fmla="*/ 1421590 h 1608521"/>
                <a:gd name="connsiteX1" fmla="*/ 1181853 w 2136697"/>
                <a:gd name="connsiteY1" fmla="*/ 0 h 1608521"/>
                <a:gd name="connsiteX2" fmla="*/ 2136697 w 2136697"/>
                <a:gd name="connsiteY2" fmla="*/ 0 h 1608521"/>
                <a:gd name="connsiteX3" fmla="*/ 934795 w 2136697"/>
                <a:gd name="connsiteY3" fmla="*/ 1581660 h 1608521"/>
                <a:gd name="connsiteX4" fmla="*/ 173261 w 2136697"/>
                <a:gd name="connsiteY4" fmla="*/ 1593944 h 1608521"/>
                <a:gd name="connsiteX5" fmla="*/ 175 w 2136697"/>
                <a:gd name="connsiteY5" fmla="*/ 1421590 h 1608521"/>
                <a:gd name="connsiteX0" fmla="*/ 175 w 2136697"/>
                <a:gd name="connsiteY0" fmla="*/ 1421590 h 1595941"/>
                <a:gd name="connsiteX1" fmla="*/ 1181853 w 2136697"/>
                <a:gd name="connsiteY1" fmla="*/ 0 h 1595941"/>
                <a:gd name="connsiteX2" fmla="*/ 2136697 w 2136697"/>
                <a:gd name="connsiteY2" fmla="*/ 0 h 1595941"/>
                <a:gd name="connsiteX3" fmla="*/ 951241 w 2136697"/>
                <a:gd name="connsiteY3" fmla="*/ 1555346 h 1595941"/>
                <a:gd name="connsiteX4" fmla="*/ 173261 w 2136697"/>
                <a:gd name="connsiteY4" fmla="*/ 1593944 h 1595941"/>
                <a:gd name="connsiteX5" fmla="*/ 175 w 2136697"/>
                <a:gd name="connsiteY5" fmla="*/ 1421590 h 1595941"/>
                <a:gd name="connsiteX0" fmla="*/ 175 w 2136697"/>
                <a:gd name="connsiteY0" fmla="*/ 1421590 h 1610638"/>
                <a:gd name="connsiteX1" fmla="*/ 1181853 w 2136697"/>
                <a:gd name="connsiteY1" fmla="*/ 0 h 1610638"/>
                <a:gd name="connsiteX2" fmla="*/ 2136697 w 2136697"/>
                <a:gd name="connsiteY2" fmla="*/ 0 h 1610638"/>
                <a:gd name="connsiteX3" fmla="*/ 951241 w 2136697"/>
                <a:gd name="connsiteY3" fmla="*/ 1555346 h 1610638"/>
                <a:gd name="connsiteX4" fmla="*/ 173261 w 2136697"/>
                <a:gd name="connsiteY4" fmla="*/ 1593944 h 1610638"/>
                <a:gd name="connsiteX5" fmla="*/ 175 w 2136697"/>
                <a:gd name="connsiteY5" fmla="*/ 1421590 h 1610638"/>
                <a:gd name="connsiteX0" fmla="*/ 175 w 2136697"/>
                <a:gd name="connsiteY0" fmla="*/ 1421590 h 1616000"/>
                <a:gd name="connsiteX1" fmla="*/ 1181853 w 2136697"/>
                <a:gd name="connsiteY1" fmla="*/ 0 h 1616000"/>
                <a:gd name="connsiteX2" fmla="*/ 2136697 w 2136697"/>
                <a:gd name="connsiteY2" fmla="*/ 0 h 1616000"/>
                <a:gd name="connsiteX3" fmla="*/ 951241 w 2136697"/>
                <a:gd name="connsiteY3" fmla="*/ 1555346 h 1616000"/>
                <a:gd name="connsiteX4" fmla="*/ 173261 w 2136697"/>
                <a:gd name="connsiteY4" fmla="*/ 1593944 h 1616000"/>
                <a:gd name="connsiteX5" fmla="*/ 175 w 2136697"/>
                <a:gd name="connsiteY5" fmla="*/ 1421590 h 1616000"/>
                <a:gd name="connsiteX0" fmla="*/ 175 w 2136697"/>
                <a:gd name="connsiteY0" fmla="*/ 1421590 h 1621935"/>
                <a:gd name="connsiteX1" fmla="*/ 1181853 w 2136697"/>
                <a:gd name="connsiteY1" fmla="*/ 0 h 1621935"/>
                <a:gd name="connsiteX2" fmla="*/ 2136697 w 2136697"/>
                <a:gd name="connsiteY2" fmla="*/ 0 h 1621935"/>
                <a:gd name="connsiteX3" fmla="*/ 951241 w 2136697"/>
                <a:gd name="connsiteY3" fmla="*/ 1555346 h 1621935"/>
                <a:gd name="connsiteX4" fmla="*/ 176550 w 2136697"/>
                <a:gd name="connsiteY4" fmla="*/ 1607103 h 1621935"/>
                <a:gd name="connsiteX5" fmla="*/ 175 w 2136697"/>
                <a:gd name="connsiteY5" fmla="*/ 1421590 h 1621935"/>
                <a:gd name="connsiteX0" fmla="*/ 175 w 2136697"/>
                <a:gd name="connsiteY0" fmla="*/ 1421590 h 1612307"/>
                <a:gd name="connsiteX1" fmla="*/ 1181853 w 2136697"/>
                <a:gd name="connsiteY1" fmla="*/ 0 h 1612307"/>
                <a:gd name="connsiteX2" fmla="*/ 2136697 w 2136697"/>
                <a:gd name="connsiteY2" fmla="*/ 0 h 1612307"/>
                <a:gd name="connsiteX3" fmla="*/ 964398 w 2136697"/>
                <a:gd name="connsiteY3" fmla="*/ 1532321 h 1612307"/>
                <a:gd name="connsiteX4" fmla="*/ 176550 w 2136697"/>
                <a:gd name="connsiteY4" fmla="*/ 1607103 h 1612307"/>
                <a:gd name="connsiteX5" fmla="*/ 175 w 2136697"/>
                <a:gd name="connsiteY5" fmla="*/ 1421590 h 1612307"/>
                <a:gd name="connsiteX0" fmla="*/ 175 w 2136697"/>
                <a:gd name="connsiteY0" fmla="*/ 1421590 h 1620507"/>
                <a:gd name="connsiteX1" fmla="*/ 1181853 w 2136697"/>
                <a:gd name="connsiteY1" fmla="*/ 0 h 1620507"/>
                <a:gd name="connsiteX2" fmla="*/ 2136697 w 2136697"/>
                <a:gd name="connsiteY2" fmla="*/ 0 h 1620507"/>
                <a:gd name="connsiteX3" fmla="*/ 964398 w 2136697"/>
                <a:gd name="connsiteY3" fmla="*/ 1532321 h 1620507"/>
                <a:gd name="connsiteX4" fmla="*/ 176550 w 2136697"/>
                <a:gd name="connsiteY4" fmla="*/ 1607103 h 1620507"/>
                <a:gd name="connsiteX5" fmla="*/ 175 w 2136697"/>
                <a:gd name="connsiteY5" fmla="*/ 1421590 h 1620507"/>
                <a:gd name="connsiteX0" fmla="*/ 175 w 2136697"/>
                <a:gd name="connsiteY0" fmla="*/ 1422384 h 1621301"/>
                <a:gd name="connsiteX1" fmla="*/ 1181853 w 2136697"/>
                <a:gd name="connsiteY1" fmla="*/ 794 h 1621301"/>
                <a:gd name="connsiteX2" fmla="*/ 1893612 w 2136697"/>
                <a:gd name="connsiteY2" fmla="*/ 0 h 1621301"/>
                <a:gd name="connsiteX3" fmla="*/ 2136697 w 2136697"/>
                <a:gd name="connsiteY3" fmla="*/ 794 h 1621301"/>
                <a:gd name="connsiteX4" fmla="*/ 964398 w 2136697"/>
                <a:gd name="connsiteY4" fmla="*/ 1533115 h 1621301"/>
                <a:gd name="connsiteX5" fmla="*/ 176550 w 2136697"/>
                <a:gd name="connsiteY5" fmla="*/ 1607897 h 1621301"/>
                <a:gd name="connsiteX6" fmla="*/ 175 w 2136697"/>
                <a:gd name="connsiteY6" fmla="*/ 1422384 h 1621301"/>
                <a:gd name="connsiteX0" fmla="*/ 175 w 2067623"/>
                <a:gd name="connsiteY0" fmla="*/ 1422384 h 1621301"/>
                <a:gd name="connsiteX1" fmla="*/ 1181853 w 2067623"/>
                <a:gd name="connsiteY1" fmla="*/ 794 h 1621301"/>
                <a:gd name="connsiteX2" fmla="*/ 1893612 w 2067623"/>
                <a:gd name="connsiteY2" fmla="*/ 0 h 1621301"/>
                <a:gd name="connsiteX3" fmla="*/ 2067623 w 2067623"/>
                <a:gd name="connsiteY3" fmla="*/ 115917 h 1621301"/>
                <a:gd name="connsiteX4" fmla="*/ 964398 w 2067623"/>
                <a:gd name="connsiteY4" fmla="*/ 1533115 h 1621301"/>
                <a:gd name="connsiteX5" fmla="*/ 176550 w 2067623"/>
                <a:gd name="connsiteY5" fmla="*/ 1607897 h 1621301"/>
                <a:gd name="connsiteX6" fmla="*/ 175 w 2067623"/>
                <a:gd name="connsiteY6" fmla="*/ 1422384 h 1621301"/>
                <a:gd name="connsiteX0" fmla="*/ 175 w 2073421"/>
                <a:gd name="connsiteY0" fmla="*/ 1422384 h 1621301"/>
                <a:gd name="connsiteX1" fmla="*/ 1181853 w 2073421"/>
                <a:gd name="connsiteY1" fmla="*/ 794 h 1621301"/>
                <a:gd name="connsiteX2" fmla="*/ 1893612 w 2073421"/>
                <a:gd name="connsiteY2" fmla="*/ 0 h 1621301"/>
                <a:gd name="connsiteX3" fmla="*/ 2067623 w 2073421"/>
                <a:gd name="connsiteY3" fmla="*/ 115917 h 1621301"/>
                <a:gd name="connsiteX4" fmla="*/ 964398 w 2073421"/>
                <a:gd name="connsiteY4" fmla="*/ 1533115 h 1621301"/>
                <a:gd name="connsiteX5" fmla="*/ 176550 w 2073421"/>
                <a:gd name="connsiteY5" fmla="*/ 1607897 h 1621301"/>
                <a:gd name="connsiteX6" fmla="*/ 175 w 2073421"/>
                <a:gd name="connsiteY6" fmla="*/ 1422384 h 1621301"/>
                <a:gd name="connsiteX0" fmla="*/ 175 w 2079798"/>
                <a:gd name="connsiteY0" fmla="*/ 1422384 h 1621301"/>
                <a:gd name="connsiteX1" fmla="*/ 1181853 w 2079798"/>
                <a:gd name="connsiteY1" fmla="*/ 794 h 1621301"/>
                <a:gd name="connsiteX2" fmla="*/ 1893612 w 2079798"/>
                <a:gd name="connsiteY2" fmla="*/ 0 h 1621301"/>
                <a:gd name="connsiteX3" fmla="*/ 2074201 w 2079798"/>
                <a:gd name="connsiteY3" fmla="*/ 155388 h 1621301"/>
                <a:gd name="connsiteX4" fmla="*/ 964398 w 2079798"/>
                <a:gd name="connsiteY4" fmla="*/ 1533115 h 1621301"/>
                <a:gd name="connsiteX5" fmla="*/ 176550 w 2079798"/>
                <a:gd name="connsiteY5" fmla="*/ 1607897 h 1621301"/>
                <a:gd name="connsiteX6" fmla="*/ 175 w 2079798"/>
                <a:gd name="connsiteY6" fmla="*/ 1422384 h 1621301"/>
                <a:gd name="connsiteX0" fmla="*/ 175 w 2086273"/>
                <a:gd name="connsiteY0" fmla="*/ 1422384 h 1621301"/>
                <a:gd name="connsiteX1" fmla="*/ 1181853 w 2086273"/>
                <a:gd name="connsiteY1" fmla="*/ 794 h 1621301"/>
                <a:gd name="connsiteX2" fmla="*/ 1893612 w 2086273"/>
                <a:gd name="connsiteY2" fmla="*/ 0 h 1621301"/>
                <a:gd name="connsiteX3" fmla="*/ 2074201 w 2086273"/>
                <a:gd name="connsiteY3" fmla="*/ 155388 h 1621301"/>
                <a:gd name="connsiteX4" fmla="*/ 964398 w 2086273"/>
                <a:gd name="connsiteY4" fmla="*/ 1533115 h 1621301"/>
                <a:gd name="connsiteX5" fmla="*/ 176550 w 2086273"/>
                <a:gd name="connsiteY5" fmla="*/ 1607897 h 1621301"/>
                <a:gd name="connsiteX6" fmla="*/ 175 w 2086273"/>
                <a:gd name="connsiteY6" fmla="*/ 1422384 h 1621301"/>
                <a:gd name="connsiteX0" fmla="*/ 175 w 2086273"/>
                <a:gd name="connsiteY0" fmla="*/ 1422384 h 1621301"/>
                <a:gd name="connsiteX1" fmla="*/ 1181853 w 2086273"/>
                <a:gd name="connsiteY1" fmla="*/ 794 h 1621301"/>
                <a:gd name="connsiteX2" fmla="*/ 1893612 w 2086273"/>
                <a:gd name="connsiteY2" fmla="*/ 0 h 1621301"/>
                <a:gd name="connsiteX3" fmla="*/ 2074201 w 2086273"/>
                <a:gd name="connsiteY3" fmla="*/ 155388 h 1621301"/>
                <a:gd name="connsiteX4" fmla="*/ 964398 w 2086273"/>
                <a:gd name="connsiteY4" fmla="*/ 1533115 h 1621301"/>
                <a:gd name="connsiteX5" fmla="*/ 176550 w 2086273"/>
                <a:gd name="connsiteY5" fmla="*/ 1607897 h 1621301"/>
                <a:gd name="connsiteX6" fmla="*/ 175 w 2086273"/>
                <a:gd name="connsiteY6" fmla="*/ 1422384 h 1621301"/>
                <a:gd name="connsiteX0" fmla="*/ 175 w 2088520"/>
                <a:gd name="connsiteY0" fmla="*/ 1422384 h 1621301"/>
                <a:gd name="connsiteX1" fmla="*/ 1181853 w 2088520"/>
                <a:gd name="connsiteY1" fmla="*/ 794 h 1621301"/>
                <a:gd name="connsiteX2" fmla="*/ 1893612 w 2088520"/>
                <a:gd name="connsiteY2" fmla="*/ 0 h 1621301"/>
                <a:gd name="connsiteX3" fmla="*/ 2074201 w 2088520"/>
                <a:gd name="connsiteY3" fmla="*/ 155388 h 1621301"/>
                <a:gd name="connsiteX4" fmla="*/ 964398 w 2088520"/>
                <a:gd name="connsiteY4" fmla="*/ 1533115 h 1621301"/>
                <a:gd name="connsiteX5" fmla="*/ 176550 w 2088520"/>
                <a:gd name="connsiteY5" fmla="*/ 1607897 h 1621301"/>
                <a:gd name="connsiteX6" fmla="*/ 175 w 2088520"/>
                <a:gd name="connsiteY6" fmla="*/ 1422384 h 1621301"/>
                <a:gd name="connsiteX0" fmla="*/ 175 w 2075561"/>
                <a:gd name="connsiteY0" fmla="*/ 1422384 h 1621301"/>
                <a:gd name="connsiteX1" fmla="*/ 1181853 w 2075561"/>
                <a:gd name="connsiteY1" fmla="*/ 794 h 1621301"/>
                <a:gd name="connsiteX2" fmla="*/ 1893612 w 2075561"/>
                <a:gd name="connsiteY2" fmla="*/ 0 h 1621301"/>
                <a:gd name="connsiteX3" fmla="*/ 2061048 w 2075561"/>
                <a:gd name="connsiteY3" fmla="*/ 145520 h 1621301"/>
                <a:gd name="connsiteX4" fmla="*/ 964398 w 2075561"/>
                <a:gd name="connsiteY4" fmla="*/ 1533115 h 1621301"/>
                <a:gd name="connsiteX5" fmla="*/ 176550 w 2075561"/>
                <a:gd name="connsiteY5" fmla="*/ 1607897 h 1621301"/>
                <a:gd name="connsiteX6" fmla="*/ 175 w 2075561"/>
                <a:gd name="connsiteY6" fmla="*/ 1422384 h 1621301"/>
                <a:gd name="connsiteX0" fmla="*/ 175 w 2088524"/>
                <a:gd name="connsiteY0" fmla="*/ 1422384 h 1621301"/>
                <a:gd name="connsiteX1" fmla="*/ 1181853 w 2088524"/>
                <a:gd name="connsiteY1" fmla="*/ 794 h 1621301"/>
                <a:gd name="connsiteX2" fmla="*/ 1893612 w 2088524"/>
                <a:gd name="connsiteY2" fmla="*/ 0 h 1621301"/>
                <a:gd name="connsiteX3" fmla="*/ 2074205 w 2088524"/>
                <a:gd name="connsiteY3" fmla="*/ 214594 h 1621301"/>
                <a:gd name="connsiteX4" fmla="*/ 964398 w 2088524"/>
                <a:gd name="connsiteY4" fmla="*/ 1533115 h 1621301"/>
                <a:gd name="connsiteX5" fmla="*/ 176550 w 2088524"/>
                <a:gd name="connsiteY5" fmla="*/ 1607897 h 1621301"/>
                <a:gd name="connsiteX6" fmla="*/ 175 w 2088524"/>
                <a:gd name="connsiteY6" fmla="*/ 1422384 h 1621301"/>
                <a:gd name="connsiteX0" fmla="*/ 175 w 2088524"/>
                <a:gd name="connsiteY0" fmla="*/ 1422384 h 1621301"/>
                <a:gd name="connsiteX1" fmla="*/ 1181853 w 2088524"/>
                <a:gd name="connsiteY1" fmla="*/ 794 h 1621301"/>
                <a:gd name="connsiteX2" fmla="*/ 1893612 w 2088524"/>
                <a:gd name="connsiteY2" fmla="*/ 0 h 1621301"/>
                <a:gd name="connsiteX3" fmla="*/ 2074205 w 2088524"/>
                <a:gd name="connsiteY3" fmla="*/ 214594 h 1621301"/>
                <a:gd name="connsiteX4" fmla="*/ 964398 w 2088524"/>
                <a:gd name="connsiteY4" fmla="*/ 1533115 h 1621301"/>
                <a:gd name="connsiteX5" fmla="*/ 176550 w 2088524"/>
                <a:gd name="connsiteY5" fmla="*/ 1607897 h 1621301"/>
                <a:gd name="connsiteX6" fmla="*/ 175 w 2088524"/>
                <a:gd name="connsiteY6" fmla="*/ 1422384 h 1621301"/>
                <a:gd name="connsiteX0" fmla="*/ 175 w 2074539"/>
                <a:gd name="connsiteY0" fmla="*/ 1422384 h 1621301"/>
                <a:gd name="connsiteX1" fmla="*/ 1181853 w 2074539"/>
                <a:gd name="connsiteY1" fmla="*/ 794 h 1621301"/>
                <a:gd name="connsiteX2" fmla="*/ 1893612 w 2074539"/>
                <a:gd name="connsiteY2" fmla="*/ 0 h 1621301"/>
                <a:gd name="connsiteX3" fmla="*/ 2074205 w 2074539"/>
                <a:gd name="connsiteY3" fmla="*/ 214594 h 1621301"/>
                <a:gd name="connsiteX4" fmla="*/ 964398 w 2074539"/>
                <a:gd name="connsiteY4" fmla="*/ 1533115 h 1621301"/>
                <a:gd name="connsiteX5" fmla="*/ 176550 w 2074539"/>
                <a:gd name="connsiteY5" fmla="*/ 1607897 h 1621301"/>
                <a:gd name="connsiteX6" fmla="*/ 175 w 2074539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3822 h 1622739"/>
                <a:gd name="connsiteX1" fmla="*/ 1181853 w 2074205"/>
                <a:gd name="connsiteY1" fmla="*/ 2232 h 1622739"/>
                <a:gd name="connsiteX2" fmla="*/ 1893612 w 2074205"/>
                <a:gd name="connsiteY2" fmla="*/ 1438 h 1622739"/>
                <a:gd name="connsiteX3" fmla="*/ 2074205 w 2074205"/>
                <a:gd name="connsiteY3" fmla="*/ 216032 h 1622739"/>
                <a:gd name="connsiteX4" fmla="*/ 964398 w 2074205"/>
                <a:gd name="connsiteY4" fmla="*/ 1534553 h 1622739"/>
                <a:gd name="connsiteX5" fmla="*/ 176550 w 2074205"/>
                <a:gd name="connsiteY5" fmla="*/ 1609335 h 1622739"/>
                <a:gd name="connsiteX6" fmla="*/ 175 w 2074205"/>
                <a:gd name="connsiteY6" fmla="*/ 1423822 h 1622739"/>
                <a:gd name="connsiteX0" fmla="*/ 175 w 2074205"/>
                <a:gd name="connsiteY0" fmla="*/ 1424365 h 1623282"/>
                <a:gd name="connsiteX1" fmla="*/ 1181853 w 2074205"/>
                <a:gd name="connsiteY1" fmla="*/ 2775 h 1623282"/>
                <a:gd name="connsiteX2" fmla="*/ 1893612 w 2074205"/>
                <a:gd name="connsiteY2" fmla="*/ 1981 h 1623282"/>
                <a:gd name="connsiteX3" fmla="*/ 2074205 w 2074205"/>
                <a:gd name="connsiteY3" fmla="*/ 216575 h 1623282"/>
                <a:gd name="connsiteX4" fmla="*/ 964398 w 2074205"/>
                <a:gd name="connsiteY4" fmla="*/ 1535096 h 1623282"/>
                <a:gd name="connsiteX5" fmla="*/ 176550 w 2074205"/>
                <a:gd name="connsiteY5" fmla="*/ 1609878 h 1623282"/>
                <a:gd name="connsiteX6" fmla="*/ 175 w 2074205"/>
                <a:gd name="connsiteY6" fmla="*/ 1424365 h 1623282"/>
                <a:gd name="connsiteX0" fmla="*/ 175 w 2074205"/>
                <a:gd name="connsiteY0" fmla="*/ 1424365 h 1623282"/>
                <a:gd name="connsiteX1" fmla="*/ 1181853 w 2074205"/>
                <a:gd name="connsiteY1" fmla="*/ 2775 h 1623282"/>
                <a:gd name="connsiteX2" fmla="*/ 1893612 w 2074205"/>
                <a:gd name="connsiteY2" fmla="*/ 1981 h 1623282"/>
                <a:gd name="connsiteX3" fmla="*/ 2074205 w 2074205"/>
                <a:gd name="connsiteY3" fmla="*/ 216575 h 1623282"/>
                <a:gd name="connsiteX4" fmla="*/ 964398 w 2074205"/>
                <a:gd name="connsiteY4" fmla="*/ 1535096 h 1623282"/>
                <a:gd name="connsiteX5" fmla="*/ 176550 w 2074205"/>
                <a:gd name="connsiteY5" fmla="*/ 1609878 h 1623282"/>
                <a:gd name="connsiteX6" fmla="*/ 175 w 2074205"/>
                <a:gd name="connsiteY6" fmla="*/ 1424365 h 1623282"/>
                <a:gd name="connsiteX0" fmla="*/ 133 w 2074163"/>
                <a:gd name="connsiteY0" fmla="*/ 1424365 h 1623282"/>
                <a:gd name="connsiteX1" fmla="*/ 1181811 w 2074163"/>
                <a:gd name="connsiteY1" fmla="*/ 2775 h 1623282"/>
                <a:gd name="connsiteX2" fmla="*/ 1893570 w 2074163"/>
                <a:gd name="connsiteY2" fmla="*/ 1981 h 1623282"/>
                <a:gd name="connsiteX3" fmla="*/ 2074163 w 2074163"/>
                <a:gd name="connsiteY3" fmla="*/ 216575 h 1623282"/>
                <a:gd name="connsiteX4" fmla="*/ 964356 w 2074163"/>
                <a:gd name="connsiteY4" fmla="*/ 1535096 h 1623282"/>
                <a:gd name="connsiteX5" fmla="*/ 176508 w 2074163"/>
                <a:gd name="connsiteY5" fmla="*/ 1609878 h 1623282"/>
                <a:gd name="connsiteX6" fmla="*/ 133 w 2074163"/>
                <a:gd name="connsiteY6" fmla="*/ 1424365 h 1623282"/>
                <a:gd name="connsiteX0" fmla="*/ 133 w 2074163"/>
                <a:gd name="connsiteY0" fmla="*/ 1424365 h 1623282"/>
                <a:gd name="connsiteX1" fmla="*/ 1181811 w 2074163"/>
                <a:gd name="connsiteY1" fmla="*/ 2775 h 1623282"/>
                <a:gd name="connsiteX2" fmla="*/ 1893570 w 2074163"/>
                <a:gd name="connsiteY2" fmla="*/ 1981 h 1623282"/>
                <a:gd name="connsiteX3" fmla="*/ 2074163 w 2074163"/>
                <a:gd name="connsiteY3" fmla="*/ 216575 h 1623282"/>
                <a:gd name="connsiteX4" fmla="*/ 964356 w 2074163"/>
                <a:gd name="connsiteY4" fmla="*/ 1535096 h 1623282"/>
                <a:gd name="connsiteX5" fmla="*/ 176508 w 2074163"/>
                <a:gd name="connsiteY5" fmla="*/ 1609878 h 1623282"/>
                <a:gd name="connsiteX6" fmla="*/ 133 w 2074163"/>
                <a:gd name="connsiteY6" fmla="*/ 1424365 h 1623282"/>
                <a:gd name="connsiteX0" fmla="*/ 135 w 2074165"/>
                <a:gd name="connsiteY0" fmla="*/ 1424365 h 1623282"/>
                <a:gd name="connsiteX1" fmla="*/ 1181813 w 2074165"/>
                <a:gd name="connsiteY1" fmla="*/ 2775 h 1623282"/>
                <a:gd name="connsiteX2" fmla="*/ 1893572 w 2074165"/>
                <a:gd name="connsiteY2" fmla="*/ 1981 h 1623282"/>
                <a:gd name="connsiteX3" fmla="*/ 2074165 w 2074165"/>
                <a:gd name="connsiteY3" fmla="*/ 216575 h 1623282"/>
                <a:gd name="connsiteX4" fmla="*/ 964358 w 2074165"/>
                <a:gd name="connsiteY4" fmla="*/ 1535096 h 1623282"/>
                <a:gd name="connsiteX5" fmla="*/ 176510 w 2074165"/>
                <a:gd name="connsiteY5" fmla="*/ 1609878 h 1623282"/>
                <a:gd name="connsiteX6" fmla="*/ 135 w 2074165"/>
                <a:gd name="connsiteY6" fmla="*/ 1424365 h 1623282"/>
                <a:gd name="connsiteX0" fmla="*/ 140 w 2074170"/>
                <a:gd name="connsiteY0" fmla="*/ 1424365 h 1623282"/>
                <a:gd name="connsiteX1" fmla="*/ 1181818 w 2074170"/>
                <a:gd name="connsiteY1" fmla="*/ 2775 h 1623282"/>
                <a:gd name="connsiteX2" fmla="*/ 1893577 w 2074170"/>
                <a:gd name="connsiteY2" fmla="*/ 1981 h 1623282"/>
                <a:gd name="connsiteX3" fmla="*/ 2074170 w 2074170"/>
                <a:gd name="connsiteY3" fmla="*/ 216575 h 1623282"/>
                <a:gd name="connsiteX4" fmla="*/ 964363 w 2074170"/>
                <a:gd name="connsiteY4" fmla="*/ 1535096 h 1623282"/>
                <a:gd name="connsiteX5" fmla="*/ 176515 w 2074170"/>
                <a:gd name="connsiteY5" fmla="*/ 1609878 h 1623282"/>
                <a:gd name="connsiteX6" fmla="*/ 140 w 2074170"/>
                <a:gd name="connsiteY6" fmla="*/ 1424365 h 1623282"/>
                <a:gd name="connsiteX0" fmla="*/ 143 w 2074173"/>
                <a:gd name="connsiteY0" fmla="*/ 1424365 h 1623282"/>
                <a:gd name="connsiteX1" fmla="*/ 1181821 w 2074173"/>
                <a:gd name="connsiteY1" fmla="*/ 2775 h 1623282"/>
                <a:gd name="connsiteX2" fmla="*/ 1893580 w 2074173"/>
                <a:gd name="connsiteY2" fmla="*/ 1981 h 1623282"/>
                <a:gd name="connsiteX3" fmla="*/ 2074173 w 2074173"/>
                <a:gd name="connsiteY3" fmla="*/ 216575 h 1623282"/>
                <a:gd name="connsiteX4" fmla="*/ 964366 w 2074173"/>
                <a:gd name="connsiteY4" fmla="*/ 1535096 h 1623282"/>
                <a:gd name="connsiteX5" fmla="*/ 176518 w 2074173"/>
                <a:gd name="connsiteY5" fmla="*/ 1609878 h 1623282"/>
                <a:gd name="connsiteX6" fmla="*/ 143 w 2074173"/>
                <a:gd name="connsiteY6" fmla="*/ 1424365 h 1623282"/>
                <a:gd name="connsiteX0" fmla="*/ 143 w 2074173"/>
                <a:gd name="connsiteY0" fmla="*/ 1424365 h 1630465"/>
                <a:gd name="connsiteX1" fmla="*/ 1181821 w 2074173"/>
                <a:gd name="connsiteY1" fmla="*/ 2775 h 1630465"/>
                <a:gd name="connsiteX2" fmla="*/ 1893580 w 2074173"/>
                <a:gd name="connsiteY2" fmla="*/ 1981 h 1630465"/>
                <a:gd name="connsiteX3" fmla="*/ 2074173 w 2074173"/>
                <a:gd name="connsiteY3" fmla="*/ 216575 h 1630465"/>
                <a:gd name="connsiteX4" fmla="*/ 964366 w 2074173"/>
                <a:gd name="connsiteY4" fmla="*/ 1535096 h 1630465"/>
                <a:gd name="connsiteX5" fmla="*/ 176518 w 2074173"/>
                <a:gd name="connsiteY5" fmla="*/ 1609878 h 1630465"/>
                <a:gd name="connsiteX6" fmla="*/ 143 w 2074173"/>
                <a:gd name="connsiteY6" fmla="*/ 1424365 h 1630465"/>
                <a:gd name="connsiteX0" fmla="*/ 143 w 2074173"/>
                <a:gd name="connsiteY0" fmla="*/ 1424365 h 1676501"/>
                <a:gd name="connsiteX1" fmla="*/ 1181821 w 2074173"/>
                <a:gd name="connsiteY1" fmla="*/ 2775 h 1676501"/>
                <a:gd name="connsiteX2" fmla="*/ 1893580 w 2074173"/>
                <a:gd name="connsiteY2" fmla="*/ 1981 h 1676501"/>
                <a:gd name="connsiteX3" fmla="*/ 2074173 w 2074173"/>
                <a:gd name="connsiteY3" fmla="*/ 216575 h 1676501"/>
                <a:gd name="connsiteX4" fmla="*/ 915028 w 2074173"/>
                <a:gd name="connsiteY4" fmla="*/ 1607459 h 1676501"/>
                <a:gd name="connsiteX5" fmla="*/ 176518 w 2074173"/>
                <a:gd name="connsiteY5" fmla="*/ 1609878 h 1676501"/>
                <a:gd name="connsiteX6" fmla="*/ 143 w 2074173"/>
                <a:gd name="connsiteY6" fmla="*/ 1424365 h 1676501"/>
                <a:gd name="connsiteX0" fmla="*/ 143 w 2074173"/>
                <a:gd name="connsiteY0" fmla="*/ 1424365 h 1612418"/>
                <a:gd name="connsiteX1" fmla="*/ 1181821 w 2074173"/>
                <a:gd name="connsiteY1" fmla="*/ 2775 h 1612418"/>
                <a:gd name="connsiteX2" fmla="*/ 1893580 w 2074173"/>
                <a:gd name="connsiteY2" fmla="*/ 1981 h 1612418"/>
                <a:gd name="connsiteX3" fmla="*/ 2074173 w 2074173"/>
                <a:gd name="connsiteY3" fmla="*/ 216575 h 1612418"/>
                <a:gd name="connsiteX4" fmla="*/ 915028 w 2074173"/>
                <a:gd name="connsiteY4" fmla="*/ 1607459 h 1612418"/>
                <a:gd name="connsiteX5" fmla="*/ 176518 w 2074173"/>
                <a:gd name="connsiteY5" fmla="*/ 1609878 h 1612418"/>
                <a:gd name="connsiteX6" fmla="*/ 143 w 2074173"/>
                <a:gd name="connsiteY6" fmla="*/ 1424365 h 1612418"/>
                <a:gd name="connsiteX0" fmla="*/ 143 w 2074173"/>
                <a:gd name="connsiteY0" fmla="*/ 1424365 h 1609996"/>
                <a:gd name="connsiteX1" fmla="*/ 1181821 w 2074173"/>
                <a:gd name="connsiteY1" fmla="*/ 2775 h 1609996"/>
                <a:gd name="connsiteX2" fmla="*/ 1893580 w 2074173"/>
                <a:gd name="connsiteY2" fmla="*/ 1981 h 1609996"/>
                <a:gd name="connsiteX3" fmla="*/ 2074173 w 2074173"/>
                <a:gd name="connsiteY3" fmla="*/ 216575 h 1609996"/>
                <a:gd name="connsiteX4" fmla="*/ 915028 w 2074173"/>
                <a:gd name="connsiteY4" fmla="*/ 1607459 h 1609996"/>
                <a:gd name="connsiteX5" fmla="*/ 176518 w 2074173"/>
                <a:gd name="connsiteY5" fmla="*/ 1609878 h 1609996"/>
                <a:gd name="connsiteX6" fmla="*/ 143 w 2074173"/>
                <a:gd name="connsiteY6" fmla="*/ 1424365 h 1609996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4198" h="1611075">
                  <a:moveTo>
                    <a:pt x="168" y="1425562"/>
                  </a:moveTo>
                  <a:cubicBezTo>
                    <a:pt x="-13747" y="2036916"/>
                    <a:pt x="948780" y="3379"/>
                    <a:pt x="1181846" y="3972"/>
                  </a:cubicBezTo>
                  <a:lnTo>
                    <a:pt x="1893605" y="3178"/>
                  </a:lnTo>
                  <a:cubicBezTo>
                    <a:pt x="1974634" y="8924"/>
                    <a:pt x="2072119" y="-57691"/>
                    <a:pt x="2074198" y="217772"/>
                  </a:cubicBezTo>
                  <a:cubicBezTo>
                    <a:pt x="2066085" y="-563017"/>
                    <a:pt x="1202760" y="1596748"/>
                    <a:pt x="915053" y="1608656"/>
                  </a:cubicBezTo>
                  <a:lnTo>
                    <a:pt x="176543" y="1611075"/>
                  </a:lnTo>
                  <a:cubicBezTo>
                    <a:pt x="87416" y="1598403"/>
                    <a:pt x="-4473" y="1617577"/>
                    <a:pt x="168" y="1425562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50000"/>
                  </a:schemeClr>
                </a:gs>
                <a:gs pos="50418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C328BD0D-F303-4D8D-820D-6738C8BCB29B}"/>
              </a:ext>
            </a:extLst>
          </p:cNvPr>
          <p:cNvSpPr txBox="1">
            <a:spLocks/>
          </p:cNvSpPr>
          <p:nvPr/>
        </p:nvSpPr>
        <p:spPr>
          <a:xfrm>
            <a:off x="5817326" y="1819281"/>
            <a:ext cx="5693188" cy="43204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MICHAEL DOE</a:t>
            </a:r>
          </a:p>
        </p:txBody>
      </p:sp>
      <p:sp>
        <p:nvSpPr>
          <p:cNvPr id="17" name="직사각형 1">
            <a:extLst>
              <a:ext uri="{FF2B5EF4-FFF2-40B4-BE49-F238E27FC236}">
                <a16:creationId xmlns:a16="http://schemas.microsoft.com/office/drawing/2014/main" id="{94D90972-CD2D-438C-AF37-99A7AF7415C1}"/>
              </a:ext>
            </a:extLst>
          </p:cNvPr>
          <p:cNvSpPr/>
          <p:nvPr/>
        </p:nvSpPr>
        <p:spPr>
          <a:xfrm>
            <a:off x="5817326" y="2358371"/>
            <a:ext cx="5693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7EB1C2F7-A1B7-4345-9356-96BF6F883876}"/>
              </a:ext>
            </a:extLst>
          </p:cNvPr>
          <p:cNvSpPr txBox="1">
            <a:spLocks/>
          </p:cNvSpPr>
          <p:nvPr/>
        </p:nvSpPr>
        <p:spPr>
          <a:xfrm>
            <a:off x="7569660" y="3894908"/>
            <a:ext cx="3940851" cy="28803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Experience</a:t>
            </a:r>
          </a:p>
        </p:txBody>
      </p:sp>
      <p:sp>
        <p:nvSpPr>
          <p:cNvPr id="21" name="직사각형 22">
            <a:extLst>
              <a:ext uri="{FF2B5EF4-FFF2-40B4-BE49-F238E27FC236}">
                <a16:creationId xmlns:a16="http://schemas.microsoft.com/office/drawing/2014/main" id="{5669FBB2-4D7C-43AC-A717-143CAC678D0B}"/>
              </a:ext>
            </a:extLst>
          </p:cNvPr>
          <p:cNvSpPr/>
          <p:nvPr/>
        </p:nvSpPr>
        <p:spPr>
          <a:xfrm>
            <a:off x="7569662" y="4224005"/>
            <a:ext cx="3940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 ~ 2014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23" name="직사각형 5">
            <a:extLst>
              <a:ext uri="{FF2B5EF4-FFF2-40B4-BE49-F238E27FC236}">
                <a16:creationId xmlns:a16="http://schemas.microsoft.com/office/drawing/2014/main" id="{B9074319-0604-44F3-852C-2F74FAEE85BA}"/>
              </a:ext>
            </a:extLst>
          </p:cNvPr>
          <p:cNvSpPr/>
          <p:nvPr/>
        </p:nvSpPr>
        <p:spPr>
          <a:xfrm>
            <a:off x="7569662" y="4911400"/>
            <a:ext cx="3940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 ~ 2016Text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435A3F-C687-443F-8F36-15E51EB8D553}"/>
              </a:ext>
            </a:extLst>
          </p:cNvPr>
          <p:cNvSpPr/>
          <p:nvPr/>
        </p:nvSpPr>
        <p:spPr>
          <a:xfrm>
            <a:off x="7569662" y="5598796"/>
            <a:ext cx="3940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~ 2020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D50921-07F3-417A-B57D-50537BD588F4}"/>
              </a:ext>
            </a:extLst>
          </p:cNvPr>
          <p:cNvSpPr txBox="1"/>
          <p:nvPr/>
        </p:nvSpPr>
        <p:spPr>
          <a:xfrm>
            <a:off x="3084845" y="5444907"/>
            <a:ext cx="21269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www.hompageurl.com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2A1414-FEEF-480C-8843-2D1E3914BFBC}"/>
              </a:ext>
            </a:extLst>
          </p:cNvPr>
          <p:cNvSpPr txBox="1"/>
          <p:nvPr/>
        </p:nvSpPr>
        <p:spPr>
          <a:xfrm>
            <a:off x="2455355" y="5849100"/>
            <a:ext cx="275648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Example Text Example Text Example Text Example Text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D92266-1F85-47E3-B956-0FB22C5362CE}"/>
              </a:ext>
            </a:extLst>
          </p:cNvPr>
          <p:cNvSpPr txBox="1"/>
          <p:nvPr/>
        </p:nvSpPr>
        <p:spPr>
          <a:xfrm>
            <a:off x="992961" y="5387565"/>
            <a:ext cx="1224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/FACEBOOK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79A4DA-2018-470B-B55A-C197FC109CB5}"/>
              </a:ext>
            </a:extLst>
          </p:cNvPr>
          <p:cNvSpPr txBox="1"/>
          <p:nvPr/>
        </p:nvSpPr>
        <p:spPr>
          <a:xfrm>
            <a:off x="1026954" y="5903468"/>
            <a:ext cx="1224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@TWITTER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2">
            <a:extLst>
              <a:ext uri="{FF2B5EF4-FFF2-40B4-BE49-F238E27FC236}">
                <a16:creationId xmlns:a16="http://schemas.microsoft.com/office/drawing/2014/main" id="{D2C824E3-5F32-4722-BA27-3D0B0E943F90}"/>
              </a:ext>
            </a:extLst>
          </p:cNvPr>
          <p:cNvSpPr/>
          <p:nvPr/>
        </p:nvSpPr>
        <p:spPr>
          <a:xfrm>
            <a:off x="681486" y="5898901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ounded Rectangle 3">
            <a:extLst>
              <a:ext uri="{FF2B5EF4-FFF2-40B4-BE49-F238E27FC236}">
                <a16:creationId xmlns:a16="http://schemas.microsoft.com/office/drawing/2014/main" id="{1A57AB3D-E7D5-44B1-8A83-0FCA15047812}"/>
              </a:ext>
            </a:extLst>
          </p:cNvPr>
          <p:cNvSpPr/>
          <p:nvPr/>
        </p:nvSpPr>
        <p:spPr>
          <a:xfrm>
            <a:off x="681486" y="5385714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E0E7BD-6FF7-4A62-B5E7-330AFFD1BB8D}"/>
              </a:ext>
            </a:extLst>
          </p:cNvPr>
          <p:cNvSpPr txBox="1"/>
          <p:nvPr/>
        </p:nvSpPr>
        <p:spPr>
          <a:xfrm>
            <a:off x="5682097" y="3914502"/>
            <a:ext cx="1576543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dirty="0">
                <a:solidFill>
                  <a:schemeClr val="accent2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dirty="0">
                <a:solidFill>
                  <a:schemeClr val="accent2"/>
                </a:solidFill>
                <a:cs typeface="Arial" pitchFamily="34" charset="0"/>
              </a:rPr>
              <a:t>Clean Text Slide for your Presentation</a:t>
            </a:r>
            <a:endParaRPr lang="ko-KR" altLang="en-US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0" name="Text Placeholder 1">
            <a:extLst>
              <a:ext uri="{FF2B5EF4-FFF2-40B4-BE49-F238E27FC236}">
                <a16:creationId xmlns:a16="http://schemas.microsoft.com/office/drawing/2014/main" id="{3E26DD3C-B7A3-4730-80CD-B7F6C7836649}"/>
              </a:ext>
            </a:extLst>
          </p:cNvPr>
          <p:cNvSpPr txBox="1">
            <a:spLocks/>
          </p:cNvSpPr>
          <p:nvPr/>
        </p:nvSpPr>
        <p:spPr>
          <a:xfrm>
            <a:off x="5817326" y="490231"/>
            <a:ext cx="607940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Our Team Style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C2FA6-1FED-412A-8251-5DE2D90D44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B639271-F62E-4A67-A662-B9A34D6E4E34}"/>
              </a:ext>
            </a:extLst>
          </p:cNvPr>
          <p:cNvGrpSpPr/>
          <p:nvPr/>
        </p:nvGrpSpPr>
        <p:grpSpPr>
          <a:xfrm>
            <a:off x="975359" y="1796235"/>
            <a:ext cx="1232787" cy="4551619"/>
            <a:chOff x="1010193" y="1627872"/>
            <a:chExt cx="1232787" cy="4551619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09EDD96-4C58-4219-B77D-FB6884D00345}"/>
                </a:ext>
              </a:extLst>
            </p:cNvPr>
            <p:cNvSpPr/>
            <p:nvPr/>
          </p:nvSpPr>
          <p:spPr>
            <a:xfrm>
              <a:off x="1010193" y="1627872"/>
              <a:ext cx="1232787" cy="36211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D8C1A4E-334D-4F6E-A6C8-712522B1B63A}"/>
                </a:ext>
              </a:extLst>
            </p:cNvPr>
            <p:cNvSpPr/>
            <p:nvPr/>
          </p:nvSpPr>
          <p:spPr>
            <a:xfrm>
              <a:off x="1081093" y="1989991"/>
              <a:ext cx="1099831" cy="4189500"/>
            </a:xfrm>
            <a:custGeom>
              <a:avLst/>
              <a:gdLst>
                <a:gd name="connsiteX0" fmla="*/ 0 w 1442024"/>
                <a:gd name="connsiteY0" fmla="*/ 0 h 5492991"/>
                <a:gd name="connsiteX1" fmla="*/ 1442024 w 1442024"/>
                <a:gd name="connsiteY1" fmla="*/ 0 h 5492991"/>
                <a:gd name="connsiteX2" fmla="*/ 1442024 w 1442024"/>
                <a:gd name="connsiteY2" fmla="*/ 4771979 h 5492991"/>
                <a:gd name="connsiteX3" fmla="*/ 721012 w 1442024"/>
                <a:gd name="connsiteY3" fmla="*/ 5492991 h 5492991"/>
                <a:gd name="connsiteX4" fmla="*/ 0 w 1442024"/>
                <a:gd name="connsiteY4" fmla="*/ 4771979 h 549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2024" h="5492991">
                  <a:moveTo>
                    <a:pt x="0" y="0"/>
                  </a:moveTo>
                  <a:lnTo>
                    <a:pt x="1442024" y="0"/>
                  </a:lnTo>
                  <a:lnTo>
                    <a:pt x="1442024" y="4771979"/>
                  </a:lnTo>
                  <a:cubicBezTo>
                    <a:pt x="1442024" y="5170183"/>
                    <a:pt x="1119215" y="5492991"/>
                    <a:pt x="721012" y="5492991"/>
                  </a:cubicBezTo>
                  <a:cubicBezTo>
                    <a:pt x="322809" y="5492991"/>
                    <a:pt x="0" y="5170183"/>
                    <a:pt x="0" y="477197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C5C98C7-341D-4C00-9B79-24C32C18C6FF}"/>
                </a:ext>
              </a:extLst>
            </p:cNvPr>
            <p:cNvSpPr/>
            <p:nvPr/>
          </p:nvSpPr>
          <p:spPr>
            <a:xfrm>
              <a:off x="1145854" y="1989990"/>
              <a:ext cx="964170" cy="4093977"/>
            </a:xfrm>
            <a:custGeom>
              <a:avLst/>
              <a:gdLst>
                <a:gd name="connsiteX0" fmla="*/ 0 w 1264155"/>
                <a:gd name="connsiteY0" fmla="*/ 0 h 5367748"/>
                <a:gd name="connsiteX1" fmla="*/ 136213 w 1264155"/>
                <a:gd name="connsiteY1" fmla="*/ 0 h 5367748"/>
                <a:gd name="connsiteX2" fmla="*/ 136213 w 1264155"/>
                <a:gd name="connsiteY2" fmla="*/ 4762572 h 5367748"/>
                <a:gd name="connsiteX3" fmla="*/ 622471 w 1264155"/>
                <a:gd name="connsiteY3" fmla="*/ 5248829 h 5367748"/>
                <a:gd name="connsiteX4" fmla="*/ 1108728 w 1264155"/>
                <a:gd name="connsiteY4" fmla="*/ 4762572 h 5367748"/>
                <a:gd name="connsiteX5" fmla="*/ 1108728 w 1264155"/>
                <a:gd name="connsiteY5" fmla="*/ 0 h 5367748"/>
                <a:gd name="connsiteX6" fmla="*/ 1264155 w 1264155"/>
                <a:gd name="connsiteY6" fmla="*/ 0 h 5367748"/>
                <a:gd name="connsiteX7" fmla="*/ 1264155 w 1264155"/>
                <a:gd name="connsiteY7" fmla="*/ 4735671 h 5367748"/>
                <a:gd name="connsiteX8" fmla="*/ 632077 w 1264155"/>
                <a:gd name="connsiteY8" fmla="*/ 5367748 h 5367748"/>
                <a:gd name="connsiteX9" fmla="*/ 0 w 1264155"/>
                <a:gd name="connsiteY9" fmla="*/ 4735671 h 536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64155" h="5367748">
                  <a:moveTo>
                    <a:pt x="0" y="0"/>
                  </a:moveTo>
                  <a:lnTo>
                    <a:pt x="136213" y="0"/>
                  </a:lnTo>
                  <a:lnTo>
                    <a:pt x="136213" y="4762572"/>
                  </a:lnTo>
                  <a:cubicBezTo>
                    <a:pt x="136213" y="5031125"/>
                    <a:pt x="353917" y="5248829"/>
                    <a:pt x="622471" y="5248829"/>
                  </a:cubicBezTo>
                  <a:cubicBezTo>
                    <a:pt x="891024" y="5248829"/>
                    <a:pt x="1108728" y="5031125"/>
                    <a:pt x="1108728" y="4762572"/>
                  </a:cubicBezTo>
                  <a:lnTo>
                    <a:pt x="1108728" y="0"/>
                  </a:lnTo>
                  <a:lnTo>
                    <a:pt x="1264155" y="0"/>
                  </a:lnTo>
                  <a:lnTo>
                    <a:pt x="1264155" y="4735671"/>
                  </a:lnTo>
                  <a:cubicBezTo>
                    <a:pt x="1264155" y="5084756"/>
                    <a:pt x="981163" y="5367748"/>
                    <a:pt x="632077" y="5367748"/>
                  </a:cubicBezTo>
                  <a:cubicBezTo>
                    <a:pt x="282992" y="5367748"/>
                    <a:pt x="0" y="5084756"/>
                    <a:pt x="0" y="473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A63E7607-311F-43A5-971C-91D090C9A551}"/>
                </a:ext>
              </a:extLst>
            </p:cNvPr>
            <p:cNvSpPr/>
            <p:nvPr/>
          </p:nvSpPr>
          <p:spPr>
            <a:xfrm>
              <a:off x="1312863" y="2680545"/>
              <a:ext cx="614984" cy="3241417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41E3C01-6D2E-46FF-B923-2FA64E18A9E4}"/>
                </a:ext>
              </a:extLst>
            </p:cNvPr>
            <p:cNvSpPr/>
            <p:nvPr/>
          </p:nvSpPr>
          <p:spPr>
            <a:xfrm>
              <a:off x="1427089" y="2786957"/>
              <a:ext cx="46001" cy="1991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06D56D7-4969-4001-9FD3-5871EE45B9B2}"/>
                </a:ext>
              </a:extLst>
            </p:cNvPr>
            <p:cNvSpPr/>
            <p:nvPr/>
          </p:nvSpPr>
          <p:spPr>
            <a:xfrm>
              <a:off x="1308626" y="2680543"/>
              <a:ext cx="617068" cy="3232325"/>
            </a:xfrm>
            <a:custGeom>
              <a:avLst/>
              <a:gdLst>
                <a:gd name="connsiteX0" fmla="*/ 563880 w 561975"/>
                <a:gd name="connsiteY0" fmla="*/ 0 h 2914650"/>
                <a:gd name="connsiteX1" fmla="*/ 515302 w 561975"/>
                <a:gd name="connsiteY1" fmla="*/ 18098 h 2914650"/>
                <a:gd name="connsiteX2" fmla="*/ 129540 w 561975"/>
                <a:gd name="connsiteY2" fmla="*/ 18098 h 2914650"/>
                <a:gd name="connsiteX3" fmla="*/ 77152 w 561975"/>
                <a:gd name="connsiteY3" fmla="*/ 68580 h 2914650"/>
                <a:gd name="connsiteX4" fmla="*/ 78105 w 561975"/>
                <a:gd name="connsiteY4" fmla="*/ 2727960 h 2914650"/>
                <a:gd name="connsiteX5" fmla="*/ 160020 w 561975"/>
                <a:gd name="connsiteY5" fmla="*/ 2880360 h 2914650"/>
                <a:gd name="connsiteX6" fmla="*/ 201930 w 561975"/>
                <a:gd name="connsiteY6" fmla="*/ 2922270 h 2914650"/>
                <a:gd name="connsiteX7" fmla="*/ 10477 w 561975"/>
                <a:gd name="connsiteY7" fmla="*/ 2685098 h 2914650"/>
                <a:gd name="connsiteX8" fmla="*/ 10477 w 561975"/>
                <a:gd name="connsiteY8" fmla="*/ 79058 h 2914650"/>
                <a:gd name="connsiteX9" fmla="*/ 0 w 561975"/>
                <a:gd name="connsiteY9" fmla="*/ 953 h 2914650"/>
                <a:gd name="connsiteX10" fmla="*/ 563880 w 561975"/>
                <a:gd name="connsiteY10" fmla="*/ 0 h 2914650"/>
                <a:gd name="connsiteX0" fmla="*/ 563880 w 563881"/>
                <a:gd name="connsiteY0" fmla="*/ 0 h 2922269"/>
                <a:gd name="connsiteX1" fmla="*/ 515302 w 563881"/>
                <a:gd name="connsiteY1" fmla="*/ 18098 h 2922269"/>
                <a:gd name="connsiteX2" fmla="*/ 129540 w 563881"/>
                <a:gd name="connsiteY2" fmla="*/ 18098 h 2922269"/>
                <a:gd name="connsiteX3" fmla="*/ 77152 w 563881"/>
                <a:gd name="connsiteY3" fmla="*/ 68580 h 2922269"/>
                <a:gd name="connsiteX4" fmla="*/ 78105 w 563881"/>
                <a:gd name="connsiteY4" fmla="*/ 2727960 h 2922269"/>
                <a:gd name="connsiteX5" fmla="*/ 160020 w 563881"/>
                <a:gd name="connsiteY5" fmla="*/ 2880360 h 2922269"/>
                <a:gd name="connsiteX6" fmla="*/ 201930 w 563881"/>
                <a:gd name="connsiteY6" fmla="*/ 2922270 h 2922269"/>
                <a:gd name="connsiteX7" fmla="*/ 10477 w 563881"/>
                <a:gd name="connsiteY7" fmla="*/ 2685098 h 2922269"/>
                <a:gd name="connsiteX8" fmla="*/ 0 w 563881"/>
                <a:gd name="connsiteY8" fmla="*/ 953 h 2922269"/>
                <a:gd name="connsiteX9" fmla="*/ 563880 w 563881"/>
                <a:gd name="connsiteY9" fmla="*/ 0 h 2922269"/>
                <a:gd name="connsiteX0" fmla="*/ 570944 w 570943"/>
                <a:gd name="connsiteY0" fmla="*/ 0 h 2992706"/>
                <a:gd name="connsiteX1" fmla="*/ 522366 w 570943"/>
                <a:gd name="connsiteY1" fmla="*/ 18098 h 2992706"/>
                <a:gd name="connsiteX2" fmla="*/ 136604 w 570943"/>
                <a:gd name="connsiteY2" fmla="*/ 18098 h 2992706"/>
                <a:gd name="connsiteX3" fmla="*/ 84216 w 570943"/>
                <a:gd name="connsiteY3" fmla="*/ 68580 h 2992706"/>
                <a:gd name="connsiteX4" fmla="*/ 85169 w 570943"/>
                <a:gd name="connsiteY4" fmla="*/ 2727960 h 2992706"/>
                <a:gd name="connsiteX5" fmla="*/ 167084 w 570943"/>
                <a:gd name="connsiteY5" fmla="*/ 2880360 h 2992706"/>
                <a:gd name="connsiteX6" fmla="*/ 213429 w 570943"/>
                <a:gd name="connsiteY6" fmla="*/ 2953324 h 2992706"/>
                <a:gd name="connsiteX7" fmla="*/ 17541 w 570943"/>
                <a:gd name="connsiteY7" fmla="*/ 2685098 h 2992706"/>
                <a:gd name="connsiteX8" fmla="*/ 7064 w 570943"/>
                <a:gd name="connsiteY8" fmla="*/ 953 h 2992706"/>
                <a:gd name="connsiteX9" fmla="*/ 570944 w 570943"/>
                <a:gd name="connsiteY9" fmla="*/ 0 h 2992706"/>
                <a:gd name="connsiteX0" fmla="*/ 570944 w 570945"/>
                <a:gd name="connsiteY0" fmla="*/ 0 h 2986009"/>
                <a:gd name="connsiteX1" fmla="*/ 522366 w 570945"/>
                <a:gd name="connsiteY1" fmla="*/ 18098 h 2986009"/>
                <a:gd name="connsiteX2" fmla="*/ 136604 w 570945"/>
                <a:gd name="connsiteY2" fmla="*/ 18098 h 2986009"/>
                <a:gd name="connsiteX3" fmla="*/ 84216 w 570945"/>
                <a:gd name="connsiteY3" fmla="*/ 68580 h 2986009"/>
                <a:gd name="connsiteX4" fmla="*/ 85169 w 570945"/>
                <a:gd name="connsiteY4" fmla="*/ 2727960 h 2986009"/>
                <a:gd name="connsiteX5" fmla="*/ 167084 w 570945"/>
                <a:gd name="connsiteY5" fmla="*/ 2880360 h 2986009"/>
                <a:gd name="connsiteX6" fmla="*/ 213429 w 570945"/>
                <a:gd name="connsiteY6" fmla="*/ 2953324 h 2986009"/>
                <a:gd name="connsiteX7" fmla="*/ 17541 w 570945"/>
                <a:gd name="connsiteY7" fmla="*/ 2685098 h 2986009"/>
                <a:gd name="connsiteX8" fmla="*/ 7064 w 570945"/>
                <a:gd name="connsiteY8" fmla="*/ 953 h 2986009"/>
                <a:gd name="connsiteX9" fmla="*/ 570944 w 570945"/>
                <a:gd name="connsiteY9" fmla="*/ 0 h 2986009"/>
                <a:gd name="connsiteX0" fmla="*/ 563880 w 563880"/>
                <a:gd name="connsiteY0" fmla="*/ 0 h 2953325"/>
                <a:gd name="connsiteX1" fmla="*/ 515302 w 563880"/>
                <a:gd name="connsiteY1" fmla="*/ 18098 h 2953325"/>
                <a:gd name="connsiteX2" fmla="*/ 129540 w 563880"/>
                <a:gd name="connsiteY2" fmla="*/ 18098 h 2953325"/>
                <a:gd name="connsiteX3" fmla="*/ 77152 w 563880"/>
                <a:gd name="connsiteY3" fmla="*/ 68580 h 2953325"/>
                <a:gd name="connsiteX4" fmla="*/ 78105 w 563880"/>
                <a:gd name="connsiteY4" fmla="*/ 2727960 h 2953325"/>
                <a:gd name="connsiteX5" fmla="*/ 160020 w 563880"/>
                <a:gd name="connsiteY5" fmla="*/ 2880360 h 2953325"/>
                <a:gd name="connsiteX6" fmla="*/ 206365 w 563880"/>
                <a:gd name="connsiteY6" fmla="*/ 2953324 h 2953325"/>
                <a:gd name="connsiteX7" fmla="*/ 10477 w 563880"/>
                <a:gd name="connsiteY7" fmla="*/ 2685098 h 2953325"/>
                <a:gd name="connsiteX8" fmla="*/ 0 w 563880"/>
                <a:gd name="connsiteY8" fmla="*/ 953 h 2953325"/>
                <a:gd name="connsiteX9" fmla="*/ 563880 w 563880"/>
                <a:gd name="connsiteY9" fmla="*/ 0 h 2953325"/>
                <a:gd name="connsiteX0" fmla="*/ 563880 w 563880"/>
                <a:gd name="connsiteY0" fmla="*/ 0 h 3023716"/>
                <a:gd name="connsiteX1" fmla="*/ 515302 w 563880"/>
                <a:gd name="connsiteY1" fmla="*/ 18098 h 3023716"/>
                <a:gd name="connsiteX2" fmla="*/ 129540 w 563880"/>
                <a:gd name="connsiteY2" fmla="*/ 18098 h 3023716"/>
                <a:gd name="connsiteX3" fmla="*/ 77152 w 563880"/>
                <a:gd name="connsiteY3" fmla="*/ 68580 h 3023716"/>
                <a:gd name="connsiteX4" fmla="*/ 78105 w 563880"/>
                <a:gd name="connsiteY4" fmla="*/ 2727960 h 3023716"/>
                <a:gd name="connsiteX5" fmla="*/ 206365 w 563880"/>
                <a:gd name="connsiteY5" fmla="*/ 2953324 h 3023716"/>
                <a:gd name="connsiteX6" fmla="*/ 10477 w 563880"/>
                <a:gd name="connsiteY6" fmla="*/ 2685098 h 3023716"/>
                <a:gd name="connsiteX7" fmla="*/ 0 w 563880"/>
                <a:gd name="connsiteY7" fmla="*/ 953 h 3023716"/>
                <a:gd name="connsiteX8" fmla="*/ 563880 w 563880"/>
                <a:gd name="connsiteY8" fmla="*/ 0 h 3023716"/>
                <a:gd name="connsiteX0" fmla="*/ 563880 w 563880"/>
                <a:gd name="connsiteY0" fmla="*/ 0 h 2953707"/>
                <a:gd name="connsiteX1" fmla="*/ 515302 w 563880"/>
                <a:gd name="connsiteY1" fmla="*/ 18098 h 2953707"/>
                <a:gd name="connsiteX2" fmla="*/ 129540 w 563880"/>
                <a:gd name="connsiteY2" fmla="*/ 18098 h 2953707"/>
                <a:gd name="connsiteX3" fmla="*/ 77152 w 563880"/>
                <a:gd name="connsiteY3" fmla="*/ 68580 h 2953707"/>
                <a:gd name="connsiteX4" fmla="*/ 78105 w 563880"/>
                <a:gd name="connsiteY4" fmla="*/ 2727960 h 2953707"/>
                <a:gd name="connsiteX5" fmla="*/ 206365 w 563880"/>
                <a:gd name="connsiteY5" fmla="*/ 2953324 h 2953707"/>
                <a:gd name="connsiteX6" fmla="*/ 10477 w 563880"/>
                <a:gd name="connsiteY6" fmla="*/ 2685098 h 2953707"/>
                <a:gd name="connsiteX7" fmla="*/ 0 w 563880"/>
                <a:gd name="connsiteY7" fmla="*/ 953 h 2953707"/>
                <a:gd name="connsiteX8" fmla="*/ 563880 w 563880"/>
                <a:gd name="connsiteY8" fmla="*/ 0 h 295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2953707">
                  <a:moveTo>
                    <a:pt x="563880" y="0"/>
                  </a:moveTo>
                  <a:cubicBezTo>
                    <a:pt x="555307" y="25718"/>
                    <a:pt x="532448" y="18098"/>
                    <a:pt x="515302" y="18098"/>
                  </a:cubicBezTo>
                  <a:lnTo>
                    <a:pt x="129540" y="18098"/>
                  </a:lnTo>
                  <a:cubicBezTo>
                    <a:pt x="91440" y="17145"/>
                    <a:pt x="77152" y="27623"/>
                    <a:pt x="77152" y="68580"/>
                  </a:cubicBezTo>
                  <a:cubicBezTo>
                    <a:pt x="78105" y="955358"/>
                    <a:pt x="65004" y="2246865"/>
                    <a:pt x="78105" y="2727960"/>
                  </a:cubicBezTo>
                  <a:cubicBezTo>
                    <a:pt x="81896" y="2867178"/>
                    <a:pt x="217636" y="2960468"/>
                    <a:pt x="206365" y="2953324"/>
                  </a:cubicBezTo>
                  <a:cubicBezTo>
                    <a:pt x="75247" y="2906053"/>
                    <a:pt x="13818" y="2853333"/>
                    <a:pt x="10477" y="2685098"/>
                  </a:cubicBezTo>
                  <a:cubicBezTo>
                    <a:pt x="683" y="2191933"/>
                    <a:pt x="3492" y="895668"/>
                    <a:pt x="0" y="953"/>
                  </a:cubicBezTo>
                  <a:lnTo>
                    <a:pt x="563880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C7ED933-0B5E-4553-A698-E6C717818F45}"/>
                </a:ext>
              </a:extLst>
            </p:cNvPr>
            <p:cNvGrpSpPr/>
            <p:nvPr/>
          </p:nvGrpSpPr>
          <p:grpSpPr>
            <a:xfrm>
              <a:off x="1047053" y="1667374"/>
              <a:ext cx="1161833" cy="278965"/>
              <a:chOff x="1773058" y="851892"/>
              <a:chExt cx="1523317" cy="36576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47DB2B3-1FCF-433E-AEE2-44E39CBC690F}"/>
                  </a:ext>
                </a:extLst>
              </p:cNvPr>
              <p:cNvSpPr/>
              <p:nvPr/>
            </p:nvSpPr>
            <p:spPr>
              <a:xfrm>
                <a:off x="1773058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74A8E2F-7E39-4D2D-907B-754967DCFE1B}"/>
                  </a:ext>
                </a:extLst>
              </p:cNvPr>
              <p:cNvSpPr/>
              <p:nvPr/>
            </p:nvSpPr>
            <p:spPr>
              <a:xfrm>
                <a:off x="1878601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CA91673-3A44-4E00-B8A4-7D200CB97166}"/>
                  </a:ext>
                </a:extLst>
              </p:cNvPr>
              <p:cNvSpPr/>
              <p:nvPr/>
            </p:nvSpPr>
            <p:spPr>
              <a:xfrm>
                <a:off x="1984144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52630D2-E193-4EEF-B9A8-88987DDC1CAD}"/>
                  </a:ext>
                </a:extLst>
              </p:cNvPr>
              <p:cNvSpPr/>
              <p:nvPr/>
            </p:nvSpPr>
            <p:spPr>
              <a:xfrm>
                <a:off x="2089687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4915EE1-081D-4775-8C86-A52FA8D2CE50}"/>
                  </a:ext>
                </a:extLst>
              </p:cNvPr>
              <p:cNvSpPr/>
              <p:nvPr/>
            </p:nvSpPr>
            <p:spPr>
              <a:xfrm>
                <a:off x="2195230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75D04A1-9B16-42F5-9AE9-EE234BFAB57D}"/>
                  </a:ext>
                </a:extLst>
              </p:cNvPr>
              <p:cNvSpPr/>
              <p:nvPr/>
            </p:nvSpPr>
            <p:spPr>
              <a:xfrm>
                <a:off x="2300773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25532F0-009A-494B-8C59-8C83348176AF}"/>
                  </a:ext>
                </a:extLst>
              </p:cNvPr>
              <p:cNvSpPr/>
              <p:nvPr/>
            </p:nvSpPr>
            <p:spPr>
              <a:xfrm>
                <a:off x="2406316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644B73E-FEA8-4243-BA50-A960F629B6E1}"/>
                  </a:ext>
                </a:extLst>
              </p:cNvPr>
              <p:cNvSpPr/>
              <p:nvPr/>
            </p:nvSpPr>
            <p:spPr>
              <a:xfrm>
                <a:off x="2511859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6D2273-84A0-4E27-8460-B75DF58E6573}"/>
                  </a:ext>
                </a:extLst>
              </p:cNvPr>
              <p:cNvSpPr/>
              <p:nvPr/>
            </p:nvSpPr>
            <p:spPr>
              <a:xfrm>
                <a:off x="2617402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7ADD0D0-DA0F-4851-9D12-A74711CD0DB8}"/>
                  </a:ext>
                </a:extLst>
              </p:cNvPr>
              <p:cNvSpPr/>
              <p:nvPr/>
            </p:nvSpPr>
            <p:spPr>
              <a:xfrm>
                <a:off x="2722945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0CE56A4-A676-44AF-8AE6-CC4187308593}"/>
                  </a:ext>
                </a:extLst>
              </p:cNvPr>
              <p:cNvSpPr/>
              <p:nvPr/>
            </p:nvSpPr>
            <p:spPr>
              <a:xfrm>
                <a:off x="2828488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4FDF9AD-9434-49D0-92C3-62D695EDB49D}"/>
                  </a:ext>
                </a:extLst>
              </p:cNvPr>
              <p:cNvSpPr/>
              <p:nvPr/>
            </p:nvSpPr>
            <p:spPr>
              <a:xfrm>
                <a:off x="2934031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01237F7-4DA0-43E5-ADC8-72A3BE52D4DF}"/>
                  </a:ext>
                </a:extLst>
              </p:cNvPr>
              <p:cNvSpPr/>
              <p:nvPr/>
            </p:nvSpPr>
            <p:spPr>
              <a:xfrm>
                <a:off x="3039574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B0591D8-EC55-42FB-B3AA-325CC2D16228}"/>
                  </a:ext>
                </a:extLst>
              </p:cNvPr>
              <p:cNvSpPr/>
              <p:nvPr/>
            </p:nvSpPr>
            <p:spPr>
              <a:xfrm>
                <a:off x="3145117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E388462-6050-47F3-8F5B-C2FA244831E0}"/>
                  </a:ext>
                </a:extLst>
              </p:cNvPr>
              <p:cNvSpPr/>
              <p:nvPr/>
            </p:nvSpPr>
            <p:spPr>
              <a:xfrm>
                <a:off x="3250656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E14C045F-5CB0-445C-B020-58592134DD19}"/>
                </a:ext>
              </a:extLst>
            </p:cNvPr>
            <p:cNvGrpSpPr/>
            <p:nvPr/>
          </p:nvGrpSpPr>
          <p:grpSpPr>
            <a:xfrm rot="5400000">
              <a:off x="360960" y="4152164"/>
              <a:ext cx="2607410" cy="235005"/>
              <a:chOff x="8295572" y="3401217"/>
              <a:chExt cx="2607410" cy="235005"/>
            </a:xfrm>
          </p:grpSpPr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C924D1D5-12BB-4640-AB2F-087929DBF953}"/>
                  </a:ext>
                </a:extLst>
              </p:cNvPr>
              <p:cNvSpPr/>
              <p:nvPr/>
            </p:nvSpPr>
            <p:spPr>
              <a:xfrm>
                <a:off x="8295572" y="3465853"/>
                <a:ext cx="1211009" cy="148066"/>
              </a:xfrm>
              <a:custGeom>
                <a:avLst/>
                <a:gdLst/>
                <a:ahLst/>
                <a:cxnLst/>
                <a:rect l="l" t="t" r="r" b="b"/>
                <a:pathLst>
                  <a:path w="1211009" h="148066">
                    <a:moveTo>
                      <a:pt x="258084" y="39556"/>
                    </a:moveTo>
                    <a:lnTo>
                      <a:pt x="242445" y="91027"/>
                    </a:lnTo>
                    <a:lnTo>
                      <a:pt x="273888" y="91027"/>
                    </a:lnTo>
                    <a:close/>
                    <a:moveTo>
                      <a:pt x="1090291" y="2442"/>
                    </a:moveTo>
                    <a:lnTo>
                      <a:pt x="1208860" y="2442"/>
                    </a:lnTo>
                    <a:lnTo>
                      <a:pt x="1208860" y="33012"/>
                    </a:lnTo>
                    <a:lnTo>
                      <a:pt x="1134632" y="33012"/>
                    </a:lnTo>
                    <a:lnTo>
                      <a:pt x="1134632" y="55769"/>
                    </a:lnTo>
                    <a:lnTo>
                      <a:pt x="1203489" y="55769"/>
                    </a:lnTo>
                    <a:lnTo>
                      <a:pt x="1203489" y="84972"/>
                    </a:lnTo>
                    <a:lnTo>
                      <a:pt x="1134632" y="84972"/>
                    </a:lnTo>
                    <a:lnTo>
                      <a:pt x="1134632" y="113198"/>
                    </a:lnTo>
                    <a:lnTo>
                      <a:pt x="1211009" y="113198"/>
                    </a:lnTo>
                    <a:lnTo>
                      <a:pt x="1211009" y="145624"/>
                    </a:lnTo>
                    <a:lnTo>
                      <a:pt x="1090291" y="145624"/>
                    </a:lnTo>
                    <a:close/>
                    <a:moveTo>
                      <a:pt x="881132" y="2442"/>
                    </a:moveTo>
                    <a:lnTo>
                      <a:pt x="922446" y="2442"/>
                    </a:lnTo>
                    <a:lnTo>
                      <a:pt x="976358" y="81657"/>
                    </a:lnTo>
                    <a:lnTo>
                      <a:pt x="976358" y="2442"/>
                    </a:lnTo>
                    <a:lnTo>
                      <a:pt x="1018063" y="2442"/>
                    </a:lnTo>
                    <a:lnTo>
                      <a:pt x="1018063" y="145624"/>
                    </a:lnTo>
                    <a:lnTo>
                      <a:pt x="976358" y="145624"/>
                    </a:lnTo>
                    <a:lnTo>
                      <a:pt x="922738" y="67007"/>
                    </a:lnTo>
                    <a:lnTo>
                      <a:pt x="922738" y="145624"/>
                    </a:lnTo>
                    <a:lnTo>
                      <a:pt x="881132" y="145624"/>
                    </a:lnTo>
                    <a:close/>
                    <a:moveTo>
                      <a:pt x="768297" y="2442"/>
                    </a:moveTo>
                    <a:lnTo>
                      <a:pt x="812638" y="2442"/>
                    </a:lnTo>
                    <a:lnTo>
                      <a:pt x="812638" y="145624"/>
                    </a:lnTo>
                    <a:lnTo>
                      <a:pt x="768297" y="145624"/>
                    </a:lnTo>
                    <a:close/>
                    <a:moveTo>
                      <a:pt x="234497" y="2442"/>
                    </a:moveTo>
                    <a:lnTo>
                      <a:pt x="282757" y="2442"/>
                    </a:lnTo>
                    <a:lnTo>
                      <a:pt x="336560" y="145624"/>
                    </a:lnTo>
                    <a:lnTo>
                      <a:pt x="290229" y="145624"/>
                    </a:lnTo>
                    <a:lnTo>
                      <a:pt x="283066" y="121988"/>
                    </a:lnTo>
                    <a:lnTo>
                      <a:pt x="232835" y="121988"/>
                    </a:lnTo>
                    <a:lnTo>
                      <a:pt x="225856" y="145624"/>
                    </a:lnTo>
                    <a:lnTo>
                      <a:pt x="180682" y="145624"/>
                    </a:lnTo>
                    <a:close/>
                    <a:moveTo>
                      <a:pt x="0" y="2442"/>
                    </a:moveTo>
                    <a:lnTo>
                      <a:pt x="46250" y="2442"/>
                    </a:lnTo>
                    <a:lnTo>
                      <a:pt x="78476" y="105482"/>
                    </a:lnTo>
                    <a:lnTo>
                      <a:pt x="110290" y="2442"/>
                    </a:lnTo>
                    <a:lnTo>
                      <a:pt x="155195" y="2442"/>
                    </a:lnTo>
                    <a:lnTo>
                      <a:pt x="102029" y="145624"/>
                    </a:lnTo>
                    <a:lnTo>
                      <a:pt x="54075" y="145624"/>
                    </a:lnTo>
                    <a:close/>
                    <a:moveTo>
                      <a:pt x="643235" y="0"/>
                    </a:moveTo>
                    <a:cubicBezTo>
                      <a:pt x="661271" y="0"/>
                      <a:pt x="675449" y="3647"/>
                      <a:pt x="685769" y="10939"/>
                    </a:cubicBezTo>
                    <a:cubicBezTo>
                      <a:pt x="696090" y="18232"/>
                      <a:pt x="703757" y="29431"/>
                      <a:pt x="708770" y="44537"/>
                    </a:cubicBezTo>
                    <a:lnTo>
                      <a:pt x="669703" y="53230"/>
                    </a:lnTo>
                    <a:cubicBezTo>
                      <a:pt x="668335" y="48867"/>
                      <a:pt x="666903" y="45677"/>
                      <a:pt x="665405" y="43658"/>
                    </a:cubicBezTo>
                    <a:cubicBezTo>
                      <a:pt x="662931" y="40272"/>
                      <a:pt x="659903" y="37668"/>
                      <a:pt x="656322" y="35845"/>
                    </a:cubicBezTo>
                    <a:cubicBezTo>
                      <a:pt x="652741" y="34022"/>
                      <a:pt x="648737" y="33110"/>
                      <a:pt x="644309" y="33110"/>
                    </a:cubicBezTo>
                    <a:cubicBezTo>
                      <a:pt x="634282" y="33110"/>
                      <a:pt x="626598" y="37142"/>
                      <a:pt x="621259" y="45207"/>
                    </a:cubicBezTo>
                    <a:cubicBezTo>
                      <a:pt x="617222" y="51190"/>
                      <a:pt x="615204" y="60587"/>
                      <a:pt x="615204" y="73398"/>
                    </a:cubicBezTo>
                    <a:cubicBezTo>
                      <a:pt x="615204" y="89267"/>
                      <a:pt x="617613" y="100145"/>
                      <a:pt x="622431" y="106030"/>
                    </a:cubicBezTo>
                    <a:cubicBezTo>
                      <a:pt x="627250" y="111916"/>
                      <a:pt x="634021" y="114859"/>
                      <a:pt x="642746" y="114859"/>
                    </a:cubicBezTo>
                    <a:cubicBezTo>
                      <a:pt x="651211" y="114859"/>
                      <a:pt x="657608" y="112482"/>
                      <a:pt x="661938" y="107729"/>
                    </a:cubicBezTo>
                    <a:cubicBezTo>
                      <a:pt x="666268" y="102976"/>
                      <a:pt x="669410" y="96074"/>
                      <a:pt x="671363" y="87023"/>
                    </a:cubicBezTo>
                    <a:lnTo>
                      <a:pt x="710138" y="98743"/>
                    </a:lnTo>
                    <a:cubicBezTo>
                      <a:pt x="707533" y="109617"/>
                      <a:pt x="703431" y="118700"/>
                      <a:pt x="697831" y="125993"/>
                    </a:cubicBezTo>
                    <a:cubicBezTo>
                      <a:pt x="692232" y="133285"/>
                      <a:pt x="685281" y="138787"/>
                      <a:pt x="676979" y="142499"/>
                    </a:cubicBezTo>
                    <a:cubicBezTo>
                      <a:pt x="668677" y="146210"/>
                      <a:pt x="658113" y="148066"/>
                      <a:pt x="645286" y="148066"/>
                    </a:cubicBezTo>
                    <a:cubicBezTo>
                      <a:pt x="629724" y="148066"/>
                      <a:pt x="617011" y="145805"/>
                      <a:pt x="607146" y="141282"/>
                    </a:cubicBezTo>
                    <a:cubicBezTo>
                      <a:pt x="597282" y="136760"/>
                      <a:pt x="588768" y="128806"/>
                      <a:pt x="581606" y="117419"/>
                    </a:cubicBezTo>
                    <a:cubicBezTo>
                      <a:pt x="574444" y="106032"/>
                      <a:pt x="570862" y="91456"/>
                      <a:pt x="570862" y="73691"/>
                    </a:cubicBezTo>
                    <a:cubicBezTo>
                      <a:pt x="570862" y="50007"/>
                      <a:pt x="577162" y="31804"/>
                      <a:pt x="589761" y="19082"/>
                    </a:cubicBezTo>
                    <a:cubicBezTo>
                      <a:pt x="602360" y="6361"/>
                      <a:pt x="620185" y="0"/>
                      <a:pt x="643235" y="0"/>
                    </a:cubicBezTo>
                    <a:close/>
                    <a:moveTo>
                      <a:pt x="452735" y="0"/>
                    </a:moveTo>
                    <a:cubicBezTo>
                      <a:pt x="470771" y="0"/>
                      <a:pt x="484949" y="3647"/>
                      <a:pt x="495269" y="10939"/>
                    </a:cubicBezTo>
                    <a:cubicBezTo>
                      <a:pt x="505590" y="18232"/>
                      <a:pt x="513257" y="29431"/>
                      <a:pt x="518270" y="44537"/>
                    </a:cubicBezTo>
                    <a:lnTo>
                      <a:pt x="479203" y="53230"/>
                    </a:lnTo>
                    <a:cubicBezTo>
                      <a:pt x="477835" y="48867"/>
                      <a:pt x="476403" y="45677"/>
                      <a:pt x="474905" y="43658"/>
                    </a:cubicBezTo>
                    <a:cubicBezTo>
                      <a:pt x="472431" y="40272"/>
                      <a:pt x="469403" y="37668"/>
                      <a:pt x="465822" y="35845"/>
                    </a:cubicBezTo>
                    <a:cubicBezTo>
                      <a:pt x="462241" y="34022"/>
                      <a:pt x="458237" y="33110"/>
                      <a:pt x="453809" y="33110"/>
                    </a:cubicBezTo>
                    <a:cubicBezTo>
                      <a:pt x="443782" y="33110"/>
                      <a:pt x="436098" y="37142"/>
                      <a:pt x="430759" y="45207"/>
                    </a:cubicBezTo>
                    <a:cubicBezTo>
                      <a:pt x="426722" y="51190"/>
                      <a:pt x="424704" y="60587"/>
                      <a:pt x="424704" y="73398"/>
                    </a:cubicBezTo>
                    <a:cubicBezTo>
                      <a:pt x="424704" y="89267"/>
                      <a:pt x="427113" y="100145"/>
                      <a:pt x="431931" y="106030"/>
                    </a:cubicBezTo>
                    <a:cubicBezTo>
                      <a:pt x="436750" y="111916"/>
                      <a:pt x="443521" y="114859"/>
                      <a:pt x="452246" y="114859"/>
                    </a:cubicBezTo>
                    <a:cubicBezTo>
                      <a:pt x="460711" y="114859"/>
                      <a:pt x="467108" y="112482"/>
                      <a:pt x="471438" y="107729"/>
                    </a:cubicBezTo>
                    <a:cubicBezTo>
                      <a:pt x="475768" y="102976"/>
                      <a:pt x="478910" y="96074"/>
                      <a:pt x="480863" y="87023"/>
                    </a:cubicBezTo>
                    <a:lnTo>
                      <a:pt x="519638" y="98743"/>
                    </a:lnTo>
                    <a:cubicBezTo>
                      <a:pt x="517033" y="109617"/>
                      <a:pt x="512931" y="118700"/>
                      <a:pt x="507331" y="125993"/>
                    </a:cubicBezTo>
                    <a:cubicBezTo>
                      <a:pt x="501732" y="133285"/>
                      <a:pt x="494781" y="138787"/>
                      <a:pt x="486479" y="142499"/>
                    </a:cubicBezTo>
                    <a:cubicBezTo>
                      <a:pt x="478177" y="146210"/>
                      <a:pt x="467613" y="148066"/>
                      <a:pt x="454786" y="148066"/>
                    </a:cubicBezTo>
                    <a:cubicBezTo>
                      <a:pt x="439224" y="148066"/>
                      <a:pt x="426511" y="145805"/>
                      <a:pt x="416646" y="141282"/>
                    </a:cubicBezTo>
                    <a:cubicBezTo>
                      <a:pt x="406782" y="136760"/>
                      <a:pt x="398268" y="128806"/>
                      <a:pt x="391106" y="117419"/>
                    </a:cubicBezTo>
                    <a:cubicBezTo>
                      <a:pt x="383944" y="106032"/>
                      <a:pt x="380362" y="91456"/>
                      <a:pt x="380362" y="73691"/>
                    </a:cubicBezTo>
                    <a:cubicBezTo>
                      <a:pt x="380362" y="50007"/>
                      <a:pt x="386662" y="31804"/>
                      <a:pt x="399261" y="19082"/>
                    </a:cubicBezTo>
                    <a:cubicBezTo>
                      <a:pt x="411860" y="6361"/>
                      <a:pt x="429685" y="0"/>
                      <a:pt x="45273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3ECF8CFF-E815-47D2-B078-D46FF6EDD6E2}"/>
                  </a:ext>
                </a:extLst>
              </p:cNvPr>
              <p:cNvSpPr/>
              <p:nvPr/>
            </p:nvSpPr>
            <p:spPr>
              <a:xfrm>
                <a:off x="9697445" y="3558078"/>
                <a:ext cx="55995" cy="48749"/>
              </a:xfrm>
              <a:custGeom>
                <a:avLst/>
                <a:gdLst>
                  <a:gd name="connsiteX0" fmla="*/ 102227 w 107623"/>
                  <a:gd name="connsiteY0" fmla="*/ 26958 h 93697"/>
                  <a:gd name="connsiteX1" fmla="*/ 82601 w 107623"/>
                  <a:gd name="connsiteY1" fmla="*/ 86294 h 93697"/>
                  <a:gd name="connsiteX2" fmla="*/ 5009 w 107623"/>
                  <a:gd name="connsiteY2" fmla="*/ 67124 h 93697"/>
                  <a:gd name="connsiteX3" fmla="*/ 26461 w 107623"/>
                  <a:gd name="connsiteY3" fmla="*/ 5963 h 93697"/>
                  <a:gd name="connsiteX4" fmla="*/ 102227 w 107623"/>
                  <a:gd name="connsiteY4" fmla="*/ 26958 h 9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623" h="93697">
                    <a:moveTo>
                      <a:pt x="102227" y="26958"/>
                    </a:moveTo>
                    <a:cubicBezTo>
                      <a:pt x="114095" y="48867"/>
                      <a:pt x="105879" y="73970"/>
                      <a:pt x="82601" y="86294"/>
                    </a:cubicBezTo>
                    <a:cubicBezTo>
                      <a:pt x="54759" y="101356"/>
                      <a:pt x="18702" y="92684"/>
                      <a:pt x="5009" y="67124"/>
                    </a:cubicBezTo>
                    <a:cubicBezTo>
                      <a:pt x="-6858" y="45672"/>
                      <a:pt x="3183" y="17830"/>
                      <a:pt x="26461" y="5963"/>
                    </a:cubicBezTo>
                    <a:cubicBezTo>
                      <a:pt x="53390" y="-7274"/>
                      <a:pt x="88991" y="2311"/>
                      <a:pt x="102227" y="26958"/>
                    </a:cubicBezTo>
                    <a:close/>
                  </a:path>
                </a:pathLst>
              </a:custGeom>
              <a:solidFill>
                <a:schemeClr val="bg1"/>
              </a:solidFill>
              <a:ln w="45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D810CF-54CC-461B-BC20-1BCFB5754E11}"/>
                  </a:ext>
                </a:extLst>
              </p:cNvPr>
              <p:cNvSpPr/>
              <p:nvPr/>
            </p:nvSpPr>
            <p:spPr>
              <a:xfrm>
                <a:off x="9697620" y="3478559"/>
                <a:ext cx="55736" cy="48638"/>
              </a:xfrm>
              <a:custGeom>
                <a:avLst/>
                <a:gdLst>
                  <a:gd name="connsiteX0" fmla="*/ 80895 w 107126"/>
                  <a:gd name="connsiteY0" fmla="*/ 86684 h 93483"/>
                  <a:gd name="connsiteX1" fmla="*/ 5585 w 107126"/>
                  <a:gd name="connsiteY1" fmla="*/ 67514 h 93483"/>
                  <a:gd name="connsiteX2" fmla="*/ 25668 w 107126"/>
                  <a:gd name="connsiteY2" fmla="*/ 6353 h 93483"/>
                  <a:gd name="connsiteX3" fmla="*/ 102804 w 107126"/>
                  <a:gd name="connsiteY3" fmla="*/ 27805 h 93483"/>
                  <a:gd name="connsiteX4" fmla="*/ 80895 w 107126"/>
                  <a:gd name="connsiteY4" fmla="*/ 86684 h 93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26" h="93483">
                    <a:moveTo>
                      <a:pt x="80895" y="86684"/>
                    </a:moveTo>
                    <a:cubicBezTo>
                      <a:pt x="53510" y="100833"/>
                      <a:pt x="18822" y="92161"/>
                      <a:pt x="5585" y="67514"/>
                    </a:cubicBezTo>
                    <a:cubicBezTo>
                      <a:pt x="-6738" y="45149"/>
                      <a:pt x="1934" y="18677"/>
                      <a:pt x="25668" y="6353"/>
                    </a:cubicBezTo>
                    <a:cubicBezTo>
                      <a:pt x="52597" y="-7796"/>
                      <a:pt x="90480" y="2702"/>
                      <a:pt x="102804" y="27805"/>
                    </a:cubicBezTo>
                    <a:cubicBezTo>
                      <a:pt x="113302" y="48801"/>
                      <a:pt x="104173" y="74361"/>
                      <a:pt x="80895" y="86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45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ame 114">
                <a:extLst>
                  <a:ext uri="{FF2B5EF4-FFF2-40B4-BE49-F238E27FC236}">
                    <a16:creationId xmlns:a16="http://schemas.microsoft.com/office/drawing/2014/main" id="{D37392DC-973A-41CD-94AE-2FD76E5584B5}"/>
                  </a:ext>
                </a:extLst>
              </p:cNvPr>
              <p:cNvSpPr/>
              <p:nvPr/>
            </p:nvSpPr>
            <p:spPr>
              <a:xfrm>
                <a:off x="10128422" y="3420803"/>
                <a:ext cx="199332" cy="199332"/>
              </a:xfrm>
              <a:prstGeom prst="frame">
                <a:avLst>
                  <a:gd name="adj1" fmla="val 149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Frame 115">
                <a:extLst>
                  <a:ext uri="{FF2B5EF4-FFF2-40B4-BE49-F238E27FC236}">
                    <a16:creationId xmlns:a16="http://schemas.microsoft.com/office/drawing/2014/main" id="{E9F744C7-3814-44A4-B533-68EB6D1EBE6C}"/>
                  </a:ext>
                </a:extLst>
              </p:cNvPr>
              <p:cNvSpPr/>
              <p:nvPr/>
            </p:nvSpPr>
            <p:spPr>
              <a:xfrm>
                <a:off x="10692601" y="3420803"/>
                <a:ext cx="199332" cy="199332"/>
              </a:xfrm>
              <a:prstGeom prst="frame">
                <a:avLst>
                  <a:gd name="adj1" fmla="val 149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Plus Sign 116">
                <a:extLst>
                  <a:ext uri="{FF2B5EF4-FFF2-40B4-BE49-F238E27FC236}">
                    <a16:creationId xmlns:a16="http://schemas.microsoft.com/office/drawing/2014/main" id="{41F2A001-CAD4-4F17-86A8-9D12BA1DB48C}"/>
                  </a:ext>
                </a:extLst>
              </p:cNvPr>
              <p:cNvSpPr/>
              <p:nvPr/>
            </p:nvSpPr>
            <p:spPr>
              <a:xfrm>
                <a:off x="10469979" y="3418169"/>
                <a:ext cx="218053" cy="218053"/>
              </a:xfrm>
              <a:prstGeom prst="mathPl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Minus Sign 117">
                <a:extLst>
                  <a:ext uri="{FF2B5EF4-FFF2-40B4-BE49-F238E27FC236}">
                    <a16:creationId xmlns:a16="http://schemas.microsoft.com/office/drawing/2014/main" id="{845C94D7-8240-4D34-B519-F38C1FD1C1B4}"/>
                  </a:ext>
                </a:extLst>
              </p:cNvPr>
              <p:cNvSpPr/>
              <p:nvPr/>
            </p:nvSpPr>
            <p:spPr>
              <a:xfrm>
                <a:off x="9905801" y="3420807"/>
                <a:ext cx="199332" cy="199332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56DEB807-F6F2-44D5-A616-205B9D0E6F28}"/>
                  </a:ext>
                </a:extLst>
              </p:cNvPr>
              <p:cNvSpPr/>
              <p:nvPr/>
            </p:nvSpPr>
            <p:spPr>
              <a:xfrm>
                <a:off x="10695953" y="3401217"/>
                <a:ext cx="207029" cy="195198"/>
              </a:xfrm>
              <a:custGeom>
                <a:avLst/>
                <a:gdLst>
                  <a:gd name="connsiteX0" fmla="*/ 281041 w 364817"/>
                  <a:gd name="connsiteY0" fmla="*/ 0 h 343969"/>
                  <a:gd name="connsiteX1" fmla="*/ 364817 w 364817"/>
                  <a:gd name="connsiteY1" fmla="*/ 0 h 343969"/>
                  <a:gd name="connsiteX2" fmla="*/ 364817 w 364817"/>
                  <a:gd name="connsiteY2" fmla="*/ 767 h 343969"/>
                  <a:gd name="connsiteX3" fmla="*/ 314290 w 364817"/>
                  <a:gd name="connsiteY3" fmla="*/ 80279 h 343969"/>
                  <a:gd name="connsiteX4" fmla="*/ 219632 w 364817"/>
                  <a:gd name="connsiteY4" fmla="*/ 263563 h 343969"/>
                  <a:gd name="connsiteX5" fmla="*/ 182970 w 364817"/>
                  <a:gd name="connsiteY5" fmla="*/ 343969 h 343969"/>
                  <a:gd name="connsiteX6" fmla="*/ 164804 w 364817"/>
                  <a:gd name="connsiteY6" fmla="*/ 343969 h 343969"/>
                  <a:gd name="connsiteX7" fmla="*/ 138845 w 364817"/>
                  <a:gd name="connsiteY7" fmla="*/ 298221 h 343969"/>
                  <a:gd name="connsiteX8" fmla="*/ 30110 w 364817"/>
                  <a:gd name="connsiteY8" fmla="*/ 176218 h 343969"/>
                  <a:gd name="connsiteX9" fmla="*/ 0 w 364817"/>
                  <a:gd name="connsiteY9" fmla="*/ 168968 h 343969"/>
                  <a:gd name="connsiteX10" fmla="*/ 0 w 364817"/>
                  <a:gd name="connsiteY10" fmla="*/ 166221 h 343969"/>
                  <a:gd name="connsiteX11" fmla="*/ 24900 w 364817"/>
                  <a:gd name="connsiteY11" fmla="*/ 92306 h 343969"/>
                  <a:gd name="connsiteX12" fmla="*/ 173032 w 364817"/>
                  <a:gd name="connsiteY12" fmla="*/ 208180 h 343969"/>
                  <a:gd name="connsiteX13" fmla="*/ 281041 w 364817"/>
                  <a:gd name="connsiteY13" fmla="*/ 0 h 34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64817" h="343969">
                    <a:moveTo>
                      <a:pt x="281041" y="0"/>
                    </a:moveTo>
                    <a:lnTo>
                      <a:pt x="364817" y="0"/>
                    </a:lnTo>
                    <a:lnTo>
                      <a:pt x="364817" y="767"/>
                    </a:lnTo>
                    <a:lnTo>
                      <a:pt x="314290" y="80279"/>
                    </a:lnTo>
                    <a:cubicBezTo>
                      <a:pt x="280839" y="137703"/>
                      <a:pt x="248768" y="201557"/>
                      <a:pt x="219632" y="263563"/>
                    </a:cubicBezTo>
                    <a:lnTo>
                      <a:pt x="182970" y="343969"/>
                    </a:lnTo>
                    <a:lnTo>
                      <a:pt x="164804" y="343969"/>
                    </a:lnTo>
                    <a:lnTo>
                      <a:pt x="138845" y="298221"/>
                    </a:lnTo>
                    <a:cubicBezTo>
                      <a:pt x="111049" y="248486"/>
                      <a:pt x="78433" y="195762"/>
                      <a:pt x="30110" y="176218"/>
                    </a:cubicBezTo>
                    <a:lnTo>
                      <a:pt x="0" y="168968"/>
                    </a:lnTo>
                    <a:lnTo>
                      <a:pt x="0" y="166221"/>
                    </a:lnTo>
                    <a:lnTo>
                      <a:pt x="24900" y="92306"/>
                    </a:lnTo>
                    <a:cubicBezTo>
                      <a:pt x="108424" y="119668"/>
                      <a:pt x="131327" y="149668"/>
                      <a:pt x="173032" y="208180"/>
                    </a:cubicBezTo>
                    <a:cubicBezTo>
                      <a:pt x="211413" y="122778"/>
                      <a:pt x="233000" y="77184"/>
                      <a:pt x="281041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4" name="Rectangle 1">
            <a:extLst>
              <a:ext uri="{FF2B5EF4-FFF2-40B4-BE49-F238E27FC236}">
                <a16:creationId xmlns:a16="http://schemas.microsoft.com/office/drawing/2014/main" id="{7F705C3F-1837-45F6-AA4B-DEC869269E16}"/>
              </a:ext>
            </a:extLst>
          </p:cNvPr>
          <p:cNvSpPr/>
          <p:nvPr/>
        </p:nvSpPr>
        <p:spPr>
          <a:xfrm>
            <a:off x="5963055" y="549569"/>
            <a:ext cx="5486400" cy="11521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AF33A7A-A419-4400-AEA0-F0331DB969F2}"/>
              </a:ext>
            </a:extLst>
          </p:cNvPr>
          <p:cNvSpPr txBox="1"/>
          <p:nvPr/>
        </p:nvSpPr>
        <p:spPr>
          <a:xfrm>
            <a:off x="6208046" y="1233760"/>
            <a:ext cx="11780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FB32D02-1D20-48DE-B5EA-BCA4E1B9CAE6}"/>
              </a:ext>
            </a:extLst>
          </p:cNvPr>
          <p:cNvSpPr txBox="1"/>
          <p:nvPr/>
        </p:nvSpPr>
        <p:spPr>
          <a:xfrm>
            <a:off x="7475238" y="1233760"/>
            <a:ext cx="11780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093A797-66AA-47CC-9D48-2F6B4293D646}"/>
              </a:ext>
            </a:extLst>
          </p:cNvPr>
          <p:cNvSpPr txBox="1"/>
          <p:nvPr/>
        </p:nvSpPr>
        <p:spPr>
          <a:xfrm>
            <a:off x="8742430" y="1233760"/>
            <a:ext cx="11780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8" name="Group 18">
            <a:extLst>
              <a:ext uri="{FF2B5EF4-FFF2-40B4-BE49-F238E27FC236}">
                <a16:creationId xmlns:a16="http://schemas.microsoft.com/office/drawing/2014/main" id="{6E94EA22-E49A-418F-A497-F9A2DB232451}"/>
              </a:ext>
            </a:extLst>
          </p:cNvPr>
          <p:cNvGrpSpPr/>
          <p:nvPr/>
        </p:nvGrpSpPr>
        <p:grpSpPr>
          <a:xfrm>
            <a:off x="6054838" y="1903195"/>
            <a:ext cx="5394617" cy="1560369"/>
            <a:chOff x="4822352" y="1916832"/>
            <a:chExt cx="3422056" cy="1560369"/>
          </a:xfrm>
        </p:grpSpPr>
        <p:sp>
          <p:nvSpPr>
            <p:cNvPr id="179" name="Text Placeholder 10">
              <a:extLst>
                <a:ext uri="{FF2B5EF4-FFF2-40B4-BE49-F238E27FC236}">
                  <a16:creationId xmlns:a16="http://schemas.microsoft.com/office/drawing/2014/main" id="{81CFD87A-E12C-47E7-836F-7EC17869391F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7B0E4F5-8B86-4CBE-823D-0718AC60DFDE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</a:p>
          </p:txBody>
        </p:sp>
      </p:grpSp>
      <p:grpSp>
        <p:nvGrpSpPr>
          <p:cNvPr id="181" name="Group 21">
            <a:extLst>
              <a:ext uri="{FF2B5EF4-FFF2-40B4-BE49-F238E27FC236}">
                <a16:creationId xmlns:a16="http://schemas.microsoft.com/office/drawing/2014/main" id="{B605FD47-446E-468B-B3D7-D56804F77741}"/>
              </a:ext>
            </a:extLst>
          </p:cNvPr>
          <p:cNvGrpSpPr/>
          <p:nvPr/>
        </p:nvGrpSpPr>
        <p:grpSpPr>
          <a:xfrm>
            <a:off x="6111988" y="3884419"/>
            <a:ext cx="2541348" cy="1088782"/>
            <a:chOff x="395534" y="3737445"/>
            <a:chExt cx="3972999" cy="1088782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73759FC-E034-4DCA-9D8E-F2B09B5E2CDC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276F3A91-35A6-4938-9D0D-1B249EC84556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184" name="Group 24">
            <a:extLst>
              <a:ext uri="{FF2B5EF4-FFF2-40B4-BE49-F238E27FC236}">
                <a16:creationId xmlns:a16="http://schemas.microsoft.com/office/drawing/2014/main" id="{AAD4EA4B-5E50-4E4B-B4AD-E15A5C7DE158}"/>
              </a:ext>
            </a:extLst>
          </p:cNvPr>
          <p:cNvGrpSpPr/>
          <p:nvPr/>
        </p:nvGrpSpPr>
        <p:grpSpPr>
          <a:xfrm>
            <a:off x="8781648" y="3884419"/>
            <a:ext cx="2541348" cy="1088782"/>
            <a:chOff x="395534" y="3737445"/>
            <a:chExt cx="3972999" cy="1088782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C6938CE-7AD6-47D2-A5FE-686943DAE908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34739A6-6A98-4DE3-8927-FAD15F1DC38D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187" name="Group 30">
            <a:extLst>
              <a:ext uri="{FF2B5EF4-FFF2-40B4-BE49-F238E27FC236}">
                <a16:creationId xmlns:a16="http://schemas.microsoft.com/office/drawing/2014/main" id="{77D40E8F-EF8C-4EF8-86C5-45C92054C035}"/>
              </a:ext>
            </a:extLst>
          </p:cNvPr>
          <p:cNvGrpSpPr/>
          <p:nvPr/>
        </p:nvGrpSpPr>
        <p:grpSpPr>
          <a:xfrm>
            <a:off x="6111988" y="5259072"/>
            <a:ext cx="2541348" cy="1088782"/>
            <a:chOff x="395534" y="3737445"/>
            <a:chExt cx="3972999" cy="1088782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71D22689-BDE2-4A46-9F3A-446EFD3B3F71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95A7EC71-BBC8-409D-BFC3-1158ACCEA469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190" name="Group 33">
            <a:extLst>
              <a:ext uri="{FF2B5EF4-FFF2-40B4-BE49-F238E27FC236}">
                <a16:creationId xmlns:a16="http://schemas.microsoft.com/office/drawing/2014/main" id="{7D7FCE7B-F91D-4B22-808A-74F47DE503DF}"/>
              </a:ext>
            </a:extLst>
          </p:cNvPr>
          <p:cNvGrpSpPr/>
          <p:nvPr/>
        </p:nvGrpSpPr>
        <p:grpSpPr>
          <a:xfrm>
            <a:off x="8781648" y="5259072"/>
            <a:ext cx="2541348" cy="1088782"/>
            <a:chOff x="395534" y="3737445"/>
            <a:chExt cx="3972999" cy="1088782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95DD666-73A8-4711-8548-E64565623B16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C782D02-7B72-4A9A-82F1-6123D8FA701D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3D430C72-608A-4C0A-B8C9-7837F05F2BF7}"/>
              </a:ext>
            </a:extLst>
          </p:cNvPr>
          <p:cNvSpPr txBox="1"/>
          <p:nvPr/>
        </p:nvSpPr>
        <p:spPr>
          <a:xfrm>
            <a:off x="10009622" y="1233760"/>
            <a:ext cx="11780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B0862F8E-CCB5-4C50-916E-A2184E5B898D}"/>
              </a:ext>
            </a:extLst>
          </p:cNvPr>
          <p:cNvGrpSpPr/>
          <p:nvPr/>
        </p:nvGrpSpPr>
        <p:grpSpPr>
          <a:xfrm rot="9900000">
            <a:off x="8974278" y="797976"/>
            <a:ext cx="766049" cy="319975"/>
            <a:chOff x="-1814184" y="797976"/>
            <a:chExt cx="11554511" cy="4826264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3FC71BBA-4887-4B4A-9287-243B7AE0706F}"/>
                </a:ext>
              </a:extLst>
            </p:cNvPr>
            <p:cNvGrpSpPr/>
            <p:nvPr/>
          </p:nvGrpSpPr>
          <p:grpSpPr>
            <a:xfrm>
              <a:off x="-1814184" y="797976"/>
              <a:ext cx="11554511" cy="4826264"/>
              <a:chOff x="-1814184" y="797976"/>
              <a:chExt cx="11554511" cy="4826264"/>
            </a:xfrm>
          </p:grpSpPr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CD77F7F6-BEDC-4005-874F-7A23E3F1CF95}"/>
                  </a:ext>
                </a:extLst>
              </p:cNvPr>
              <p:cNvSpPr/>
              <p:nvPr/>
            </p:nvSpPr>
            <p:spPr>
              <a:xfrm>
                <a:off x="-1814184" y="797976"/>
                <a:ext cx="11554511" cy="4826264"/>
              </a:xfrm>
              <a:custGeom>
                <a:avLst/>
                <a:gdLst>
                  <a:gd name="connsiteX0" fmla="*/ 768054 w 802104"/>
                  <a:gd name="connsiteY0" fmla="*/ 98036 h 335035"/>
                  <a:gd name="connsiteX1" fmla="*/ 65873 w 802104"/>
                  <a:gd name="connsiteY1" fmla="*/ 332506 h 335035"/>
                  <a:gd name="connsiteX2" fmla="*/ 2775 w 802104"/>
                  <a:gd name="connsiteY2" fmla="*/ 301079 h 335035"/>
                  <a:gd name="connsiteX3" fmla="*/ 2530 w 802104"/>
                  <a:gd name="connsiteY3" fmla="*/ 300097 h 335035"/>
                  <a:gd name="connsiteX4" fmla="*/ 33956 w 802104"/>
                  <a:gd name="connsiteY4" fmla="*/ 236999 h 335035"/>
                  <a:gd name="connsiteX5" fmla="*/ 736136 w 802104"/>
                  <a:gd name="connsiteY5" fmla="*/ 2530 h 335035"/>
                  <a:gd name="connsiteX6" fmla="*/ 799234 w 802104"/>
                  <a:gd name="connsiteY6" fmla="*/ 33956 h 335035"/>
                  <a:gd name="connsiteX7" fmla="*/ 799480 w 802104"/>
                  <a:gd name="connsiteY7" fmla="*/ 34938 h 335035"/>
                  <a:gd name="connsiteX8" fmla="*/ 768054 w 802104"/>
                  <a:gd name="connsiteY8" fmla="*/ 98036 h 335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2104" h="335035">
                    <a:moveTo>
                      <a:pt x="768054" y="98036"/>
                    </a:moveTo>
                    <a:lnTo>
                      <a:pt x="65873" y="332506"/>
                    </a:lnTo>
                    <a:cubicBezTo>
                      <a:pt x="39848" y="341099"/>
                      <a:pt x="11368" y="327104"/>
                      <a:pt x="2775" y="301079"/>
                    </a:cubicBezTo>
                    <a:lnTo>
                      <a:pt x="2530" y="300097"/>
                    </a:lnTo>
                    <a:cubicBezTo>
                      <a:pt x="-6063" y="274072"/>
                      <a:pt x="7931" y="245592"/>
                      <a:pt x="33956" y="236999"/>
                    </a:cubicBezTo>
                    <a:lnTo>
                      <a:pt x="736136" y="2530"/>
                    </a:lnTo>
                    <a:cubicBezTo>
                      <a:pt x="762161" y="-6063"/>
                      <a:pt x="790641" y="7931"/>
                      <a:pt x="799234" y="33956"/>
                    </a:cubicBezTo>
                    <a:lnTo>
                      <a:pt x="799480" y="34938"/>
                    </a:lnTo>
                    <a:cubicBezTo>
                      <a:pt x="808319" y="60718"/>
                      <a:pt x="794079" y="89198"/>
                      <a:pt x="768054" y="98036"/>
                    </a:cubicBezTo>
                    <a:close/>
                  </a:path>
                </a:pathLst>
              </a:custGeom>
              <a:solidFill>
                <a:schemeClr val="bg1"/>
              </a:solidFill>
              <a:ln w="24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B6BF0372-295B-43A8-A14E-EA9E49B1169B}"/>
                  </a:ext>
                </a:extLst>
              </p:cNvPr>
              <p:cNvSpPr/>
              <p:nvPr/>
            </p:nvSpPr>
            <p:spPr>
              <a:xfrm>
                <a:off x="-1122876" y="1270007"/>
                <a:ext cx="10352277" cy="3815001"/>
              </a:xfrm>
              <a:custGeom>
                <a:avLst/>
                <a:gdLst>
                  <a:gd name="connsiteX0" fmla="*/ 705824 w 718646"/>
                  <a:gd name="connsiteY0" fmla="*/ 36543 h 264834"/>
                  <a:gd name="connsiteX1" fmla="*/ 24758 w 718646"/>
                  <a:gd name="connsiteY1" fmla="*/ 263892 h 264834"/>
                  <a:gd name="connsiteX2" fmla="*/ 943 w 718646"/>
                  <a:gd name="connsiteY2" fmla="*/ 252107 h 264834"/>
                  <a:gd name="connsiteX3" fmla="*/ 943 w 718646"/>
                  <a:gd name="connsiteY3" fmla="*/ 252107 h 264834"/>
                  <a:gd name="connsiteX4" fmla="*/ 12728 w 718646"/>
                  <a:gd name="connsiteY4" fmla="*/ 228292 h 264834"/>
                  <a:gd name="connsiteX5" fmla="*/ 693793 w 718646"/>
                  <a:gd name="connsiteY5" fmla="*/ 943 h 264834"/>
                  <a:gd name="connsiteX6" fmla="*/ 717609 w 718646"/>
                  <a:gd name="connsiteY6" fmla="*/ 12728 h 264834"/>
                  <a:gd name="connsiteX7" fmla="*/ 717609 w 718646"/>
                  <a:gd name="connsiteY7" fmla="*/ 12728 h 264834"/>
                  <a:gd name="connsiteX8" fmla="*/ 705824 w 718646"/>
                  <a:gd name="connsiteY8" fmla="*/ 36543 h 264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8646" h="264834">
                    <a:moveTo>
                      <a:pt x="705824" y="36543"/>
                    </a:moveTo>
                    <a:lnTo>
                      <a:pt x="24758" y="263892"/>
                    </a:lnTo>
                    <a:cubicBezTo>
                      <a:pt x="14937" y="267084"/>
                      <a:pt x="4380" y="261928"/>
                      <a:pt x="943" y="252107"/>
                    </a:cubicBezTo>
                    <a:lnTo>
                      <a:pt x="943" y="252107"/>
                    </a:lnTo>
                    <a:cubicBezTo>
                      <a:pt x="-2249" y="242287"/>
                      <a:pt x="2907" y="231729"/>
                      <a:pt x="12728" y="228292"/>
                    </a:cubicBezTo>
                    <a:lnTo>
                      <a:pt x="693793" y="943"/>
                    </a:lnTo>
                    <a:cubicBezTo>
                      <a:pt x="703614" y="-2249"/>
                      <a:pt x="714172" y="2907"/>
                      <a:pt x="717609" y="12728"/>
                    </a:cubicBezTo>
                    <a:lnTo>
                      <a:pt x="717609" y="12728"/>
                    </a:lnTo>
                    <a:cubicBezTo>
                      <a:pt x="721046" y="22548"/>
                      <a:pt x="715645" y="33106"/>
                      <a:pt x="705824" y="3654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4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ECA3F79A-B081-480D-B9C0-AC625A541522}"/>
                  </a:ext>
                </a:extLst>
              </p:cNvPr>
              <p:cNvSpPr/>
              <p:nvPr/>
            </p:nvSpPr>
            <p:spPr>
              <a:xfrm>
                <a:off x="740992" y="1188099"/>
                <a:ext cx="8530069" cy="3274455"/>
              </a:xfrm>
              <a:custGeom>
                <a:avLst/>
                <a:gdLst>
                  <a:gd name="connsiteX0" fmla="*/ 8158702 w 8530069"/>
                  <a:gd name="connsiteY0" fmla="*/ 0 h 3274455"/>
                  <a:gd name="connsiteX1" fmla="*/ 8530069 w 8530069"/>
                  <a:gd name="connsiteY1" fmla="*/ 371353 h 3274455"/>
                  <a:gd name="connsiteX2" fmla="*/ 8158702 w 8530069"/>
                  <a:gd name="connsiteY2" fmla="*/ 742720 h 3274455"/>
                  <a:gd name="connsiteX3" fmla="*/ 8014157 w 8530069"/>
                  <a:gd name="connsiteY3" fmla="*/ 713537 h 3274455"/>
                  <a:gd name="connsiteX4" fmla="*/ 8001784 w 8530069"/>
                  <a:gd name="connsiteY4" fmla="*/ 706821 h 3274455"/>
                  <a:gd name="connsiteX5" fmla="*/ 356644 w 8530069"/>
                  <a:gd name="connsiteY5" fmla="*/ 3260873 h 3274455"/>
                  <a:gd name="connsiteX6" fmla="*/ 13583 w 8530069"/>
                  <a:gd name="connsiteY6" fmla="*/ 3091107 h 3274455"/>
                  <a:gd name="connsiteX7" fmla="*/ 183349 w 8530069"/>
                  <a:gd name="connsiteY7" fmla="*/ 2748046 h 3274455"/>
                  <a:gd name="connsiteX8" fmla="*/ 7835640 w 8530069"/>
                  <a:gd name="connsiteY8" fmla="*/ 191605 h 3274455"/>
                  <a:gd name="connsiteX9" fmla="*/ 7850772 w 8530069"/>
                  <a:gd name="connsiteY9" fmla="*/ 163728 h 3274455"/>
                  <a:gd name="connsiteX10" fmla="*/ 8158702 w 8530069"/>
                  <a:gd name="connsiteY10" fmla="*/ 0 h 327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30069" h="3274455">
                    <a:moveTo>
                      <a:pt x="8158702" y="0"/>
                    </a:moveTo>
                    <a:cubicBezTo>
                      <a:pt x="8363804" y="0"/>
                      <a:pt x="8530069" y="166266"/>
                      <a:pt x="8530069" y="371353"/>
                    </a:cubicBezTo>
                    <a:cubicBezTo>
                      <a:pt x="8530069" y="576455"/>
                      <a:pt x="8363804" y="742720"/>
                      <a:pt x="8158702" y="742720"/>
                    </a:cubicBezTo>
                    <a:cubicBezTo>
                      <a:pt x="8107430" y="742720"/>
                      <a:pt x="8058584" y="732329"/>
                      <a:pt x="8014157" y="713537"/>
                    </a:cubicBezTo>
                    <a:lnTo>
                      <a:pt x="8001784" y="706821"/>
                    </a:lnTo>
                    <a:lnTo>
                      <a:pt x="356644" y="3260873"/>
                    </a:lnTo>
                    <a:cubicBezTo>
                      <a:pt x="215170" y="3306855"/>
                      <a:pt x="63094" y="3232581"/>
                      <a:pt x="13583" y="3091107"/>
                    </a:cubicBezTo>
                    <a:cubicBezTo>
                      <a:pt x="-32398" y="2949648"/>
                      <a:pt x="41875" y="2797557"/>
                      <a:pt x="183349" y="2748046"/>
                    </a:cubicBezTo>
                    <a:lnTo>
                      <a:pt x="7835640" y="191605"/>
                    </a:lnTo>
                    <a:lnTo>
                      <a:pt x="7850772" y="163728"/>
                    </a:lnTo>
                    <a:cubicBezTo>
                      <a:pt x="7917507" y="64947"/>
                      <a:pt x="8030522" y="0"/>
                      <a:pt x="81587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45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79CB585-7C11-4E7D-9F0B-01E683731FC6}"/>
                </a:ext>
              </a:extLst>
            </p:cNvPr>
            <p:cNvSpPr/>
            <p:nvPr/>
          </p:nvSpPr>
          <p:spPr>
            <a:xfrm>
              <a:off x="-327676" y="1368467"/>
              <a:ext cx="7730907" cy="3211353"/>
            </a:xfrm>
            <a:custGeom>
              <a:avLst/>
              <a:gdLst>
                <a:gd name="connsiteX0" fmla="*/ 102565 w 7730907"/>
                <a:gd name="connsiteY0" fmla="*/ 2472187 h 3211353"/>
                <a:gd name="connsiteX1" fmla="*/ 325386 w 7730907"/>
                <a:gd name="connsiteY1" fmla="*/ 3140634 h 3211353"/>
                <a:gd name="connsiteX2" fmla="*/ 290007 w 7730907"/>
                <a:gd name="connsiteY2" fmla="*/ 3207834 h 3211353"/>
                <a:gd name="connsiteX3" fmla="*/ 222821 w 7730907"/>
                <a:gd name="connsiteY3" fmla="*/ 3175999 h 3211353"/>
                <a:gd name="connsiteX4" fmla="*/ 0 w 7730907"/>
                <a:gd name="connsiteY4" fmla="*/ 2507552 h 3211353"/>
                <a:gd name="connsiteX5" fmla="*/ 597717 w 7730907"/>
                <a:gd name="connsiteY5" fmla="*/ 2305950 h 3211353"/>
                <a:gd name="connsiteX6" fmla="*/ 820538 w 7730907"/>
                <a:gd name="connsiteY6" fmla="*/ 2974397 h 3211353"/>
                <a:gd name="connsiteX7" fmla="*/ 785159 w 7730907"/>
                <a:gd name="connsiteY7" fmla="*/ 3041597 h 3211353"/>
                <a:gd name="connsiteX8" fmla="*/ 717973 w 7730907"/>
                <a:gd name="connsiteY8" fmla="*/ 3009762 h 3211353"/>
                <a:gd name="connsiteX9" fmla="*/ 495152 w 7730907"/>
                <a:gd name="connsiteY9" fmla="*/ 2341315 h 3211353"/>
                <a:gd name="connsiteX10" fmla="*/ 1089325 w 7730907"/>
                <a:gd name="connsiteY10" fmla="*/ 2143271 h 3211353"/>
                <a:gd name="connsiteX11" fmla="*/ 1312146 w 7730907"/>
                <a:gd name="connsiteY11" fmla="*/ 2811718 h 3211353"/>
                <a:gd name="connsiteX12" fmla="*/ 1276766 w 7730907"/>
                <a:gd name="connsiteY12" fmla="*/ 2878918 h 3211353"/>
                <a:gd name="connsiteX13" fmla="*/ 1209580 w 7730907"/>
                <a:gd name="connsiteY13" fmla="*/ 2847083 h 3211353"/>
                <a:gd name="connsiteX14" fmla="*/ 986760 w 7730907"/>
                <a:gd name="connsiteY14" fmla="*/ 2178636 h 3211353"/>
                <a:gd name="connsiteX15" fmla="*/ 1584462 w 7730907"/>
                <a:gd name="connsiteY15" fmla="*/ 1977035 h 3211353"/>
                <a:gd name="connsiteX16" fmla="*/ 1807283 w 7730907"/>
                <a:gd name="connsiteY16" fmla="*/ 2645482 h 3211353"/>
                <a:gd name="connsiteX17" fmla="*/ 1771903 w 7730907"/>
                <a:gd name="connsiteY17" fmla="*/ 2712682 h 3211353"/>
                <a:gd name="connsiteX18" fmla="*/ 1704717 w 7730907"/>
                <a:gd name="connsiteY18" fmla="*/ 2680847 h 3211353"/>
                <a:gd name="connsiteX19" fmla="*/ 1481897 w 7730907"/>
                <a:gd name="connsiteY19" fmla="*/ 2012400 h 3211353"/>
                <a:gd name="connsiteX20" fmla="*/ 2076070 w 7730907"/>
                <a:gd name="connsiteY20" fmla="*/ 1814356 h 3211353"/>
                <a:gd name="connsiteX21" fmla="*/ 2298891 w 7730907"/>
                <a:gd name="connsiteY21" fmla="*/ 2482803 h 3211353"/>
                <a:gd name="connsiteX22" fmla="*/ 2263511 w 7730907"/>
                <a:gd name="connsiteY22" fmla="*/ 2550003 h 3211353"/>
                <a:gd name="connsiteX23" fmla="*/ 2196325 w 7730907"/>
                <a:gd name="connsiteY23" fmla="*/ 2518168 h 3211353"/>
                <a:gd name="connsiteX24" fmla="*/ 1973505 w 7730907"/>
                <a:gd name="connsiteY24" fmla="*/ 1849721 h 3211353"/>
                <a:gd name="connsiteX25" fmla="*/ 2571222 w 7730907"/>
                <a:gd name="connsiteY25" fmla="*/ 1648120 h 3211353"/>
                <a:gd name="connsiteX26" fmla="*/ 2794043 w 7730907"/>
                <a:gd name="connsiteY26" fmla="*/ 2316566 h 3211353"/>
                <a:gd name="connsiteX27" fmla="*/ 2758663 w 7730907"/>
                <a:gd name="connsiteY27" fmla="*/ 2383767 h 3211353"/>
                <a:gd name="connsiteX28" fmla="*/ 2691477 w 7730907"/>
                <a:gd name="connsiteY28" fmla="*/ 2351931 h 3211353"/>
                <a:gd name="connsiteX29" fmla="*/ 2468656 w 7730907"/>
                <a:gd name="connsiteY29" fmla="*/ 1683485 h 3211353"/>
                <a:gd name="connsiteX30" fmla="*/ 3062830 w 7730907"/>
                <a:gd name="connsiteY30" fmla="*/ 1481897 h 3211353"/>
                <a:gd name="connsiteX31" fmla="*/ 3285650 w 7730907"/>
                <a:gd name="connsiteY31" fmla="*/ 2150344 h 3211353"/>
                <a:gd name="connsiteX32" fmla="*/ 3250271 w 7730907"/>
                <a:gd name="connsiteY32" fmla="*/ 2217544 h 3211353"/>
                <a:gd name="connsiteX33" fmla="*/ 3183085 w 7730907"/>
                <a:gd name="connsiteY33" fmla="*/ 2185708 h 3211353"/>
                <a:gd name="connsiteX34" fmla="*/ 2960264 w 7730907"/>
                <a:gd name="connsiteY34" fmla="*/ 1517262 h 3211353"/>
                <a:gd name="connsiteX35" fmla="*/ 3557967 w 7730907"/>
                <a:gd name="connsiteY35" fmla="*/ 1319205 h 3211353"/>
                <a:gd name="connsiteX36" fmla="*/ 3780787 w 7730907"/>
                <a:gd name="connsiteY36" fmla="*/ 1987651 h 3211353"/>
                <a:gd name="connsiteX37" fmla="*/ 3745408 w 7730907"/>
                <a:gd name="connsiteY37" fmla="*/ 2054852 h 3211353"/>
                <a:gd name="connsiteX38" fmla="*/ 3678222 w 7730907"/>
                <a:gd name="connsiteY38" fmla="*/ 2023016 h 3211353"/>
                <a:gd name="connsiteX39" fmla="*/ 3455401 w 7730907"/>
                <a:gd name="connsiteY39" fmla="*/ 1354570 h 3211353"/>
                <a:gd name="connsiteX40" fmla="*/ 4049575 w 7730907"/>
                <a:gd name="connsiteY40" fmla="*/ 1152982 h 3211353"/>
                <a:gd name="connsiteX41" fmla="*/ 4272395 w 7730907"/>
                <a:gd name="connsiteY41" fmla="*/ 1821428 h 3211353"/>
                <a:gd name="connsiteX42" fmla="*/ 4237016 w 7730907"/>
                <a:gd name="connsiteY42" fmla="*/ 1888629 h 3211353"/>
                <a:gd name="connsiteX43" fmla="*/ 4169830 w 7730907"/>
                <a:gd name="connsiteY43" fmla="*/ 1856793 h 3211353"/>
                <a:gd name="connsiteX44" fmla="*/ 3947009 w 7730907"/>
                <a:gd name="connsiteY44" fmla="*/ 1188347 h 3211353"/>
                <a:gd name="connsiteX45" fmla="*/ 4544727 w 7730907"/>
                <a:gd name="connsiteY45" fmla="*/ 990289 h 3211353"/>
                <a:gd name="connsiteX46" fmla="*/ 4767547 w 7730907"/>
                <a:gd name="connsiteY46" fmla="*/ 1658735 h 3211353"/>
                <a:gd name="connsiteX47" fmla="*/ 4732168 w 7730907"/>
                <a:gd name="connsiteY47" fmla="*/ 1725936 h 3211353"/>
                <a:gd name="connsiteX48" fmla="*/ 4664982 w 7730907"/>
                <a:gd name="connsiteY48" fmla="*/ 1694100 h 3211353"/>
                <a:gd name="connsiteX49" fmla="*/ 4442161 w 7730907"/>
                <a:gd name="connsiteY49" fmla="*/ 1025654 h 3211353"/>
                <a:gd name="connsiteX50" fmla="*/ 5036321 w 7730907"/>
                <a:gd name="connsiteY50" fmla="*/ 824067 h 3211353"/>
                <a:gd name="connsiteX51" fmla="*/ 5259141 w 7730907"/>
                <a:gd name="connsiteY51" fmla="*/ 1492513 h 3211353"/>
                <a:gd name="connsiteX52" fmla="*/ 5223762 w 7730907"/>
                <a:gd name="connsiteY52" fmla="*/ 1559714 h 3211353"/>
                <a:gd name="connsiteX53" fmla="*/ 5156576 w 7730907"/>
                <a:gd name="connsiteY53" fmla="*/ 1527878 h 3211353"/>
                <a:gd name="connsiteX54" fmla="*/ 4933755 w 7730907"/>
                <a:gd name="connsiteY54" fmla="*/ 859432 h 3211353"/>
                <a:gd name="connsiteX55" fmla="*/ 5531473 w 7730907"/>
                <a:gd name="connsiteY55" fmla="*/ 657831 h 3211353"/>
                <a:gd name="connsiteX56" fmla="*/ 5754293 w 7730907"/>
                <a:gd name="connsiteY56" fmla="*/ 1326278 h 3211353"/>
                <a:gd name="connsiteX57" fmla="*/ 5718914 w 7730907"/>
                <a:gd name="connsiteY57" fmla="*/ 1393478 h 3211353"/>
                <a:gd name="connsiteX58" fmla="*/ 5651728 w 7730907"/>
                <a:gd name="connsiteY58" fmla="*/ 1361642 h 3211353"/>
                <a:gd name="connsiteX59" fmla="*/ 5428907 w 7730907"/>
                <a:gd name="connsiteY59" fmla="*/ 693196 h 3211353"/>
                <a:gd name="connsiteX60" fmla="*/ 6026610 w 7730907"/>
                <a:gd name="connsiteY60" fmla="*/ 495138 h 3211353"/>
                <a:gd name="connsiteX61" fmla="*/ 6249430 w 7730907"/>
                <a:gd name="connsiteY61" fmla="*/ 1163584 h 3211353"/>
                <a:gd name="connsiteX62" fmla="*/ 6214051 w 7730907"/>
                <a:gd name="connsiteY62" fmla="*/ 1230785 h 3211353"/>
                <a:gd name="connsiteX63" fmla="*/ 6146865 w 7730907"/>
                <a:gd name="connsiteY63" fmla="*/ 1198949 h 3211353"/>
                <a:gd name="connsiteX64" fmla="*/ 5924044 w 7730907"/>
                <a:gd name="connsiteY64" fmla="*/ 530503 h 3211353"/>
                <a:gd name="connsiteX65" fmla="*/ 6518218 w 7730907"/>
                <a:gd name="connsiteY65" fmla="*/ 328915 h 3211353"/>
                <a:gd name="connsiteX66" fmla="*/ 6741038 w 7730907"/>
                <a:gd name="connsiteY66" fmla="*/ 997362 h 3211353"/>
                <a:gd name="connsiteX67" fmla="*/ 6705659 w 7730907"/>
                <a:gd name="connsiteY67" fmla="*/ 1064562 h 3211353"/>
                <a:gd name="connsiteX68" fmla="*/ 6638473 w 7730907"/>
                <a:gd name="connsiteY68" fmla="*/ 1032726 h 3211353"/>
                <a:gd name="connsiteX69" fmla="*/ 6415652 w 7730907"/>
                <a:gd name="connsiteY69" fmla="*/ 364280 h 3211353"/>
                <a:gd name="connsiteX70" fmla="*/ 7013370 w 7730907"/>
                <a:gd name="connsiteY70" fmla="*/ 166222 h 3211353"/>
                <a:gd name="connsiteX71" fmla="*/ 7236190 w 7730907"/>
                <a:gd name="connsiteY71" fmla="*/ 834668 h 3211353"/>
                <a:gd name="connsiteX72" fmla="*/ 7200811 w 7730907"/>
                <a:gd name="connsiteY72" fmla="*/ 901869 h 3211353"/>
                <a:gd name="connsiteX73" fmla="*/ 7133625 w 7730907"/>
                <a:gd name="connsiteY73" fmla="*/ 870033 h 3211353"/>
                <a:gd name="connsiteX74" fmla="*/ 6910804 w 7730907"/>
                <a:gd name="connsiteY74" fmla="*/ 201587 h 3211353"/>
                <a:gd name="connsiteX75" fmla="*/ 7504978 w 7730907"/>
                <a:gd name="connsiteY75" fmla="*/ 0 h 3211353"/>
                <a:gd name="connsiteX76" fmla="*/ 7727798 w 7730907"/>
                <a:gd name="connsiteY76" fmla="*/ 668447 h 3211353"/>
                <a:gd name="connsiteX77" fmla="*/ 7692419 w 7730907"/>
                <a:gd name="connsiteY77" fmla="*/ 735647 h 3211353"/>
                <a:gd name="connsiteX78" fmla="*/ 7625233 w 7730907"/>
                <a:gd name="connsiteY78" fmla="*/ 703811 h 3211353"/>
                <a:gd name="connsiteX79" fmla="*/ 7402412 w 7730907"/>
                <a:gd name="connsiteY79" fmla="*/ 35365 h 321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7730907" h="3211353">
                  <a:moveTo>
                    <a:pt x="102565" y="2472187"/>
                  </a:moveTo>
                  <a:lnTo>
                    <a:pt x="325386" y="3140634"/>
                  </a:lnTo>
                  <a:cubicBezTo>
                    <a:pt x="335988" y="3168926"/>
                    <a:pt x="318313" y="3197218"/>
                    <a:pt x="290007" y="3207834"/>
                  </a:cubicBezTo>
                  <a:cubicBezTo>
                    <a:pt x="265258" y="3218437"/>
                    <a:pt x="233423" y="3204291"/>
                    <a:pt x="222821" y="3175999"/>
                  </a:cubicBezTo>
                  <a:lnTo>
                    <a:pt x="0" y="2507552"/>
                  </a:lnTo>
                  <a:close/>
                  <a:moveTo>
                    <a:pt x="597717" y="2305950"/>
                  </a:moveTo>
                  <a:lnTo>
                    <a:pt x="820538" y="2974397"/>
                  </a:lnTo>
                  <a:cubicBezTo>
                    <a:pt x="831140" y="3002689"/>
                    <a:pt x="813465" y="3030981"/>
                    <a:pt x="785159" y="3041597"/>
                  </a:cubicBezTo>
                  <a:cubicBezTo>
                    <a:pt x="756866" y="3052200"/>
                    <a:pt x="725045" y="3038054"/>
                    <a:pt x="717973" y="3009762"/>
                  </a:cubicBezTo>
                  <a:lnTo>
                    <a:pt x="495152" y="2341315"/>
                  </a:lnTo>
                  <a:close/>
                  <a:moveTo>
                    <a:pt x="1089325" y="2143271"/>
                  </a:moveTo>
                  <a:lnTo>
                    <a:pt x="1312146" y="2811718"/>
                  </a:lnTo>
                  <a:cubicBezTo>
                    <a:pt x="1322748" y="2840010"/>
                    <a:pt x="1305073" y="2868302"/>
                    <a:pt x="1276766" y="2878918"/>
                  </a:cubicBezTo>
                  <a:cubicBezTo>
                    <a:pt x="1252018" y="2889521"/>
                    <a:pt x="1220183" y="2875375"/>
                    <a:pt x="1209580" y="2847083"/>
                  </a:cubicBezTo>
                  <a:lnTo>
                    <a:pt x="986760" y="2178636"/>
                  </a:lnTo>
                  <a:close/>
                  <a:moveTo>
                    <a:pt x="1584462" y="1977035"/>
                  </a:moveTo>
                  <a:lnTo>
                    <a:pt x="1807283" y="2645482"/>
                  </a:lnTo>
                  <a:cubicBezTo>
                    <a:pt x="1817885" y="2673774"/>
                    <a:pt x="1800210" y="2702066"/>
                    <a:pt x="1771903" y="2712682"/>
                  </a:cubicBezTo>
                  <a:cubicBezTo>
                    <a:pt x="1743612" y="2723285"/>
                    <a:pt x="1715319" y="2709139"/>
                    <a:pt x="1704717" y="2680847"/>
                  </a:cubicBezTo>
                  <a:lnTo>
                    <a:pt x="1481897" y="2012400"/>
                  </a:lnTo>
                  <a:close/>
                  <a:moveTo>
                    <a:pt x="2076070" y="1814356"/>
                  </a:moveTo>
                  <a:lnTo>
                    <a:pt x="2298891" y="2482803"/>
                  </a:lnTo>
                  <a:cubicBezTo>
                    <a:pt x="2309493" y="2511095"/>
                    <a:pt x="2291818" y="2539387"/>
                    <a:pt x="2263511" y="2550003"/>
                  </a:cubicBezTo>
                  <a:cubicBezTo>
                    <a:pt x="2238763" y="2560605"/>
                    <a:pt x="2206927" y="2542930"/>
                    <a:pt x="2196325" y="2518168"/>
                  </a:cubicBezTo>
                  <a:lnTo>
                    <a:pt x="1973505" y="1849721"/>
                  </a:lnTo>
                  <a:close/>
                  <a:moveTo>
                    <a:pt x="2571222" y="1648120"/>
                  </a:moveTo>
                  <a:lnTo>
                    <a:pt x="2794043" y="2316566"/>
                  </a:lnTo>
                  <a:cubicBezTo>
                    <a:pt x="2804645" y="2344858"/>
                    <a:pt x="2786970" y="2373150"/>
                    <a:pt x="2758663" y="2383767"/>
                  </a:cubicBezTo>
                  <a:cubicBezTo>
                    <a:pt x="2730371" y="2394369"/>
                    <a:pt x="2702079" y="2380223"/>
                    <a:pt x="2691477" y="2351931"/>
                  </a:cubicBezTo>
                  <a:lnTo>
                    <a:pt x="2468656" y="1683485"/>
                  </a:lnTo>
                  <a:close/>
                  <a:moveTo>
                    <a:pt x="3062830" y="1481897"/>
                  </a:moveTo>
                  <a:lnTo>
                    <a:pt x="3285650" y="2150344"/>
                  </a:lnTo>
                  <a:cubicBezTo>
                    <a:pt x="3296252" y="2178635"/>
                    <a:pt x="3278577" y="2206927"/>
                    <a:pt x="3250271" y="2217544"/>
                  </a:cubicBezTo>
                  <a:cubicBezTo>
                    <a:pt x="3225522" y="2231690"/>
                    <a:pt x="3193687" y="2214000"/>
                    <a:pt x="3183085" y="2185708"/>
                  </a:cubicBezTo>
                  <a:lnTo>
                    <a:pt x="2960264" y="1517262"/>
                  </a:lnTo>
                  <a:close/>
                  <a:moveTo>
                    <a:pt x="3557967" y="1319205"/>
                  </a:moveTo>
                  <a:lnTo>
                    <a:pt x="3780787" y="1987651"/>
                  </a:lnTo>
                  <a:cubicBezTo>
                    <a:pt x="3791389" y="2015943"/>
                    <a:pt x="3773714" y="2044235"/>
                    <a:pt x="3745408" y="2054852"/>
                  </a:cubicBezTo>
                  <a:cubicBezTo>
                    <a:pt x="3717116" y="2065454"/>
                    <a:pt x="3688824" y="2051308"/>
                    <a:pt x="3678222" y="2023016"/>
                  </a:cubicBezTo>
                  <a:lnTo>
                    <a:pt x="3455401" y="1354570"/>
                  </a:lnTo>
                  <a:close/>
                  <a:moveTo>
                    <a:pt x="4049575" y="1152982"/>
                  </a:moveTo>
                  <a:lnTo>
                    <a:pt x="4272395" y="1821428"/>
                  </a:lnTo>
                  <a:cubicBezTo>
                    <a:pt x="4282997" y="1849720"/>
                    <a:pt x="4265322" y="1878012"/>
                    <a:pt x="4237016" y="1888629"/>
                  </a:cubicBezTo>
                  <a:cubicBezTo>
                    <a:pt x="4212267" y="1899231"/>
                    <a:pt x="4180432" y="1885085"/>
                    <a:pt x="4169830" y="1856793"/>
                  </a:cubicBezTo>
                  <a:lnTo>
                    <a:pt x="3947009" y="1188347"/>
                  </a:lnTo>
                  <a:close/>
                  <a:moveTo>
                    <a:pt x="4544727" y="990289"/>
                  </a:moveTo>
                  <a:lnTo>
                    <a:pt x="4767547" y="1658735"/>
                  </a:lnTo>
                  <a:cubicBezTo>
                    <a:pt x="4778149" y="1687027"/>
                    <a:pt x="4760474" y="1715319"/>
                    <a:pt x="4732168" y="1725936"/>
                  </a:cubicBezTo>
                  <a:cubicBezTo>
                    <a:pt x="4703876" y="1736538"/>
                    <a:pt x="4675584" y="1722392"/>
                    <a:pt x="4664982" y="1694100"/>
                  </a:cubicBezTo>
                  <a:lnTo>
                    <a:pt x="4442161" y="1025654"/>
                  </a:lnTo>
                  <a:close/>
                  <a:moveTo>
                    <a:pt x="5036321" y="824067"/>
                  </a:moveTo>
                  <a:lnTo>
                    <a:pt x="5259141" y="1492513"/>
                  </a:lnTo>
                  <a:cubicBezTo>
                    <a:pt x="5269743" y="1520805"/>
                    <a:pt x="5252068" y="1549097"/>
                    <a:pt x="5223762" y="1559714"/>
                  </a:cubicBezTo>
                  <a:cubicBezTo>
                    <a:pt x="5199014" y="1570316"/>
                    <a:pt x="5167178" y="1556170"/>
                    <a:pt x="5156576" y="1527878"/>
                  </a:cubicBezTo>
                  <a:lnTo>
                    <a:pt x="4933755" y="859432"/>
                  </a:lnTo>
                  <a:close/>
                  <a:moveTo>
                    <a:pt x="5531473" y="657831"/>
                  </a:moveTo>
                  <a:lnTo>
                    <a:pt x="5754293" y="1326278"/>
                  </a:lnTo>
                  <a:cubicBezTo>
                    <a:pt x="5764895" y="1354569"/>
                    <a:pt x="5747220" y="1382861"/>
                    <a:pt x="5718914" y="1393478"/>
                  </a:cubicBezTo>
                  <a:cubicBezTo>
                    <a:pt x="5690622" y="1407624"/>
                    <a:pt x="5662330" y="1389934"/>
                    <a:pt x="5651728" y="1361642"/>
                  </a:cubicBezTo>
                  <a:lnTo>
                    <a:pt x="5428907" y="693196"/>
                  </a:lnTo>
                  <a:close/>
                  <a:moveTo>
                    <a:pt x="6026610" y="495138"/>
                  </a:moveTo>
                  <a:lnTo>
                    <a:pt x="6249430" y="1163584"/>
                  </a:lnTo>
                  <a:cubicBezTo>
                    <a:pt x="6260032" y="1191876"/>
                    <a:pt x="6242357" y="1220168"/>
                    <a:pt x="6214051" y="1230785"/>
                  </a:cubicBezTo>
                  <a:cubicBezTo>
                    <a:pt x="6185759" y="1241387"/>
                    <a:pt x="6153938" y="1227241"/>
                    <a:pt x="6146865" y="1198949"/>
                  </a:cubicBezTo>
                  <a:lnTo>
                    <a:pt x="5924044" y="530503"/>
                  </a:lnTo>
                  <a:close/>
                  <a:moveTo>
                    <a:pt x="6518218" y="328915"/>
                  </a:moveTo>
                  <a:lnTo>
                    <a:pt x="6741038" y="997362"/>
                  </a:lnTo>
                  <a:cubicBezTo>
                    <a:pt x="6751640" y="1025653"/>
                    <a:pt x="6733965" y="1053945"/>
                    <a:pt x="6705659" y="1064562"/>
                  </a:cubicBezTo>
                  <a:cubicBezTo>
                    <a:pt x="6677367" y="1078708"/>
                    <a:pt x="6649075" y="1061018"/>
                    <a:pt x="6638473" y="1032726"/>
                  </a:cubicBezTo>
                  <a:lnTo>
                    <a:pt x="6415652" y="364280"/>
                  </a:lnTo>
                  <a:close/>
                  <a:moveTo>
                    <a:pt x="7013370" y="166222"/>
                  </a:moveTo>
                  <a:lnTo>
                    <a:pt x="7236190" y="834668"/>
                  </a:lnTo>
                  <a:cubicBezTo>
                    <a:pt x="7246792" y="862960"/>
                    <a:pt x="7229117" y="891252"/>
                    <a:pt x="7200811" y="901869"/>
                  </a:cubicBezTo>
                  <a:cubicBezTo>
                    <a:pt x="7172519" y="912471"/>
                    <a:pt x="7140698" y="898325"/>
                    <a:pt x="7133625" y="870033"/>
                  </a:cubicBezTo>
                  <a:lnTo>
                    <a:pt x="6910804" y="201587"/>
                  </a:lnTo>
                  <a:close/>
                  <a:moveTo>
                    <a:pt x="7504978" y="0"/>
                  </a:moveTo>
                  <a:lnTo>
                    <a:pt x="7727798" y="668447"/>
                  </a:lnTo>
                  <a:cubicBezTo>
                    <a:pt x="7738400" y="696738"/>
                    <a:pt x="7720725" y="725030"/>
                    <a:pt x="7692419" y="735647"/>
                  </a:cubicBezTo>
                  <a:cubicBezTo>
                    <a:pt x="7664127" y="746249"/>
                    <a:pt x="7635835" y="732103"/>
                    <a:pt x="7625233" y="703811"/>
                  </a:cubicBezTo>
                  <a:lnTo>
                    <a:pt x="7402412" y="3536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4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00" name="Graphic 3">
            <a:extLst>
              <a:ext uri="{FF2B5EF4-FFF2-40B4-BE49-F238E27FC236}">
                <a16:creationId xmlns:a16="http://schemas.microsoft.com/office/drawing/2014/main" id="{22CB764C-FE9A-4650-97D1-383CC6909826}"/>
              </a:ext>
            </a:extLst>
          </p:cNvPr>
          <p:cNvGrpSpPr/>
          <p:nvPr/>
        </p:nvGrpSpPr>
        <p:grpSpPr>
          <a:xfrm>
            <a:off x="7782346" y="687309"/>
            <a:ext cx="563786" cy="563681"/>
            <a:chOff x="223423" y="268725"/>
            <a:chExt cx="2818925" cy="2818396"/>
          </a:xfrm>
          <a:solidFill>
            <a:schemeClr val="bg1"/>
          </a:solidFill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6B52570-E5FF-48E4-9191-19347EBEB73E}"/>
                </a:ext>
              </a:extLst>
            </p:cNvPr>
            <p:cNvSpPr/>
            <p:nvPr/>
          </p:nvSpPr>
          <p:spPr>
            <a:xfrm>
              <a:off x="223423" y="268725"/>
              <a:ext cx="2818925" cy="2818396"/>
            </a:xfrm>
            <a:custGeom>
              <a:avLst/>
              <a:gdLst>
                <a:gd name="connsiteX0" fmla="*/ 1409990 w 2818925"/>
                <a:gd name="connsiteY0" fmla="*/ 0 h 2818396"/>
                <a:gd name="connsiteX1" fmla="*/ 3 w 2818925"/>
                <a:gd name="connsiteY1" fmla="*/ 1408410 h 2818396"/>
                <a:gd name="connsiteX2" fmla="*/ 1409464 w 2818925"/>
                <a:gd name="connsiteY2" fmla="*/ 2818397 h 2818396"/>
                <a:gd name="connsiteX3" fmla="*/ 2818925 w 2818925"/>
                <a:gd name="connsiteY3" fmla="*/ 1409461 h 2818396"/>
                <a:gd name="connsiteX4" fmla="*/ 1409990 w 2818925"/>
                <a:gd name="connsiteY4" fmla="*/ 0 h 2818396"/>
                <a:gd name="connsiteX5" fmla="*/ 2044247 w 2818925"/>
                <a:gd name="connsiteY5" fmla="*/ 2619600 h 2818396"/>
                <a:gd name="connsiteX6" fmla="*/ 1677682 w 2818925"/>
                <a:gd name="connsiteY6" fmla="*/ 2750027 h 2818396"/>
                <a:gd name="connsiteX7" fmla="*/ 1520959 w 2818925"/>
                <a:gd name="connsiteY7" fmla="*/ 2771064 h 2818396"/>
                <a:gd name="connsiteX8" fmla="*/ 1345828 w 2818925"/>
                <a:gd name="connsiteY8" fmla="*/ 2775797 h 2818396"/>
                <a:gd name="connsiteX9" fmla="*/ 1324791 w 2818925"/>
                <a:gd name="connsiteY9" fmla="*/ 2773694 h 2818396"/>
                <a:gd name="connsiteX10" fmla="*/ 1324791 w 2818925"/>
                <a:gd name="connsiteY10" fmla="*/ 2762649 h 2818396"/>
                <a:gd name="connsiteX11" fmla="*/ 1324791 w 2818925"/>
                <a:gd name="connsiteY11" fmla="*/ 2204650 h 2818396"/>
                <a:gd name="connsiteX12" fmla="*/ 1340043 w 2818925"/>
                <a:gd name="connsiteY12" fmla="*/ 2188347 h 2818396"/>
                <a:gd name="connsiteX13" fmla="*/ 1520433 w 2818925"/>
                <a:gd name="connsiteY13" fmla="*/ 2175724 h 2818396"/>
                <a:gd name="connsiteX14" fmla="*/ 1624565 w 2818925"/>
                <a:gd name="connsiteY14" fmla="*/ 2168362 h 2818396"/>
                <a:gd name="connsiteX15" fmla="*/ 1789177 w 2818925"/>
                <a:gd name="connsiteY15" fmla="*/ 2155740 h 2818396"/>
                <a:gd name="connsiteX16" fmla="*/ 1891205 w 2818925"/>
                <a:gd name="connsiteY16" fmla="*/ 2148903 h 2818396"/>
                <a:gd name="connsiteX17" fmla="*/ 2046351 w 2818925"/>
                <a:gd name="connsiteY17" fmla="*/ 2141540 h 2818396"/>
                <a:gd name="connsiteX18" fmla="*/ 2055292 w 2818925"/>
                <a:gd name="connsiteY18" fmla="*/ 2141540 h 2818396"/>
                <a:gd name="connsiteX19" fmla="*/ 2055818 w 2818925"/>
                <a:gd name="connsiteY19" fmla="*/ 2153636 h 2818396"/>
                <a:gd name="connsiteX20" fmla="*/ 2055818 w 2818925"/>
                <a:gd name="connsiteY20" fmla="*/ 2601718 h 2818396"/>
                <a:gd name="connsiteX21" fmla="*/ 2044247 w 2818925"/>
                <a:gd name="connsiteY21" fmla="*/ 2619600 h 2818396"/>
                <a:gd name="connsiteX22" fmla="*/ 2064758 w 2818925"/>
                <a:gd name="connsiteY22" fmla="*/ 1953787 h 2818396"/>
                <a:gd name="connsiteX23" fmla="*/ 1918553 w 2818925"/>
                <a:gd name="connsiteY23" fmla="*/ 1962202 h 2818396"/>
                <a:gd name="connsiteX24" fmla="*/ 1741318 w 2818925"/>
                <a:gd name="connsiteY24" fmla="*/ 1972720 h 2818396"/>
                <a:gd name="connsiteX25" fmla="*/ 1611417 w 2818925"/>
                <a:gd name="connsiteY25" fmla="*/ 1979557 h 2818396"/>
                <a:gd name="connsiteX26" fmla="*/ 1426293 w 2818925"/>
                <a:gd name="connsiteY26" fmla="*/ 1990601 h 2818396"/>
                <a:gd name="connsiteX27" fmla="*/ 1297969 w 2818925"/>
                <a:gd name="connsiteY27" fmla="*/ 1997438 h 2818396"/>
                <a:gd name="connsiteX28" fmla="*/ 1152816 w 2818925"/>
                <a:gd name="connsiteY28" fmla="*/ 2005327 h 2818396"/>
                <a:gd name="connsiteX29" fmla="*/ 1144927 w 2818925"/>
                <a:gd name="connsiteY29" fmla="*/ 2004801 h 2818396"/>
                <a:gd name="connsiteX30" fmla="*/ 1144927 w 2818925"/>
                <a:gd name="connsiteY30" fmla="*/ 1992179 h 2818396"/>
                <a:gd name="connsiteX31" fmla="*/ 1144927 w 2818925"/>
                <a:gd name="connsiteY31" fmla="*/ 1606681 h 2818396"/>
                <a:gd name="connsiteX32" fmla="*/ 1153342 w 2818925"/>
                <a:gd name="connsiteY32" fmla="*/ 1587748 h 2818396"/>
                <a:gd name="connsiteX33" fmla="*/ 1505707 w 2818925"/>
                <a:gd name="connsiteY33" fmla="*/ 1276930 h 2818396"/>
                <a:gd name="connsiteX34" fmla="*/ 1561454 w 2818925"/>
                <a:gd name="connsiteY34" fmla="*/ 1228020 h 2818396"/>
                <a:gd name="connsiteX35" fmla="*/ 1566714 w 2818925"/>
                <a:gd name="connsiteY35" fmla="*/ 1211716 h 2818396"/>
                <a:gd name="connsiteX36" fmla="*/ 1595639 w 2818925"/>
                <a:gd name="connsiteY36" fmla="*/ 1057622 h 2818396"/>
                <a:gd name="connsiteX37" fmla="*/ 1747104 w 2818925"/>
                <a:gd name="connsiteY37" fmla="*/ 979260 h 2818396"/>
                <a:gd name="connsiteX38" fmla="*/ 1886998 w 2818925"/>
                <a:gd name="connsiteY38" fmla="*/ 1043422 h 2818396"/>
                <a:gd name="connsiteX39" fmla="*/ 1932753 w 2818925"/>
                <a:gd name="connsiteY39" fmla="*/ 1139665 h 2818396"/>
                <a:gd name="connsiteX40" fmla="*/ 1910664 w 2818925"/>
                <a:gd name="connsiteY40" fmla="*/ 1277982 h 2818396"/>
                <a:gd name="connsiteX41" fmla="*/ 1883842 w 2818925"/>
                <a:gd name="connsiteY41" fmla="*/ 1325315 h 2818396"/>
                <a:gd name="connsiteX42" fmla="*/ 1852287 w 2818925"/>
                <a:gd name="connsiteY42" fmla="*/ 1455216 h 2818396"/>
                <a:gd name="connsiteX43" fmla="*/ 1848080 w 2818925"/>
                <a:gd name="connsiteY43" fmla="*/ 1497290 h 2818396"/>
                <a:gd name="connsiteX44" fmla="*/ 1808636 w 2818925"/>
                <a:gd name="connsiteY44" fmla="*/ 1547252 h 2818396"/>
                <a:gd name="connsiteX45" fmla="*/ 1767614 w 2818925"/>
                <a:gd name="connsiteY45" fmla="*/ 1559348 h 2818396"/>
                <a:gd name="connsiteX46" fmla="*/ 1707134 w 2818925"/>
                <a:gd name="connsiteY46" fmla="*/ 1525163 h 2818396"/>
                <a:gd name="connsiteX47" fmla="*/ 1691882 w 2818925"/>
                <a:gd name="connsiteY47" fmla="*/ 1483090 h 2818396"/>
                <a:gd name="connsiteX48" fmla="*/ 1680838 w 2818925"/>
                <a:gd name="connsiteY48" fmla="*/ 1473623 h 2818396"/>
                <a:gd name="connsiteX49" fmla="*/ 1651912 w 2818925"/>
                <a:gd name="connsiteY49" fmla="*/ 1475201 h 2818396"/>
                <a:gd name="connsiteX50" fmla="*/ 1696089 w 2818925"/>
                <a:gd name="connsiteY50" fmla="*/ 1577229 h 2818396"/>
                <a:gd name="connsiteX51" fmla="*/ 1819154 w 2818925"/>
                <a:gd name="connsiteY51" fmla="*/ 1584066 h 2818396"/>
                <a:gd name="connsiteX52" fmla="*/ 1867539 w 2818925"/>
                <a:gd name="connsiteY52" fmla="*/ 1553563 h 2818396"/>
                <a:gd name="connsiteX53" fmla="*/ 1886472 w 2818925"/>
                <a:gd name="connsiteY53" fmla="*/ 1516223 h 2818396"/>
                <a:gd name="connsiteX54" fmla="*/ 1897516 w 2818925"/>
                <a:gd name="connsiteY54" fmla="*/ 1429446 h 2818396"/>
                <a:gd name="connsiteX55" fmla="*/ 1932227 w 2818925"/>
                <a:gd name="connsiteY55" fmla="*/ 1319003 h 2818396"/>
                <a:gd name="connsiteX56" fmla="*/ 1974826 w 2818925"/>
                <a:gd name="connsiteY56" fmla="*/ 1212768 h 2818396"/>
                <a:gd name="connsiteX57" fmla="*/ 1971145 w 2818925"/>
                <a:gd name="connsiteY57" fmla="*/ 1118103 h 2818396"/>
                <a:gd name="connsiteX58" fmla="*/ 1921708 w 2818925"/>
                <a:gd name="connsiteY58" fmla="*/ 1028171 h 2818396"/>
                <a:gd name="connsiteX59" fmla="*/ 1885946 w 2818925"/>
                <a:gd name="connsiteY59" fmla="*/ 985571 h 2818396"/>
                <a:gd name="connsiteX60" fmla="*/ 2251459 w 2818925"/>
                <a:gd name="connsiteY60" fmla="*/ 678961 h 2818396"/>
                <a:gd name="connsiteX61" fmla="*/ 2309310 w 2818925"/>
                <a:gd name="connsiteY61" fmla="*/ 792033 h 2818396"/>
                <a:gd name="connsiteX62" fmla="*/ 2358221 w 2818925"/>
                <a:gd name="connsiteY62" fmla="*/ 980312 h 2818396"/>
                <a:gd name="connsiteX63" fmla="*/ 2371895 w 2818925"/>
                <a:gd name="connsiteY63" fmla="*/ 1204879 h 2818396"/>
                <a:gd name="connsiteX64" fmla="*/ 2322458 w 2818925"/>
                <a:gd name="connsiteY64" fmla="*/ 1545148 h 2818396"/>
                <a:gd name="connsiteX65" fmla="*/ 2256193 w 2818925"/>
                <a:gd name="connsiteY65" fmla="*/ 1720279 h 2818396"/>
                <a:gd name="connsiteX66" fmla="*/ 2247252 w 2818925"/>
                <a:gd name="connsiteY66" fmla="*/ 1729220 h 2818396"/>
                <a:gd name="connsiteX67" fmla="*/ 2092106 w 2818925"/>
                <a:gd name="connsiteY67" fmla="*/ 1927491 h 2818396"/>
                <a:gd name="connsiteX68" fmla="*/ 2064758 w 2818925"/>
                <a:gd name="connsiteY68" fmla="*/ 1953787 h 2818396"/>
                <a:gd name="connsiteX69" fmla="*/ 1184897 w 2818925"/>
                <a:gd name="connsiteY69" fmla="*/ 900373 h 2818396"/>
                <a:gd name="connsiteX70" fmla="*/ 1183319 w 2818925"/>
                <a:gd name="connsiteY70" fmla="*/ 875128 h 2818396"/>
                <a:gd name="connsiteX71" fmla="*/ 1171749 w 2818925"/>
                <a:gd name="connsiteY71" fmla="*/ 864610 h 2818396"/>
                <a:gd name="connsiteX72" fmla="*/ 1063936 w 2818925"/>
                <a:gd name="connsiteY72" fmla="*/ 869343 h 2818396"/>
                <a:gd name="connsiteX73" fmla="*/ 946130 w 2818925"/>
                <a:gd name="connsiteY73" fmla="*/ 871973 h 2818396"/>
                <a:gd name="connsiteX74" fmla="*/ 801502 w 2818925"/>
                <a:gd name="connsiteY74" fmla="*/ 870921 h 2818396"/>
                <a:gd name="connsiteX75" fmla="*/ 605861 w 2818925"/>
                <a:gd name="connsiteY75" fmla="*/ 848832 h 2818396"/>
                <a:gd name="connsiteX76" fmla="*/ 555899 w 2818925"/>
                <a:gd name="connsiteY76" fmla="*/ 828322 h 2818396"/>
                <a:gd name="connsiteX77" fmla="*/ 546432 w 2818925"/>
                <a:gd name="connsiteY77" fmla="*/ 810966 h 2818396"/>
                <a:gd name="connsiteX78" fmla="*/ 547484 w 2818925"/>
                <a:gd name="connsiteY78" fmla="*/ 697894 h 2818396"/>
                <a:gd name="connsiteX79" fmla="*/ 613224 w 2818925"/>
                <a:gd name="connsiteY79" fmla="*/ 541696 h 2818396"/>
                <a:gd name="connsiteX80" fmla="*/ 729452 w 2818925"/>
                <a:gd name="connsiteY80" fmla="*/ 462283 h 2818396"/>
                <a:gd name="connsiteX81" fmla="*/ 1027647 w 2818925"/>
                <a:gd name="connsiteY81" fmla="*/ 352892 h 2818396"/>
                <a:gd name="connsiteX82" fmla="*/ 1275355 w 2818925"/>
                <a:gd name="connsiteY82" fmla="*/ 309240 h 2818396"/>
                <a:gd name="connsiteX83" fmla="*/ 1375805 w 2818925"/>
                <a:gd name="connsiteY83" fmla="*/ 301877 h 2818396"/>
                <a:gd name="connsiteX84" fmla="*/ 1472574 w 2818925"/>
                <a:gd name="connsiteY84" fmla="*/ 300300 h 2818396"/>
                <a:gd name="connsiteX85" fmla="*/ 1656646 w 2818925"/>
                <a:gd name="connsiteY85" fmla="*/ 317129 h 2818396"/>
                <a:gd name="connsiteX86" fmla="*/ 1889628 w 2818925"/>
                <a:gd name="connsiteY86" fmla="*/ 370773 h 2818396"/>
                <a:gd name="connsiteX87" fmla="*/ 2112091 w 2818925"/>
                <a:gd name="connsiteY87" fmla="*/ 483319 h 2818396"/>
                <a:gd name="connsiteX88" fmla="*/ 2149957 w 2818925"/>
                <a:gd name="connsiteY88" fmla="*/ 517504 h 2818396"/>
                <a:gd name="connsiteX89" fmla="*/ 2075277 w 2818925"/>
                <a:gd name="connsiteY89" fmla="*/ 576407 h 2818396"/>
                <a:gd name="connsiteX90" fmla="*/ 1705030 w 2818925"/>
                <a:gd name="connsiteY90" fmla="*/ 878284 h 2818396"/>
                <a:gd name="connsiteX91" fmla="*/ 1132305 w 2818925"/>
                <a:gd name="connsiteY91" fmla="*/ 1337411 h 2818396"/>
                <a:gd name="connsiteX92" fmla="*/ 1081817 w 2818925"/>
                <a:gd name="connsiteY92" fmla="*/ 1375803 h 2818396"/>
                <a:gd name="connsiteX93" fmla="*/ 1065513 w 2818925"/>
                <a:gd name="connsiteY93" fmla="*/ 1377906 h 2818396"/>
                <a:gd name="connsiteX94" fmla="*/ 688430 w 2818925"/>
                <a:gd name="connsiteY94" fmla="*/ 1204879 h 2818396"/>
                <a:gd name="connsiteX95" fmla="*/ 680541 w 2818925"/>
                <a:gd name="connsiteY95" fmla="*/ 1191205 h 2818396"/>
                <a:gd name="connsiteX96" fmla="*/ 694215 w 2818925"/>
                <a:gd name="connsiteY96" fmla="*/ 989779 h 2818396"/>
                <a:gd name="connsiteX97" fmla="*/ 706311 w 2818925"/>
                <a:gd name="connsiteY97" fmla="*/ 913520 h 2818396"/>
                <a:gd name="connsiteX98" fmla="*/ 719459 w 2818925"/>
                <a:gd name="connsiteY98" fmla="*/ 904054 h 2818396"/>
                <a:gd name="connsiteX99" fmla="*/ 826747 w 2818925"/>
                <a:gd name="connsiteY99" fmla="*/ 910891 h 2818396"/>
                <a:gd name="connsiteX100" fmla="*/ 960856 w 2818925"/>
                <a:gd name="connsiteY100" fmla="*/ 915098 h 2818396"/>
                <a:gd name="connsiteX101" fmla="*/ 1075506 w 2818925"/>
                <a:gd name="connsiteY101" fmla="*/ 915098 h 2818396"/>
                <a:gd name="connsiteX102" fmla="*/ 1175430 w 2818925"/>
                <a:gd name="connsiteY102" fmla="*/ 911417 h 2818396"/>
                <a:gd name="connsiteX103" fmla="*/ 1184897 w 2818925"/>
                <a:gd name="connsiteY103" fmla="*/ 900373 h 2818396"/>
                <a:gd name="connsiteX104" fmla="*/ 2116824 w 2818925"/>
                <a:gd name="connsiteY104" fmla="*/ 2577000 h 2818396"/>
                <a:gd name="connsiteX105" fmla="*/ 2116824 w 2818925"/>
                <a:gd name="connsiteY105" fmla="*/ 2564378 h 2818396"/>
                <a:gd name="connsiteX106" fmla="*/ 2116824 w 2818925"/>
                <a:gd name="connsiteY106" fmla="*/ 2148903 h 2818396"/>
                <a:gd name="connsiteX107" fmla="*/ 2131550 w 2818925"/>
                <a:gd name="connsiteY107" fmla="*/ 2134177 h 2818396"/>
                <a:gd name="connsiteX108" fmla="*/ 2143646 w 2818925"/>
                <a:gd name="connsiteY108" fmla="*/ 2134177 h 2818396"/>
                <a:gd name="connsiteX109" fmla="*/ 2165735 w 2818925"/>
                <a:gd name="connsiteY109" fmla="*/ 2114718 h 2818396"/>
                <a:gd name="connsiteX110" fmla="*/ 2186771 w 2818925"/>
                <a:gd name="connsiteY110" fmla="*/ 1972194 h 2818396"/>
                <a:gd name="connsiteX111" fmla="*/ 2189927 w 2818925"/>
                <a:gd name="connsiteY111" fmla="*/ 1948528 h 2818396"/>
                <a:gd name="connsiteX112" fmla="*/ 2148379 w 2818925"/>
                <a:gd name="connsiteY112" fmla="*/ 1948528 h 2818396"/>
                <a:gd name="connsiteX113" fmla="*/ 2136809 w 2818925"/>
                <a:gd name="connsiteY113" fmla="*/ 1937483 h 2818396"/>
                <a:gd name="connsiteX114" fmla="*/ 2172572 w 2818925"/>
                <a:gd name="connsiteY114" fmla="*/ 1842818 h 2818396"/>
                <a:gd name="connsiteX115" fmla="*/ 2268815 w 2818925"/>
                <a:gd name="connsiteY115" fmla="*/ 1770767 h 2818396"/>
                <a:gd name="connsiteX116" fmla="*/ 2277229 w 2818925"/>
                <a:gd name="connsiteY116" fmla="*/ 1763404 h 2818396"/>
                <a:gd name="connsiteX117" fmla="*/ 2386094 w 2818925"/>
                <a:gd name="connsiteY117" fmla="*/ 1484142 h 2818396"/>
                <a:gd name="connsiteX118" fmla="*/ 2410812 w 2818925"/>
                <a:gd name="connsiteY118" fmla="*/ 1330048 h 2818396"/>
                <a:gd name="connsiteX119" fmla="*/ 2417124 w 2818925"/>
                <a:gd name="connsiteY119" fmla="*/ 1134932 h 2818396"/>
                <a:gd name="connsiteX120" fmla="*/ 2398716 w 2818925"/>
                <a:gd name="connsiteY120" fmla="*/ 965586 h 2818396"/>
                <a:gd name="connsiteX121" fmla="*/ 2300896 w 2818925"/>
                <a:gd name="connsiteY121" fmla="*/ 663709 h 2818396"/>
                <a:gd name="connsiteX122" fmla="*/ 2306155 w 2818925"/>
                <a:gd name="connsiteY122" fmla="*/ 639517 h 2818396"/>
                <a:gd name="connsiteX123" fmla="*/ 2318251 w 2818925"/>
                <a:gd name="connsiteY123" fmla="*/ 595340 h 2818396"/>
                <a:gd name="connsiteX124" fmla="*/ 2223060 w 2818925"/>
                <a:gd name="connsiteY124" fmla="*/ 472275 h 2818396"/>
                <a:gd name="connsiteX125" fmla="*/ 2210438 w 2818925"/>
                <a:gd name="connsiteY125" fmla="*/ 471749 h 2818396"/>
                <a:gd name="connsiteX126" fmla="*/ 2157320 w 2818925"/>
                <a:gd name="connsiteY126" fmla="*/ 467542 h 2818396"/>
                <a:gd name="connsiteX127" fmla="*/ 1837561 w 2818925"/>
                <a:gd name="connsiteY127" fmla="*/ 310818 h 2818396"/>
                <a:gd name="connsiteX128" fmla="*/ 1617202 w 2818925"/>
                <a:gd name="connsiteY128" fmla="*/ 267167 h 2818396"/>
                <a:gd name="connsiteX129" fmla="*/ 1421560 w 2818925"/>
                <a:gd name="connsiteY129" fmla="*/ 253493 h 2818396"/>
                <a:gd name="connsiteX130" fmla="*/ 1282192 w 2818925"/>
                <a:gd name="connsiteY130" fmla="*/ 262959 h 2818396"/>
                <a:gd name="connsiteX131" fmla="*/ 1063936 w 2818925"/>
                <a:gd name="connsiteY131" fmla="*/ 301877 h 2818396"/>
                <a:gd name="connsiteX132" fmla="*/ 728926 w 2818925"/>
                <a:gd name="connsiteY132" fmla="*/ 426520 h 2818396"/>
                <a:gd name="connsiteX133" fmla="*/ 600602 w 2818925"/>
                <a:gd name="connsiteY133" fmla="*/ 501200 h 2818396"/>
                <a:gd name="connsiteX134" fmla="*/ 534336 w 2818925"/>
                <a:gd name="connsiteY134" fmla="*/ 590081 h 2818396"/>
                <a:gd name="connsiteX135" fmla="*/ 507514 w 2818925"/>
                <a:gd name="connsiteY135" fmla="*/ 789404 h 2818396"/>
                <a:gd name="connsiteX136" fmla="*/ 514877 w 2818925"/>
                <a:gd name="connsiteY136" fmla="*/ 854618 h 2818396"/>
                <a:gd name="connsiteX137" fmla="*/ 525395 w 2818925"/>
                <a:gd name="connsiteY137" fmla="*/ 866714 h 2818396"/>
                <a:gd name="connsiteX138" fmla="*/ 658979 w 2818925"/>
                <a:gd name="connsiteY138" fmla="*/ 897743 h 2818396"/>
                <a:gd name="connsiteX139" fmla="*/ 666341 w 2818925"/>
                <a:gd name="connsiteY139" fmla="*/ 908787 h 2818396"/>
                <a:gd name="connsiteX140" fmla="*/ 658979 w 2818925"/>
                <a:gd name="connsiteY140" fmla="*/ 989253 h 2818396"/>
                <a:gd name="connsiteX141" fmla="*/ 648986 w 2818925"/>
                <a:gd name="connsiteY141" fmla="*/ 1099696 h 2818396"/>
                <a:gd name="connsiteX142" fmla="*/ 614276 w 2818925"/>
                <a:gd name="connsiteY142" fmla="*/ 1220131 h 2818396"/>
                <a:gd name="connsiteX143" fmla="*/ 547484 w 2818925"/>
                <a:gd name="connsiteY143" fmla="*/ 1360551 h 2818396"/>
                <a:gd name="connsiteX144" fmla="*/ 472278 w 2818925"/>
                <a:gd name="connsiteY144" fmla="*/ 1519904 h 2818396"/>
                <a:gd name="connsiteX145" fmla="*/ 437041 w 2818925"/>
                <a:gd name="connsiteY145" fmla="*/ 1632451 h 2818396"/>
                <a:gd name="connsiteX146" fmla="*/ 460707 w 2818925"/>
                <a:gd name="connsiteY146" fmla="*/ 1822307 h 2818396"/>
                <a:gd name="connsiteX147" fmla="*/ 609542 w 2818925"/>
                <a:gd name="connsiteY147" fmla="*/ 2026364 h 2818396"/>
                <a:gd name="connsiteX148" fmla="*/ 928249 w 2818925"/>
                <a:gd name="connsiteY148" fmla="*/ 2224109 h 2818396"/>
                <a:gd name="connsiteX149" fmla="*/ 1155971 w 2818925"/>
                <a:gd name="connsiteY149" fmla="*/ 2265656 h 2818396"/>
                <a:gd name="connsiteX150" fmla="*/ 1173853 w 2818925"/>
                <a:gd name="connsiteY150" fmla="*/ 2246723 h 2818396"/>
                <a:gd name="connsiteX151" fmla="*/ 1173853 w 2818925"/>
                <a:gd name="connsiteY151" fmla="*/ 2206754 h 2818396"/>
                <a:gd name="connsiteX152" fmla="*/ 1182793 w 2818925"/>
                <a:gd name="connsiteY152" fmla="*/ 2196235 h 2818396"/>
                <a:gd name="connsiteX153" fmla="*/ 1262733 w 2818925"/>
                <a:gd name="connsiteY153" fmla="*/ 2189398 h 2818396"/>
                <a:gd name="connsiteX154" fmla="*/ 1262733 w 2818925"/>
                <a:gd name="connsiteY154" fmla="*/ 2767909 h 2818396"/>
                <a:gd name="connsiteX155" fmla="*/ 67846 w 2818925"/>
                <a:gd name="connsiteY155" fmla="*/ 1672947 h 2818396"/>
                <a:gd name="connsiteX156" fmla="*/ 277688 w 2818925"/>
                <a:gd name="connsiteY156" fmla="*/ 645302 h 2818396"/>
                <a:gd name="connsiteX157" fmla="*/ 1086024 w 2818925"/>
                <a:gd name="connsiteY157" fmla="*/ 82044 h 2818396"/>
                <a:gd name="connsiteX158" fmla="*/ 2714267 w 2818925"/>
                <a:gd name="connsiteY158" fmla="*/ 1004504 h 2818396"/>
                <a:gd name="connsiteX159" fmla="*/ 2116824 w 2818925"/>
                <a:gd name="connsiteY159" fmla="*/ 2577000 h 281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rect l="l" t="t" r="r" b="b"/>
              <a:pathLst>
                <a:path w="2818925" h="2818396">
                  <a:moveTo>
                    <a:pt x="1409990" y="0"/>
                  </a:moveTo>
                  <a:cubicBezTo>
                    <a:pt x="633735" y="-526"/>
                    <a:pt x="1055" y="631102"/>
                    <a:pt x="3" y="1408410"/>
                  </a:cubicBezTo>
                  <a:cubicBezTo>
                    <a:pt x="-1575" y="2184139"/>
                    <a:pt x="632683" y="2818397"/>
                    <a:pt x="1409464" y="2818397"/>
                  </a:cubicBezTo>
                  <a:cubicBezTo>
                    <a:pt x="2185720" y="2818397"/>
                    <a:pt x="2818399" y="2186243"/>
                    <a:pt x="2818925" y="1409461"/>
                  </a:cubicBezTo>
                  <a:cubicBezTo>
                    <a:pt x="2818925" y="633732"/>
                    <a:pt x="2186771" y="1052"/>
                    <a:pt x="1409990" y="0"/>
                  </a:cubicBezTo>
                  <a:close/>
                  <a:moveTo>
                    <a:pt x="2044247" y="2619600"/>
                  </a:moveTo>
                  <a:cubicBezTo>
                    <a:pt x="1928545" y="2680606"/>
                    <a:pt x="1806006" y="2724783"/>
                    <a:pt x="1677682" y="2750027"/>
                  </a:cubicBezTo>
                  <a:cubicBezTo>
                    <a:pt x="1626142" y="2760020"/>
                    <a:pt x="1573551" y="2767382"/>
                    <a:pt x="1520959" y="2771064"/>
                  </a:cubicBezTo>
                  <a:cubicBezTo>
                    <a:pt x="1462582" y="2775271"/>
                    <a:pt x="1404205" y="2774219"/>
                    <a:pt x="1345828" y="2775797"/>
                  </a:cubicBezTo>
                  <a:cubicBezTo>
                    <a:pt x="1338991" y="2775797"/>
                    <a:pt x="1332680" y="2774745"/>
                    <a:pt x="1324791" y="2773694"/>
                  </a:cubicBezTo>
                  <a:cubicBezTo>
                    <a:pt x="1324791" y="2768960"/>
                    <a:pt x="1324791" y="2765805"/>
                    <a:pt x="1324791" y="2762649"/>
                  </a:cubicBezTo>
                  <a:cubicBezTo>
                    <a:pt x="1324791" y="2576474"/>
                    <a:pt x="1324791" y="2390825"/>
                    <a:pt x="1324791" y="2204650"/>
                  </a:cubicBezTo>
                  <a:cubicBezTo>
                    <a:pt x="1324791" y="2188872"/>
                    <a:pt x="1324791" y="2189398"/>
                    <a:pt x="1340043" y="2188347"/>
                  </a:cubicBezTo>
                  <a:cubicBezTo>
                    <a:pt x="1399998" y="2184139"/>
                    <a:pt x="1460478" y="2179932"/>
                    <a:pt x="1520433" y="2175724"/>
                  </a:cubicBezTo>
                  <a:cubicBezTo>
                    <a:pt x="1555143" y="2173095"/>
                    <a:pt x="1589854" y="2170991"/>
                    <a:pt x="1624565" y="2168362"/>
                  </a:cubicBezTo>
                  <a:cubicBezTo>
                    <a:pt x="1679260" y="2164154"/>
                    <a:pt x="1734482" y="2159947"/>
                    <a:pt x="1789177" y="2155740"/>
                  </a:cubicBezTo>
                  <a:cubicBezTo>
                    <a:pt x="1823362" y="2153110"/>
                    <a:pt x="1857021" y="2150480"/>
                    <a:pt x="1891205" y="2148903"/>
                  </a:cubicBezTo>
                  <a:cubicBezTo>
                    <a:pt x="1942745" y="2146273"/>
                    <a:pt x="1994811" y="2143644"/>
                    <a:pt x="2046351" y="2141540"/>
                  </a:cubicBezTo>
                  <a:cubicBezTo>
                    <a:pt x="2048981" y="2141540"/>
                    <a:pt x="2051610" y="2141540"/>
                    <a:pt x="2055292" y="2141540"/>
                  </a:cubicBezTo>
                  <a:cubicBezTo>
                    <a:pt x="2055292" y="2145747"/>
                    <a:pt x="2055818" y="2149954"/>
                    <a:pt x="2055818" y="2153636"/>
                  </a:cubicBezTo>
                  <a:cubicBezTo>
                    <a:pt x="2055818" y="2302997"/>
                    <a:pt x="2055818" y="2452357"/>
                    <a:pt x="2055818" y="2601718"/>
                  </a:cubicBezTo>
                  <a:cubicBezTo>
                    <a:pt x="2055818" y="2610659"/>
                    <a:pt x="2052662" y="2615392"/>
                    <a:pt x="2044247" y="2619600"/>
                  </a:cubicBezTo>
                  <a:close/>
                  <a:moveTo>
                    <a:pt x="2064758" y="1953787"/>
                  </a:moveTo>
                  <a:cubicBezTo>
                    <a:pt x="2015848" y="1956942"/>
                    <a:pt x="1967463" y="1959572"/>
                    <a:pt x="1918553" y="1962202"/>
                  </a:cubicBezTo>
                  <a:cubicBezTo>
                    <a:pt x="1859650" y="1965883"/>
                    <a:pt x="1800221" y="1969564"/>
                    <a:pt x="1741318" y="1972720"/>
                  </a:cubicBezTo>
                  <a:cubicBezTo>
                    <a:pt x="1698193" y="1975350"/>
                    <a:pt x="1655068" y="1977453"/>
                    <a:pt x="1611417" y="1979557"/>
                  </a:cubicBezTo>
                  <a:cubicBezTo>
                    <a:pt x="1549884" y="1983238"/>
                    <a:pt x="1487826" y="1986920"/>
                    <a:pt x="1426293" y="1990601"/>
                  </a:cubicBezTo>
                  <a:cubicBezTo>
                    <a:pt x="1383694" y="1993231"/>
                    <a:pt x="1340569" y="1995334"/>
                    <a:pt x="1297969" y="1997438"/>
                  </a:cubicBezTo>
                  <a:cubicBezTo>
                    <a:pt x="1249585" y="2000068"/>
                    <a:pt x="1201200" y="2002697"/>
                    <a:pt x="1152816" y="2005327"/>
                  </a:cubicBezTo>
                  <a:cubicBezTo>
                    <a:pt x="1150712" y="2005327"/>
                    <a:pt x="1148609" y="2005327"/>
                    <a:pt x="1144927" y="2004801"/>
                  </a:cubicBezTo>
                  <a:cubicBezTo>
                    <a:pt x="1144927" y="2000594"/>
                    <a:pt x="1144927" y="1996386"/>
                    <a:pt x="1144927" y="1992179"/>
                  </a:cubicBezTo>
                  <a:cubicBezTo>
                    <a:pt x="1144927" y="1863855"/>
                    <a:pt x="1144927" y="1735005"/>
                    <a:pt x="1144927" y="1606681"/>
                  </a:cubicBezTo>
                  <a:cubicBezTo>
                    <a:pt x="1144927" y="1598792"/>
                    <a:pt x="1147031" y="1593007"/>
                    <a:pt x="1153342" y="1587748"/>
                  </a:cubicBezTo>
                  <a:cubicBezTo>
                    <a:pt x="1271148" y="1484142"/>
                    <a:pt x="1388427" y="1380536"/>
                    <a:pt x="1505707" y="1276930"/>
                  </a:cubicBezTo>
                  <a:cubicBezTo>
                    <a:pt x="1524114" y="1260627"/>
                    <a:pt x="1542521" y="1243797"/>
                    <a:pt x="1561454" y="1228020"/>
                  </a:cubicBezTo>
                  <a:cubicBezTo>
                    <a:pt x="1566714" y="1223286"/>
                    <a:pt x="1568291" y="1218553"/>
                    <a:pt x="1566714" y="1211716"/>
                  </a:cubicBezTo>
                  <a:cubicBezTo>
                    <a:pt x="1551988" y="1155969"/>
                    <a:pt x="1557773" y="1101273"/>
                    <a:pt x="1595639" y="1057622"/>
                  </a:cubicBezTo>
                  <a:cubicBezTo>
                    <a:pt x="1634557" y="1012919"/>
                    <a:pt x="1681364" y="976105"/>
                    <a:pt x="1747104" y="979260"/>
                  </a:cubicBezTo>
                  <a:cubicBezTo>
                    <a:pt x="1802325" y="981890"/>
                    <a:pt x="1847554" y="1006608"/>
                    <a:pt x="1886998" y="1043422"/>
                  </a:cubicBezTo>
                  <a:cubicBezTo>
                    <a:pt x="1915397" y="1069718"/>
                    <a:pt x="1922760" y="1104955"/>
                    <a:pt x="1932753" y="1139665"/>
                  </a:cubicBezTo>
                  <a:cubicBezTo>
                    <a:pt x="1946953" y="1189628"/>
                    <a:pt x="1935908" y="1234857"/>
                    <a:pt x="1910664" y="1277982"/>
                  </a:cubicBezTo>
                  <a:cubicBezTo>
                    <a:pt x="1901724" y="1293759"/>
                    <a:pt x="1893309" y="1309537"/>
                    <a:pt x="1883842" y="1325315"/>
                  </a:cubicBezTo>
                  <a:cubicBezTo>
                    <a:pt x="1860176" y="1365284"/>
                    <a:pt x="1853865" y="1409987"/>
                    <a:pt x="1852287" y="1455216"/>
                  </a:cubicBezTo>
                  <a:cubicBezTo>
                    <a:pt x="1851761" y="1469416"/>
                    <a:pt x="1850184" y="1483090"/>
                    <a:pt x="1848080" y="1497290"/>
                  </a:cubicBezTo>
                  <a:cubicBezTo>
                    <a:pt x="1843873" y="1520956"/>
                    <a:pt x="1831251" y="1538311"/>
                    <a:pt x="1808636" y="1547252"/>
                  </a:cubicBezTo>
                  <a:cubicBezTo>
                    <a:pt x="1795488" y="1552511"/>
                    <a:pt x="1781288" y="1558296"/>
                    <a:pt x="1767614" y="1559348"/>
                  </a:cubicBezTo>
                  <a:cubicBezTo>
                    <a:pt x="1740793" y="1561452"/>
                    <a:pt x="1720282" y="1547252"/>
                    <a:pt x="1707134" y="1525163"/>
                  </a:cubicBezTo>
                  <a:cubicBezTo>
                    <a:pt x="1699771" y="1512541"/>
                    <a:pt x="1696089" y="1497290"/>
                    <a:pt x="1691882" y="1483090"/>
                  </a:cubicBezTo>
                  <a:cubicBezTo>
                    <a:pt x="1690304" y="1476253"/>
                    <a:pt x="1687675" y="1473623"/>
                    <a:pt x="1680838" y="1473623"/>
                  </a:cubicBezTo>
                  <a:cubicBezTo>
                    <a:pt x="1671897" y="1474149"/>
                    <a:pt x="1662431" y="1474675"/>
                    <a:pt x="1651912" y="1475201"/>
                  </a:cubicBezTo>
                  <a:cubicBezTo>
                    <a:pt x="1655594" y="1515171"/>
                    <a:pt x="1660327" y="1553037"/>
                    <a:pt x="1696089" y="1577229"/>
                  </a:cubicBezTo>
                  <a:cubicBezTo>
                    <a:pt x="1735533" y="1604051"/>
                    <a:pt x="1777607" y="1603525"/>
                    <a:pt x="1819154" y="1584066"/>
                  </a:cubicBezTo>
                  <a:cubicBezTo>
                    <a:pt x="1836510" y="1576177"/>
                    <a:pt x="1853865" y="1566185"/>
                    <a:pt x="1867539" y="1553563"/>
                  </a:cubicBezTo>
                  <a:cubicBezTo>
                    <a:pt x="1877005" y="1544622"/>
                    <a:pt x="1883842" y="1529371"/>
                    <a:pt x="1886472" y="1516223"/>
                  </a:cubicBezTo>
                  <a:cubicBezTo>
                    <a:pt x="1892257" y="1487823"/>
                    <a:pt x="1895938" y="1458372"/>
                    <a:pt x="1897516" y="1429446"/>
                  </a:cubicBezTo>
                  <a:cubicBezTo>
                    <a:pt x="1899094" y="1388951"/>
                    <a:pt x="1910664" y="1352662"/>
                    <a:pt x="1932227" y="1319003"/>
                  </a:cubicBezTo>
                  <a:cubicBezTo>
                    <a:pt x="1953789" y="1286397"/>
                    <a:pt x="1968515" y="1251160"/>
                    <a:pt x="1974826" y="1212768"/>
                  </a:cubicBezTo>
                  <a:cubicBezTo>
                    <a:pt x="1979559" y="1181213"/>
                    <a:pt x="1979034" y="1150184"/>
                    <a:pt x="1971145" y="1118103"/>
                  </a:cubicBezTo>
                  <a:cubicBezTo>
                    <a:pt x="1962204" y="1083392"/>
                    <a:pt x="1945901" y="1053941"/>
                    <a:pt x="1921708" y="1028171"/>
                  </a:cubicBezTo>
                  <a:cubicBezTo>
                    <a:pt x="1909086" y="1015023"/>
                    <a:pt x="1898568" y="1000297"/>
                    <a:pt x="1885946" y="985571"/>
                  </a:cubicBezTo>
                  <a:cubicBezTo>
                    <a:pt x="2007959" y="883017"/>
                    <a:pt x="2129446" y="781515"/>
                    <a:pt x="2251459" y="678961"/>
                  </a:cubicBezTo>
                  <a:cubicBezTo>
                    <a:pt x="2276178" y="714723"/>
                    <a:pt x="2294059" y="752589"/>
                    <a:pt x="2309310" y="792033"/>
                  </a:cubicBezTo>
                  <a:cubicBezTo>
                    <a:pt x="2333503" y="853040"/>
                    <a:pt x="2348754" y="916150"/>
                    <a:pt x="2358221" y="980312"/>
                  </a:cubicBezTo>
                  <a:cubicBezTo>
                    <a:pt x="2369265" y="1054467"/>
                    <a:pt x="2374524" y="1129673"/>
                    <a:pt x="2371895" y="1204879"/>
                  </a:cubicBezTo>
                  <a:cubicBezTo>
                    <a:pt x="2368213" y="1320055"/>
                    <a:pt x="2353487" y="1434180"/>
                    <a:pt x="2322458" y="1545148"/>
                  </a:cubicBezTo>
                  <a:cubicBezTo>
                    <a:pt x="2305629" y="1605629"/>
                    <a:pt x="2284592" y="1664006"/>
                    <a:pt x="2256193" y="1720279"/>
                  </a:cubicBezTo>
                  <a:cubicBezTo>
                    <a:pt x="2254089" y="1723961"/>
                    <a:pt x="2250933" y="1727642"/>
                    <a:pt x="2247252" y="1729220"/>
                  </a:cubicBezTo>
                  <a:cubicBezTo>
                    <a:pt x="2161527" y="1768664"/>
                    <a:pt x="2115246" y="1839137"/>
                    <a:pt x="2092106" y="1927491"/>
                  </a:cubicBezTo>
                  <a:cubicBezTo>
                    <a:pt x="2087373" y="1951683"/>
                    <a:pt x="2087899" y="1952209"/>
                    <a:pt x="2064758" y="1953787"/>
                  </a:cubicBezTo>
                  <a:close/>
                  <a:moveTo>
                    <a:pt x="1184897" y="900373"/>
                  </a:moveTo>
                  <a:cubicBezTo>
                    <a:pt x="1183845" y="891958"/>
                    <a:pt x="1183319" y="883543"/>
                    <a:pt x="1183319" y="875128"/>
                  </a:cubicBezTo>
                  <a:cubicBezTo>
                    <a:pt x="1183319" y="866714"/>
                    <a:pt x="1180164" y="864084"/>
                    <a:pt x="1171749" y="864610"/>
                  </a:cubicBezTo>
                  <a:cubicBezTo>
                    <a:pt x="1135986" y="866714"/>
                    <a:pt x="1100224" y="868291"/>
                    <a:pt x="1063936" y="869343"/>
                  </a:cubicBezTo>
                  <a:cubicBezTo>
                    <a:pt x="1024492" y="870395"/>
                    <a:pt x="985574" y="871973"/>
                    <a:pt x="946130" y="871973"/>
                  </a:cubicBezTo>
                  <a:cubicBezTo>
                    <a:pt x="897746" y="871973"/>
                    <a:pt x="849887" y="873025"/>
                    <a:pt x="801502" y="870921"/>
                  </a:cubicBezTo>
                  <a:cubicBezTo>
                    <a:pt x="735763" y="868291"/>
                    <a:pt x="670023" y="865662"/>
                    <a:pt x="605861" y="848832"/>
                  </a:cubicBezTo>
                  <a:cubicBezTo>
                    <a:pt x="588506" y="844099"/>
                    <a:pt x="572202" y="835685"/>
                    <a:pt x="555899" y="828322"/>
                  </a:cubicBezTo>
                  <a:cubicBezTo>
                    <a:pt x="549062" y="825166"/>
                    <a:pt x="546432" y="818855"/>
                    <a:pt x="546432" y="810966"/>
                  </a:cubicBezTo>
                  <a:cubicBezTo>
                    <a:pt x="546958" y="773100"/>
                    <a:pt x="545380" y="735234"/>
                    <a:pt x="547484" y="697894"/>
                  </a:cubicBezTo>
                  <a:cubicBezTo>
                    <a:pt x="550639" y="638465"/>
                    <a:pt x="567469" y="583244"/>
                    <a:pt x="613224" y="541696"/>
                  </a:cubicBezTo>
                  <a:cubicBezTo>
                    <a:pt x="648460" y="509615"/>
                    <a:pt x="687904" y="484897"/>
                    <a:pt x="729452" y="462283"/>
                  </a:cubicBezTo>
                  <a:cubicBezTo>
                    <a:pt x="823591" y="411794"/>
                    <a:pt x="924041" y="378662"/>
                    <a:pt x="1027647" y="352892"/>
                  </a:cubicBezTo>
                  <a:cubicBezTo>
                    <a:pt x="1109165" y="332381"/>
                    <a:pt x="1191734" y="318707"/>
                    <a:pt x="1275355" y="309240"/>
                  </a:cubicBezTo>
                  <a:cubicBezTo>
                    <a:pt x="1309014" y="305559"/>
                    <a:pt x="1342672" y="303455"/>
                    <a:pt x="1375805" y="301877"/>
                  </a:cubicBezTo>
                  <a:cubicBezTo>
                    <a:pt x="1407886" y="300300"/>
                    <a:pt x="1440493" y="298196"/>
                    <a:pt x="1472574" y="300300"/>
                  </a:cubicBezTo>
                  <a:cubicBezTo>
                    <a:pt x="1534107" y="304507"/>
                    <a:pt x="1595639" y="309766"/>
                    <a:pt x="1656646" y="317129"/>
                  </a:cubicBezTo>
                  <a:cubicBezTo>
                    <a:pt x="1736059" y="327122"/>
                    <a:pt x="1813369" y="346055"/>
                    <a:pt x="1889628" y="370773"/>
                  </a:cubicBezTo>
                  <a:cubicBezTo>
                    <a:pt x="1969567" y="397069"/>
                    <a:pt x="2045825" y="430202"/>
                    <a:pt x="2112091" y="483319"/>
                  </a:cubicBezTo>
                  <a:cubicBezTo>
                    <a:pt x="2124713" y="493838"/>
                    <a:pt x="2136809" y="505408"/>
                    <a:pt x="2149957" y="517504"/>
                  </a:cubicBezTo>
                  <a:cubicBezTo>
                    <a:pt x="2123661" y="538015"/>
                    <a:pt x="2099469" y="556948"/>
                    <a:pt x="2075277" y="576407"/>
                  </a:cubicBezTo>
                  <a:cubicBezTo>
                    <a:pt x="1951686" y="676857"/>
                    <a:pt x="1828095" y="777308"/>
                    <a:pt x="1705030" y="878284"/>
                  </a:cubicBezTo>
                  <a:cubicBezTo>
                    <a:pt x="1515700" y="1033430"/>
                    <a:pt x="1326895" y="1189102"/>
                    <a:pt x="1132305" y="1337411"/>
                  </a:cubicBezTo>
                  <a:cubicBezTo>
                    <a:pt x="1115476" y="1350033"/>
                    <a:pt x="1098646" y="1362655"/>
                    <a:pt x="1081817" y="1375803"/>
                  </a:cubicBezTo>
                  <a:cubicBezTo>
                    <a:pt x="1076558" y="1380010"/>
                    <a:pt x="1072350" y="1381062"/>
                    <a:pt x="1065513" y="1377906"/>
                  </a:cubicBezTo>
                  <a:cubicBezTo>
                    <a:pt x="939819" y="1320055"/>
                    <a:pt x="814124" y="1262204"/>
                    <a:pt x="688430" y="1204879"/>
                  </a:cubicBezTo>
                  <a:cubicBezTo>
                    <a:pt x="681593" y="1201724"/>
                    <a:pt x="680015" y="1198042"/>
                    <a:pt x="680541" y="1191205"/>
                  </a:cubicBezTo>
                  <a:cubicBezTo>
                    <a:pt x="685274" y="1123888"/>
                    <a:pt x="688956" y="1056570"/>
                    <a:pt x="694215" y="989779"/>
                  </a:cubicBezTo>
                  <a:cubicBezTo>
                    <a:pt x="696319" y="964009"/>
                    <a:pt x="702104" y="938765"/>
                    <a:pt x="706311" y="913520"/>
                  </a:cubicBezTo>
                  <a:cubicBezTo>
                    <a:pt x="707363" y="906158"/>
                    <a:pt x="711570" y="903528"/>
                    <a:pt x="719459" y="904054"/>
                  </a:cubicBezTo>
                  <a:cubicBezTo>
                    <a:pt x="755222" y="906684"/>
                    <a:pt x="790984" y="909313"/>
                    <a:pt x="826747" y="910891"/>
                  </a:cubicBezTo>
                  <a:cubicBezTo>
                    <a:pt x="871450" y="912995"/>
                    <a:pt x="916153" y="914572"/>
                    <a:pt x="960856" y="915098"/>
                  </a:cubicBezTo>
                  <a:cubicBezTo>
                    <a:pt x="999248" y="915624"/>
                    <a:pt x="1037114" y="915624"/>
                    <a:pt x="1075506" y="915098"/>
                  </a:cubicBezTo>
                  <a:cubicBezTo>
                    <a:pt x="1108639" y="914572"/>
                    <a:pt x="1142298" y="912469"/>
                    <a:pt x="1175430" y="911417"/>
                  </a:cubicBezTo>
                  <a:cubicBezTo>
                    <a:pt x="1183319" y="909839"/>
                    <a:pt x="1185423" y="907735"/>
                    <a:pt x="1184897" y="900373"/>
                  </a:cubicBezTo>
                  <a:close/>
                  <a:moveTo>
                    <a:pt x="2116824" y="2577000"/>
                  </a:moveTo>
                  <a:cubicBezTo>
                    <a:pt x="2116824" y="2572267"/>
                    <a:pt x="2116824" y="2568585"/>
                    <a:pt x="2116824" y="2564378"/>
                  </a:cubicBezTo>
                  <a:cubicBezTo>
                    <a:pt x="2116824" y="2426062"/>
                    <a:pt x="2116824" y="2287219"/>
                    <a:pt x="2116824" y="2148903"/>
                  </a:cubicBezTo>
                  <a:cubicBezTo>
                    <a:pt x="2116824" y="2134703"/>
                    <a:pt x="2116824" y="2134703"/>
                    <a:pt x="2131550" y="2134177"/>
                  </a:cubicBezTo>
                  <a:cubicBezTo>
                    <a:pt x="2135757" y="2134177"/>
                    <a:pt x="2139439" y="2134177"/>
                    <a:pt x="2143646" y="2134177"/>
                  </a:cubicBezTo>
                  <a:cubicBezTo>
                    <a:pt x="2163631" y="2134177"/>
                    <a:pt x="2163105" y="2134177"/>
                    <a:pt x="2165735" y="2114718"/>
                  </a:cubicBezTo>
                  <a:cubicBezTo>
                    <a:pt x="2172572" y="2067385"/>
                    <a:pt x="2179934" y="2019527"/>
                    <a:pt x="2186771" y="1972194"/>
                  </a:cubicBezTo>
                  <a:cubicBezTo>
                    <a:pt x="2187823" y="1964831"/>
                    <a:pt x="2188875" y="1957468"/>
                    <a:pt x="2189927" y="1948528"/>
                  </a:cubicBezTo>
                  <a:cubicBezTo>
                    <a:pt x="2175201" y="1948528"/>
                    <a:pt x="2161527" y="1948002"/>
                    <a:pt x="2148379" y="1948528"/>
                  </a:cubicBezTo>
                  <a:cubicBezTo>
                    <a:pt x="2139439" y="1949054"/>
                    <a:pt x="2136809" y="1945898"/>
                    <a:pt x="2136809" y="1937483"/>
                  </a:cubicBezTo>
                  <a:cubicBezTo>
                    <a:pt x="2136283" y="1901195"/>
                    <a:pt x="2151535" y="1870692"/>
                    <a:pt x="2172572" y="1842818"/>
                  </a:cubicBezTo>
                  <a:cubicBezTo>
                    <a:pt x="2197290" y="1809685"/>
                    <a:pt x="2227793" y="1783389"/>
                    <a:pt x="2268815" y="1770767"/>
                  </a:cubicBezTo>
                  <a:cubicBezTo>
                    <a:pt x="2271970" y="1769716"/>
                    <a:pt x="2275652" y="1766560"/>
                    <a:pt x="2277229" y="1763404"/>
                  </a:cubicBezTo>
                  <a:cubicBezTo>
                    <a:pt x="2324562" y="1674524"/>
                    <a:pt x="2365058" y="1583015"/>
                    <a:pt x="2386094" y="1484142"/>
                  </a:cubicBezTo>
                  <a:cubicBezTo>
                    <a:pt x="2396613" y="1433128"/>
                    <a:pt x="2403976" y="1381588"/>
                    <a:pt x="2410812" y="1330048"/>
                  </a:cubicBezTo>
                  <a:cubicBezTo>
                    <a:pt x="2419753" y="1265360"/>
                    <a:pt x="2421331" y="1200146"/>
                    <a:pt x="2417124" y="1134932"/>
                  </a:cubicBezTo>
                  <a:cubicBezTo>
                    <a:pt x="2413442" y="1078133"/>
                    <a:pt x="2406605" y="1021334"/>
                    <a:pt x="2398716" y="965586"/>
                  </a:cubicBezTo>
                  <a:cubicBezTo>
                    <a:pt x="2383465" y="859877"/>
                    <a:pt x="2344547" y="761004"/>
                    <a:pt x="2300896" y="663709"/>
                  </a:cubicBezTo>
                  <a:cubicBezTo>
                    <a:pt x="2296162" y="653191"/>
                    <a:pt x="2296688" y="645828"/>
                    <a:pt x="2306155" y="639517"/>
                  </a:cubicBezTo>
                  <a:cubicBezTo>
                    <a:pt x="2323510" y="628473"/>
                    <a:pt x="2324562" y="614273"/>
                    <a:pt x="2318251" y="595340"/>
                  </a:cubicBezTo>
                  <a:cubicBezTo>
                    <a:pt x="2301422" y="542222"/>
                    <a:pt x="2269340" y="502252"/>
                    <a:pt x="2223060" y="472275"/>
                  </a:cubicBezTo>
                  <a:cubicBezTo>
                    <a:pt x="2219904" y="470171"/>
                    <a:pt x="2213067" y="470171"/>
                    <a:pt x="2210438" y="471749"/>
                  </a:cubicBezTo>
                  <a:cubicBezTo>
                    <a:pt x="2190979" y="487001"/>
                    <a:pt x="2176779" y="482793"/>
                    <a:pt x="2157320" y="467542"/>
                  </a:cubicBezTo>
                  <a:cubicBezTo>
                    <a:pt x="2062655" y="391809"/>
                    <a:pt x="1953263" y="344477"/>
                    <a:pt x="1837561" y="310818"/>
                  </a:cubicBezTo>
                  <a:cubicBezTo>
                    <a:pt x="1765511" y="290307"/>
                    <a:pt x="1691882" y="275056"/>
                    <a:pt x="1617202" y="267167"/>
                  </a:cubicBezTo>
                  <a:cubicBezTo>
                    <a:pt x="1551988" y="260330"/>
                    <a:pt x="1486774" y="254545"/>
                    <a:pt x="1421560" y="253493"/>
                  </a:cubicBezTo>
                  <a:cubicBezTo>
                    <a:pt x="1375279" y="252441"/>
                    <a:pt x="1328473" y="258226"/>
                    <a:pt x="1282192" y="262959"/>
                  </a:cubicBezTo>
                  <a:cubicBezTo>
                    <a:pt x="1208563" y="270322"/>
                    <a:pt x="1135986" y="283996"/>
                    <a:pt x="1063936" y="301877"/>
                  </a:cubicBezTo>
                  <a:cubicBezTo>
                    <a:pt x="947708" y="330803"/>
                    <a:pt x="835161" y="370773"/>
                    <a:pt x="728926" y="426520"/>
                  </a:cubicBezTo>
                  <a:cubicBezTo>
                    <a:pt x="685274" y="449660"/>
                    <a:pt x="642149" y="474379"/>
                    <a:pt x="600602" y="501200"/>
                  </a:cubicBezTo>
                  <a:cubicBezTo>
                    <a:pt x="567995" y="522237"/>
                    <a:pt x="549588" y="555370"/>
                    <a:pt x="534336" y="590081"/>
                  </a:cubicBezTo>
                  <a:cubicBezTo>
                    <a:pt x="506988" y="654243"/>
                    <a:pt x="502781" y="721034"/>
                    <a:pt x="507514" y="789404"/>
                  </a:cubicBezTo>
                  <a:cubicBezTo>
                    <a:pt x="509092" y="810966"/>
                    <a:pt x="512773" y="832529"/>
                    <a:pt x="514877" y="854618"/>
                  </a:cubicBezTo>
                  <a:cubicBezTo>
                    <a:pt x="515403" y="861455"/>
                    <a:pt x="518558" y="865136"/>
                    <a:pt x="525395" y="866714"/>
                  </a:cubicBezTo>
                  <a:cubicBezTo>
                    <a:pt x="570098" y="876706"/>
                    <a:pt x="614276" y="887750"/>
                    <a:pt x="658979" y="897743"/>
                  </a:cubicBezTo>
                  <a:cubicBezTo>
                    <a:pt x="665816" y="899321"/>
                    <a:pt x="666867" y="903002"/>
                    <a:pt x="666341" y="908787"/>
                  </a:cubicBezTo>
                  <a:cubicBezTo>
                    <a:pt x="663712" y="935609"/>
                    <a:pt x="661082" y="962431"/>
                    <a:pt x="658979" y="989253"/>
                  </a:cubicBezTo>
                  <a:cubicBezTo>
                    <a:pt x="655297" y="1026067"/>
                    <a:pt x="651090" y="1062881"/>
                    <a:pt x="648986" y="1099696"/>
                  </a:cubicBezTo>
                  <a:cubicBezTo>
                    <a:pt x="646882" y="1142821"/>
                    <a:pt x="632157" y="1182265"/>
                    <a:pt x="614276" y="1220131"/>
                  </a:cubicBezTo>
                  <a:cubicBezTo>
                    <a:pt x="592187" y="1266938"/>
                    <a:pt x="569572" y="1313744"/>
                    <a:pt x="547484" y="1360551"/>
                  </a:cubicBezTo>
                  <a:cubicBezTo>
                    <a:pt x="522240" y="1413669"/>
                    <a:pt x="496996" y="1466787"/>
                    <a:pt x="472278" y="1519904"/>
                  </a:cubicBezTo>
                  <a:cubicBezTo>
                    <a:pt x="455448" y="1555667"/>
                    <a:pt x="442300" y="1593007"/>
                    <a:pt x="437041" y="1632451"/>
                  </a:cubicBezTo>
                  <a:cubicBezTo>
                    <a:pt x="427575" y="1698191"/>
                    <a:pt x="434937" y="1761301"/>
                    <a:pt x="460707" y="1822307"/>
                  </a:cubicBezTo>
                  <a:cubicBezTo>
                    <a:pt x="494366" y="1901721"/>
                    <a:pt x="546958" y="1967987"/>
                    <a:pt x="609542" y="2026364"/>
                  </a:cubicBezTo>
                  <a:cubicBezTo>
                    <a:pt x="702630" y="2113666"/>
                    <a:pt x="808339" y="2179932"/>
                    <a:pt x="928249" y="2224109"/>
                  </a:cubicBezTo>
                  <a:cubicBezTo>
                    <a:pt x="1001351" y="2251457"/>
                    <a:pt x="1077084" y="2268286"/>
                    <a:pt x="1155971" y="2265656"/>
                  </a:cubicBezTo>
                  <a:cubicBezTo>
                    <a:pt x="1173853" y="2265131"/>
                    <a:pt x="1173853" y="2265131"/>
                    <a:pt x="1173853" y="2246723"/>
                  </a:cubicBezTo>
                  <a:cubicBezTo>
                    <a:pt x="1173853" y="2233575"/>
                    <a:pt x="1174379" y="2219902"/>
                    <a:pt x="1173853" y="2206754"/>
                  </a:cubicBezTo>
                  <a:cubicBezTo>
                    <a:pt x="1173853" y="2200443"/>
                    <a:pt x="1174904" y="2196761"/>
                    <a:pt x="1182793" y="2196235"/>
                  </a:cubicBezTo>
                  <a:cubicBezTo>
                    <a:pt x="1209089" y="2194132"/>
                    <a:pt x="1235911" y="2191502"/>
                    <a:pt x="1262733" y="2189398"/>
                  </a:cubicBezTo>
                  <a:cubicBezTo>
                    <a:pt x="1262733" y="2382936"/>
                    <a:pt x="1262733" y="2575422"/>
                    <a:pt x="1262733" y="2767909"/>
                  </a:cubicBezTo>
                  <a:cubicBezTo>
                    <a:pt x="736289" y="2720576"/>
                    <a:pt x="191963" y="2311411"/>
                    <a:pt x="67846" y="1672947"/>
                  </a:cubicBezTo>
                  <a:cubicBezTo>
                    <a:pt x="-3678" y="1302700"/>
                    <a:pt x="66269" y="957172"/>
                    <a:pt x="277688" y="645302"/>
                  </a:cubicBezTo>
                  <a:cubicBezTo>
                    <a:pt x="473855" y="354995"/>
                    <a:pt x="744703" y="164613"/>
                    <a:pt x="1086024" y="82044"/>
                  </a:cubicBezTo>
                  <a:cubicBezTo>
                    <a:pt x="1812317" y="-94139"/>
                    <a:pt x="2508107" y="336588"/>
                    <a:pt x="2714267" y="1004504"/>
                  </a:cubicBezTo>
                  <a:cubicBezTo>
                    <a:pt x="2921479" y="1675576"/>
                    <a:pt x="2586995" y="2301945"/>
                    <a:pt x="2116824" y="2577000"/>
                  </a:cubicBezTo>
                  <a:close/>
                </a:path>
              </a:pathLst>
            </a:custGeom>
            <a:grpFill/>
            <a:ln w="52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91D1F5C-F6FC-472D-86B9-CB284539C304}"/>
                </a:ext>
              </a:extLst>
            </p:cNvPr>
            <p:cNvSpPr/>
            <p:nvPr/>
          </p:nvSpPr>
          <p:spPr>
            <a:xfrm>
              <a:off x="997051" y="1343703"/>
              <a:ext cx="362530" cy="176719"/>
            </a:xfrm>
            <a:custGeom>
              <a:avLst/>
              <a:gdLst>
                <a:gd name="connsiteX0" fmla="*/ 349210 w 362530"/>
                <a:gd name="connsiteY0" fmla="*/ 0 h 176719"/>
                <a:gd name="connsiteX1" fmla="*/ 14726 w 362530"/>
                <a:gd name="connsiteY1" fmla="*/ 526 h 176719"/>
                <a:gd name="connsiteX2" fmla="*/ 0 w 362530"/>
                <a:gd name="connsiteY2" fmla="*/ 1578 h 176719"/>
                <a:gd name="connsiteX3" fmla="*/ 11044 w 362530"/>
                <a:gd name="connsiteY3" fmla="*/ 36288 h 176719"/>
                <a:gd name="connsiteX4" fmla="*/ 26822 w 362530"/>
                <a:gd name="connsiteY4" fmla="*/ 47859 h 176719"/>
                <a:gd name="connsiteX5" fmla="*/ 118858 w 362530"/>
                <a:gd name="connsiteY5" fmla="*/ 49436 h 176719"/>
                <a:gd name="connsiteX6" fmla="*/ 132531 w 362530"/>
                <a:gd name="connsiteY6" fmla="*/ 59429 h 176719"/>
                <a:gd name="connsiteX7" fmla="*/ 147783 w 362530"/>
                <a:gd name="connsiteY7" fmla="*/ 102028 h 176719"/>
                <a:gd name="connsiteX8" fmla="*/ 243500 w 362530"/>
                <a:gd name="connsiteY8" fmla="*/ 176183 h 176719"/>
                <a:gd name="connsiteX9" fmla="*/ 357624 w 362530"/>
                <a:gd name="connsiteY9" fmla="*/ 96769 h 176719"/>
                <a:gd name="connsiteX10" fmla="*/ 362358 w 362530"/>
                <a:gd name="connsiteY10" fmla="*/ 12622 h 176719"/>
                <a:gd name="connsiteX11" fmla="*/ 349210 w 362530"/>
                <a:gd name="connsiteY11" fmla="*/ 0 h 17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530" h="176719">
                  <a:moveTo>
                    <a:pt x="349210" y="0"/>
                  </a:moveTo>
                  <a:cubicBezTo>
                    <a:pt x="237715" y="526"/>
                    <a:pt x="126220" y="526"/>
                    <a:pt x="14726" y="526"/>
                  </a:cubicBezTo>
                  <a:cubicBezTo>
                    <a:pt x="10518" y="526"/>
                    <a:pt x="6311" y="1052"/>
                    <a:pt x="0" y="1578"/>
                  </a:cubicBezTo>
                  <a:cubicBezTo>
                    <a:pt x="4207" y="14726"/>
                    <a:pt x="8415" y="25244"/>
                    <a:pt x="11044" y="36288"/>
                  </a:cubicBezTo>
                  <a:cubicBezTo>
                    <a:pt x="13148" y="45229"/>
                    <a:pt x="17881" y="47859"/>
                    <a:pt x="26822" y="47859"/>
                  </a:cubicBezTo>
                  <a:cubicBezTo>
                    <a:pt x="57325" y="47859"/>
                    <a:pt x="88354" y="48910"/>
                    <a:pt x="118858" y="49436"/>
                  </a:cubicBezTo>
                  <a:cubicBezTo>
                    <a:pt x="126220" y="49436"/>
                    <a:pt x="129902" y="52066"/>
                    <a:pt x="132531" y="59429"/>
                  </a:cubicBezTo>
                  <a:cubicBezTo>
                    <a:pt x="137265" y="73629"/>
                    <a:pt x="141998" y="88354"/>
                    <a:pt x="147783" y="102028"/>
                  </a:cubicBezTo>
                  <a:cubicBezTo>
                    <a:pt x="165664" y="145153"/>
                    <a:pt x="195116" y="173027"/>
                    <a:pt x="243500" y="176183"/>
                  </a:cubicBezTo>
                  <a:cubicBezTo>
                    <a:pt x="300299" y="180390"/>
                    <a:pt x="346580" y="160405"/>
                    <a:pt x="357624" y="96769"/>
                  </a:cubicBezTo>
                  <a:cubicBezTo>
                    <a:pt x="362358" y="69421"/>
                    <a:pt x="360780" y="41022"/>
                    <a:pt x="362358" y="12622"/>
                  </a:cubicBezTo>
                  <a:cubicBezTo>
                    <a:pt x="363410" y="3156"/>
                    <a:pt x="359728" y="0"/>
                    <a:pt x="349210" y="0"/>
                  </a:cubicBezTo>
                  <a:close/>
                </a:path>
              </a:pathLst>
            </a:custGeom>
            <a:grpFill/>
            <a:ln w="52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3" name="Graphic 96">
            <a:extLst>
              <a:ext uri="{FF2B5EF4-FFF2-40B4-BE49-F238E27FC236}">
                <a16:creationId xmlns:a16="http://schemas.microsoft.com/office/drawing/2014/main" id="{F1BEFFDB-B7F6-421A-B3D0-22153207507D}"/>
              </a:ext>
            </a:extLst>
          </p:cNvPr>
          <p:cNvGrpSpPr/>
          <p:nvPr/>
        </p:nvGrpSpPr>
        <p:grpSpPr>
          <a:xfrm>
            <a:off x="6579393" y="723021"/>
            <a:ext cx="435307" cy="529492"/>
            <a:chOff x="3099536" y="2219731"/>
            <a:chExt cx="2692567" cy="3275147"/>
          </a:xfrm>
          <a:solidFill>
            <a:schemeClr val="bg1"/>
          </a:solidFill>
        </p:grpSpPr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AEC935EC-DA06-4AB7-9FEA-E62FDC9AF73B}"/>
                </a:ext>
              </a:extLst>
            </p:cNvPr>
            <p:cNvSpPr/>
            <p:nvPr/>
          </p:nvSpPr>
          <p:spPr>
            <a:xfrm>
              <a:off x="3406628" y="2219455"/>
              <a:ext cx="1901309" cy="2240485"/>
            </a:xfrm>
            <a:custGeom>
              <a:avLst/>
              <a:gdLst>
                <a:gd name="connsiteX0" fmla="*/ 1015664 w 1901309"/>
                <a:gd name="connsiteY0" fmla="*/ 649 h 2240485"/>
                <a:gd name="connsiteX1" fmla="*/ 1112761 w 1901309"/>
                <a:gd name="connsiteY1" fmla="*/ 128742 h 2240485"/>
                <a:gd name="connsiteX2" fmla="*/ 1113508 w 1901309"/>
                <a:gd name="connsiteY2" fmla="*/ 371484 h 2240485"/>
                <a:gd name="connsiteX3" fmla="*/ 1109773 w 1901309"/>
                <a:gd name="connsiteY3" fmla="*/ 1340210 h 2240485"/>
                <a:gd name="connsiteX4" fmla="*/ 1115375 w 1901309"/>
                <a:gd name="connsiteY4" fmla="*/ 1429464 h 2240485"/>
                <a:gd name="connsiteX5" fmla="*/ 1148985 w 1901309"/>
                <a:gd name="connsiteY5" fmla="*/ 1495191 h 2240485"/>
                <a:gd name="connsiteX6" fmla="*/ 1361478 w 1901309"/>
                <a:gd name="connsiteY6" fmla="*/ 1718140 h 2240485"/>
                <a:gd name="connsiteX7" fmla="*/ 1424964 w 1901309"/>
                <a:gd name="connsiteY7" fmla="*/ 1726356 h 2240485"/>
                <a:gd name="connsiteX8" fmla="*/ 1619531 w 1901309"/>
                <a:gd name="connsiteY8" fmla="*/ 1582578 h 2240485"/>
                <a:gd name="connsiteX9" fmla="*/ 1683764 w 1901309"/>
                <a:gd name="connsiteY9" fmla="*/ 1568387 h 2240485"/>
                <a:gd name="connsiteX10" fmla="*/ 1698329 w 1901309"/>
                <a:gd name="connsiteY10" fmla="*/ 1609093 h 2240485"/>
                <a:gd name="connsiteX11" fmla="*/ 1585547 w 1901309"/>
                <a:gd name="connsiteY11" fmla="*/ 1732331 h 2240485"/>
                <a:gd name="connsiteX12" fmla="*/ 1489197 w 1901309"/>
                <a:gd name="connsiteY12" fmla="*/ 1803287 h 2240485"/>
                <a:gd name="connsiteX13" fmla="*/ 1475753 w 1901309"/>
                <a:gd name="connsiteY13" fmla="*/ 1823453 h 2240485"/>
                <a:gd name="connsiteX14" fmla="*/ 1495919 w 1901309"/>
                <a:gd name="connsiteY14" fmla="*/ 1842499 h 2240485"/>
                <a:gd name="connsiteX15" fmla="*/ 1638950 w 1901309"/>
                <a:gd name="connsiteY15" fmla="*/ 1869387 h 2240485"/>
                <a:gd name="connsiteX16" fmla="*/ 1835011 w 1901309"/>
                <a:gd name="connsiteY16" fmla="*/ 1906359 h 2240485"/>
                <a:gd name="connsiteX17" fmla="*/ 1877958 w 1901309"/>
                <a:gd name="connsiteY17" fmla="*/ 1924284 h 2240485"/>
                <a:gd name="connsiteX18" fmla="*/ 1900738 w 1901309"/>
                <a:gd name="connsiteY18" fmla="*/ 1963123 h 2240485"/>
                <a:gd name="connsiteX19" fmla="*/ 1864513 w 1901309"/>
                <a:gd name="connsiteY19" fmla="*/ 1995613 h 2240485"/>
                <a:gd name="connsiteX20" fmla="*/ 1793932 w 1901309"/>
                <a:gd name="connsiteY20" fmla="*/ 1994866 h 2240485"/>
                <a:gd name="connsiteX21" fmla="*/ 1551190 w 1901309"/>
                <a:gd name="connsiteY21" fmla="*/ 1945197 h 2240485"/>
                <a:gd name="connsiteX22" fmla="*/ 1507496 w 1901309"/>
                <a:gd name="connsiteY22" fmla="*/ 1936981 h 2240485"/>
                <a:gd name="connsiteX23" fmla="*/ 1479488 w 1901309"/>
                <a:gd name="connsiteY23" fmla="*/ 1973206 h 2240485"/>
                <a:gd name="connsiteX24" fmla="*/ 1517206 w 1901309"/>
                <a:gd name="connsiteY24" fmla="*/ 2043788 h 2240485"/>
                <a:gd name="connsiteX25" fmla="*/ 1528783 w 1901309"/>
                <a:gd name="connsiteY25" fmla="*/ 2097191 h 2240485"/>
                <a:gd name="connsiteX26" fmla="*/ 1472019 w 1901309"/>
                <a:gd name="connsiteY26" fmla="*/ 2121465 h 2240485"/>
                <a:gd name="connsiteX27" fmla="*/ 1425337 w 1901309"/>
                <a:gd name="connsiteY27" fmla="*/ 2066568 h 2240485"/>
                <a:gd name="connsiteX28" fmla="*/ 1374548 w 1901309"/>
                <a:gd name="connsiteY28" fmla="*/ 1973206 h 2240485"/>
                <a:gd name="connsiteX29" fmla="*/ 1248696 w 1901309"/>
                <a:gd name="connsiteY29" fmla="*/ 1822706 h 2240485"/>
                <a:gd name="connsiteX30" fmla="*/ 1033216 w 1901309"/>
                <a:gd name="connsiteY30" fmla="*/ 1613575 h 2240485"/>
                <a:gd name="connsiteX31" fmla="*/ 978319 w 1901309"/>
                <a:gd name="connsiteY31" fmla="*/ 1589674 h 2240485"/>
                <a:gd name="connsiteX32" fmla="*/ 950684 w 1901309"/>
                <a:gd name="connsiteY32" fmla="*/ 1607599 h 2240485"/>
                <a:gd name="connsiteX33" fmla="*/ 686282 w 1901309"/>
                <a:gd name="connsiteY33" fmla="*/ 1863039 h 2240485"/>
                <a:gd name="connsiteX34" fmla="*/ 664995 w 1901309"/>
                <a:gd name="connsiteY34" fmla="*/ 1888807 h 2240485"/>
                <a:gd name="connsiteX35" fmla="*/ 579476 w 1901309"/>
                <a:gd name="connsiteY35" fmla="*/ 2024742 h 2240485"/>
                <a:gd name="connsiteX36" fmla="*/ 534288 w 1901309"/>
                <a:gd name="connsiteY36" fmla="*/ 2205118 h 2240485"/>
                <a:gd name="connsiteX37" fmla="*/ 491715 w 1901309"/>
                <a:gd name="connsiteY37" fmla="*/ 2239849 h 2240485"/>
                <a:gd name="connsiteX38" fmla="*/ 474163 w 1901309"/>
                <a:gd name="connsiteY38" fmla="*/ 2220429 h 2240485"/>
                <a:gd name="connsiteX39" fmla="*/ 516736 w 1901309"/>
                <a:gd name="connsiteY39" fmla="*/ 1942957 h 2240485"/>
                <a:gd name="connsiteX40" fmla="*/ 505159 w 1901309"/>
                <a:gd name="connsiteY40" fmla="*/ 1933247 h 2240485"/>
                <a:gd name="connsiteX41" fmla="*/ 387149 w 1901309"/>
                <a:gd name="connsiteY41" fmla="*/ 1967978 h 2240485"/>
                <a:gd name="connsiteX42" fmla="*/ 152623 w 1901309"/>
                <a:gd name="connsiteY42" fmla="*/ 2074037 h 2240485"/>
                <a:gd name="connsiteX43" fmla="*/ 69344 w 1901309"/>
                <a:gd name="connsiteY43" fmla="*/ 2141632 h 2240485"/>
                <a:gd name="connsiteX44" fmla="*/ 56647 w 1901309"/>
                <a:gd name="connsiteY44" fmla="*/ 2155449 h 2240485"/>
                <a:gd name="connsiteX45" fmla="*/ 15941 w 1901309"/>
                <a:gd name="connsiteY45" fmla="*/ 2160304 h 2240485"/>
                <a:gd name="connsiteX46" fmla="*/ 2870 w 1901309"/>
                <a:gd name="connsiteY46" fmla="*/ 2119971 h 2240485"/>
                <a:gd name="connsiteX47" fmla="*/ 44323 w 1901309"/>
                <a:gd name="connsiteY47" fmla="*/ 2056112 h 2240485"/>
                <a:gd name="connsiteX48" fmla="*/ 239264 w 1901309"/>
                <a:gd name="connsiteY48" fmla="*/ 1917189 h 2240485"/>
                <a:gd name="connsiteX49" fmla="*/ 398353 w 1901309"/>
                <a:gd name="connsiteY49" fmla="*/ 1852955 h 2240485"/>
                <a:gd name="connsiteX50" fmla="*/ 461839 w 1901309"/>
                <a:gd name="connsiteY50" fmla="*/ 1838017 h 2240485"/>
                <a:gd name="connsiteX51" fmla="*/ 477151 w 1901309"/>
                <a:gd name="connsiteY51" fmla="*/ 1792830 h 2240485"/>
                <a:gd name="connsiteX52" fmla="*/ 370718 w 1901309"/>
                <a:gd name="connsiteY52" fmla="*/ 1711418 h 2240485"/>
                <a:gd name="connsiteX53" fmla="*/ 172043 w 1901309"/>
                <a:gd name="connsiteY53" fmla="*/ 1600130 h 2240485"/>
                <a:gd name="connsiteX54" fmla="*/ 114158 w 1901309"/>
                <a:gd name="connsiteY54" fmla="*/ 1566147 h 2240485"/>
                <a:gd name="connsiteX55" fmla="*/ 86896 w 1901309"/>
                <a:gd name="connsiteY55" fmla="*/ 1533657 h 2240485"/>
                <a:gd name="connsiteX56" fmla="*/ 107436 w 1901309"/>
                <a:gd name="connsiteY56" fmla="*/ 1484735 h 2240485"/>
                <a:gd name="connsiteX57" fmla="*/ 158225 w 1901309"/>
                <a:gd name="connsiteY57" fmla="*/ 1485482 h 2240485"/>
                <a:gd name="connsiteX58" fmla="*/ 204906 w 1901309"/>
                <a:gd name="connsiteY58" fmla="*/ 1516104 h 2240485"/>
                <a:gd name="connsiteX59" fmla="*/ 356153 w 1901309"/>
                <a:gd name="connsiteY59" fmla="*/ 1610587 h 2240485"/>
                <a:gd name="connsiteX60" fmla="*/ 519724 w 1901309"/>
                <a:gd name="connsiteY60" fmla="*/ 1688264 h 2240485"/>
                <a:gd name="connsiteX61" fmla="*/ 539890 w 1901309"/>
                <a:gd name="connsiteY61" fmla="*/ 1697974 h 2240485"/>
                <a:gd name="connsiteX62" fmla="*/ 663875 w 1901309"/>
                <a:gd name="connsiteY62" fmla="*/ 1670339 h 2240485"/>
                <a:gd name="connsiteX63" fmla="*/ 817363 w 1901309"/>
                <a:gd name="connsiteY63" fmla="*/ 1507142 h 2240485"/>
                <a:gd name="connsiteX64" fmla="*/ 865911 w 1901309"/>
                <a:gd name="connsiteY64" fmla="*/ 1377928 h 2240485"/>
                <a:gd name="connsiteX65" fmla="*/ 862176 w 1901309"/>
                <a:gd name="connsiteY65" fmla="*/ 298661 h 2240485"/>
                <a:gd name="connsiteX66" fmla="*/ 861429 w 1901309"/>
                <a:gd name="connsiteY66" fmla="*/ 138078 h 2240485"/>
                <a:gd name="connsiteX67" fmla="*/ 1005954 w 1901309"/>
                <a:gd name="connsiteY67" fmla="*/ 275 h 2240485"/>
                <a:gd name="connsiteX68" fmla="*/ 1015664 w 1901309"/>
                <a:gd name="connsiteY68" fmla="*/ 649 h 224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901309" h="2240485">
                  <a:moveTo>
                    <a:pt x="1015664" y="649"/>
                  </a:moveTo>
                  <a:cubicBezTo>
                    <a:pt x="1076536" y="18574"/>
                    <a:pt x="1111267" y="62268"/>
                    <a:pt x="1112761" y="128742"/>
                  </a:cubicBezTo>
                  <a:cubicBezTo>
                    <a:pt x="1114255" y="209407"/>
                    <a:pt x="1113508" y="290445"/>
                    <a:pt x="1113508" y="371484"/>
                  </a:cubicBezTo>
                  <a:cubicBezTo>
                    <a:pt x="1112387" y="694517"/>
                    <a:pt x="1110893" y="1017177"/>
                    <a:pt x="1109773" y="1340210"/>
                  </a:cubicBezTo>
                  <a:cubicBezTo>
                    <a:pt x="1109773" y="1370086"/>
                    <a:pt x="1109400" y="1399962"/>
                    <a:pt x="1115375" y="1429464"/>
                  </a:cubicBezTo>
                  <a:cubicBezTo>
                    <a:pt x="1120603" y="1454485"/>
                    <a:pt x="1131807" y="1475772"/>
                    <a:pt x="1148985" y="1495191"/>
                  </a:cubicBezTo>
                  <a:cubicBezTo>
                    <a:pt x="1217326" y="1572122"/>
                    <a:pt x="1289029" y="1645318"/>
                    <a:pt x="1361478" y="1718140"/>
                  </a:cubicBezTo>
                  <a:cubicBezTo>
                    <a:pt x="1381271" y="1737933"/>
                    <a:pt x="1401437" y="1741294"/>
                    <a:pt x="1424964" y="1726356"/>
                  </a:cubicBezTo>
                  <a:cubicBezTo>
                    <a:pt x="1493679" y="1683410"/>
                    <a:pt x="1562020" y="1640090"/>
                    <a:pt x="1619531" y="1582578"/>
                  </a:cubicBezTo>
                  <a:cubicBezTo>
                    <a:pt x="1638577" y="1563533"/>
                    <a:pt x="1659117" y="1558304"/>
                    <a:pt x="1683764" y="1568387"/>
                  </a:cubicBezTo>
                  <a:cubicBezTo>
                    <a:pt x="1705051" y="1576977"/>
                    <a:pt x="1709905" y="1589300"/>
                    <a:pt x="1698329" y="1609093"/>
                  </a:cubicBezTo>
                  <a:cubicBezTo>
                    <a:pt x="1669573" y="1658015"/>
                    <a:pt x="1629988" y="1697601"/>
                    <a:pt x="1585547" y="1732331"/>
                  </a:cubicBezTo>
                  <a:cubicBezTo>
                    <a:pt x="1554177" y="1756979"/>
                    <a:pt x="1521314" y="1779386"/>
                    <a:pt x="1489197" y="1803287"/>
                  </a:cubicBezTo>
                  <a:cubicBezTo>
                    <a:pt x="1482475" y="1808142"/>
                    <a:pt x="1473886" y="1811503"/>
                    <a:pt x="1475753" y="1823453"/>
                  </a:cubicBezTo>
                  <a:cubicBezTo>
                    <a:pt x="1477994" y="1835403"/>
                    <a:pt x="1485836" y="1839511"/>
                    <a:pt x="1495919" y="1842499"/>
                  </a:cubicBezTo>
                  <a:cubicBezTo>
                    <a:pt x="1542974" y="1854823"/>
                    <a:pt x="1591149" y="1861545"/>
                    <a:pt x="1638950" y="1869387"/>
                  </a:cubicBezTo>
                  <a:cubicBezTo>
                    <a:pt x="1704677" y="1879844"/>
                    <a:pt x="1770778" y="1887686"/>
                    <a:pt x="1835011" y="1906359"/>
                  </a:cubicBezTo>
                  <a:cubicBezTo>
                    <a:pt x="1849949" y="1910840"/>
                    <a:pt x="1864513" y="1916068"/>
                    <a:pt x="1877958" y="1924284"/>
                  </a:cubicBezTo>
                  <a:cubicBezTo>
                    <a:pt x="1892149" y="1933247"/>
                    <a:pt x="1904099" y="1944077"/>
                    <a:pt x="1900738" y="1963123"/>
                  </a:cubicBezTo>
                  <a:cubicBezTo>
                    <a:pt x="1897377" y="1983289"/>
                    <a:pt x="1882813" y="1991878"/>
                    <a:pt x="1864513" y="1995613"/>
                  </a:cubicBezTo>
                  <a:cubicBezTo>
                    <a:pt x="1840986" y="2000841"/>
                    <a:pt x="1817459" y="1998227"/>
                    <a:pt x="1793932" y="1994866"/>
                  </a:cubicBezTo>
                  <a:cubicBezTo>
                    <a:pt x="1712146" y="1982916"/>
                    <a:pt x="1630734" y="1968351"/>
                    <a:pt x="1551190" y="1945197"/>
                  </a:cubicBezTo>
                  <a:cubicBezTo>
                    <a:pt x="1536999" y="1941089"/>
                    <a:pt x="1522061" y="1938102"/>
                    <a:pt x="1507496" y="1936981"/>
                  </a:cubicBezTo>
                  <a:cubicBezTo>
                    <a:pt x="1479861" y="1934741"/>
                    <a:pt x="1470525" y="1947065"/>
                    <a:pt x="1479488" y="1973206"/>
                  </a:cubicBezTo>
                  <a:cubicBezTo>
                    <a:pt x="1488077" y="1998974"/>
                    <a:pt x="1504135" y="2020634"/>
                    <a:pt x="1517206" y="2043788"/>
                  </a:cubicBezTo>
                  <a:cubicBezTo>
                    <a:pt x="1526542" y="2060219"/>
                    <a:pt x="1533264" y="2077398"/>
                    <a:pt x="1528783" y="2097191"/>
                  </a:cubicBezTo>
                  <a:cubicBezTo>
                    <a:pt x="1522061" y="2126694"/>
                    <a:pt x="1497787" y="2137150"/>
                    <a:pt x="1472019" y="2121465"/>
                  </a:cubicBezTo>
                  <a:cubicBezTo>
                    <a:pt x="1450732" y="2108395"/>
                    <a:pt x="1437288" y="2087855"/>
                    <a:pt x="1425337" y="2066568"/>
                  </a:cubicBezTo>
                  <a:cubicBezTo>
                    <a:pt x="1407785" y="2035572"/>
                    <a:pt x="1391354" y="2004202"/>
                    <a:pt x="1374548" y="1973206"/>
                  </a:cubicBezTo>
                  <a:cubicBezTo>
                    <a:pt x="1342805" y="1914574"/>
                    <a:pt x="1301726" y="1864532"/>
                    <a:pt x="1248696" y="1822706"/>
                  </a:cubicBezTo>
                  <a:cubicBezTo>
                    <a:pt x="1169898" y="1760714"/>
                    <a:pt x="1102678" y="1685650"/>
                    <a:pt x="1033216" y="1613575"/>
                  </a:cubicBezTo>
                  <a:cubicBezTo>
                    <a:pt x="1018278" y="1597890"/>
                    <a:pt x="1002967" y="1583325"/>
                    <a:pt x="978319" y="1589674"/>
                  </a:cubicBezTo>
                  <a:cubicBezTo>
                    <a:pt x="966369" y="1591541"/>
                    <a:pt x="958900" y="1600130"/>
                    <a:pt x="950684" y="1607599"/>
                  </a:cubicBezTo>
                  <a:cubicBezTo>
                    <a:pt x="862550" y="1692746"/>
                    <a:pt x="774042" y="1777892"/>
                    <a:pt x="686282" y="1863039"/>
                  </a:cubicBezTo>
                  <a:cubicBezTo>
                    <a:pt x="678440" y="1870881"/>
                    <a:pt x="670224" y="1879097"/>
                    <a:pt x="664995" y="1888807"/>
                  </a:cubicBezTo>
                  <a:cubicBezTo>
                    <a:pt x="639227" y="1935861"/>
                    <a:pt x="609351" y="1980302"/>
                    <a:pt x="579476" y="2024742"/>
                  </a:cubicBezTo>
                  <a:cubicBezTo>
                    <a:pt x="542878" y="2080012"/>
                    <a:pt x="538023" y="2142378"/>
                    <a:pt x="534288" y="2205118"/>
                  </a:cubicBezTo>
                  <a:cubicBezTo>
                    <a:pt x="532421" y="2233500"/>
                    <a:pt x="520097" y="2243210"/>
                    <a:pt x="491715" y="2239849"/>
                  </a:cubicBezTo>
                  <a:cubicBezTo>
                    <a:pt x="479765" y="2238355"/>
                    <a:pt x="473043" y="2232753"/>
                    <a:pt x="474163" y="2220429"/>
                  </a:cubicBezTo>
                  <a:cubicBezTo>
                    <a:pt x="481258" y="2126694"/>
                    <a:pt x="482752" y="2032584"/>
                    <a:pt x="516736" y="1942957"/>
                  </a:cubicBezTo>
                  <a:cubicBezTo>
                    <a:pt x="523458" y="1925778"/>
                    <a:pt x="511508" y="1931753"/>
                    <a:pt x="505159" y="1933247"/>
                  </a:cubicBezTo>
                  <a:cubicBezTo>
                    <a:pt x="464827" y="1941836"/>
                    <a:pt x="425615" y="1953413"/>
                    <a:pt x="387149" y="1967978"/>
                  </a:cubicBezTo>
                  <a:cubicBezTo>
                    <a:pt x="306484" y="1998227"/>
                    <a:pt x="229180" y="2035572"/>
                    <a:pt x="152623" y="2074037"/>
                  </a:cubicBezTo>
                  <a:cubicBezTo>
                    <a:pt x="120133" y="2090469"/>
                    <a:pt x="91004" y="2111756"/>
                    <a:pt x="69344" y="2141632"/>
                  </a:cubicBezTo>
                  <a:cubicBezTo>
                    <a:pt x="65610" y="2146486"/>
                    <a:pt x="61128" y="2150968"/>
                    <a:pt x="56647" y="2155449"/>
                  </a:cubicBezTo>
                  <a:cubicBezTo>
                    <a:pt x="44323" y="2166652"/>
                    <a:pt x="30879" y="2170014"/>
                    <a:pt x="15941" y="2160304"/>
                  </a:cubicBezTo>
                  <a:cubicBezTo>
                    <a:pt x="630" y="2150221"/>
                    <a:pt x="-3478" y="2136777"/>
                    <a:pt x="2870" y="2119971"/>
                  </a:cubicBezTo>
                  <a:cubicBezTo>
                    <a:pt x="11833" y="2095697"/>
                    <a:pt x="27145" y="2075157"/>
                    <a:pt x="44323" y="2056112"/>
                  </a:cubicBezTo>
                  <a:cubicBezTo>
                    <a:pt x="99594" y="1996360"/>
                    <a:pt x="165694" y="1951546"/>
                    <a:pt x="239264" y="1917189"/>
                  </a:cubicBezTo>
                  <a:cubicBezTo>
                    <a:pt x="291173" y="1893288"/>
                    <a:pt x="344576" y="1872748"/>
                    <a:pt x="398353" y="1852955"/>
                  </a:cubicBezTo>
                  <a:cubicBezTo>
                    <a:pt x="418892" y="1845486"/>
                    <a:pt x="440553" y="1842872"/>
                    <a:pt x="461839" y="1838017"/>
                  </a:cubicBezTo>
                  <a:cubicBezTo>
                    <a:pt x="490968" y="1831295"/>
                    <a:pt x="496570" y="1815611"/>
                    <a:pt x="477151" y="1792830"/>
                  </a:cubicBezTo>
                  <a:cubicBezTo>
                    <a:pt x="447648" y="1758473"/>
                    <a:pt x="408809" y="1735319"/>
                    <a:pt x="370718" y="1711418"/>
                  </a:cubicBezTo>
                  <a:cubicBezTo>
                    <a:pt x="306484" y="1671086"/>
                    <a:pt x="239264" y="1635608"/>
                    <a:pt x="172043" y="1600130"/>
                  </a:cubicBezTo>
                  <a:cubicBezTo>
                    <a:pt x="152250" y="1589674"/>
                    <a:pt x="132084" y="1579591"/>
                    <a:pt x="114158" y="1566147"/>
                  </a:cubicBezTo>
                  <a:cubicBezTo>
                    <a:pt x="102581" y="1557557"/>
                    <a:pt x="92125" y="1547474"/>
                    <a:pt x="86896" y="1533657"/>
                  </a:cubicBezTo>
                  <a:cubicBezTo>
                    <a:pt x="78680" y="1512370"/>
                    <a:pt x="86523" y="1493324"/>
                    <a:pt x="107436" y="1484735"/>
                  </a:cubicBezTo>
                  <a:cubicBezTo>
                    <a:pt x="124615" y="1477639"/>
                    <a:pt x="141420" y="1479133"/>
                    <a:pt x="158225" y="1485482"/>
                  </a:cubicBezTo>
                  <a:cubicBezTo>
                    <a:pt x="175777" y="1492204"/>
                    <a:pt x="191089" y="1503407"/>
                    <a:pt x="204906" y="1516104"/>
                  </a:cubicBezTo>
                  <a:cubicBezTo>
                    <a:pt x="249347" y="1557184"/>
                    <a:pt x="301256" y="1586313"/>
                    <a:pt x="356153" y="1610587"/>
                  </a:cubicBezTo>
                  <a:cubicBezTo>
                    <a:pt x="411423" y="1634861"/>
                    <a:pt x="466694" y="1659509"/>
                    <a:pt x="519724" y="1688264"/>
                  </a:cubicBezTo>
                  <a:cubicBezTo>
                    <a:pt x="526446" y="1691999"/>
                    <a:pt x="533168" y="1694986"/>
                    <a:pt x="539890" y="1697974"/>
                  </a:cubicBezTo>
                  <a:cubicBezTo>
                    <a:pt x="595160" y="1721501"/>
                    <a:pt x="623169" y="1714779"/>
                    <a:pt x="663875" y="1670339"/>
                  </a:cubicBezTo>
                  <a:cubicBezTo>
                    <a:pt x="714291" y="1615442"/>
                    <a:pt x="765827" y="1561292"/>
                    <a:pt x="817363" y="1507142"/>
                  </a:cubicBezTo>
                  <a:cubicBezTo>
                    <a:pt x="852093" y="1470917"/>
                    <a:pt x="865911" y="1427597"/>
                    <a:pt x="865911" y="1377928"/>
                  </a:cubicBezTo>
                  <a:cubicBezTo>
                    <a:pt x="866284" y="1018297"/>
                    <a:pt x="864791" y="658292"/>
                    <a:pt x="862176" y="298661"/>
                  </a:cubicBezTo>
                  <a:cubicBezTo>
                    <a:pt x="861803" y="245258"/>
                    <a:pt x="861429" y="191481"/>
                    <a:pt x="861429" y="138078"/>
                  </a:cubicBezTo>
                  <a:cubicBezTo>
                    <a:pt x="861429" y="46210"/>
                    <a:pt x="914459" y="-4206"/>
                    <a:pt x="1005954" y="275"/>
                  </a:cubicBezTo>
                  <a:cubicBezTo>
                    <a:pt x="1009315" y="649"/>
                    <a:pt x="1012303" y="649"/>
                    <a:pt x="1015664" y="649"/>
                  </a:cubicBezTo>
                  <a:close/>
                </a:path>
              </a:pathLst>
            </a:custGeom>
            <a:grpFill/>
            <a:ln w="3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90981690-0752-4333-9B1F-7299DC0E2462}"/>
                </a:ext>
              </a:extLst>
            </p:cNvPr>
            <p:cNvSpPr/>
            <p:nvPr/>
          </p:nvSpPr>
          <p:spPr>
            <a:xfrm>
              <a:off x="3099439" y="3035457"/>
              <a:ext cx="1144960" cy="2459244"/>
            </a:xfrm>
            <a:custGeom>
              <a:avLst/>
              <a:gdLst>
                <a:gd name="connsiteX0" fmla="*/ 96 w 1144960"/>
                <a:gd name="connsiteY0" fmla="*/ 1590031 h 2459244"/>
                <a:gd name="connsiteX1" fmla="*/ 63956 w 1144960"/>
                <a:gd name="connsiteY1" fmla="*/ 1006704 h 2459244"/>
                <a:gd name="connsiteX2" fmla="*/ 609191 w 1144960"/>
                <a:gd name="connsiteY2" fmla="*/ 139182 h 2459244"/>
                <a:gd name="connsiteX3" fmla="*/ 869112 w 1144960"/>
                <a:gd name="connsiteY3" fmla="*/ 5861 h 2459244"/>
                <a:gd name="connsiteX4" fmla="*/ 1074135 w 1144960"/>
                <a:gd name="connsiteY4" fmla="*/ 119763 h 2459244"/>
                <a:gd name="connsiteX5" fmla="*/ 1116709 w 1144960"/>
                <a:gd name="connsiteY5" fmla="*/ 406198 h 2459244"/>
                <a:gd name="connsiteX6" fmla="*/ 1089073 w 1144960"/>
                <a:gd name="connsiteY6" fmla="*/ 459601 h 2459244"/>
                <a:gd name="connsiteX7" fmla="*/ 1053969 w 1144960"/>
                <a:gd name="connsiteY7" fmla="*/ 445784 h 2459244"/>
                <a:gd name="connsiteX8" fmla="*/ 1046500 w 1144960"/>
                <a:gd name="connsiteY8" fmla="*/ 407692 h 2459244"/>
                <a:gd name="connsiteX9" fmla="*/ 1036044 w 1144960"/>
                <a:gd name="connsiteY9" fmla="*/ 238146 h 2459244"/>
                <a:gd name="connsiteX10" fmla="*/ 1002433 w 1144960"/>
                <a:gd name="connsiteY10" fmla="*/ 122377 h 2459244"/>
                <a:gd name="connsiteX11" fmla="*/ 901228 w 1144960"/>
                <a:gd name="connsiteY11" fmla="*/ 69721 h 2459244"/>
                <a:gd name="connsiteX12" fmla="*/ 683508 w 1144960"/>
                <a:gd name="connsiteY12" fmla="*/ 167191 h 2459244"/>
                <a:gd name="connsiteX13" fmla="*/ 309685 w 1144960"/>
                <a:gd name="connsiteY13" fmla="*/ 591802 h 2459244"/>
                <a:gd name="connsiteX14" fmla="*/ 86363 w 1144960"/>
                <a:gd name="connsiteY14" fmla="*/ 1263264 h 2459244"/>
                <a:gd name="connsiteX15" fmla="*/ 68811 w 1144960"/>
                <a:gd name="connsiteY15" fmla="*/ 1669576 h 2459244"/>
                <a:gd name="connsiteX16" fmla="*/ 139393 w 1144960"/>
                <a:gd name="connsiteY16" fmla="*/ 2161782 h 2459244"/>
                <a:gd name="connsiteX17" fmla="*/ 191302 w 1144960"/>
                <a:gd name="connsiteY17" fmla="*/ 2295850 h 2459244"/>
                <a:gd name="connsiteX18" fmla="*/ 223045 w 1144960"/>
                <a:gd name="connsiteY18" fmla="*/ 2348506 h 2459244"/>
                <a:gd name="connsiteX19" fmla="*/ 347777 w 1144960"/>
                <a:gd name="connsiteY19" fmla="*/ 2360830 h 2459244"/>
                <a:gd name="connsiteX20" fmla="*/ 437031 w 1144960"/>
                <a:gd name="connsiteY20" fmla="*/ 2281285 h 2459244"/>
                <a:gd name="connsiteX21" fmla="*/ 774256 w 1144960"/>
                <a:gd name="connsiteY21" fmla="*/ 2075888 h 2459244"/>
                <a:gd name="connsiteX22" fmla="*/ 983014 w 1144960"/>
                <a:gd name="connsiteY22" fmla="*/ 1953024 h 2459244"/>
                <a:gd name="connsiteX23" fmla="*/ 1074135 w 1144960"/>
                <a:gd name="connsiteY23" fmla="*/ 1818582 h 2459244"/>
                <a:gd name="connsiteX24" fmla="*/ 1070401 w 1144960"/>
                <a:gd name="connsiteY24" fmla="*/ 1717004 h 2459244"/>
                <a:gd name="connsiteX25" fmla="*/ 1039405 w 1144960"/>
                <a:gd name="connsiteY25" fmla="*/ 1439532 h 2459244"/>
                <a:gd name="connsiteX26" fmla="*/ 1034550 w 1144960"/>
                <a:gd name="connsiteY26" fmla="*/ 1258409 h 2459244"/>
                <a:gd name="connsiteX27" fmla="*/ 1044259 w 1144960"/>
                <a:gd name="connsiteY27" fmla="*/ 1192308 h 2459244"/>
                <a:gd name="connsiteX28" fmla="*/ 1123804 w 1144960"/>
                <a:gd name="connsiteY28" fmla="*/ 1138532 h 2459244"/>
                <a:gd name="connsiteX29" fmla="*/ 1138369 w 1144960"/>
                <a:gd name="connsiteY29" fmla="*/ 1151602 h 2459244"/>
                <a:gd name="connsiteX30" fmla="*/ 1137248 w 1144960"/>
                <a:gd name="connsiteY30" fmla="*/ 1231520 h 2459244"/>
                <a:gd name="connsiteX31" fmla="*/ 1122684 w 1144960"/>
                <a:gd name="connsiteY31" fmla="*/ 1333099 h 2459244"/>
                <a:gd name="connsiteX32" fmla="*/ 1118576 w 1144960"/>
                <a:gd name="connsiteY32" fmla="*/ 1594513 h 2459244"/>
                <a:gd name="connsiteX33" fmla="*/ 1141730 w 1144960"/>
                <a:gd name="connsiteY33" fmla="*/ 1751361 h 2459244"/>
                <a:gd name="connsiteX34" fmla="*/ 1039031 w 1144960"/>
                <a:gd name="connsiteY34" fmla="*/ 1995223 h 2459244"/>
                <a:gd name="connsiteX35" fmla="*/ 849693 w 1144960"/>
                <a:gd name="connsiteY35" fmla="*/ 2114354 h 2459244"/>
                <a:gd name="connsiteX36" fmla="*/ 708529 w 1144960"/>
                <a:gd name="connsiteY36" fmla="*/ 2186803 h 2459244"/>
                <a:gd name="connsiteX37" fmla="*/ 422467 w 1144960"/>
                <a:gd name="connsiteY37" fmla="*/ 2384731 h 2459244"/>
                <a:gd name="connsiteX38" fmla="*/ 335080 w 1144960"/>
                <a:gd name="connsiteY38" fmla="*/ 2444856 h 2459244"/>
                <a:gd name="connsiteX39" fmla="*/ 195036 w 1144960"/>
                <a:gd name="connsiteY39" fmla="*/ 2421329 h 2459244"/>
                <a:gd name="connsiteX40" fmla="*/ 112504 w 1144960"/>
                <a:gd name="connsiteY40" fmla="*/ 2293609 h 2459244"/>
                <a:gd name="connsiteX41" fmla="*/ 30345 w 1144960"/>
                <a:gd name="connsiteY41" fmla="*/ 1987755 h 2459244"/>
                <a:gd name="connsiteX42" fmla="*/ 96 w 1144960"/>
                <a:gd name="connsiteY42" fmla="*/ 1590031 h 245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144960" h="2459244">
                  <a:moveTo>
                    <a:pt x="96" y="1590031"/>
                  </a:moveTo>
                  <a:cubicBezTo>
                    <a:pt x="-277" y="1384261"/>
                    <a:pt x="14287" y="1193429"/>
                    <a:pt x="63956" y="1006704"/>
                  </a:cubicBezTo>
                  <a:cubicBezTo>
                    <a:pt x="155824" y="661264"/>
                    <a:pt x="332466" y="368853"/>
                    <a:pt x="609191" y="139182"/>
                  </a:cubicBezTo>
                  <a:cubicBezTo>
                    <a:pt x="686122" y="75323"/>
                    <a:pt x="770521" y="27148"/>
                    <a:pt x="869112" y="5861"/>
                  </a:cubicBezTo>
                  <a:cubicBezTo>
                    <a:pt x="969943" y="-15799"/>
                    <a:pt x="1039031" y="22666"/>
                    <a:pt x="1074135" y="119763"/>
                  </a:cubicBezTo>
                  <a:cubicBezTo>
                    <a:pt x="1107746" y="212378"/>
                    <a:pt x="1115962" y="309102"/>
                    <a:pt x="1116709" y="406198"/>
                  </a:cubicBezTo>
                  <a:cubicBezTo>
                    <a:pt x="1117082" y="427858"/>
                    <a:pt x="1111480" y="448771"/>
                    <a:pt x="1089073" y="459601"/>
                  </a:cubicBezTo>
                  <a:cubicBezTo>
                    <a:pt x="1071521" y="467817"/>
                    <a:pt x="1061065" y="463709"/>
                    <a:pt x="1053969" y="445784"/>
                  </a:cubicBezTo>
                  <a:cubicBezTo>
                    <a:pt x="1049114" y="433460"/>
                    <a:pt x="1047247" y="420763"/>
                    <a:pt x="1046500" y="407692"/>
                  </a:cubicBezTo>
                  <a:cubicBezTo>
                    <a:pt x="1043139" y="351301"/>
                    <a:pt x="1040151" y="294537"/>
                    <a:pt x="1036044" y="238146"/>
                  </a:cubicBezTo>
                  <a:cubicBezTo>
                    <a:pt x="1033056" y="197440"/>
                    <a:pt x="1021106" y="158602"/>
                    <a:pt x="1002433" y="122377"/>
                  </a:cubicBezTo>
                  <a:cubicBezTo>
                    <a:pt x="980773" y="79804"/>
                    <a:pt x="948656" y="62625"/>
                    <a:pt x="901228" y="69721"/>
                  </a:cubicBezTo>
                  <a:cubicBezTo>
                    <a:pt x="819817" y="82045"/>
                    <a:pt x="748114" y="117896"/>
                    <a:pt x="683508" y="167191"/>
                  </a:cubicBezTo>
                  <a:cubicBezTo>
                    <a:pt x="530020" y="283334"/>
                    <a:pt x="407529" y="427111"/>
                    <a:pt x="309685" y="591802"/>
                  </a:cubicBezTo>
                  <a:cubicBezTo>
                    <a:pt x="186447" y="799440"/>
                    <a:pt x="112878" y="1023509"/>
                    <a:pt x="86363" y="1263264"/>
                  </a:cubicBezTo>
                  <a:cubicBezTo>
                    <a:pt x="71425" y="1398452"/>
                    <a:pt x="63582" y="1533640"/>
                    <a:pt x="68811" y="1669576"/>
                  </a:cubicBezTo>
                  <a:cubicBezTo>
                    <a:pt x="75533" y="1835761"/>
                    <a:pt x="93085" y="2000825"/>
                    <a:pt x="139393" y="2161782"/>
                  </a:cubicBezTo>
                  <a:cubicBezTo>
                    <a:pt x="152837" y="2208089"/>
                    <a:pt x="170389" y="2252530"/>
                    <a:pt x="191302" y="2295850"/>
                  </a:cubicBezTo>
                  <a:cubicBezTo>
                    <a:pt x="200265" y="2314522"/>
                    <a:pt x="210721" y="2332075"/>
                    <a:pt x="223045" y="2348506"/>
                  </a:cubicBezTo>
                  <a:cubicBezTo>
                    <a:pt x="261510" y="2399669"/>
                    <a:pt x="298855" y="2404150"/>
                    <a:pt x="347777" y="2360830"/>
                  </a:cubicBezTo>
                  <a:cubicBezTo>
                    <a:pt x="377653" y="2334315"/>
                    <a:pt x="406035" y="2306680"/>
                    <a:pt x="437031" y="2281285"/>
                  </a:cubicBezTo>
                  <a:cubicBezTo>
                    <a:pt x="540103" y="2197259"/>
                    <a:pt x="655873" y="2134893"/>
                    <a:pt x="774256" y="2075888"/>
                  </a:cubicBezTo>
                  <a:cubicBezTo>
                    <a:pt x="846705" y="2040037"/>
                    <a:pt x="918781" y="2002692"/>
                    <a:pt x="983014" y="1953024"/>
                  </a:cubicBezTo>
                  <a:cubicBezTo>
                    <a:pt x="1028201" y="1917920"/>
                    <a:pt x="1062185" y="1875720"/>
                    <a:pt x="1074135" y="1818582"/>
                  </a:cubicBezTo>
                  <a:cubicBezTo>
                    <a:pt x="1081231" y="1784225"/>
                    <a:pt x="1078990" y="1750241"/>
                    <a:pt x="1070401" y="1717004"/>
                  </a:cubicBezTo>
                  <a:cubicBezTo>
                    <a:pt x="1046874" y="1625882"/>
                    <a:pt x="1037911" y="1533267"/>
                    <a:pt x="1039405" y="1439532"/>
                  </a:cubicBezTo>
                  <a:cubicBezTo>
                    <a:pt x="1040525" y="1379033"/>
                    <a:pt x="1032683" y="1318907"/>
                    <a:pt x="1034550" y="1258409"/>
                  </a:cubicBezTo>
                  <a:cubicBezTo>
                    <a:pt x="1035297" y="1236002"/>
                    <a:pt x="1037164" y="1213595"/>
                    <a:pt x="1044259" y="1192308"/>
                  </a:cubicBezTo>
                  <a:cubicBezTo>
                    <a:pt x="1056583" y="1155710"/>
                    <a:pt x="1089820" y="1133677"/>
                    <a:pt x="1123804" y="1138532"/>
                  </a:cubicBezTo>
                  <a:cubicBezTo>
                    <a:pt x="1131647" y="1139652"/>
                    <a:pt x="1140609" y="1142266"/>
                    <a:pt x="1138369" y="1151602"/>
                  </a:cubicBezTo>
                  <a:cubicBezTo>
                    <a:pt x="1132393" y="1178491"/>
                    <a:pt x="1139489" y="1205005"/>
                    <a:pt x="1137248" y="1231520"/>
                  </a:cubicBezTo>
                  <a:cubicBezTo>
                    <a:pt x="1134634" y="1265878"/>
                    <a:pt x="1130526" y="1299862"/>
                    <a:pt x="1122684" y="1333099"/>
                  </a:cubicBezTo>
                  <a:cubicBezTo>
                    <a:pt x="1102144" y="1420112"/>
                    <a:pt x="1102891" y="1506752"/>
                    <a:pt x="1118576" y="1594513"/>
                  </a:cubicBezTo>
                  <a:cubicBezTo>
                    <a:pt x="1127539" y="1646422"/>
                    <a:pt x="1133887" y="1699079"/>
                    <a:pt x="1141730" y="1751361"/>
                  </a:cubicBezTo>
                  <a:cubicBezTo>
                    <a:pt x="1157414" y="1853686"/>
                    <a:pt x="1114841" y="1931364"/>
                    <a:pt x="1039031" y="1995223"/>
                  </a:cubicBezTo>
                  <a:cubicBezTo>
                    <a:pt x="981520" y="2043772"/>
                    <a:pt x="916166" y="2079623"/>
                    <a:pt x="849693" y="2114354"/>
                  </a:cubicBezTo>
                  <a:cubicBezTo>
                    <a:pt x="802638" y="2138628"/>
                    <a:pt x="755957" y="2163649"/>
                    <a:pt x="708529" y="2186803"/>
                  </a:cubicBezTo>
                  <a:cubicBezTo>
                    <a:pt x="603216" y="2238712"/>
                    <a:pt x="508360" y="2305186"/>
                    <a:pt x="422467" y="2384731"/>
                  </a:cubicBezTo>
                  <a:cubicBezTo>
                    <a:pt x="396325" y="2409005"/>
                    <a:pt x="367570" y="2429545"/>
                    <a:pt x="335080" y="2444856"/>
                  </a:cubicBezTo>
                  <a:cubicBezTo>
                    <a:pt x="282050" y="2469877"/>
                    <a:pt x="236863" y="2462408"/>
                    <a:pt x="195036" y="2421329"/>
                  </a:cubicBezTo>
                  <a:cubicBezTo>
                    <a:pt x="158065" y="2384731"/>
                    <a:pt x="131924" y="2341037"/>
                    <a:pt x="112504" y="2293609"/>
                  </a:cubicBezTo>
                  <a:cubicBezTo>
                    <a:pt x="71798" y="2195392"/>
                    <a:pt x="47898" y="2092320"/>
                    <a:pt x="30345" y="1987755"/>
                  </a:cubicBezTo>
                  <a:cubicBezTo>
                    <a:pt x="7565" y="1851446"/>
                    <a:pt x="-1024" y="1714390"/>
                    <a:pt x="96" y="1590031"/>
                  </a:cubicBezTo>
                  <a:close/>
                </a:path>
              </a:pathLst>
            </a:custGeom>
            <a:grpFill/>
            <a:ln w="3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CF5E66E-DCCF-4E9A-91DA-E2B034025335}"/>
                </a:ext>
              </a:extLst>
            </p:cNvPr>
            <p:cNvSpPr/>
            <p:nvPr/>
          </p:nvSpPr>
          <p:spPr>
            <a:xfrm>
              <a:off x="4603755" y="3054058"/>
              <a:ext cx="1189644" cy="2422960"/>
            </a:xfrm>
            <a:custGeom>
              <a:avLst/>
              <a:gdLst>
                <a:gd name="connsiteX0" fmla="*/ 1121500 w 1189644"/>
                <a:gd name="connsiteY0" fmla="*/ 1677490 h 2422960"/>
                <a:gd name="connsiteX1" fmla="*/ 1009466 w 1189644"/>
                <a:gd name="connsiteY1" fmla="*/ 932832 h 2422960"/>
                <a:gd name="connsiteX2" fmla="*/ 438836 w 1189644"/>
                <a:gd name="connsiteY2" fmla="*/ 162781 h 2422960"/>
                <a:gd name="connsiteX3" fmla="*/ 226343 w 1189644"/>
                <a:gd name="connsiteY3" fmla="*/ 72033 h 2422960"/>
                <a:gd name="connsiteX4" fmla="*/ 181529 w 1189644"/>
                <a:gd name="connsiteY4" fmla="*/ 70165 h 2422960"/>
                <a:gd name="connsiteX5" fmla="*/ 112068 w 1189644"/>
                <a:gd name="connsiteY5" fmla="*/ 118714 h 2422960"/>
                <a:gd name="connsiteX6" fmla="*/ 79951 w 1189644"/>
                <a:gd name="connsiteY6" fmla="*/ 263612 h 2422960"/>
                <a:gd name="connsiteX7" fmla="*/ 79578 w 1189644"/>
                <a:gd name="connsiteY7" fmla="*/ 455938 h 2422960"/>
                <a:gd name="connsiteX8" fmla="*/ 74349 w 1189644"/>
                <a:gd name="connsiteY8" fmla="*/ 511582 h 2422960"/>
                <a:gd name="connsiteX9" fmla="*/ 57171 w 1189644"/>
                <a:gd name="connsiteY9" fmla="*/ 518678 h 2422960"/>
                <a:gd name="connsiteX10" fmla="*/ 16838 w 1189644"/>
                <a:gd name="connsiteY10" fmla="*/ 466395 h 2422960"/>
                <a:gd name="connsiteX11" fmla="*/ 33 w 1189644"/>
                <a:gd name="connsiteY11" fmla="*/ 365563 h 2422960"/>
                <a:gd name="connsiteX12" fmla="*/ 31403 w 1189644"/>
                <a:gd name="connsiteY12" fmla="*/ 137013 h 2422960"/>
                <a:gd name="connsiteX13" fmla="*/ 37378 w 1189644"/>
                <a:gd name="connsiteY13" fmla="*/ 119461 h 2422960"/>
                <a:gd name="connsiteX14" fmla="*/ 243895 w 1189644"/>
                <a:gd name="connsiteY14" fmla="*/ 4812 h 2422960"/>
                <a:gd name="connsiteX15" fmla="*/ 547509 w 1189644"/>
                <a:gd name="connsiteY15" fmla="*/ 157552 h 2422960"/>
                <a:gd name="connsiteX16" fmla="*/ 1144281 w 1189644"/>
                <a:gd name="connsiteY16" fmla="*/ 1180056 h 2422960"/>
                <a:gd name="connsiteX17" fmla="*/ 1187974 w 1189644"/>
                <a:gd name="connsiteY17" fmla="*/ 1759648 h 2422960"/>
                <a:gd name="connsiteX18" fmla="*/ 1122247 w 1189644"/>
                <a:gd name="connsiteY18" fmla="*/ 2207040 h 2422960"/>
                <a:gd name="connsiteX19" fmla="*/ 1047557 w 1189644"/>
                <a:gd name="connsiteY19" fmla="*/ 2362768 h 2422960"/>
                <a:gd name="connsiteX20" fmla="*/ 929921 w 1189644"/>
                <a:gd name="connsiteY20" fmla="*/ 2422520 h 2422960"/>
                <a:gd name="connsiteX21" fmla="*/ 860460 w 1189644"/>
                <a:gd name="connsiteY21" fmla="*/ 2397873 h 2422960"/>
                <a:gd name="connsiteX22" fmla="*/ 805189 w 1189644"/>
                <a:gd name="connsiteY22" fmla="*/ 2356793 h 2422960"/>
                <a:gd name="connsiteX23" fmla="*/ 499708 w 1189644"/>
                <a:gd name="connsiteY23" fmla="*/ 2168575 h 2422960"/>
                <a:gd name="connsiteX24" fmla="*/ 243148 w 1189644"/>
                <a:gd name="connsiteY24" fmla="*/ 2047578 h 2422960"/>
                <a:gd name="connsiteX25" fmla="*/ 153521 w 1189644"/>
                <a:gd name="connsiteY25" fmla="*/ 1987079 h 2422960"/>
                <a:gd name="connsiteX26" fmla="*/ 55304 w 1189644"/>
                <a:gd name="connsiteY26" fmla="*/ 1722677 h 2422960"/>
                <a:gd name="connsiteX27" fmla="*/ 40739 w 1189644"/>
                <a:gd name="connsiteY27" fmla="*/ 1239434 h 2422960"/>
                <a:gd name="connsiteX28" fmla="*/ 28789 w 1189644"/>
                <a:gd name="connsiteY28" fmla="*/ 1160263 h 2422960"/>
                <a:gd name="connsiteX29" fmla="*/ 28415 w 1189644"/>
                <a:gd name="connsiteY29" fmla="*/ 1143458 h 2422960"/>
                <a:gd name="connsiteX30" fmla="*/ 38498 w 1189644"/>
                <a:gd name="connsiteY30" fmla="*/ 1117316 h 2422960"/>
                <a:gd name="connsiteX31" fmla="*/ 62399 w 1189644"/>
                <a:gd name="connsiteY31" fmla="*/ 1131507 h 2422960"/>
                <a:gd name="connsiteX32" fmla="*/ 131487 w 1189644"/>
                <a:gd name="connsiteY32" fmla="*/ 1300306 h 2422960"/>
                <a:gd name="connsiteX33" fmla="*/ 133728 w 1189644"/>
                <a:gd name="connsiteY33" fmla="*/ 1644253 h 2422960"/>
                <a:gd name="connsiteX34" fmla="*/ 119910 w 1189644"/>
                <a:gd name="connsiteY34" fmla="*/ 1761142 h 2422960"/>
                <a:gd name="connsiteX35" fmla="*/ 200949 w 1189644"/>
                <a:gd name="connsiteY35" fmla="*/ 1937410 h 2422960"/>
                <a:gd name="connsiteX36" fmla="*/ 450413 w 1189644"/>
                <a:gd name="connsiteY36" fmla="*/ 2071852 h 2422960"/>
                <a:gd name="connsiteX37" fmla="*/ 793239 w 1189644"/>
                <a:gd name="connsiteY37" fmla="*/ 2260443 h 2422960"/>
                <a:gd name="connsiteX38" fmla="*/ 867555 w 1189644"/>
                <a:gd name="connsiteY38" fmla="*/ 2319822 h 2422960"/>
                <a:gd name="connsiteX39" fmla="*/ 885107 w 1189644"/>
                <a:gd name="connsiteY39" fmla="*/ 2333639 h 2422960"/>
                <a:gd name="connsiteX40" fmla="*/ 1000503 w 1189644"/>
                <a:gd name="connsiteY40" fmla="*/ 2313100 h 2422960"/>
                <a:gd name="connsiteX41" fmla="*/ 1077060 w 1189644"/>
                <a:gd name="connsiteY41" fmla="*/ 2111811 h 2422960"/>
                <a:gd name="connsiteX42" fmla="*/ 1121500 w 1189644"/>
                <a:gd name="connsiteY42" fmla="*/ 1677490 h 24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189644" h="2422960">
                  <a:moveTo>
                    <a:pt x="1121500" y="1677490"/>
                  </a:moveTo>
                  <a:cubicBezTo>
                    <a:pt x="1117392" y="1398897"/>
                    <a:pt x="1089384" y="1161757"/>
                    <a:pt x="1009466" y="932832"/>
                  </a:cubicBezTo>
                  <a:cubicBezTo>
                    <a:pt x="898925" y="616895"/>
                    <a:pt x="712947" y="357348"/>
                    <a:pt x="438836" y="162781"/>
                  </a:cubicBezTo>
                  <a:cubicBezTo>
                    <a:pt x="374602" y="117220"/>
                    <a:pt x="305514" y="82863"/>
                    <a:pt x="226343" y="72033"/>
                  </a:cubicBezTo>
                  <a:cubicBezTo>
                    <a:pt x="211405" y="70165"/>
                    <a:pt x="196467" y="68672"/>
                    <a:pt x="181529" y="70165"/>
                  </a:cubicBezTo>
                  <a:cubicBezTo>
                    <a:pt x="149039" y="72780"/>
                    <a:pt x="124765" y="88464"/>
                    <a:pt x="112068" y="118714"/>
                  </a:cubicBezTo>
                  <a:cubicBezTo>
                    <a:pt x="93022" y="165021"/>
                    <a:pt x="79951" y="212823"/>
                    <a:pt x="79951" y="263612"/>
                  </a:cubicBezTo>
                  <a:cubicBezTo>
                    <a:pt x="79951" y="327845"/>
                    <a:pt x="82939" y="391705"/>
                    <a:pt x="79578" y="455938"/>
                  </a:cubicBezTo>
                  <a:cubicBezTo>
                    <a:pt x="78457" y="474611"/>
                    <a:pt x="76217" y="493283"/>
                    <a:pt x="74349" y="511582"/>
                  </a:cubicBezTo>
                  <a:cubicBezTo>
                    <a:pt x="73229" y="524279"/>
                    <a:pt x="66881" y="525773"/>
                    <a:pt x="57171" y="518678"/>
                  </a:cubicBezTo>
                  <a:cubicBezTo>
                    <a:pt x="38125" y="505607"/>
                    <a:pt x="25428" y="487681"/>
                    <a:pt x="16838" y="466395"/>
                  </a:cubicBezTo>
                  <a:cubicBezTo>
                    <a:pt x="3768" y="434278"/>
                    <a:pt x="33" y="399921"/>
                    <a:pt x="33" y="365563"/>
                  </a:cubicBezTo>
                  <a:cubicBezTo>
                    <a:pt x="-714" y="287886"/>
                    <a:pt x="11237" y="211703"/>
                    <a:pt x="31403" y="137013"/>
                  </a:cubicBezTo>
                  <a:cubicBezTo>
                    <a:pt x="32897" y="131038"/>
                    <a:pt x="35137" y="125062"/>
                    <a:pt x="37378" y="119461"/>
                  </a:cubicBezTo>
                  <a:cubicBezTo>
                    <a:pt x="72856" y="24978"/>
                    <a:pt x="144558" y="-14607"/>
                    <a:pt x="243895" y="4812"/>
                  </a:cubicBezTo>
                  <a:cubicBezTo>
                    <a:pt x="359291" y="27592"/>
                    <a:pt x="458255" y="83236"/>
                    <a:pt x="547509" y="157552"/>
                  </a:cubicBezTo>
                  <a:cubicBezTo>
                    <a:pt x="870169" y="426062"/>
                    <a:pt x="1068844" y="767021"/>
                    <a:pt x="1144281" y="1180056"/>
                  </a:cubicBezTo>
                  <a:cubicBezTo>
                    <a:pt x="1179385" y="1372008"/>
                    <a:pt x="1195070" y="1564708"/>
                    <a:pt x="1187974" y="1759648"/>
                  </a:cubicBezTo>
                  <a:cubicBezTo>
                    <a:pt x="1182373" y="1910895"/>
                    <a:pt x="1169675" y="2061769"/>
                    <a:pt x="1122247" y="2207040"/>
                  </a:cubicBezTo>
                  <a:cubicBezTo>
                    <a:pt x="1104322" y="2262311"/>
                    <a:pt x="1082662" y="2316087"/>
                    <a:pt x="1047557" y="2362768"/>
                  </a:cubicBezTo>
                  <a:cubicBezTo>
                    <a:pt x="1018428" y="2401607"/>
                    <a:pt x="981457" y="2426628"/>
                    <a:pt x="929921" y="2422520"/>
                  </a:cubicBezTo>
                  <a:cubicBezTo>
                    <a:pt x="904527" y="2420653"/>
                    <a:pt x="881373" y="2411690"/>
                    <a:pt x="860460" y="2397873"/>
                  </a:cubicBezTo>
                  <a:cubicBezTo>
                    <a:pt x="841414" y="2385175"/>
                    <a:pt x="822368" y="2372105"/>
                    <a:pt x="805189" y="2356793"/>
                  </a:cubicBezTo>
                  <a:cubicBezTo>
                    <a:pt x="714068" y="2276502"/>
                    <a:pt x="609502" y="2218244"/>
                    <a:pt x="499708" y="2168575"/>
                  </a:cubicBezTo>
                  <a:cubicBezTo>
                    <a:pt x="413441" y="2129363"/>
                    <a:pt x="325307" y="2095006"/>
                    <a:pt x="243148" y="2047578"/>
                  </a:cubicBezTo>
                  <a:cubicBezTo>
                    <a:pt x="211779" y="2029652"/>
                    <a:pt x="181529" y="2010233"/>
                    <a:pt x="153521" y="1987079"/>
                  </a:cubicBezTo>
                  <a:cubicBezTo>
                    <a:pt x="70242" y="1917991"/>
                    <a:pt x="34764" y="1829110"/>
                    <a:pt x="55304" y="1722677"/>
                  </a:cubicBezTo>
                  <a:cubicBezTo>
                    <a:pt x="86673" y="1559853"/>
                    <a:pt x="76217" y="1399644"/>
                    <a:pt x="40739" y="1239434"/>
                  </a:cubicBezTo>
                  <a:cubicBezTo>
                    <a:pt x="34764" y="1213293"/>
                    <a:pt x="31403" y="1186778"/>
                    <a:pt x="28789" y="1160263"/>
                  </a:cubicBezTo>
                  <a:cubicBezTo>
                    <a:pt x="28415" y="1154661"/>
                    <a:pt x="28042" y="1149059"/>
                    <a:pt x="28415" y="1143458"/>
                  </a:cubicBezTo>
                  <a:cubicBezTo>
                    <a:pt x="29536" y="1133748"/>
                    <a:pt x="27295" y="1121051"/>
                    <a:pt x="38498" y="1117316"/>
                  </a:cubicBezTo>
                  <a:cubicBezTo>
                    <a:pt x="49702" y="1113208"/>
                    <a:pt x="56424" y="1124038"/>
                    <a:pt x="62399" y="1131507"/>
                  </a:cubicBezTo>
                  <a:cubicBezTo>
                    <a:pt x="104225" y="1180056"/>
                    <a:pt x="119910" y="1239434"/>
                    <a:pt x="131487" y="1300306"/>
                  </a:cubicBezTo>
                  <a:cubicBezTo>
                    <a:pt x="153147" y="1414582"/>
                    <a:pt x="148666" y="1529230"/>
                    <a:pt x="133728" y="1644253"/>
                  </a:cubicBezTo>
                  <a:cubicBezTo>
                    <a:pt x="128500" y="1683091"/>
                    <a:pt x="122898" y="1721930"/>
                    <a:pt x="119910" y="1761142"/>
                  </a:cubicBezTo>
                  <a:cubicBezTo>
                    <a:pt x="113935" y="1834712"/>
                    <a:pt x="140823" y="1894837"/>
                    <a:pt x="200949" y="1937410"/>
                  </a:cubicBezTo>
                  <a:cubicBezTo>
                    <a:pt x="278626" y="1991934"/>
                    <a:pt x="363772" y="2033760"/>
                    <a:pt x="450413" y="2071852"/>
                  </a:cubicBezTo>
                  <a:cubicBezTo>
                    <a:pt x="570290" y="2124508"/>
                    <a:pt x="687553" y="2182019"/>
                    <a:pt x="793239" y="2260443"/>
                  </a:cubicBezTo>
                  <a:cubicBezTo>
                    <a:pt x="818633" y="2279489"/>
                    <a:pt x="842907" y="2300029"/>
                    <a:pt x="867555" y="2319822"/>
                  </a:cubicBezTo>
                  <a:cubicBezTo>
                    <a:pt x="873530" y="2324677"/>
                    <a:pt x="878758" y="2329532"/>
                    <a:pt x="885107" y="2333639"/>
                  </a:cubicBezTo>
                  <a:cubicBezTo>
                    <a:pt x="933282" y="2367250"/>
                    <a:pt x="967639" y="2361275"/>
                    <a:pt x="1000503" y="2313100"/>
                  </a:cubicBezTo>
                  <a:cubicBezTo>
                    <a:pt x="1042329" y="2252228"/>
                    <a:pt x="1060628" y="2182393"/>
                    <a:pt x="1077060" y="2111811"/>
                  </a:cubicBezTo>
                  <a:cubicBezTo>
                    <a:pt x="1112538" y="1956829"/>
                    <a:pt x="1122247" y="1798860"/>
                    <a:pt x="1121500" y="1677490"/>
                  </a:cubicBezTo>
                  <a:close/>
                </a:path>
              </a:pathLst>
            </a:custGeom>
            <a:grpFill/>
            <a:ln w="3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aphic 101">
            <a:extLst>
              <a:ext uri="{FF2B5EF4-FFF2-40B4-BE49-F238E27FC236}">
                <a16:creationId xmlns:a16="http://schemas.microsoft.com/office/drawing/2014/main" id="{72AC5470-B62B-4DC0-81B6-FB92F6BCAE10}"/>
              </a:ext>
            </a:extLst>
          </p:cNvPr>
          <p:cNvGrpSpPr/>
          <p:nvPr/>
        </p:nvGrpSpPr>
        <p:grpSpPr>
          <a:xfrm>
            <a:off x="10438284" y="681289"/>
            <a:ext cx="486596" cy="484292"/>
            <a:chOff x="6590183" y="440651"/>
            <a:chExt cx="3299274" cy="3283656"/>
          </a:xfrm>
          <a:solidFill>
            <a:schemeClr val="bg1"/>
          </a:solidFill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ACB72D53-4F6F-447F-8D03-2AA7745F413C}"/>
                </a:ext>
              </a:extLst>
            </p:cNvPr>
            <p:cNvSpPr/>
            <p:nvPr/>
          </p:nvSpPr>
          <p:spPr>
            <a:xfrm>
              <a:off x="6749875" y="2381170"/>
              <a:ext cx="2977545" cy="1342745"/>
            </a:xfrm>
            <a:custGeom>
              <a:avLst/>
              <a:gdLst>
                <a:gd name="connsiteX0" fmla="*/ 739506 w 2977545"/>
                <a:gd name="connsiteY0" fmla="*/ 1342746 h 1342745"/>
                <a:gd name="connsiteX1" fmla="*/ 632133 w 2977545"/>
                <a:gd name="connsiteY1" fmla="*/ 1279494 h 1342745"/>
                <a:gd name="connsiteX2" fmla="*/ 6638 w 2977545"/>
                <a:gd name="connsiteY2" fmla="*/ 918331 h 1342745"/>
                <a:gd name="connsiteX3" fmla="*/ 0 w 2977545"/>
                <a:gd name="connsiteY3" fmla="*/ 911693 h 1342745"/>
                <a:gd name="connsiteX4" fmla="*/ 75356 w 2977545"/>
                <a:gd name="connsiteY4" fmla="*/ 930825 h 1342745"/>
                <a:gd name="connsiteX5" fmla="*/ 671568 w 2977545"/>
                <a:gd name="connsiteY5" fmla="*/ 1087004 h 1342745"/>
                <a:gd name="connsiteX6" fmla="*/ 691481 w 2977545"/>
                <a:gd name="connsiteY6" fmla="*/ 1082708 h 1342745"/>
                <a:gd name="connsiteX7" fmla="*/ 1247477 w 2977545"/>
                <a:gd name="connsiteY7" fmla="*/ 670006 h 1342745"/>
                <a:gd name="connsiteX8" fmla="*/ 1256067 w 2977545"/>
                <a:gd name="connsiteY8" fmla="*/ 648532 h 1342745"/>
                <a:gd name="connsiteX9" fmla="*/ 1231469 w 2977545"/>
                <a:gd name="connsiteY9" fmla="*/ 452137 h 1342745"/>
                <a:gd name="connsiteX10" fmla="*/ 1204137 w 2977545"/>
                <a:gd name="connsiteY10" fmla="*/ 232706 h 1342745"/>
                <a:gd name="connsiteX11" fmla="*/ 1186177 w 2977545"/>
                <a:gd name="connsiteY11" fmla="*/ 85898 h 1342745"/>
                <a:gd name="connsiteX12" fmla="*/ 1191643 w 2977545"/>
                <a:gd name="connsiteY12" fmla="*/ 76137 h 1342745"/>
                <a:gd name="connsiteX13" fmla="*/ 1323224 w 2977545"/>
                <a:gd name="connsiteY13" fmla="*/ 0 h 1342745"/>
                <a:gd name="connsiteX14" fmla="*/ 1487602 w 2977545"/>
                <a:gd name="connsiteY14" fmla="*/ 284245 h 1342745"/>
                <a:gd name="connsiteX15" fmla="*/ 1651980 w 2977545"/>
                <a:gd name="connsiteY15" fmla="*/ 0 h 1342745"/>
                <a:gd name="connsiteX16" fmla="*/ 1783951 w 2977545"/>
                <a:gd name="connsiteY16" fmla="*/ 76527 h 1342745"/>
                <a:gd name="connsiteX17" fmla="*/ 1789027 w 2977545"/>
                <a:gd name="connsiteY17" fmla="*/ 87460 h 1342745"/>
                <a:gd name="connsiteX18" fmla="*/ 1743735 w 2977545"/>
                <a:gd name="connsiteY18" fmla="*/ 457603 h 1342745"/>
                <a:gd name="connsiteX19" fmla="*/ 1718746 w 2977545"/>
                <a:gd name="connsiteY19" fmla="*/ 652827 h 1342745"/>
                <a:gd name="connsiteX20" fmla="*/ 1726555 w 2977545"/>
                <a:gd name="connsiteY20" fmla="*/ 668445 h 1342745"/>
                <a:gd name="connsiteX21" fmla="*/ 2047893 w 2977545"/>
                <a:gd name="connsiteY21" fmla="*/ 907007 h 1342745"/>
                <a:gd name="connsiteX22" fmla="*/ 2283332 w 2977545"/>
                <a:gd name="connsiteY22" fmla="*/ 1081928 h 1342745"/>
                <a:gd name="connsiteX23" fmla="*/ 2305588 w 2977545"/>
                <a:gd name="connsiteY23" fmla="*/ 1086223 h 1342745"/>
                <a:gd name="connsiteX24" fmla="*/ 2970128 w 2977545"/>
                <a:gd name="connsiteY24" fmla="*/ 912474 h 1342745"/>
                <a:gd name="connsiteX25" fmla="*/ 2977546 w 2977545"/>
                <a:gd name="connsiteY25" fmla="*/ 911693 h 1342745"/>
                <a:gd name="connsiteX26" fmla="*/ 2969737 w 2977545"/>
                <a:gd name="connsiteY26" fmla="*/ 917550 h 1342745"/>
                <a:gd name="connsiteX27" fmla="*/ 2245068 w 2977545"/>
                <a:gd name="connsiteY27" fmla="*/ 1335718 h 1342745"/>
                <a:gd name="connsiteX28" fmla="*/ 2235698 w 2977545"/>
                <a:gd name="connsiteY28" fmla="*/ 1342355 h 1342745"/>
                <a:gd name="connsiteX29" fmla="*/ 2230622 w 2977545"/>
                <a:gd name="connsiteY29" fmla="*/ 1342355 h 1342745"/>
                <a:gd name="connsiteX30" fmla="*/ 2221642 w 2977545"/>
                <a:gd name="connsiteY30" fmla="*/ 1336108 h 1342745"/>
                <a:gd name="connsiteX31" fmla="*/ 1498144 w 2977545"/>
                <a:gd name="connsiteY31" fmla="*/ 957375 h 1342745"/>
                <a:gd name="connsiteX32" fmla="*/ 1477060 w 2977545"/>
                <a:gd name="connsiteY32" fmla="*/ 957375 h 1342745"/>
                <a:gd name="connsiteX33" fmla="*/ 753562 w 2977545"/>
                <a:gd name="connsiteY33" fmla="*/ 1336108 h 1342745"/>
                <a:gd name="connsiteX34" fmla="*/ 744582 w 2977545"/>
                <a:gd name="connsiteY34" fmla="*/ 1342355 h 1342745"/>
                <a:gd name="connsiteX35" fmla="*/ 739506 w 2977545"/>
                <a:gd name="connsiteY35" fmla="*/ 1342746 h 134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977545" h="1342745">
                  <a:moveTo>
                    <a:pt x="739506" y="1342746"/>
                  </a:moveTo>
                  <a:cubicBezTo>
                    <a:pt x="703585" y="1321662"/>
                    <a:pt x="668054" y="1300187"/>
                    <a:pt x="632133" y="1279494"/>
                  </a:cubicBezTo>
                  <a:cubicBezTo>
                    <a:pt x="424025" y="1159236"/>
                    <a:pt x="215136" y="1038978"/>
                    <a:pt x="6638" y="918331"/>
                  </a:cubicBezTo>
                  <a:cubicBezTo>
                    <a:pt x="4295" y="916769"/>
                    <a:pt x="1562" y="915207"/>
                    <a:pt x="0" y="911693"/>
                  </a:cubicBezTo>
                  <a:cubicBezTo>
                    <a:pt x="24989" y="917940"/>
                    <a:pt x="50368" y="924578"/>
                    <a:pt x="75356" y="930825"/>
                  </a:cubicBezTo>
                  <a:cubicBezTo>
                    <a:pt x="274094" y="982754"/>
                    <a:pt x="472831" y="1034684"/>
                    <a:pt x="671568" y="1087004"/>
                  </a:cubicBezTo>
                  <a:cubicBezTo>
                    <a:pt x="679377" y="1088956"/>
                    <a:pt x="684843" y="1087394"/>
                    <a:pt x="691481" y="1082708"/>
                  </a:cubicBezTo>
                  <a:cubicBezTo>
                    <a:pt x="876553" y="944881"/>
                    <a:pt x="1062015" y="807444"/>
                    <a:pt x="1247477" y="670006"/>
                  </a:cubicBezTo>
                  <a:cubicBezTo>
                    <a:pt x="1255286" y="664150"/>
                    <a:pt x="1257629" y="658684"/>
                    <a:pt x="1256067" y="648532"/>
                  </a:cubicBezTo>
                  <a:cubicBezTo>
                    <a:pt x="1247477" y="582937"/>
                    <a:pt x="1239668" y="517732"/>
                    <a:pt x="1231469" y="452137"/>
                  </a:cubicBezTo>
                  <a:cubicBezTo>
                    <a:pt x="1222488" y="379124"/>
                    <a:pt x="1213508" y="305720"/>
                    <a:pt x="1204137" y="232706"/>
                  </a:cubicBezTo>
                  <a:cubicBezTo>
                    <a:pt x="1198281" y="183900"/>
                    <a:pt x="1192034" y="134704"/>
                    <a:pt x="1186177" y="85898"/>
                  </a:cubicBezTo>
                  <a:cubicBezTo>
                    <a:pt x="1185786" y="82775"/>
                    <a:pt x="1188910" y="78089"/>
                    <a:pt x="1191643" y="76137"/>
                  </a:cubicBezTo>
                  <a:cubicBezTo>
                    <a:pt x="1234983" y="50758"/>
                    <a:pt x="1278322" y="25770"/>
                    <a:pt x="1323224" y="0"/>
                  </a:cubicBezTo>
                  <a:cubicBezTo>
                    <a:pt x="1377886" y="94488"/>
                    <a:pt x="1432549" y="188976"/>
                    <a:pt x="1487602" y="284245"/>
                  </a:cubicBezTo>
                  <a:cubicBezTo>
                    <a:pt x="1542655" y="188586"/>
                    <a:pt x="1597317" y="94488"/>
                    <a:pt x="1651980" y="0"/>
                  </a:cubicBezTo>
                  <a:cubicBezTo>
                    <a:pt x="1696491" y="25770"/>
                    <a:pt x="1740221" y="50758"/>
                    <a:pt x="1783951" y="76527"/>
                  </a:cubicBezTo>
                  <a:cubicBezTo>
                    <a:pt x="1786684" y="78089"/>
                    <a:pt x="1789417" y="83946"/>
                    <a:pt x="1789027" y="87460"/>
                  </a:cubicBezTo>
                  <a:cubicBezTo>
                    <a:pt x="1774189" y="210841"/>
                    <a:pt x="1758962" y="334222"/>
                    <a:pt x="1743735" y="457603"/>
                  </a:cubicBezTo>
                  <a:cubicBezTo>
                    <a:pt x="1735535" y="522808"/>
                    <a:pt x="1727336" y="587622"/>
                    <a:pt x="1718746" y="652827"/>
                  </a:cubicBezTo>
                  <a:cubicBezTo>
                    <a:pt x="1717575" y="661026"/>
                    <a:pt x="1721479" y="664540"/>
                    <a:pt x="1726555" y="668445"/>
                  </a:cubicBezTo>
                  <a:cubicBezTo>
                    <a:pt x="1833928" y="747705"/>
                    <a:pt x="1940910" y="827356"/>
                    <a:pt x="2047893" y="907007"/>
                  </a:cubicBezTo>
                  <a:cubicBezTo>
                    <a:pt x="2126372" y="965184"/>
                    <a:pt x="2205243" y="1023361"/>
                    <a:pt x="2283332" y="1081928"/>
                  </a:cubicBezTo>
                  <a:cubicBezTo>
                    <a:pt x="2290750" y="1087394"/>
                    <a:pt x="2296998" y="1088565"/>
                    <a:pt x="2305588" y="1086223"/>
                  </a:cubicBezTo>
                  <a:cubicBezTo>
                    <a:pt x="2526971" y="1028046"/>
                    <a:pt x="2748744" y="970260"/>
                    <a:pt x="2970128" y="912474"/>
                  </a:cubicBezTo>
                  <a:cubicBezTo>
                    <a:pt x="2971689" y="912083"/>
                    <a:pt x="2973642" y="912083"/>
                    <a:pt x="2977546" y="911693"/>
                  </a:cubicBezTo>
                  <a:cubicBezTo>
                    <a:pt x="2973642" y="914426"/>
                    <a:pt x="2971689" y="916378"/>
                    <a:pt x="2969737" y="917550"/>
                  </a:cubicBezTo>
                  <a:cubicBezTo>
                    <a:pt x="2728051" y="1056939"/>
                    <a:pt x="2486364" y="1196329"/>
                    <a:pt x="2245068" y="1335718"/>
                  </a:cubicBezTo>
                  <a:cubicBezTo>
                    <a:pt x="2241945" y="1337670"/>
                    <a:pt x="2238821" y="1340013"/>
                    <a:pt x="2235698" y="1342355"/>
                  </a:cubicBezTo>
                  <a:cubicBezTo>
                    <a:pt x="2234136" y="1342355"/>
                    <a:pt x="2232183" y="1342355"/>
                    <a:pt x="2230622" y="1342355"/>
                  </a:cubicBezTo>
                  <a:cubicBezTo>
                    <a:pt x="2227498" y="1340013"/>
                    <a:pt x="2224765" y="1337670"/>
                    <a:pt x="2221642" y="1336108"/>
                  </a:cubicBezTo>
                  <a:cubicBezTo>
                    <a:pt x="1980345" y="1209994"/>
                    <a:pt x="1739049" y="1083880"/>
                    <a:pt x="1498144" y="957375"/>
                  </a:cubicBezTo>
                  <a:cubicBezTo>
                    <a:pt x="1490335" y="953471"/>
                    <a:pt x="1484869" y="953471"/>
                    <a:pt x="1477060" y="957375"/>
                  </a:cubicBezTo>
                  <a:cubicBezTo>
                    <a:pt x="1236154" y="1083880"/>
                    <a:pt x="994858" y="1209994"/>
                    <a:pt x="753562" y="1336108"/>
                  </a:cubicBezTo>
                  <a:cubicBezTo>
                    <a:pt x="750438" y="1337670"/>
                    <a:pt x="747315" y="1340403"/>
                    <a:pt x="744582" y="1342355"/>
                  </a:cubicBezTo>
                  <a:cubicBezTo>
                    <a:pt x="743020" y="1342746"/>
                    <a:pt x="741458" y="1342746"/>
                    <a:pt x="739506" y="1342746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B1E9079-0B43-4E09-9A7B-C31480F5C786}"/>
                </a:ext>
              </a:extLst>
            </p:cNvPr>
            <p:cNvSpPr/>
            <p:nvPr/>
          </p:nvSpPr>
          <p:spPr>
            <a:xfrm>
              <a:off x="8269493" y="441431"/>
              <a:ext cx="1618401" cy="2582023"/>
            </a:xfrm>
            <a:custGeom>
              <a:avLst/>
              <a:gdLst>
                <a:gd name="connsiteX0" fmla="*/ 1618401 w 1618401"/>
                <a:gd name="connsiteY0" fmla="*/ 2582024 h 2582023"/>
                <a:gd name="connsiteX1" fmla="*/ 1593022 w 1618401"/>
                <a:gd name="connsiteY1" fmla="*/ 2494954 h 2582023"/>
                <a:gd name="connsiteX2" fmla="*/ 1433330 w 1618401"/>
                <a:gd name="connsiteY2" fmla="*/ 1913189 h 2582023"/>
                <a:gd name="connsiteX3" fmla="*/ 1416150 w 1618401"/>
                <a:gd name="connsiteY3" fmla="*/ 1893666 h 2582023"/>
                <a:gd name="connsiteX4" fmla="*/ 783236 w 1618401"/>
                <a:gd name="connsiteY4" fmla="*/ 1619573 h 2582023"/>
                <a:gd name="connsiteX5" fmla="*/ 760200 w 1618401"/>
                <a:gd name="connsiteY5" fmla="*/ 1622696 h 2582023"/>
                <a:gd name="connsiteX6" fmla="*/ 312357 w 1618401"/>
                <a:gd name="connsiteY6" fmla="*/ 1960823 h 2582023"/>
                <a:gd name="connsiteX7" fmla="*/ 292054 w 1618401"/>
                <a:gd name="connsiteY7" fmla="*/ 1962385 h 2582023"/>
                <a:gd name="connsiteX8" fmla="*/ 164378 w 1618401"/>
                <a:gd name="connsiteY8" fmla="*/ 1888590 h 2582023"/>
                <a:gd name="connsiteX9" fmla="*/ 328756 w 1618401"/>
                <a:gd name="connsiteY9" fmla="*/ 1603955 h 2582023"/>
                <a:gd name="connsiteX10" fmla="*/ 1171 w 1618401"/>
                <a:gd name="connsiteY10" fmla="*/ 1603955 h 2582023"/>
                <a:gd name="connsiteX11" fmla="*/ 390 w 1618401"/>
                <a:gd name="connsiteY11" fmla="*/ 1591460 h 2582023"/>
                <a:gd name="connsiteX12" fmla="*/ 0 w 1618401"/>
                <a:gd name="connsiteY12" fmla="*/ 1456366 h 2582023"/>
                <a:gd name="connsiteX13" fmla="*/ 11323 w 1618401"/>
                <a:gd name="connsiteY13" fmla="*/ 1439967 h 2582023"/>
                <a:gd name="connsiteX14" fmla="*/ 524760 w 1618401"/>
                <a:gd name="connsiteY14" fmla="*/ 1222879 h 2582023"/>
                <a:gd name="connsiteX15" fmla="*/ 542721 w 1618401"/>
                <a:gd name="connsiteY15" fmla="*/ 1200623 h 2582023"/>
                <a:gd name="connsiteX16" fmla="*/ 564586 w 1618401"/>
                <a:gd name="connsiteY16" fmla="*/ 1007743 h 2582023"/>
                <a:gd name="connsiteX17" fmla="*/ 586841 w 1618401"/>
                <a:gd name="connsiteY17" fmla="*/ 817595 h 2582023"/>
                <a:gd name="connsiteX18" fmla="*/ 608316 w 1618401"/>
                <a:gd name="connsiteY18" fmla="*/ 629790 h 2582023"/>
                <a:gd name="connsiteX19" fmla="*/ 621201 w 1618401"/>
                <a:gd name="connsiteY19" fmla="*/ 513437 h 2582023"/>
                <a:gd name="connsiteX20" fmla="*/ 615344 w 1618401"/>
                <a:gd name="connsiteY20" fmla="*/ 497039 h 2582023"/>
                <a:gd name="connsiteX21" fmla="*/ 131190 w 1618401"/>
                <a:gd name="connsiteY21" fmla="*/ 6638 h 2582023"/>
                <a:gd name="connsiteX22" fmla="*/ 127676 w 1618401"/>
                <a:gd name="connsiteY22" fmla="*/ 0 h 2582023"/>
                <a:gd name="connsiteX23" fmla="*/ 247543 w 1618401"/>
                <a:gd name="connsiteY23" fmla="*/ 69109 h 2582023"/>
                <a:gd name="connsiteX24" fmla="*/ 860935 w 1618401"/>
                <a:gd name="connsiteY24" fmla="*/ 422854 h 2582023"/>
                <a:gd name="connsiteX25" fmla="*/ 872648 w 1618401"/>
                <a:gd name="connsiteY25" fmla="*/ 441986 h 2582023"/>
                <a:gd name="connsiteX26" fmla="*/ 881629 w 1618401"/>
                <a:gd name="connsiteY26" fmla="*/ 659464 h 2582023"/>
                <a:gd name="connsiteX27" fmla="*/ 890999 w 1618401"/>
                <a:gd name="connsiteY27" fmla="*/ 883190 h 2582023"/>
                <a:gd name="connsiteX28" fmla="*/ 899979 w 1618401"/>
                <a:gd name="connsiteY28" fmla="*/ 1103012 h 2582023"/>
                <a:gd name="connsiteX29" fmla="*/ 906227 w 1618401"/>
                <a:gd name="connsiteY29" fmla="*/ 1256067 h 2582023"/>
                <a:gd name="connsiteX30" fmla="*/ 919892 w 1618401"/>
                <a:gd name="connsiteY30" fmla="*/ 1279494 h 2582023"/>
                <a:gd name="connsiteX31" fmla="*/ 1606688 w 1618401"/>
                <a:gd name="connsiteY31" fmla="*/ 1714451 h 2582023"/>
                <a:gd name="connsiteX32" fmla="*/ 1618401 w 1618401"/>
                <a:gd name="connsiteY32" fmla="*/ 1722260 h 2582023"/>
                <a:gd name="connsiteX33" fmla="*/ 1618401 w 1618401"/>
                <a:gd name="connsiteY33" fmla="*/ 2582024 h 25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18401" h="2582023">
                  <a:moveTo>
                    <a:pt x="1618401" y="2582024"/>
                  </a:moveTo>
                  <a:cubicBezTo>
                    <a:pt x="1609812" y="2553130"/>
                    <a:pt x="1600831" y="2524238"/>
                    <a:pt x="1593022" y="2494954"/>
                  </a:cubicBezTo>
                  <a:cubicBezTo>
                    <a:pt x="1539531" y="2300902"/>
                    <a:pt x="1486430" y="2107241"/>
                    <a:pt x="1433330" y="1913189"/>
                  </a:cubicBezTo>
                  <a:cubicBezTo>
                    <a:pt x="1430596" y="1903427"/>
                    <a:pt x="1425911" y="1897571"/>
                    <a:pt x="1416150" y="1893666"/>
                  </a:cubicBezTo>
                  <a:cubicBezTo>
                    <a:pt x="1204918" y="1802692"/>
                    <a:pt x="994077" y="1711328"/>
                    <a:pt x="783236" y="1619573"/>
                  </a:cubicBezTo>
                  <a:cubicBezTo>
                    <a:pt x="773865" y="1615668"/>
                    <a:pt x="768008" y="1616839"/>
                    <a:pt x="760200" y="1622696"/>
                  </a:cubicBezTo>
                  <a:cubicBezTo>
                    <a:pt x="611049" y="1735535"/>
                    <a:pt x="461508" y="1847984"/>
                    <a:pt x="312357" y="1960823"/>
                  </a:cubicBezTo>
                  <a:cubicBezTo>
                    <a:pt x="305329" y="1966289"/>
                    <a:pt x="300253" y="1967070"/>
                    <a:pt x="292054" y="1962385"/>
                  </a:cubicBezTo>
                  <a:cubicBezTo>
                    <a:pt x="250276" y="1937396"/>
                    <a:pt x="207718" y="1913579"/>
                    <a:pt x="164378" y="1888590"/>
                  </a:cubicBezTo>
                  <a:cubicBezTo>
                    <a:pt x="219041" y="1793712"/>
                    <a:pt x="273313" y="1699614"/>
                    <a:pt x="328756" y="1603955"/>
                  </a:cubicBezTo>
                  <a:cubicBezTo>
                    <a:pt x="218260" y="1603955"/>
                    <a:pt x="110106" y="1603955"/>
                    <a:pt x="1171" y="1603955"/>
                  </a:cubicBezTo>
                  <a:cubicBezTo>
                    <a:pt x="781" y="1598879"/>
                    <a:pt x="390" y="1595365"/>
                    <a:pt x="390" y="1591460"/>
                  </a:cubicBezTo>
                  <a:cubicBezTo>
                    <a:pt x="390" y="1546559"/>
                    <a:pt x="781" y="1501267"/>
                    <a:pt x="0" y="1456366"/>
                  </a:cubicBezTo>
                  <a:cubicBezTo>
                    <a:pt x="0" y="1446995"/>
                    <a:pt x="3514" y="1443091"/>
                    <a:pt x="11323" y="1439967"/>
                  </a:cubicBezTo>
                  <a:cubicBezTo>
                    <a:pt x="182339" y="1367735"/>
                    <a:pt x="353354" y="1295111"/>
                    <a:pt x="524760" y="1222879"/>
                  </a:cubicBezTo>
                  <a:cubicBezTo>
                    <a:pt x="535693" y="1218194"/>
                    <a:pt x="541159" y="1213508"/>
                    <a:pt x="542721" y="1200623"/>
                  </a:cubicBezTo>
                  <a:cubicBezTo>
                    <a:pt x="549358" y="1136200"/>
                    <a:pt x="557167" y="1072166"/>
                    <a:pt x="564586" y="1007743"/>
                  </a:cubicBezTo>
                  <a:cubicBezTo>
                    <a:pt x="572004" y="944490"/>
                    <a:pt x="579423" y="880848"/>
                    <a:pt x="586841" y="817595"/>
                  </a:cubicBezTo>
                  <a:cubicBezTo>
                    <a:pt x="594260" y="755124"/>
                    <a:pt x="601288" y="692262"/>
                    <a:pt x="608316" y="629790"/>
                  </a:cubicBezTo>
                  <a:cubicBezTo>
                    <a:pt x="612611" y="591136"/>
                    <a:pt x="617296" y="552482"/>
                    <a:pt x="621201" y="513437"/>
                  </a:cubicBezTo>
                  <a:cubicBezTo>
                    <a:pt x="621591" y="507971"/>
                    <a:pt x="618858" y="500943"/>
                    <a:pt x="615344" y="497039"/>
                  </a:cubicBezTo>
                  <a:cubicBezTo>
                    <a:pt x="454090" y="333441"/>
                    <a:pt x="292835" y="169844"/>
                    <a:pt x="131190" y="6638"/>
                  </a:cubicBezTo>
                  <a:cubicBezTo>
                    <a:pt x="129628" y="5076"/>
                    <a:pt x="128066" y="3124"/>
                    <a:pt x="127676" y="0"/>
                  </a:cubicBezTo>
                  <a:cubicBezTo>
                    <a:pt x="167502" y="23036"/>
                    <a:pt x="207327" y="46073"/>
                    <a:pt x="247543" y="69109"/>
                  </a:cubicBezTo>
                  <a:cubicBezTo>
                    <a:pt x="452137" y="187024"/>
                    <a:pt x="656341" y="305329"/>
                    <a:pt x="860935" y="422854"/>
                  </a:cubicBezTo>
                  <a:cubicBezTo>
                    <a:pt x="869134" y="427539"/>
                    <a:pt x="872258" y="432615"/>
                    <a:pt x="872648" y="441986"/>
                  </a:cubicBezTo>
                  <a:cubicBezTo>
                    <a:pt x="875381" y="514609"/>
                    <a:pt x="878505" y="586841"/>
                    <a:pt x="881629" y="659464"/>
                  </a:cubicBezTo>
                  <a:cubicBezTo>
                    <a:pt x="884752" y="734040"/>
                    <a:pt x="887876" y="808615"/>
                    <a:pt x="890999" y="883190"/>
                  </a:cubicBezTo>
                  <a:cubicBezTo>
                    <a:pt x="894123" y="956594"/>
                    <a:pt x="896856" y="1029998"/>
                    <a:pt x="899979" y="1103012"/>
                  </a:cubicBezTo>
                  <a:cubicBezTo>
                    <a:pt x="901932" y="1154160"/>
                    <a:pt x="904665" y="1204918"/>
                    <a:pt x="906227" y="1256067"/>
                  </a:cubicBezTo>
                  <a:cubicBezTo>
                    <a:pt x="906617" y="1267390"/>
                    <a:pt x="910521" y="1273246"/>
                    <a:pt x="919892" y="1279494"/>
                  </a:cubicBezTo>
                  <a:cubicBezTo>
                    <a:pt x="1149085" y="1424349"/>
                    <a:pt x="1377886" y="1569205"/>
                    <a:pt x="1606688" y="1714451"/>
                  </a:cubicBezTo>
                  <a:cubicBezTo>
                    <a:pt x="1610592" y="1716794"/>
                    <a:pt x="1614497" y="1719527"/>
                    <a:pt x="1618401" y="1722260"/>
                  </a:cubicBezTo>
                  <a:cubicBezTo>
                    <a:pt x="1618401" y="2008067"/>
                    <a:pt x="1618401" y="2295045"/>
                    <a:pt x="1618401" y="2582024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033C3C9-0F4D-4A47-96EE-FA1729856294}"/>
                </a:ext>
              </a:extLst>
            </p:cNvPr>
            <p:cNvSpPr/>
            <p:nvPr/>
          </p:nvSpPr>
          <p:spPr>
            <a:xfrm>
              <a:off x="6589011" y="445392"/>
              <a:ext cx="1619218" cy="2576891"/>
            </a:xfrm>
            <a:custGeom>
              <a:avLst/>
              <a:gdLst>
                <a:gd name="connsiteX0" fmla="*/ 1490725 w 1619218"/>
                <a:gd name="connsiteY0" fmla="*/ 725 h 2576891"/>
                <a:gd name="connsiteX1" fmla="*/ 1480964 w 1619218"/>
                <a:gd name="connsiteY1" fmla="*/ 10876 h 2576891"/>
                <a:gd name="connsiteX2" fmla="*/ 1005790 w 1619218"/>
                <a:gd name="connsiteY2" fmla="*/ 491906 h 2576891"/>
                <a:gd name="connsiteX3" fmla="*/ 997982 w 1619218"/>
                <a:gd name="connsiteY3" fmla="*/ 513381 h 2576891"/>
                <a:gd name="connsiteX4" fmla="*/ 1019847 w 1619218"/>
                <a:gd name="connsiteY4" fmla="*/ 703919 h 2576891"/>
                <a:gd name="connsiteX5" fmla="*/ 1041712 w 1619218"/>
                <a:gd name="connsiteY5" fmla="*/ 892895 h 2576891"/>
                <a:gd name="connsiteX6" fmla="*/ 1063967 w 1619218"/>
                <a:gd name="connsiteY6" fmla="*/ 1084604 h 2576891"/>
                <a:gd name="connsiteX7" fmla="*/ 1077242 w 1619218"/>
                <a:gd name="connsiteY7" fmla="*/ 1202129 h 2576891"/>
                <a:gd name="connsiteX8" fmla="*/ 1090127 w 1619218"/>
                <a:gd name="connsiteY8" fmla="*/ 1218528 h 2576891"/>
                <a:gd name="connsiteX9" fmla="*/ 1485259 w 1619218"/>
                <a:gd name="connsiteY9" fmla="*/ 1385639 h 2576891"/>
                <a:gd name="connsiteX10" fmla="*/ 1608250 w 1619218"/>
                <a:gd name="connsiteY10" fmla="*/ 1437568 h 2576891"/>
                <a:gd name="connsiteX11" fmla="*/ 1619182 w 1619218"/>
                <a:gd name="connsiteY11" fmla="*/ 1454748 h 2576891"/>
                <a:gd name="connsiteX12" fmla="*/ 1618792 w 1619218"/>
                <a:gd name="connsiteY12" fmla="*/ 1601556 h 2576891"/>
                <a:gd name="connsiteX13" fmla="*/ 1290036 w 1619218"/>
                <a:gd name="connsiteY13" fmla="*/ 1601556 h 2576891"/>
                <a:gd name="connsiteX14" fmla="*/ 1454414 w 1619218"/>
                <a:gd name="connsiteY14" fmla="*/ 1886582 h 2576891"/>
                <a:gd name="connsiteX15" fmla="*/ 1372030 w 1619218"/>
                <a:gd name="connsiteY15" fmla="*/ 1934216 h 2576891"/>
                <a:gd name="connsiteX16" fmla="*/ 1326347 w 1619218"/>
                <a:gd name="connsiteY16" fmla="*/ 1960767 h 2576891"/>
                <a:gd name="connsiteX17" fmla="*/ 1307215 w 1619218"/>
                <a:gd name="connsiteY17" fmla="*/ 1959595 h 2576891"/>
                <a:gd name="connsiteX18" fmla="*/ 1054596 w 1619218"/>
                <a:gd name="connsiteY18" fmla="*/ 1768667 h 2576891"/>
                <a:gd name="connsiteX19" fmla="*/ 856640 w 1619218"/>
                <a:gd name="connsiteY19" fmla="*/ 1618735 h 2576891"/>
                <a:gd name="connsiteX20" fmla="*/ 837508 w 1619218"/>
                <a:gd name="connsiteY20" fmla="*/ 1617174 h 2576891"/>
                <a:gd name="connsiteX21" fmla="*/ 203423 w 1619218"/>
                <a:gd name="connsiteY21" fmla="*/ 1891267 h 2576891"/>
                <a:gd name="connsiteX22" fmla="*/ 186243 w 1619218"/>
                <a:gd name="connsiteY22" fmla="*/ 1910789 h 2576891"/>
                <a:gd name="connsiteX23" fmla="*/ 5857 w 1619218"/>
                <a:gd name="connsiteY23" fmla="*/ 2567130 h 2576891"/>
                <a:gd name="connsiteX24" fmla="*/ 1171 w 1619218"/>
                <a:gd name="connsiteY24" fmla="*/ 2576891 h 2576891"/>
                <a:gd name="connsiteX25" fmla="*/ 390 w 1619218"/>
                <a:gd name="connsiteY25" fmla="*/ 2566740 h 2576891"/>
                <a:gd name="connsiteX26" fmla="*/ 0 w 1619218"/>
                <a:gd name="connsiteY26" fmla="*/ 1730794 h 2576891"/>
                <a:gd name="connsiteX27" fmla="*/ 11713 w 1619218"/>
                <a:gd name="connsiteY27" fmla="*/ 1712052 h 2576891"/>
                <a:gd name="connsiteX28" fmla="*/ 700461 w 1619218"/>
                <a:gd name="connsiteY28" fmla="*/ 1275923 h 2576891"/>
                <a:gd name="connsiteX29" fmla="*/ 712565 w 1619218"/>
                <a:gd name="connsiteY29" fmla="*/ 1256010 h 2576891"/>
                <a:gd name="connsiteX30" fmla="*/ 721545 w 1619218"/>
                <a:gd name="connsiteY30" fmla="*/ 1032285 h 2576891"/>
                <a:gd name="connsiteX31" fmla="*/ 730916 w 1619218"/>
                <a:gd name="connsiteY31" fmla="*/ 810901 h 2576891"/>
                <a:gd name="connsiteX32" fmla="*/ 739896 w 1619218"/>
                <a:gd name="connsiteY32" fmla="*/ 592251 h 2576891"/>
                <a:gd name="connsiteX33" fmla="*/ 746924 w 1619218"/>
                <a:gd name="connsiteY33" fmla="*/ 436463 h 2576891"/>
                <a:gd name="connsiteX34" fmla="*/ 755124 w 1619218"/>
                <a:gd name="connsiteY34" fmla="*/ 422797 h 2576891"/>
                <a:gd name="connsiteX35" fmla="*/ 1484088 w 1619218"/>
                <a:gd name="connsiteY35" fmla="*/ 1505 h 2576891"/>
                <a:gd name="connsiteX36" fmla="*/ 1487602 w 1619218"/>
                <a:gd name="connsiteY36" fmla="*/ 334 h 2576891"/>
                <a:gd name="connsiteX37" fmla="*/ 1490725 w 1619218"/>
                <a:gd name="connsiteY37" fmla="*/ 725 h 2576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619218" h="2576891">
                  <a:moveTo>
                    <a:pt x="1490725" y="725"/>
                  </a:moveTo>
                  <a:cubicBezTo>
                    <a:pt x="1487602" y="4239"/>
                    <a:pt x="1484478" y="7362"/>
                    <a:pt x="1480964" y="10876"/>
                  </a:cubicBezTo>
                  <a:cubicBezTo>
                    <a:pt x="1322833" y="170959"/>
                    <a:pt x="1164312" y="331433"/>
                    <a:pt x="1005790" y="491906"/>
                  </a:cubicBezTo>
                  <a:cubicBezTo>
                    <a:pt x="999543" y="498544"/>
                    <a:pt x="997201" y="504401"/>
                    <a:pt x="997982" y="513381"/>
                  </a:cubicBezTo>
                  <a:cubicBezTo>
                    <a:pt x="1005400" y="576633"/>
                    <a:pt x="1012428" y="640276"/>
                    <a:pt x="1019847" y="703919"/>
                  </a:cubicBezTo>
                  <a:cubicBezTo>
                    <a:pt x="1027265" y="766781"/>
                    <a:pt x="1034684" y="830033"/>
                    <a:pt x="1041712" y="892895"/>
                  </a:cubicBezTo>
                  <a:cubicBezTo>
                    <a:pt x="1049130" y="956928"/>
                    <a:pt x="1056549" y="1020571"/>
                    <a:pt x="1063967" y="1084604"/>
                  </a:cubicBezTo>
                  <a:cubicBezTo>
                    <a:pt x="1068652" y="1123649"/>
                    <a:pt x="1073728" y="1163084"/>
                    <a:pt x="1077242" y="1202129"/>
                  </a:cubicBezTo>
                  <a:cubicBezTo>
                    <a:pt x="1078023" y="1211890"/>
                    <a:pt x="1082318" y="1215014"/>
                    <a:pt x="1090127" y="1218528"/>
                  </a:cubicBezTo>
                  <a:cubicBezTo>
                    <a:pt x="1221708" y="1273971"/>
                    <a:pt x="1353678" y="1329805"/>
                    <a:pt x="1485259" y="1385639"/>
                  </a:cubicBezTo>
                  <a:cubicBezTo>
                    <a:pt x="1526256" y="1402818"/>
                    <a:pt x="1567253" y="1420389"/>
                    <a:pt x="1608250" y="1437568"/>
                  </a:cubicBezTo>
                  <a:cubicBezTo>
                    <a:pt x="1616839" y="1441082"/>
                    <a:pt x="1619573" y="1445768"/>
                    <a:pt x="1619182" y="1454748"/>
                  </a:cubicBezTo>
                  <a:cubicBezTo>
                    <a:pt x="1618792" y="1503163"/>
                    <a:pt x="1618792" y="1551579"/>
                    <a:pt x="1618792" y="1601556"/>
                  </a:cubicBezTo>
                  <a:cubicBezTo>
                    <a:pt x="1509857" y="1601556"/>
                    <a:pt x="1401704" y="1601556"/>
                    <a:pt x="1290036" y="1601556"/>
                  </a:cubicBezTo>
                  <a:cubicBezTo>
                    <a:pt x="1345479" y="1697606"/>
                    <a:pt x="1399751" y="1791703"/>
                    <a:pt x="1454414" y="1886582"/>
                  </a:cubicBezTo>
                  <a:cubicBezTo>
                    <a:pt x="1426692" y="1902590"/>
                    <a:pt x="1399361" y="1918598"/>
                    <a:pt x="1372030" y="1934216"/>
                  </a:cubicBezTo>
                  <a:cubicBezTo>
                    <a:pt x="1356802" y="1943197"/>
                    <a:pt x="1341184" y="1951005"/>
                    <a:pt x="1326347" y="1960767"/>
                  </a:cubicBezTo>
                  <a:cubicBezTo>
                    <a:pt x="1318929" y="1965452"/>
                    <a:pt x="1314243" y="1965062"/>
                    <a:pt x="1307215" y="1959595"/>
                  </a:cubicBezTo>
                  <a:cubicBezTo>
                    <a:pt x="1223269" y="1895952"/>
                    <a:pt x="1138933" y="1832310"/>
                    <a:pt x="1054596" y="1768667"/>
                  </a:cubicBezTo>
                  <a:cubicBezTo>
                    <a:pt x="988611" y="1718690"/>
                    <a:pt x="922235" y="1669103"/>
                    <a:pt x="856640" y="1618735"/>
                  </a:cubicBezTo>
                  <a:cubicBezTo>
                    <a:pt x="849612" y="1613269"/>
                    <a:pt x="844536" y="1613660"/>
                    <a:pt x="837508" y="1617174"/>
                  </a:cubicBezTo>
                  <a:cubicBezTo>
                    <a:pt x="626276" y="1708929"/>
                    <a:pt x="415045" y="1800293"/>
                    <a:pt x="203423" y="1891267"/>
                  </a:cubicBezTo>
                  <a:cubicBezTo>
                    <a:pt x="193662" y="1895562"/>
                    <a:pt x="188976" y="1901028"/>
                    <a:pt x="186243" y="1910789"/>
                  </a:cubicBezTo>
                  <a:cubicBezTo>
                    <a:pt x="126505" y="2129440"/>
                    <a:pt x="65985" y="2348090"/>
                    <a:pt x="5857" y="2567130"/>
                  </a:cubicBezTo>
                  <a:cubicBezTo>
                    <a:pt x="5076" y="2570254"/>
                    <a:pt x="3904" y="2573768"/>
                    <a:pt x="1171" y="2576891"/>
                  </a:cubicBezTo>
                  <a:cubicBezTo>
                    <a:pt x="781" y="2573377"/>
                    <a:pt x="390" y="2570254"/>
                    <a:pt x="390" y="2566740"/>
                  </a:cubicBezTo>
                  <a:cubicBezTo>
                    <a:pt x="390" y="2287961"/>
                    <a:pt x="390" y="2009573"/>
                    <a:pt x="0" y="1730794"/>
                  </a:cubicBezTo>
                  <a:cubicBezTo>
                    <a:pt x="0" y="1721032"/>
                    <a:pt x="3904" y="1716737"/>
                    <a:pt x="11713" y="1712052"/>
                  </a:cubicBezTo>
                  <a:cubicBezTo>
                    <a:pt x="241296" y="1566806"/>
                    <a:pt x="470879" y="1421169"/>
                    <a:pt x="700461" y="1275923"/>
                  </a:cubicBezTo>
                  <a:cubicBezTo>
                    <a:pt x="708661" y="1270848"/>
                    <a:pt x="712175" y="1265772"/>
                    <a:pt x="712565" y="1256010"/>
                  </a:cubicBezTo>
                  <a:cubicBezTo>
                    <a:pt x="715298" y="1181435"/>
                    <a:pt x="718422" y="1106860"/>
                    <a:pt x="721545" y="1032285"/>
                  </a:cubicBezTo>
                  <a:cubicBezTo>
                    <a:pt x="724669" y="958490"/>
                    <a:pt x="727793" y="884696"/>
                    <a:pt x="730916" y="810901"/>
                  </a:cubicBezTo>
                  <a:cubicBezTo>
                    <a:pt x="734040" y="737888"/>
                    <a:pt x="736773" y="665265"/>
                    <a:pt x="739896" y="592251"/>
                  </a:cubicBezTo>
                  <a:cubicBezTo>
                    <a:pt x="742239" y="540322"/>
                    <a:pt x="744191" y="488392"/>
                    <a:pt x="746924" y="436463"/>
                  </a:cubicBezTo>
                  <a:cubicBezTo>
                    <a:pt x="747315" y="431778"/>
                    <a:pt x="751219" y="425140"/>
                    <a:pt x="755124" y="422797"/>
                  </a:cubicBezTo>
                  <a:cubicBezTo>
                    <a:pt x="997982" y="282237"/>
                    <a:pt x="1241230" y="142066"/>
                    <a:pt x="1484088" y="1505"/>
                  </a:cubicBezTo>
                  <a:cubicBezTo>
                    <a:pt x="1485259" y="725"/>
                    <a:pt x="1486430" y="725"/>
                    <a:pt x="1487602" y="334"/>
                  </a:cubicBezTo>
                  <a:cubicBezTo>
                    <a:pt x="1489554" y="-447"/>
                    <a:pt x="1489944" y="334"/>
                    <a:pt x="1490725" y="725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858BD16E-E752-414A-9C05-8AA3D39B7BD2}"/>
                </a:ext>
              </a:extLst>
            </p:cNvPr>
            <p:cNvSpPr/>
            <p:nvPr/>
          </p:nvSpPr>
          <p:spPr>
            <a:xfrm>
              <a:off x="7427691" y="2118400"/>
              <a:ext cx="522808" cy="903493"/>
            </a:xfrm>
            <a:custGeom>
              <a:avLst/>
              <a:gdLst>
                <a:gd name="connsiteX0" fmla="*/ 781 w 522808"/>
                <a:gd name="connsiteY0" fmla="*/ 0 h 903493"/>
                <a:gd name="connsiteX1" fmla="*/ 155788 w 522808"/>
                <a:gd name="connsiteY1" fmla="*/ 116353 h 903493"/>
                <a:gd name="connsiteX2" fmla="*/ 169063 w 522808"/>
                <a:gd name="connsiteY2" fmla="*/ 126505 h 903493"/>
                <a:gd name="connsiteX3" fmla="*/ 204204 w 522808"/>
                <a:gd name="connsiteY3" fmla="*/ 196004 h 903493"/>
                <a:gd name="connsiteX4" fmla="*/ 196785 w 522808"/>
                <a:gd name="connsiteY4" fmla="*/ 477907 h 903493"/>
                <a:gd name="connsiteX5" fmla="*/ 206546 w 522808"/>
                <a:gd name="connsiteY5" fmla="*/ 493524 h 903493"/>
                <a:gd name="connsiteX6" fmla="*/ 480249 w 522808"/>
                <a:gd name="connsiteY6" fmla="*/ 643456 h 903493"/>
                <a:gd name="connsiteX7" fmla="*/ 493525 w 522808"/>
                <a:gd name="connsiteY7" fmla="*/ 661807 h 903493"/>
                <a:gd name="connsiteX8" fmla="*/ 514999 w 522808"/>
                <a:gd name="connsiteY8" fmla="*/ 840632 h 903493"/>
                <a:gd name="connsiteX9" fmla="*/ 522808 w 522808"/>
                <a:gd name="connsiteY9" fmla="*/ 903493 h 903493"/>
                <a:gd name="connsiteX10" fmla="*/ 453699 w 522808"/>
                <a:gd name="connsiteY10" fmla="*/ 863668 h 903493"/>
                <a:gd name="connsiteX11" fmla="*/ 10933 w 522808"/>
                <a:gd name="connsiteY11" fmla="*/ 607535 h 903493"/>
                <a:gd name="connsiteX12" fmla="*/ 0 w 522808"/>
                <a:gd name="connsiteY12" fmla="*/ 592308 h 903493"/>
                <a:gd name="connsiteX13" fmla="*/ 0 w 522808"/>
                <a:gd name="connsiteY13" fmla="*/ 7809 h 903493"/>
                <a:gd name="connsiteX14" fmla="*/ 781 w 522808"/>
                <a:gd name="connsiteY14" fmla="*/ 0 h 90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2808" h="903493">
                  <a:moveTo>
                    <a:pt x="781" y="0"/>
                  </a:moveTo>
                  <a:cubicBezTo>
                    <a:pt x="53491" y="39825"/>
                    <a:pt x="104640" y="78089"/>
                    <a:pt x="155788" y="116353"/>
                  </a:cubicBezTo>
                  <a:cubicBezTo>
                    <a:pt x="160083" y="119867"/>
                    <a:pt x="164378" y="123772"/>
                    <a:pt x="169063" y="126505"/>
                  </a:cubicBezTo>
                  <a:cubicBezTo>
                    <a:pt x="198737" y="140951"/>
                    <a:pt x="205765" y="163597"/>
                    <a:pt x="204204" y="196004"/>
                  </a:cubicBezTo>
                  <a:cubicBezTo>
                    <a:pt x="199909" y="289711"/>
                    <a:pt x="199128" y="383809"/>
                    <a:pt x="196785" y="477907"/>
                  </a:cubicBezTo>
                  <a:cubicBezTo>
                    <a:pt x="196395" y="486496"/>
                    <a:pt x="199909" y="489620"/>
                    <a:pt x="206546" y="493524"/>
                  </a:cubicBezTo>
                  <a:cubicBezTo>
                    <a:pt x="297911" y="543502"/>
                    <a:pt x="388885" y="593479"/>
                    <a:pt x="480249" y="643456"/>
                  </a:cubicBezTo>
                  <a:cubicBezTo>
                    <a:pt x="488058" y="647751"/>
                    <a:pt x="492353" y="652436"/>
                    <a:pt x="493525" y="661807"/>
                  </a:cubicBezTo>
                  <a:cubicBezTo>
                    <a:pt x="500553" y="721545"/>
                    <a:pt x="507971" y="780893"/>
                    <a:pt x="514999" y="840632"/>
                  </a:cubicBezTo>
                  <a:cubicBezTo>
                    <a:pt x="517342" y="860935"/>
                    <a:pt x="520075" y="881238"/>
                    <a:pt x="522808" y="903493"/>
                  </a:cubicBezTo>
                  <a:cubicBezTo>
                    <a:pt x="498991" y="889828"/>
                    <a:pt x="476345" y="876943"/>
                    <a:pt x="453699" y="863668"/>
                  </a:cubicBezTo>
                  <a:cubicBezTo>
                    <a:pt x="306110" y="778160"/>
                    <a:pt x="158521" y="693043"/>
                    <a:pt x="10933" y="607535"/>
                  </a:cubicBezTo>
                  <a:cubicBezTo>
                    <a:pt x="4685" y="604021"/>
                    <a:pt x="0" y="601288"/>
                    <a:pt x="0" y="592308"/>
                  </a:cubicBezTo>
                  <a:cubicBezTo>
                    <a:pt x="390" y="397475"/>
                    <a:pt x="0" y="202642"/>
                    <a:pt x="0" y="7809"/>
                  </a:cubicBezTo>
                  <a:cubicBezTo>
                    <a:pt x="390" y="5857"/>
                    <a:pt x="390" y="3904"/>
                    <a:pt x="781" y="0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670C7DCA-4DC1-4C21-88D6-1790E6D615C7}"/>
                </a:ext>
              </a:extLst>
            </p:cNvPr>
            <p:cNvSpPr/>
            <p:nvPr/>
          </p:nvSpPr>
          <p:spPr>
            <a:xfrm>
              <a:off x="8524455" y="2117619"/>
              <a:ext cx="520855" cy="902712"/>
            </a:xfrm>
            <a:custGeom>
              <a:avLst/>
              <a:gdLst>
                <a:gd name="connsiteX0" fmla="*/ 520856 w 520855"/>
                <a:gd name="connsiteY0" fmla="*/ 0 h 902712"/>
                <a:gd name="connsiteX1" fmla="*/ 520856 w 520855"/>
                <a:gd name="connsiteY1" fmla="*/ 63252 h 902712"/>
                <a:gd name="connsiteX2" fmla="*/ 520856 w 520855"/>
                <a:gd name="connsiteY2" fmla="*/ 588793 h 902712"/>
                <a:gd name="connsiteX3" fmla="*/ 509533 w 520855"/>
                <a:gd name="connsiteY3" fmla="*/ 609097 h 902712"/>
                <a:gd name="connsiteX4" fmla="*/ 10933 w 520855"/>
                <a:gd name="connsiteY4" fmla="*/ 896856 h 902712"/>
                <a:gd name="connsiteX5" fmla="*/ 0 w 520855"/>
                <a:gd name="connsiteY5" fmla="*/ 902713 h 902712"/>
                <a:gd name="connsiteX6" fmla="*/ 6638 w 520855"/>
                <a:gd name="connsiteY6" fmla="*/ 845317 h 902712"/>
                <a:gd name="connsiteX7" fmla="*/ 28893 w 520855"/>
                <a:gd name="connsiteY7" fmla="*/ 661417 h 902712"/>
                <a:gd name="connsiteX8" fmla="*/ 40216 w 520855"/>
                <a:gd name="connsiteY8" fmla="*/ 644627 h 902712"/>
                <a:gd name="connsiteX9" fmla="*/ 313138 w 520855"/>
                <a:gd name="connsiteY9" fmla="*/ 495477 h 902712"/>
                <a:gd name="connsiteX10" fmla="*/ 324852 w 520855"/>
                <a:gd name="connsiteY10" fmla="*/ 474393 h 902712"/>
                <a:gd name="connsiteX11" fmla="*/ 317433 w 520855"/>
                <a:gd name="connsiteY11" fmla="*/ 163988 h 902712"/>
                <a:gd name="connsiteX12" fmla="*/ 326804 w 520855"/>
                <a:gd name="connsiteY12" fmla="*/ 144856 h 902712"/>
                <a:gd name="connsiteX13" fmla="*/ 509142 w 520855"/>
                <a:gd name="connsiteY13" fmla="*/ 8199 h 902712"/>
                <a:gd name="connsiteX14" fmla="*/ 520856 w 520855"/>
                <a:gd name="connsiteY14" fmla="*/ 0 h 90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0855" h="902712">
                  <a:moveTo>
                    <a:pt x="520856" y="0"/>
                  </a:moveTo>
                  <a:cubicBezTo>
                    <a:pt x="520856" y="23036"/>
                    <a:pt x="520856" y="42949"/>
                    <a:pt x="520856" y="63252"/>
                  </a:cubicBezTo>
                  <a:cubicBezTo>
                    <a:pt x="520856" y="238563"/>
                    <a:pt x="520856" y="413483"/>
                    <a:pt x="520856" y="588793"/>
                  </a:cubicBezTo>
                  <a:cubicBezTo>
                    <a:pt x="520856" y="598555"/>
                    <a:pt x="518123" y="604021"/>
                    <a:pt x="509533" y="609097"/>
                  </a:cubicBezTo>
                  <a:cubicBezTo>
                    <a:pt x="343203" y="704756"/>
                    <a:pt x="176872" y="800806"/>
                    <a:pt x="10933" y="896856"/>
                  </a:cubicBezTo>
                  <a:cubicBezTo>
                    <a:pt x="8199" y="898418"/>
                    <a:pt x="5076" y="899979"/>
                    <a:pt x="0" y="902713"/>
                  </a:cubicBezTo>
                  <a:cubicBezTo>
                    <a:pt x="2343" y="882409"/>
                    <a:pt x="4295" y="863668"/>
                    <a:pt x="6638" y="845317"/>
                  </a:cubicBezTo>
                  <a:cubicBezTo>
                    <a:pt x="14056" y="784017"/>
                    <a:pt x="21865" y="722717"/>
                    <a:pt x="28893" y="661417"/>
                  </a:cubicBezTo>
                  <a:cubicBezTo>
                    <a:pt x="29674" y="653608"/>
                    <a:pt x="32797" y="648532"/>
                    <a:pt x="40216" y="644627"/>
                  </a:cubicBezTo>
                  <a:cubicBezTo>
                    <a:pt x="131190" y="595041"/>
                    <a:pt x="222164" y="545063"/>
                    <a:pt x="313138" y="495477"/>
                  </a:cubicBezTo>
                  <a:cubicBezTo>
                    <a:pt x="322509" y="490401"/>
                    <a:pt x="324852" y="484544"/>
                    <a:pt x="324852" y="474393"/>
                  </a:cubicBezTo>
                  <a:cubicBezTo>
                    <a:pt x="322119" y="370924"/>
                    <a:pt x="320166" y="267456"/>
                    <a:pt x="317433" y="163988"/>
                  </a:cubicBezTo>
                  <a:cubicBezTo>
                    <a:pt x="317043" y="155398"/>
                    <a:pt x="319776" y="150322"/>
                    <a:pt x="326804" y="144856"/>
                  </a:cubicBezTo>
                  <a:cubicBezTo>
                    <a:pt x="387714" y="99564"/>
                    <a:pt x="448233" y="53882"/>
                    <a:pt x="509142" y="8199"/>
                  </a:cubicBezTo>
                  <a:cubicBezTo>
                    <a:pt x="512266" y="5857"/>
                    <a:pt x="515780" y="3514"/>
                    <a:pt x="520856" y="0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7FC6FF3-2E41-4B05-961E-D822BD91A797}"/>
                </a:ext>
              </a:extLst>
            </p:cNvPr>
            <p:cNvSpPr/>
            <p:nvPr/>
          </p:nvSpPr>
          <p:spPr>
            <a:xfrm>
              <a:off x="7716621" y="1306856"/>
              <a:ext cx="1042882" cy="395220"/>
            </a:xfrm>
            <a:custGeom>
              <a:avLst/>
              <a:gdLst>
                <a:gd name="connsiteX0" fmla="*/ 1042883 w 1042882"/>
                <a:gd name="connsiteY0" fmla="*/ 297716 h 395220"/>
                <a:gd name="connsiteX1" fmla="*/ 815253 w 1042882"/>
                <a:gd name="connsiteY1" fmla="*/ 394156 h 395220"/>
                <a:gd name="connsiteX2" fmla="*/ 799244 w 1042882"/>
                <a:gd name="connsiteY2" fmla="*/ 391423 h 395220"/>
                <a:gd name="connsiteX3" fmla="*/ 534521 w 1042882"/>
                <a:gd name="connsiteY3" fmla="*/ 230559 h 395220"/>
                <a:gd name="connsiteX4" fmla="*/ 509533 w 1042882"/>
                <a:gd name="connsiteY4" fmla="*/ 230559 h 395220"/>
                <a:gd name="connsiteX5" fmla="*/ 245981 w 1042882"/>
                <a:gd name="connsiteY5" fmla="*/ 391032 h 395220"/>
                <a:gd name="connsiteX6" fmla="*/ 221383 w 1042882"/>
                <a:gd name="connsiteY6" fmla="*/ 392594 h 395220"/>
                <a:gd name="connsiteX7" fmla="*/ 12104 w 1042882"/>
                <a:gd name="connsiteY7" fmla="*/ 303572 h 395220"/>
                <a:gd name="connsiteX8" fmla="*/ 0 w 1042882"/>
                <a:gd name="connsiteY8" fmla="*/ 298106 h 395220"/>
                <a:gd name="connsiteX9" fmla="*/ 19132 w 1042882"/>
                <a:gd name="connsiteY9" fmla="*/ 286783 h 395220"/>
                <a:gd name="connsiteX10" fmla="*/ 509142 w 1042882"/>
                <a:gd name="connsiteY10" fmla="*/ 4100 h 395220"/>
                <a:gd name="connsiteX11" fmla="*/ 534521 w 1042882"/>
                <a:gd name="connsiteY11" fmla="*/ 4100 h 395220"/>
                <a:gd name="connsiteX12" fmla="*/ 1032341 w 1042882"/>
                <a:gd name="connsiteY12" fmla="*/ 291078 h 395220"/>
                <a:gd name="connsiteX13" fmla="*/ 1042883 w 1042882"/>
                <a:gd name="connsiteY13" fmla="*/ 297716 h 39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2882" h="395220">
                  <a:moveTo>
                    <a:pt x="1042883" y="297716"/>
                  </a:moveTo>
                  <a:cubicBezTo>
                    <a:pt x="965574" y="330513"/>
                    <a:pt x="890609" y="362920"/>
                    <a:pt x="815253" y="394156"/>
                  </a:cubicBezTo>
                  <a:cubicBezTo>
                    <a:pt x="810958" y="396108"/>
                    <a:pt x="803539" y="394156"/>
                    <a:pt x="799244" y="391423"/>
                  </a:cubicBezTo>
                  <a:cubicBezTo>
                    <a:pt x="710613" y="337932"/>
                    <a:pt x="622372" y="284440"/>
                    <a:pt x="534521" y="230559"/>
                  </a:cubicBezTo>
                  <a:cubicBezTo>
                    <a:pt x="525151" y="224702"/>
                    <a:pt x="518904" y="225092"/>
                    <a:pt x="509533" y="230559"/>
                  </a:cubicBezTo>
                  <a:cubicBezTo>
                    <a:pt x="421682" y="284440"/>
                    <a:pt x="333832" y="337541"/>
                    <a:pt x="245981" y="391032"/>
                  </a:cubicBezTo>
                  <a:cubicBezTo>
                    <a:pt x="237392" y="396108"/>
                    <a:pt x="230754" y="396499"/>
                    <a:pt x="221383" y="392594"/>
                  </a:cubicBezTo>
                  <a:cubicBezTo>
                    <a:pt x="151884" y="362530"/>
                    <a:pt x="81994" y="333246"/>
                    <a:pt x="12104" y="303572"/>
                  </a:cubicBezTo>
                  <a:cubicBezTo>
                    <a:pt x="8590" y="302011"/>
                    <a:pt x="5076" y="300449"/>
                    <a:pt x="0" y="298106"/>
                  </a:cubicBezTo>
                  <a:cubicBezTo>
                    <a:pt x="7028" y="293811"/>
                    <a:pt x="13275" y="290297"/>
                    <a:pt x="19132" y="286783"/>
                  </a:cubicBezTo>
                  <a:cubicBezTo>
                    <a:pt x="182339" y="192685"/>
                    <a:pt x="345936" y="98588"/>
                    <a:pt x="509142" y="4100"/>
                  </a:cubicBezTo>
                  <a:cubicBezTo>
                    <a:pt x="518513" y="-1367"/>
                    <a:pt x="525151" y="-1367"/>
                    <a:pt x="534521" y="4100"/>
                  </a:cubicBezTo>
                  <a:cubicBezTo>
                    <a:pt x="700461" y="100150"/>
                    <a:pt x="866401" y="195419"/>
                    <a:pt x="1032341" y="291078"/>
                  </a:cubicBezTo>
                  <a:cubicBezTo>
                    <a:pt x="1035074" y="293030"/>
                    <a:pt x="1038198" y="294592"/>
                    <a:pt x="1042883" y="297716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49AED1F4-13E3-4926-BBA9-E1FE2EDCE3C5}"/>
              </a:ext>
            </a:extLst>
          </p:cNvPr>
          <p:cNvSpPr txBox="1"/>
          <p:nvPr/>
        </p:nvSpPr>
        <p:spPr>
          <a:xfrm>
            <a:off x="826524" y="557297"/>
            <a:ext cx="327978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L</a:t>
            </a:r>
            <a:r>
              <a:rPr lang="en-US" altLang="ko-KR" sz="28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OREM IPSUM</a:t>
            </a:r>
          </a:p>
          <a:p>
            <a:r>
              <a:rPr lang="en-US" altLang="ko-KR" sz="28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DOLOR SIT AMET, </a:t>
            </a:r>
            <a:endParaRPr lang="ko-KR" altLang="en-US" sz="2800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49533A9-DB25-455B-85BD-2FA69E07E7BC}"/>
              </a:ext>
            </a:extLst>
          </p:cNvPr>
          <p:cNvGrpSpPr/>
          <p:nvPr/>
        </p:nvGrpSpPr>
        <p:grpSpPr>
          <a:xfrm>
            <a:off x="1787683" y="2154987"/>
            <a:ext cx="2231445" cy="4286982"/>
            <a:chOff x="1822517" y="1986624"/>
            <a:chExt cx="2231445" cy="4286982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C322BCB4-A6D9-4445-A388-7D46515C270A}"/>
                </a:ext>
              </a:extLst>
            </p:cNvPr>
            <p:cNvSpPr/>
            <p:nvPr/>
          </p:nvSpPr>
          <p:spPr>
            <a:xfrm rot="19932313">
              <a:off x="1822517" y="1986624"/>
              <a:ext cx="1232787" cy="36211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C485A2E-8B88-47C9-8F5D-3B3AF235DDDB}"/>
                </a:ext>
              </a:extLst>
            </p:cNvPr>
            <p:cNvSpPr/>
            <p:nvPr/>
          </p:nvSpPr>
          <p:spPr>
            <a:xfrm rot="19932313">
              <a:off x="2954131" y="2084106"/>
              <a:ext cx="1099831" cy="4189500"/>
            </a:xfrm>
            <a:custGeom>
              <a:avLst/>
              <a:gdLst>
                <a:gd name="connsiteX0" fmla="*/ 0 w 1442024"/>
                <a:gd name="connsiteY0" fmla="*/ 0 h 5492991"/>
                <a:gd name="connsiteX1" fmla="*/ 1442024 w 1442024"/>
                <a:gd name="connsiteY1" fmla="*/ 0 h 5492991"/>
                <a:gd name="connsiteX2" fmla="*/ 1442024 w 1442024"/>
                <a:gd name="connsiteY2" fmla="*/ 4771979 h 5492991"/>
                <a:gd name="connsiteX3" fmla="*/ 721012 w 1442024"/>
                <a:gd name="connsiteY3" fmla="*/ 5492991 h 5492991"/>
                <a:gd name="connsiteX4" fmla="*/ 0 w 1442024"/>
                <a:gd name="connsiteY4" fmla="*/ 4771979 h 549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2024" h="5492991">
                  <a:moveTo>
                    <a:pt x="0" y="0"/>
                  </a:moveTo>
                  <a:lnTo>
                    <a:pt x="1442024" y="0"/>
                  </a:lnTo>
                  <a:lnTo>
                    <a:pt x="1442024" y="4771979"/>
                  </a:lnTo>
                  <a:cubicBezTo>
                    <a:pt x="1442024" y="5170183"/>
                    <a:pt x="1119215" y="5492991"/>
                    <a:pt x="721012" y="5492991"/>
                  </a:cubicBezTo>
                  <a:cubicBezTo>
                    <a:pt x="322809" y="5492991"/>
                    <a:pt x="0" y="5170183"/>
                    <a:pt x="0" y="477197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E0B2B9-1D6A-4A73-9C5A-60136E6FF1C8}"/>
                </a:ext>
              </a:extLst>
            </p:cNvPr>
            <p:cNvSpPr/>
            <p:nvPr/>
          </p:nvSpPr>
          <p:spPr>
            <a:xfrm rot="19932313">
              <a:off x="2996974" y="2091047"/>
              <a:ext cx="964171" cy="4093977"/>
            </a:xfrm>
            <a:custGeom>
              <a:avLst/>
              <a:gdLst>
                <a:gd name="connsiteX0" fmla="*/ 0 w 1264155"/>
                <a:gd name="connsiteY0" fmla="*/ 0 h 5367748"/>
                <a:gd name="connsiteX1" fmla="*/ 136213 w 1264155"/>
                <a:gd name="connsiteY1" fmla="*/ 0 h 5367748"/>
                <a:gd name="connsiteX2" fmla="*/ 136213 w 1264155"/>
                <a:gd name="connsiteY2" fmla="*/ 4762572 h 5367748"/>
                <a:gd name="connsiteX3" fmla="*/ 622471 w 1264155"/>
                <a:gd name="connsiteY3" fmla="*/ 5248829 h 5367748"/>
                <a:gd name="connsiteX4" fmla="*/ 1108728 w 1264155"/>
                <a:gd name="connsiteY4" fmla="*/ 4762572 h 5367748"/>
                <a:gd name="connsiteX5" fmla="*/ 1108728 w 1264155"/>
                <a:gd name="connsiteY5" fmla="*/ 0 h 5367748"/>
                <a:gd name="connsiteX6" fmla="*/ 1264155 w 1264155"/>
                <a:gd name="connsiteY6" fmla="*/ 0 h 5367748"/>
                <a:gd name="connsiteX7" fmla="*/ 1264155 w 1264155"/>
                <a:gd name="connsiteY7" fmla="*/ 4735671 h 5367748"/>
                <a:gd name="connsiteX8" fmla="*/ 632077 w 1264155"/>
                <a:gd name="connsiteY8" fmla="*/ 5367748 h 5367748"/>
                <a:gd name="connsiteX9" fmla="*/ 0 w 1264155"/>
                <a:gd name="connsiteY9" fmla="*/ 4735671 h 536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64155" h="5367748">
                  <a:moveTo>
                    <a:pt x="0" y="0"/>
                  </a:moveTo>
                  <a:lnTo>
                    <a:pt x="136213" y="0"/>
                  </a:lnTo>
                  <a:lnTo>
                    <a:pt x="136213" y="4762572"/>
                  </a:lnTo>
                  <a:cubicBezTo>
                    <a:pt x="136213" y="5031125"/>
                    <a:pt x="353917" y="5248829"/>
                    <a:pt x="622471" y="5248829"/>
                  </a:cubicBezTo>
                  <a:cubicBezTo>
                    <a:pt x="891024" y="5248829"/>
                    <a:pt x="1108728" y="5031125"/>
                    <a:pt x="1108728" y="4762572"/>
                  </a:cubicBezTo>
                  <a:lnTo>
                    <a:pt x="1108728" y="0"/>
                  </a:lnTo>
                  <a:lnTo>
                    <a:pt x="1264155" y="0"/>
                  </a:lnTo>
                  <a:lnTo>
                    <a:pt x="1264155" y="4735671"/>
                  </a:lnTo>
                  <a:cubicBezTo>
                    <a:pt x="1264155" y="5084756"/>
                    <a:pt x="981163" y="5367748"/>
                    <a:pt x="632077" y="5367748"/>
                  </a:cubicBezTo>
                  <a:cubicBezTo>
                    <a:pt x="282992" y="5367748"/>
                    <a:pt x="0" y="5084756"/>
                    <a:pt x="0" y="473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7B8CF5A-AD65-4681-88DE-21F4BA71F496}"/>
                </a:ext>
              </a:extLst>
            </p:cNvPr>
            <p:cNvSpPr/>
            <p:nvPr/>
          </p:nvSpPr>
          <p:spPr>
            <a:xfrm rot="19932313">
              <a:off x="3294133" y="2779064"/>
              <a:ext cx="614984" cy="3215506"/>
            </a:xfrm>
            <a:custGeom>
              <a:avLst/>
              <a:gdLst>
                <a:gd name="connsiteX0" fmla="*/ 0 w 701351"/>
                <a:gd name="connsiteY0" fmla="*/ 0 h 3667084"/>
                <a:gd name="connsiteX1" fmla="*/ 701351 w 701351"/>
                <a:gd name="connsiteY1" fmla="*/ 369699 h 3667084"/>
                <a:gd name="connsiteX2" fmla="*/ 701351 w 701351"/>
                <a:gd name="connsiteY2" fmla="*/ 3316408 h 3667084"/>
                <a:gd name="connsiteX3" fmla="*/ 350675 w 701351"/>
                <a:gd name="connsiteY3" fmla="*/ 3667084 h 3667084"/>
                <a:gd name="connsiteX4" fmla="*/ 350676 w 701351"/>
                <a:gd name="connsiteY4" fmla="*/ 3667083 h 3667084"/>
                <a:gd name="connsiteX5" fmla="*/ 0 w 701351"/>
                <a:gd name="connsiteY5" fmla="*/ 3316407 h 366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351" h="3667084">
                  <a:moveTo>
                    <a:pt x="0" y="0"/>
                  </a:moveTo>
                  <a:lnTo>
                    <a:pt x="701351" y="369699"/>
                  </a:lnTo>
                  <a:lnTo>
                    <a:pt x="701351" y="3316408"/>
                  </a:lnTo>
                  <a:cubicBezTo>
                    <a:pt x="701351" y="3510081"/>
                    <a:pt x="544348" y="3667084"/>
                    <a:pt x="350675" y="3667084"/>
                  </a:cubicBezTo>
                  <a:lnTo>
                    <a:pt x="350676" y="3667083"/>
                  </a:lnTo>
                  <a:cubicBezTo>
                    <a:pt x="157003" y="3667083"/>
                    <a:pt x="0" y="3510080"/>
                    <a:pt x="0" y="33164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49201B7-D7FA-4A12-B6AE-55B6D6168D97}"/>
                </a:ext>
              </a:extLst>
            </p:cNvPr>
            <p:cNvSpPr/>
            <p:nvPr/>
          </p:nvSpPr>
          <p:spPr>
            <a:xfrm rot="19932313">
              <a:off x="3180098" y="3000299"/>
              <a:ext cx="46001" cy="1991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31764B4-A68C-4009-B43C-77C6618C9909}"/>
                </a:ext>
              </a:extLst>
            </p:cNvPr>
            <p:cNvSpPr/>
            <p:nvPr/>
          </p:nvSpPr>
          <p:spPr>
            <a:xfrm rot="19932313">
              <a:off x="3310234" y="2870043"/>
              <a:ext cx="226480" cy="3208605"/>
            </a:xfrm>
            <a:custGeom>
              <a:avLst/>
              <a:gdLst>
                <a:gd name="connsiteX0" fmla="*/ 0 w 258286"/>
                <a:gd name="connsiteY0" fmla="*/ 0 h 3659213"/>
                <a:gd name="connsiteX1" fmla="*/ 97025 w 258286"/>
                <a:gd name="connsiteY1" fmla="*/ 51144 h 3659213"/>
                <a:gd name="connsiteX2" fmla="*/ 96198 w 258286"/>
                <a:gd name="connsiteY2" fmla="*/ 58538 h 3659213"/>
                <a:gd name="connsiteX3" fmla="*/ 97388 w 258286"/>
                <a:gd name="connsiteY3" fmla="*/ 3377478 h 3659213"/>
                <a:gd name="connsiteX4" fmla="*/ 257457 w 258286"/>
                <a:gd name="connsiteY4" fmla="*/ 3658735 h 3659213"/>
                <a:gd name="connsiteX5" fmla="*/ 12987 w 258286"/>
                <a:gd name="connsiteY5" fmla="*/ 3323985 h 3659213"/>
                <a:gd name="connsiteX6" fmla="*/ 643 w 258286"/>
                <a:gd name="connsiteY6" fmla="*/ 189010 h 36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286" h="3659213">
                  <a:moveTo>
                    <a:pt x="0" y="0"/>
                  </a:moveTo>
                  <a:lnTo>
                    <a:pt x="97025" y="51144"/>
                  </a:lnTo>
                  <a:lnTo>
                    <a:pt x="96198" y="58538"/>
                  </a:lnTo>
                  <a:cubicBezTo>
                    <a:pt x="97388" y="1165248"/>
                    <a:pt x="81038" y="2777065"/>
                    <a:pt x="97388" y="3377478"/>
                  </a:cubicBezTo>
                  <a:cubicBezTo>
                    <a:pt x="102119" y="3551224"/>
                    <a:pt x="271524" y="3667651"/>
                    <a:pt x="257457" y="3658735"/>
                  </a:cubicBezTo>
                  <a:cubicBezTo>
                    <a:pt x="93821" y="3599740"/>
                    <a:pt x="17157" y="3533945"/>
                    <a:pt x="12987" y="3323985"/>
                  </a:cubicBezTo>
                  <a:cubicBezTo>
                    <a:pt x="1528" y="2746977"/>
                    <a:pt x="3893" y="1289058"/>
                    <a:pt x="643" y="18901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9004F9D-8B61-4347-B954-F8EA140EF540}"/>
                </a:ext>
              </a:extLst>
            </p:cNvPr>
            <p:cNvGrpSpPr/>
            <p:nvPr/>
          </p:nvGrpSpPr>
          <p:grpSpPr>
            <a:xfrm rot="19932313">
              <a:off x="1858250" y="2025720"/>
              <a:ext cx="1161833" cy="278965"/>
              <a:chOff x="1773058" y="851892"/>
              <a:chExt cx="1523317" cy="36576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290FEE5-5BDC-402E-A078-1374ED5E92C4}"/>
                  </a:ext>
                </a:extLst>
              </p:cNvPr>
              <p:cNvSpPr/>
              <p:nvPr/>
            </p:nvSpPr>
            <p:spPr>
              <a:xfrm>
                <a:off x="1773058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EA034E9-9D59-44D6-A709-2836C65BCF99}"/>
                  </a:ext>
                </a:extLst>
              </p:cNvPr>
              <p:cNvSpPr/>
              <p:nvPr/>
            </p:nvSpPr>
            <p:spPr>
              <a:xfrm>
                <a:off x="1878601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AB6B58B-4729-4E3D-AAB1-5A824103E2FA}"/>
                  </a:ext>
                </a:extLst>
              </p:cNvPr>
              <p:cNvSpPr/>
              <p:nvPr/>
            </p:nvSpPr>
            <p:spPr>
              <a:xfrm>
                <a:off x="1984144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EF2B487-A90C-4DFB-B94E-A3EF82010D09}"/>
                  </a:ext>
                </a:extLst>
              </p:cNvPr>
              <p:cNvSpPr/>
              <p:nvPr/>
            </p:nvSpPr>
            <p:spPr>
              <a:xfrm>
                <a:off x="2089687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023D3F0-0F68-43F8-AE3F-9A22AE54E303}"/>
                  </a:ext>
                </a:extLst>
              </p:cNvPr>
              <p:cNvSpPr/>
              <p:nvPr/>
            </p:nvSpPr>
            <p:spPr>
              <a:xfrm>
                <a:off x="2195230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6CF8EEA-77E9-404B-BF40-A1A4B1909371}"/>
                  </a:ext>
                </a:extLst>
              </p:cNvPr>
              <p:cNvSpPr/>
              <p:nvPr/>
            </p:nvSpPr>
            <p:spPr>
              <a:xfrm>
                <a:off x="2300773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E13D547-D734-4B2F-835C-32220B69664A}"/>
                  </a:ext>
                </a:extLst>
              </p:cNvPr>
              <p:cNvSpPr/>
              <p:nvPr/>
            </p:nvSpPr>
            <p:spPr>
              <a:xfrm>
                <a:off x="2406316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0CAF5CE-62B8-499A-A5AC-8C0592C5E49F}"/>
                  </a:ext>
                </a:extLst>
              </p:cNvPr>
              <p:cNvSpPr/>
              <p:nvPr/>
            </p:nvSpPr>
            <p:spPr>
              <a:xfrm>
                <a:off x="2511859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1FFF993-AEFC-487B-AB0A-E9E3859FB225}"/>
                  </a:ext>
                </a:extLst>
              </p:cNvPr>
              <p:cNvSpPr/>
              <p:nvPr/>
            </p:nvSpPr>
            <p:spPr>
              <a:xfrm>
                <a:off x="2617402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DC30A4C-1FDE-42FB-BC22-B3BC9C608A1E}"/>
                  </a:ext>
                </a:extLst>
              </p:cNvPr>
              <p:cNvSpPr/>
              <p:nvPr/>
            </p:nvSpPr>
            <p:spPr>
              <a:xfrm>
                <a:off x="2722945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6BA9DB8-2BD0-4EB0-A96E-A293BAEEDCFB}"/>
                  </a:ext>
                </a:extLst>
              </p:cNvPr>
              <p:cNvSpPr/>
              <p:nvPr/>
            </p:nvSpPr>
            <p:spPr>
              <a:xfrm>
                <a:off x="2828488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AB13E69-85F5-4A79-B964-EA6A26CA5EAD}"/>
                  </a:ext>
                </a:extLst>
              </p:cNvPr>
              <p:cNvSpPr/>
              <p:nvPr/>
            </p:nvSpPr>
            <p:spPr>
              <a:xfrm>
                <a:off x="2934031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EACD4C1-5374-4583-84FD-CAF6282B73F0}"/>
                  </a:ext>
                </a:extLst>
              </p:cNvPr>
              <p:cNvSpPr/>
              <p:nvPr/>
            </p:nvSpPr>
            <p:spPr>
              <a:xfrm>
                <a:off x="3039574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CC92339-020D-41DD-90BE-BF8801ECD18F}"/>
                  </a:ext>
                </a:extLst>
              </p:cNvPr>
              <p:cNvSpPr/>
              <p:nvPr/>
            </p:nvSpPr>
            <p:spPr>
              <a:xfrm>
                <a:off x="3145117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0103478-823F-4261-8F59-BE7A938247AA}"/>
                  </a:ext>
                </a:extLst>
              </p:cNvPr>
              <p:cNvSpPr/>
              <p:nvPr/>
            </p:nvSpPr>
            <p:spPr>
              <a:xfrm>
                <a:off x="3250656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8665951-5700-482E-AA50-BA75670205D4}"/>
                </a:ext>
              </a:extLst>
            </p:cNvPr>
            <p:cNvGrpSpPr/>
            <p:nvPr/>
          </p:nvGrpSpPr>
          <p:grpSpPr>
            <a:xfrm rot="3759289">
              <a:off x="2360094" y="4280838"/>
              <a:ext cx="2607410" cy="235005"/>
              <a:chOff x="8295572" y="3401217"/>
              <a:chExt cx="2607410" cy="235005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E565284C-0F6A-4CFB-A2F9-BD02AD8CBD00}"/>
                  </a:ext>
                </a:extLst>
              </p:cNvPr>
              <p:cNvSpPr/>
              <p:nvPr/>
            </p:nvSpPr>
            <p:spPr>
              <a:xfrm>
                <a:off x="8295572" y="3465853"/>
                <a:ext cx="1211009" cy="148066"/>
              </a:xfrm>
              <a:custGeom>
                <a:avLst/>
                <a:gdLst/>
                <a:ahLst/>
                <a:cxnLst/>
                <a:rect l="l" t="t" r="r" b="b"/>
                <a:pathLst>
                  <a:path w="1211009" h="148066">
                    <a:moveTo>
                      <a:pt x="258084" y="39556"/>
                    </a:moveTo>
                    <a:lnTo>
                      <a:pt x="242445" y="91027"/>
                    </a:lnTo>
                    <a:lnTo>
                      <a:pt x="273888" y="91027"/>
                    </a:lnTo>
                    <a:close/>
                    <a:moveTo>
                      <a:pt x="1090291" y="2442"/>
                    </a:moveTo>
                    <a:lnTo>
                      <a:pt x="1208860" y="2442"/>
                    </a:lnTo>
                    <a:lnTo>
                      <a:pt x="1208860" y="33012"/>
                    </a:lnTo>
                    <a:lnTo>
                      <a:pt x="1134632" y="33012"/>
                    </a:lnTo>
                    <a:lnTo>
                      <a:pt x="1134632" y="55769"/>
                    </a:lnTo>
                    <a:lnTo>
                      <a:pt x="1203489" y="55769"/>
                    </a:lnTo>
                    <a:lnTo>
                      <a:pt x="1203489" y="84972"/>
                    </a:lnTo>
                    <a:lnTo>
                      <a:pt x="1134632" y="84972"/>
                    </a:lnTo>
                    <a:lnTo>
                      <a:pt x="1134632" y="113198"/>
                    </a:lnTo>
                    <a:lnTo>
                      <a:pt x="1211009" y="113198"/>
                    </a:lnTo>
                    <a:lnTo>
                      <a:pt x="1211009" y="145624"/>
                    </a:lnTo>
                    <a:lnTo>
                      <a:pt x="1090291" y="145624"/>
                    </a:lnTo>
                    <a:close/>
                    <a:moveTo>
                      <a:pt x="881132" y="2442"/>
                    </a:moveTo>
                    <a:lnTo>
                      <a:pt x="922446" y="2442"/>
                    </a:lnTo>
                    <a:lnTo>
                      <a:pt x="976358" y="81657"/>
                    </a:lnTo>
                    <a:lnTo>
                      <a:pt x="976358" y="2442"/>
                    </a:lnTo>
                    <a:lnTo>
                      <a:pt x="1018063" y="2442"/>
                    </a:lnTo>
                    <a:lnTo>
                      <a:pt x="1018063" y="145624"/>
                    </a:lnTo>
                    <a:lnTo>
                      <a:pt x="976358" y="145624"/>
                    </a:lnTo>
                    <a:lnTo>
                      <a:pt x="922738" y="67007"/>
                    </a:lnTo>
                    <a:lnTo>
                      <a:pt x="922738" y="145624"/>
                    </a:lnTo>
                    <a:lnTo>
                      <a:pt x="881132" y="145624"/>
                    </a:lnTo>
                    <a:close/>
                    <a:moveTo>
                      <a:pt x="768297" y="2442"/>
                    </a:moveTo>
                    <a:lnTo>
                      <a:pt x="812638" y="2442"/>
                    </a:lnTo>
                    <a:lnTo>
                      <a:pt x="812638" y="145624"/>
                    </a:lnTo>
                    <a:lnTo>
                      <a:pt x="768297" y="145624"/>
                    </a:lnTo>
                    <a:close/>
                    <a:moveTo>
                      <a:pt x="234497" y="2442"/>
                    </a:moveTo>
                    <a:lnTo>
                      <a:pt x="282757" y="2442"/>
                    </a:lnTo>
                    <a:lnTo>
                      <a:pt x="336560" y="145624"/>
                    </a:lnTo>
                    <a:lnTo>
                      <a:pt x="290229" y="145624"/>
                    </a:lnTo>
                    <a:lnTo>
                      <a:pt x="283066" y="121988"/>
                    </a:lnTo>
                    <a:lnTo>
                      <a:pt x="232835" y="121988"/>
                    </a:lnTo>
                    <a:lnTo>
                      <a:pt x="225856" y="145624"/>
                    </a:lnTo>
                    <a:lnTo>
                      <a:pt x="180682" y="145624"/>
                    </a:lnTo>
                    <a:close/>
                    <a:moveTo>
                      <a:pt x="0" y="2442"/>
                    </a:moveTo>
                    <a:lnTo>
                      <a:pt x="46250" y="2442"/>
                    </a:lnTo>
                    <a:lnTo>
                      <a:pt x="78476" y="105482"/>
                    </a:lnTo>
                    <a:lnTo>
                      <a:pt x="110290" y="2442"/>
                    </a:lnTo>
                    <a:lnTo>
                      <a:pt x="155195" y="2442"/>
                    </a:lnTo>
                    <a:lnTo>
                      <a:pt x="102029" y="145624"/>
                    </a:lnTo>
                    <a:lnTo>
                      <a:pt x="54075" y="145624"/>
                    </a:lnTo>
                    <a:close/>
                    <a:moveTo>
                      <a:pt x="643235" y="0"/>
                    </a:moveTo>
                    <a:cubicBezTo>
                      <a:pt x="661271" y="0"/>
                      <a:pt x="675449" y="3647"/>
                      <a:pt x="685769" y="10939"/>
                    </a:cubicBezTo>
                    <a:cubicBezTo>
                      <a:pt x="696090" y="18232"/>
                      <a:pt x="703757" y="29431"/>
                      <a:pt x="708770" y="44537"/>
                    </a:cubicBezTo>
                    <a:lnTo>
                      <a:pt x="669703" y="53230"/>
                    </a:lnTo>
                    <a:cubicBezTo>
                      <a:pt x="668335" y="48867"/>
                      <a:pt x="666903" y="45677"/>
                      <a:pt x="665405" y="43658"/>
                    </a:cubicBezTo>
                    <a:cubicBezTo>
                      <a:pt x="662931" y="40272"/>
                      <a:pt x="659903" y="37668"/>
                      <a:pt x="656322" y="35845"/>
                    </a:cubicBezTo>
                    <a:cubicBezTo>
                      <a:pt x="652741" y="34022"/>
                      <a:pt x="648737" y="33110"/>
                      <a:pt x="644309" y="33110"/>
                    </a:cubicBezTo>
                    <a:cubicBezTo>
                      <a:pt x="634282" y="33110"/>
                      <a:pt x="626598" y="37142"/>
                      <a:pt x="621259" y="45207"/>
                    </a:cubicBezTo>
                    <a:cubicBezTo>
                      <a:pt x="617222" y="51190"/>
                      <a:pt x="615204" y="60587"/>
                      <a:pt x="615204" y="73398"/>
                    </a:cubicBezTo>
                    <a:cubicBezTo>
                      <a:pt x="615204" y="89267"/>
                      <a:pt x="617613" y="100145"/>
                      <a:pt x="622431" y="106030"/>
                    </a:cubicBezTo>
                    <a:cubicBezTo>
                      <a:pt x="627250" y="111916"/>
                      <a:pt x="634021" y="114859"/>
                      <a:pt x="642746" y="114859"/>
                    </a:cubicBezTo>
                    <a:cubicBezTo>
                      <a:pt x="651211" y="114859"/>
                      <a:pt x="657608" y="112482"/>
                      <a:pt x="661938" y="107729"/>
                    </a:cubicBezTo>
                    <a:cubicBezTo>
                      <a:pt x="666268" y="102976"/>
                      <a:pt x="669410" y="96074"/>
                      <a:pt x="671363" y="87023"/>
                    </a:cubicBezTo>
                    <a:lnTo>
                      <a:pt x="710138" y="98743"/>
                    </a:lnTo>
                    <a:cubicBezTo>
                      <a:pt x="707533" y="109617"/>
                      <a:pt x="703431" y="118700"/>
                      <a:pt x="697831" y="125993"/>
                    </a:cubicBezTo>
                    <a:cubicBezTo>
                      <a:pt x="692232" y="133285"/>
                      <a:pt x="685281" y="138787"/>
                      <a:pt x="676979" y="142499"/>
                    </a:cubicBezTo>
                    <a:cubicBezTo>
                      <a:pt x="668677" y="146210"/>
                      <a:pt x="658113" y="148066"/>
                      <a:pt x="645286" y="148066"/>
                    </a:cubicBezTo>
                    <a:cubicBezTo>
                      <a:pt x="629724" y="148066"/>
                      <a:pt x="617011" y="145805"/>
                      <a:pt x="607146" y="141282"/>
                    </a:cubicBezTo>
                    <a:cubicBezTo>
                      <a:pt x="597282" y="136760"/>
                      <a:pt x="588768" y="128806"/>
                      <a:pt x="581606" y="117419"/>
                    </a:cubicBezTo>
                    <a:cubicBezTo>
                      <a:pt x="574444" y="106032"/>
                      <a:pt x="570862" y="91456"/>
                      <a:pt x="570862" y="73691"/>
                    </a:cubicBezTo>
                    <a:cubicBezTo>
                      <a:pt x="570862" y="50007"/>
                      <a:pt x="577162" y="31804"/>
                      <a:pt x="589761" y="19082"/>
                    </a:cubicBezTo>
                    <a:cubicBezTo>
                      <a:pt x="602360" y="6361"/>
                      <a:pt x="620185" y="0"/>
                      <a:pt x="643235" y="0"/>
                    </a:cubicBezTo>
                    <a:close/>
                    <a:moveTo>
                      <a:pt x="452735" y="0"/>
                    </a:moveTo>
                    <a:cubicBezTo>
                      <a:pt x="470771" y="0"/>
                      <a:pt x="484949" y="3647"/>
                      <a:pt x="495269" y="10939"/>
                    </a:cubicBezTo>
                    <a:cubicBezTo>
                      <a:pt x="505590" y="18232"/>
                      <a:pt x="513257" y="29431"/>
                      <a:pt x="518270" y="44537"/>
                    </a:cubicBezTo>
                    <a:lnTo>
                      <a:pt x="479203" y="53230"/>
                    </a:lnTo>
                    <a:cubicBezTo>
                      <a:pt x="477835" y="48867"/>
                      <a:pt x="476403" y="45677"/>
                      <a:pt x="474905" y="43658"/>
                    </a:cubicBezTo>
                    <a:cubicBezTo>
                      <a:pt x="472431" y="40272"/>
                      <a:pt x="469403" y="37668"/>
                      <a:pt x="465822" y="35845"/>
                    </a:cubicBezTo>
                    <a:cubicBezTo>
                      <a:pt x="462241" y="34022"/>
                      <a:pt x="458237" y="33110"/>
                      <a:pt x="453809" y="33110"/>
                    </a:cubicBezTo>
                    <a:cubicBezTo>
                      <a:pt x="443782" y="33110"/>
                      <a:pt x="436098" y="37142"/>
                      <a:pt x="430759" y="45207"/>
                    </a:cubicBezTo>
                    <a:cubicBezTo>
                      <a:pt x="426722" y="51190"/>
                      <a:pt x="424704" y="60587"/>
                      <a:pt x="424704" y="73398"/>
                    </a:cubicBezTo>
                    <a:cubicBezTo>
                      <a:pt x="424704" y="89267"/>
                      <a:pt x="427113" y="100145"/>
                      <a:pt x="431931" y="106030"/>
                    </a:cubicBezTo>
                    <a:cubicBezTo>
                      <a:pt x="436750" y="111916"/>
                      <a:pt x="443521" y="114859"/>
                      <a:pt x="452246" y="114859"/>
                    </a:cubicBezTo>
                    <a:cubicBezTo>
                      <a:pt x="460711" y="114859"/>
                      <a:pt x="467108" y="112482"/>
                      <a:pt x="471438" y="107729"/>
                    </a:cubicBezTo>
                    <a:cubicBezTo>
                      <a:pt x="475768" y="102976"/>
                      <a:pt x="478910" y="96074"/>
                      <a:pt x="480863" y="87023"/>
                    </a:cubicBezTo>
                    <a:lnTo>
                      <a:pt x="519638" y="98743"/>
                    </a:lnTo>
                    <a:cubicBezTo>
                      <a:pt x="517033" y="109617"/>
                      <a:pt x="512931" y="118700"/>
                      <a:pt x="507331" y="125993"/>
                    </a:cubicBezTo>
                    <a:cubicBezTo>
                      <a:pt x="501732" y="133285"/>
                      <a:pt x="494781" y="138787"/>
                      <a:pt x="486479" y="142499"/>
                    </a:cubicBezTo>
                    <a:cubicBezTo>
                      <a:pt x="478177" y="146210"/>
                      <a:pt x="467613" y="148066"/>
                      <a:pt x="454786" y="148066"/>
                    </a:cubicBezTo>
                    <a:cubicBezTo>
                      <a:pt x="439224" y="148066"/>
                      <a:pt x="426511" y="145805"/>
                      <a:pt x="416646" y="141282"/>
                    </a:cubicBezTo>
                    <a:cubicBezTo>
                      <a:pt x="406782" y="136760"/>
                      <a:pt x="398268" y="128806"/>
                      <a:pt x="391106" y="117419"/>
                    </a:cubicBezTo>
                    <a:cubicBezTo>
                      <a:pt x="383944" y="106032"/>
                      <a:pt x="380362" y="91456"/>
                      <a:pt x="380362" y="73691"/>
                    </a:cubicBezTo>
                    <a:cubicBezTo>
                      <a:pt x="380362" y="50007"/>
                      <a:pt x="386662" y="31804"/>
                      <a:pt x="399261" y="19082"/>
                    </a:cubicBezTo>
                    <a:cubicBezTo>
                      <a:pt x="411860" y="6361"/>
                      <a:pt x="429685" y="0"/>
                      <a:pt x="45273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A52D6CB-49BF-462D-B536-DB7FD8740FE9}"/>
                  </a:ext>
                </a:extLst>
              </p:cNvPr>
              <p:cNvSpPr/>
              <p:nvPr/>
            </p:nvSpPr>
            <p:spPr>
              <a:xfrm>
                <a:off x="9697445" y="3558078"/>
                <a:ext cx="55995" cy="48749"/>
              </a:xfrm>
              <a:custGeom>
                <a:avLst/>
                <a:gdLst>
                  <a:gd name="connsiteX0" fmla="*/ 102227 w 107623"/>
                  <a:gd name="connsiteY0" fmla="*/ 26958 h 93697"/>
                  <a:gd name="connsiteX1" fmla="*/ 82601 w 107623"/>
                  <a:gd name="connsiteY1" fmla="*/ 86294 h 93697"/>
                  <a:gd name="connsiteX2" fmla="*/ 5009 w 107623"/>
                  <a:gd name="connsiteY2" fmla="*/ 67124 h 93697"/>
                  <a:gd name="connsiteX3" fmla="*/ 26461 w 107623"/>
                  <a:gd name="connsiteY3" fmla="*/ 5963 h 93697"/>
                  <a:gd name="connsiteX4" fmla="*/ 102227 w 107623"/>
                  <a:gd name="connsiteY4" fmla="*/ 26958 h 9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623" h="93697">
                    <a:moveTo>
                      <a:pt x="102227" y="26958"/>
                    </a:moveTo>
                    <a:cubicBezTo>
                      <a:pt x="114095" y="48867"/>
                      <a:pt x="105879" y="73970"/>
                      <a:pt x="82601" y="86294"/>
                    </a:cubicBezTo>
                    <a:cubicBezTo>
                      <a:pt x="54759" y="101356"/>
                      <a:pt x="18702" y="92684"/>
                      <a:pt x="5009" y="67124"/>
                    </a:cubicBezTo>
                    <a:cubicBezTo>
                      <a:pt x="-6858" y="45672"/>
                      <a:pt x="3183" y="17830"/>
                      <a:pt x="26461" y="5963"/>
                    </a:cubicBezTo>
                    <a:cubicBezTo>
                      <a:pt x="53390" y="-7274"/>
                      <a:pt x="88991" y="2311"/>
                      <a:pt x="102227" y="26958"/>
                    </a:cubicBezTo>
                    <a:close/>
                  </a:path>
                </a:pathLst>
              </a:custGeom>
              <a:solidFill>
                <a:schemeClr val="bg1"/>
              </a:solidFill>
              <a:ln w="45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896DE1C-6008-4236-8F6F-A6F7DD31CEB6}"/>
                  </a:ext>
                </a:extLst>
              </p:cNvPr>
              <p:cNvSpPr/>
              <p:nvPr/>
            </p:nvSpPr>
            <p:spPr>
              <a:xfrm>
                <a:off x="9697620" y="3478559"/>
                <a:ext cx="55736" cy="48638"/>
              </a:xfrm>
              <a:custGeom>
                <a:avLst/>
                <a:gdLst>
                  <a:gd name="connsiteX0" fmla="*/ 80895 w 107126"/>
                  <a:gd name="connsiteY0" fmla="*/ 86684 h 93483"/>
                  <a:gd name="connsiteX1" fmla="*/ 5585 w 107126"/>
                  <a:gd name="connsiteY1" fmla="*/ 67514 h 93483"/>
                  <a:gd name="connsiteX2" fmla="*/ 25668 w 107126"/>
                  <a:gd name="connsiteY2" fmla="*/ 6353 h 93483"/>
                  <a:gd name="connsiteX3" fmla="*/ 102804 w 107126"/>
                  <a:gd name="connsiteY3" fmla="*/ 27805 h 93483"/>
                  <a:gd name="connsiteX4" fmla="*/ 80895 w 107126"/>
                  <a:gd name="connsiteY4" fmla="*/ 86684 h 93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26" h="93483">
                    <a:moveTo>
                      <a:pt x="80895" y="86684"/>
                    </a:moveTo>
                    <a:cubicBezTo>
                      <a:pt x="53510" y="100833"/>
                      <a:pt x="18822" y="92161"/>
                      <a:pt x="5585" y="67514"/>
                    </a:cubicBezTo>
                    <a:cubicBezTo>
                      <a:pt x="-6738" y="45149"/>
                      <a:pt x="1934" y="18677"/>
                      <a:pt x="25668" y="6353"/>
                    </a:cubicBezTo>
                    <a:cubicBezTo>
                      <a:pt x="52597" y="-7796"/>
                      <a:pt x="90480" y="2702"/>
                      <a:pt x="102804" y="27805"/>
                    </a:cubicBezTo>
                    <a:cubicBezTo>
                      <a:pt x="113302" y="48801"/>
                      <a:pt x="104173" y="74361"/>
                      <a:pt x="80895" y="86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45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ame 103">
                <a:extLst>
                  <a:ext uri="{FF2B5EF4-FFF2-40B4-BE49-F238E27FC236}">
                    <a16:creationId xmlns:a16="http://schemas.microsoft.com/office/drawing/2014/main" id="{E0B62F40-96BB-4F08-B2EB-5280081B3E35}"/>
                  </a:ext>
                </a:extLst>
              </p:cNvPr>
              <p:cNvSpPr/>
              <p:nvPr/>
            </p:nvSpPr>
            <p:spPr>
              <a:xfrm>
                <a:off x="10128422" y="3420803"/>
                <a:ext cx="199332" cy="199332"/>
              </a:xfrm>
              <a:prstGeom prst="frame">
                <a:avLst>
                  <a:gd name="adj1" fmla="val 149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Frame 104">
                <a:extLst>
                  <a:ext uri="{FF2B5EF4-FFF2-40B4-BE49-F238E27FC236}">
                    <a16:creationId xmlns:a16="http://schemas.microsoft.com/office/drawing/2014/main" id="{19FEAC3E-20CA-4C27-B6C4-717997512F09}"/>
                  </a:ext>
                </a:extLst>
              </p:cNvPr>
              <p:cNvSpPr/>
              <p:nvPr/>
            </p:nvSpPr>
            <p:spPr>
              <a:xfrm>
                <a:off x="10692601" y="3420803"/>
                <a:ext cx="199332" cy="199332"/>
              </a:xfrm>
              <a:prstGeom prst="frame">
                <a:avLst>
                  <a:gd name="adj1" fmla="val 149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Plus Sign 105">
                <a:extLst>
                  <a:ext uri="{FF2B5EF4-FFF2-40B4-BE49-F238E27FC236}">
                    <a16:creationId xmlns:a16="http://schemas.microsoft.com/office/drawing/2014/main" id="{7565903D-1D45-49C3-91C6-AD1EC31F2E4A}"/>
                  </a:ext>
                </a:extLst>
              </p:cNvPr>
              <p:cNvSpPr/>
              <p:nvPr/>
            </p:nvSpPr>
            <p:spPr>
              <a:xfrm>
                <a:off x="10469979" y="3418169"/>
                <a:ext cx="218053" cy="218053"/>
              </a:xfrm>
              <a:prstGeom prst="mathPl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Minus Sign 106">
                <a:extLst>
                  <a:ext uri="{FF2B5EF4-FFF2-40B4-BE49-F238E27FC236}">
                    <a16:creationId xmlns:a16="http://schemas.microsoft.com/office/drawing/2014/main" id="{1A0D4B90-846C-4D08-8E84-D930DBC3D415}"/>
                  </a:ext>
                </a:extLst>
              </p:cNvPr>
              <p:cNvSpPr/>
              <p:nvPr/>
            </p:nvSpPr>
            <p:spPr>
              <a:xfrm>
                <a:off x="9905801" y="3420807"/>
                <a:ext cx="199332" cy="199332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5C1F793-6B2F-48C7-94F4-D58DAA1AFC32}"/>
                  </a:ext>
                </a:extLst>
              </p:cNvPr>
              <p:cNvSpPr/>
              <p:nvPr/>
            </p:nvSpPr>
            <p:spPr>
              <a:xfrm>
                <a:off x="10695953" y="3401217"/>
                <a:ext cx="207029" cy="195198"/>
              </a:xfrm>
              <a:custGeom>
                <a:avLst/>
                <a:gdLst>
                  <a:gd name="connsiteX0" fmla="*/ 281041 w 364817"/>
                  <a:gd name="connsiteY0" fmla="*/ 0 h 343969"/>
                  <a:gd name="connsiteX1" fmla="*/ 364817 w 364817"/>
                  <a:gd name="connsiteY1" fmla="*/ 0 h 343969"/>
                  <a:gd name="connsiteX2" fmla="*/ 364817 w 364817"/>
                  <a:gd name="connsiteY2" fmla="*/ 767 h 343969"/>
                  <a:gd name="connsiteX3" fmla="*/ 314290 w 364817"/>
                  <a:gd name="connsiteY3" fmla="*/ 80279 h 343969"/>
                  <a:gd name="connsiteX4" fmla="*/ 219632 w 364817"/>
                  <a:gd name="connsiteY4" fmla="*/ 263563 h 343969"/>
                  <a:gd name="connsiteX5" fmla="*/ 182970 w 364817"/>
                  <a:gd name="connsiteY5" fmla="*/ 343969 h 343969"/>
                  <a:gd name="connsiteX6" fmla="*/ 164804 w 364817"/>
                  <a:gd name="connsiteY6" fmla="*/ 343969 h 343969"/>
                  <a:gd name="connsiteX7" fmla="*/ 138845 w 364817"/>
                  <a:gd name="connsiteY7" fmla="*/ 298221 h 343969"/>
                  <a:gd name="connsiteX8" fmla="*/ 30110 w 364817"/>
                  <a:gd name="connsiteY8" fmla="*/ 176218 h 343969"/>
                  <a:gd name="connsiteX9" fmla="*/ 0 w 364817"/>
                  <a:gd name="connsiteY9" fmla="*/ 168968 h 343969"/>
                  <a:gd name="connsiteX10" fmla="*/ 0 w 364817"/>
                  <a:gd name="connsiteY10" fmla="*/ 166221 h 343969"/>
                  <a:gd name="connsiteX11" fmla="*/ 24900 w 364817"/>
                  <a:gd name="connsiteY11" fmla="*/ 92306 h 343969"/>
                  <a:gd name="connsiteX12" fmla="*/ 173032 w 364817"/>
                  <a:gd name="connsiteY12" fmla="*/ 208180 h 343969"/>
                  <a:gd name="connsiteX13" fmla="*/ 281041 w 364817"/>
                  <a:gd name="connsiteY13" fmla="*/ 0 h 34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64817" h="343969">
                    <a:moveTo>
                      <a:pt x="281041" y="0"/>
                    </a:moveTo>
                    <a:lnTo>
                      <a:pt x="364817" y="0"/>
                    </a:lnTo>
                    <a:lnTo>
                      <a:pt x="364817" y="767"/>
                    </a:lnTo>
                    <a:lnTo>
                      <a:pt x="314290" y="80279"/>
                    </a:lnTo>
                    <a:cubicBezTo>
                      <a:pt x="280839" y="137703"/>
                      <a:pt x="248768" y="201557"/>
                      <a:pt x="219632" y="263563"/>
                    </a:cubicBezTo>
                    <a:lnTo>
                      <a:pt x="182970" y="343969"/>
                    </a:lnTo>
                    <a:lnTo>
                      <a:pt x="164804" y="343969"/>
                    </a:lnTo>
                    <a:lnTo>
                      <a:pt x="138845" y="298221"/>
                    </a:lnTo>
                    <a:cubicBezTo>
                      <a:pt x="111049" y="248486"/>
                      <a:pt x="78433" y="195762"/>
                      <a:pt x="30110" y="176218"/>
                    </a:cubicBezTo>
                    <a:lnTo>
                      <a:pt x="0" y="168968"/>
                    </a:lnTo>
                    <a:lnTo>
                      <a:pt x="0" y="166221"/>
                    </a:lnTo>
                    <a:lnTo>
                      <a:pt x="24900" y="92306"/>
                    </a:lnTo>
                    <a:cubicBezTo>
                      <a:pt x="108424" y="119668"/>
                      <a:pt x="131327" y="149668"/>
                      <a:pt x="173032" y="208180"/>
                    </a:cubicBezTo>
                    <a:cubicBezTo>
                      <a:pt x="211413" y="122778"/>
                      <a:pt x="233000" y="77184"/>
                      <a:pt x="281041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DB052A-A797-41B5-84BC-E9FF97589195}"/>
              </a:ext>
            </a:extLst>
          </p:cNvPr>
          <p:cNvGrpSpPr/>
          <p:nvPr/>
        </p:nvGrpSpPr>
        <p:grpSpPr>
          <a:xfrm>
            <a:off x="80802" y="2397315"/>
            <a:ext cx="12030396" cy="1010197"/>
            <a:chOff x="161604" y="2486704"/>
            <a:chExt cx="14028561" cy="1177984"/>
          </a:xfrm>
        </p:grpSpPr>
        <p:sp>
          <p:nvSpPr>
            <p:cNvPr id="4" name="Round Same Side Corner Rectangle 8">
              <a:extLst>
                <a:ext uri="{FF2B5EF4-FFF2-40B4-BE49-F238E27FC236}">
                  <a16:creationId xmlns:a16="http://schemas.microsoft.com/office/drawing/2014/main" id="{BFBA91B8-8FD2-4B5C-81CE-8A8C25373D09}"/>
                </a:ext>
              </a:extLst>
            </p:cNvPr>
            <p:cNvSpPr/>
            <p:nvPr/>
          </p:nvSpPr>
          <p:spPr>
            <a:xfrm flipH="1">
              <a:off x="161604" y="2486704"/>
              <a:ext cx="444917" cy="117180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ound Same Side Corner Rectangle 20">
              <a:extLst>
                <a:ext uri="{FF2B5EF4-FFF2-40B4-BE49-F238E27FC236}">
                  <a16:creationId xmlns:a16="http://schemas.microsoft.com/office/drawing/2014/main" id="{3E98BCBE-7B48-4F83-B2F6-30C6827786A2}"/>
                </a:ext>
              </a:extLst>
            </p:cNvPr>
            <p:cNvSpPr/>
            <p:nvPr/>
          </p:nvSpPr>
          <p:spPr>
            <a:xfrm rot="10800000">
              <a:off x="752241" y="2486704"/>
              <a:ext cx="552214" cy="1177983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 Same Side Corner Rectangle 8">
              <a:extLst>
                <a:ext uri="{FF2B5EF4-FFF2-40B4-BE49-F238E27FC236}">
                  <a16:creationId xmlns:a16="http://schemas.microsoft.com/office/drawing/2014/main" id="{1AB0757A-6194-4DDA-A9EB-AA85573C86E6}"/>
                </a:ext>
              </a:extLst>
            </p:cNvPr>
            <p:cNvSpPr/>
            <p:nvPr/>
          </p:nvSpPr>
          <p:spPr>
            <a:xfrm flipH="1">
              <a:off x="1450175" y="2486704"/>
              <a:ext cx="444917" cy="117180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 Same Side Corner Rectangle 20">
              <a:extLst>
                <a:ext uri="{FF2B5EF4-FFF2-40B4-BE49-F238E27FC236}">
                  <a16:creationId xmlns:a16="http://schemas.microsoft.com/office/drawing/2014/main" id="{D22A7BD9-EF6A-4594-BC0C-56623573E6A1}"/>
                </a:ext>
              </a:extLst>
            </p:cNvPr>
            <p:cNvSpPr/>
            <p:nvPr/>
          </p:nvSpPr>
          <p:spPr>
            <a:xfrm rot="10800000">
              <a:off x="2040812" y="2486704"/>
              <a:ext cx="552214" cy="1177983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ound Same Side Corner Rectangle 8">
              <a:extLst>
                <a:ext uri="{FF2B5EF4-FFF2-40B4-BE49-F238E27FC236}">
                  <a16:creationId xmlns:a16="http://schemas.microsoft.com/office/drawing/2014/main" id="{1AFCD552-25F2-4702-B274-5989CAE389EA}"/>
                </a:ext>
              </a:extLst>
            </p:cNvPr>
            <p:cNvSpPr/>
            <p:nvPr/>
          </p:nvSpPr>
          <p:spPr>
            <a:xfrm flipH="1">
              <a:off x="2738746" y="2486704"/>
              <a:ext cx="444917" cy="117180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ound Same Side Corner Rectangle 20">
              <a:extLst>
                <a:ext uri="{FF2B5EF4-FFF2-40B4-BE49-F238E27FC236}">
                  <a16:creationId xmlns:a16="http://schemas.microsoft.com/office/drawing/2014/main" id="{BA891533-6C85-44AA-9C6E-00FFC7D20236}"/>
                </a:ext>
              </a:extLst>
            </p:cNvPr>
            <p:cNvSpPr/>
            <p:nvPr/>
          </p:nvSpPr>
          <p:spPr>
            <a:xfrm rot="10800000">
              <a:off x="3329383" y="2486704"/>
              <a:ext cx="552214" cy="1177983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ound Same Side Corner Rectangle 8">
              <a:extLst>
                <a:ext uri="{FF2B5EF4-FFF2-40B4-BE49-F238E27FC236}">
                  <a16:creationId xmlns:a16="http://schemas.microsoft.com/office/drawing/2014/main" id="{0DB77496-A41F-4496-BA7B-1FA4E5EF0865}"/>
                </a:ext>
              </a:extLst>
            </p:cNvPr>
            <p:cNvSpPr/>
            <p:nvPr/>
          </p:nvSpPr>
          <p:spPr>
            <a:xfrm flipH="1">
              <a:off x="4027317" y="2486704"/>
              <a:ext cx="444917" cy="117180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ound Same Side Corner Rectangle 20">
              <a:extLst>
                <a:ext uri="{FF2B5EF4-FFF2-40B4-BE49-F238E27FC236}">
                  <a16:creationId xmlns:a16="http://schemas.microsoft.com/office/drawing/2014/main" id="{BE2EE674-68A9-427F-BA5D-FB368BF45028}"/>
                </a:ext>
              </a:extLst>
            </p:cNvPr>
            <p:cNvSpPr/>
            <p:nvPr/>
          </p:nvSpPr>
          <p:spPr>
            <a:xfrm rot="10800000">
              <a:off x="4617954" y="2486704"/>
              <a:ext cx="552214" cy="1177983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ound Same Side Corner Rectangle 8">
              <a:extLst>
                <a:ext uri="{FF2B5EF4-FFF2-40B4-BE49-F238E27FC236}">
                  <a16:creationId xmlns:a16="http://schemas.microsoft.com/office/drawing/2014/main" id="{6772D392-ADD9-48AF-865C-5B43D386BA75}"/>
                </a:ext>
              </a:extLst>
            </p:cNvPr>
            <p:cNvSpPr/>
            <p:nvPr/>
          </p:nvSpPr>
          <p:spPr>
            <a:xfrm flipH="1">
              <a:off x="5315888" y="2486704"/>
              <a:ext cx="444917" cy="117180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Round Same Side Corner Rectangle 20">
              <a:extLst>
                <a:ext uri="{FF2B5EF4-FFF2-40B4-BE49-F238E27FC236}">
                  <a16:creationId xmlns:a16="http://schemas.microsoft.com/office/drawing/2014/main" id="{ED5C7224-9913-4BB8-A224-28E909BABAA0}"/>
                </a:ext>
              </a:extLst>
            </p:cNvPr>
            <p:cNvSpPr/>
            <p:nvPr/>
          </p:nvSpPr>
          <p:spPr>
            <a:xfrm rot="10800000">
              <a:off x="5906525" y="2486704"/>
              <a:ext cx="552214" cy="1177983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Round Same Side Corner Rectangle 8">
              <a:extLst>
                <a:ext uri="{FF2B5EF4-FFF2-40B4-BE49-F238E27FC236}">
                  <a16:creationId xmlns:a16="http://schemas.microsoft.com/office/drawing/2014/main" id="{CD140865-00B5-4F0B-A8E7-FBE0026F39EF}"/>
                </a:ext>
              </a:extLst>
            </p:cNvPr>
            <p:cNvSpPr/>
            <p:nvPr/>
          </p:nvSpPr>
          <p:spPr>
            <a:xfrm flipH="1">
              <a:off x="7893030" y="2486704"/>
              <a:ext cx="444917" cy="117180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Round Same Side Corner Rectangle 20">
              <a:extLst>
                <a:ext uri="{FF2B5EF4-FFF2-40B4-BE49-F238E27FC236}">
                  <a16:creationId xmlns:a16="http://schemas.microsoft.com/office/drawing/2014/main" id="{D86D88EF-158B-43C4-BAAC-FD05221C5143}"/>
                </a:ext>
              </a:extLst>
            </p:cNvPr>
            <p:cNvSpPr/>
            <p:nvPr/>
          </p:nvSpPr>
          <p:spPr>
            <a:xfrm rot="10800000">
              <a:off x="8483667" y="2486704"/>
              <a:ext cx="552214" cy="1177983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ound Same Side Corner Rectangle 8">
              <a:extLst>
                <a:ext uri="{FF2B5EF4-FFF2-40B4-BE49-F238E27FC236}">
                  <a16:creationId xmlns:a16="http://schemas.microsoft.com/office/drawing/2014/main" id="{B22242C7-A9EF-4558-87DD-51A456B2F1B2}"/>
                </a:ext>
              </a:extLst>
            </p:cNvPr>
            <p:cNvSpPr/>
            <p:nvPr/>
          </p:nvSpPr>
          <p:spPr>
            <a:xfrm flipH="1">
              <a:off x="9181601" y="2486704"/>
              <a:ext cx="444917" cy="117180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ound Same Side Corner Rectangle 20">
              <a:extLst>
                <a:ext uri="{FF2B5EF4-FFF2-40B4-BE49-F238E27FC236}">
                  <a16:creationId xmlns:a16="http://schemas.microsoft.com/office/drawing/2014/main" id="{7579B60F-CBEC-4643-AC79-345FA409F8A3}"/>
                </a:ext>
              </a:extLst>
            </p:cNvPr>
            <p:cNvSpPr/>
            <p:nvPr/>
          </p:nvSpPr>
          <p:spPr>
            <a:xfrm rot="10800000">
              <a:off x="9772238" y="2486705"/>
              <a:ext cx="552214" cy="1177983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Round Same Side Corner Rectangle 8">
              <a:extLst>
                <a:ext uri="{FF2B5EF4-FFF2-40B4-BE49-F238E27FC236}">
                  <a16:creationId xmlns:a16="http://schemas.microsoft.com/office/drawing/2014/main" id="{86F98BCC-364A-4D01-9365-015A1A3EB1D7}"/>
                </a:ext>
              </a:extLst>
            </p:cNvPr>
            <p:cNvSpPr/>
            <p:nvPr/>
          </p:nvSpPr>
          <p:spPr>
            <a:xfrm flipH="1">
              <a:off x="10470172" y="2486704"/>
              <a:ext cx="444917" cy="117180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ound Same Side Corner Rectangle 20">
              <a:extLst>
                <a:ext uri="{FF2B5EF4-FFF2-40B4-BE49-F238E27FC236}">
                  <a16:creationId xmlns:a16="http://schemas.microsoft.com/office/drawing/2014/main" id="{03B50629-5C39-4E8B-8BB2-AA6C20AFCA27}"/>
                </a:ext>
              </a:extLst>
            </p:cNvPr>
            <p:cNvSpPr/>
            <p:nvPr/>
          </p:nvSpPr>
          <p:spPr>
            <a:xfrm rot="10800000">
              <a:off x="11060809" y="2486705"/>
              <a:ext cx="552214" cy="1177983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Round Same Side Corner Rectangle 8">
              <a:extLst>
                <a:ext uri="{FF2B5EF4-FFF2-40B4-BE49-F238E27FC236}">
                  <a16:creationId xmlns:a16="http://schemas.microsoft.com/office/drawing/2014/main" id="{1FDE9DBF-80B8-4C1E-913D-47A26FA8E80A}"/>
                </a:ext>
              </a:extLst>
            </p:cNvPr>
            <p:cNvSpPr/>
            <p:nvPr/>
          </p:nvSpPr>
          <p:spPr>
            <a:xfrm flipH="1">
              <a:off x="11758743" y="2486704"/>
              <a:ext cx="444917" cy="117180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ound Same Side Corner Rectangle 20">
              <a:extLst>
                <a:ext uri="{FF2B5EF4-FFF2-40B4-BE49-F238E27FC236}">
                  <a16:creationId xmlns:a16="http://schemas.microsoft.com/office/drawing/2014/main" id="{104ACD87-1647-46A3-9525-2FEC9E31EB0F}"/>
                </a:ext>
              </a:extLst>
            </p:cNvPr>
            <p:cNvSpPr/>
            <p:nvPr/>
          </p:nvSpPr>
          <p:spPr>
            <a:xfrm rot="10800000">
              <a:off x="12349380" y="2486705"/>
              <a:ext cx="552214" cy="1177983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ound Same Side Corner Rectangle 8">
              <a:extLst>
                <a:ext uri="{FF2B5EF4-FFF2-40B4-BE49-F238E27FC236}">
                  <a16:creationId xmlns:a16="http://schemas.microsoft.com/office/drawing/2014/main" id="{45015C09-1122-488E-8FC0-C8689F368678}"/>
                </a:ext>
              </a:extLst>
            </p:cNvPr>
            <p:cNvSpPr/>
            <p:nvPr/>
          </p:nvSpPr>
          <p:spPr>
            <a:xfrm flipH="1">
              <a:off x="13047314" y="2486704"/>
              <a:ext cx="444917" cy="117180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Round Same Side Corner Rectangle 20">
              <a:extLst>
                <a:ext uri="{FF2B5EF4-FFF2-40B4-BE49-F238E27FC236}">
                  <a16:creationId xmlns:a16="http://schemas.microsoft.com/office/drawing/2014/main" id="{3609D327-7B73-41FA-B482-78A3E1B4DADB}"/>
                </a:ext>
              </a:extLst>
            </p:cNvPr>
            <p:cNvSpPr/>
            <p:nvPr/>
          </p:nvSpPr>
          <p:spPr>
            <a:xfrm rot="10800000">
              <a:off x="13637951" y="2486704"/>
              <a:ext cx="552214" cy="1177983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375547-525D-4D77-8810-7FC6F96A1CF0}"/>
              </a:ext>
            </a:extLst>
          </p:cNvPr>
          <p:cNvGrpSpPr/>
          <p:nvPr/>
        </p:nvGrpSpPr>
        <p:grpSpPr>
          <a:xfrm>
            <a:off x="5479489" y="2266950"/>
            <a:ext cx="1233022" cy="1270926"/>
            <a:chOff x="5605966" y="2635440"/>
            <a:chExt cx="980068" cy="1010196"/>
          </a:xfrm>
        </p:grpSpPr>
        <p:sp>
          <p:nvSpPr>
            <p:cNvPr id="25" name="Round Same Side Corner Rectangle 8">
              <a:extLst>
                <a:ext uri="{FF2B5EF4-FFF2-40B4-BE49-F238E27FC236}">
                  <a16:creationId xmlns:a16="http://schemas.microsoft.com/office/drawing/2014/main" id="{62B80462-F96E-4A3B-ACC2-5FB62023AB53}"/>
                </a:ext>
              </a:extLst>
            </p:cNvPr>
            <p:cNvSpPr/>
            <p:nvPr/>
          </p:nvSpPr>
          <p:spPr>
            <a:xfrm flipH="1">
              <a:off x="5605966" y="2635440"/>
              <a:ext cx="381545" cy="100489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Round Same Side Corner Rectangle 20">
              <a:extLst>
                <a:ext uri="{FF2B5EF4-FFF2-40B4-BE49-F238E27FC236}">
                  <a16:creationId xmlns:a16="http://schemas.microsoft.com/office/drawing/2014/main" id="{A219A96E-140D-4CF5-B6B0-1847B48B793B}"/>
                </a:ext>
              </a:extLst>
            </p:cNvPr>
            <p:cNvSpPr/>
            <p:nvPr/>
          </p:nvSpPr>
          <p:spPr>
            <a:xfrm rot="10800000">
              <a:off x="6112475" y="2635440"/>
              <a:ext cx="473559" cy="1010196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0F0FF489-5275-4F44-98BA-D5060C4D889E}"/>
              </a:ext>
            </a:extLst>
          </p:cNvPr>
          <p:cNvSpPr/>
          <p:nvPr/>
        </p:nvSpPr>
        <p:spPr>
          <a:xfrm>
            <a:off x="5037731" y="1840808"/>
            <a:ext cx="2116539" cy="2116539"/>
          </a:xfrm>
          <a:prstGeom prst="donut">
            <a:avLst>
              <a:gd name="adj" fmla="val 51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697804-0D4D-4944-9F58-66532B7662D5}"/>
              </a:ext>
            </a:extLst>
          </p:cNvPr>
          <p:cNvSpPr txBox="1"/>
          <p:nvPr/>
        </p:nvSpPr>
        <p:spPr>
          <a:xfrm>
            <a:off x="785882" y="1673812"/>
            <a:ext cx="139121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A Case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8D1CE3-FCF7-4C31-B205-FDBB4CBCB632}"/>
              </a:ext>
            </a:extLst>
          </p:cNvPr>
          <p:cNvSpPr txBox="1"/>
          <p:nvPr/>
        </p:nvSpPr>
        <p:spPr>
          <a:xfrm>
            <a:off x="10001567" y="1673812"/>
            <a:ext cx="140455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800" b="1" dirty="0">
                <a:ln w="3175">
                  <a:noFill/>
                </a:ln>
                <a:solidFill>
                  <a:schemeClr val="accent1"/>
                </a:solidFill>
              </a:rPr>
              <a:t>B Case</a:t>
            </a:r>
            <a:endParaRPr lang="ko-KR" altLang="en-US" sz="2800" b="1" dirty="0">
              <a:ln w="3175">
                <a:noFill/>
              </a:ln>
              <a:solidFill>
                <a:schemeClr val="accent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0CAA79-FE4C-4A5C-AAE8-AEF386C20458}"/>
              </a:ext>
            </a:extLst>
          </p:cNvPr>
          <p:cNvGrpSpPr/>
          <p:nvPr/>
        </p:nvGrpSpPr>
        <p:grpSpPr>
          <a:xfrm>
            <a:off x="7737987" y="3656785"/>
            <a:ext cx="3793166" cy="686298"/>
            <a:chOff x="1013692" y="2833009"/>
            <a:chExt cx="3793166" cy="68629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B86773-3219-4252-8545-5569D522A772}"/>
                </a:ext>
              </a:extLst>
            </p:cNvPr>
            <p:cNvSpPr txBox="1"/>
            <p:nvPr/>
          </p:nvSpPr>
          <p:spPr>
            <a:xfrm>
              <a:off x="1034858" y="2833009"/>
              <a:ext cx="103425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순서도: 처리 6">
              <a:extLst>
                <a:ext uri="{FF2B5EF4-FFF2-40B4-BE49-F238E27FC236}">
                  <a16:creationId xmlns:a16="http://schemas.microsoft.com/office/drawing/2014/main" id="{B99626DA-D12A-46F6-B82C-4F41D656AF65}"/>
                </a:ext>
              </a:extLst>
            </p:cNvPr>
            <p:cNvSpPr/>
            <p:nvPr/>
          </p:nvSpPr>
          <p:spPr>
            <a:xfrm>
              <a:off x="1013692" y="3140968"/>
              <a:ext cx="108000" cy="288032"/>
            </a:xfrm>
            <a:prstGeom prst="flowChartProcess">
              <a:avLst/>
            </a:prstGeom>
            <a:solidFill>
              <a:schemeClr val="accent1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3" name="순서도: 처리 56">
              <a:extLst>
                <a:ext uri="{FF2B5EF4-FFF2-40B4-BE49-F238E27FC236}">
                  <a16:creationId xmlns:a16="http://schemas.microsoft.com/office/drawing/2014/main" id="{54A9F428-7E94-4A9C-B71C-8FA80E41399E}"/>
                </a:ext>
              </a:extLst>
            </p:cNvPr>
            <p:cNvSpPr/>
            <p:nvPr/>
          </p:nvSpPr>
          <p:spPr>
            <a:xfrm>
              <a:off x="1165261" y="3140968"/>
              <a:ext cx="108000" cy="288032"/>
            </a:xfrm>
            <a:prstGeom prst="flowChartProcess">
              <a:avLst/>
            </a:prstGeom>
            <a:solidFill>
              <a:schemeClr val="accent1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4" name="순서도: 처리 57">
              <a:extLst>
                <a:ext uri="{FF2B5EF4-FFF2-40B4-BE49-F238E27FC236}">
                  <a16:creationId xmlns:a16="http://schemas.microsoft.com/office/drawing/2014/main" id="{16DCC468-CBE4-4648-8D60-13124FBB8C7A}"/>
                </a:ext>
              </a:extLst>
            </p:cNvPr>
            <p:cNvSpPr/>
            <p:nvPr/>
          </p:nvSpPr>
          <p:spPr>
            <a:xfrm>
              <a:off x="1316830" y="3140968"/>
              <a:ext cx="108000" cy="288032"/>
            </a:xfrm>
            <a:prstGeom prst="flowChartProcess">
              <a:avLst/>
            </a:prstGeom>
            <a:solidFill>
              <a:schemeClr val="accent1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5" name="순서도: 처리 58">
              <a:extLst>
                <a:ext uri="{FF2B5EF4-FFF2-40B4-BE49-F238E27FC236}">
                  <a16:creationId xmlns:a16="http://schemas.microsoft.com/office/drawing/2014/main" id="{115BAC1E-6024-4DCE-98D9-35C33EEFE4A3}"/>
                </a:ext>
              </a:extLst>
            </p:cNvPr>
            <p:cNvSpPr/>
            <p:nvPr/>
          </p:nvSpPr>
          <p:spPr>
            <a:xfrm>
              <a:off x="1468399" y="3140968"/>
              <a:ext cx="108000" cy="288032"/>
            </a:xfrm>
            <a:prstGeom prst="flowChartProcess">
              <a:avLst/>
            </a:prstGeom>
            <a:solidFill>
              <a:schemeClr val="accent1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6" name="순서도: 처리 59">
              <a:extLst>
                <a:ext uri="{FF2B5EF4-FFF2-40B4-BE49-F238E27FC236}">
                  <a16:creationId xmlns:a16="http://schemas.microsoft.com/office/drawing/2014/main" id="{A026AAA6-FFD0-4877-B6FE-BDD6B138BC73}"/>
                </a:ext>
              </a:extLst>
            </p:cNvPr>
            <p:cNvSpPr/>
            <p:nvPr/>
          </p:nvSpPr>
          <p:spPr>
            <a:xfrm>
              <a:off x="1619968" y="3140968"/>
              <a:ext cx="108000" cy="288032"/>
            </a:xfrm>
            <a:prstGeom prst="flowChartProcess">
              <a:avLst/>
            </a:prstGeom>
            <a:solidFill>
              <a:schemeClr val="accent1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7" name="순서도: 처리 60">
              <a:extLst>
                <a:ext uri="{FF2B5EF4-FFF2-40B4-BE49-F238E27FC236}">
                  <a16:creationId xmlns:a16="http://schemas.microsoft.com/office/drawing/2014/main" id="{27EEF03A-60CD-413B-8933-A6B5C6E4B711}"/>
                </a:ext>
              </a:extLst>
            </p:cNvPr>
            <p:cNvSpPr/>
            <p:nvPr/>
          </p:nvSpPr>
          <p:spPr>
            <a:xfrm>
              <a:off x="1771537" y="3140968"/>
              <a:ext cx="108000" cy="288032"/>
            </a:xfrm>
            <a:prstGeom prst="flowChartProcess">
              <a:avLst/>
            </a:prstGeom>
            <a:solidFill>
              <a:schemeClr val="accent1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8" name="순서도: 처리 61">
              <a:extLst>
                <a:ext uri="{FF2B5EF4-FFF2-40B4-BE49-F238E27FC236}">
                  <a16:creationId xmlns:a16="http://schemas.microsoft.com/office/drawing/2014/main" id="{7729F17E-81CD-4032-AB93-2B8EF9FAC3A0}"/>
                </a:ext>
              </a:extLst>
            </p:cNvPr>
            <p:cNvSpPr/>
            <p:nvPr/>
          </p:nvSpPr>
          <p:spPr>
            <a:xfrm>
              <a:off x="1923106" y="3140968"/>
              <a:ext cx="108000" cy="288032"/>
            </a:xfrm>
            <a:prstGeom prst="flowChartProcess">
              <a:avLst/>
            </a:prstGeom>
            <a:solidFill>
              <a:schemeClr val="accent1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9" name="순서도: 처리 62">
              <a:extLst>
                <a:ext uri="{FF2B5EF4-FFF2-40B4-BE49-F238E27FC236}">
                  <a16:creationId xmlns:a16="http://schemas.microsoft.com/office/drawing/2014/main" id="{FD60AB96-CDD1-4B6A-B734-E5BDDE268A48}"/>
                </a:ext>
              </a:extLst>
            </p:cNvPr>
            <p:cNvSpPr/>
            <p:nvPr/>
          </p:nvSpPr>
          <p:spPr>
            <a:xfrm>
              <a:off x="2074675" y="3140968"/>
              <a:ext cx="108000" cy="288032"/>
            </a:xfrm>
            <a:prstGeom prst="flowChartProcess">
              <a:avLst/>
            </a:prstGeom>
            <a:solidFill>
              <a:schemeClr val="accent1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0" name="순서도: 처리 63">
              <a:extLst>
                <a:ext uri="{FF2B5EF4-FFF2-40B4-BE49-F238E27FC236}">
                  <a16:creationId xmlns:a16="http://schemas.microsoft.com/office/drawing/2014/main" id="{BCA4C378-C6E2-4860-8C88-09FF872FC864}"/>
                </a:ext>
              </a:extLst>
            </p:cNvPr>
            <p:cNvSpPr/>
            <p:nvPr/>
          </p:nvSpPr>
          <p:spPr>
            <a:xfrm>
              <a:off x="2226244" y="3140968"/>
              <a:ext cx="108000" cy="288032"/>
            </a:xfrm>
            <a:prstGeom prst="flowChartProcess">
              <a:avLst/>
            </a:prstGeom>
            <a:solidFill>
              <a:schemeClr val="accent1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1" name="순서도: 처리 64">
              <a:extLst>
                <a:ext uri="{FF2B5EF4-FFF2-40B4-BE49-F238E27FC236}">
                  <a16:creationId xmlns:a16="http://schemas.microsoft.com/office/drawing/2014/main" id="{5A3EF38A-F1AC-4486-82C4-A15D721980FF}"/>
                </a:ext>
              </a:extLst>
            </p:cNvPr>
            <p:cNvSpPr/>
            <p:nvPr/>
          </p:nvSpPr>
          <p:spPr>
            <a:xfrm>
              <a:off x="2377813" y="3140968"/>
              <a:ext cx="108000" cy="288032"/>
            </a:xfrm>
            <a:prstGeom prst="flowChartProcess">
              <a:avLst/>
            </a:prstGeom>
            <a:solidFill>
              <a:schemeClr val="accent1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2" name="순서도: 처리 65">
              <a:extLst>
                <a:ext uri="{FF2B5EF4-FFF2-40B4-BE49-F238E27FC236}">
                  <a16:creationId xmlns:a16="http://schemas.microsoft.com/office/drawing/2014/main" id="{BF6C146F-34D3-438E-A76F-EB8AB9D68802}"/>
                </a:ext>
              </a:extLst>
            </p:cNvPr>
            <p:cNvSpPr/>
            <p:nvPr/>
          </p:nvSpPr>
          <p:spPr>
            <a:xfrm>
              <a:off x="2529382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3" name="순서도: 처리 66">
              <a:extLst>
                <a:ext uri="{FF2B5EF4-FFF2-40B4-BE49-F238E27FC236}">
                  <a16:creationId xmlns:a16="http://schemas.microsoft.com/office/drawing/2014/main" id="{995DB340-6776-42DE-ADE6-085DF5114F35}"/>
                </a:ext>
              </a:extLst>
            </p:cNvPr>
            <p:cNvSpPr/>
            <p:nvPr/>
          </p:nvSpPr>
          <p:spPr>
            <a:xfrm>
              <a:off x="2680951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4" name="순서도: 처리 67">
              <a:extLst>
                <a:ext uri="{FF2B5EF4-FFF2-40B4-BE49-F238E27FC236}">
                  <a16:creationId xmlns:a16="http://schemas.microsoft.com/office/drawing/2014/main" id="{531DD44B-28F7-4713-99B0-E1B427E37976}"/>
                </a:ext>
              </a:extLst>
            </p:cNvPr>
            <p:cNvSpPr/>
            <p:nvPr/>
          </p:nvSpPr>
          <p:spPr>
            <a:xfrm>
              <a:off x="2832520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5" name="순서도: 처리 68">
              <a:extLst>
                <a:ext uri="{FF2B5EF4-FFF2-40B4-BE49-F238E27FC236}">
                  <a16:creationId xmlns:a16="http://schemas.microsoft.com/office/drawing/2014/main" id="{DB7FB3E7-55A1-4003-A4CF-E1C0DC71F30B}"/>
                </a:ext>
              </a:extLst>
            </p:cNvPr>
            <p:cNvSpPr/>
            <p:nvPr/>
          </p:nvSpPr>
          <p:spPr>
            <a:xfrm>
              <a:off x="2984089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6" name="순서도: 처리 69">
              <a:extLst>
                <a:ext uri="{FF2B5EF4-FFF2-40B4-BE49-F238E27FC236}">
                  <a16:creationId xmlns:a16="http://schemas.microsoft.com/office/drawing/2014/main" id="{C199AC1D-5987-49F5-98F3-96518B6B7B51}"/>
                </a:ext>
              </a:extLst>
            </p:cNvPr>
            <p:cNvSpPr/>
            <p:nvPr/>
          </p:nvSpPr>
          <p:spPr>
            <a:xfrm>
              <a:off x="3135658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7" name="순서도: 처리 71">
              <a:extLst>
                <a:ext uri="{FF2B5EF4-FFF2-40B4-BE49-F238E27FC236}">
                  <a16:creationId xmlns:a16="http://schemas.microsoft.com/office/drawing/2014/main" id="{10789FA3-5C6E-495D-A4F9-628DC511B92F}"/>
                </a:ext>
              </a:extLst>
            </p:cNvPr>
            <p:cNvSpPr/>
            <p:nvPr/>
          </p:nvSpPr>
          <p:spPr>
            <a:xfrm>
              <a:off x="3287227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8" name="순서도: 처리 72">
              <a:extLst>
                <a:ext uri="{FF2B5EF4-FFF2-40B4-BE49-F238E27FC236}">
                  <a16:creationId xmlns:a16="http://schemas.microsoft.com/office/drawing/2014/main" id="{DB8CC7F8-B19F-4266-992D-AE55A239436B}"/>
                </a:ext>
              </a:extLst>
            </p:cNvPr>
            <p:cNvSpPr/>
            <p:nvPr/>
          </p:nvSpPr>
          <p:spPr>
            <a:xfrm>
              <a:off x="3438796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9" name="순서도: 처리 73">
              <a:extLst>
                <a:ext uri="{FF2B5EF4-FFF2-40B4-BE49-F238E27FC236}">
                  <a16:creationId xmlns:a16="http://schemas.microsoft.com/office/drawing/2014/main" id="{22F1DA66-AAB0-4957-A00D-C6E68718CDC1}"/>
                </a:ext>
              </a:extLst>
            </p:cNvPr>
            <p:cNvSpPr/>
            <p:nvPr/>
          </p:nvSpPr>
          <p:spPr>
            <a:xfrm>
              <a:off x="3590365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0" name="순서도: 처리 74">
              <a:extLst>
                <a:ext uri="{FF2B5EF4-FFF2-40B4-BE49-F238E27FC236}">
                  <a16:creationId xmlns:a16="http://schemas.microsoft.com/office/drawing/2014/main" id="{DA52963D-A5CB-4277-9116-F0F8A6DA8D7A}"/>
                </a:ext>
              </a:extLst>
            </p:cNvPr>
            <p:cNvSpPr/>
            <p:nvPr/>
          </p:nvSpPr>
          <p:spPr>
            <a:xfrm>
              <a:off x="3741934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1" name="순서도: 처리 75">
              <a:extLst>
                <a:ext uri="{FF2B5EF4-FFF2-40B4-BE49-F238E27FC236}">
                  <a16:creationId xmlns:a16="http://schemas.microsoft.com/office/drawing/2014/main" id="{4534CE6C-41DA-4CF0-8C7A-D2E0198EE370}"/>
                </a:ext>
              </a:extLst>
            </p:cNvPr>
            <p:cNvSpPr/>
            <p:nvPr/>
          </p:nvSpPr>
          <p:spPr>
            <a:xfrm>
              <a:off x="3893502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5DA06DC-14C1-4EF6-BFAB-0BB9FBE32BD2}"/>
                </a:ext>
              </a:extLst>
            </p:cNvPr>
            <p:cNvSpPr txBox="1"/>
            <p:nvPr/>
          </p:nvSpPr>
          <p:spPr>
            <a:xfrm>
              <a:off x="4073965" y="3057642"/>
              <a:ext cx="73289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50</a:t>
              </a:r>
              <a:r>
                <a:rPr lang="en-US" altLang="ko-KR" b="1" dirty="0">
                  <a:solidFill>
                    <a:schemeClr val="accent1"/>
                  </a:solidFill>
                </a:rPr>
                <a:t>%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DBDF0DD-2D44-4400-8B0C-91BED316C3AA}"/>
              </a:ext>
            </a:extLst>
          </p:cNvPr>
          <p:cNvGrpSpPr/>
          <p:nvPr/>
        </p:nvGrpSpPr>
        <p:grpSpPr>
          <a:xfrm>
            <a:off x="733409" y="3656785"/>
            <a:ext cx="3878007" cy="686298"/>
            <a:chOff x="7394185" y="2852938"/>
            <a:chExt cx="3878007" cy="68629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065C65-175B-48D6-9410-FEE3E61B371E}"/>
                </a:ext>
              </a:extLst>
            </p:cNvPr>
            <p:cNvSpPr txBox="1"/>
            <p:nvPr/>
          </p:nvSpPr>
          <p:spPr>
            <a:xfrm>
              <a:off x="7394185" y="2852938"/>
              <a:ext cx="103425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순서도: 처리 250">
              <a:extLst>
                <a:ext uri="{FF2B5EF4-FFF2-40B4-BE49-F238E27FC236}">
                  <a16:creationId xmlns:a16="http://schemas.microsoft.com/office/drawing/2014/main" id="{CF69956C-982A-4CF4-B078-4BB721AA6285}"/>
                </a:ext>
              </a:extLst>
            </p:cNvPr>
            <p:cNvSpPr/>
            <p:nvPr/>
          </p:nvSpPr>
          <p:spPr>
            <a:xfrm>
              <a:off x="7479026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6" name="순서도: 처리 251">
              <a:extLst>
                <a:ext uri="{FF2B5EF4-FFF2-40B4-BE49-F238E27FC236}">
                  <a16:creationId xmlns:a16="http://schemas.microsoft.com/office/drawing/2014/main" id="{00B2AF50-F330-4794-ABD7-EC8AE05AEAF3}"/>
                </a:ext>
              </a:extLst>
            </p:cNvPr>
            <p:cNvSpPr/>
            <p:nvPr/>
          </p:nvSpPr>
          <p:spPr>
            <a:xfrm>
              <a:off x="7630595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7" name="순서도: 처리 252">
              <a:extLst>
                <a:ext uri="{FF2B5EF4-FFF2-40B4-BE49-F238E27FC236}">
                  <a16:creationId xmlns:a16="http://schemas.microsoft.com/office/drawing/2014/main" id="{3423C11C-0FBC-430A-AD3B-C38BE4B75414}"/>
                </a:ext>
              </a:extLst>
            </p:cNvPr>
            <p:cNvSpPr/>
            <p:nvPr/>
          </p:nvSpPr>
          <p:spPr>
            <a:xfrm>
              <a:off x="7782164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8" name="순서도: 처리 253">
              <a:extLst>
                <a:ext uri="{FF2B5EF4-FFF2-40B4-BE49-F238E27FC236}">
                  <a16:creationId xmlns:a16="http://schemas.microsoft.com/office/drawing/2014/main" id="{33F58322-F68E-4539-BE99-E2F6DD0A8484}"/>
                </a:ext>
              </a:extLst>
            </p:cNvPr>
            <p:cNvSpPr/>
            <p:nvPr/>
          </p:nvSpPr>
          <p:spPr>
            <a:xfrm>
              <a:off x="7933733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9" name="순서도: 처리 254">
              <a:extLst>
                <a:ext uri="{FF2B5EF4-FFF2-40B4-BE49-F238E27FC236}">
                  <a16:creationId xmlns:a16="http://schemas.microsoft.com/office/drawing/2014/main" id="{D254FA0E-9A68-4738-B102-55F1154466F0}"/>
                </a:ext>
              </a:extLst>
            </p:cNvPr>
            <p:cNvSpPr/>
            <p:nvPr/>
          </p:nvSpPr>
          <p:spPr>
            <a:xfrm>
              <a:off x="8085302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0" name="순서도: 처리 255">
              <a:extLst>
                <a:ext uri="{FF2B5EF4-FFF2-40B4-BE49-F238E27FC236}">
                  <a16:creationId xmlns:a16="http://schemas.microsoft.com/office/drawing/2014/main" id="{F472306A-C1D2-4523-BB54-32A8DBA28976}"/>
                </a:ext>
              </a:extLst>
            </p:cNvPr>
            <p:cNvSpPr/>
            <p:nvPr/>
          </p:nvSpPr>
          <p:spPr>
            <a:xfrm>
              <a:off x="8236871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1" name="순서도: 처리 256">
              <a:extLst>
                <a:ext uri="{FF2B5EF4-FFF2-40B4-BE49-F238E27FC236}">
                  <a16:creationId xmlns:a16="http://schemas.microsoft.com/office/drawing/2014/main" id="{BA43B882-9028-483A-B6F9-5451F6836153}"/>
                </a:ext>
              </a:extLst>
            </p:cNvPr>
            <p:cNvSpPr/>
            <p:nvPr/>
          </p:nvSpPr>
          <p:spPr>
            <a:xfrm>
              <a:off x="8388440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2" name="순서도: 처리 257">
              <a:extLst>
                <a:ext uri="{FF2B5EF4-FFF2-40B4-BE49-F238E27FC236}">
                  <a16:creationId xmlns:a16="http://schemas.microsoft.com/office/drawing/2014/main" id="{9FD8BA3A-33A1-45A8-BB76-722B1F0A0F55}"/>
                </a:ext>
              </a:extLst>
            </p:cNvPr>
            <p:cNvSpPr/>
            <p:nvPr/>
          </p:nvSpPr>
          <p:spPr>
            <a:xfrm>
              <a:off x="8540009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3" name="순서도: 처리 258">
              <a:extLst>
                <a:ext uri="{FF2B5EF4-FFF2-40B4-BE49-F238E27FC236}">
                  <a16:creationId xmlns:a16="http://schemas.microsoft.com/office/drawing/2014/main" id="{2F95C945-93E1-4FEF-AAFB-79AF0DB1B1BE}"/>
                </a:ext>
              </a:extLst>
            </p:cNvPr>
            <p:cNvSpPr/>
            <p:nvPr/>
          </p:nvSpPr>
          <p:spPr>
            <a:xfrm>
              <a:off x="8691578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4" name="순서도: 처리 259">
              <a:extLst>
                <a:ext uri="{FF2B5EF4-FFF2-40B4-BE49-F238E27FC236}">
                  <a16:creationId xmlns:a16="http://schemas.microsoft.com/office/drawing/2014/main" id="{024B28E2-B525-48C1-B688-FC88C6B5D6A9}"/>
                </a:ext>
              </a:extLst>
            </p:cNvPr>
            <p:cNvSpPr/>
            <p:nvPr/>
          </p:nvSpPr>
          <p:spPr>
            <a:xfrm>
              <a:off x="8843147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5" name="순서도: 처리 260">
              <a:extLst>
                <a:ext uri="{FF2B5EF4-FFF2-40B4-BE49-F238E27FC236}">
                  <a16:creationId xmlns:a16="http://schemas.microsoft.com/office/drawing/2014/main" id="{BD9BD86B-90B0-4899-B571-3D89466C4497}"/>
                </a:ext>
              </a:extLst>
            </p:cNvPr>
            <p:cNvSpPr/>
            <p:nvPr/>
          </p:nvSpPr>
          <p:spPr>
            <a:xfrm>
              <a:off x="8994716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6" name="순서도: 처리 261">
              <a:extLst>
                <a:ext uri="{FF2B5EF4-FFF2-40B4-BE49-F238E27FC236}">
                  <a16:creationId xmlns:a16="http://schemas.microsoft.com/office/drawing/2014/main" id="{94E6824E-DE03-4DE4-9927-B3737F4C303F}"/>
                </a:ext>
              </a:extLst>
            </p:cNvPr>
            <p:cNvSpPr/>
            <p:nvPr/>
          </p:nvSpPr>
          <p:spPr>
            <a:xfrm>
              <a:off x="9146285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7" name="순서도: 처리 262">
              <a:extLst>
                <a:ext uri="{FF2B5EF4-FFF2-40B4-BE49-F238E27FC236}">
                  <a16:creationId xmlns:a16="http://schemas.microsoft.com/office/drawing/2014/main" id="{224DF250-E7B3-4581-8883-1600AF05B4E4}"/>
                </a:ext>
              </a:extLst>
            </p:cNvPr>
            <p:cNvSpPr/>
            <p:nvPr/>
          </p:nvSpPr>
          <p:spPr>
            <a:xfrm>
              <a:off x="9297854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8" name="순서도: 처리 263">
              <a:extLst>
                <a:ext uri="{FF2B5EF4-FFF2-40B4-BE49-F238E27FC236}">
                  <a16:creationId xmlns:a16="http://schemas.microsoft.com/office/drawing/2014/main" id="{F730A044-3693-4874-880D-1E0A0072802F}"/>
                </a:ext>
              </a:extLst>
            </p:cNvPr>
            <p:cNvSpPr/>
            <p:nvPr/>
          </p:nvSpPr>
          <p:spPr>
            <a:xfrm>
              <a:off x="9449423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9" name="순서도: 처리 264">
              <a:extLst>
                <a:ext uri="{FF2B5EF4-FFF2-40B4-BE49-F238E27FC236}">
                  <a16:creationId xmlns:a16="http://schemas.microsoft.com/office/drawing/2014/main" id="{E3EA3CEF-88FA-4025-9720-9C2B95361B71}"/>
                </a:ext>
              </a:extLst>
            </p:cNvPr>
            <p:cNvSpPr/>
            <p:nvPr/>
          </p:nvSpPr>
          <p:spPr>
            <a:xfrm>
              <a:off x="9600992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0" name="순서도: 처리 265">
              <a:extLst>
                <a:ext uri="{FF2B5EF4-FFF2-40B4-BE49-F238E27FC236}">
                  <a16:creationId xmlns:a16="http://schemas.microsoft.com/office/drawing/2014/main" id="{58DBEFE1-D48B-4BBF-B6A4-190BC04913EC}"/>
                </a:ext>
              </a:extLst>
            </p:cNvPr>
            <p:cNvSpPr/>
            <p:nvPr/>
          </p:nvSpPr>
          <p:spPr>
            <a:xfrm>
              <a:off x="9752561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1" name="순서도: 처리 266">
              <a:extLst>
                <a:ext uri="{FF2B5EF4-FFF2-40B4-BE49-F238E27FC236}">
                  <a16:creationId xmlns:a16="http://schemas.microsoft.com/office/drawing/2014/main" id="{B1F93C52-C488-45DB-9F78-A5EADF3DF441}"/>
                </a:ext>
              </a:extLst>
            </p:cNvPr>
            <p:cNvSpPr/>
            <p:nvPr/>
          </p:nvSpPr>
          <p:spPr>
            <a:xfrm>
              <a:off x="9904130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2" name="순서도: 처리 267">
              <a:extLst>
                <a:ext uri="{FF2B5EF4-FFF2-40B4-BE49-F238E27FC236}">
                  <a16:creationId xmlns:a16="http://schemas.microsoft.com/office/drawing/2014/main" id="{145AD3EC-3E87-4BBB-9714-009EE0C96D5E}"/>
                </a:ext>
              </a:extLst>
            </p:cNvPr>
            <p:cNvSpPr/>
            <p:nvPr/>
          </p:nvSpPr>
          <p:spPr>
            <a:xfrm>
              <a:off x="10055699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3" name="순서도: 처리 268">
              <a:extLst>
                <a:ext uri="{FF2B5EF4-FFF2-40B4-BE49-F238E27FC236}">
                  <a16:creationId xmlns:a16="http://schemas.microsoft.com/office/drawing/2014/main" id="{70CFD0B9-DDF7-4C86-BAA8-D17432968BA3}"/>
                </a:ext>
              </a:extLst>
            </p:cNvPr>
            <p:cNvSpPr/>
            <p:nvPr/>
          </p:nvSpPr>
          <p:spPr>
            <a:xfrm>
              <a:off x="10207268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4" name="순서도: 처리 269">
              <a:extLst>
                <a:ext uri="{FF2B5EF4-FFF2-40B4-BE49-F238E27FC236}">
                  <a16:creationId xmlns:a16="http://schemas.microsoft.com/office/drawing/2014/main" id="{28B537EF-18A0-4DDA-B890-96043840B749}"/>
                </a:ext>
              </a:extLst>
            </p:cNvPr>
            <p:cNvSpPr/>
            <p:nvPr/>
          </p:nvSpPr>
          <p:spPr>
            <a:xfrm>
              <a:off x="10358836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842F7A5-DE88-417D-BF8C-CB95420E7D72}"/>
                </a:ext>
              </a:extLst>
            </p:cNvPr>
            <p:cNvSpPr txBox="1"/>
            <p:nvPr/>
          </p:nvSpPr>
          <p:spPr>
            <a:xfrm>
              <a:off x="10539299" y="3077571"/>
              <a:ext cx="73289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</a:rPr>
                <a:t>60</a:t>
              </a:r>
              <a:r>
                <a:rPr lang="en-US" altLang="ko-KR" b="1" dirty="0">
                  <a:solidFill>
                    <a:schemeClr val="accent2"/>
                  </a:solidFill>
                </a:rPr>
                <a:t>%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8AE7188-2A4D-4B2E-8868-AAEF89859935}"/>
              </a:ext>
            </a:extLst>
          </p:cNvPr>
          <p:cNvGrpSpPr/>
          <p:nvPr/>
        </p:nvGrpSpPr>
        <p:grpSpPr>
          <a:xfrm>
            <a:off x="771163" y="4612168"/>
            <a:ext cx="4768535" cy="1616930"/>
            <a:chOff x="720000" y="4898547"/>
            <a:chExt cx="5796216" cy="1425288"/>
          </a:xfrm>
          <a:effectLst/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552C68F-252F-4490-AE90-B6725E37739D}"/>
                </a:ext>
              </a:extLst>
            </p:cNvPr>
            <p:cNvSpPr/>
            <p:nvPr/>
          </p:nvSpPr>
          <p:spPr>
            <a:xfrm>
              <a:off x="720000" y="5229200"/>
              <a:ext cx="5796216" cy="109463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8" name="Round Same Side Corner Rectangle 23">
              <a:extLst>
                <a:ext uri="{FF2B5EF4-FFF2-40B4-BE49-F238E27FC236}">
                  <a16:creationId xmlns:a16="http://schemas.microsoft.com/office/drawing/2014/main" id="{98F0D677-2D12-41B3-9F16-BAA4F7114A2B}"/>
                </a:ext>
              </a:extLst>
            </p:cNvPr>
            <p:cNvSpPr/>
            <p:nvPr/>
          </p:nvSpPr>
          <p:spPr>
            <a:xfrm>
              <a:off x="720000" y="4898547"/>
              <a:ext cx="5796216" cy="426626"/>
            </a:xfrm>
            <a:prstGeom prst="round2SameRect">
              <a:avLst/>
            </a:prstGeom>
            <a:solidFill>
              <a:schemeClr val="accent2"/>
            </a:solidFill>
            <a:ln w="635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094CCAD-EF2D-4697-BD54-CE0695272DB6}"/>
              </a:ext>
            </a:extLst>
          </p:cNvPr>
          <p:cNvSpPr txBox="1"/>
          <p:nvPr/>
        </p:nvSpPr>
        <p:spPr>
          <a:xfrm>
            <a:off x="999218" y="4701314"/>
            <a:ext cx="433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F49C80B-5737-4978-B3CD-930F380624D6}"/>
              </a:ext>
            </a:extLst>
          </p:cNvPr>
          <p:cNvGrpSpPr/>
          <p:nvPr/>
        </p:nvGrpSpPr>
        <p:grpSpPr>
          <a:xfrm>
            <a:off x="999218" y="5204394"/>
            <a:ext cx="4339308" cy="936104"/>
            <a:chOff x="953279" y="4941168"/>
            <a:chExt cx="3123688" cy="93610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CBABEAF-5C06-43B2-824D-878D5ED1DFB8}"/>
                </a:ext>
              </a:extLst>
            </p:cNvPr>
            <p:cNvSpPr txBox="1"/>
            <p:nvPr/>
          </p:nvSpPr>
          <p:spPr>
            <a:xfrm>
              <a:off x="953279" y="4941168"/>
              <a:ext cx="3123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l"/>
              </a:pPr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9135F92-C5B5-4C68-B8C0-85FD509D3DFB}"/>
                </a:ext>
              </a:extLst>
            </p:cNvPr>
            <p:cNvSpPr txBox="1"/>
            <p:nvPr/>
          </p:nvSpPr>
          <p:spPr>
            <a:xfrm>
              <a:off x="953279" y="5415607"/>
              <a:ext cx="3123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4F2DF90-8315-433F-A321-66C769265AFE}"/>
              </a:ext>
            </a:extLst>
          </p:cNvPr>
          <p:cNvGrpSpPr/>
          <p:nvPr/>
        </p:nvGrpSpPr>
        <p:grpSpPr>
          <a:xfrm>
            <a:off x="6762618" y="4612168"/>
            <a:ext cx="4768535" cy="1616930"/>
            <a:chOff x="6192627" y="4688368"/>
            <a:chExt cx="4768535" cy="161693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ECFAC9C-6479-4270-B362-DCA83F0C5FEA}"/>
                </a:ext>
              </a:extLst>
            </p:cNvPr>
            <p:cNvGrpSpPr/>
            <p:nvPr/>
          </p:nvGrpSpPr>
          <p:grpSpPr>
            <a:xfrm>
              <a:off x="6192627" y="4688368"/>
              <a:ext cx="4768535" cy="1616930"/>
              <a:chOff x="720000" y="4898547"/>
              <a:chExt cx="5796216" cy="1425288"/>
            </a:xfrm>
            <a:effectLst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C0942E1-A7FE-4BC5-8343-59371D89786A}"/>
                  </a:ext>
                </a:extLst>
              </p:cNvPr>
              <p:cNvSpPr/>
              <p:nvPr/>
            </p:nvSpPr>
            <p:spPr>
              <a:xfrm>
                <a:off x="720000" y="5229200"/>
                <a:ext cx="5796216" cy="109463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0" name="Round Same Side Corner Rectangle 26">
                <a:extLst>
                  <a:ext uri="{FF2B5EF4-FFF2-40B4-BE49-F238E27FC236}">
                    <a16:creationId xmlns:a16="http://schemas.microsoft.com/office/drawing/2014/main" id="{624519B9-D890-40A1-9653-85EFD074FE37}"/>
                  </a:ext>
                </a:extLst>
              </p:cNvPr>
              <p:cNvSpPr/>
              <p:nvPr/>
            </p:nvSpPr>
            <p:spPr>
              <a:xfrm>
                <a:off x="720000" y="4898547"/>
                <a:ext cx="5796216" cy="426626"/>
              </a:xfrm>
              <a:prstGeom prst="round2SameRect">
                <a:avLst/>
              </a:prstGeom>
              <a:solidFill>
                <a:schemeClr val="accent1"/>
              </a:solidFill>
              <a:ln w="635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 b="1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7814259-4030-4BA8-906E-54AAC195F34D}"/>
                </a:ext>
              </a:extLst>
            </p:cNvPr>
            <p:cNvSpPr txBox="1"/>
            <p:nvPr/>
          </p:nvSpPr>
          <p:spPr>
            <a:xfrm>
              <a:off x="6408550" y="4777514"/>
              <a:ext cx="4339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6840AF1-4692-4845-8DA5-3074E3CFF497}"/>
                </a:ext>
              </a:extLst>
            </p:cNvPr>
            <p:cNvGrpSpPr/>
            <p:nvPr/>
          </p:nvGrpSpPr>
          <p:grpSpPr>
            <a:xfrm>
              <a:off x="6408550" y="5280594"/>
              <a:ext cx="4339308" cy="936104"/>
              <a:chOff x="5004868" y="4941168"/>
              <a:chExt cx="3123688" cy="93610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07AC276-C7BC-446B-AB22-885A6DB3E09B}"/>
                  </a:ext>
                </a:extLst>
              </p:cNvPr>
              <p:cNvSpPr txBox="1"/>
              <p:nvPr/>
            </p:nvSpPr>
            <p:spPr>
              <a:xfrm>
                <a:off x="5004868" y="4941168"/>
                <a:ext cx="31236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9" indent="-171459">
                  <a:buFont typeface="Wingdings" pitchFamily="2" charset="2"/>
                  <a:buChar char="l"/>
                </a:pPr>
                <a:r>
                  <a:rPr lang="en-US" altLang="ko-KR" sz="1200" dirty="0">
                    <a:solidFill>
                      <a:srgbClr val="262626"/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AC9FEF-A50C-40B2-AD8E-566DBF1F08B6}"/>
                  </a:ext>
                </a:extLst>
              </p:cNvPr>
              <p:cNvSpPr txBox="1"/>
              <p:nvPr/>
            </p:nvSpPr>
            <p:spPr>
              <a:xfrm>
                <a:off x="5004868" y="5415607"/>
                <a:ext cx="31236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9" indent="-171459">
                  <a:buFont typeface="Wingdings" pitchFamily="2" charset="2"/>
                  <a:buChar char="l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D3DE6-45B2-4815-97CE-C7AE3FD64F4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0251BB-A37C-43A0-85AD-626D278E1C2B}"/>
              </a:ext>
            </a:extLst>
          </p:cNvPr>
          <p:cNvSpPr/>
          <p:nvPr/>
        </p:nvSpPr>
        <p:spPr>
          <a:xfrm rot="60000">
            <a:off x="10979" y="4311383"/>
            <a:ext cx="12250881" cy="1932806"/>
          </a:xfrm>
          <a:custGeom>
            <a:avLst/>
            <a:gdLst>
              <a:gd name="connsiteX0" fmla="*/ 6684855 w 12250881"/>
              <a:gd name="connsiteY0" fmla="*/ 4153 h 1932806"/>
              <a:gd name="connsiteX1" fmla="*/ 12250881 w 12250881"/>
              <a:gd name="connsiteY1" fmla="*/ 813292 h 1932806"/>
              <a:gd name="connsiteX2" fmla="*/ 145698 w 12250881"/>
              <a:gd name="connsiteY2" fmla="*/ 1866080 h 1932806"/>
              <a:gd name="connsiteX3" fmla="*/ 4956 w 12250881"/>
              <a:gd name="connsiteY3" fmla="*/ 1932806 h 1932806"/>
              <a:gd name="connsiteX4" fmla="*/ 0 w 12250881"/>
              <a:gd name="connsiteY4" fmla="*/ 1648899 h 1932806"/>
              <a:gd name="connsiteX5" fmla="*/ 53621 w 12250881"/>
              <a:gd name="connsiteY5" fmla="*/ 1623443 h 1932806"/>
              <a:gd name="connsiteX6" fmla="*/ 5856372 w 12250881"/>
              <a:gd name="connsiteY6" fmla="*/ 61303 h 1932806"/>
              <a:gd name="connsiteX7" fmla="*/ 6684855 w 12250881"/>
              <a:gd name="connsiteY7" fmla="*/ 4153 h 193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50881" h="1932806">
                <a:moveTo>
                  <a:pt x="6684855" y="4153"/>
                </a:moveTo>
                <a:cubicBezTo>
                  <a:pt x="8689764" y="-49420"/>
                  <a:pt x="11115635" y="426044"/>
                  <a:pt x="12250881" y="813292"/>
                </a:cubicBezTo>
                <a:cubicBezTo>
                  <a:pt x="8191789" y="-341690"/>
                  <a:pt x="3979754" y="101896"/>
                  <a:pt x="145698" y="1866080"/>
                </a:cubicBezTo>
                <a:lnTo>
                  <a:pt x="4956" y="1932806"/>
                </a:lnTo>
                <a:lnTo>
                  <a:pt x="0" y="1648899"/>
                </a:lnTo>
                <a:lnTo>
                  <a:pt x="53621" y="1623443"/>
                </a:lnTo>
                <a:cubicBezTo>
                  <a:pt x="1848851" y="801852"/>
                  <a:pt x="3850628" y="250487"/>
                  <a:pt x="5856372" y="61303"/>
                </a:cubicBezTo>
                <a:cubicBezTo>
                  <a:pt x="6120615" y="30257"/>
                  <a:pt x="6398439" y="11807"/>
                  <a:pt x="6684855" y="41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9CAF9D2-C9D3-4A19-9A83-4A1188348123}"/>
              </a:ext>
            </a:extLst>
          </p:cNvPr>
          <p:cNvSpPr/>
          <p:nvPr/>
        </p:nvSpPr>
        <p:spPr>
          <a:xfrm>
            <a:off x="0" y="4601423"/>
            <a:ext cx="12192000" cy="2256577"/>
          </a:xfrm>
          <a:custGeom>
            <a:avLst/>
            <a:gdLst>
              <a:gd name="connsiteX0" fmla="*/ 7971277 w 12294504"/>
              <a:gd name="connsiteY0" fmla="*/ 36 h 2256577"/>
              <a:gd name="connsiteX1" fmla="*/ 12017617 w 12294504"/>
              <a:gd name="connsiteY1" fmla="*/ 537122 h 2256577"/>
              <a:gd name="connsiteX2" fmla="*/ 12294504 w 12294504"/>
              <a:gd name="connsiteY2" fmla="*/ 617617 h 2256577"/>
              <a:gd name="connsiteX3" fmla="*/ 12294504 w 12294504"/>
              <a:gd name="connsiteY3" fmla="*/ 2256577 h 2256577"/>
              <a:gd name="connsiteX4" fmla="*/ 0 w 12294504"/>
              <a:gd name="connsiteY4" fmla="*/ 2256577 h 2256577"/>
              <a:gd name="connsiteX5" fmla="*/ 128960 w 12294504"/>
              <a:gd name="connsiteY5" fmla="*/ 2175315 h 2256577"/>
              <a:gd name="connsiteX6" fmla="*/ 6572316 w 12294504"/>
              <a:gd name="connsiteY6" fmla="*/ 66838 h 2256577"/>
              <a:gd name="connsiteX7" fmla="*/ 7971277 w 12294504"/>
              <a:gd name="connsiteY7" fmla="*/ 36 h 225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4504" h="2256577">
                <a:moveTo>
                  <a:pt x="7971277" y="36"/>
                </a:moveTo>
                <a:cubicBezTo>
                  <a:pt x="9360944" y="-3013"/>
                  <a:pt x="10719477" y="182904"/>
                  <a:pt x="12017617" y="537122"/>
                </a:cubicBezTo>
                <a:lnTo>
                  <a:pt x="12294504" y="617617"/>
                </a:lnTo>
                <a:lnTo>
                  <a:pt x="12294504" y="2256577"/>
                </a:lnTo>
                <a:lnTo>
                  <a:pt x="0" y="2256577"/>
                </a:lnTo>
                <a:lnTo>
                  <a:pt x="128960" y="2175315"/>
                </a:lnTo>
                <a:cubicBezTo>
                  <a:pt x="2040772" y="1028220"/>
                  <a:pt x="4227026" y="285705"/>
                  <a:pt x="6572316" y="66838"/>
                </a:cubicBezTo>
                <a:cubicBezTo>
                  <a:pt x="7041374" y="23065"/>
                  <a:pt x="7508055" y="1053"/>
                  <a:pt x="7971277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EFD06-DEFD-4CB3-BED0-E2DFD8A7FC8A}"/>
              </a:ext>
            </a:extLst>
          </p:cNvPr>
          <p:cNvSpPr/>
          <p:nvPr/>
        </p:nvSpPr>
        <p:spPr>
          <a:xfrm>
            <a:off x="5823865" y="889726"/>
            <a:ext cx="72631" cy="2103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340448-840C-4012-B3E1-1AFDE2754008}"/>
              </a:ext>
            </a:extLst>
          </p:cNvPr>
          <p:cNvSpPr/>
          <p:nvPr/>
        </p:nvSpPr>
        <p:spPr>
          <a:xfrm>
            <a:off x="5726781" y="655325"/>
            <a:ext cx="266798" cy="266798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F0BA4C-7621-4F8C-80CE-EACA8751A6F8}"/>
              </a:ext>
            </a:extLst>
          </p:cNvPr>
          <p:cNvSpPr/>
          <p:nvPr/>
        </p:nvSpPr>
        <p:spPr>
          <a:xfrm>
            <a:off x="5722330" y="1813606"/>
            <a:ext cx="266798" cy="266798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C44707-CFEA-49BA-83EE-87C14029CF7E}"/>
              </a:ext>
            </a:extLst>
          </p:cNvPr>
          <p:cNvSpPr/>
          <p:nvPr/>
        </p:nvSpPr>
        <p:spPr>
          <a:xfrm>
            <a:off x="5722330" y="2971886"/>
            <a:ext cx="266798" cy="266798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B5BDEA2-5937-4097-9A57-336EE5E541BB}"/>
              </a:ext>
            </a:extLst>
          </p:cNvPr>
          <p:cNvSpPr/>
          <p:nvPr/>
        </p:nvSpPr>
        <p:spPr>
          <a:xfrm>
            <a:off x="257175" y="4649023"/>
            <a:ext cx="11934824" cy="2208977"/>
          </a:xfrm>
          <a:custGeom>
            <a:avLst/>
            <a:gdLst>
              <a:gd name="connsiteX0" fmla="*/ 7971277 w 12294504"/>
              <a:gd name="connsiteY0" fmla="*/ 36 h 2256577"/>
              <a:gd name="connsiteX1" fmla="*/ 12017617 w 12294504"/>
              <a:gd name="connsiteY1" fmla="*/ 537122 h 2256577"/>
              <a:gd name="connsiteX2" fmla="*/ 12294504 w 12294504"/>
              <a:gd name="connsiteY2" fmla="*/ 617617 h 2256577"/>
              <a:gd name="connsiteX3" fmla="*/ 12294504 w 12294504"/>
              <a:gd name="connsiteY3" fmla="*/ 2256577 h 2256577"/>
              <a:gd name="connsiteX4" fmla="*/ 0 w 12294504"/>
              <a:gd name="connsiteY4" fmla="*/ 2256577 h 2256577"/>
              <a:gd name="connsiteX5" fmla="*/ 128960 w 12294504"/>
              <a:gd name="connsiteY5" fmla="*/ 2175315 h 2256577"/>
              <a:gd name="connsiteX6" fmla="*/ 6572316 w 12294504"/>
              <a:gd name="connsiteY6" fmla="*/ 66838 h 2256577"/>
              <a:gd name="connsiteX7" fmla="*/ 7971277 w 12294504"/>
              <a:gd name="connsiteY7" fmla="*/ 36 h 225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4504" h="2256577">
                <a:moveTo>
                  <a:pt x="7971277" y="36"/>
                </a:moveTo>
                <a:cubicBezTo>
                  <a:pt x="9360944" y="-3013"/>
                  <a:pt x="10719477" y="182904"/>
                  <a:pt x="12017617" y="537122"/>
                </a:cubicBezTo>
                <a:lnTo>
                  <a:pt x="12294504" y="617617"/>
                </a:lnTo>
                <a:lnTo>
                  <a:pt x="12294504" y="2256577"/>
                </a:lnTo>
                <a:lnTo>
                  <a:pt x="0" y="2256577"/>
                </a:lnTo>
                <a:lnTo>
                  <a:pt x="128960" y="2175315"/>
                </a:lnTo>
                <a:cubicBezTo>
                  <a:pt x="2040772" y="1028220"/>
                  <a:pt x="4227026" y="285705"/>
                  <a:pt x="6572316" y="66838"/>
                </a:cubicBezTo>
                <a:cubicBezTo>
                  <a:pt x="7041374" y="23065"/>
                  <a:pt x="7508055" y="1053"/>
                  <a:pt x="7971277" y="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2EB515-2BA8-4C78-8D83-2B5D10EF3A4A}"/>
              </a:ext>
            </a:extLst>
          </p:cNvPr>
          <p:cNvGrpSpPr/>
          <p:nvPr/>
        </p:nvGrpSpPr>
        <p:grpSpPr>
          <a:xfrm>
            <a:off x="6077470" y="664266"/>
            <a:ext cx="5212080" cy="946131"/>
            <a:chOff x="6180980" y="1575313"/>
            <a:chExt cx="5212080" cy="9461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FF24FE-2538-4B67-96E1-BB6A682FBC85}"/>
                </a:ext>
              </a:extLst>
            </p:cNvPr>
            <p:cNvSpPr txBox="1"/>
            <p:nvPr/>
          </p:nvSpPr>
          <p:spPr>
            <a:xfrm>
              <a:off x="6180980" y="1575313"/>
              <a:ext cx="5212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D88684-F9D5-4A17-8D64-E7CCC57B596D}"/>
                </a:ext>
              </a:extLst>
            </p:cNvPr>
            <p:cNvSpPr txBox="1"/>
            <p:nvPr/>
          </p:nvSpPr>
          <p:spPr>
            <a:xfrm>
              <a:off x="6180980" y="1875113"/>
              <a:ext cx="5212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08F61B-1221-4E17-9374-461119F1BABC}"/>
              </a:ext>
            </a:extLst>
          </p:cNvPr>
          <p:cNvGrpSpPr/>
          <p:nvPr/>
        </p:nvGrpSpPr>
        <p:grpSpPr>
          <a:xfrm>
            <a:off x="6077470" y="1819028"/>
            <a:ext cx="5212080" cy="946131"/>
            <a:chOff x="6180980" y="2544245"/>
            <a:chExt cx="5212080" cy="9461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4F6435-9762-496F-86CB-D69FCB0D1131}"/>
                </a:ext>
              </a:extLst>
            </p:cNvPr>
            <p:cNvSpPr txBox="1"/>
            <p:nvPr/>
          </p:nvSpPr>
          <p:spPr>
            <a:xfrm>
              <a:off x="6180980" y="2544245"/>
              <a:ext cx="5212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33703B-B987-45F9-B5F5-78433C194407}"/>
                </a:ext>
              </a:extLst>
            </p:cNvPr>
            <p:cNvSpPr txBox="1"/>
            <p:nvPr userDrawn="1"/>
          </p:nvSpPr>
          <p:spPr>
            <a:xfrm>
              <a:off x="6180980" y="2844045"/>
              <a:ext cx="5212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DCC58E-5FE2-4446-B20B-09A6E45AE159}"/>
              </a:ext>
            </a:extLst>
          </p:cNvPr>
          <p:cNvGrpSpPr/>
          <p:nvPr/>
        </p:nvGrpSpPr>
        <p:grpSpPr>
          <a:xfrm>
            <a:off x="6077470" y="2973789"/>
            <a:ext cx="5212080" cy="946129"/>
            <a:chOff x="6180980" y="3513177"/>
            <a:chExt cx="5212080" cy="9461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7BD60A-87F2-404B-AB02-7789114EED0B}"/>
                </a:ext>
              </a:extLst>
            </p:cNvPr>
            <p:cNvSpPr txBox="1"/>
            <p:nvPr/>
          </p:nvSpPr>
          <p:spPr>
            <a:xfrm>
              <a:off x="6180980" y="3513177"/>
              <a:ext cx="5212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C253F4-FB12-4E22-8C32-8EDB53C61546}"/>
                </a:ext>
              </a:extLst>
            </p:cNvPr>
            <p:cNvSpPr txBox="1"/>
            <p:nvPr userDrawn="1"/>
          </p:nvSpPr>
          <p:spPr>
            <a:xfrm>
              <a:off x="6180980" y="3812975"/>
              <a:ext cx="5212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0843D8CC-AE05-4396-A53A-2F5D58C2D296}"/>
              </a:ext>
            </a:extLst>
          </p:cNvPr>
          <p:cNvSpPr txBox="1">
            <a:spLocks/>
          </p:cNvSpPr>
          <p:nvPr/>
        </p:nvSpPr>
        <p:spPr>
          <a:xfrm>
            <a:off x="4644428" y="5852213"/>
            <a:ext cx="7049023" cy="7108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4800" b="1" dirty="0">
                <a:solidFill>
                  <a:schemeClr val="bg1"/>
                </a:solidFill>
              </a:rPr>
              <a:t>Portfolio Presentation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0D4556C-0B5D-475D-B9FE-D8DE576B0147}"/>
              </a:ext>
            </a:extLst>
          </p:cNvPr>
          <p:cNvSpPr txBox="1">
            <a:spLocks/>
          </p:cNvSpPr>
          <p:nvPr/>
        </p:nvSpPr>
        <p:spPr>
          <a:xfrm>
            <a:off x="7397562" y="5564181"/>
            <a:ext cx="4295889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Modern PowerPoint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2302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100">
            <a:extLst>
              <a:ext uri="{FF2B5EF4-FFF2-40B4-BE49-F238E27FC236}">
                <a16:creationId xmlns:a16="http://schemas.microsoft.com/office/drawing/2014/main" id="{078F883C-70CA-41B6-A808-AAF1356E24F2}"/>
              </a:ext>
            </a:extLst>
          </p:cNvPr>
          <p:cNvSpPr/>
          <p:nvPr/>
        </p:nvSpPr>
        <p:spPr>
          <a:xfrm rot="10800000">
            <a:off x="3851316" y="1"/>
            <a:ext cx="4489373" cy="2801354"/>
          </a:xfrm>
          <a:custGeom>
            <a:avLst/>
            <a:gdLst>
              <a:gd name="connsiteX0" fmla="*/ 0 w 4489372"/>
              <a:gd name="connsiteY0" fmla="*/ 2965169 h 2965169"/>
              <a:gd name="connsiteX1" fmla="*/ 1836448 w 4489372"/>
              <a:gd name="connsiteY1" fmla="*/ 0 h 2965169"/>
              <a:gd name="connsiteX2" fmla="*/ 2652924 w 4489372"/>
              <a:gd name="connsiteY2" fmla="*/ 0 h 2965169"/>
              <a:gd name="connsiteX3" fmla="*/ 4489372 w 4489372"/>
              <a:gd name="connsiteY3" fmla="*/ 2965169 h 2965169"/>
              <a:gd name="connsiteX4" fmla="*/ 0 w 4489372"/>
              <a:gd name="connsiteY4" fmla="*/ 2965169 h 2965169"/>
              <a:gd name="connsiteX0" fmla="*/ 0 w 4489372"/>
              <a:gd name="connsiteY0" fmla="*/ 2965169 h 2965169"/>
              <a:gd name="connsiteX1" fmla="*/ 1836448 w 4489372"/>
              <a:gd name="connsiteY1" fmla="*/ 0 h 2965169"/>
              <a:gd name="connsiteX2" fmla="*/ 2652924 w 4489372"/>
              <a:gd name="connsiteY2" fmla="*/ 0 h 2965169"/>
              <a:gd name="connsiteX3" fmla="*/ 4489372 w 4489372"/>
              <a:gd name="connsiteY3" fmla="*/ 2965169 h 2965169"/>
              <a:gd name="connsiteX4" fmla="*/ 0 w 4489372"/>
              <a:gd name="connsiteY4" fmla="*/ 2965169 h 2965169"/>
              <a:gd name="connsiteX0" fmla="*/ 0 w 4489372"/>
              <a:gd name="connsiteY0" fmla="*/ 2965169 h 2965169"/>
              <a:gd name="connsiteX1" fmla="*/ 1836448 w 4489372"/>
              <a:gd name="connsiteY1" fmla="*/ 0 h 2965169"/>
              <a:gd name="connsiteX2" fmla="*/ 2652924 w 4489372"/>
              <a:gd name="connsiteY2" fmla="*/ 0 h 2965169"/>
              <a:gd name="connsiteX3" fmla="*/ 4489372 w 4489372"/>
              <a:gd name="connsiteY3" fmla="*/ 2965169 h 2965169"/>
              <a:gd name="connsiteX4" fmla="*/ 0 w 4489372"/>
              <a:gd name="connsiteY4" fmla="*/ 2965169 h 2965169"/>
              <a:gd name="connsiteX0" fmla="*/ 0 w 4489372"/>
              <a:gd name="connsiteY0" fmla="*/ 2965169 h 2965169"/>
              <a:gd name="connsiteX1" fmla="*/ 1836448 w 4489372"/>
              <a:gd name="connsiteY1" fmla="*/ 0 h 2965169"/>
              <a:gd name="connsiteX2" fmla="*/ 2652924 w 4489372"/>
              <a:gd name="connsiteY2" fmla="*/ 0 h 2965169"/>
              <a:gd name="connsiteX3" fmla="*/ 4489372 w 4489372"/>
              <a:gd name="connsiteY3" fmla="*/ 2965169 h 2965169"/>
              <a:gd name="connsiteX4" fmla="*/ 0 w 4489372"/>
              <a:gd name="connsiteY4" fmla="*/ 2965169 h 2965169"/>
              <a:gd name="connsiteX0" fmla="*/ 0 w 4489372"/>
              <a:gd name="connsiteY0" fmla="*/ 2965169 h 2965169"/>
              <a:gd name="connsiteX1" fmla="*/ 1836448 w 4489372"/>
              <a:gd name="connsiteY1" fmla="*/ 0 h 2965169"/>
              <a:gd name="connsiteX2" fmla="*/ 2652924 w 4489372"/>
              <a:gd name="connsiteY2" fmla="*/ 0 h 2965169"/>
              <a:gd name="connsiteX3" fmla="*/ 4489372 w 4489372"/>
              <a:gd name="connsiteY3" fmla="*/ 2965169 h 2965169"/>
              <a:gd name="connsiteX4" fmla="*/ 0 w 4489372"/>
              <a:gd name="connsiteY4" fmla="*/ 2965169 h 2965169"/>
              <a:gd name="connsiteX0" fmla="*/ 0 w 4489372"/>
              <a:gd name="connsiteY0" fmla="*/ 2965169 h 2965169"/>
              <a:gd name="connsiteX1" fmla="*/ 1836448 w 4489372"/>
              <a:gd name="connsiteY1" fmla="*/ 0 h 2965169"/>
              <a:gd name="connsiteX2" fmla="*/ 2652924 w 4489372"/>
              <a:gd name="connsiteY2" fmla="*/ 0 h 2965169"/>
              <a:gd name="connsiteX3" fmla="*/ 4489372 w 4489372"/>
              <a:gd name="connsiteY3" fmla="*/ 2965169 h 2965169"/>
              <a:gd name="connsiteX4" fmla="*/ 0 w 4489372"/>
              <a:gd name="connsiteY4" fmla="*/ 2965169 h 2965169"/>
              <a:gd name="connsiteX0" fmla="*/ 0 w 4489372"/>
              <a:gd name="connsiteY0" fmla="*/ 2965169 h 2965169"/>
              <a:gd name="connsiteX1" fmla="*/ 1836448 w 4489372"/>
              <a:gd name="connsiteY1" fmla="*/ 0 h 2965169"/>
              <a:gd name="connsiteX2" fmla="*/ 2652924 w 4489372"/>
              <a:gd name="connsiteY2" fmla="*/ 0 h 2965169"/>
              <a:gd name="connsiteX3" fmla="*/ 4489372 w 4489372"/>
              <a:gd name="connsiteY3" fmla="*/ 2965169 h 2965169"/>
              <a:gd name="connsiteX4" fmla="*/ 0 w 4489372"/>
              <a:gd name="connsiteY4" fmla="*/ 2965169 h 2965169"/>
              <a:gd name="connsiteX0" fmla="*/ 0 w 4489372"/>
              <a:gd name="connsiteY0" fmla="*/ 2965169 h 2965169"/>
              <a:gd name="connsiteX1" fmla="*/ 1836448 w 4489372"/>
              <a:gd name="connsiteY1" fmla="*/ 0 h 2965169"/>
              <a:gd name="connsiteX2" fmla="*/ 2652924 w 4489372"/>
              <a:gd name="connsiteY2" fmla="*/ 0 h 2965169"/>
              <a:gd name="connsiteX3" fmla="*/ 4489372 w 4489372"/>
              <a:gd name="connsiteY3" fmla="*/ 2965169 h 2965169"/>
              <a:gd name="connsiteX4" fmla="*/ 0 w 4489372"/>
              <a:gd name="connsiteY4" fmla="*/ 2965169 h 296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9372" h="2965169">
                <a:moveTo>
                  <a:pt x="0" y="2965169"/>
                </a:moveTo>
                <a:cubicBezTo>
                  <a:pt x="718474" y="2561571"/>
                  <a:pt x="1256196" y="1137245"/>
                  <a:pt x="1836448" y="0"/>
                </a:cubicBezTo>
                <a:lnTo>
                  <a:pt x="2652924" y="0"/>
                </a:lnTo>
                <a:cubicBezTo>
                  <a:pt x="3233175" y="1030921"/>
                  <a:pt x="3781530" y="2646630"/>
                  <a:pt x="4489372" y="2965169"/>
                </a:cubicBezTo>
                <a:lnTo>
                  <a:pt x="0" y="296516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AD389E1E-D67D-4BAB-96B2-04C3826F74AE}"/>
              </a:ext>
            </a:extLst>
          </p:cNvPr>
          <p:cNvSpPr/>
          <p:nvPr/>
        </p:nvSpPr>
        <p:spPr>
          <a:xfrm rot="10800000">
            <a:off x="5319833" y="4032874"/>
            <a:ext cx="536501" cy="957165"/>
          </a:xfrm>
          <a:custGeom>
            <a:avLst/>
            <a:gdLst>
              <a:gd name="connsiteX0" fmla="*/ 0 w 546754"/>
              <a:gd name="connsiteY0" fmla="*/ 0 h 961225"/>
              <a:gd name="connsiteX1" fmla="*/ 546754 w 546754"/>
              <a:gd name="connsiteY1" fmla="*/ 0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53450"/>
              <a:gd name="connsiteY0" fmla="*/ 0 h 961225"/>
              <a:gd name="connsiteX1" fmla="*/ 475997 w 553450"/>
              <a:gd name="connsiteY1" fmla="*/ 46264 h 961225"/>
              <a:gd name="connsiteX2" fmla="*/ 546754 w 553450"/>
              <a:gd name="connsiteY2" fmla="*/ 961225 h 961225"/>
              <a:gd name="connsiteX3" fmla="*/ 0 w 553450"/>
              <a:gd name="connsiteY3" fmla="*/ 961225 h 961225"/>
              <a:gd name="connsiteX4" fmla="*/ 0 w 553450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60543 w 546754"/>
              <a:gd name="connsiteY1" fmla="*/ 35807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60543 w 546754"/>
              <a:gd name="connsiteY1" fmla="*/ 35807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1939 h 963164"/>
              <a:gd name="connsiteX1" fmla="*/ 463832 w 546754"/>
              <a:gd name="connsiteY1" fmla="*/ 21053 h 963164"/>
              <a:gd name="connsiteX2" fmla="*/ 546754 w 546754"/>
              <a:gd name="connsiteY2" fmla="*/ 963164 h 963164"/>
              <a:gd name="connsiteX3" fmla="*/ 0 w 546754"/>
              <a:gd name="connsiteY3" fmla="*/ 963164 h 963164"/>
              <a:gd name="connsiteX4" fmla="*/ 0 w 546754"/>
              <a:gd name="connsiteY4" fmla="*/ 1939 h 963164"/>
              <a:gd name="connsiteX0" fmla="*/ 0 w 546754"/>
              <a:gd name="connsiteY0" fmla="*/ 1939 h 963164"/>
              <a:gd name="connsiteX1" fmla="*/ 463832 w 546754"/>
              <a:gd name="connsiteY1" fmla="*/ 21053 h 963164"/>
              <a:gd name="connsiteX2" fmla="*/ 546754 w 546754"/>
              <a:gd name="connsiteY2" fmla="*/ 963164 h 963164"/>
              <a:gd name="connsiteX3" fmla="*/ 0 w 546754"/>
              <a:gd name="connsiteY3" fmla="*/ 963164 h 963164"/>
              <a:gd name="connsiteX4" fmla="*/ 0 w 546754"/>
              <a:gd name="connsiteY4" fmla="*/ 1939 h 963164"/>
              <a:gd name="connsiteX0" fmla="*/ 0 w 546754"/>
              <a:gd name="connsiteY0" fmla="*/ 0 h 961225"/>
              <a:gd name="connsiteX1" fmla="*/ 463832 w 546754"/>
              <a:gd name="connsiteY1" fmla="*/ 1911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5758 h 966983"/>
              <a:gd name="connsiteX1" fmla="*/ 463832 w 546754"/>
              <a:gd name="connsiteY1" fmla="*/ 4841 h 966983"/>
              <a:gd name="connsiteX2" fmla="*/ 546754 w 546754"/>
              <a:gd name="connsiteY2" fmla="*/ 966983 h 966983"/>
              <a:gd name="connsiteX3" fmla="*/ 0 w 546754"/>
              <a:gd name="connsiteY3" fmla="*/ 966983 h 966983"/>
              <a:gd name="connsiteX4" fmla="*/ 0 w 546754"/>
              <a:gd name="connsiteY4" fmla="*/ 5758 h 966983"/>
              <a:gd name="connsiteX0" fmla="*/ 0 w 546754"/>
              <a:gd name="connsiteY0" fmla="*/ 917 h 962142"/>
              <a:gd name="connsiteX1" fmla="*/ 463832 w 546754"/>
              <a:gd name="connsiteY1" fmla="*/ 0 h 962142"/>
              <a:gd name="connsiteX2" fmla="*/ 546754 w 546754"/>
              <a:gd name="connsiteY2" fmla="*/ 962142 h 962142"/>
              <a:gd name="connsiteX3" fmla="*/ 0 w 546754"/>
              <a:gd name="connsiteY3" fmla="*/ 962142 h 962142"/>
              <a:gd name="connsiteX4" fmla="*/ 0 w 546754"/>
              <a:gd name="connsiteY4" fmla="*/ 917 h 962142"/>
              <a:gd name="connsiteX0" fmla="*/ 0 w 546754"/>
              <a:gd name="connsiteY0" fmla="*/ 3249 h 964474"/>
              <a:gd name="connsiteX1" fmla="*/ 463832 w 546754"/>
              <a:gd name="connsiteY1" fmla="*/ 2332 h 964474"/>
              <a:gd name="connsiteX2" fmla="*/ 546754 w 546754"/>
              <a:gd name="connsiteY2" fmla="*/ 964474 h 964474"/>
              <a:gd name="connsiteX3" fmla="*/ 0 w 546754"/>
              <a:gd name="connsiteY3" fmla="*/ 964474 h 964474"/>
              <a:gd name="connsiteX4" fmla="*/ 0 w 546754"/>
              <a:gd name="connsiteY4" fmla="*/ 3249 h 964474"/>
              <a:gd name="connsiteX0" fmla="*/ 0 w 546754"/>
              <a:gd name="connsiteY0" fmla="*/ 6243 h 967468"/>
              <a:gd name="connsiteX1" fmla="*/ 463832 w 546754"/>
              <a:gd name="connsiteY1" fmla="*/ 5326 h 967468"/>
              <a:gd name="connsiteX2" fmla="*/ 546754 w 546754"/>
              <a:gd name="connsiteY2" fmla="*/ 967468 h 967468"/>
              <a:gd name="connsiteX3" fmla="*/ 0 w 546754"/>
              <a:gd name="connsiteY3" fmla="*/ 967468 h 967468"/>
              <a:gd name="connsiteX4" fmla="*/ 0 w 546754"/>
              <a:gd name="connsiteY4" fmla="*/ 6243 h 967468"/>
              <a:gd name="connsiteX0" fmla="*/ 0 w 546754"/>
              <a:gd name="connsiteY0" fmla="*/ 6243 h 967468"/>
              <a:gd name="connsiteX1" fmla="*/ 463832 w 546754"/>
              <a:gd name="connsiteY1" fmla="*/ 5326 h 967468"/>
              <a:gd name="connsiteX2" fmla="*/ 546754 w 546754"/>
              <a:gd name="connsiteY2" fmla="*/ 967468 h 967468"/>
              <a:gd name="connsiteX3" fmla="*/ 0 w 546754"/>
              <a:gd name="connsiteY3" fmla="*/ 967468 h 967468"/>
              <a:gd name="connsiteX4" fmla="*/ 0 w 546754"/>
              <a:gd name="connsiteY4" fmla="*/ 6243 h 967468"/>
              <a:gd name="connsiteX0" fmla="*/ 0 w 546754"/>
              <a:gd name="connsiteY0" fmla="*/ 669 h 961894"/>
              <a:gd name="connsiteX1" fmla="*/ 463832 w 546754"/>
              <a:gd name="connsiteY1" fmla="*/ 26460 h 961894"/>
              <a:gd name="connsiteX2" fmla="*/ 546754 w 546754"/>
              <a:gd name="connsiteY2" fmla="*/ 961894 h 961894"/>
              <a:gd name="connsiteX3" fmla="*/ 0 w 546754"/>
              <a:gd name="connsiteY3" fmla="*/ 961894 h 961894"/>
              <a:gd name="connsiteX4" fmla="*/ 0 w 546754"/>
              <a:gd name="connsiteY4" fmla="*/ 669 h 961894"/>
              <a:gd name="connsiteX0" fmla="*/ 0 w 546754"/>
              <a:gd name="connsiteY0" fmla="*/ 5444 h 966669"/>
              <a:gd name="connsiteX1" fmla="*/ 463832 w 546754"/>
              <a:gd name="connsiteY1" fmla="*/ 31235 h 966669"/>
              <a:gd name="connsiteX2" fmla="*/ 546754 w 546754"/>
              <a:gd name="connsiteY2" fmla="*/ 966669 h 966669"/>
              <a:gd name="connsiteX3" fmla="*/ 0 w 546754"/>
              <a:gd name="connsiteY3" fmla="*/ 966669 h 966669"/>
              <a:gd name="connsiteX4" fmla="*/ 0 w 546754"/>
              <a:gd name="connsiteY4" fmla="*/ 5444 h 966669"/>
              <a:gd name="connsiteX0" fmla="*/ 0 w 546754"/>
              <a:gd name="connsiteY0" fmla="*/ 5444 h 966669"/>
              <a:gd name="connsiteX1" fmla="*/ 463832 w 546754"/>
              <a:gd name="connsiteY1" fmla="*/ 31235 h 966669"/>
              <a:gd name="connsiteX2" fmla="*/ 546754 w 546754"/>
              <a:gd name="connsiteY2" fmla="*/ 966669 h 966669"/>
              <a:gd name="connsiteX3" fmla="*/ 0 w 546754"/>
              <a:gd name="connsiteY3" fmla="*/ 966669 h 966669"/>
              <a:gd name="connsiteX4" fmla="*/ 0 w 546754"/>
              <a:gd name="connsiteY4" fmla="*/ 5444 h 966669"/>
              <a:gd name="connsiteX0" fmla="*/ 0 w 546754"/>
              <a:gd name="connsiteY0" fmla="*/ 20846 h 982071"/>
              <a:gd name="connsiteX1" fmla="*/ 463832 w 546754"/>
              <a:gd name="connsiteY1" fmla="*/ 46637 h 982071"/>
              <a:gd name="connsiteX2" fmla="*/ 546754 w 546754"/>
              <a:gd name="connsiteY2" fmla="*/ 982071 h 982071"/>
              <a:gd name="connsiteX3" fmla="*/ 0 w 546754"/>
              <a:gd name="connsiteY3" fmla="*/ 982071 h 982071"/>
              <a:gd name="connsiteX4" fmla="*/ 0 w 546754"/>
              <a:gd name="connsiteY4" fmla="*/ 20846 h 982071"/>
              <a:gd name="connsiteX0" fmla="*/ 0 w 546754"/>
              <a:gd name="connsiteY0" fmla="*/ 7566 h 968791"/>
              <a:gd name="connsiteX1" fmla="*/ 480278 w 546754"/>
              <a:gd name="connsiteY1" fmla="*/ 60065 h 968791"/>
              <a:gd name="connsiteX2" fmla="*/ 546754 w 546754"/>
              <a:gd name="connsiteY2" fmla="*/ 968791 h 968791"/>
              <a:gd name="connsiteX3" fmla="*/ 0 w 546754"/>
              <a:gd name="connsiteY3" fmla="*/ 968791 h 968791"/>
              <a:gd name="connsiteX4" fmla="*/ 0 w 546754"/>
              <a:gd name="connsiteY4" fmla="*/ 7566 h 968791"/>
              <a:gd name="connsiteX0" fmla="*/ 0 w 546754"/>
              <a:gd name="connsiteY0" fmla="*/ 7566 h 968791"/>
              <a:gd name="connsiteX1" fmla="*/ 480278 w 546754"/>
              <a:gd name="connsiteY1" fmla="*/ 60065 h 968791"/>
              <a:gd name="connsiteX2" fmla="*/ 546754 w 546754"/>
              <a:gd name="connsiteY2" fmla="*/ 968791 h 968791"/>
              <a:gd name="connsiteX3" fmla="*/ 0 w 546754"/>
              <a:gd name="connsiteY3" fmla="*/ 968791 h 968791"/>
              <a:gd name="connsiteX4" fmla="*/ 0 w 546754"/>
              <a:gd name="connsiteY4" fmla="*/ 7566 h 968791"/>
              <a:gd name="connsiteX0" fmla="*/ 0 w 543465"/>
              <a:gd name="connsiteY0" fmla="*/ 7566 h 968791"/>
              <a:gd name="connsiteX1" fmla="*/ 480278 w 543465"/>
              <a:gd name="connsiteY1" fmla="*/ 60065 h 968791"/>
              <a:gd name="connsiteX2" fmla="*/ 543465 w 543465"/>
              <a:gd name="connsiteY2" fmla="*/ 915375 h 968791"/>
              <a:gd name="connsiteX3" fmla="*/ 0 w 543465"/>
              <a:gd name="connsiteY3" fmla="*/ 968791 h 968791"/>
              <a:gd name="connsiteX4" fmla="*/ 0 w 543465"/>
              <a:gd name="connsiteY4" fmla="*/ 7566 h 968791"/>
              <a:gd name="connsiteX0" fmla="*/ 0 w 555124"/>
              <a:gd name="connsiteY0" fmla="*/ 7566 h 968791"/>
              <a:gd name="connsiteX1" fmla="*/ 480278 w 555124"/>
              <a:gd name="connsiteY1" fmla="*/ 60065 h 968791"/>
              <a:gd name="connsiteX2" fmla="*/ 543465 w 555124"/>
              <a:gd name="connsiteY2" fmla="*/ 915375 h 968791"/>
              <a:gd name="connsiteX3" fmla="*/ 0 w 555124"/>
              <a:gd name="connsiteY3" fmla="*/ 968791 h 968791"/>
              <a:gd name="connsiteX4" fmla="*/ 0 w 555124"/>
              <a:gd name="connsiteY4" fmla="*/ 7566 h 968791"/>
              <a:gd name="connsiteX0" fmla="*/ 0 w 543465"/>
              <a:gd name="connsiteY0" fmla="*/ 7566 h 968791"/>
              <a:gd name="connsiteX1" fmla="*/ 480278 w 543465"/>
              <a:gd name="connsiteY1" fmla="*/ 60065 h 968791"/>
              <a:gd name="connsiteX2" fmla="*/ 543465 w 543465"/>
              <a:gd name="connsiteY2" fmla="*/ 915375 h 968791"/>
              <a:gd name="connsiteX3" fmla="*/ 0 w 543465"/>
              <a:gd name="connsiteY3" fmla="*/ 968791 h 968791"/>
              <a:gd name="connsiteX4" fmla="*/ 0 w 543465"/>
              <a:gd name="connsiteY4" fmla="*/ 7566 h 968791"/>
              <a:gd name="connsiteX0" fmla="*/ 0 w 543465"/>
              <a:gd name="connsiteY0" fmla="*/ 7566 h 968791"/>
              <a:gd name="connsiteX1" fmla="*/ 480278 w 543465"/>
              <a:gd name="connsiteY1" fmla="*/ 60065 h 968791"/>
              <a:gd name="connsiteX2" fmla="*/ 543465 w 543465"/>
              <a:gd name="connsiteY2" fmla="*/ 915375 h 968791"/>
              <a:gd name="connsiteX3" fmla="*/ 0 w 543465"/>
              <a:gd name="connsiteY3" fmla="*/ 968791 h 968791"/>
              <a:gd name="connsiteX4" fmla="*/ 0 w 543465"/>
              <a:gd name="connsiteY4" fmla="*/ 7566 h 968791"/>
              <a:gd name="connsiteX0" fmla="*/ 0 w 555428"/>
              <a:gd name="connsiteY0" fmla="*/ 10291 h 971516"/>
              <a:gd name="connsiteX1" fmla="*/ 509880 w 555428"/>
              <a:gd name="connsiteY1" fmla="*/ 56113 h 971516"/>
              <a:gd name="connsiteX2" fmla="*/ 543465 w 555428"/>
              <a:gd name="connsiteY2" fmla="*/ 918100 h 971516"/>
              <a:gd name="connsiteX3" fmla="*/ 0 w 555428"/>
              <a:gd name="connsiteY3" fmla="*/ 971516 h 971516"/>
              <a:gd name="connsiteX4" fmla="*/ 0 w 555428"/>
              <a:gd name="connsiteY4" fmla="*/ 10291 h 971516"/>
              <a:gd name="connsiteX0" fmla="*/ 0 w 543465"/>
              <a:gd name="connsiteY0" fmla="*/ 10291 h 971516"/>
              <a:gd name="connsiteX1" fmla="*/ 509880 w 543465"/>
              <a:gd name="connsiteY1" fmla="*/ 56113 h 971516"/>
              <a:gd name="connsiteX2" fmla="*/ 543465 w 543465"/>
              <a:gd name="connsiteY2" fmla="*/ 918100 h 971516"/>
              <a:gd name="connsiteX3" fmla="*/ 0 w 543465"/>
              <a:gd name="connsiteY3" fmla="*/ 971516 h 971516"/>
              <a:gd name="connsiteX4" fmla="*/ 0 w 543465"/>
              <a:gd name="connsiteY4" fmla="*/ 10291 h 971516"/>
              <a:gd name="connsiteX0" fmla="*/ 0 w 530031"/>
              <a:gd name="connsiteY0" fmla="*/ 10291 h 971516"/>
              <a:gd name="connsiteX1" fmla="*/ 509880 w 530031"/>
              <a:gd name="connsiteY1" fmla="*/ 56113 h 971516"/>
              <a:gd name="connsiteX2" fmla="*/ 513862 w 530031"/>
              <a:gd name="connsiteY2" fmla="*/ 908085 h 971516"/>
              <a:gd name="connsiteX3" fmla="*/ 0 w 530031"/>
              <a:gd name="connsiteY3" fmla="*/ 971516 h 971516"/>
              <a:gd name="connsiteX4" fmla="*/ 0 w 530031"/>
              <a:gd name="connsiteY4" fmla="*/ 10291 h 971516"/>
              <a:gd name="connsiteX0" fmla="*/ 0 w 536501"/>
              <a:gd name="connsiteY0" fmla="*/ 10291 h 971516"/>
              <a:gd name="connsiteX1" fmla="*/ 509880 w 536501"/>
              <a:gd name="connsiteY1" fmla="*/ 56113 h 971516"/>
              <a:gd name="connsiteX2" fmla="*/ 513862 w 536501"/>
              <a:gd name="connsiteY2" fmla="*/ 908085 h 971516"/>
              <a:gd name="connsiteX3" fmla="*/ 0 w 536501"/>
              <a:gd name="connsiteY3" fmla="*/ 971516 h 971516"/>
              <a:gd name="connsiteX4" fmla="*/ 0 w 536501"/>
              <a:gd name="connsiteY4" fmla="*/ 10291 h 97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501" h="971516">
                <a:moveTo>
                  <a:pt x="0" y="10291"/>
                </a:moveTo>
                <a:cubicBezTo>
                  <a:pt x="165244" y="5681"/>
                  <a:pt x="427191" y="-27332"/>
                  <a:pt x="509880" y="56113"/>
                </a:cubicBezTo>
                <a:cubicBezTo>
                  <a:pt x="562814" y="128909"/>
                  <a:pt x="521818" y="594317"/>
                  <a:pt x="513862" y="908085"/>
                </a:cubicBezTo>
                <a:cubicBezTo>
                  <a:pt x="385334" y="925890"/>
                  <a:pt x="181155" y="953711"/>
                  <a:pt x="0" y="971516"/>
                </a:cubicBezTo>
                <a:lnTo>
                  <a:pt x="0" y="102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5BC71A26-8FBD-497C-91BE-F36454CF58E7}"/>
              </a:ext>
            </a:extLst>
          </p:cNvPr>
          <p:cNvSpPr/>
          <p:nvPr/>
        </p:nvSpPr>
        <p:spPr>
          <a:xfrm>
            <a:off x="6376057" y="2893479"/>
            <a:ext cx="536501" cy="957165"/>
          </a:xfrm>
          <a:custGeom>
            <a:avLst/>
            <a:gdLst>
              <a:gd name="connsiteX0" fmla="*/ 0 w 546754"/>
              <a:gd name="connsiteY0" fmla="*/ 0 h 961225"/>
              <a:gd name="connsiteX1" fmla="*/ 546754 w 546754"/>
              <a:gd name="connsiteY1" fmla="*/ 0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53450"/>
              <a:gd name="connsiteY0" fmla="*/ 0 h 961225"/>
              <a:gd name="connsiteX1" fmla="*/ 475997 w 553450"/>
              <a:gd name="connsiteY1" fmla="*/ 46264 h 961225"/>
              <a:gd name="connsiteX2" fmla="*/ 546754 w 553450"/>
              <a:gd name="connsiteY2" fmla="*/ 961225 h 961225"/>
              <a:gd name="connsiteX3" fmla="*/ 0 w 553450"/>
              <a:gd name="connsiteY3" fmla="*/ 961225 h 961225"/>
              <a:gd name="connsiteX4" fmla="*/ 0 w 553450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60543 w 546754"/>
              <a:gd name="connsiteY1" fmla="*/ 35807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60543 w 546754"/>
              <a:gd name="connsiteY1" fmla="*/ 35807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1939 h 963164"/>
              <a:gd name="connsiteX1" fmla="*/ 463832 w 546754"/>
              <a:gd name="connsiteY1" fmla="*/ 21053 h 963164"/>
              <a:gd name="connsiteX2" fmla="*/ 546754 w 546754"/>
              <a:gd name="connsiteY2" fmla="*/ 963164 h 963164"/>
              <a:gd name="connsiteX3" fmla="*/ 0 w 546754"/>
              <a:gd name="connsiteY3" fmla="*/ 963164 h 963164"/>
              <a:gd name="connsiteX4" fmla="*/ 0 w 546754"/>
              <a:gd name="connsiteY4" fmla="*/ 1939 h 963164"/>
              <a:gd name="connsiteX0" fmla="*/ 0 w 546754"/>
              <a:gd name="connsiteY0" fmla="*/ 1939 h 963164"/>
              <a:gd name="connsiteX1" fmla="*/ 463832 w 546754"/>
              <a:gd name="connsiteY1" fmla="*/ 21053 h 963164"/>
              <a:gd name="connsiteX2" fmla="*/ 546754 w 546754"/>
              <a:gd name="connsiteY2" fmla="*/ 963164 h 963164"/>
              <a:gd name="connsiteX3" fmla="*/ 0 w 546754"/>
              <a:gd name="connsiteY3" fmla="*/ 963164 h 963164"/>
              <a:gd name="connsiteX4" fmla="*/ 0 w 546754"/>
              <a:gd name="connsiteY4" fmla="*/ 1939 h 963164"/>
              <a:gd name="connsiteX0" fmla="*/ 0 w 546754"/>
              <a:gd name="connsiteY0" fmla="*/ 0 h 961225"/>
              <a:gd name="connsiteX1" fmla="*/ 463832 w 546754"/>
              <a:gd name="connsiteY1" fmla="*/ 1911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5758 h 966983"/>
              <a:gd name="connsiteX1" fmla="*/ 463832 w 546754"/>
              <a:gd name="connsiteY1" fmla="*/ 4841 h 966983"/>
              <a:gd name="connsiteX2" fmla="*/ 546754 w 546754"/>
              <a:gd name="connsiteY2" fmla="*/ 966983 h 966983"/>
              <a:gd name="connsiteX3" fmla="*/ 0 w 546754"/>
              <a:gd name="connsiteY3" fmla="*/ 966983 h 966983"/>
              <a:gd name="connsiteX4" fmla="*/ 0 w 546754"/>
              <a:gd name="connsiteY4" fmla="*/ 5758 h 966983"/>
              <a:gd name="connsiteX0" fmla="*/ 0 w 546754"/>
              <a:gd name="connsiteY0" fmla="*/ 917 h 962142"/>
              <a:gd name="connsiteX1" fmla="*/ 463832 w 546754"/>
              <a:gd name="connsiteY1" fmla="*/ 0 h 962142"/>
              <a:gd name="connsiteX2" fmla="*/ 546754 w 546754"/>
              <a:gd name="connsiteY2" fmla="*/ 962142 h 962142"/>
              <a:gd name="connsiteX3" fmla="*/ 0 w 546754"/>
              <a:gd name="connsiteY3" fmla="*/ 962142 h 962142"/>
              <a:gd name="connsiteX4" fmla="*/ 0 w 546754"/>
              <a:gd name="connsiteY4" fmla="*/ 917 h 962142"/>
              <a:gd name="connsiteX0" fmla="*/ 0 w 546754"/>
              <a:gd name="connsiteY0" fmla="*/ 3249 h 964474"/>
              <a:gd name="connsiteX1" fmla="*/ 463832 w 546754"/>
              <a:gd name="connsiteY1" fmla="*/ 2332 h 964474"/>
              <a:gd name="connsiteX2" fmla="*/ 546754 w 546754"/>
              <a:gd name="connsiteY2" fmla="*/ 964474 h 964474"/>
              <a:gd name="connsiteX3" fmla="*/ 0 w 546754"/>
              <a:gd name="connsiteY3" fmla="*/ 964474 h 964474"/>
              <a:gd name="connsiteX4" fmla="*/ 0 w 546754"/>
              <a:gd name="connsiteY4" fmla="*/ 3249 h 964474"/>
              <a:gd name="connsiteX0" fmla="*/ 0 w 546754"/>
              <a:gd name="connsiteY0" fmla="*/ 6243 h 967468"/>
              <a:gd name="connsiteX1" fmla="*/ 463832 w 546754"/>
              <a:gd name="connsiteY1" fmla="*/ 5326 h 967468"/>
              <a:gd name="connsiteX2" fmla="*/ 546754 w 546754"/>
              <a:gd name="connsiteY2" fmla="*/ 967468 h 967468"/>
              <a:gd name="connsiteX3" fmla="*/ 0 w 546754"/>
              <a:gd name="connsiteY3" fmla="*/ 967468 h 967468"/>
              <a:gd name="connsiteX4" fmla="*/ 0 w 546754"/>
              <a:gd name="connsiteY4" fmla="*/ 6243 h 967468"/>
              <a:gd name="connsiteX0" fmla="*/ 0 w 546754"/>
              <a:gd name="connsiteY0" fmla="*/ 6243 h 967468"/>
              <a:gd name="connsiteX1" fmla="*/ 463832 w 546754"/>
              <a:gd name="connsiteY1" fmla="*/ 5326 h 967468"/>
              <a:gd name="connsiteX2" fmla="*/ 546754 w 546754"/>
              <a:gd name="connsiteY2" fmla="*/ 967468 h 967468"/>
              <a:gd name="connsiteX3" fmla="*/ 0 w 546754"/>
              <a:gd name="connsiteY3" fmla="*/ 967468 h 967468"/>
              <a:gd name="connsiteX4" fmla="*/ 0 w 546754"/>
              <a:gd name="connsiteY4" fmla="*/ 6243 h 967468"/>
              <a:gd name="connsiteX0" fmla="*/ 0 w 546754"/>
              <a:gd name="connsiteY0" fmla="*/ 669 h 961894"/>
              <a:gd name="connsiteX1" fmla="*/ 463832 w 546754"/>
              <a:gd name="connsiteY1" fmla="*/ 26460 h 961894"/>
              <a:gd name="connsiteX2" fmla="*/ 546754 w 546754"/>
              <a:gd name="connsiteY2" fmla="*/ 961894 h 961894"/>
              <a:gd name="connsiteX3" fmla="*/ 0 w 546754"/>
              <a:gd name="connsiteY3" fmla="*/ 961894 h 961894"/>
              <a:gd name="connsiteX4" fmla="*/ 0 w 546754"/>
              <a:gd name="connsiteY4" fmla="*/ 669 h 961894"/>
              <a:gd name="connsiteX0" fmla="*/ 0 w 546754"/>
              <a:gd name="connsiteY0" fmla="*/ 5444 h 966669"/>
              <a:gd name="connsiteX1" fmla="*/ 463832 w 546754"/>
              <a:gd name="connsiteY1" fmla="*/ 31235 h 966669"/>
              <a:gd name="connsiteX2" fmla="*/ 546754 w 546754"/>
              <a:gd name="connsiteY2" fmla="*/ 966669 h 966669"/>
              <a:gd name="connsiteX3" fmla="*/ 0 w 546754"/>
              <a:gd name="connsiteY3" fmla="*/ 966669 h 966669"/>
              <a:gd name="connsiteX4" fmla="*/ 0 w 546754"/>
              <a:gd name="connsiteY4" fmla="*/ 5444 h 966669"/>
              <a:gd name="connsiteX0" fmla="*/ 0 w 546754"/>
              <a:gd name="connsiteY0" fmla="*/ 5444 h 966669"/>
              <a:gd name="connsiteX1" fmla="*/ 463832 w 546754"/>
              <a:gd name="connsiteY1" fmla="*/ 31235 h 966669"/>
              <a:gd name="connsiteX2" fmla="*/ 546754 w 546754"/>
              <a:gd name="connsiteY2" fmla="*/ 966669 h 966669"/>
              <a:gd name="connsiteX3" fmla="*/ 0 w 546754"/>
              <a:gd name="connsiteY3" fmla="*/ 966669 h 966669"/>
              <a:gd name="connsiteX4" fmla="*/ 0 w 546754"/>
              <a:gd name="connsiteY4" fmla="*/ 5444 h 966669"/>
              <a:gd name="connsiteX0" fmla="*/ 0 w 546754"/>
              <a:gd name="connsiteY0" fmla="*/ 20846 h 982071"/>
              <a:gd name="connsiteX1" fmla="*/ 463832 w 546754"/>
              <a:gd name="connsiteY1" fmla="*/ 46637 h 982071"/>
              <a:gd name="connsiteX2" fmla="*/ 546754 w 546754"/>
              <a:gd name="connsiteY2" fmla="*/ 982071 h 982071"/>
              <a:gd name="connsiteX3" fmla="*/ 0 w 546754"/>
              <a:gd name="connsiteY3" fmla="*/ 982071 h 982071"/>
              <a:gd name="connsiteX4" fmla="*/ 0 w 546754"/>
              <a:gd name="connsiteY4" fmla="*/ 20846 h 982071"/>
              <a:gd name="connsiteX0" fmla="*/ 0 w 546754"/>
              <a:gd name="connsiteY0" fmla="*/ 7566 h 968791"/>
              <a:gd name="connsiteX1" fmla="*/ 480278 w 546754"/>
              <a:gd name="connsiteY1" fmla="*/ 60065 h 968791"/>
              <a:gd name="connsiteX2" fmla="*/ 546754 w 546754"/>
              <a:gd name="connsiteY2" fmla="*/ 968791 h 968791"/>
              <a:gd name="connsiteX3" fmla="*/ 0 w 546754"/>
              <a:gd name="connsiteY3" fmla="*/ 968791 h 968791"/>
              <a:gd name="connsiteX4" fmla="*/ 0 w 546754"/>
              <a:gd name="connsiteY4" fmla="*/ 7566 h 968791"/>
              <a:gd name="connsiteX0" fmla="*/ 0 w 546754"/>
              <a:gd name="connsiteY0" fmla="*/ 7566 h 968791"/>
              <a:gd name="connsiteX1" fmla="*/ 480278 w 546754"/>
              <a:gd name="connsiteY1" fmla="*/ 60065 h 968791"/>
              <a:gd name="connsiteX2" fmla="*/ 546754 w 546754"/>
              <a:gd name="connsiteY2" fmla="*/ 968791 h 968791"/>
              <a:gd name="connsiteX3" fmla="*/ 0 w 546754"/>
              <a:gd name="connsiteY3" fmla="*/ 968791 h 968791"/>
              <a:gd name="connsiteX4" fmla="*/ 0 w 546754"/>
              <a:gd name="connsiteY4" fmla="*/ 7566 h 968791"/>
              <a:gd name="connsiteX0" fmla="*/ 0 w 543465"/>
              <a:gd name="connsiteY0" fmla="*/ 7566 h 968791"/>
              <a:gd name="connsiteX1" fmla="*/ 480278 w 543465"/>
              <a:gd name="connsiteY1" fmla="*/ 60065 h 968791"/>
              <a:gd name="connsiteX2" fmla="*/ 543465 w 543465"/>
              <a:gd name="connsiteY2" fmla="*/ 915375 h 968791"/>
              <a:gd name="connsiteX3" fmla="*/ 0 w 543465"/>
              <a:gd name="connsiteY3" fmla="*/ 968791 h 968791"/>
              <a:gd name="connsiteX4" fmla="*/ 0 w 543465"/>
              <a:gd name="connsiteY4" fmla="*/ 7566 h 968791"/>
              <a:gd name="connsiteX0" fmla="*/ 0 w 555124"/>
              <a:gd name="connsiteY0" fmla="*/ 7566 h 968791"/>
              <a:gd name="connsiteX1" fmla="*/ 480278 w 555124"/>
              <a:gd name="connsiteY1" fmla="*/ 60065 h 968791"/>
              <a:gd name="connsiteX2" fmla="*/ 543465 w 555124"/>
              <a:gd name="connsiteY2" fmla="*/ 915375 h 968791"/>
              <a:gd name="connsiteX3" fmla="*/ 0 w 555124"/>
              <a:gd name="connsiteY3" fmla="*/ 968791 h 968791"/>
              <a:gd name="connsiteX4" fmla="*/ 0 w 555124"/>
              <a:gd name="connsiteY4" fmla="*/ 7566 h 968791"/>
              <a:gd name="connsiteX0" fmla="*/ 0 w 543465"/>
              <a:gd name="connsiteY0" fmla="*/ 7566 h 968791"/>
              <a:gd name="connsiteX1" fmla="*/ 480278 w 543465"/>
              <a:gd name="connsiteY1" fmla="*/ 60065 h 968791"/>
              <a:gd name="connsiteX2" fmla="*/ 543465 w 543465"/>
              <a:gd name="connsiteY2" fmla="*/ 915375 h 968791"/>
              <a:gd name="connsiteX3" fmla="*/ 0 w 543465"/>
              <a:gd name="connsiteY3" fmla="*/ 968791 h 968791"/>
              <a:gd name="connsiteX4" fmla="*/ 0 w 543465"/>
              <a:gd name="connsiteY4" fmla="*/ 7566 h 968791"/>
              <a:gd name="connsiteX0" fmla="*/ 0 w 543465"/>
              <a:gd name="connsiteY0" fmla="*/ 7566 h 968791"/>
              <a:gd name="connsiteX1" fmla="*/ 480278 w 543465"/>
              <a:gd name="connsiteY1" fmla="*/ 60065 h 968791"/>
              <a:gd name="connsiteX2" fmla="*/ 543465 w 543465"/>
              <a:gd name="connsiteY2" fmla="*/ 915375 h 968791"/>
              <a:gd name="connsiteX3" fmla="*/ 0 w 543465"/>
              <a:gd name="connsiteY3" fmla="*/ 968791 h 968791"/>
              <a:gd name="connsiteX4" fmla="*/ 0 w 543465"/>
              <a:gd name="connsiteY4" fmla="*/ 7566 h 968791"/>
              <a:gd name="connsiteX0" fmla="*/ 0 w 555428"/>
              <a:gd name="connsiteY0" fmla="*/ 10291 h 971516"/>
              <a:gd name="connsiteX1" fmla="*/ 509880 w 555428"/>
              <a:gd name="connsiteY1" fmla="*/ 56113 h 971516"/>
              <a:gd name="connsiteX2" fmla="*/ 543465 w 555428"/>
              <a:gd name="connsiteY2" fmla="*/ 918100 h 971516"/>
              <a:gd name="connsiteX3" fmla="*/ 0 w 555428"/>
              <a:gd name="connsiteY3" fmla="*/ 971516 h 971516"/>
              <a:gd name="connsiteX4" fmla="*/ 0 w 555428"/>
              <a:gd name="connsiteY4" fmla="*/ 10291 h 971516"/>
              <a:gd name="connsiteX0" fmla="*/ 0 w 543465"/>
              <a:gd name="connsiteY0" fmla="*/ 10291 h 971516"/>
              <a:gd name="connsiteX1" fmla="*/ 509880 w 543465"/>
              <a:gd name="connsiteY1" fmla="*/ 56113 h 971516"/>
              <a:gd name="connsiteX2" fmla="*/ 543465 w 543465"/>
              <a:gd name="connsiteY2" fmla="*/ 918100 h 971516"/>
              <a:gd name="connsiteX3" fmla="*/ 0 w 543465"/>
              <a:gd name="connsiteY3" fmla="*/ 971516 h 971516"/>
              <a:gd name="connsiteX4" fmla="*/ 0 w 543465"/>
              <a:gd name="connsiteY4" fmla="*/ 10291 h 971516"/>
              <a:gd name="connsiteX0" fmla="*/ 0 w 530031"/>
              <a:gd name="connsiteY0" fmla="*/ 10291 h 971516"/>
              <a:gd name="connsiteX1" fmla="*/ 509880 w 530031"/>
              <a:gd name="connsiteY1" fmla="*/ 56113 h 971516"/>
              <a:gd name="connsiteX2" fmla="*/ 513862 w 530031"/>
              <a:gd name="connsiteY2" fmla="*/ 908085 h 971516"/>
              <a:gd name="connsiteX3" fmla="*/ 0 w 530031"/>
              <a:gd name="connsiteY3" fmla="*/ 971516 h 971516"/>
              <a:gd name="connsiteX4" fmla="*/ 0 w 530031"/>
              <a:gd name="connsiteY4" fmla="*/ 10291 h 971516"/>
              <a:gd name="connsiteX0" fmla="*/ 0 w 536501"/>
              <a:gd name="connsiteY0" fmla="*/ 10291 h 971516"/>
              <a:gd name="connsiteX1" fmla="*/ 509880 w 536501"/>
              <a:gd name="connsiteY1" fmla="*/ 56113 h 971516"/>
              <a:gd name="connsiteX2" fmla="*/ 513862 w 536501"/>
              <a:gd name="connsiteY2" fmla="*/ 908085 h 971516"/>
              <a:gd name="connsiteX3" fmla="*/ 0 w 536501"/>
              <a:gd name="connsiteY3" fmla="*/ 971516 h 971516"/>
              <a:gd name="connsiteX4" fmla="*/ 0 w 536501"/>
              <a:gd name="connsiteY4" fmla="*/ 10291 h 97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501" h="971516">
                <a:moveTo>
                  <a:pt x="0" y="10291"/>
                </a:moveTo>
                <a:cubicBezTo>
                  <a:pt x="165244" y="5681"/>
                  <a:pt x="427191" y="-27332"/>
                  <a:pt x="509880" y="56113"/>
                </a:cubicBezTo>
                <a:cubicBezTo>
                  <a:pt x="562814" y="128909"/>
                  <a:pt x="521818" y="594317"/>
                  <a:pt x="513862" y="908085"/>
                </a:cubicBezTo>
                <a:cubicBezTo>
                  <a:pt x="385334" y="925890"/>
                  <a:pt x="181155" y="953711"/>
                  <a:pt x="0" y="971516"/>
                </a:cubicBezTo>
                <a:lnTo>
                  <a:pt x="0" y="102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013C7-96CF-4D82-808A-D01E51F787AE}"/>
              </a:ext>
            </a:extLst>
          </p:cNvPr>
          <p:cNvSpPr/>
          <p:nvPr/>
        </p:nvSpPr>
        <p:spPr>
          <a:xfrm>
            <a:off x="2807227" y="2896740"/>
            <a:ext cx="2927603" cy="961226"/>
          </a:xfrm>
          <a:prstGeom prst="rect">
            <a:avLst/>
          </a:prstGeom>
          <a:gradFill>
            <a:gsLst>
              <a:gs pos="0">
                <a:schemeClr val="tx1"/>
              </a:gs>
              <a:gs pos="19000">
                <a:schemeClr val="accent1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A019E5-C047-4A25-B595-F7EF6B598710}"/>
              </a:ext>
            </a:extLst>
          </p:cNvPr>
          <p:cNvSpPr/>
          <p:nvPr/>
        </p:nvSpPr>
        <p:spPr>
          <a:xfrm>
            <a:off x="6391362" y="4032874"/>
            <a:ext cx="3296402" cy="961226"/>
          </a:xfrm>
          <a:prstGeom prst="rect">
            <a:avLst/>
          </a:prstGeom>
          <a:gradFill>
            <a:gsLst>
              <a:gs pos="0">
                <a:schemeClr val="tx1"/>
              </a:gs>
              <a:gs pos="19000">
                <a:schemeClr val="accent2"/>
              </a:gs>
              <a:gs pos="100000">
                <a:schemeClr val="accent2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D3C23D-3E70-43E0-B8BA-9F62A7D0FE0F}"/>
              </a:ext>
            </a:extLst>
          </p:cNvPr>
          <p:cNvSpPr txBox="1">
            <a:spLocks/>
          </p:cNvSpPr>
          <p:nvPr/>
        </p:nvSpPr>
        <p:spPr>
          <a:xfrm>
            <a:off x="521035" y="590875"/>
            <a:ext cx="3984553" cy="1727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solidFill>
                  <a:schemeClr val="accent1"/>
                </a:solidFill>
              </a:rPr>
              <a:t>Infographic</a:t>
            </a:r>
            <a:r>
              <a:rPr lang="en-US" altLang="ko-KR" sz="5400" dirty="0"/>
              <a:t> </a:t>
            </a:r>
            <a:br>
              <a:rPr lang="en-US" altLang="ko-KR" sz="5400" dirty="0"/>
            </a:br>
            <a:r>
              <a:rPr lang="en-US" altLang="ko-KR" sz="5400" dirty="0">
                <a:solidFill>
                  <a:schemeClr val="accent2"/>
                </a:solidFill>
              </a:rPr>
              <a:t>Style</a:t>
            </a:r>
            <a:endParaRPr lang="ko-KR" altLang="en-US" sz="5400" dirty="0">
              <a:solidFill>
                <a:schemeClr val="accent2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DE4C40-D722-4289-B367-5863437A6698}"/>
              </a:ext>
            </a:extLst>
          </p:cNvPr>
          <p:cNvGrpSpPr/>
          <p:nvPr/>
        </p:nvGrpSpPr>
        <p:grpSpPr>
          <a:xfrm>
            <a:off x="5548894" y="2547865"/>
            <a:ext cx="1064571" cy="3610621"/>
            <a:chOff x="4097420" y="3177044"/>
            <a:chExt cx="900000" cy="3052457"/>
          </a:xfrm>
        </p:grpSpPr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id="{6DCABF01-9AC5-42C9-BCED-F986860353C2}"/>
                </a:ext>
              </a:extLst>
            </p:cNvPr>
            <p:cNvSpPr/>
            <p:nvPr/>
          </p:nvSpPr>
          <p:spPr>
            <a:xfrm rot="19197366">
              <a:off x="4325723" y="5592977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223A72D7-CCB0-43CD-9E1F-65F92272BF83}"/>
                </a:ext>
              </a:extLst>
            </p:cNvPr>
            <p:cNvSpPr/>
            <p:nvPr/>
          </p:nvSpPr>
          <p:spPr>
            <a:xfrm>
              <a:off x="4234528" y="3424483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98C9E5-E9ED-4056-9A7E-F5A653C144E3}"/>
                </a:ext>
              </a:extLst>
            </p:cNvPr>
            <p:cNvSpPr/>
            <p:nvPr/>
          </p:nvSpPr>
          <p:spPr>
            <a:xfrm>
              <a:off x="4488765" y="5407109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7FC725D5-8719-4462-A5B7-8C47C1E3B98F}"/>
                </a:ext>
              </a:extLst>
            </p:cNvPr>
            <p:cNvSpPr/>
            <p:nvPr/>
          </p:nvSpPr>
          <p:spPr>
            <a:xfrm rot="10800000">
              <a:off x="4488766" y="5541154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A90B84DA-C936-4560-A5A8-4FDFA7A3E117}"/>
                </a:ext>
              </a:extLst>
            </p:cNvPr>
            <p:cNvSpPr/>
            <p:nvPr/>
          </p:nvSpPr>
          <p:spPr>
            <a:xfrm>
              <a:off x="4299234" y="3424483"/>
              <a:ext cx="518588" cy="1873624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379078-0E67-4B71-99E6-D3B7731893B9}"/>
                </a:ext>
              </a:extLst>
            </p:cNvPr>
            <p:cNvSpPr/>
            <p:nvPr/>
          </p:nvSpPr>
          <p:spPr>
            <a:xfrm>
              <a:off x="4530604" y="3471987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2B52E4-08B0-4F9E-B8A7-7FF5F09D346D}"/>
                </a:ext>
              </a:extLst>
            </p:cNvPr>
            <p:cNvSpPr/>
            <p:nvPr/>
          </p:nvSpPr>
          <p:spPr>
            <a:xfrm>
              <a:off x="4530604" y="4955923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345DB3-00EC-4930-AF5F-22D70C610659}"/>
                </a:ext>
              </a:extLst>
            </p:cNvPr>
            <p:cNvSpPr/>
            <p:nvPr/>
          </p:nvSpPr>
          <p:spPr>
            <a:xfrm>
              <a:off x="4530604" y="4213955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CC28FA-DF40-4077-8173-3556DEC927D0}"/>
                </a:ext>
              </a:extLst>
            </p:cNvPr>
            <p:cNvSpPr/>
            <p:nvPr/>
          </p:nvSpPr>
          <p:spPr>
            <a:xfrm>
              <a:off x="4642225" y="4028463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7D59B3-6782-429E-BA44-9038D6D1570C}"/>
                </a:ext>
              </a:extLst>
            </p:cNvPr>
            <p:cNvSpPr/>
            <p:nvPr/>
          </p:nvSpPr>
          <p:spPr>
            <a:xfrm>
              <a:off x="4642225" y="4399447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7B411ED-BE09-49FD-A71A-E8181FD9C19A}"/>
                </a:ext>
              </a:extLst>
            </p:cNvPr>
            <p:cNvSpPr/>
            <p:nvPr/>
          </p:nvSpPr>
          <p:spPr>
            <a:xfrm>
              <a:off x="4642225" y="4770431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4C2973-05B0-499A-A6C6-3C3A891A1C22}"/>
                </a:ext>
              </a:extLst>
            </p:cNvPr>
            <p:cNvSpPr/>
            <p:nvPr/>
          </p:nvSpPr>
          <p:spPr>
            <a:xfrm>
              <a:off x="4530604" y="4584939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09B57F-1DE6-43A8-BAB8-AB2DEF31F807}"/>
                </a:ext>
              </a:extLst>
            </p:cNvPr>
            <p:cNvSpPr/>
            <p:nvPr/>
          </p:nvSpPr>
          <p:spPr>
            <a:xfrm>
              <a:off x="4642225" y="3657479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988F35-4840-45E6-BAB2-B72F43776094}"/>
                </a:ext>
              </a:extLst>
            </p:cNvPr>
            <p:cNvSpPr/>
            <p:nvPr/>
          </p:nvSpPr>
          <p:spPr>
            <a:xfrm>
              <a:off x="4530604" y="3842971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8BBC0F-E632-4ECB-B4C7-9413CAEC55B2}"/>
                </a:ext>
              </a:extLst>
            </p:cNvPr>
            <p:cNvSpPr/>
            <p:nvPr/>
          </p:nvSpPr>
          <p:spPr>
            <a:xfrm>
              <a:off x="4642225" y="5141417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" name="Rounded Rectangle 17">
              <a:extLst>
                <a:ext uri="{FF2B5EF4-FFF2-40B4-BE49-F238E27FC236}">
                  <a16:creationId xmlns:a16="http://schemas.microsoft.com/office/drawing/2014/main" id="{CB30A1E9-A050-4753-A5C4-DC1EE53EFCFE}"/>
                </a:ext>
              </a:extLst>
            </p:cNvPr>
            <p:cNvSpPr/>
            <p:nvPr/>
          </p:nvSpPr>
          <p:spPr>
            <a:xfrm>
              <a:off x="4097420" y="3177044"/>
              <a:ext cx="900000" cy="216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6" name="Parallelogram 31">
            <a:extLst>
              <a:ext uri="{FF2B5EF4-FFF2-40B4-BE49-F238E27FC236}">
                <a16:creationId xmlns:a16="http://schemas.microsoft.com/office/drawing/2014/main" id="{54200197-7B5F-4668-94F0-78EF6E6A8991}"/>
              </a:ext>
            </a:extLst>
          </p:cNvPr>
          <p:cNvSpPr/>
          <p:nvPr/>
        </p:nvSpPr>
        <p:spPr>
          <a:xfrm rot="16200000" flipH="1">
            <a:off x="5089175" y="3143918"/>
            <a:ext cx="2074198" cy="1611075"/>
          </a:xfrm>
          <a:custGeom>
            <a:avLst/>
            <a:gdLst>
              <a:gd name="connsiteX0" fmla="*/ 0 w 2160038"/>
              <a:gd name="connsiteY0" fmla="*/ 1598104 h 1598104"/>
              <a:gd name="connsiteX1" fmla="*/ 1205194 w 2160038"/>
              <a:gd name="connsiteY1" fmla="*/ 0 h 1598104"/>
              <a:gd name="connsiteX2" fmla="*/ 2160038 w 2160038"/>
              <a:gd name="connsiteY2" fmla="*/ 0 h 1598104"/>
              <a:gd name="connsiteX3" fmla="*/ 954844 w 2160038"/>
              <a:gd name="connsiteY3" fmla="*/ 1598104 h 1598104"/>
              <a:gd name="connsiteX4" fmla="*/ 0 w 2160038"/>
              <a:gd name="connsiteY4" fmla="*/ 1598104 h 1598104"/>
              <a:gd name="connsiteX0" fmla="*/ 0 w 2160038"/>
              <a:gd name="connsiteY0" fmla="*/ 1598104 h 1598104"/>
              <a:gd name="connsiteX1" fmla="*/ 1205194 w 2160038"/>
              <a:gd name="connsiteY1" fmla="*/ 0 h 1598104"/>
              <a:gd name="connsiteX2" fmla="*/ 2160038 w 2160038"/>
              <a:gd name="connsiteY2" fmla="*/ 0 h 1598104"/>
              <a:gd name="connsiteX3" fmla="*/ 954844 w 2160038"/>
              <a:gd name="connsiteY3" fmla="*/ 1598104 h 1598104"/>
              <a:gd name="connsiteX4" fmla="*/ 196602 w 2160038"/>
              <a:gd name="connsiteY4" fmla="*/ 1593944 h 1598104"/>
              <a:gd name="connsiteX5" fmla="*/ 0 w 2160038"/>
              <a:gd name="connsiteY5" fmla="*/ 1598104 h 1598104"/>
              <a:gd name="connsiteX0" fmla="*/ 0 w 2086559"/>
              <a:gd name="connsiteY0" fmla="*/ 1489247 h 1598104"/>
              <a:gd name="connsiteX1" fmla="*/ 1131715 w 2086559"/>
              <a:gd name="connsiteY1" fmla="*/ 0 h 1598104"/>
              <a:gd name="connsiteX2" fmla="*/ 2086559 w 2086559"/>
              <a:gd name="connsiteY2" fmla="*/ 0 h 1598104"/>
              <a:gd name="connsiteX3" fmla="*/ 881365 w 2086559"/>
              <a:gd name="connsiteY3" fmla="*/ 1598104 h 1598104"/>
              <a:gd name="connsiteX4" fmla="*/ 123123 w 2086559"/>
              <a:gd name="connsiteY4" fmla="*/ 1593944 h 1598104"/>
              <a:gd name="connsiteX5" fmla="*/ 0 w 2086559"/>
              <a:gd name="connsiteY5" fmla="*/ 1489247 h 1598104"/>
              <a:gd name="connsiteX0" fmla="*/ 0 w 2086559"/>
              <a:gd name="connsiteY0" fmla="*/ 1489247 h 1598104"/>
              <a:gd name="connsiteX1" fmla="*/ 1131715 w 2086559"/>
              <a:gd name="connsiteY1" fmla="*/ 0 h 1598104"/>
              <a:gd name="connsiteX2" fmla="*/ 2086559 w 2086559"/>
              <a:gd name="connsiteY2" fmla="*/ 0 h 1598104"/>
              <a:gd name="connsiteX3" fmla="*/ 881365 w 2086559"/>
              <a:gd name="connsiteY3" fmla="*/ 1598104 h 1598104"/>
              <a:gd name="connsiteX4" fmla="*/ 123123 w 2086559"/>
              <a:gd name="connsiteY4" fmla="*/ 1593944 h 1598104"/>
              <a:gd name="connsiteX5" fmla="*/ 0 w 2086559"/>
              <a:gd name="connsiteY5" fmla="*/ 1489247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89280"/>
              <a:gd name="connsiteY0" fmla="*/ 1478366 h 1598104"/>
              <a:gd name="connsiteX1" fmla="*/ 1134436 w 2089280"/>
              <a:gd name="connsiteY1" fmla="*/ 0 h 1598104"/>
              <a:gd name="connsiteX2" fmla="*/ 2089280 w 2089280"/>
              <a:gd name="connsiteY2" fmla="*/ 0 h 1598104"/>
              <a:gd name="connsiteX3" fmla="*/ 884086 w 2089280"/>
              <a:gd name="connsiteY3" fmla="*/ 1598104 h 1598104"/>
              <a:gd name="connsiteX4" fmla="*/ 125844 w 2089280"/>
              <a:gd name="connsiteY4" fmla="*/ 1593944 h 1598104"/>
              <a:gd name="connsiteX5" fmla="*/ 0 w 2089280"/>
              <a:gd name="connsiteY5" fmla="*/ 1478366 h 1598104"/>
              <a:gd name="connsiteX0" fmla="*/ 0 w 2089280"/>
              <a:gd name="connsiteY0" fmla="*/ 1470201 h 1598104"/>
              <a:gd name="connsiteX1" fmla="*/ 1134436 w 2089280"/>
              <a:gd name="connsiteY1" fmla="*/ 0 h 1598104"/>
              <a:gd name="connsiteX2" fmla="*/ 2089280 w 2089280"/>
              <a:gd name="connsiteY2" fmla="*/ 0 h 1598104"/>
              <a:gd name="connsiteX3" fmla="*/ 884086 w 2089280"/>
              <a:gd name="connsiteY3" fmla="*/ 1598104 h 1598104"/>
              <a:gd name="connsiteX4" fmla="*/ 125844 w 2089280"/>
              <a:gd name="connsiteY4" fmla="*/ 1593944 h 1598104"/>
              <a:gd name="connsiteX5" fmla="*/ 0 w 2089280"/>
              <a:gd name="connsiteY5" fmla="*/ 1470201 h 1598104"/>
              <a:gd name="connsiteX0" fmla="*/ 0 w 2116495"/>
              <a:gd name="connsiteY0" fmla="*/ 1413051 h 1598104"/>
              <a:gd name="connsiteX1" fmla="*/ 1161651 w 2116495"/>
              <a:gd name="connsiteY1" fmla="*/ 0 h 1598104"/>
              <a:gd name="connsiteX2" fmla="*/ 2116495 w 2116495"/>
              <a:gd name="connsiteY2" fmla="*/ 0 h 1598104"/>
              <a:gd name="connsiteX3" fmla="*/ 911301 w 2116495"/>
              <a:gd name="connsiteY3" fmla="*/ 1598104 h 1598104"/>
              <a:gd name="connsiteX4" fmla="*/ 153059 w 2116495"/>
              <a:gd name="connsiteY4" fmla="*/ 1593944 h 1598104"/>
              <a:gd name="connsiteX5" fmla="*/ 0 w 2116495"/>
              <a:gd name="connsiteY5" fmla="*/ 1413051 h 1598104"/>
              <a:gd name="connsiteX0" fmla="*/ 0 w 2116495"/>
              <a:gd name="connsiteY0" fmla="*/ 1413051 h 1598104"/>
              <a:gd name="connsiteX1" fmla="*/ 1161651 w 2116495"/>
              <a:gd name="connsiteY1" fmla="*/ 0 h 1598104"/>
              <a:gd name="connsiteX2" fmla="*/ 2116495 w 2116495"/>
              <a:gd name="connsiteY2" fmla="*/ 0 h 1598104"/>
              <a:gd name="connsiteX3" fmla="*/ 911301 w 2116495"/>
              <a:gd name="connsiteY3" fmla="*/ 1598104 h 1598104"/>
              <a:gd name="connsiteX4" fmla="*/ 153059 w 2116495"/>
              <a:gd name="connsiteY4" fmla="*/ 1593944 h 1598104"/>
              <a:gd name="connsiteX5" fmla="*/ 0 w 2116495"/>
              <a:gd name="connsiteY5" fmla="*/ 1413051 h 1598104"/>
              <a:gd name="connsiteX0" fmla="*/ 0 w 2116495"/>
              <a:gd name="connsiteY0" fmla="*/ 1413051 h 1598104"/>
              <a:gd name="connsiteX1" fmla="*/ 1161651 w 2116495"/>
              <a:gd name="connsiteY1" fmla="*/ 0 h 1598104"/>
              <a:gd name="connsiteX2" fmla="*/ 2116495 w 2116495"/>
              <a:gd name="connsiteY2" fmla="*/ 0 h 1598104"/>
              <a:gd name="connsiteX3" fmla="*/ 911301 w 2116495"/>
              <a:gd name="connsiteY3" fmla="*/ 1598104 h 1598104"/>
              <a:gd name="connsiteX4" fmla="*/ 153059 w 2116495"/>
              <a:gd name="connsiteY4" fmla="*/ 1593944 h 1598104"/>
              <a:gd name="connsiteX5" fmla="*/ 0 w 2116495"/>
              <a:gd name="connsiteY5" fmla="*/ 1413051 h 1598104"/>
              <a:gd name="connsiteX0" fmla="*/ 0 w 2127381"/>
              <a:gd name="connsiteY0" fmla="*/ 1323246 h 1598104"/>
              <a:gd name="connsiteX1" fmla="*/ 1172537 w 2127381"/>
              <a:gd name="connsiteY1" fmla="*/ 0 h 1598104"/>
              <a:gd name="connsiteX2" fmla="*/ 2127381 w 2127381"/>
              <a:gd name="connsiteY2" fmla="*/ 0 h 1598104"/>
              <a:gd name="connsiteX3" fmla="*/ 922187 w 2127381"/>
              <a:gd name="connsiteY3" fmla="*/ 1598104 h 1598104"/>
              <a:gd name="connsiteX4" fmla="*/ 163945 w 2127381"/>
              <a:gd name="connsiteY4" fmla="*/ 1593944 h 1598104"/>
              <a:gd name="connsiteX5" fmla="*/ 0 w 2127381"/>
              <a:gd name="connsiteY5" fmla="*/ 1323246 h 1598104"/>
              <a:gd name="connsiteX0" fmla="*/ 993 w 2128374"/>
              <a:gd name="connsiteY0" fmla="*/ 1323246 h 1598104"/>
              <a:gd name="connsiteX1" fmla="*/ 1173530 w 2128374"/>
              <a:gd name="connsiteY1" fmla="*/ 0 h 1598104"/>
              <a:gd name="connsiteX2" fmla="*/ 2128374 w 2128374"/>
              <a:gd name="connsiteY2" fmla="*/ 0 h 1598104"/>
              <a:gd name="connsiteX3" fmla="*/ 923180 w 2128374"/>
              <a:gd name="connsiteY3" fmla="*/ 1598104 h 1598104"/>
              <a:gd name="connsiteX4" fmla="*/ 164938 w 2128374"/>
              <a:gd name="connsiteY4" fmla="*/ 1593944 h 1598104"/>
              <a:gd name="connsiteX5" fmla="*/ 993 w 2128374"/>
              <a:gd name="connsiteY5" fmla="*/ 1323246 h 1598104"/>
              <a:gd name="connsiteX0" fmla="*/ 993 w 2128374"/>
              <a:gd name="connsiteY0" fmla="*/ 1323246 h 1598104"/>
              <a:gd name="connsiteX1" fmla="*/ 1173530 w 2128374"/>
              <a:gd name="connsiteY1" fmla="*/ 0 h 1598104"/>
              <a:gd name="connsiteX2" fmla="*/ 2128374 w 2128374"/>
              <a:gd name="connsiteY2" fmla="*/ 0 h 1598104"/>
              <a:gd name="connsiteX3" fmla="*/ 923180 w 2128374"/>
              <a:gd name="connsiteY3" fmla="*/ 1598104 h 1598104"/>
              <a:gd name="connsiteX4" fmla="*/ 164938 w 2128374"/>
              <a:gd name="connsiteY4" fmla="*/ 1593944 h 1598104"/>
              <a:gd name="connsiteX5" fmla="*/ 993 w 2128374"/>
              <a:gd name="connsiteY5" fmla="*/ 1323246 h 1598104"/>
              <a:gd name="connsiteX0" fmla="*/ 0 w 2127381"/>
              <a:gd name="connsiteY0" fmla="*/ 1323246 h 1598104"/>
              <a:gd name="connsiteX1" fmla="*/ 1172537 w 2127381"/>
              <a:gd name="connsiteY1" fmla="*/ 0 h 1598104"/>
              <a:gd name="connsiteX2" fmla="*/ 2127381 w 2127381"/>
              <a:gd name="connsiteY2" fmla="*/ 0 h 1598104"/>
              <a:gd name="connsiteX3" fmla="*/ 922187 w 2127381"/>
              <a:gd name="connsiteY3" fmla="*/ 1598104 h 1598104"/>
              <a:gd name="connsiteX4" fmla="*/ 163945 w 2127381"/>
              <a:gd name="connsiteY4" fmla="*/ 1593944 h 1598104"/>
              <a:gd name="connsiteX5" fmla="*/ 0 w 2127381"/>
              <a:gd name="connsiteY5" fmla="*/ 1323246 h 1598104"/>
              <a:gd name="connsiteX0" fmla="*/ 0 w 2127381"/>
              <a:gd name="connsiteY0" fmla="*/ 1323246 h 1598104"/>
              <a:gd name="connsiteX1" fmla="*/ 1172537 w 2127381"/>
              <a:gd name="connsiteY1" fmla="*/ 0 h 1598104"/>
              <a:gd name="connsiteX2" fmla="*/ 2127381 w 2127381"/>
              <a:gd name="connsiteY2" fmla="*/ 0 h 1598104"/>
              <a:gd name="connsiteX3" fmla="*/ 922187 w 2127381"/>
              <a:gd name="connsiteY3" fmla="*/ 1598104 h 1598104"/>
              <a:gd name="connsiteX4" fmla="*/ 163945 w 2127381"/>
              <a:gd name="connsiteY4" fmla="*/ 1593944 h 1598104"/>
              <a:gd name="connsiteX5" fmla="*/ 0 w 2127381"/>
              <a:gd name="connsiteY5" fmla="*/ 1323246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13774"/>
              <a:gd name="connsiteY0" fmla="*/ 1502861 h 1718854"/>
              <a:gd name="connsiteX1" fmla="*/ 1158930 w 2113774"/>
              <a:gd name="connsiteY1" fmla="*/ 0 h 1718854"/>
              <a:gd name="connsiteX2" fmla="*/ 2113774 w 2113774"/>
              <a:gd name="connsiteY2" fmla="*/ 0 h 1718854"/>
              <a:gd name="connsiteX3" fmla="*/ 908580 w 2113774"/>
              <a:gd name="connsiteY3" fmla="*/ 1598104 h 1718854"/>
              <a:gd name="connsiteX4" fmla="*/ 150338 w 2113774"/>
              <a:gd name="connsiteY4" fmla="*/ 1593944 h 1718854"/>
              <a:gd name="connsiteX5" fmla="*/ 0 w 2113774"/>
              <a:gd name="connsiteY5" fmla="*/ 1502861 h 1718854"/>
              <a:gd name="connsiteX0" fmla="*/ 0 w 2113774"/>
              <a:gd name="connsiteY0" fmla="*/ 1502861 h 1718854"/>
              <a:gd name="connsiteX1" fmla="*/ 1158930 w 2113774"/>
              <a:gd name="connsiteY1" fmla="*/ 0 h 1718854"/>
              <a:gd name="connsiteX2" fmla="*/ 2113774 w 2113774"/>
              <a:gd name="connsiteY2" fmla="*/ 0 h 1718854"/>
              <a:gd name="connsiteX3" fmla="*/ 908580 w 2113774"/>
              <a:gd name="connsiteY3" fmla="*/ 1598104 h 1718854"/>
              <a:gd name="connsiteX4" fmla="*/ 150338 w 2113774"/>
              <a:gd name="connsiteY4" fmla="*/ 1593944 h 1718854"/>
              <a:gd name="connsiteX5" fmla="*/ 0 w 2113774"/>
              <a:gd name="connsiteY5" fmla="*/ 1502861 h 1718854"/>
              <a:gd name="connsiteX0" fmla="*/ 0 w 2113774"/>
              <a:gd name="connsiteY0" fmla="*/ 1502861 h 1598104"/>
              <a:gd name="connsiteX1" fmla="*/ 1158930 w 2113774"/>
              <a:gd name="connsiteY1" fmla="*/ 0 h 1598104"/>
              <a:gd name="connsiteX2" fmla="*/ 2113774 w 2113774"/>
              <a:gd name="connsiteY2" fmla="*/ 0 h 1598104"/>
              <a:gd name="connsiteX3" fmla="*/ 908580 w 2113774"/>
              <a:gd name="connsiteY3" fmla="*/ 1598104 h 1598104"/>
              <a:gd name="connsiteX4" fmla="*/ 150338 w 2113774"/>
              <a:gd name="connsiteY4" fmla="*/ 1593944 h 1598104"/>
              <a:gd name="connsiteX5" fmla="*/ 0 w 2113774"/>
              <a:gd name="connsiteY5" fmla="*/ 1502861 h 1598104"/>
              <a:gd name="connsiteX0" fmla="*/ 0 w 2113774"/>
              <a:gd name="connsiteY0" fmla="*/ 1502861 h 1598104"/>
              <a:gd name="connsiteX1" fmla="*/ 1158930 w 2113774"/>
              <a:gd name="connsiteY1" fmla="*/ 0 h 1598104"/>
              <a:gd name="connsiteX2" fmla="*/ 2113774 w 2113774"/>
              <a:gd name="connsiteY2" fmla="*/ 0 h 1598104"/>
              <a:gd name="connsiteX3" fmla="*/ 908580 w 2113774"/>
              <a:gd name="connsiteY3" fmla="*/ 1598104 h 1598104"/>
              <a:gd name="connsiteX4" fmla="*/ 150338 w 2113774"/>
              <a:gd name="connsiteY4" fmla="*/ 1593944 h 1598104"/>
              <a:gd name="connsiteX5" fmla="*/ 0 w 2113774"/>
              <a:gd name="connsiteY5" fmla="*/ 1502861 h 1598104"/>
              <a:gd name="connsiteX0" fmla="*/ 1 w 2113775"/>
              <a:gd name="connsiteY0" fmla="*/ 1502861 h 1598104"/>
              <a:gd name="connsiteX1" fmla="*/ 1158931 w 2113775"/>
              <a:gd name="connsiteY1" fmla="*/ 0 h 1598104"/>
              <a:gd name="connsiteX2" fmla="*/ 2113775 w 2113775"/>
              <a:gd name="connsiteY2" fmla="*/ 0 h 1598104"/>
              <a:gd name="connsiteX3" fmla="*/ 908581 w 2113775"/>
              <a:gd name="connsiteY3" fmla="*/ 1598104 h 1598104"/>
              <a:gd name="connsiteX4" fmla="*/ 150339 w 2113775"/>
              <a:gd name="connsiteY4" fmla="*/ 1593944 h 1598104"/>
              <a:gd name="connsiteX5" fmla="*/ 1 w 2113775"/>
              <a:gd name="connsiteY5" fmla="*/ 1502861 h 1598104"/>
              <a:gd name="connsiteX0" fmla="*/ 1 w 2113775"/>
              <a:gd name="connsiteY0" fmla="*/ 1502861 h 1598104"/>
              <a:gd name="connsiteX1" fmla="*/ 1158931 w 2113775"/>
              <a:gd name="connsiteY1" fmla="*/ 0 h 1598104"/>
              <a:gd name="connsiteX2" fmla="*/ 2113775 w 2113775"/>
              <a:gd name="connsiteY2" fmla="*/ 0 h 1598104"/>
              <a:gd name="connsiteX3" fmla="*/ 908581 w 2113775"/>
              <a:gd name="connsiteY3" fmla="*/ 1598104 h 1598104"/>
              <a:gd name="connsiteX4" fmla="*/ 150339 w 2113775"/>
              <a:gd name="connsiteY4" fmla="*/ 1593944 h 1598104"/>
              <a:gd name="connsiteX5" fmla="*/ 1 w 2113775"/>
              <a:gd name="connsiteY5" fmla="*/ 1502861 h 1598104"/>
              <a:gd name="connsiteX0" fmla="*/ 1 w 2113775"/>
              <a:gd name="connsiteY0" fmla="*/ 1502861 h 1598104"/>
              <a:gd name="connsiteX1" fmla="*/ 1158931 w 2113775"/>
              <a:gd name="connsiteY1" fmla="*/ 0 h 1598104"/>
              <a:gd name="connsiteX2" fmla="*/ 2113775 w 2113775"/>
              <a:gd name="connsiteY2" fmla="*/ 0 h 1598104"/>
              <a:gd name="connsiteX3" fmla="*/ 908581 w 2113775"/>
              <a:gd name="connsiteY3" fmla="*/ 1598104 h 1598104"/>
              <a:gd name="connsiteX4" fmla="*/ 150339 w 2113775"/>
              <a:gd name="connsiteY4" fmla="*/ 1593944 h 1598104"/>
              <a:gd name="connsiteX5" fmla="*/ 1 w 2113775"/>
              <a:gd name="connsiteY5" fmla="*/ 1502861 h 1598104"/>
              <a:gd name="connsiteX0" fmla="*/ 1 w 2113775"/>
              <a:gd name="connsiteY0" fmla="*/ 1502861 h 1598104"/>
              <a:gd name="connsiteX1" fmla="*/ 1158931 w 2113775"/>
              <a:gd name="connsiteY1" fmla="*/ 0 h 1598104"/>
              <a:gd name="connsiteX2" fmla="*/ 2113775 w 2113775"/>
              <a:gd name="connsiteY2" fmla="*/ 0 h 1598104"/>
              <a:gd name="connsiteX3" fmla="*/ 908581 w 2113775"/>
              <a:gd name="connsiteY3" fmla="*/ 1598104 h 1598104"/>
              <a:gd name="connsiteX4" fmla="*/ 150339 w 2113775"/>
              <a:gd name="connsiteY4" fmla="*/ 1593944 h 1598104"/>
              <a:gd name="connsiteX5" fmla="*/ 1 w 2113775"/>
              <a:gd name="connsiteY5" fmla="*/ 1502861 h 1598104"/>
              <a:gd name="connsiteX0" fmla="*/ 1 w 2129230"/>
              <a:gd name="connsiteY0" fmla="*/ 1459075 h 1598104"/>
              <a:gd name="connsiteX1" fmla="*/ 1174386 w 2129230"/>
              <a:gd name="connsiteY1" fmla="*/ 0 h 1598104"/>
              <a:gd name="connsiteX2" fmla="*/ 2129230 w 2129230"/>
              <a:gd name="connsiteY2" fmla="*/ 0 h 1598104"/>
              <a:gd name="connsiteX3" fmla="*/ 924036 w 2129230"/>
              <a:gd name="connsiteY3" fmla="*/ 1598104 h 1598104"/>
              <a:gd name="connsiteX4" fmla="*/ 165794 w 2129230"/>
              <a:gd name="connsiteY4" fmla="*/ 1593944 h 1598104"/>
              <a:gd name="connsiteX5" fmla="*/ 1 w 2129230"/>
              <a:gd name="connsiteY5" fmla="*/ 1459075 h 1598104"/>
              <a:gd name="connsiteX0" fmla="*/ 2 w 2124080"/>
              <a:gd name="connsiteY0" fmla="*/ 1448772 h 1598104"/>
              <a:gd name="connsiteX1" fmla="*/ 1169236 w 2124080"/>
              <a:gd name="connsiteY1" fmla="*/ 0 h 1598104"/>
              <a:gd name="connsiteX2" fmla="*/ 2124080 w 2124080"/>
              <a:gd name="connsiteY2" fmla="*/ 0 h 1598104"/>
              <a:gd name="connsiteX3" fmla="*/ 918886 w 2124080"/>
              <a:gd name="connsiteY3" fmla="*/ 1598104 h 1598104"/>
              <a:gd name="connsiteX4" fmla="*/ 160644 w 2124080"/>
              <a:gd name="connsiteY4" fmla="*/ 1593944 h 1598104"/>
              <a:gd name="connsiteX5" fmla="*/ 2 w 2124080"/>
              <a:gd name="connsiteY5" fmla="*/ 1448772 h 1598104"/>
              <a:gd name="connsiteX0" fmla="*/ 2 w 2124080"/>
              <a:gd name="connsiteY0" fmla="*/ 1448772 h 1598104"/>
              <a:gd name="connsiteX1" fmla="*/ 1169236 w 2124080"/>
              <a:gd name="connsiteY1" fmla="*/ 0 h 1598104"/>
              <a:gd name="connsiteX2" fmla="*/ 2124080 w 2124080"/>
              <a:gd name="connsiteY2" fmla="*/ 0 h 1598104"/>
              <a:gd name="connsiteX3" fmla="*/ 918886 w 2124080"/>
              <a:gd name="connsiteY3" fmla="*/ 1598104 h 1598104"/>
              <a:gd name="connsiteX4" fmla="*/ 160644 w 2124080"/>
              <a:gd name="connsiteY4" fmla="*/ 1593944 h 1598104"/>
              <a:gd name="connsiteX5" fmla="*/ 2 w 2124080"/>
              <a:gd name="connsiteY5" fmla="*/ 1448772 h 1598104"/>
              <a:gd name="connsiteX0" fmla="*/ 0 w 2124078"/>
              <a:gd name="connsiteY0" fmla="*/ 1448772 h 1598104"/>
              <a:gd name="connsiteX1" fmla="*/ 1169234 w 2124078"/>
              <a:gd name="connsiteY1" fmla="*/ 0 h 1598104"/>
              <a:gd name="connsiteX2" fmla="*/ 2124078 w 2124078"/>
              <a:gd name="connsiteY2" fmla="*/ 0 h 1598104"/>
              <a:gd name="connsiteX3" fmla="*/ 918884 w 2124078"/>
              <a:gd name="connsiteY3" fmla="*/ 1598104 h 1598104"/>
              <a:gd name="connsiteX4" fmla="*/ 160642 w 2124078"/>
              <a:gd name="connsiteY4" fmla="*/ 1593944 h 1598104"/>
              <a:gd name="connsiteX5" fmla="*/ 0 w 2124078"/>
              <a:gd name="connsiteY5" fmla="*/ 1448772 h 1598104"/>
              <a:gd name="connsiteX0" fmla="*/ 0 w 2124078"/>
              <a:gd name="connsiteY0" fmla="*/ 1448772 h 1598104"/>
              <a:gd name="connsiteX1" fmla="*/ 1169234 w 2124078"/>
              <a:gd name="connsiteY1" fmla="*/ 0 h 1598104"/>
              <a:gd name="connsiteX2" fmla="*/ 2124078 w 2124078"/>
              <a:gd name="connsiteY2" fmla="*/ 0 h 1598104"/>
              <a:gd name="connsiteX3" fmla="*/ 918884 w 2124078"/>
              <a:gd name="connsiteY3" fmla="*/ 1598104 h 1598104"/>
              <a:gd name="connsiteX4" fmla="*/ 160642 w 2124078"/>
              <a:gd name="connsiteY4" fmla="*/ 1593944 h 1598104"/>
              <a:gd name="connsiteX5" fmla="*/ 0 w 2124078"/>
              <a:gd name="connsiteY5" fmla="*/ 1448772 h 1598104"/>
              <a:gd name="connsiteX0" fmla="*/ 31 w 2124109"/>
              <a:gd name="connsiteY0" fmla="*/ 1448772 h 1598104"/>
              <a:gd name="connsiteX1" fmla="*/ 1169265 w 2124109"/>
              <a:gd name="connsiteY1" fmla="*/ 0 h 1598104"/>
              <a:gd name="connsiteX2" fmla="*/ 2124109 w 2124109"/>
              <a:gd name="connsiteY2" fmla="*/ 0 h 1598104"/>
              <a:gd name="connsiteX3" fmla="*/ 918915 w 2124109"/>
              <a:gd name="connsiteY3" fmla="*/ 1598104 h 1598104"/>
              <a:gd name="connsiteX4" fmla="*/ 160673 w 2124109"/>
              <a:gd name="connsiteY4" fmla="*/ 1593944 h 1598104"/>
              <a:gd name="connsiteX5" fmla="*/ 31 w 2124109"/>
              <a:gd name="connsiteY5" fmla="*/ 1448772 h 1598104"/>
              <a:gd name="connsiteX0" fmla="*/ 31 w 2124109"/>
              <a:gd name="connsiteY0" fmla="*/ 1448772 h 1598104"/>
              <a:gd name="connsiteX1" fmla="*/ 1169265 w 2124109"/>
              <a:gd name="connsiteY1" fmla="*/ 0 h 1598104"/>
              <a:gd name="connsiteX2" fmla="*/ 2124109 w 2124109"/>
              <a:gd name="connsiteY2" fmla="*/ 0 h 1598104"/>
              <a:gd name="connsiteX3" fmla="*/ 918915 w 2124109"/>
              <a:gd name="connsiteY3" fmla="*/ 1598104 h 1598104"/>
              <a:gd name="connsiteX4" fmla="*/ 160673 w 2124109"/>
              <a:gd name="connsiteY4" fmla="*/ 1593944 h 1598104"/>
              <a:gd name="connsiteX5" fmla="*/ 31 w 2124109"/>
              <a:gd name="connsiteY5" fmla="*/ 1448772 h 1598104"/>
              <a:gd name="connsiteX0" fmla="*/ 177 w 2124255"/>
              <a:gd name="connsiteY0" fmla="*/ 1448772 h 1598104"/>
              <a:gd name="connsiteX1" fmla="*/ 1169411 w 2124255"/>
              <a:gd name="connsiteY1" fmla="*/ 0 h 1598104"/>
              <a:gd name="connsiteX2" fmla="*/ 2124255 w 2124255"/>
              <a:gd name="connsiteY2" fmla="*/ 0 h 1598104"/>
              <a:gd name="connsiteX3" fmla="*/ 919061 w 2124255"/>
              <a:gd name="connsiteY3" fmla="*/ 1598104 h 1598104"/>
              <a:gd name="connsiteX4" fmla="*/ 160819 w 2124255"/>
              <a:gd name="connsiteY4" fmla="*/ 1593944 h 1598104"/>
              <a:gd name="connsiteX5" fmla="*/ 177 w 2124255"/>
              <a:gd name="connsiteY5" fmla="*/ 1448772 h 1598104"/>
              <a:gd name="connsiteX0" fmla="*/ 177 w 2124255"/>
              <a:gd name="connsiteY0" fmla="*/ 1448772 h 1598104"/>
              <a:gd name="connsiteX1" fmla="*/ 1169411 w 2124255"/>
              <a:gd name="connsiteY1" fmla="*/ 0 h 1598104"/>
              <a:gd name="connsiteX2" fmla="*/ 2124255 w 2124255"/>
              <a:gd name="connsiteY2" fmla="*/ 0 h 1598104"/>
              <a:gd name="connsiteX3" fmla="*/ 919061 w 2124255"/>
              <a:gd name="connsiteY3" fmla="*/ 1598104 h 1598104"/>
              <a:gd name="connsiteX4" fmla="*/ 160819 w 2124255"/>
              <a:gd name="connsiteY4" fmla="*/ 1593944 h 1598104"/>
              <a:gd name="connsiteX5" fmla="*/ 177 w 2124255"/>
              <a:gd name="connsiteY5" fmla="*/ 1448772 h 1598104"/>
              <a:gd name="connsiteX0" fmla="*/ 176 w 2126830"/>
              <a:gd name="connsiteY0" fmla="*/ 1428168 h 1598104"/>
              <a:gd name="connsiteX1" fmla="*/ 1171986 w 2126830"/>
              <a:gd name="connsiteY1" fmla="*/ 0 h 1598104"/>
              <a:gd name="connsiteX2" fmla="*/ 2126830 w 2126830"/>
              <a:gd name="connsiteY2" fmla="*/ 0 h 1598104"/>
              <a:gd name="connsiteX3" fmla="*/ 921636 w 2126830"/>
              <a:gd name="connsiteY3" fmla="*/ 1598104 h 1598104"/>
              <a:gd name="connsiteX4" fmla="*/ 163394 w 2126830"/>
              <a:gd name="connsiteY4" fmla="*/ 1593944 h 1598104"/>
              <a:gd name="connsiteX5" fmla="*/ 176 w 2126830"/>
              <a:gd name="connsiteY5" fmla="*/ 1428168 h 1598104"/>
              <a:gd name="connsiteX0" fmla="*/ 174 w 2136696"/>
              <a:gd name="connsiteY0" fmla="*/ 1421590 h 1598104"/>
              <a:gd name="connsiteX1" fmla="*/ 1181852 w 2136696"/>
              <a:gd name="connsiteY1" fmla="*/ 0 h 1598104"/>
              <a:gd name="connsiteX2" fmla="*/ 2136696 w 2136696"/>
              <a:gd name="connsiteY2" fmla="*/ 0 h 1598104"/>
              <a:gd name="connsiteX3" fmla="*/ 931502 w 2136696"/>
              <a:gd name="connsiteY3" fmla="*/ 1598104 h 1598104"/>
              <a:gd name="connsiteX4" fmla="*/ 173260 w 2136696"/>
              <a:gd name="connsiteY4" fmla="*/ 1593944 h 1598104"/>
              <a:gd name="connsiteX5" fmla="*/ 174 w 2136696"/>
              <a:gd name="connsiteY5" fmla="*/ 1421590 h 1598104"/>
              <a:gd name="connsiteX0" fmla="*/ 174 w 2136696"/>
              <a:gd name="connsiteY0" fmla="*/ 1421590 h 1598104"/>
              <a:gd name="connsiteX1" fmla="*/ 1181852 w 2136696"/>
              <a:gd name="connsiteY1" fmla="*/ 0 h 1598104"/>
              <a:gd name="connsiteX2" fmla="*/ 2136696 w 2136696"/>
              <a:gd name="connsiteY2" fmla="*/ 0 h 1598104"/>
              <a:gd name="connsiteX3" fmla="*/ 931502 w 2136696"/>
              <a:gd name="connsiteY3" fmla="*/ 1598104 h 1598104"/>
              <a:gd name="connsiteX4" fmla="*/ 173260 w 2136696"/>
              <a:gd name="connsiteY4" fmla="*/ 1593944 h 1598104"/>
              <a:gd name="connsiteX5" fmla="*/ 174 w 2136696"/>
              <a:gd name="connsiteY5" fmla="*/ 1421590 h 1598104"/>
              <a:gd name="connsiteX0" fmla="*/ 174 w 2136696"/>
              <a:gd name="connsiteY0" fmla="*/ 1421590 h 1598104"/>
              <a:gd name="connsiteX1" fmla="*/ 1181852 w 2136696"/>
              <a:gd name="connsiteY1" fmla="*/ 0 h 1598104"/>
              <a:gd name="connsiteX2" fmla="*/ 2136696 w 2136696"/>
              <a:gd name="connsiteY2" fmla="*/ 0 h 1598104"/>
              <a:gd name="connsiteX3" fmla="*/ 931502 w 2136696"/>
              <a:gd name="connsiteY3" fmla="*/ 1598104 h 1598104"/>
              <a:gd name="connsiteX4" fmla="*/ 173260 w 2136696"/>
              <a:gd name="connsiteY4" fmla="*/ 1593944 h 1598104"/>
              <a:gd name="connsiteX5" fmla="*/ 174 w 2136696"/>
              <a:gd name="connsiteY5" fmla="*/ 1421590 h 1598104"/>
              <a:gd name="connsiteX0" fmla="*/ 174 w 2136696"/>
              <a:gd name="connsiteY0" fmla="*/ 1421590 h 1598104"/>
              <a:gd name="connsiteX1" fmla="*/ 1181852 w 2136696"/>
              <a:gd name="connsiteY1" fmla="*/ 0 h 1598104"/>
              <a:gd name="connsiteX2" fmla="*/ 2136696 w 2136696"/>
              <a:gd name="connsiteY2" fmla="*/ 0 h 1598104"/>
              <a:gd name="connsiteX3" fmla="*/ 931502 w 2136696"/>
              <a:gd name="connsiteY3" fmla="*/ 1598104 h 1598104"/>
              <a:gd name="connsiteX4" fmla="*/ 173260 w 2136696"/>
              <a:gd name="connsiteY4" fmla="*/ 1593944 h 1598104"/>
              <a:gd name="connsiteX5" fmla="*/ 174 w 2136696"/>
              <a:gd name="connsiteY5" fmla="*/ 1421590 h 1598104"/>
              <a:gd name="connsiteX0" fmla="*/ 103 w 2136625"/>
              <a:gd name="connsiteY0" fmla="*/ 1421590 h 1598104"/>
              <a:gd name="connsiteX1" fmla="*/ 1181781 w 2136625"/>
              <a:gd name="connsiteY1" fmla="*/ 0 h 1598104"/>
              <a:gd name="connsiteX2" fmla="*/ 2136625 w 2136625"/>
              <a:gd name="connsiteY2" fmla="*/ 0 h 1598104"/>
              <a:gd name="connsiteX3" fmla="*/ 931431 w 2136625"/>
              <a:gd name="connsiteY3" fmla="*/ 1598104 h 1598104"/>
              <a:gd name="connsiteX4" fmla="*/ 173189 w 2136625"/>
              <a:gd name="connsiteY4" fmla="*/ 1593944 h 1598104"/>
              <a:gd name="connsiteX5" fmla="*/ 103 w 2136625"/>
              <a:gd name="connsiteY5" fmla="*/ 1421590 h 1598104"/>
              <a:gd name="connsiteX0" fmla="*/ 136 w 2136658"/>
              <a:gd name="connsiteY0" fmla="*/ 1421590 h 1598104"/>
              <a:gd name="connsiteX1" fmla="*/ 1181814 w 2136658"/>
              <a:gd name="connsiteY1" fmla="*/ 0 h 1598104"/>
              <a:gd name="connsiteX2" fmla="*/ 2136658 w 2136658"/>
              <a:gd name="connsiteY2" fmla="*/ 0 h 1598104"/>
              <a:gd name="connsiteX3" fmla="*/ 931464 w 2136658"/>
              <a:gd name="connsiteY3" fmla="*/ 1598104 h 1598104"/>
              <a:gd name="connsiteX4" fmla="*/ 173222 w 2136658"/>
              <a:gd name="connsiteY4" fmla="*/ 1593944 h 1598104"/>
              <a:gd name="connsiteX5" fmla="*/ 136 w 2136658"/>
              <a:gd name="connsiteY5" fmla="*/ 1421590 h 1598104"/>
              <a:gd name="connsiteX0" fmla="*/ 103 w 2136625"/>
              <a:gd name="connsiteY0" fmla="*/ 1421590 h 1598104"/>
              <a:gd name="connsiteX1" fmla="*/ 1181781 w 2136625"/>
              <a:gd name="connsiteY1" fmla="*/ 0 h 1598104"/>
              <a:gd name="connsiteX2" fmla="*/ 2136625 w 2136625"/>
              <a:gd name="connsiteY2" fmla="*/ 0 h 1598104"/>
              <a:gd name="connsiteX3" fmla="*/ 931431 w 2136625"/>
              <a:gd name="connsiteY3" fmla="*/ 1598104 h 1598104"/>
              <a:gd name="connsiteX4" fmla="*/ 173189 w 2136625"/>
              <a:gd name="connsiteY4" fmla="*/ 1593944 h 1598104"/>
              <a:gd name="connsiteX5" fmla="*/ 103 w 2136625"/>
              <a:gd name="connsiteY5" fmla="*/ 1421590 h 1598104"/>
              <a:gd name="connsiteX0" fmla="*/ 0 w 2136522"/>
              <a:gd name="connsiteY0" fmla="*/ 1421590 h 1598104"/>
              <a:gd name="connsiteX1" fmla="*/ 1181678 w 2136522"/>
              <a:gd name="connsiteY1" fmla="*/ 0 h 1598104"/>
              <a:gd name="connsiteX2" fmla="*/ 2136522 w 2136522"/>
              <a:gd name="connsiteY2" fmla="*/ 0 h 1598104"/>
              <a:gd name="connsiteX3" fmla="*/ 931328 w 2136522"/>
              <a:gd name="connsiteY3" fmla="*/ 1598104 h 1598104"/>
              <a:gd name="connsiteX4" fmla="*/ 173086 w 2136522"/>
              <a:gd name="connsiteY4" fmla="*/ 1593944 h 1598104"/>
              <a:gd name="connsiteX5" fmla="*/ 0 w 2136522"/>
              <a:gd name="connsiteY5" fmla="*/ 1421590 h 1598104"/>
              <a:gd name="connsiteX0" fmla="*/ 0 w 2136522"/>
              <a:gd name="connsiteY0" fmla="*/ 1421590 h 1598104"/>
              <a:gd name="connsiteX1" fmla="*/ 1181678 w 2136522"/>
              <a:gd name="connsiteY1" fmla="*/ 0 h 1598104"/>
              <a:gd name="connsiteX2" fmla="*/ 2136522 w 2136522"/>
              <a:gd name="connsiteY2" fmla="*/ 0 h 1598104"/>
              <a:gd name="connsiteX3" fmla="*/ 931328 w 2136522"/>
              <a:gd name="connsiteY3" fmla="*/ 1598104 h 1598104"/>
              <a:gd name="connsiteX4" fmla="*/ 173086 w 2136522"/>
              <a:gd name="connsiteY4" fmla="*/ 1593944 h 1598104"/>
              <a:gd name="connsiteX5" fmla="*/ 0 w 2136522"/>
              <a:gd name="connsiteY5" fmla="*/ 1421590 h 1598104"/>
              <a:gd name="connsiteX0" fmla="*/ 0 w 2136522"/>
              <a:gd name="connsiteY0" fmla="*/ 1421590 h 1605886"/>
              <a:gd name="connsiteX1" fmla="*/ 1181678 w 2136522"/>
              <a:gd name="connsiteY1" fmla="*/ 0 h 1605886"/>
              <a:gd name="connsiteX2" fmla="*/ 2136522 w 2136522"/>
              <a:gd name="connsiteY2" fmla="*/ 0 h 1605886"/>
              <a:gd name="connsiteX3" fmla="*/ 931328 w 2136522"/>
              <a:gd name="connsiteY3" fmla="*/ 1598104 h 1605886"/>
              <a:gd name="connsiteX4" fmla="*/ 173086 w 2136522"/>
              <a:gd name="connsiteY4" fmla="*/ 1593944 h 1605886"/>
              <a:gd name="connsiteX5" fmla="*/ 0 w 2136522"/>
              <a:gd name="connsiteY5" fmla="*/ 1421590 h 1605886"/>
              <a:gd name="connsiteX0" fmla="*/ 379 w 2136901"/>
              <a:gd name="connsiteY0" fmla="*/ 1421590 h 1598104"/>
              <a:gd name="connsiteX1" fmla="*/ 1182057 w 2136901"/>
              <a:gd name="connsiteY1" fmla="*/ 0 h 1598104"/>
              <a:gd name="connsiteX2" fmla="*/ 2136901 w 2136901"/>
              <a:gd name="connsiteY2" fmla="*/ 0 h 1598104"/>
              <a:gd name="connsiteX3" fmla="*/ 931707 w 2136901"/>
              <a:gd name="connsiteY3" fmla="*/ 1598104 h 1598104"/>
              <a:gd name="connsiteX4" fmla="*/ 173465 w 2136901"/>
              <a:gd name="connsiteY4" fmla="*/ 1593944 h 1598104"/>
              <a:gd name="connsiteX5" fmla="*/ 379 w 2136901"/>
              <a:gd name="connsiteY5" fmla="*/ 1421590 h 1598104"/>
              <a:gd name="connsiteX0" fmla="*/ 379 w 2136901"/>
              <a:gd name="connsiteY0" fmla="*/ 1421590 h 1598104"/>
              <a:gd name="connsiteX1" fmla="*/ 1182057 w 2136901"/>
              <a:gd name="connsiteY1" fmla="*/ 0 h 1598104"/>
              <a:gd name="connsiteX2" fmla="*/ 2136901 w 2136901"/>
              <a:gd name="connsiteY2" fmla="*/ 0 h 1598104"/>
              <a:gd name="connsiteX3" fmla="*/ 931707 w 2136901"/>
              <a:gd name="connsiteY3" fmla="*/ 1598104 h 1598104"/>
              <a:gd name="connsiteX4" fmla="*/ 173465 w 2136901"/>
              <a:gd name="connsiteY4" fmla="*/ 1593944 h 1598104"/>
              <a:gd name="connsiteX5" fmla="*/ 379 w 2136901"/>
              <a:gd name="connsiteY5" fmla="*/ 1421590 h 1598104"/>
              <a:gd name="connsiteX0" fmla="*/ 379 w 2136901"/>
              <a:gd name="connsiteY0" fmla="*/ 1421590 h 1598104"/>
              <a:gd name="connsiteX1" fmla="*/ 1182057 w 2136901"/>
              <a:gd name="connsiteY1" fmla="*/ 0 h 1598104"/>
              <a:gd name="connsiteX2" fmla="*/ 2136901 w 2136901"/>
              <a:gd name="connsiteY2" fmla="*/ 0 h 1598104"/>
              <a:gd name="connsiteX3" fmla="*/ 931707 w 2136901"/>
              <a:gd name="connsiteY3" fmla="*/ 1598104 h 1598104"/>
              <a:gd name="connsiteX4" fmla="*/ 173465 w 2136901"/>
              <a:gd name="connsiteY4" fmla="*/ 1593944 h 1598104"/>
              <a:gd name="connsiteX5" fmla="*/ 379 w 2136901"/>
              <a:gd name="connsiteY5" fmla="*/ 1421590 h 1598104"/>
              <a:gd name="connsiteX0" fmla="*/ 175 w 2136697"/>
              <a:gd name="connsiteY0" fmla="*/ 1421590 h 1598104"/>
              <a:gd name="connsiteX1" fmla="*/ 1181853 w 2136697"/>
              <a:gd name="connsiteY1" fmla="*/ 0 h 1598104"/>
              <a:gd name="connsiteX2" fmla="*/ 2136697 w 2136697"/>
              <a:gd name="connsiteY2" fmla="*/ 0 h 1598104"/>
              <a:gd name="connsiteX3" fmla="*/ 931503 w 2136697"/>
              <a:gd name="connsiteY3" fmla="*/ 1598104 h 1598104"/>
              <a:gd name="connsiteX4" fmla="*/ 173261 w 2136697"/>
              <a:gd name="connsiteY4" fmla="*/ 1593944 h 1598104"/>
              <a:gd name="connsiteX5" fmla="*/ 175 w 2136697"/>
              <a:gd name="connsiteY5" fmla="*/ 1421590 h 1598104"/>
              <a:gd name="connsiteX0" fmla="*/ 175 w 2136697"/>
              <a:gd name="connsiteY0" fmla="*/ 1421590 h 1598104"/>
              <a:gd name="connsiteX1" fmla="*/ 1181853 w 2136697"/>
              <a:gd name="connsiteY1" fmla="*/ 0 h 1598104"/>
              <a:gd name="connsiteX2" fmla="*/ 2136697 w 2136697"/>
              <a:gd name="connsiteY2" fmla="*/ 0 h 1598104"/>
              <a:gd name="connsiteX3" fmla="*/ 931503 w 2136697"/>
              <a:gd name="connsiteY3" fmla="*/ 1598104 h 1598104"/>
              <a:gd name="connsiteX4" fmla="*/ 173261 w 2136697"/>
              <a:gd name="connsiteY4" fmla="*/ 1593944 h 1598104"/>
              <a:gd name="connsiteX5" fmla="*/ 175 w 2136697"/>
              <a:gd name="connsiteY5" fmla="*/ 1421590 h 1598104"/>
              <a:gd name="connsiteX0" fmla="*/ 175 w 2136697"/>
              <a:gd name="connsiteY0" fmla="*/ 1421590 h 1598104"/>
              <a:gd name="connsiteX1" fmla="*/ 1181853 w 2136697"/>
              <a:gd name="connsiteY1" fmla="*/ 0 h 1598104"/>
              <a:gd name="connsiteX2" fmla="*/ 2136697 w 2136697"/>
              <a:gd name="connsiteY2" fmla="*/ 0 h 1598104"/>
              <a:gd name="connsiteX3" fmla="*/ 931503 w 2136697"/>
              <a:gd name="connsiteY3" fmla="*/ 1598104 h 1598104"/>
              <a:gd name="connsiteX4" fmla="*/ 173261 w 2136697"/>
              <a:gd name="connsiteY4" fmla="*/ 1593944 h 1598104"/>
              <a:gd name="connsiteX5" fmla="*/ 175 w 2136697"/>
              <a:gd name="connsiteY5" fmla="*/ 1421590 h 1598104"/>
              <a:gd name="connsiteX0" fmla="*/ 175 w 2136697"/>
              <a:gd name="connsiteY0" fmla="*/ 1421590 h 1624516"/>
              <a:gd name="connsiteX1" fmla="*/ 1181853 w 2136697"/>
              <a:gd name="connsiteY1" fmla="*/ 0 h 1624516"/>
              <a:gd name="connsiteX2" fmla="*/ 2136697 w 2136697"/>
              <a:gd name="connsiteY2" fmla="*/ 0 h 1624516"/>
              <a:gd name="connsiteX3" fmla="*/ 931503 w 2136697"/>
              <a:gd name="connsiteY3" fmla="*/ 1598104 h 1624516"/>
              <a:gd name="connsiteX4" fmla="*/ 173261 w 2136697"/>
              <a:gd name="connsiteY4" fmla="*/ 1593944 h 1624516"/>
              <a:gd name="connsiteX5" fmla="*/ 175 w 2136697"/>
              <a:gd name="connsiteY5" fmla="*/ 1421590 h 1624516"/>
              <a:gd name="connsiteX0" fmla="*/ 175 w 2136697"/>
              <a:gd name="connsiteY0" fmla="*/ 1421590 h 1615756"/>
              <a:gd name="connsiteX1" fmla="*/ 1181853 w 2136697"/>
              <a:gd name="connsiteY1" fmla="*/ 0 h 1615756"/>
              <a:gd name="connsiteX2" fmla="*/ 2136697 w 2136697"/>
              <a:gd name="connsiteY2" fmla="*/ 0 h 1615756"/>
              <a:gd name="connsiteX3" fmla="*/ 931503 w 2136697"/>
              <a:gd name="connsiteY3" fmla="*/ 1598104 h 1615756"/>
              <a:gd name="connsiteX4" fmla="*/ 173261 w 2136697"/>
              <a:gd name="connsiteY4" fmla="*/ 1593944 h 1615756"/>
              <a:gd name="connsiteX5" fmla="*/ 175 w 2136697"/>
              <a:gd name="connsiteY5" fmla="*/ 1421590 h 1615756"/>
              <a:gd name="connsiteX0" fmla="*/ 175 w 2136697"/>
              <a:gd name="connsiteY0" fmla="*/ 1421590 h 1604305"/>
              <a:gd name="connsiteX1" fmla="*/ 1181853 w 2136697"/>
              <a:gd name="connsiteY1" fmla="*/ 0 h 1604305"/>
              <a:gd name="connsiteX2" fmla="*/ 2136697 w 2136697"/>
              <a:gd name="connsiteY2" fmla="*/ 0 h 1604305"/>
              <a:gd name="connsiteX3" fmla="*/ 934795 w 2136697"/>
              <a:gd name="connsiteY3" fmla="*/ 1581660 h 1604305"/>
              <a:gd name="connsiteX4" fmla="*/ 173261 w 2136697"/>
              <a:gd name="connsiteY4" fmla="*/ 1593944 h 1604305"/>
              <a:gd name="connsiteX5" fmla="*/ 175 w 2136697"/>
              <a:gd name="connsiteY5" fmla="*/ 1421590 h 1604305"/>
              <a:gd name="connsiteX0" fmla="*/ 175 w 2136697"/>
              <a:gd name="connsiteY0" fmla="*/ 1421590 h 1608521"/>
              <a:gd name="connsiteX1" fmla="*/ 1181853 w 2136697"/>
              <a:gd name="connsiteY1" fmla="*/ 0 h 1608521"/>
              <a:gd name="connsiteX2" fmla="*/ 2136697 w 2136697"/>
              <a:gd name="connsiteY2" fmla="*/ 0 h 1608521"/>
              <a:gd name="connsiteX3" fmla="*/ 934795 w 2136697"/>
              <a:gd name="connsiteY3" fmla="*/ 1581660 h 1608521"/>
              <a:gd name="connsiteX4" fmla="*/ 173261 w 2136697"/>
              <a:gd name="connsiteY4" fmla="*/ 1593944 h 1608521"/>
              <a:gd name="connsiteX5" fmla="*/ 175 w 2136697"/>
              <a:gd name="connsiteY5" fmla="*/ 1421590 h 1608521"/>
              <a:gd name="connsiteX0" fmla="*/ 175 w 2136697"/>
              <a:gd name="connsiteY0" fmla="*/ 1421590 h 1595941"/>
              <a:gd name="connsiteX1" fmla="*/ 1181853 w 2136697"/>
              <a:gd name="connsiteY1" fmla="*/ 0 h 1595941"/>
              <a:gd name="connsiteX2" fmla="*/ 2136697 w 2136697"/>
              <a:gd name="connsiteY2" fmla="*/ 0 h 1595941"/>
              <a:gd name="connsiteX3" fmla="*/ 951241 w 2136697"/>
              <a:gd name="connsiteY3" fmla="*/ 1555346 h 1595941"/>
              <a:gd name="connsiteX4" fmla="*/ 173261 w 2136697"/>
              <a:gd name="connsiteY4" fmla="*/ 1593944 h 1595941"/>
              <a:gd name="connsiteX5" fmla="*/ 175 w 2136697"/>
              <a:gd name="connsiteY5" fmla="*/ 1421590 h 1595941"/>
              <a:gd name="connsiteX0" fmla="*/ 175 w 2136697"/>
              <a:gd name="connsiteY0" fmla="*/ 1421590 h 1610638"/>
              <a:gd name="connsiteX1" fmla="*/ 1181853 w 2136697"/>
              <a:gd name="connsiteY1" fmla="*/ 0 h 1610638"/>
              <a:gd name="connsiteX2" fmla="*/ 2136697 w 2136697"/>
              <a:gd name="connsiteY2" fmla="*/ 0 h 1610638"/>
              <a:gd name="connsiteX3" fmla="*/ 951241 w 2136697"/>
              <a:gd name="connsiteY3" fmla="*/ 1555346 h 1610638"/>
              <a:gd name="connsiteX4" fmla="*/ 173261 w 2136697"/>
              <a:gd name="connsiteY4" fmla="*/ 1593944 h 1610638"/>
              <a:gd name="connsiteX5" fmla="*/ 175 w 2136697"/>
              <a:gd name="connsiteY5" fmla="*/ 1421590 h 1610638"/>
              <a:gd name="connsiteX0" fmla="*/ 175 w 2136697"/>
              <a:gd name="connsiteY0" fmla="*/ 1421590 h 1616000"/>
              <a:gd name="connsiteX1" fmla="*/ 1181853 w 2136697"/>
              <a:gd name="connsiteY1" fmla="*/ 0 h 1616000"/>
              <a:gd name="connsiteX2" fmla="*/ 2136697 w 2136697"/>
              <a:gd name="connsiteY2" fmla="*/ 0 h 1616000"/>
              <a:gd name="connsiteX3" fmla="*/ 951241 w 2136697"/>
              <a:gd name="connsiteY3" fmla="*/ 1555346 h 1616000"/>
              <a:gd name="connsiteX4" fmla="*/ 173261 w 2136697"/>
              <a:gd name="connsiteY4" fmla="*/ 1593944 h 1616000"/>
              <a:gd name="connsiteX5" fmla="*/ 175 w 2136697"/>
              <a:gd name="connsiteY5" fmla="*/ 1421590 h 1616000"/>
              <a:gd name="connsiteX0" fmla="*/ 175 w 2136697"/>
              <a:gd name="connsiteY0" fmla="*/ 1421590 h 1621935"/>
              <a:gd name="connsiteX1" fmla="*/ 1181853 w 2136697"/>
              <a:gd name="connsiteY1" fmla="*/ 0 h 1621935"/>
              <a:gd name="connsiteX2" fmla="*/ 2136697 w 2136697"/>
              <a:gd name="connsiteY2" fmla="*/ 0 h 1621935"/>
              <a:gd name="connsiteX3" fmla="*/ 951241 w 2136697"/>
              <a:gd name="connsiteY3" fmla="*/ 1555346 h 1621935"/>
              <a:gd name="connsiteX4" fmla="*/ 176550 w 2136697"/>
              <a:gd name="connsiteY4" fmla="*/ 1607103 h 1621935"/>
              <a:gd name="connsiteX5" fmla="*/ 175 w 2136697"/>
              <a:gd name="connsiteY5" fmla="*/ 1421590 h 1621935"/>
              <a:gd name="connsiteX0" fmla="*/ 175 w 2136697"/>
              <a:gd name="connsiteY0" fmla="*/ 1421590 h 1612307"/>
              <a:gd name="connsiteX1" fmla="*/ 1181853 w 2136697"/>
              <a:gd name="connsiteY1" fmla="*/ 0 h 1612307"/>
              <a:gd name="connsiteX2" fmla="*/ 2136697 w 2136697"/>
              <a:gd name="connsiteY2" fmla="*/ 0 h 1612307"/>
              <a:gd name="connsiteX3" fmla="*/ 964398 w 2136697"/>
              <a:gd name="connsiteY3" fmla="*/ 1532321 h 1612307"/>
              <a:gd name="connsiteX4" fmla="*/ 176550 w 2136697"/>
              <a:gd name="connsiteY4" fmla="*/ 1607103 h 1612307"/>
              <a:gd name="connsiteX5" fmla="*/ 175 w 2136697"/>
              <a:gd name="connsiteY5" fmla="*/ 1421590 h 1612307"/>
              <a:gd name="connsiteX0" fmla="*/ 175 w 2136697"/>
              <a:gd name="connsiteY0" fmla="*/ 1421590 h 1620507"/>
              <a:gd name="connsiteX1" fmla="*/ 1181853 w 2136697"/>
              <a:gd name="connsiteY1" fmla="*/ 0 h 1620507"/>
              <a:gd name="connsiteX2" fmla="*/ 2136697 w 2136697"/>
              <a:gd name="connsiteY2" fmla="*/ 0 h 1620507"/>
              <a:gd name="connsiteX3" fmla="*/ 964398 w 2136697"/>
              <a:gd name="connsiteY3" fmla="*/ 1532321 h 1620507"/>
              <a:gd name="connsiteX4" fmla="*/ 176550 w 2136697"/>
              <a:gd name="connsiteY4" fmla="*/ 1607103 h 1620507"/>
              <a:gd name="connsiteX5" fmla="*/ 175 w 2136697"/>
              <a:gd name="connsiteY5" fmla="*/ 1421590 h 1620507"/>
              <a:gd name="connsiteX0" fmla="*/ 175 w 2136697"/>
              <a:gd name="connsiteY0" fmla="*/ 1422384 h 1621301"/>
              <a:gd name="connsiteX1" fmla="*/ 1181853 w 2136697"/>
              <a:gd name="connsiteY1" fmla="*/ 794 h 1621301"/>
              <a:gd name="connsiteX2" fmla="*/ 1893612 w 2136697"/>
              <a:gd name="connsiteY2" fmla="*/ 0 h 1621301"/>
              <a:gd name="connsiteX3" fmla="*/ 2136697 w 2136697"/>
              <a:gd name="connsiteY3" fmla="*/ 794 h 1621301"/>
              <a:gd name="connsiteX4" fmla="*/ 964398 w 2136697"/>
              <a:gd name="connsiteY4" fmla="*/ 1533115 h 1621301"/>
              <a:gd name="connsiteX5" fmla="*/ 176550 w 2136697"/>
              <a:gd name="connsiteY5" fmla="*/ 1607897 h 1621301"/>
              <a:gd name="connsiteX6" fmla="*/ 175 w 2136697"/>
              <a:gd name="connsiteY6" fmla="*/ 1422384 h 1621301"/>
              <a:gd name="connsiteX0" fmla="*/ 175 w 2067623"/>
              <a:gd name="connsiteY0" fmla="*/ 1422384 h 1621301"/>
              <a:gd name="connsiteX1" fmla="*/ 1181853 w 2067623"/>
              <a:gd name="connsiteY1" fmla="*/ 794 h 1621301"/>
              <a:gd name="connsiteX2" fmla="*/ 1893612 w 2067623"/>
              <a:gd name="connsiteY2" fmla="*/ 0 h 1621301"/>
              <a:gd name="connsiteX3" fmla="*/ 2067623 w 2067623"/>
              <a:gd name="connsiteY3" fmla="*/ 115917 h 1621301"/>
              <a:gd name="connsiteX4" fmla="*/ 964398 w 2067623"/>
              <a:gd name="connsiteY4" fmla="*/ 1533115 h 1621301"/>
              <a:gd name="connsiteX5" fmla="*/ 176550 w 2067623"/>
              <a:gd name="connsiteY5" fmla="*/ 1607897 h 1621301"/>
              <a:gd name="connsiteX6" fmla="*/ 175 w 2067623"/>
              <a:gd name="connsiteY6" fmla="*/ 1422384 h 1621301"/>
              <a:gd name="connsiteX0" fmla="*/ 175 w 2073421"/>
              <a:gd name="connsiteY0" fmla="*/ 1422384 h 1621301"/>
              <a:gd name="connsiteX1" fmla="*/ 1181853 w 2073421"/>
              <a:gd name="connsiteY1" fmla="*/ 794 h 1621301"/>
              <a:gd name="connsiteX2" fmla="*/ 1893612 w 2073421"/>
              <a:gd name="connsiteY2" fmla="*/ 0 h 1621301"/>
              <a:gd name="connsiteX3" fmla="*/ 2067623 w 2073421"/>
              <a:gd name="connsiteY3" fmla="*/ 115917 h 1621301"/>
              <a:gd name="connsiteX4" fmla="*/ 964398 w 2073421"/>
              <a:gd name="connsiteY4" fmla="*/ 1533115 h 1621301"/>
              <a:gd name="connsiteX5" fmla="*/ 176550 w 2073421"/>
              <a:gd name="connsiteY5" fmla="*/ 1607897 h 1621301"/>
              <a:gd name="connsiteX6" fmla="*/ 175 w 2073421"/>
              <a:gd name="connsiteY6" fmla="*/ 1422384 h 1621301"/>
              <a:gd name="connsiteX0" fmla="*/ 175 w 2079798"/>
              <a:gd name="connsiteY0" fmla="*/ 1422384 h 1621301"/>
              <a:gd name="connsiteX1" fmla="*/ 1181853 w 2079798"/>
              <a:gd name="connsiteY1" fmla="*/ 794 h 1621301"/>
              <a:gd name="connsiteX2" fmla="*/ 1893612 w 2079798"/>
              <a:gd name="connsiteY2" fmla="*/ 0 h 1621301"/>
              <a:gd name="connsiteX3" fmla="*/ 2074201 w 2079798"/>
              <a:gd name="connsiteY3" fmla="*/ 155388 h 1621301"/>
              <a:gd name="connsiteX4" fmla="*/ 964398 w 2079798"/>
              <a:gd name="connsiteY4" fmla="*/ 1533115 h 1621301"/>
              <a:gd name="connsiteX5" fmla="*/ 176550 w 2079798"/>
              <a:gd name="connsiteY5" fmla="*/ 1607897 h 1621301"/>
              <a:gd name="connsiteX6" fmla="*/ 175 w 2079798"/>
              <a:gd name="connsiteY6" fmla="*/ 1422384 h 1621301"/>
              <a:gd name="connsiteX0" fmla="*/ 175 w 2086273"/>
              <a:gd name="connsiteY0" fmla="*/ 1422384 h 1621301"/>
              <a:gd name="connsiteX1" fmla="*/ 1181853 w 2086273"/>
              <a:gd name="connsiteY1" fmla="*/ 794 h 1621301"/>
              <a:gd name="connsiteX2" fmla="*/ 1893612 w 2086273"/>
              <a:gd name="connsiteY2" fmla="*/ 0 h 1621301"/>
              <a:gd name="connsiteX3" fmla="*/ 2074201 w 2086273"/>
              <a:gd name="connsiteY3" fmla="*/ 155388 h 1621301"/>
              <a:gd name="connsiteX4" fmla="*/ 964398 w 2086273"/>
              <a:gd name="connsiteY4" fmla="*/ 1533115 h 1621301"/>
              <a:gd name="connsiteX5" fmla="*/ 176550 w 2086273"/>
              <a:gd name="connsiteY5" fmla="*/ 1607897 h 1621301"/>
              <a:gd name="connsiteX6" fmla="*/ 175 w 2086273"/>
              <a:gd name="connsiteY6" fmla="*/ 1422384 h 1621301"/>
              <a:gd name="connsiteX0" fmla="*/ 175 w 2086273"/>
              <a:gd name="connsiteY0" fmla="*/ 1422384 h 1621301"/>
              <a:gd name="connsiteX1" fmla="*/ 1181853 w 2086273"/>
              <a:gd name="connsiteY1" fmla="*/ 794 h 1621301"/>
              <a:gd name="connsiteX2" fmla="*/ 1893612 w 2086273"/>
              <a:gd name="connsiteY2" fmla="*/ 0 h 1621301"/>
              <a:gd name="connsiteX3" fmla="*/ 2074201 w 2086273"/>
              <a:gd name="connsiteY3" fmla="*/ 155388 h 1621301"/>
              <a:gd name="connsiteX4" fmla="*/ 964398 w 2086273"/>
              <a:gd name="connsiteY4" fmla="*/ 1533115 h 1621301"/>
              <a:gd name="connsiteX5" fmla="*/ 176550 w 2086273"/>
              <a:gd name="connsiteY5" fmla="*/ 1607897 h 1621301"/>
              <a:gd name="connsiteX6" fmla="*/ 175 w 2086273"/>
              <a:gd name="connsiteY6" fmla="*/ 1422384 h 1621301"/>
              <a:gd name="connsiteX0" fmla="*/ 175 w 2088520"/>
              <a:gd name="connsiteY0" fmla="*/ 1422384 h 1621301"/>
              <a:gd name="connsiteX1" fmla="*/ 1181853 w 2088520"/>
              <a:gd name="connsiteY1" fmla="*/ 794 h 1621301"/>
              <a:gd name="connsiteX2" fmla="*/ 1893612 w 2088520"/>
              <a:gd name="connsiteY2" fmla="*/ 0 h 1621301"/>
              <a:gd name="connsiteX3" fmla="*/ 2074201 w 2088520"/>
              <a:gd name="connsiteY3" fmla="*/ 155388 h 1621301"/>
              <a:gd name="connsiteX4" fmla="*/ 964398 w 2088520"/>
              <a:gd name="connsiteY4" fmla="*/ 1533115 h 1621301"/>
              <a:gd name="connsiteX5" fmla="*/ 176550 w 2088520"/>
              <a:gd name="connsiteY5" fmla="*/ 1607897 h 1621301"/>
              <a:gd name="connsiteX6" fmla="*/ 175 w 2088520"/>
              <a:gd name="connsiteY6" fmla="*/ 1422384 h 1621301"/>
              <a:gd name="connsiteX0" fmla="*/ 175 w 2075561"/>
              <a:gd name="connsiteY0" fmla="*/ 1422384 h 1621301"/>
              <a:gd name="connsiteX1" fmla="*/ 1181853 w 2075561"/>
              <a:gd name="connsiteY1" fmla="*/ 794 h 1621301"/>
              <a:gd name="connsiteX2" fmla="*/ 1893612 w 2075561"/>
              <a:gd name="connsiteY2" fmla="*/ 0 h 1621301"/>
              <a:gd name="connsiteX3" fmla="*/ 2061048 w 2075561"/>
              <a:gd name="connsiteY3" fmla="*/ 145520 h 1621301"/>
              <a:gd name="connsiteX4" fmla="*/ 964398 w 2075561"/>
              <a:gd name="connsiteY4" fmla="*/ 1533115 h 1621301"/>
              <a:gd name="connsiteX5" fmla="*/ 176550 w 2075561"/>
              <a:gd name="connsiteY5" fmla="*/ 1607897 h 1621301"/>
              <a:gd name="connsiteX6" fmla="*/ 175 w 2075561"/>
              <a:gd name="connsiteY6" fmla="*/ 1422384 h 1621301"/>
              <a:gd name="connsiteX0" fmla="*/ 175 w 2088524"/>
              <a:gd name="connsiteY0" fmla="*/ 1422384 h 1621301"/>
              <a:gd name="connsiteX1" fmla="*/ 1181853 w 2088524"/>
              <a:gd name="connsiteY1" fmla="*/ 794 h 1621301"/>
              <a:gd name="connsiteX2" fmla="*/ 1893612 w 2088524"/>
              <a:gd name="connsiteY2" fmla="*/ 0 h 1621301"/>
              <a:gd name="connsiteX3" fmla="*/ 2074205 w 2088524"/>
              <a:gd name="connsiteY3" fmla="*/ 214594 h 1621301"/>
              <a:gd name="connsiteX4" fmla="*/ 964398 w 2088524"/>
              <a:gd name="connsiteY4" fmla="*/ 1533115 h 1621301"/>
              <a:gd name="connsiteX5" fmla="*/ 176550 w 2088524"/>
              <a:gd name="connsiteY5" fmla="*/ 1607897 h 1621301"/>
              <a:gd name="connsiteX6" fmla="*/ 175 w 2088524"/>
              <a:gd name="connsiteY6" fmla="*/ 1422384 h 1621301"/>
              <a:gd name="connsiteX0" fmla="*/ 175 w 2088524"/>
              <a:gd name="connsiteY0" fmla="*/ 1422384 h 1621301"/>
              <a:gd name="connsiteX1" fmla="*/ 1181853 w 2088524"/>
              <a:gd name="connsiteY1" fmla="*/ 794 h 1621301"/>
              <a:gd name="connsiteX2" fmla="*/ 1893612 w 2088524"/>
              <a:gd name="connsiteY2" fmla="*/ 0 h 1621301"/>
              <a:gd name="connsiteX3" fmla="*/ 2074205 w 2088524"/>
              <a:gd name="connsiteY3" fmla="*/ 214594 h 1621301"/>
              <a:gd name="connsiteX4" fmla="*/ 964398 w 2088524"/>
              <a:gd name="connsiteY4" fmla="*/ 1533115 h 1621301"/>
              <a:gd name="connsiteX5" fmla="*/ 176550 w 2088524"/>
              <a:gd name="connsiteY5" fmla="*/ 1607897 h 1621301"/>
              <a:gd name="connsiteX6" fmla="*/ 175 w 2088524"/>
              <a:gd name="connsiteY6" fmla="*/ 1422384 h 1621301"/>
              <a:gd name="connsiteX0" fmla="*/ 175 w 2074539"/>
              <a:gd name="connsiteY0" fmla="*/ 1422384 h 1621301"/>
              <a:gd name="connsiteX1" fmla="*/ 1181853 w 2074539"/>
              <a:gd name="connsiteY1" fmla="*/ 794 h 1621301"/>
              <a:gd name="connsiteX2" fmla="*/ 1893612 w 2074539"/>
              <a:gd name="connsiteY2" fmla="*/ 0 h 1621301"/>
              <a:gd name="connsiteX3" fmla="*/ 2074205 w 2074539"/>
              <a:gd name="connsiteY3" fmla="*/ 214594 h 1621301"/>
              <a:gd name="connsiteX4" fmla="*/ 964398 w 2074539"/>
              <a:gd name="connsiteY4" fmla="*/ 1533115 h 1621301"/>
              <a:gd name="connsiteX5" fmla="*/ 176550 w 2074539"/>
              <a:gd name="connsiteY5" fmla="*/ 1607897 h 1621301"/>
              <a:gd name="connsiteX6" fmla="*/ 175 w 2074539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3822 h 1622739"/>
              <a:gd name="connsiteX1" fmla="*/ 1181853 w 2074205"/>
              <a:gd name="connsiteY1" fmla="*/ 2232 h 1622739"/>
              <a:gd name="connsiteX2" fmla="*/ 1893612 w 2074205"/>
              <a:gd name="connsiteY2" fmla="*/ 1438 h 1622739"/>
              <a:gd name="connsiteX3" fmla="*/ 2074205 w 2074205"/>
              <a:gd name="connsiteY3" fmla="*/ 216032 h 1622739"/>
              <a:gd name="connsiteX4" fmla="*/ 964398 w 2074205"/>
              <a:gd name="connsiteY4" fmla="*/ 1534553 h 1622739"/>
              <a:gd name="connsiteX5" fmla="*/ 176550 w 2074205"/>
              <a:gd name="connsiteY5" fmla="*/ 1609335 h 1622739"/>
              <a:gd name="connsiteX6" fmla="*/ 175 w 2074205"/>
              <a:gd name="connsiteY6" fmla="*/ 1423822 h 1622739"/>
              <a:gd name="connsiteX0" fmla="*/ 175 w 2074205"/>
              <a:gd name="connsiteY0" fmla="*/ 1424365 h 1623282"/>
              <a:gd name="connsiteX1" fmla="*/ 1181853 w 2074205"/>
              <a:gd name="connsiteY1" fmla="*/ 2775 h 1623282"/>
              <a:gd name="connsiteX2" fmla="*/ 1893612 w 2074205"/>
              <a:gd name="connsiteY2" fmla="*/ 1981 h 1623282"/>
              <a:gd name="connsiteX3" fmla="*/ 2074205 w 2074205"/>
              <a:gd name="connsiteY3" fmla="*/ 216575 h 1623282"/>
              <a:gd name="connsiteX4" fmla="*/ 964398 w 2074205"/>
              <a:gd name="connsiteY4" fmla="*/ 1535096 h 1623282"/>
              <a:gd name="connsiteX5" fmla="*/ 176550 w 2074205"/>
              <a:gd name="connsiteY5" fmla="*/ 1609878 h 1623282"/>
              <a:gd name="connsiteX6" fmla="*/ 175 w 2074205"/>
              <a:gd name="connsiteY6" fmla="*/ 1424365 h 1623282"/>
              <a:gd name="connsiteX0" fmla="*/ 175 w 2074205"/>
              <a:gd name="connsiteY0" fmla="*/ 1424365 h 1623282"/>
              <a:gd name="connsiteX1" fmla="*/ 1181853 w 2074205"/>
              <a:gd name="connsiteY1" fmla="*/ 2775 h 1623282"/>
              <a:gd name="connsiteX2" fmla="*/ 1893612 w 2074205"/>
              <a:gd name="connsiteY2" fmla="*/ 1981 h 1623282"/>
              <a:gd name="connsiteX3" fmla="*/ 2074205 w 2074205"/>
              <a:gd name="connsiteY3" fmla="*/ 216575 h 1623282"/>
              <a:gd name="connsiteX4" fmla="*/ 964398 w 2074205"/>
              <a:gd name="connsiteY4" fmla="*/ 1535096 h 1623282"/>
              <a:gd name="connsiteX5" fmla="*/ 176550 w 2074205"/>
              <a:gd name="connsiteY5" fmla="*/ 1609878 h 1623282"/>
              <a:gd name="connsiteX6" fmla="*/ 175 w 2074205"/>
              <a:gd name="connsiteY6" fmla="*/ 1424365 h 1623282"/>
              <a:gd name="connsiteX0" fmla="*/ 133 w 2074163"/>
              <a:gd name="connsiteY0" fmla="*/ 1424365 h 1623282"/>
              <a:gd name="connsiteX1" fmla="*/ 1181811 w 2074163"/>
              <a:gd name="connsiteY1" fmla="*/ 2775 h 1623282"/>
              <a:gd name="connsiteX2" fmla="*/ 1893570 w 2074163"/>
              <a:gd name="connsiteY2" fmla="*/ 1981 h 1623282"/>
              <a:gd name="connsiteX3" fmla="*/ 2074163 w 2074163"/>
              <a:gd name="connsiteY3" fmla="*/ 216575 h 1623282"/>
              <a:gd name="connsiteX4" fmla="*/ 964356 w 2074163"/>
              <a:gd name="connsiteY4" fmla="*/ 1535096 h 1623282"/>
              <a:gd name="connsiteX5" fmla="*/ 176508 w 2074163"/>
              <a:gd name="connsiteY5" fmla="*/ 1609878 h 1623282"/>
              <a:gd name="connsiteX6" fmla="*/ 133 w 2074163"/>
              <a:gd name="connsiteY6" fmla="*/ 1424365 h 1623282"/>
              <a:gd name="connsiteX0" fmla="*/ 133 w 2074163"/>
              <a:gd name="connsiteY0" fmla="*/ 1424365 h 1623282"/>
              <a:gd name="connsiteX1" fmla="*/ 1181811 w 2074163"/>
              <a:gd name="connsiteY1" fmla="*/ 2775 h 1623282"/>
              <a:gd name="connsiteX2" fmla="*/ 1893570 w 2074163"/>
              <a:gd name="connsiteY2" fmla="*/ 1981 h 1623282"/>
              <a:gd name="connsiteX3" fmla="*/ 2074163 w 2074163"/>
              <a:gd name="connsiteY3" fmla="*/ 216575 h 1623282"/>
              <a:gd name="connsiteX4" fmla="*/ 964356 w 2074163"/>
              <a:gd name="connsiteY4" fmla="*/ 1535096 h 1623282"/>
              <a:gd name="connsiteX5" fmla="*/ 176508 w 2074163"/>
              <a:gd name="connsiteY5" fmla="*/ 1609878 h 1623282"/>
              <a:gd name="connsiteX6" fmla="*/ 133 w 2074163"/>
              <a:gd name="connsiteY6" fmla="*/ 1424365 h 1623282"/>
              <a:gd name="connsiteX0" fmla="*/ 135 w 2074165"/>
              <a:gd name="connsiteY0" fmla="*/ 1424365 h 1623282"/>
              <a:gd name="connsiteX1" fmla="*/ 1181813 w 2074165"/>
              <a:gd name="connsiteY1" fmla="*/ 2775 h 1623282"/>
              <a:gd name="connsiteX2" fmla="*/ 1893572 w 2074165"/>
              <a:gd name="connsiteY2" fmla="*/ 1981 h 1623282"/>
              <a:gd name="connsiteX3" fmla="*/ 2074165 w 2074165"/>
              <a:gd name="connsiteY3" fmla="*/ 216575 h 1623282"/>
              <a:gd name="connsiteX4" fmla="*/ 964358 w 2074165"/>
              <a:gd name="connsiteY4" fmla="*/ 1535096 h 1623282"/>
              <a:gd name="connsiteX5" fmla="*/ 176510 w 2074165"/>
              <a:gd name="connsiteY5" fmla="*/ 1609878 h 1623282"/>
              <a:gd name="connsiteX6" fmla="*/ 135 w 2074165"/>
              <a:gd name="connsiteY6" fmla="*/ 1424365 h 1623282"/>
              <a:gd name="connsiteX0" fmla="*/ 140 w 2074170"/>
              <a:gd name="connsiteY0" fmla="*/ 1424365 h 1623282"/>
              <a:gd name="connsiteX1" fmla="*/ 1181818 w 2074170"/>
              <a:gd name="connsiteY1" fmla="*/ 2775 h 1623282"/>
              <a:gd name="connsiteX2" fmla="*/ 1893577 w 2074170"/>
              <a:gd name="connsiteY2" fmla="*/ 1981 h 1623282"/>
              <a:gd name="connsiteX3" fmla="*/ 2074170 w 2074170"/>
              <a:gd name="connsiteY3" fmla="*/ 216575 h 1623282"/>
              <a:gd name="connsiteX4" fmla="*/ 964363 w 2074170"/>
              <a:gd name="connsiteY4" fmla="*/ 1535096 h 1623282"/>
              <a:gd name="connsiteX5" fmla="*/ 176515 w 2074170"/>
              <a:gd name="connsiteY5" fmla="*/ 1609878 h 1623282"/>
              <a:gd name="connsiteX6" fmla="*/ 140 w 2074170"/>
              <a:gd name="connsiteY6" fmla="*/ 1424365 h 1623282"/>
              <a:gd name="connsiteX0" fmla="*/ 143 w 2074173"/>
              <a:gd name="connsiteY0" fmla="*/ 1424365 h 1623282"/>
              <a:gd name="connsiteX1" fmla="*/ 1181821 w 2074173"/>
              <a:gd name="connsiteY1" fmla="*/ 2775 h 1623282"/>
              <a:gd name="connsiteX2" fmla="*/ 1893580 w 2074173"/>
              <a:gd name="connsiteY2" fmla="*/ 1981 h 1623282"/>
              <a:gd name="connsiteX3" fmla="*/ 2074173 w 2074173"/>
              <a:gd name="connsiteY3" fmla="*/ 216575 h 1623282"/>
              <a:gd name="connsiteX4" fmla="*/ 964366 w 2074173"/>
              <a:gd name="connsiteY4" fmla="*/ 1535096 h 1623282"/>
              <a:gd name="connsiteX5" fmla="*/ 176518 w 2074173"/>
              <a:gd name="connsiteY5" fmla="*/ 1609878 h 1623282"/>
              <a:gd name="connsiteX6" fmla="*/ 143 w 2074173"/>
              <a:gd name="connsiteY6" fmla="*/ 1424365 h 1623282"/>
              <a:gd name="connsiteX0" fmla="*/ 143 w 2074173"/>
              <a:gd name="connsiteY0" fmla="*/ 1424365 h 1630465"/>
              <a:gd name="connsiteX1" fmla="*/ 1181821 w 2074173"/>
              <a:gd name="connsiteY1" fmla="*/ 2775 h 1630465"/>
              <a:gd name="connsiteX2" fmla="*/ 1893580 w 2074173"/>
              <a:gd name="connsiteY2" fmla="*/ 1981 h 1630465"/>
              <a:gd name="connsiteX3" fmla="*/ 2074173 w 2074173"/>
              <a:gd name="connsiteY3" fmla="*/ 216575 h 1630465"/>
              <a:gd name="connsiteX4" fmla="*/ 964366 w 2074173"/>
              <a:gd name="connsiteY4" fmla="*/ 1535096 h 1630465"/>
              <a:gd name="connsiteX5" fmla="*/ 176518 w 2074173"/>
              <a:gd name="connsiteY5" fmla="*/ 1609878 h 1630465"/>
              <a:gd name="connsiteX6" fmla="*/ 143 w 2074173"/>
              <a:gd name="connsiteY6" fmla="*/ 1424365 h 1630465"/>
              <a:gd name="connsiteX0" fmla="*/ 143 w 2074173"/>
              <a:gd name="connsiteY0" fmla="*/ 1424365 h 1676501"/>
              <a:gd name="connsiteX1" fmla="*/ 1181821 w 2074173"/>
              <a:gd name="connsiteY1" fmla="*/ 2775 h 1676501"/>
              <a:gd name="connsiteX2" fmla="*/ 1893580 w 2074173"/>
              <a:gd name="connsiteY2" fmla="*/ 1981 h 1676501"/>
              <a:gd name="connsiteX3" fmla="*/ 2074173 w 2074173"/>
              <a:gd name="connsiteY3" fmla="*/ 216575 h 1676501"/>
              <a:gd name="connsiteX4" fmla="*/ 915028 w 2074173"/>
              <a:gd name="connsiteY4" fmla="*/ 1607459 h 1676501"/>
              <a:gd name="connsiteX5" fmla="*/ 176518 w 2074173"/>
              <a:gd name="connsiteY5" fmla="*/ 1609878 h 1676501"/>
              <a:gd name="connsiteX6" fmla="*/ 143 w 2074173"/>
              <a:gd name="connsiteY6" fmla="*/ 1424365 h 1676501"/>
              <a:gd name="connsiteX0" fmla="*/ 143 w 2074173"/>
              <a:gd name="connsiteY0" fmla="*/ 1424365 h 1612418"/>
              <a:gd name="connsiteX1" fmla="*/ 1181821 w 2074173"/>
              <a:gd name="connsiteY1" fmla="*/ 2775 h 1612418"/>
              <a:gd name="connsiteX2" fmla="*/ 1893580 w 2074173"/>
              <a:gd name="connsiteY2" fmla="*/ 1981 h 1612418"/>
              <a:gd name="connsiteX3" fmla="*/ 2074173 w 2074173"/>
              <a:gd name="connsiteY3" fmla="*/ 216575 h 1612418"/>
              <a:gd name="connsiteX4" fmla="*/ 915028 w 2074173"/>
              <a:gd name="connsiteY4" fmla="*/ 1607459 h 1612418"/>
              <a:gd name="connsiteX5" fmla="*/ 176518 w 2074173"/>
              <a:gd name="connsiteY5" fmla="*/ 1609878 h 1612418"/>
              <a:gd name="connsiteX6" fmla="*/ 143 w 2074173"/>
              <a:gd name="connsiteY6" fmla="*/ 1424365 h 1612418"/>
              <a:gd name="connsiteX0" fmla="*/ 143 w 2074173"/>
              <a:gd name="connsiteY0" fmla="*/ 1424365 h 1609996"/>
              <a:gd name="connsiteX1" fmla="*/ 1181821 w 2074173"/>
              <a:gd name="connsiteY1" fmla="*/ 2775 h 1609996"/>
              <a:gd name="connsiteX2" fmla="*/ 1893580 w 2074173"/>
              <a:gd name="connsiteY2" fmla="*/ 1981 h 1609996"/>
              <a:gd name="connsiteX3" fmla="*/ 2074173 w 2074173"/>
              <a:gd name="connsiteY3" fmla="*/ 216575 h 1609996"/>
              <a:gd name="connsiteX4" fmla="*/ 915028 w 2074173"/>
              <a:gd name="connsiteY4" fmla="*/ 1607459 h 1609996"/>
              <a:gd name="connsiteX5" fmla="*/ 176518 w 2074173"/>
              <a:gd name="connsiteY5" fmla="*/ 1609878 h 1609996"/>
              <a:gd name="connsiteX6" fmla="*/ 143 w 2074173"/>
              <a:gd name="connsiteY6" fmla="*/ 1424365 h 1609996"/>
              <a:gd name="connsiteX0" fmla="*/ 168 w 2074198"/>
              <a:gd name="connsiteY0" fmla="*/ 1424365 h 1609878"/>
              <a:gd name="connsiteX1" fmla="*/ 1181846 w 2074198"/>
              <a:gd name="connsiteY1" fmla="*/ 2775 h 1609878"/>
              <a:gd name="connsiteX2" fmla="*/ 1893605 w 2074198"/>
              <a:gd name="connsiteY2" fmla="*/ 1981 h 1609878"/>
              <a:gd name="connsiteX3" fmla="*/ 2074198 w 2074198"/>
              <a:gd name="connsiteY3" fmla="*/ 216575 h 1609878"/>
              <a:gd name="connsiteX4" fmla="*/ 915053 w 2074198"/>
              <a:gd name="connsiteY4" fmla="*/ 1607459 h 1609878"/>
              <a:gd name="connsiteX5" fmla="*/ 176543 w 2074198"/>
              <a:gd name="connsiteY5" fmla="*/ 1609878 h 1609878"/>
              <a:gd name="connsiteX6" fmla="*/ 168 w 2074198"/>
              <a:gd name="connsiteY6" fmla="*/ 1424365 h 1609878"/>
              <a:gd name="connsiteX0" fmla="*/ 168 w 2074198"/>
              <a:gd name="connsiteY0" fmla="*/ 1424365 h 1609878"/>
              <a:gd name="connsiteX1" fmla="*/ 1181846 w 2074198"/>
              <a:gd name="connsiteY1" fmla="*/ 2775 h 1609878"/>
              <a:gd name="connsiteX2" fmla="*/ 1893605 w 2074198"/>
              <a:gd name="connsiteY2" fmla="*/ 1981 h 1609878"/>
              <a:gd name="connsiteX3" fmla="*/ 2074198 w 2074198"/>
              <a:gd name="connsiteY3" fmla="*/ 216575 h 1609878"/>
              <a:gd name="connsiteX4" fmla="*/ 915053 w 2074198"/>
              <a:gd name="connsiteY4" fmla="*/ 1607459 h 1609878"/>
              <a:gd name="connsiteX5" fmla="*/ 176543 w 2074198"/>
              <a:gd name="connsiteY5" fmla="*/ 1609878 h 1609878"/>
              <a:gd name="connsiteX6" fmla="*/ 168 w 2074198"/>
              <a:gd name="connsiteY6" fmla="*/ 1424365 h 1609878"/>
              <a:gd name="connsiteX0" fmla="*/ 168 w 2074198"/>
              <a:gd name="connsiteY0" fmla="*/ 1424365 h 1609878"/>
              <a:gd name="connsiteX1" fmla="*/ 1181846 w 2074198"/>
              <a:gd name="connsiteY1" fmla="*/ 2775 h 1609878"/>
              <a:gd name="connsiteX2" fmla="*/ 1893605 w 2074198"/>
              <a:gd name="connsiteY2" fmla="*/ 1981 h 1609878"/>
              <a:gd name="connsiteX3" fmla="*/ 2074198 w 2074198"/>
              <a:gd name="connsiteY3" fmla="*/ 216575 h 1609878"/>
              <a:gd name="connsiteX4" fmla="*/ 915053 w 2074198"/>
              <a:gd name="connsiteY4" fmla="*/ 1607459 h 1609878"/>
              <a:gd name="connsiteX5" fmla="*/ 176543 w 2074198"/>
              <a:gd name="connsiteY5" fmla="*/ 1609878 h 1609878"/>
              <a:gd name="connsiteX6" fmla="*/ 168 w 2074198"/>
              <a:gd name="connsiteY6" fmla="*/ 1424365 h 1609878"/>
              <a:gd name="connsiteX0" fmla="*/ 168 w 2074198"/>
              <a:gd name="connsiteY0" fmla="*/ 1424365 h 1609878"/>
              <a:gd name="connsiteX1" fmla="*/ 1181846 w 2074198"/>
              <a:gd name="connsiteY1" fmla="*/ 2775 h 1609878"/>
              <a:gd name="connsiteX2" fmla="*/ 1893605 w 2074198"/>
              <a:gd name="connsiteY2" fmla="*/ 1981 h 1609878"/>
              <a:gd name="connsiteX3" fmla="*/ 2074198 w 2074198"/>
              <a:gd name="connsiteY3" fmla="*/ 216575 h 1609878"/>
              <a:gd name="connsiteX4" fmla="*/ 915053 w 2074198"/>
              <a:gd name="connsiteY4" fmla="*/ 1607459 h 1609878"/>
              <a:gd name="connsiteX5" fmla="*/ 176543 w 2074198"/>
              <a:gd name="connsiteY5" fmla="*/ 1609878 h 1609878"/>
              <a:gd name="connsiteX6" fmla="*/ 168 w 2074198"/>
              <a:gd name="connsiteY6" fmla="*/ 1424365 h 1609878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4198" h="1611075">
                <a:moveTo>
                  <a:pt x="168" y="1425562"/>
                </a:moveTo>
                <a:cubicBezTo>
                  <a:pt x="-13747" y="2036916"/>
                  <a:pt x="948780" y="3379"/>
                  <a:pt x="1181846" y="3972"/>
                </a:cubicBezTo>
                <a:lnTo>
                  <a:pt x="1893605" y="3178"/>
                </a:lnTo>
                <a:cubicBezTo>
                  <a:pt x="1974634" y="8924"/>
                  <a:pt x="2072119" y="-57691"/>
                  <a:pt x="2074198" y="217772"/>
                </a:cubicBezTo>
                <a:cubicBezTo>
                  <a:pt x="2066085" y="-563017"/>
                  <a:pt x="1202760" y="1596748"/>
                  <a:pt x="915053" y="1608656"/>
                </a:cubicBezTo>
                <a:lnTo>
                  <a:pt x="176543" y="1611075"/>
                </a:lnTo>
                <a:cubicBezTo>
                  <a:pt x="87416" y="1598403"/>
                  <a:pt x="-4473" y="1617577"/>
                  <a:pt x="168" y="1425562"/>
                </a:cubicBezTo>
                <a:close/>
              </a:path>
            </a:pathLst>
          </a:custGeom>
          <a:gradFill>
            <a:gsLst>
              <a:gs pos="0">
                <a:schemeClr val="tx1"/>
              </a:gs>
              <a:gs pos="50418">
                <a:schemeClr val="accent1"/>
              </a:gs>
              <a:gs pos="100000">
                <a:schemeClr val="tx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67C517E-6CEB-4242-B0FF-C403B33A71EC}"/>
              </a:ext>
            </a:extLst>
          </p:cNvPr>
          <p:cNvSpPr/>
          <p:nvPr/>
        </p:nvSpPr>
        <p:spPr>
          <a:xfrm rot="5400000">
            <a:off x="9185515" y="4162268"/>
            <a:ext cx="1372450" cy="67190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FA109A0-37D7-439A-8F92-CB54D0F44094}"/>
              </a:ext>
            </a:extLst>
          </p:cNvPr>
          <p:cNvSpPr/>
          <p:nvPr/>
        </p:nvSpPr>
        <p:spPr>
          <a:xfrm rot="16200000">
            <a:off x="1785049" y="3041396"/>
            <a:ext cx="1372450" cy="67190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992980-9AD0-413B-A24D-D1650CBA811E}"/>
              </a:ext>
            </a:extLst>
          </p:cNvPr>
          <p:cNvSpPr txBox="1"/>
          <p:nvPr/>
        </p:nvSpPr>
        <p:spPr>
          <a:xfrm>
            <a:off x="2823167" y="3084965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401F83-3FD6-4B1C-970D-C09014FA78C4}"/>
              </a:ext>
            </a:extLst>
          </p:cNvPr>
          <p:cNvSpPr txBox="1"/>
          <p:nvPr/>
        </p:nvSpPr>
        <p:spPr>
          <a:xfrm>
            <a:off x="8783292" y="4205836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94A30C-928D-4261-9C41-E98EE975B01D}"/>
              </a:ext>
            </a:extLst>
          </p:cNvPr>
          <p:cNvGrpSpPr/>
          <p:nvPr/>
        </p:nvGrpSpPr>
        <p:grpSpPr>
          <a:xfrm>
            <a:off x="3522364" y="2913365"/>
            <a:ext cx="1798373" cy="923330"/>
            <a:chOff x="2551705" y="4283314"/>
            <a:chExt cx="2357003" cy="9233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D66BAA-627D-41BE-BB26-8EBC9A510568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AF11271-8591-465C-BC03-34753537738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79D1F9-74E9-4017-866C-CBADFC48B384}"/>
              </a:ext>
            </a:extLst>
          </p:cNvPr>
          <p:cNvGrpSpPr/>
          <p:nvPr/>
        </p:nvGrpSpPr>
        <p:grpSpPr>
          <a:xfrm>
            <a:off x="6951462" y="4051817"/>
            <a:ext cx="1798373" cy="923330"/>
            <a:chOff x="2551705" y="4283314"/>
            <a:chExt cx="2357003" cy="92333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61CD3B-2C00-48E8-B97F-0FF0FF6E899B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0D8401-2CE7-4AD7-81AA-9C4BD277B353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그룹 2">
            <a:extLst>
              <a:ext uri="{FF2B5EF4-FFF2-40B4-BE49-F238E27FC236}">
                <a16:creationId xmlns:a16="http://schemas.microsoft.com/office/drawing/2014/main" id="{6E6B22B1-2680-4A98-B167-F16F139E679D}"/>
              </a:ext>
            </a:extLst>
          </p:cNvPr>
          <p:cNvGrpSpPr/>
          <p:nvPr/>
        </p:nvGrpSpPr>
        <p:grpSpPr>
          <a:xfrm>
            <a:off x="4318118" y="2363"/>
            <a:ext cx="3618584" cy="2488435"/>
            <a:chOff x="2794115" y="2362"/>
            <a:chExt cx="3618584" cy="2488435"/>
          </a:xfrm>
          <a:solidFill>
            <a:schemeClr val="accent4"/>
          </a:solidFill>
        </p:grpSpPr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1274BEA1-0806-474A-AA9C-E9595FC9A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124" y="2176247"/>
              <a:ext cx="286470" cy="291957"/>
            </a:xfrm>
            <a:custGeom>
              <a:avLst/>
              <a:gdLst>
                <a:gd name="T0" fmla="*/ 987 w 1776"/>
                <a:gd name="T1" fmla="*/ 23 h 1881"/>
                <a:gd name="T2" fmla="*/ 994 w 1776"/>
                <a:gd name="T3" fmla="*/ 296 h 1881"/>
                <a:gd name="T4" fmla="*/ 994 w 1776"/>
                <a:gd name="T5" fmla="*/ 612 h 1881"/>
                <a:gd name="T6" fmla="*/ 1071 w 1776"/>
                <a:gd name="T7" fmla="*/ 663 h 1881"/>
                <a:gd name="T8" fmla="*/ 1145 w 1776"/>
                <a:gd name="T9" fmla="*/ 580 h 1881"/>
                <a:gd name="T10" fmla="*/ 1252 w 1776"/>
                <a:gd name="T11" fmla="*/ 490 h 1881"/>
                <a:gd name="T12" fmla="*/ 1380 w 1776"/>
                <a:gd name="T13" fmla="*/ 556 h 1881"/>
                <a:gd name="T14" fmla="*/ 1527 w 1776"/>
                <a:gd name="T15" fmla="*/ 729 h 1881"/>
                <a:gd name="T16" fmla="*/ 1634 w 1776"/>
                <a:gd name="T17" fmla="*/ 956 h 1881"/>
                <a:gd name="T18" fmla="*/ 1722 w 1776"/>
                <a:gd name="T19" fmla="*/ 1294 h 1881"/>
                <a:gd name="T20" fmla="*/ 1771 w 1776"/>
                <a:gd name="T21" fmla="*/ 1549 h 1881"/>
                <a:gd name="T22" fmla="*/ 1767 w 1776"/>
                <a:gd name="T23" fmla="*/ 1734 h 1881"/>
                <a:gd name="T24" fmla="*/ 1694 w 1776"/>
                <a:gd name="T25" fmla="*/ 1860 h 1881"/>
                <a:gd name="T26" fmla="*/ 1591 w 1776"/>
                <a:gd name="T27" fmla="*/ 1854 h 1881"/>
                <a:gd name="T28" fmla="*/ 1462 w 1776"/>
                <a:gd name="T29" fmla="*/ 1781 h 1881"/>
                <a:gd name="T30" fmla="*/ 1362 w 1776"/>
                <a:gd name="T31" fmla="*/ 1707 h 1881"/>
                <a:gd name="T32" fmla="*/ 1212 w 1776"/>
                <a:gd name="T33" fmla="*/ 1605 h 1881"/>
                <a:gd name="T34" fmla="*/ 1031 w 1776"/>
                <a:gd name="T35" fmla="*/ 1500 h 1881"/>
                <a:gd name="T36" fmla="*/ 989 w 1776"/>
                <a:gd name="T37" fmla="*/ 1327 h 1881"/>
                <a:gd name="T38" fmla="*/ 1014 w 1776"/>
                <a:gd name="T39" fmla="*/ 1176 h 1881"/>
                <a:gd name="T40" fmla="*/ 989 w 1776"/>
                <a:gd name="T41" fmla="*/ 1036 h 1881"/>
                <a:gd name="T42" fmla="*/ 1034 w 1776"/>
                <a:gd name="T43" fmla="*/ 858 h 1881"/>
                <a:gd name="T44" fmla="*/ 1009 w 1776"/>
                <a:gd name="T45" fmla="*/ 776 h 1881"/>
                <a:gd name="T46" fmla="*/ 891 w 1776"/>
                <a:gd name="T47" fmla="*/ 720 h 1881"/>
                <a:gd name="T48" fmla="*/ 787 w 1776"/>
                <a:gd name="T49" fmla="*/ 770 h 1881"/>
                <a:gd name="T50" fmla="*/ 740 w 1776"/>
                <a:gd name="T51" fmla="*/ 874 h 1881"/>
                <a:gd name="T52" fmla="*/ 778 w 1776"/>
                <a:gd name="T53" fmla="*/ 1021 h 1881"/>
                <a:gd name="T54" fmla="*/ 754 w 1776"/>
                <a:gd name="T55" fmla="*/ 1149 h 1881"/>
                <a:gd name="T56" fmla="*/ 767 w 1776"/>
                <a:gd name="T57" fmla="*/ 1292 h 1881"/>
                <a:gd name="T58" fmla="*/ 783 w 1776"/>
                <a:gd name="T59" fmla="*/ 1432 h 1881"/>
                <a:gd name="T60" fmla="*/ 540 w 1776"/>
                <a:gd name="T61" fmla="*/ 1621 h 1881"/>
                <a:gd name="T62" fmla="*/ 371 w 1776"/>
                <a:gd name="T63" fmla="*/ 1736 h 1881"/>
                <a:gd name="T64" fmla="*/ 252 w 1776"/>
                <a:gd name="T65" fmla="*/ 1827 h 1881"/>
                <a:gd name="T66" fmla="*/ 143 w 1776"/>
                <a:gd name="T67" fmla="*/ 1881 h 1881"/>
                <a:gd name="T68" fmla="*/ 47 w 1776"/>
                <a:gd name="T69" fmla="*/ 1832 h 1881"/>
                <a:gd name="T70" fmla="*/ 3 w 1776"/>
                <a:gd name="T71" fmla="*/ 1690 h 1881"/>
                <a:gd name="T72" fmla="*/ 5 w 1776"/>
                <a:gd name="T73" fmla="*/ 1512 h 1881"/>
                <a:gd name="T74" fmla="*/ 47 w 1776"/>
                <a:gd name="T75" fmla="*/ 1285 h 1881"/>
                <a:gd name="T76" fmla="*/ 162 w 1776"/>
                <a:gd name="T77" fmla="*/ 912 h 1881"/>
                <a:gd name="T78" fmla="*/ 311 w 1776"/>
                <a:gd name="T79" fmla="*/ 656 h 1881"/>
                <a:gd name="T80" fmla="*/ 378 w 1776"/>
                <a:gd name="T81" fmla="*/ 563 h 1881"/>
                <a:gd name="T82" fmla="*/ 471 w 1776"/>
                <a:gd name="T83" fmla="*/ 492 h 1881"/>
                <a:gd name="T84" fmla="*/ 582 w 1776"/>
                <a:gd name="T85" fmla="*/ 538 h 1881"/>
                <a:gd name="T86" fmla="*/ 638 w 1776"/>
                <a:gd name="T87" fmla="*/ 660 h 1881"/>
                <a:gd name="T88" fmla="*/ 674 w 1776"/>
                <a:gd name="T89" fmla="*/ 716 h 1881"/>
                <a:gd name="T90" fmla="*/ 694 w 1776"/>
                <a:gd name="T91" fmla="*/ 690 h 1881"/>
                <a:gd name="T92" fmla="*/ 774 w 1776"/>
                <a:gd name="T93" fmla="*/ 632 h 1881"/>
                <a:gd name="T94" fmla="*/ 816 w 1776"/>
                <a:gd name="T95" fmla="*/ 461 h 1881"/>
                <a:gd name="T96" fmla="*/ 811 w 1776"/>
                <a:gd name="T97" fmla="*/ 185 h 1881"/>
                <a:gd name="T98" fmla="*/ 829 w 1776"/>
                <a:gd name="T99" fmla="*/ 16 h 1881"/>
                <a:gd name="T100" fmla="*/ 914 w 1776"/>
                <a:gd name="T101" fmla="*/ 0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76" h="1881">
                  <a:moveTo>
                    <a:pt x="914" y="0"/>
                  </a:moveTo>
                  <a:lnTo>
                    <a:pt x="940" y="3"/>
                  </a:lnTo>
                  <a:lnTo>
                    <a:pt x="965" y="10"/>
                  </a:lnTo>
                  <a:lnTo>
                    <a:pt x="987" y="23"/>
                  </a:lnTo>
                  <a:lnTo>
                    <a:pt x="991" y="81"/>
                  </a:lnTo>
                  <a:lnTo>
                    <a:pt x="994" y="147"/>
                  </a:lnTo>
                  <a:lnTo>
                    <a:pt x="994" y="220"/>
                  </a:lnTo>
                  <a:lnTo>
                    <a:pt x="994" y="296"/>
                  </a:lnTo>
                  <a:lnTo>
                    <a:pt x="994" y="376"/>
                  </a:lnTo>
                  <a:lnTo>
                    <a:pt x="994" y="458"/>
                  </a:lnTo>
                  <a:lnTo>
                    <a:pt x="994" y="536"/>
                  </a:lnTo>
                  <a:lnTo>
                    <a:pt x="994" y="612"/>
                  </a:lnTo>
                  <a:lnTo>
                    <a:pt x="1020" y="629"/>
                  </a:lnTo>
                  <a:lnTo>
                    <a:pt x="1040" y="641"/>
                  </a:lnTo>
                  <a:lnTo>
                    <a:pt x="1056" y="652"/>
                  </a:lnTo>
                  <a:lnTo>
                    <a:pt x="1071" y="663"/>
                  </a:lnTo>
                  <a:lnTo>
                    <a:pt x="1085" y="674"/>
                  </a:lnTo>
                  <a:lnTo>
                    <a:pt x="1100" y="689"/>
                  </a:lnTo>
                  <a:lnTo>
                    <a:pt x="1122" y="629"/>
                  </a:lnTo>
                  <a:lnTo>
                    <a:pt x="1145" y="580"/>
                  </a:lnTo>
                  <a:lnTo>
                    <a:pt x="1171" y="543"/>
                  </a:lnTo>
                  <a:lnTo>
                    <a:pt x="1196" y="516"/>
                  </a:lnTo>
                  <a:lnTo>
                    <a:pt x="1223" y="498"/>
                  </a:lnTo>
                  <a:lnTo>
                    <a:pt x="1252" y="490"/>
                  </a:lnTo>
                  <a:lnTo>
                    <a:pt x="1282" y="494"/>
                  </a:lnTo>
                  <a:lnTo>
                    <a:pt x="1314" y="505"/>
                  </a:lnTo>
                  <a:lnTo>
                    <a:pt x="1345" y="525"/>
                  </a:lnTo>
                  <a:lnTo>
                    <a:pt x="1380" y="556"/>
                  </a:lnTo>
                  <a:lnTo>
                    <a:pt x="1414" y="594"/>
                  </a:lnTo>
                  <a:lnTo>
                    <a:pt x="1451" y="640"/>
                  </a:lnTo>
                  <a:lnTo>
                    <a:pt x="1491" y="683"/>
                  </a:lnTo>
                  <a:lnTo>
                    <a:pt x="1527" y="729"/>
                  </a:lnTo>
                  <a:lnTo>
                    <a:pt x="1558" y="778"/>
                  </a:lnTo>
                  <a:lnTo>
                    <a:pt x="1585" y="832"/>
                  </a:lnTo>
                  <a:lnTo>
                    <a:pt x="1611" y="890"/>
                  </a:lnTo>
                  <a:lnTo>
                    <a:pt x="1634" y="956"/>
                  </a:lnTo>
                  <a:lnTo>
                    <a:pt x="1656" y="1027"/>
                  </a:lnTo>
                  <a:lnTo>
                    <a:pt x="1678" y="1107"/>
                  </a:lnTo>
                  <a:lnTo>
                    <a:pt x="1700" y="1196"/>
                  </a:lnTo>
                  <a:lnTo>
                    <a:pt x="1722" y="1294"/>
                  </a:lnTo>
                  <a:lnTo>
                    <a:pt x="1747" y="1403"/>
                  </a:lnTo>
                  <a:lnTo>
                    <a:pt x="1756" y="1450"/>
                  </a:lnTo>
                  <a:lnTo>
                    <a:pt x="1765" y="1500"/>
                  </a:lnTo>
                  <a:lnTo>
                    <a:pt x="1771" y="1549"/>
                  </a:lnTo>
                  <a:lnTo>
                    <a:pt x="1774" y="1598"/>
                  </a:lnTo>
                  <a:lnTo>
                    <a:pt x="1776" y="1645"/>
                  </a:lnTo>
                  <a:lnTo>
                    <a:pt x="1774" y="1690"/>
                  </a:lnTo>
                  <a:lnTo>
                    <a:pt x="1767" y="1734"/>
                  </a:lnTo>
                  <a:lnTo>
                    <a:pt x="1756" y="1774"/>
                  </a:lnTo>
                  <a:lnTo>
                    <a:pt x="1742" y="1809"/>
                  </a:lnTo>
                  <a:lnTo>
                    <a:pt x="1722" y="1838"/>
                  </a:lnTo>
                  <a:lnTo>
                    <a:pt x="1694" y="1860"/>
                  </a:lnTo>
                  <a:lnTo>
                    <a:pt x="1674" y="1869"/>
                  </a:lnTo>
                  <a:lnTo>
                    <a:pt x="1649" y="1869"/>
                  </a:lnTo>
                  <a:lnTo>
                    <a:pt x="1622" y="1863"/>
                  </a:lnTo>
                  <a:lnTo>
                    <a:pt x="1591" y="1854"/>
                  </a:lnTo>
                  <a:lnTo>
                    <a:pt x="1558" y="1840"/>
                  </a:lnTo>
                  <a:lnTo>
                    <a:pt x="1527" y="1821"/>
                  </a:lnTo>
                  <a:lnTo>
                    <a:pt x="1494" y="1801"/>
                  </a:lnTo>
                  <a:lnTo>
                    <a:pt x="1462" y="1781"/>
                  </a:lnTo>
                  <a:lnTo>
                    <a:pt x="1432" y="1760"/>
                  </a:lnTo>
                  <a:lnTo>
                    <a:pt x="1405" y="1740"/>
                  </a:lnTo>
                  <a:lnTo>
                    <a:pt x="1382" y="1723"/>
                  </a:lnTo>
                  <a:lnTo>
                    <a:pt x="1362" y="1707"/>
                  </a:lnTo>
                  <a:lnTo>
                    <a:pt x="1347" y="1696"/>
                  </a:lnTo>
                  <a:lnTo>
                    <a:pt x="1305" y="1663"/>
                  </a:lnTo>
                  <a:lnTo>
                    <a:pt x="1260" y="1632"/>
                  </a:lnTo>
                  <a:lnTo>
                    <a:pt x="1212" y="1605"/>
                  </a:lnTo>
                  <a:lnTo>
                    <a:pt x="1163" y="1580"/>
                  </a:lnTo>
                  <a:lnTo>
                    <a:pt x="1114" y="1554"/>
                  </a:lnTo>
                  <a:lnTo>
                    <a:pt x="1071" y="1527"/>
                  </a:lnTo>
                  <a:lnTo>
                    <a:pt x="1031" y="1500"/>
                  </a:lnTo>
                  <a:lnTo>
                    <a:pt x="1000" y="1469"/>
                  </a:lnTo>
                  <a:lnTo>
                    <a:pt x="987" y="1420"/>
                  </a:lnTo>
                  <a:lnTo>
                    <a:pt x="985" y="1372"/>
                  </a:lnTo>
                  <a:lnTo>
                    <a:pt x="989" y="1327"/>
                  </a:lnTo>
                  <a:lnTo>
                    <a:pt x="996" y="1285"/>
                  </a:lnTo>
                  <a:lnTo>
                    <a:pt x="1003" y="1247"/>
                  </a:lnTo>
                  <a:lnTo>
                    <a:pt x="1011" y="1212"/>
                  </a:lnTo>
                  <a:lnTo>
                    <a:pt x="1014" y="1176"/>
                  </a:lnTo>
                  <a:lnTo>
                    <a:pt x="1009" y="1143"/>
                  </a:lnTo>
                  <a:lnTo>
                    <a:pt x="1002" y="1114"/>
                  </a:lnTo>
                  <a:lnTo>
                    <a:pt x="994" y="1089"/>
                  </a:lnTo>
                  <a:lnTo>
                    <a:pt x="989" y="1036"/>
                  </a:lnTo>
                  <a:lnTo>
                    <a:pt x="992" y="985"/>
                  </a:lnTo>
                  <a:lnTo>
                    <a:pt x="1003" y="938"/>
                  </a:lnTo>
                  <a:lnTo>
                    <a:pt x="1018" y="896"/>
                  </a:lnTo>
                  <a:lnTo>
                    <a:pt x="1034" y="858"/>
                  </a:lnTo>
                  <a:lnTo>
                    <a:pt x="1051" y="825"/>
                  </a:lnTo>
                  <a:lnTo>
                    <a:pt x="1040" y="810"/>
                  </a:lnTo>
                  <a:lnTo>
                    <a:pt x="1025" y="794"/>
                  </a:lnTo>
                  <a:lnTo>
                    <a:pt x="1009" y="776"/>
                  </a:lnTo>
                  <a:lnTo>
                    <a:pt x="989" y="758"/>
                  </a:lnTo>
                  <a:lnTo>
                    <a:pt x="963" y="743"/>
                  </a:lnTo>
                  <a:lnTo>
                    <a:pt x="931" y="729"/>
                  </a:lnTo>
                  <a:lnTo>
                    <a:pt x="891" y="720"/>
                  </a:lnTo>
                  <a:lnTo>
                    <a:pt x="856" y="732"/>
                  </a:lnTo>
                  <a:lnTo>
                    <a:pt x="829" y="743"/>
                  </a:lnTo>
                  <a:lnTo>
                    <a:pt x="805" y="756"/>
                  </a:lnTo>
                  <a:lnTo>
                    <a:pt x="787" y="770"/>
                  </a:lnTo>
                  <a:lnTo>
                    <a:pt x="769" y="789"/>
                  </a:lnTo>
                  <a:lnTo>
                    <a:pt x="751" y="810"/>
                  </a:lnTo>
                  <a:lnTo>
                    <a:pt x="727" y="840"/>
                  </a:lnTo>
                  <a:lnTo>
                    <a:pt x="740" y="874"/>
                  </a:lnTo>
                  <a:lnTo>
                    <a:pt x="752" y="909"/>
                  </a:lnTo>
                  <a:lnTo>
                    <a:pt x="765" y="945"/>
                  </a:lnTo>
                  <a:lnTo>
                    <a:pt x="774" y="983"/>
                  </a:lnTo>
                  <a:lnTo>
                    <a:pt x="778" y="1021"/>
                  </a:lnTo>
                  <a:lnTo>
                    <a:pt x="776" y="1056"/>
                  </a:lnTo>
                  <a:lnTo>
                    <a:pt x="769" y="1089"/>
                  </a:lnTo>
                  <a:lnTo>
                    <a:pt x="762" y="1120"/>
                  </a:lnTo>
                  <a:lnTo>
                    <a:pt x="754" y="1149"/>
                  </a:lnTo>
                  <a:lnTo>
                    <a:pt x="752" y="1183"/>
                  </a:lnTo>
                  <a:lnTo>
                    <a:pt x="754" y="1220"/>
                  </a:lnTo>
                  <a:lnTo>
                    <a:pt x="760" y="1256"/>
                  </a:lnTo>
                  <a:lnTo>
                    <a:pt x="767" y="1292"/>
                  </a:lnTo>
                  <a:lnTo>
                    <a:pt x="774" y="1330"/>
                  </a:lnTo>
                  <a:lnTo>
                    <a:pt x="782" y="1365"/>
                  </a:lnTo>
                  <a:lnTo>
                    <a:pt x="785" y="1400"/>
                  </a:lnTo>
                  <a:lnTo>
                    <a:pt x="783" y="1432"/>
                  </a:lnTo>
                  <a:lnTo>
                    <a:pt x="774" y="1461"/>
                  </a:lnTo>
                  <a:lnTo>
                    <a:pt x="760" y="1489"/>
                  </a:lnTo>
                  <a:lnTo>
                    <a:pt x="651" y="1556"/>
                  </a:lnTo>
                  <a:lnTo>
                    <a:pt x="540" y="1621"/>
                  </a:lnTo>
                  <a:lnTo>
                    <a:pt x="431" y="1689"/>
                  </a:lnTo>
                  <a:lnTo>
                    <a:pt x="416" y="1700"/>
                  </a:lnTo>
                  <a:lnTo>
                    <a:pt x="396" y="1716"/>
                  </a:lnTo>
                  <a:lnTo>
                    <a:pt x="371" y="1736"/>
                  </a:lnTo>
                  <a:lnTo>
                    <a:pt x="343" y="1758"/>
                  </a:lnTo>
                  <a:lnTo>
                    <a:pt x="314" y="1781"/>
                  </a:lnTo>
                  <a:lnTo>
                    <a:pt x="283" y="1805"/>
                  </a:lnTo>
                  <a:lnTo>
                    <a:pt x="252" y="1827"/>
                  </a:lnTo>
                  <a:lnTo>
                    <a:pt x="222" y="1847"/>
                  </a:lnTo>
                  <a:lnTo>
                    <a:pt x="192" y="1863"/>
                  </a:lnTo>
                  <a:lnTo>
                    <a:pt x="167" y="1874"/>
                  </a:lnTo>
                  <a:lnTo>
                    <a:pt x="143" y="1881"/>
                  </a:lnTo>
                  <a:lnTo>
                    <a:pt x="123" y="1880"/>
                  </a:lnTo>
                  <a:lnTo>
                    <a:pt x="92" y="1872"/>
                  </a:lnTo>
                  <a:lnTo>
                    <a:pt x="69" y="1856"/>
                  </a:lnTo>
                  <a:lnTo>
                    <a:pt x="47" y="1832"/>
                  </a:lnTo>
                  <a:lnTo>
                    <a:pt x="31" y="1803"/>
                  </a:lnTo>
                  <a:lnTo>
                    <a:pt x="18" y="1769"/>
                  </a:lnTo>
                  <a:lnTo>
                    <a:pt x="9" y="1730"/>
                  </a:lnTo>
                  <a:lnTo>
                    <a:pt x="3" y="1690"/>
                  </a:lnTo>
                  <a:lnTo>
                    <a:pt x="0" y="1647"/>
                  </a:lnTo>
                  <a:lnTo>
                    <a:pt x="0" y="1601"/>
                  </a:lnTo>
                  <a:lnTo>
                    <a:pt x="2" y="1558"/>
                  </a:lnTo>
                  <a:lnTo>
                    <a:pt x="5" y="1512"/>
                  </a:lnTo>
                  <a:lnTo>
                    <a:pt x="9" y="1470"/>
                  </a:lnTo>
                  <a:lnTo>
                    <a:pt x="16" y="1429"/>
                  </a:lnTo>
                  <a:lnTo>
                    <a:pt x="23" y="1392"/>
                  </a:lnTo>
                  <a:lnTo>
                    <a:pt x="47" y="1285"/>
                  </a:lnTo>
                  <a:lnTo>
                    <a:pt x="72" y="1183"/>
                  </a:lnTo>
                  <a:lnTo>
                    <a:pt x="100" y="1087"/>
                  </a:lnTo>
                  <a:lnTo>
                    <a:pt x="129" y="996"/>
                  </a:lnTo>
                  <a:lnTo>
                    <a:pt x="162" y="912"/>
                  </a:lnTo>
                  <a:lnTo>
                    <a:pt x="194" y="834"/>
                  </a:lnTo>
                  <a:lnTo>
                    <a:pt x="231" y="767"/>
                  </a:lnTo>
                  <a:lnTo>
                    <a:pt x="269" y="707"/>
                  </a:lnTo>
                  <a:lnTo>
                    <a:pt x="311" y="656"/>
                  </a:lnTo>
                  <a:lnTo>
                    <a:pt x="327" y="634"/>
                  </a:lnTo>
                  <a:lnTo>
                    <a:pt x="343" y="610"/>
                  </a:lnTo>
                  <a:lnTo>
                    <a:pt x="360" y="587"/>
                  </a:lnTo>
                  <a:lnTo>
                    <a:pt x="378" y="563"/>
                  </a:lnTo>
                  <a:lnTo>
                    <a:pt x="398" y="541"/>
                  </a:lnTo>
                  <a:lnTo>
                    <a:pt x="420" y="521"/>
                  </a:lnTo>
                  <a:lnTo>
                    <a:pt x="443" y="505"/>
                  </a:lnTo>
                  <a:lnTo>
                    <a:pt x="471" y="492"/>
                  </a:lnTo>
                  <a:lnTo>
                    <a:pt x="502" y="487"/>
                  </a:lnTo>
                  <a:lnTo>
                    <a:pt x="534" y="489"/>
                  </a:lnTo>
                  <a:lnTo>
                    <a:pt x="562" y="510"/>
                  </a:lnTo>
                  <a:lnTo>
                    <a:pt x="582" y="538"/>
                  </a:lnTo>
                  <a:lnTo>
                    <a:pt x="596" y="567"/>
                  </a:lnTo>
                  <a:lnTo>
                    <a:pt x="611" y="598"/>
                  </a:lnTo>
                  <a:lnTo>
                    <a:pt x="623" y="629"/>
                  </a:lnTo>
                  <a:lnTo>
                    <a:pt x="638" y="660"/>
                  </a:lnTo>
                  <a:lnTo>
                    <a:pt x="654" y="689"/>
                  </a:lnTo>
                  <a:lnTo>
                    <a:pt x="672" y="712"/>
                  </a:lnTo>
                  <a:lnTo>
                    <a:pt x="671" y="716"/>
                  </a:lnTo>
                  <a:lnTo>
                    <a:pt x="674" y="716"/>
                  </a:lnTo>
                  <a:lnTo>
                    <a:pt x="672" y="712"/>
                  </a:lnTo>
                  <a:lnTo>
                    <a:pt x="672" y="710"/>
                  </a:lnTo>
                  <a:lnTo>
                    <a:pt x="682" y="701"/>
                  </a:lnTo>
                  <a:lnTo>
                    <a:pt x="694" y="690"/>
                  </a:lnTo>
                  <a:lnTo>
                    <a:pt x="711" y="676"/>
                  </a:lnTo>
                  <a:lnTo>
                    <a:pt x="731" y="661"/>
                  </a:lnTo>
                  <a:lnTo>
                    <a:pt x="752" y="645"/>
                  </a:lnTo>
                  <a:lnTo>
                    <a:pt x="774" y="632"/>
                  </a:lnTo>
                  <a:lnTo>
                    <a:pt x="796" y="620"/>
                  </a:lnTo>
                  <a:lnTo>
                    <a:pt x="814" y="612"/>
                  </a:lnTo>
                  <a:lnTo>
                    <a:pt x="816" y="534"/>
                  </a:lnTo>
                  <a:lnTo>
                    <a:pt x="816" y="461"/>
                  </a:lnTo>
                  <a:lnTo>
                    <a:pt x="814" y="394"/>
                  </a:lnTo>
                  <a:lnTo>
                    <a:pt x="812" y="327"/>
                  </a:lnTo>
                  <a:lnTo>
                    <a:pt x="812" y="258"/>
                  </a:lnTo>
                  <a:lnTo>
                    <a:pt x="811" y="185"/>
                  </a:lnTo>
                  <a:lnTo>
                    <a:pt x="812" y="107"/>
                  </a:lnTo>
                  <a:lnTo>
                    <a:pt x="814" y="20"/>
                  </a:lnTo>
                  <a:lnTo>
                    <a:pt x="818" y="20"/>
                  </a:lnTo>
                  <a:lnTo>
                    <a:pt x="829" y="16"/>
                  </a:lnTo>
                  <a:lnTo>
                    <a:pt x="845" y="10"/>
                  </a:lnTo>
                  <a:lnTo>
                    <a:pt x="865" y="5"/>
                  </a:lnTo>
                  <a:lnTo>
                    <a:pt x="889" y="1"/>
                  </a:lnTo>
                  <a:lnTo>
                    <a:pt x="9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CA6EC5D0-52CB-4336-9A61-872A65BA05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1793" y="1896737"/>
              <a:ext cx="346432" cy="256088"/>
            </a:xfrm>
            <a:custGeom>
              <a:avLst/>
              <a:gdLst>
                <a:gd name="T0" fmla="*/ 1251 w 3501"/>
                <a:gd name="T1" fmla="*/ 1386 h 2588"/>
                <a:gd name="T2" fmla="*/ 1383 w 3501"/>
                <a:gd name="T3" fmla="*/ 1398 h 2588"/>
                <a:gd name="T4" fmla="*/ 1496 w 3501"/>
                <a:gd name="T5" fmla="*/ 1304 h 2588"/>
                <a:gd name="T6" fmla="*/ 1696 w 3501"/>
                <a:gd name="T7" fmla="*/ 104 h 2588"/>
                <a:gd name="T8" fmla="*/ 1696 w 3501"/>
                <a:gd name="T9" fmla="*/ 340 h 2588"/>
                <a:gd name="T10" fmla="*/ 1892 w 3501"/>
                <a:gd name="T11" fmla="*/ 1404 h 2588"/>
                <a:gd name="T12" fmla="*/ 2240 w 3501"/>
                <a:gd name="T13" fmla="*/ 1448 h 2588"/>
                <a:gd name="T14" fmla="*/ 2185 w 3501"/>
                <a:gd name="T15" fmla="*/ 1282 h 2588"/>
                <a:gd name="T16" fmla="*/ 2003 w 3501"/>
                <a:gd name="T17" fmla="*/ 1302 h 2588"/>
                <a:gd name="T18" fmla="*/ 1841 w 3501"/>
                <a:gd name="T19" fmla="*/ 1258 h 2588"/>
                <a:gd name="T20" fmla="*/ 1807 w 3501"/>
                <a:gd name="T21" fmla="*/ 284 h 2588"/>
                <a:gd name="T22" fmla="*/ 1809 w 3501"/>
                <a:gd name="T23" fmla="*/ 77 h 2588"/>
                <a:gd name="T24" fmla="*/ 1925 w 3501"/>
                <a:gd name="T25" fmla="*/ 6 h 2588"/>
                <a:gd name="T26" fmla="*/ 2012 w 3501"/>
                <a:gd name="T27" fmla="*/ 140 h 2588"/>
                <a:gd name="T28" fmla="*/ 2009 w 3501"/>
                <a:gd name="T29" fmla="*/ 1124 h 2588"/>
                <a:gd name="T30" fmla="*/ 2303 w 3501"/>
                <a:gd name="T31" fmla="*/ 1157 h 2588"/>
                <a:gd name="T32" fmla="*/ 2261 w 3501"/>
                <a:gd name="T33" fmla="*/ 1071 h 2588"/>
                <a:gd name="T34" fmla="*/ 2096 w 3501"/>
                <a:gd name="T35" fmla="*/ 911 h 2588"/>
                <a:gd name="T36" fmla="*/ 2061 w 3501"/>
                <a:gd name="T37" fmla="*/ 557 h 2588"/>
                <a:gd name="T38" fmla="*/ 2309 w 3501"/>
                <a:gd name="T39" fmla="*/ 284 h 2588"/>
                <a:gd name="T40" fmla="*/ 2731 w 3501"/>
                <a:gd name="T41" fmla="*/ 273 h 2588"/>
                <a:gd name="T42" fmla="*/ 3158 w 3501"/>
                <a:gd name="T43" fmla="*/ 571 h 2588"/>
                <a:gd name="T44" fmla="*/ 3412 w 3501"/>
                <a:gd name="T45" fmla="*/ 1057 h 2588"/>
                <a:gd name="T46" fmla="*/ 3494 w 3501"/>
                <a:gd name="T47" fmla="*/ 1635 h 2588"/>
                <a:gd name="T48" fmla="*/ 3278 w 3501"/>
                <a:gd name="T49" fmla="*/ 2138 h 2588"/>
                <a:gd name="T50" fmla="*/ 2883 w 3501"/>
                <a:gd name="T51" fmla="*/ 2404 h 2588"/>
                <a:gd name="T52" fmla="*/ 2527 w 3501"/>
                <a:gd name="T53" fmla="*/ 2368 h 2588"/>
                <a:gd name="T54" fmla="*/ 2311 w 3501"/>
                <a:gd name="T55" fmla="*/ 2128 h 2588"/>
                <a:gd name="T56" fmla="*/ 2349 w 3501"/>
                <a:gd name="T57" fmla="*/ 1829 h 2588"/>
                <a:gd name="T58" fmla="*/ 2320 w 3501"/>
                <a:gd name="T59" fmla="*/ 1637 h 2588"/>
                <a:gd name="T60" fmla="*/ 2003 w 3501"/>
                <a:gd name="T61" fmla="*/ 1548 h 2588"/>
                <a:gd name="T62" fmla="*/ 1894 w 3501"/>
                <a:gd name="T63" fmla="*/ 2588 h 2588"/>
                <a:gd name="T64" fmla="*/ 1803 w 3501"/>
                <a:gd name="T65" fmla="*/ 2415 h 2588"/>
                <a:gd name="T66" fmla="*/ 1789 w 3501"/>
                <a:gd name="T67" fmla="*/ 1497 h 2588"/>
                <a:gd name="T68" fmla="*/ 1694 w 3501"/>
                <a:gd name="T69" fmla="*/ 1906 h 2588"/>
                <a:gd name="T70" fmla="*/ 1607 w 3501"/>
                <a:gd name="T71" fmla="*/ 2586 h 2588"/>
                <a:gd name="T72" fmla="*/ 1512 w 3501"/>
                <a:gd name="T73" fmla="*/ 2248 h 2588"/>
                <a:gd name="T74" fmla="*/ 1503 w 3501"/>
                <a:gd name="T75" fmla="*/ 1797 h 2588"/>
                <a:gd name="T76" fmla="*/ 1458 w 3501"/>
                <a:gd name="T77" fmla="*/ 1495 h 2588"/>
                <a:gd name="T78" fmla="*/ 1252 w 3501"/>
                <a:gd name="T79" fmla="*/ 1551 h 2588"/>
                <a:gd name="T80" fmla="*/ 1123 w 3501"/>
                <a:gd name="T81" fmla="*/ 1664 h 2588"/>
                <a:gd name="T82" fmla="*/ 1123 w 3501"/>
                <a:gd name="T83" fmla="*/ 1786 h 2588"/>
                <a:gd name="T84" fmla="*/ 1198 w 3501"/>
                <a:gd name="T85" fmla="*/ 2093 h 2588"/>
                <a:gd name="T86" fmla="*/ 1001 w 3501"/>
                <a:gd name="T87" fmla="*/ 2357 h 2588"/>
                <a:gd name="T88" fmla="*/ 594 w 3501"/>
                <a:gd name="T89" fmla="*/ 2393 h 2588"/>
                <a:gd name="T90" fmla="*/ 183 w 3501"/>
                <a:gd name="T91" fmla="*/ 2086 h 2588"/>
                <a:gd name="T92" fmla="*/ 0 w 3501"/>
                <a:gd name="T93" fmla="*/ 1544 h 2588"/>
                <a:gd name="T94" fmla="*/ 143 w 3501"/>
                <a:gd name="T95" fmla="*/ 909 h 2588"/>
                <a:gd name="T96" fmla="*/ 496 w 3501"/>
                <a:gd name="T97" fmla="*/ 426 h 2588"/>
                <a:gd name="T98" fmla="*/ 823 w 3501"/>
                <a:gd name="T99" fmla="*/ 249 h 2588"/>
                <a:gd name="T100" fmla="*/ 1176 w 3501"/>
                <a:gd name="T101" fmla="*/ 289 h 2588"/>
                <a:gd name="T102" fmla="*/ 1414 w 3501"/>
                <a:gd name="T103" fmla="*/ 493 h 2588"/>
                <a:gd name="T104" fmla="*/ 1441 w 3501"/>
                <a:gd name="T105" fmla="*/ 822 h 2588"/>
                <a:gd name="T106" fmla="*/ 1252 w 3501"/>
                <a:gd name="T107" fmla="*/ 1071 h 2588"/>
                <a:gd name="T108" fmla="*/ 1191 w 3501"/>
                <a:gd name="T109" fmla="*/ 1184 h 2588"/>
                <a:gd name="T110" fmla="*/ 1327 w 3501"/>
                <a:gd name="T111" fmla="*/ 1226 h 2588"/>
                <a:gd name="T112" fmla="*/ 1501 w 3501"/>
                <a:gd name="T113" fmla="*/ 826 h 2588"/>
                <a:gd name="T114" fmla="*/ 1498 w 3501"/>
                <a:gd name="T115" fmla="*/ 184 h 2588"/>
                <a:gd name="T116" fmla="*/ 1600 w 3501"/>
                <a:gd name="T117" fmla="*/ 0 h 2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01" h="2588">
                  <a:moveTo>
                    <a:pt x="1496" y="1304"/>
                  </a:moveTo>
                  <a:lnTo>
                    <a:pt x="1436" y="1317"/>
                  </a:lnTo>
                  <a:lnTo>
                    <a:pt x="1376" y="1335"/>
                  </a:lnTo>
                  <a:lnTo>
                    <a:pt x="1316" y="1353"/>
                  </a:lnTo>
                  <a:lnTo>
                    <a:pt x="1252" y="1368"/>
                  </a:lnTo>
                  <a:lnTo>
                    <a:pt x="1251" y="1386"/>
                  </a:lnTo>
                  <a:lnTo>
                    <a:pt x="1251" y="1398"/>
                  </a:lnTo>
                  <a:lnTo>
                    <a:pt x="1249" y="1411"/>
                  </a:lnTo>
                  <a:lnTo>
                    <a:pt x="1249" y="1428"/>
                  </a:lnTo>
                  <a:lnTo>
                    <a:pt x="1296" y="1422"/>
                  </a:lnTo>
                  <a:lnTo>
                    <a:pt x="1341" y="1413"/>
                  </a:lnTo>
                  <a:lnTo>
                    <a:pt x="1383" y="1398"/>
                  </a:lnTo>
                  <a:lnTo>
                    <a:pt x="1423" y="1384"/>
                  </a:lnTo>
                  <a:lnTo>
                    <a:pt x="1461" y="1368"/>
                  </a:lnTo>
                  <a:lnTo>
                    <a:pt x="1500" y="1353"/>
                  </a:lnTo>
                  <a:lnTo>
                    <a:pt x="1503" y="1333"/>
                  </a:lnTo>
                  <a:lnTo>
                    <a:pt x="1501" y="1318"/>
                  </a:lnTo>
                  <a:lnTo>
                    <a:pt x="1496" y="1304"/>
                  </a:lnTo>
                  <a:close/>
                  <a:moveTo>
                    <a:pt x="1600" y="0"/>
                  </a:moveTo>
                  <a:lnTo>
                    <a:pt x="1636" y="4"/>
                  </a:lnTo>
                  <a:lnTo>
                    <a:pt x="1669" y="17"/>
                  </a:lnTo>
                  <a:lnTo>
                    <a:pt x="1681" y="40"/>
                  </a:lnTo>
                  <a:lnTo>
                    <a:pt x="1691" y="69"/>
                  </a:lnTo>
                  <a:lnTo>
                    <a:pt x="1696" y="104"/>
                  </a:lnTo>
                  <a:lnTo>
                    <a:pt x="1698" y="142"/>
                  </a:lnTo>
                  <a:lnTo>
                    <a:pt x="1700" y="182"/>
                  </a:lnTo>
                  <a:lnTo>
                    <a:pt x="1700" y="222"/>
                  </a:lnTo>
                  <a:lnTo>
                    <a:pt x="1698" y="264"/>
                  </a:lnTo>
                  <a:lnTo>
                    <a:pt x="1696" y="304"/>
                  </a:lnTo>
                  <a:lnTo>
                    <a:pt x="1696" y="340"/>
                  </a:lnTo>
                  <a:lnTo>
                    <a:pt x="1700" y="1280"/>
                  </a:lnTo>
                  <a:lnTo>
                    <a:pt x="1723" y="1311"/>
                  </a:lnTo>
                  <a:lnTo>
                    <a:pt x="1754" y="1340"/>
                  </a:lnTo>
                  <a:lnTo>
                    <a:pt x="1794" y="1364"/>
                  </a:lnTo>
                  <a:lnTo>
                    <a:pt x="1841" y="1386"/>
                  </a:lnTo>
                  <a:lnTo>
                    <a:pt x="1892" y="1404"/>
                  </a:lnTo>
                  <a:lnTo>
                    <a:pt x="1949" y="1417"/>
                  </a:lnTo>
                  <a:lnTo>
                    <a:pt x="2005" y="1429"/>
                  </a:lnTo>
                  <a:lnTo>
                    <a:pt x="2065" y="1438"/>
                  </a:lnTo>
                  <a:lnTo>
                    <a:pt x="2125" y="1444"/>
                  </a:lnTo>
                  <a:lnTo>
                    <a:pt x="2183" y="1448"/>
                  </a:lnTo>
                  <a:lnTo>
                    <a:pt x="2240" y="1448"/>
                  </a:lnTo>
                  <a:lnTo>
                    <a:pt x="2240" y="1437"/>
                  </a:lnTo>
                  <a:lnTo>
                    <a:pt x="2232" y="1397"/>
                  </a:lnTo>
                  <a:lnTo>
                    <a:pt x="2232" y="1358"/>
                  </a:lnTo>
                  <a:lnTo>
                    <a:pt x="2236" y="1322"/>
                  </a:lnTo>
                  <a:lnTo>
                    <a:pt x="2243" y="1288"/>
                  </a:lnTo>
                  <a:lnTo>
                    <a:pt x="2185" y="1282"/>
                  </a:lnTo>
                  <a:lnTo>
                    <a:pt x="2129" y="1275"/>
                  </a:lnTo>
                  <a:lnTo>
                    <a:pt x="2074" y="1268"/>
                  </a:lnTo>
                  <a:lnTo>
                    <a:pt x="2016" y="1260"/>
                  </a:lnTo>
                  <a:lnTo>
                    <a:pt x="2012" y="1277"/>
                  </a:lnTo>
                  <a:lnTo>
                    <a:pt x="2009" y="1289"/>
                  </a:lnTo>
                  <a:lnTo>
                    <a:pt x="2003" y="1302"/>
                  </a:lnTo>
                  <a:lnTo>
                    <a:pt x="2000" y="1320"/>
                  </a:lnTo>
                  <a:lnTo>
                    <a:pt x="1996" y="1320"/>
                  </a:lnTo>
                  <a:lnTo>
                    <a:pt x="1951" y="1309"/>
                  </a:lnTo>
                  <a:lnTo>
                    <a:pt x="1911" y="1295"/>
                  </a:lnTo>
                  <a:lnTo>
                    <a:pt x="1874" y="1280"/>
                  </a:lnTo>
                  <a:lnTo>
                    <a:pt x="1841" y="1258"/>
                  </a:lnTo>
                  <a:lnTo>
                    <a:pt x="1812" y="1231"/>
                  </a:lnTo>
                  <a:lnTo>
                    <a:pt x="1811" y="1004"/>
                  </a:lnTo>
                  <a:lnTo>
                    <a:pt x="1811" y="773"/>
                  </a:lnTo>
                  <a:lnTo>
                    <a:pt x="1809" y="540"/>
                  </a:lnTo>
                  <a:lnTo>
                    <a:pt x="1809" y="311"/>
                  </a:lnTo>
                  <a:lnTo>
                    <a:pt x="1807" y="284"/>
                  </a:lnTo>
                  <a:lnTo>
                    <a:pt x="1805" y="249"/>
                  </a:lnTo>
                  <a:lnTo>
                    <a:pt x="1805" y="215"/>
                  </a:lnTo>
                  <a:lnTo>
                    <a:pt x="1803" y="178"/>
                  </a:lnTo>
                  <a:lnTo>
                    <a:pt x="1803" y="142"/>
                  </a:lnTo>
                  <a:lnTo>
                    <a:pt x="1805" y="108"/>
                  </a:lnTo>
                  <a:lnTo>
                    <a:pt x="1809" y="77"/>
                  </a:lnTo>
                  <a:lnTo>
                    <a:pt x="1816" y="49"/>
                  </a:lnTo>
                  <a:lnTo>
                    <a:pt x="1829" y="29"/>
                  </a:lnTo>
                  <a:lnTo>
                    <a:pt x="1843" y="17"/>
                  </a:lnTo>
                  <a:lnTo>
                    <a:pt x="1871" y="9"/>
                  </a:lnTo>
                  <a:lnTo>
                    <a:pt x="1898" y="4"/>
                  </a:lnTo>
                  <a:lnTo>
                    <a:pt x="1925" y="6"/>
                  </a:lnTo>
                  <a:lnTo>
                    <a:pt x="1951" y="9"/>
                  </a:lnTo>
                  <a:lnTo>
                    <a:pt x="1974" y="22"/>
                  </a:lnTo>
                  <a:lnTo>
                    <a:pt x="1996" y="40"/>
                  </a:lnTo>
                  <a:lnTo>
                    <a:pt x="2005" y="68"/>
                  </a:lnTo>
                  <a:lnTo>
                    <a:pt x="2011" y="100"/>
                  </a:lnTo>
                  <a:lnTo>
                    <a:pt x="2012" y="140"/>
                  </a:lnTo>
                  <a:lnTo>
                    <a:pt x="2012" y="180"/>
                  </a:lnTo>
                  <a:lnTo>
                    <a:pt x="2011" y="224"/>
                  </a:lnTo>
                  <a:lnTo>
                    <a:pt x="2007" y="264"/>
                  </a:lnTo>
                  <a:lnTo>
                    <a:pt x="2005" y="302"/>
                  </a:lnTo>
                  <a:lnTo>
                    <a:pt x="2003" y="337"/>
                  </a:lnTo>
                  <a:lnTo>
                    <a:pt x="2009" y="1124"/>
                  </a:lnTo>
                  <a:lnTo>
                    <a:pt x="2049" y="1138"/>
                  </a:lnTo>
                  <a:lnTo>
                    <a:pt x="2094" y="1149"/>
                  </a:lnTo>
                  <a:lnTo>
                    <a:pt x="2145" y="1157"/>
                  </a:lnTo>
                  <a:lnTo>
                    <a:pt x="2200" y="1160"/>
                  </a:lnTo>
                  <a:lnTo>
                    <a:pt x="2252" y="1160"/>
                  </a:lnTo>
                  <a:lnTo>
                    <a:pt x="2303" y="1157"/>
                  </a:lnTo>
                  <a:lnTo>
                    <a:pt x="2311" y="1146"/>
                  </a:lnTo>
                  <a:lnTo>
                    <a:pt x="2316" y="1140"/>
                  </a:lnTo>
                  <a:lnTo>
                    <a:pt x="2321" y="1133"/>
                  </a:lnTo>
                  <a:lnTo>
                    <a:pt x="2329" y="1124"/>
                  </a:lnTo>
                  <a:lnTo>
                    <a:pt x="2294" y="1097"/>
                  </a:lnTo>
                  <a:lnTo>
                    <a:pt x="2261" y="1071"/>
                  </a:lnTo>
                  <a:lnTo>
                    <a:pt x="2231" y="1048"/>
                  </a:lnTo>
                  <a:lnTo>
                    <a:pt x="2200" y="1024"/>
                  </a:lnTo>
                  <a:lnTo>
                    <a:pt x="2171" y="1000"/>
                  </a:lnTo>
                  <a:lnTo>
                    <a:pt x="2143" y="975"/>
                  </a:lnTo>
                  <a:lnTo>
                    <a:pt x="2118" y="946"/>
                  </a:lnTo>
                  <a:lnTo>
                    <a:pt x="2096" y="911"/>
                  </a:lnTo>
                  <a:lnTo>
                    <a:pt x="2076" y="871"/>
                  </a:lnTo>
                  <a:lnTo>
                    <a:pt x="2060" y="824"/>
                  </a:lnTo>
                  <a:lnTo>
                    <a:pt x="2045" y="753"/>
                  </a:lnTo>
                  <a:lnTo>
                    <a:pt x="2041" y="686"/>
                  </a:lnTo>
                  <a:lnTo>
                    <a:pt x="2047" y="620"/>
                  </a:lnTo>
                  <a:lnTo>
                    <a:pt x="2061" y="557"/>
                  </a:lnTo>
                  <a:lnTo>
                    <a:pt x="2085" y="498"/>
                  </a:lnTo>
                  <a:lnTo>
                    <a:pt x="2116" y="444"/>
                  </a:lnTo>
                  <a:lnTo>
                    <a:pt x="2156" y="395"/>
                  </a:lnTo>
                  <a:lnTo>
                    <a:pt x="2201" y="351"/>
                  </a:lnTo>
                  <a:lnTo>
                    <a:pt x="2252" y="315"/>
                  </a:lnTo>
                  <a:lnTo>
                    <a:pt x="2309" y="284"/>
                  </a:lnTo>
                  <a:lnTo>
                    <a:pt x="2369" y="260"/>
                  </a:lnTo>
                  <a:lnTo>
                    <a:pt x="2432" y="244"/>
                  </a:lnTo>
                  <a:lnTo>
                    <a:pt x="2500" y="237"/>
                  </a:lnTo>
                  <a:lnTo>
                    <a:pt x="2569" y="237"/>
                  </a:lnTo>
                  <a:lnTo>
                    <a:pt x="2640" y="248"/>
                  </a:lnTo>
                  <a:lnTo>
                    <a:pt x="2731" y="273"/>
                  </a:lnTo>
                  <a:lnTo>
                    <a:pt x="2816" y="306"/>
                  </a:lnTo>
                  <a:lnTo>
                    <a:pt x="2894" y="346"/>
                  </a:lnTo>
                  <a:lnTo>
                    <a:pt x="2969" y="393"/>
                  </a:lnTo>
                  <a:lnTo>
                    <a:pt x="3036" y="446"/>
                  </a:lnTo>
                  <a:lnTo>
                    <a:pt x="3100" y="506"/>
                  </a:lnTo>
                  <a:lnTo>
                    <a:pt x="3158" y="571"/>
                  </a:lnTo>
                  <a:lnTo>
                    <a:pt x="3212" y="642"/>
                  </a:lnTo>
                  <a:lnTo>
                    <a:pt x="3261" y="717"/>
                  </a:lnTo>
                  <a:lnTo>
                    <a:pt x="3305" y="797"/>
                  </a:lnTo>
                  <a:lnTo>
                    <a:pt x="3345" y="880"/>
                  </a:lnTo>
                  <a:lnTo>
                    <a:pt x="3381" y="966"/>
                  </a:lnTo>
                  <a:lnTo>
                    <a:pt x="3412" y="1057"/>
                  </a:lnTo>
                  <a:lnTo>
                    <a:pt x="3440" y="1148"/>
                  </a:lnTo>
                  <a:lnTo>
                    <a:pt x="3463" y="1240"/>
                  </a:lnTo>
                  <a:lnTo>
                    <a:pt x="3483" y="1337"/>
                  </a:lnTo>
                  <a:lnTo>
                    <a:pt x="3498" y="1438"/>
                  </a:lnTo>
                  <a:lnTo>
                    <a:pt x="3501" y="1537"/>
                  </a:lnTo>
                  <a:lnTo>
                    <a:pt x="3494" y="1635"/>
                  </a:lnTo>
                  <a:lnTo>
                    <a:pt x="3478" y="1729"/>
                  </a:lnTo>
                  <a:lnTo>
                    <a:pt x="3452" y="1820"/>
                  </a:lnTo>
                  <a:lnTo>
                    <a:pt x="3418" y="1908"/>
                  </a:lnTo>
                  <a:lnTo>
                    <a:pt x="3378" y="1989"/>
                  </a:lnTo>
                  <a:lnTo>
                    <a:pt x="3331" y="2068"/>
                  </a:lnTo>
                  <a:lnTo>
                    <a:pt x="3278" y="2138"/>
                  </a:lnTo>
                  <a:lnTo>
                    <a:pt x="3220" y="2202"/>
                  </a:lnTo>
                  <a:lnTo>
                    <a:pt x="3158" y="2260"/>
                  </a:lnTo>
                  <a:lnTo>
                    <a:pt x="3092" y="2309"/>
                  </a:lnTo>
                  <a:lnTo>
                    <a:pt x="3025" y="2349"/>
                  </a:lnTo>
                  <a:lnTo>
                    <a:pt x="2956" y="2382"/>
                  </a:lnTo>
                  <a:lnTo>
                    <a:pt x="2883" y="2404"/>
                  </a:lnTo>
                  <a:lnTo>
                    <a:pt x="2821" y="2415"/>
                  </a:lnTo>
                  <a:lnTo>
                    <a:pt x="2758" y="2418"/>
                  </a:lnTo>
                  <a:lnTo>
                    <a:pt x="2698" y="2417"/>
                  </a:lnTo>
                  <a:lnTo>
                    <a:pt x="2638" y="2406"/>
                  </a:lnTo>
                  <a:lnTo>
                    <a:pt x="2580" y="2389"/>
                  </a:lnTo>
                  <a:lnTo>
                    <a:pt x="2527" y="2368"/>
                  </a:lnTo>
                  <a:lnTo>
                    <a:pt x="2476" y="2340"/>
                  </a:lnTo>
                  <a:lnTo>
                    <a:pt x="2432" y="2306"/>
                  </a:lnTo>
                  <a:lnTo>
                    <a:pt x="2392" y="2268"/>
                  </a:lnTo>
                  <a:lnTo>
                    <a:pt x="2358" y="2226"/>
                  </a:lnTo>
                  <a:lnTo>
                    <a:pt x="2331" y="2178"/>
                  </a:lnTo>
                  <a:lnTo>
                    <a:pt x="2311" y="2128"/>
                  </a:lnTo>
                  <a:lnTo>
                    <a:pt x="2298" y="2073"/>
                  </a:lnTo>
                  <a:lnTo>
                    <a:pt x="2294" y="2015"/>
                  </a:lnTo>
                  <a:lnTo>
                    <a:pt x="2300" y="1955"/>
                  </a:lnTo>
                  <a:lnTo>
                    <a:pt x="2316" y="1893"/>
                  </a:lnTo>
                  <a:lnTo>
                    <a:pt x="2331" y="1858"/>
                  </a:lnTo>
                  <a:lnTo>
                    <a:pt x="2349" y="1829"/>
                  </a:lnTo>
                  <a:lnTo>
                    <a:pt x="2369" y="1804"/>
                  </a:lnTo>
                  <a:lnTo>
                    <a:pt x="2391" y="1780"/>
                  </a:lnTo>
                  <a:lnTo>
                    <a:pt x="2414" y="1757"/>
                  </a:lnTo>
                  <a:lnTo>
                    <a:pt x="2436" y="1731"/>
                  </a:lnTo>
                  <a:lnTo>
                    <a:pt x="2429" y="1731"/>
                  </a:lnTo>
                  <a:lnTo>
                    <a:pt x="2320" y="1637"/>
                  </a:lnTo>
                  <a:lnTo>
                    <a:pt x="2307" y="1617"/>
                  </a:lnTo>
                  <a:lnTo>
                    <a:pt x="2285" y="1588"/>
                  </a:lnTo>
                  <a:lnTo>
                    <a:pt x="2272" y="1568"/>
                  </a:lnTo>
                  <a:lnTo>
                    <a:pt x="2183" y="1562"/>
                  </a:lnTo>
                  <a:lnTo>
                    <a:pt x="2092" y="1553"/>
                  </a:lnTo>
                  <a:lnTo>
                    <a:pt x="2003" y="1548"/>
                  </a:lnTo>
                  <a:lnTo>
                    <a:pt x="2003" y="2537"/>
                  </a:lnTo>
                  <a:lnTo>
                    <a:pt x="1991" y="2558"/>
                  </a:lnTo>
                  <a:lnTo>
                    <a:pt x="1971" y="2573"/>
                  </a:lnTo>
                  <a:lnTo>
                    <a:pt x="1947" y="2584"/>
                  </a:lnTo>
                  <a:lnTo>
                    <a:pt x="1921" y="2588"/>
                  </a:lnTo>
                  <a:lnTo>
                    <a:pt x="1894" y="2588"/>
                  </a:lnTo>
                  <a:lnTo>
                    <a:pt x="1867" y="2582"/>
                  </a:lnTo>
                  <a:lnTo>
                    <a:pt x="1841" y="2573"/>
                  </a:lnTo>
                  <a:lnTo>
                    <a:pt x="1820" y="2560"/>
                  </a:lnTo>
                  <a:lnTo>
                    <a:pt x="1811" y="2517"/>
                  </a:lnTo>
                  <a:lnTo>
                    <a:pt x="1805" y="2468"/>
                  </a:lnTo>
                  <a:lnTo>
                    <a:pt x="1803" y="2415"/>
                  </a:lnTo>
                  <a:lnTo>
                    <a:pt x="1803" y="2360"/>
                  </a:lnTo>
                  <a:lnTo>
                    <a:pt x="1805" y="2306"/>
                  </a:lnTo>
                  <a:lnTo>
                    <a:pt x="1807" y="2251"/>
                  </a:lnTo>
                  <a:lnTo>
                    <a:pt x="1809" y="2200"/>
                  </a:lnTo>
                  <a:lnTo>
                    <a:pt x="1809" y="1508"/>
                  </a:lnTo>
                  <a:lnTo>
                    <a:pt x="1789" y="1497"/>
                  </a:lnTo>
                  <a:lnTo>
                    <a:pt x="1767" y="1484"/>
                  </a:lnTo>
                  <a:lnTo>
                    <a:pt x="1743" y="1475"/>
                  </a:lnTo>
                  <a:lnTo>
                    <a:pt x="1720" y="1468"/>
                  </a:lnTo>
                  <a:lnTo>
                    <a:pt x="1696" y="1468"/>
                  </a:lnTo>
                  <a:lnTo>
                    <a:pt x="1696" y="1689"/>
                  </a:lnTo>
                  <a:lnTo>
                    <a:pt x="1694" y="1906"/>
                  </a:lnTo>
                  <a:lnTo>
                    <a:pt x="1694" y="2118"/>
                  </a:lnTo>
                  <a:lnTo>
                    <a:pt x="1692" y="2335"/>
                  </a:lnTo>
                  <a:lnTo>
                    <a:pt x="1692" y="2557"/>
                  </a:lnTo>
                  <a:lnTo>
                    <a:pt x="1667" y="2571"/>
                  </a:lnTo>
                  <a:lnTo>
                    <a:pt x="1638" y="2582"/>
                  </a:lnTo>
                  <a:lnTo>
                    <a:pt x="1607" y="2586"/>
                  </a:lnTo>
                  <a:lnTo>
                    <a:pt x="1576" y="2586"/>
                  </a:lnTo>
                  <a:lnTo>
                    <a:pt x="1545" y="2578"/>
                  </a:lnTo>
                  <a:lnTo>
                    <a:pt x="1516" y="2564"/>
                  </a:lnTo>
                  <a:lnTo>
                    <a:pt x="1514" y="2448"/>
                  </a:lnTo>
                  <a:lnTo>
                    <a:pt x="1512" y="2344"/>
                  </a:lnTo>
                  <a:lnTo>
                    <a:pt x="1512" y="2248"/>
                  </a:lnTo>
                  <a:lnTo>
                    <a:pt x="1511" y="2162"/>
                  </a:lnTo>
                  <a:lnTo>
                    <a:pt x="1509" y="2082"/>
                  </a:lnTo>
                  <a:lnTo>
                    <a:pt x="1509" y="2008"/>
                  </a:lnTo>
                  <a:lnTo>
                    <a:pt x="1507" y="1937"/>
                  </a:lnTo>
                  <a:lnTo>
                    <a:pt x="1505" y="1866"/>
                  </a:lnTo>
                  <a:lnTo>
                    <a:pt x="1503" y="1797"/>
                  </a:lnTo>
                  <a:lnTo>
                    <a:pt x="1501" y="1726"/>
                  </a:lnTo>
                  <a:lnTo>
                    <a:pt x="1498" y="1651"/>
                  </a:lnTo>
                  <a:lnTo>
                    <a:pt x="1496" y="1571"/>
                  </a:lnTo>
                  <a:lnTo>
                    <a:pt x="1492" y="1484"/>
                  </a:lnTo>
                  <a:lnTo>
                    <a:pt x="1480" y="1489"/>
                  </a:lnTo>
                  <a:lnTo>
                    <a:pt x="1458" y="1495"/>
                  </a:lnTo>
                  <a:lnTo>
                    <a:pt x="1429" y="1504"/>
                  </a:lnTo>
                  <a:lnTo>
                    <a:pt x="1396" y="1513"/>
                  </a:lnTo>
                  <a:lnTo>
                    <a:pt x="1360" y="1524"/>
                  </a:lnTo>
                  <a:lnTo>
                    <a:pt x="1323" y="1533"/>
                  </a:lnTo>
                  <a:lnTo>
                    <a:pt x="1287" y="1544"/>
                  </a:lnTo>
                  <a:lnTo>
                    <a:pt x="1252" y="1551"/>
                  </a:lnTo>
                  <a:lnTo>
                    <a:pt x="1223" y="1558"/>
                  </a:lnTo>
                  <a:lnTo>
                    <a:pt x="1200" y="1564"/>
                  </a:lnTo>
                  <a:lnTo>
                    <a:pt x="1185" y="1595"/>
                  </a:lnTo>
                  <a:lnTo>
                    <a:pt x="1167" y="1620"/>
                  </a:lnTo>
                  <a:lnTo>
                    <a:pt x="1147" y="1642"/>
                  </a:lnTo>
                  <a:lnTo>
                    <a:pt x="1123" y="1664"/>
                  </a:lnTo>
                  <a:lnTo>
                    <a:pt x="1100" y="1682"/>
                  </a:lnTo>
                  <a:lnTo>
                    <a:pt x="1074" y="1702"/>
                  </a:lnTo>
                  <a:lnTo>
                    <a:pt x="1052" y="1724"/>
                  </a:lnTo>
                  <a:lnTo>
                    <a:pt x="1056" y="1731"/>
                  </a:lnTo>
                  <a:lnTo>
                    <a:pt x="1091" y="1755"/>
                  </a:lnTo>
                  <a:lnTo>
                    <a:pt x="1123" y="1786"/>
                  </a:lnTo>
                  <a:lnTo>
                    <a:pt x="1151" y="1826"/>
                  </a:lnTo>
                  <a:lnTo>
                    <a:pt x="1174" y="1873"/>
                  </a:lnTo>
                  <a:lnTo>
                    <a:pt x="1191" y="1924"/>
                  </a:lnTo>
                  <a:lnTo>
                    <a:pt x="1201" y="1978"/>
                  </a:lnTo>
                  <a:lnTo>
                    <a:pt x="1203" y="2035"/>
                  </a:lnTo>
                  <a:lnTo>
                    <a:pt x="1198" y="2093"/>
                  </a:lnTo>
                  <a:lnTo>
                    <a:pt x="1183" y="2148"/>
                  </a:lnTo>
                  <a:lnTo>
                    <a:pt x="1163" y="2195"/>
                  </a:lnTo>
                  <a:lnTo>
                    <a:pt x="1132" y="2242"/>
                  </a:lnTo>
                  <a:lnTo>
                    <a:pt x="1096" y="2284"/>
                  </a:lnTo>
                  <a:lnTo>
                    <a:pt x="1052" y="2322"/>
                  </a:lnTo>
                  <a:lnTo>
                    <a:pt x="1001" y="2357"/>
                  </a:lnTo>
                  <a:lnTo>
                    <a:pt x="945" y="2384"/>
                  </a:lnTo>
                  <a:lnTo>
                    <a:pt x="883" y="2404"/>
                  </a:lnTo>
                  <a:lnTo>
                    <a:pt x="816" y="2417"/>
                  </a:lnTo>
                  <a:lnTo>
                    <a:pt x="745" y="2420"/>
                  </a:lnTo>
                  <a:lnTo>
                    <a:pt x="672" y="2411"/>
                  </a:lnTo>
                  <a:lnTo>
                    <a:pt x="594" y="2393"/>
                  </a:lnTo>
                  <a:lnTo>
                    <a:pt x="516" y="2364"/>
                  </a:lnTo>
                  <a:lnTo>
                    <a:pt x="443" y="2326"/>
                  </a:lnTo>
                  <a:lnTo>
                    <a:pt x="371" y="2277"/>
                  </a:lnTo>
                  <a:lnTo>
                    <a:pt x="303" y="2220"/>
                  </a:lnTo>
                  <a:lnTo>
                    <a:pt x="241" y="2157"/>
                  </a:lnTo>
                  <a:lnTo>
                    <a:pt x="183" y="2086"/>
                  </a:lnTo>
                  <a:lnTo>
                    <a:pt x="132" y="2008"/>
                  </a:lnTo>
                  <a:lnTo>
                    <a:pt x="89" y="1924"/>
                  </a:lnTo>
                  <a:lnTo>
                    <a:pt x="52" y="1835"/>
                  </a:lnTo>
                  <a:lnTo>
                    <a:pt x="25" y="1742"/>
                  </a:lnTo>
                  <a:lnTo>
                    <a:pt x="7" y="1644"/>
                  </a:lnTo>
                  <a:lnTo>
                    <a:pt x="0" y="1544"/>
                  </a:lnTo>
                  <a:lnTo>
                    <a:pt x="1" y="1440"/>
                  </a:lnTo>
                  <a:lnTo>
                    <a:pt x="16" y="1337"/>
                  </a:lnTo>
                  <a:lnTo>
                    <a:pt x="41" y="1224"/>
                  </a:lnTo>
                  <a:lnTo>
                    <a:pt x="71" y="1115"/>
                  </a:lnTo>
                  <a:lnTo>
                    <a:pt x="105" y="1009"/>
                  </a:lnTo>
                  <a:lnTo>
                    <a:pt x="143" y="909"/>
                  </a:lnTo>
                  <a:lnTo>
                    <a:pt x="189" y="815"/>
                  </a:lnTo>
                  <a:lnTo>
                    <a:pt x="240" y="726"/>
                  </a:lnTo>
                  <a:lnTo>
                    <a:pt x="294" y="642"/>
                  </a:lnTo>
                  <a:lnTo>
                    <a:pt x="356" y="564"/>
                  </a:lnTo>
                  <a:lnTo>
                    <a:pt x="423" y="491"/>
                  </a:lnTo>
                  <a:lnTo>
                    <a:pt x="496" y="426"/>
                  </a:lnTo>
                  <a:lnTo>
                    <a:pt x="576" y="368"/>
                  </a:lnTo>
                  <a:lnTo>
                    <a:pt x="614" y="344"/>
                  </a:lnTo>
                  <a:lnTo>
                    <a:pt x="660" y="317"/>
                  </a:lnTo>
                  <a:lnTo>
                    <a:pt x="711" y="291"/>
                  </a:lnTo>
                  <a:lnTo>
                    <a:pt x="765" y="268"/>
                  </a:lnTo>
                  <a:lnTo>
                    <a:pt x="823" y="249"/>
                  </a:lnTo>
                  <a:lnTo>
                    <a:pt x="885" y="238"/>
                  </a:lnTo>
                  <a:lnTo>
                    <a:pt x="951" y="233"/>
                  </a:lnTo>
                  <a:lnTo>
                    <a:pt x="1016" y="240"/>
                  </a:lnTo>
                  <a:lnTo>
                    <a:pt x="1071" y="253"/>
                  </a:lnTo>
                  <a:lnTo>
                    <a:pt x="1123" y="268"/>
                  </a:lnTo>
                  <a:lnTo>
                    <a:pt x="1176" y="289"/>
                  </a:lnTo>
                  <a:lnTo>
                    <a:pt x="1225" y="313"/>
                  </a:lnTo>
                  <a:lnTo>
                    <a:pt x="1271" y="342"/>
                  </a:lnTo>
                  <a:lnTo>
                    <a:pt x="1314" y="373"/>
                  </a:lnTo>
                  <a:lnTo>
                    <a:pt x="1352" y="409"/>
                  </a:lnTo>
                  <a:lnTo>
                    <a:pt x="1385" y="449"/>
                  </a:lnTo>
                  <a:lnTo>
                    <a:pt x="1414" y="493"/>
                  </a:lnTo>
                  <a:lnTo>
                    <a:pt x="1438" y="538"/>
                  </a:lnTo>
                  <a:lnTo>
                    <a:pt x="1452" y="589"/>
                  </a:lnTo>
                  <a:lnTo>
                    <a:pt x="1461" y="642"/>
                  </a:lnTo>
                  <a:lnTo>
                    <a:pt x="1463" y="700"/>
                  </a:lnTo>
                  <a:lnTo>
                    <a:pt x="1456" y="758"/>
                  </a:lnTo>
                  <a:lnTo>
                    <a:pt x="1441" y="822"/>
                  </a:lnTo>
                  <a:lnTo>
                    <a:pt x="1416" y="888"/>
                  </a:lnTo>
                  <a:lnTo>
                    <a:pt x="1392" y="933"/>
                  </a:lnTo>
                  <a:lnTo>
                    <a:pt x="1363" y="973"/>
                  </a:lnTo>
                  <a:lnTo>
                    <a:pt x="1331" y="1009"/>
                  </a:lnTo>
                  <a:lnTo>
                    <a:pt x="1292" y="1042"/>
                  </a:lnTo>
                  <a:lnTo>
                    <a:pt x="1252" y="1071"/>
                  </a:lnTo>
                  <a:lnTo>
                    <a:pt x="1211" y="1098"/>
                  </a:lnTo>
                  <a:lnTo>
                    <a:pt x="1169" y="1124"/>
                  </a:lnTo>
                  <a:lnTo>
                    <a:pt x="1169" y="1128"/>
                  </a:lnTo>
                  <a:lnTo>
                    <a:pt x="1176" y="1144"/>
                  </a:lnTo>
                  <a:lnTo>
                    <a:pt x="1185" y="1162"/>
                  </a:lnTo>
                  <a:lnTo>
                    <a:pt x="1191" y="1184"/>
                  </a:lnTo>
                  <a:lnTo>
                    <a:pt x="1200" y="1206"/>
                  </a:lnTo>
                  <a:lnTo>
                    <a:pt x="1207" y="1226"/>
                  </a:lnTo>
                  <a:lnTo>
                    <a:pt x="1218" y="1240"/>
                  </a:lnTo>
                  <a:lnTo>
                    <a:pt x="1232" y="1248"/>
                  </a:lnTo>
                  <a:lnTo>
                    <a:pt x="1278" y="1237"/>
                  </a:lnTo>
                  <a:lnTo>
                    <a:pt x="1327" y="1226"/>
                  </a:lnTo>
                  <a:lnTo>
                    <a:pt x="1374" y="1215"/>
                  </a:lnTo>
                  <a:lnTo>
                    <a:pt x="1421" y="1200"/>
                  </a:lnTo>
                  <a:lnTo>
                    <a:pt x="1463" y="1184"/>
                  </a:lnTo>
                  <a:lnTo>
                    <a:pt x="1500" y="1164"/>
                  </a:lnTo>
                  <a:lnTo>
                    <a:pt x="1500" y="993"/>
                  </a:lnTo>
                  <a:lnTo>
                    <a:pt x="1501" y="826"/>
                  </a:lnTo>
                  <a:lnTo>
                    <a:pt x="1503" y="662"/>
                  </a:lnTo>
                  <a:lnTo>
                    <a:pt x="1503" y="495"/>
                  </a:lnTo>
                  <a:lnTo>
                    <a:pt x="1503" y="324"/>
                  </a:lnTo>
                  <a:lnTo>
                    <a:pt x="1503" y="275"/>
                  </a:lnTo>
                  <a:lnTo>
                    <a:pt x="1501" y="228"/>
                  </a:lnTo>
                  <a:lnTo>
                    <a:pt x="1498" y="184"/>
                  </a:lnTo>
                  <a:lnTo>
                    <a:pt x="1496" y="140"/>
                  </a:lnTo>
                  <a:lnTo>
                    <a:pt x="1498" y="98"/>
                  </a:lnTo>
                  <a:lnTo>
                    <a:pt x="1505" y="60"/>
                  </a:lnTo>
                  <a:lnTo>
                    <a:pt x="1520" y="24"/>
                  </a:lnTo>
                  <a:lnTo>
                    <a:pt x="1561" y="8"/>
                  </a:lnTo>
                  <a:lnTo>
                    <a:pt x="16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0F5A1AB3-60FE-417E-A30D-BC8CBCB24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545" y="1566097"/>
              <a:ext cx="277876" cy="316802"/>
            </a:xfrm>
            <a:custGeom>
              <a:avLst/>
              <a:gdLst>
                <a:gd name="T0" fmla="*/ 1764 w 2942"/>
                <a:gd name="T1" fmla="*/ 10 h 3247"/>
                <a:gd name="T2" fmla="*/ 2091 w 2942"/>
                <a:gd name="T3" fmla="*/ 74 h 3247"/>
                <a:gd name="T4" fmla="*/ 2365 w 2942"/>
                <a:gd name="T5" fmla="*/ 192 h 3247"/>
                <a:gd name="T6" fmla="*/ 2591 w 2942"/>
                <a:gd name="T7" fmla="*/ 361 h 3247"/>
                <a:gd name="T8" fmla="*/ 2765 w 2942"/>
                <a:gd name="T9" fmla="*/ 576 h 3247"/>
                <a:gd name="T10" fmla="*/ 2873 w 2942"/>
                <a:gd name="T11" fmla="*/ 798 h 3247"/>
                <a:gd name="T12" fmla="*/ 2933 w 2942"/>
                <a:gd name="T13" fmla="*/ 1060 h 3247"/>
                <a:gd name="T14" fmla="*/ 2936 w 2942"/>
                <a:gd name="T15" fmla="*/ 1345 h 3247"/>
                <a:gd name="T16" fmla="*/ 2873 w 2942"/>
                <a:gd name="T17" fmla="*/ 1607 h 3247"/>
                <a:gd name="T18" fmla="*/ 2753 w 2942"/>
                <a:gd name="T19" fmla="*/ 1812 h 3247"/>
                <a:gd name="T20" fmla="*/ 2611 w 2942"/>
                <a:gd name="T21" fmla="*/ 1998 h 3247"/>
                <a:gd name="T22" fmla="*/ 2509 w 2942"/>
                <a:gd name="T23" fmla="*/ 2167 h 3247"/>
                <a:gd name="T24" fmla="*/ 2471 w 2942"/>
                <a:gd name="T25" fmla="*/ 2323 h 3247"/>
                <a:gd name="T26" fmla="*/ 2485 w 2942"/>
                <a:gd name="T27" fmla="*/ 2452 h 3247"/>
                <a:gd name="T28" fmla="*/ 2522 w 2942"/>
                <a:gd name="T29" fmla="*/ 2603 h 3247"/>
                <a:gd name="T30" fmla="*/ 2562 w 2942"/>
                <a:gd name="T31" fmla="*/ 2729 h 3247"/>
                <a:gd name="T32" fmla="*/ 2604 w 2942"/>
                <a:gd name="T33" fmla="*/ 2845 h 3247"/>
                <a:gd name="T34" fmla="*/ 2654 w 2942"/>
                <a:gd name="T35" fmla="*/ 3007 h 3247"/>
                <a:gd name="T36" fmla="*/ 2336 w 2942"/>
                <a:gd name="T37" fmla="*/ 3154 h 3247"/>
                <a:gd name="T38" fmla="*/ 1874 w 2942"/>
                <a:gd name="T39" fmla="*/ 3240 h 3247"/>
                <a:gd name="T40" fmla="*/ 1449 w 2942"/>
                <a:gd name="T41" fmla="*/ 3232 h 3247"/>
                <a:gd name="T42" fmla="*/ 1300 w 2942"/>
                <a:gd name="T43" fmla="*/ 3138 h 3247"/>
                <a:gd name="T44" fmla="*/ 1274 w 2942"/>
                <a:gd name="T45" fmla="*/ 2990 h 3247"/>
                <a:gd name="T46" fmla="*/ 1240 w 2942"/>
                <a:gd name="T47" fmla="*/ 2832 h 3247"/>
                <a:gd name="T48" fmla="*/ 1194 w 2942"/>
                <a:gd name="T49" fmla="*/ 2703 h 3247"/>
                <a:gd name="T50" fmla="*/ 1134 w 2942"/>
                <a:gd name="T51" fmla="*/ 2647 h 3247"/>
                <a:gd name="T52" fmla="*/ 1051 w 2942"/>
                <a:gd name="T53" fmla="*/ 2649 h 3247"/>
                <a:gd name="T54" fmla="*/ 974 w 2942"/>
                <a:gd name="T55" fmla="*/ 2670 h 3247"/>
                <a:gd name="T56" fmla="*/ 864 w 2942"/>
                <a:gd name="T57" fmla="*/ 2703 h 3247"/>
                <a:gd name="T58" fmla="*/ 693 w 2942"/>
                <a:gd name="T59" fmla="*/ 2727 h 3247"/>
                <a:gd name="T60" fmla="*/ 525 w 2942"/>
                <a:gd name="T61" fmla="*/ 2716 h 3247"/>
                <a:gd name="T62" fmla="*/ 438 w 2942"/>
                <a:gd name="T63" fmla="*/ 2681 h 3247"/>
                <a:gd name="T64" fmla="*/ 367 w 2942"/>
                <a:gd name="T65" fmla="*/ 2618 h 3247"/>
                <a:gd name="T66" fmla="*/ 338 w 2942"/>
                <a:gd name="T67" fmla="*/ 2520 h 3247"/>
                <a:gd name="T68" fmla="*/ 354 w 2942"/>
                <a:gd name="T69" fmla="*/ 2421 h 3247"/>
                <a:gd name="T70" fmla="*/ 365 w 2942"/>
                <a:gd name="T71" fmla="*/ 2325 h 3247"/>
                <a:gd name="T72" fmla="*/ 331 w 2942"/>
                <a:gd name="T73" fmla="*/ 2265 h 3247"/>
                <a:gd name="T74" fmla="*/ 278 w 2942"/>
                <a:gd name="T75" fmla="*/ 2232 h 3247"/>
                <a:gd name="T76" fmla="*/ 249 w 2942"/>
                <a:gd name="T77" fmla="*/ 2180 h 3247"/>
                <a:gd name="T78" fmla="*/ 267 w 2942"/>
                <a:gd name="T79" fmla="*/ 2125 h 3247"/>
                <a:gd name="T80" fmla="*/ 224 w 2942"/>
                <a:gd name="T81" fmla="*/ 2069 h 3247"/>
                <a:gd name="T82" fmla="*/ 214 w 2942"/>
                <a:gd name="T83" fmla="*/ 2007 h 3247"/>
                <a:gd name="T84" fmla="*/ 245 w 2942"/>
                <a:gd name="T85" fmla="*/ 1941 h 3247"/>
                <a:gd name="T86" fmla="*/ 273 w 2942"/>
                <a:gd name="T87" fmla="*/ 1872 h 3247"/>
                <a:gd name="T88" fmla="*/ 194 w 2942"/>
                <a:gd name="T89" fmla="*/ 1827 h 3247"/>
                <a:gd name="T90" fmla="*/ 96 w 2942"/>
                <a:gd name="T91" fmla="*/ 1794 h 3247"/>
                <a:gd name="T92" fmla="*/ 18 w 2942"/>
                <a:gd name="T93" fmla="*/ 1747 h 3247"/>
                <a:gd name="T94" fmla="*/ 4 w 2942"/>
                <a:gd name="T95" fmla="*/ 1674 h 3247"/>
                <a:gd name="T96" fmla="*/ 44 w 2942"/>
                <a:gd name="T97" fmla="*/ 1616 h 3247"/>
                <a:gd name="T98" fmla="*/ 111 w 2942"/>
                <a:gd name="T99" fmla="*/ 1545 h 3247"/>
                <a:gd name="T100" fmla="*/ 229 w 2942"/>
                <a:gd name="T101" fmla="*/ 1421 h 3247"/>
                <a:gd name="T102" fmla="*/ 325 w 2942"/>
                <a:gd name="T103" fmla="*/ 1276 h 3247"/>
                <a:gd name="T104" fmla="*/ 345 w 2942"/>
                <a:gd name="T105" fmla="*/ 1143 h 3247"/>
                <a:gd name="T106" fmla="*/ 344 w 2942"/>
                <a:gd name="T107" fmla="*/ 992 h 3247"/>
                <a:gd name="T108" fmla="*/ 440 w 2942"/>
                <a:gd name="T109" fmla="*/ 621 h 3247"/>
                <a:gd name="T110" fmla="*/ 587 w 2942"/>
                <a:gd name="T111" fmla="*/ 401 h 3247"/>
                <a:gd name="T112" fmla="*/ 789 w 2942"/>
                <a:gd name="T113" fmla="*/ 227 h 3247"/>
                <a:gd name="T114" fmla="*/ 1031 w 2942"/>
                <a:gd name="T115" fmla="*/ 103 h 3247"/>
                <a:gd name="T116" fmla="*/ 1516 w 2942"/>
                <a:gd name="T117" fmla="*/ 0 h 3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42" h="3247">
                  <a:moveTo>
                    <a:pt x="1516" y="0"/>
                  </a:moveTo>
                  <a:lnTo>
                    <a:pt x="1644" y="1"/>
                  </a:lnTo>
                  <a:lnTo>
                    <a:pt x="1764" y="10"/>
                  </a:lnTo>
                  <a:lnTo>
                    <a:pt x="1878" y="25"/>
                  </a:lnTo>
                  <a:lnTo>
                    <a:pt x="1987" y="47"/>
                  </a:lnTo>
                  <a:lnTo>
                    <a:pt x="2091" y="74"/>
                  </a:lnTo>
                  <a:lnTo>
                    <a:pt x="2187" y="109"/>
                  </a:lnTo>
                  <a:lnTo>
                    <a:pt x="2280" y="147"/>
                  </a:lnTo>
                  <a:lnTo>
                    <a:pt x="2365" y="192"/>
                  </a:lnTo>
                  <a:lnTo>
                    <a:pt x="2445" y="243"/>
                  </a:lnTo>
                  <a:lnTo>
                    <a:pt x="2522" y="300"/>
                  </a:lnTo>
                  <a:lnTo>
                    <a:pt x="2591" y="361"/>
                  </a:lnTo>
                  <a:lnTo>
                    <a:pt x="2654" y="429"/>
                  </a:lnTo>
                  <a:lnTo>
                    <a:pt x="2713" y="500"/>
                  </a:lnTo>
                  <a:lnTo>
                    <a:pt x="2765" y="576"/>
                  </a:lnTo>
                  <a:lnTo>
                    <a:pt x="2813" y="656"/>
                  </a:lnTo>
                  <a:lnTo>
                    <a:pt x="2845" y="723"/>
                  </a:lnTo>
                  <a:lnTo>
                    <a:pt x="2873" y="798"/>
                  </a:lnTo>
                  <a:lnTo>
                    <a:pt x="2898" y="880"/>
                  </a:lnTo>
                  <a:lnTo>
                    <a:pt x="2918" y="969"/>
                  </a:lnTo>
                  <a:lnTo>
                    <a:pt x="2933" y="1060"/>
                  </a:lnTo>
                  <a:lnTo>
                    <a:pt x="2940" y="1154"/>
                  </a:lnTo>
                  <a:lnTo>
                    <a:pt x="2942" y="1250"/>
                  </a:lnTo>
                  <a:lnTo>
                    <a:pt x="2936" y="1345"/>
                  </a:lnTo>
                  <a:lnTo>
                    <a:pt x="2924" y="1438"/>
                  </a:lnTo>
                  <a:lnTo>
                    <a:pt x="2902" y="1529"/>
                  </a:lnTo>
                  <a:lnTo>
                    <a:pt x="2873" y="1607"/>
                  </a:lnTo>
                  <a:lnTo>
                    <a:pt x="2838" y="1680"/>
                  </a:lnTo>
                  <a:lnTo>
                    <a:pt x="2796" y="1747"/>
                  </a:lnTo>
                  <a:lnTo>
                    <a:pt x="2753" y="1812"/>
                  </a:lnTo>
                  <a:lnTo>
                    <a:pt x="2705" y="1876"/>
                  </a:lnTo>
                  <a:lnTo>
                    <a:pt x="2658" y="1936"/>
                  </a:lnTo>
                  <a:lnTo>
                    <a:pt x="2611" y="1998"/>
                  </a:lnTo>
                  <a:lnTo>
                    <a:pt x="2565" y="2060"/>
                  </a:lnTo>
                  <a:lnTo>
                    <a:pt x="2534" y="2110"/>
                  </a:lnTo>
                  <a:lnTo>
                    <a:pt x="2509" y="2167"/>
                  </a:lnTo>
                  <a:lnTo>
                    <a:pt x="2489" y="2227"/>
                  </a:lnTo>
                  <a:lnTo>
                    <a:pt x="2473" y="2292"/>
                  </a:lnTo>
                  <a:lnTo>
                    <a:pt x="2471" y="2323"/>
                  </a:lnTo>
                  <a:lnTo>
                    <a:pt x="2473" y="2360"/>
                  </a:lnTo>
                  <a:lnTo>
                    <a:pt x="2478" y="2405"/>
                  </a:lnTo>
                  <a:lnTo>
                    <a:pt x="2485" y="2452"/>
                  </a:lnTo>
                  <a:lnTo>
                    <a:pt x="2496" y="2503"/>
                  </a:lnTo>
                  <a:lnTo>
                    <a:pt x="2509" y="2554"/>
                  </a:lnTo>
                  <a:lnTo>
                    <a:pt x="2522" y="2603"/>
                  </a:lnTo>
                  <a:lnTo>
                    <a:pt x="2536" y="2650"/>
                  </a:lnTo>
                  <a:lnTo>
                    <a:pt x="2549" y="2692"/>
                  </a:lnTo>
                  <a:lnTo>
                    <a:pt x="2562" y="2729"/>
                  </a:lnTo>
                  <a:lnTo>
                    <a:pt x="2573" y="2756"/>
                  </a:lnTo>
                  <a:lnTo>
                    <a:pt x="2589" y="2796"/>
                  </a:lnTo>
                  <a:lnTo>
                    <a:pt x="2604" y="2845"/>
                  </a:lnTo>
                  <a:lnTo>
                    <a:pt x="2620" y="2900"/>
                  </a:lnTo>
                  <a:lnTo>
                    <a:pt x="2636" y="2956"/>
                  </a:lnTo>
                  <a:lnTo>
                    <a:pt x="2654" y="3007"/>
                  </a:lnTo>
                  <a:lnTo>
                    <a:pt x="2673" y="3052"/>
                  </a:lnTo>
                  <a:lnTo>
                    <a:pt x="2502" y="3107"/>
                  </a:lnTo>
                  <a:lnTo>
                    <a:pt x="2336" y="3154"/>
                  </a:lnTo>
                  <a:lnTo>
                    <a:pt x="2178" y="3192"/>
                  </a:lnTo>
                  <a:lnTo>
                    <a:pt x="2024" y="3220"/>
                  </a:lnTo>
                  <a:lnTo>
                    <a:pt x="1874" y="3240"/>
                  </a:lnTo>
                  <a:lnTo>
                    <a:pt x="1729" y="3247"/>
                  </a:lnTo>
                  <a:lnTo>
                    <a:pt x="1587" y="3245"/>
                  </a:lnTo>
                  <a:lnTo>
                    <a:pt x="1449" y="3232"/>
                  </a:lnTo>
                  <a:lnTo>
                    <a:pt x="1313" y="3209"/>
                  </a:lnTo>
                  <a:lnTo>
                    <a:pt x="1307" y="3176"/>
                  </a:lnTo>
                  <a:lnTo>
                    <a:pt x="1300" y="3138"/>
                  </a:lnTo>
                  <a:lnTo>
                    <a:pt x="1291" y="3092"/>
                  </a:lnTo>
                  <a:lnTo>
                    <a:pt x="1284" y="3043"/>
                  </a:lnTo>
                  <a:lnTo>
                    <a:pt x="1274" y="2990"/>
                  </a:lnTo>
                  <a:lnTo>
                    <a:pt x="1264" y="2936"/>
                  </a:lnTo>
                  <a:lnTo>
                    <a:pt x="1253" y="2883"/>
                  </a:lnTo>
                  <a:lnTo>
                    <a:pt x="1240" y="2832"/>
                  </a:lnTo>
                  <a:lnTo>
                    <a:pt x="1227" y="2783"/>
                  </a:lnTo>
                  <a:lnTo>
                    <a:pt x="1211" y="2740"/>
                  </a:lnTo>
                  <a:lnTo>
                    <a:pt x="1194" y="2703"/>
                  </a:lnTo>
                  <a:lnTo>
                    <a:pt x="1176" y="2674"/>
                  </a:lnTo>
                  <a:lnTo>
                    <a:pt x="1156" y="2656"/>
                  </a:lnTo>
                  <a:lnTo>
                    <a:pt x="1134" y="2647"/>
                  </a:lnTo>
                  <a:lnTo>
                    <a:pt x="1109" y="2643"/>
                  </a:lnTo>
                  <a:lnTo>
                    <a:pt x="1080" y="2645"/>
                  </a:lnTo>
                  <a:lnTo>
                    <a:pt x="1051" y="2649"/>
                  </a:lnTo>
                  <a:lnTo>
                    <a:pt x="1024" y="2656"/>
                  </a:lnTo>
                  <a:lnTo>
                    <a:pt x="998" y="2663"/>
                  </a:lnTo>
                  <a:lnTo>
                    <a:pt x="974" y="2670"/>
                  </a:lnTo>
                  <a:lnTo>
                    <a:pt x="956" y="2676"/>
                  </a:lnTo>
                  <a:lnTo>
                    <a:pt x="913" y="2690"/>
                  </a:lnTo>
                  <a:lnTo>
                    <a:pt x="864" y="2703"/>
                  </a:lnTo>
                  <a:lnTo>
                    <a:pt x="809" y="2714"/>
                  </a:lnTo>
                  <a:lnTo>
                    <a:pt x="751" y="2721"/>
                  </a:lnTo>
                  <a:lnTo>
                    <a:pt x="693" y="2727"/>
                  </a:lnTo>
                  <a:lnTo>
                    <a:pt x="634" y="2729"/>
                  </a:lnTo>
                  <a:lnTo>
                    <a:pt x="578" y="2725"/>
                  </a:lnTo>
                  <a:lnTo>
                    <a:pt x="525" y="2716"/>
                  </a:lnTo>
                  <a:lnTo>
                    <a:pt x="496" y="2709"/>
                  </a:lnTo>
                  <a:lnTo>
                    <a:pt x="467" y="2696"/>
                  </a:lnTo>
                  <a:lnTo>
                    <a:pt x="438" y="2681"/>
                  </a:lnTo>
                  <a:lnTo>
                    <a:pt x="413" y="2663"/>
                  </a:lnTo>
                  <a:lnTo>
                    <a:pt x="387" y="2641"/>
                  </a:lnTo>
                  <a:lnTo>
                    <a:pt x="367" y="2618"/>
                  </a:lnTo>
                  <a:lnTo>
                    <a:pt x="353" y="2589"/>
                  </a:lnTo>
                  <a:lnTo>
                    <a:pt x="342" y="2556"/>
                  </a:lnTo>
                  <a:lnTo>
                    <a:pt x="338" y="2520"/>
                  </a:lnTo>
                  <a:lnTo>
                    <a:pt x="342" y="2480"/>
                  </a:lnTo>
                  <a:lnTo>
                    <a:pt x="347" y="2452"/>
                  </a:lnTo>
                  <a:lnTo>
                    <a:pt x="354" y="2421"/>
                  </a:lnTo>
                  <a:lnTo>
                    <a:pt x="362" y="2389"/>
                  </a:lnTo>
                  <a:lnTo>
                    <a:pt x="365" y="2358"/>
                  </a:lnTo>
                  <a:lnTo>
                    <a:pt x="365" y="2325"/>
                  </a:lnTo>
                  <a:lnTo>
                    <a:pt x="356" y="2296"/>
                  </a:lnTo>
                  <a:lnTo>
                    <a:pt x="347" y="2280"/>
                  </a:lnTo>
                  <a:lnTo>
                    <a:pt x="331" y="2265"/>
                  </a:lnTo>
                  <a:lnTo>
                    <a:pt x="314" y="2254"/>
                  </a:lnTo>
                  <a:lnTo>
                    <a:pt x="296" y="2245"/>
                  </a:lnTo>
                  <a:lnTo>
                    <a:pt x="278" y="2232"/>
                  </a:lnTo>
                  <a:lnTo>
                    <a:pt x="264" y="2218"/>
                  </a:lnTo>
                  <a:lnTo>
                    <a:pt x="253" y="2200"/>
                  </a:lnTo>
                  <a:lnTo>
                    <a:pt x="249" y="2180"/>
                  </a:lnTo>
                  <a:lnTo>
                    <a:pt x="251" y="2160"/>
                  </a:lnTo>
                  <a:lnTo>
                    <a:pt x="258" y="2141"/>
                  </a:lnTo>
                  <a:lnTo>
                    <a:pt x="267" y="2125"/>
                  </a:lnTo>
                  <a:lnTo>
                    <a:pt x="273" y="2109"/>
                  </a:lnTo>
                  <a:lnTo>
                    <a:pt x="244" y="2089"/>
                  </a:lnTo>
                  <a:lnTo>
                    <a:pt x="224" y="2069"/>
                  </a:lnTo>
                  <a:lnTo>
                    <a:pt x="213" y="2049"/>
                  </a:lnTo>
                  <a:lnTo>
                    <a:pt x="211" y="2027"/>
                  </a:lnTo>
                  <a:lnTo>
                    <a:pt x="214" y="2007"/>
                  </a:lnTo>
                  <a:lnTo>
                    <a:pt x="222" y="1985"/>
                  </a:lnTo>
                  <a:lnTo>
                    <a:pt x="233" y="1963"/>
                  </a:lnTo>
                  <a:lnTo>
                    <a:pt x="245" y="1941"/>
                  </a:lnTo>
                  <a:lnTo>
                    <a:pt x="256" y="1918"/>
                  </a:lnTo>
                  <a:lnTo>
                    <a:pt x="267" y="1896"/>
                  </a:lnTo>
                  <a:lnTo>
                    <a:pt x="273" y="1872"/>
                  </a:lnTo>
                  <a:lnTo>
                    <a:pt x="253" y="1854"/>
                  </a:lnTo>
                  <a:lnTo>
                    <a:pt x="225" y="1840"/>
                  </a:lnTo>
                  <a:lnTo>
                    <a:pt x="194" y="1827"/>
                  </a:lnTo>
                  <a:lnTo>
                    <a:pt x="162" y="1816"/>
                  </a:lnTo>
                  <a:lnTo>
                    <a:pt x="129" y="1805"/>
                  </a:lnTo>
                  <a:lnTo>
                    <a:pt x="96" y="1794"/>
                  </a:lnTo>
                  <a:lnTo>
                    <a:pt x="65" y="1781"/>
                  </a:lnTo>
                  <a:lnTo>
                    <a:pt x="40" y="1767"/>
                  </a:lnTo>
                  <a:lnTo>
                    <a:pt x="18" y="1747"/>
                  </a:lnTo>
                  <a:lnTo>
                    <a:pt x="5" y="1723"/>
                  </a:lnTo>
                  <a:lnTo>
                    <a:pt x="0" y="1698"/>
                  </a:lnTo>
                  <a:lnTo>
                    <a:pt x="4" y="1674"/>
                  </a:lnTo>
                  <a:lnTo>
                    <a:pt x="13" y="1652"/>
                  </a:lnTo>
                  <a:lnTo>
                    <a:pt x="27" y="1634"/>
                  </a:lnTo>
                  <a:lnTo>
                    <a:pt x="44" y="1616"/>
                  </a:lnTo>
                  <a:lnTo>
                    <a:pt x="60" y="1601"/>
                  </a:lnTo>
                  <a:lnTo>
                    <a:pt x="73" y="1589"/>
                  </a:lnTo>
                  <a:lnTo>
                    <a:pt x="111" y="1545"/>
                  </a:lnTo>
                  <a:lnTo>
                    <a:pt x="151" y="1505"/>
                  </a:lnTo>
                  <a:lnTo>
                    <a:pt x="191" y="1465"/>
                  </a:lnTo>
                  <a:lnTo>
                    <a:pt x="229" y="1421"/>
                  </a:lnTo>
                  <a:lnTo>
                    <a:pt x="265" y="1378"/>
                  </a:lnTo>
                  <a:lnTo>
                    <a:pt x="298" y="1329"/>
                  </a:lnTo>
                  <a:lnTo>
                    <a:pt x="325" y="1276"/>
                  </a:lnTo>
                  <a:lnTo>
                    <a:pt x="340" y="1232"/>
                  </a:lnTo>
                  <a:lnTo>
                    <a:pt x="345" y="1189"/>
                  </a:lnTo>
                  <a:lnTo>
                    <a:pt x="345" y="1143"/>
                  </a:lnTo>
                  <a:lnTo>
                    <a:pt x="344" y="1094"/>
                  </a:lnTo>
                  <a:lnTo>
                    <a:pt x="342" y="1045"/>
                  </a:lnTo>
                  <a:lnTo>
                    <a:pt x="344" y="992"/>
                  </a:lnTo>
                  <a:lnTo>
                    <a:pt x="349" y="936"/>
                  </a:lnTo>
                  <a:lnTo>
                    <a:pt x="405" y="705"/>
                  </a:lnTo>
                  <a:lnTo>
                    <a:pt x="440" y="621"/>
                  </a:lnTo>
                  <a:lnTo>
                    <a:pt x="482" y="543"/>
                  </a:lnTo>
                  <a:lnTo>
                    <a:pt x="531" y="470"/>
                  </a:lnTo>
                  <a:lnTo>
                    <a:pt x="587" y="401"/>
                  </a:lnTo>
                  <a:lnTo>
                    <a:pt x="649" y="338"/>
                  </a:lnTo>
                  <a:lnTo>
                    <a:pt x="716" y="280"/>
                  </a:lnTo>
                  <a:lnTo>
                    <a:pt x="789" y="227"/>
                  </a:lnTo>
                  <a:lnTo>
                    <a:pt x="865" y="180"/>
                  </a:lnTo>
                  <a:lnTo>
                    <a:pt x="947" y="138"/>
                  </a:lnTo>
                  <a:lnTo>
                    <a:pt x="1031" y="103"/>
                  </a:lnTo>
                  <a:lnTo>
                    <a:pt x="1116" y="72"/>
                  </a:lnTo>
                  <a:lnTo>
                    <a:pt x="1402" y="9"/>
                  </a:lnTo>
                  <a:lnTo>
                    <a:pt x="15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36F1CC1B-9E65-42E5-BC95-99687464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393" y="242967"/>
              <a:ext cx="279395" cy="318533"/>
            </a:xfrm>
            <a:custGeom>
              <a:avLst/>
              <a:gdLst/>
              <a:ahLst/>
              <a:cxnLst/>
              <a:rect l="l" t="t" r="r" b="b"/>
              <a:pathLst>
                <a:path w="3384376" h="3858469">
                  <a:moveTo>
                    <a:pt x="1740934" y="236685"/>
                  </a:moveTo>
                  <a:lnTo>
                    <a:pt x="1571200" y="249050"/>
                  </a:lnTo>
                  <a:lnTo>
                    <a:pt x="1377859" y="294013"/>
                  </a:lnTo>
                  <a:lnTo>
                    <a:pt x="1316035" y="316494"/>
                  </a:lnTo>
                  <a:lnTo>
                    <a:pt x="1250839" y="341224"/>
                  </a:lnTo>
                  <a:lnTo>
                    <a:pt x="1187891" y="369326"/>
                  </a:lnTo>
                  <a:lnTo>
                    <a:pt x="1123819" y="403048"/>
                  </a:lnTo>
                  <a:lnTo>
                    <a:pt x="1063119" y="439018"/>
                  </a:lnTo>
                  <a:lnTo>
                    <a:pt x="1003544" y="478360"/>
                  </a:lnTo>
                  <a:lnTo>
                    <a:pt x="948464" y="523323"/>
                  </a:lnTo>
                  <a:lnTo>
                    <a:pt x="896757" y="571658"/>
                  </a:lnTo>
                  <a:lnTo>
                    <a:pt x="850670" y="625614"/>
                  </a:lnTo>
                  <a:lnTo>
                    <a:pt x="809079" y="680693"/>
                  </a:lnTo>
                  <a:lnTo>
                    <a:pt x="776481" y="741393"/>
                  </a:lnTo>
                  <a:lnTo>
                    <a:pt x="749504" y="807713"/>
                  </a:lnTo>
                  <a:lnTo>
                    <a:pt x="733767" y="876282"/>
                  </a:lnTo>
                  <a:lnTo>
                    <a:pt x="725898" y="952718"/>
                  </a:lnTo>
                  <a:lnTo>
                    <a:pt x="729270" y="1005550"/>
                  </a:lnTo>
                  <a:lnTo>
                    <a:pt x="743883" y="1055009"/>
                  </a:lnTo>
                  <a:lnTo>
                    <a:pt x="764117" y="1099972"/>
                  </a:lnTo>
                  <a:lnTo>
                    <a:pt x="793342" y="1140438"/>
                  </a:lnTo>
                  <a:lnTo>
                    <a:pt x="823692" y="1178657"/>
                  </a:lnTo>
                  <a:lnTo>
                    <a:pt x="858539" y="1212379"/>
                  </a:lnTo>
                  <a:lnTo>
                    <a:pt x="893385" y="1238232"/>
                  </a:lnTo>
                  <a:lnTo>
                    <a:pt x="929355" y="1262962"/>
                  </a:lnTo>
                  <a:lnTo>
                    <a:pt x="976566" y="1280947"/>
                  </a:lnTo>
                  <a:lnTo>
                    <a:pt x="1028273" y="1293312"/>
                  </a:lnTo>
                  <a:lnTo>
                    <a:pt x="1085601" y="1302304"/>
                  </a:lnTo>
                  <a:lnTo>
                    <a:pt x="1146301" y="1307925"/>
                  </a:lnTo>
                  <a:lnTo>
                    <a:pt x="1210373" y="1312421"/>
                  </a:lnTo>
                  <a:lnTo>
                    <a:pt x="1273321" y="1313545"/>
                  </a:lnTo>
                  <a:lnTo>
                    <a:pt x="1338517" y="1313545"/>
                  </a:lnTo>
                  <a:lnTo>
                    <a:pt x="1403713" y="1315793"/>
                  </a:lnTo>
                  <a:lnTo>
                    <a:pt x="1465537" y="1320290"/>
                  </a:lnTo>
                  <a:lnTo>
                    <a:pt x="1522865" y="1324786"/>
                  </a:lnTo>
                  <a:lnTo>
                    <a:pt x="1575696" y="1332654"/>
                  </a:lnTo>
                  <a:lnTo>
                    <a:pt x="1625155" y="1345019"/>
                  </a:lnTo>
                  <a:lnTo>
                    <a:pt x="1665622" y="1360756"/>
                  </a:lnTo>
                  <a:lnTo>
                    <a:pt x="1695971" y="1383238"/>
                  </a:lnTo>
                  <a:lnTo>
                    <a:pt x="1720701" y="1407967"/>
                  </a:lnTo>
                  <a:lnTo>
                    <a:pt x="1743182" y="1437193"/>
                  </a:lnTo>
                  <a:lnTo>
                    <a:pt x="1760043" y="1465295"/>
                  </a:lnTo>
                  <a:lnTo>
                    <a:pt x="1775780" y="1497893"/>
                  </a:lnTo>
                  <a:lnTo>
                    <a:pt x="1788145" y="1528243"/>
                  </a:lnTo>
                  <a:lnTo>
                    <a:pt x="1800510" y="1560841"/>
                  </a:lnTo>
                  <a:lnTo>
                    <a:pt x="1812875" y="1594563"/>
                  </a:lnTo>
                  <a:lnTo>
                    <a:pt x="1827488" y="1624913"/>
                  </a:lnTo>
                  <a:lnTo>
                    <a:pt x="1840977" y="1655263"/>
                  </a:lnTo>
                  <a:lnTo>
                    <a:pt x="1857838" y="1684489"/>
                  </a:lnTo>
                  <a:lnTo>
                    <a:pt x="1875823" y="1710342"/>
                  </a:lnTo>
                  <a:lnTo>
                    <a:pt x="1898304" y="1735072"/>
                  </a:lnTo>
                  <a:lnTo>
                    <a:pt x="1925282" y="1755305"/>
                  </a:lnTo>
                  <a:lnTo>
                    <a:pt x="1957880" y="1772166"/>
                  </a:lnTo>
                  <a:lnTo>
                    <a:pt x="1997222" y="1785655"/>
                  </a:lnTo>
                  <a:lnTo>
                    <a:pt x="2039937" y="1794647"/>
                  </a:lnTo>
                  <a:lnTo>
                    <a:pt x="2090520" y="1798020"/>
                  </a:lnTo>
                  <a:lnTo>
                    <a:pt x="2152344" y="1796896"/>
                  </a:lnTo>
                  <a:lnTo>
                    <a:pt x="2178198" y="1837362"/>
                  </a:lnTo>
                  <a:lnTo>
                    <a:pt x="2209672" y="1880077"/>
                  </a:lnTo>
                  <a:lnTo>
                    <a:pt x="2245642" y="1925040"/>
                  </a:lnTo>
                  <a:lnTo>
                    <a:pt x="2287233" y="1967754"/>
                  </a:lnTo>
                  <a:lnTo>
                    <a:pt x="2329947" y="2009345"/>
                  </a:lnTo>
                  <a:lnTo>
                    <a:pt x="2372662" y="2039695"/>
                  </a:lnTo>
                  <a:lnTo>
                    <a:pt x="2415377" y="2062176"/>
                  </a:lnTo>
                  <a:lnTo>
                    <a:pt x="2452471" y="2072293"/>
                  </a:lnTo>
                  <a:lnTo>
                    <a:pt x="2495186" y="2074541"/>
                  </a:lnTo>
                  <a:lnTo>
                    <a:pt x="2542397" y="2072293"/>
                  </a:lnTo>
                  <a:lnTo>
                    <a:pt x="2591856" y="2067797"/>
                  </a:lnTo>
                  <a:lnTo>
                    <a:pt x="2642439" y="2057680"/>
                  </a:lnTo>
                  <a:lnTo>
                    <a:pt x="2691898" y="2045315"/>
                  </a:lnTo>
                  <a:lnTo>
                    <a:pt x="2740233" y="2031826"/>
                  </a:lnTo>
                  <a:lnTo>
                    <a:pt x="2784072" y="2014965"/>
                  </a:lnTo>
                  <a:lnTo>
                    <a:pt x="2824539" y="1999228"/>
                  </a:lnTo>
                  <a:lnTo>
                    <a:pt x="2854888" y="1982367"/>
                  </a:lnTo>
                  <a:lnTo>
                    <a:pt x="2879618" y="1967754"/>
                  </a:lnTo>
                  <a:lnTo>
                    <a:pt x="2916712" y="1939653"/>
                  </a:lnTo>
                  <a:lnTo>
                    <a:pt x="2952683" y="1907055"/>
                  </a:lnTo>
                  <a:lnTo>
                    <a:pt x="2987529" y="1872208"/>
                  </a:lnTo>
                  <a:lnTo>
                    <a:pt x="3022375" y="1835114"/>
                  </a:lnTo>
                  <a:lnTo>
                    <a:pt x="3054973" y="1792399"/>
                  </a:lnTo>
                  <a:lnTo>
                    <a:pt x="3084199" y="1747437"/>
                  </a:lnTo>
                  <a:lnTo>
                    <a:pt x="3110053" y="1697977"/>
                  </a:lnTo>
                  <a:lnTo>
                    <a:pt x="3132534" y="1642898"/>
                  </a:lnTo>
                  <a:lnTo>
                    <a:pt x="3149395" y="1585570"/>
                  </a:lnTo>
                  <a:lnTo>
                    <a:pt x="3161760" y="1520374"/>
                  </a:lnTo>
                  <a:lnTo>
                    <a:pt x="3166256" y="1452930"/>
                  </a:lnTo>
                  <a:lnTo>
                    <a:pt x="3164008" y="1377617"/>
                  </a:lnTo>
                  <a:lnTo>
                    <a:pt x="3153891" y="1297808"/>
                  </a:lnTo>
                  <a:lnTo>
                    <a:pt x="3129162" y="1178657"/>
                  </a:lnTo>
                  <a:lnTo>
                    <a:pt x="3098812" y="1068498"/>
                  </a:lnTo>
                  <a:lnTo>
                    <a:pt x="3059469" y="962835"/>
                  </a:lnTo>
                  <a:lnTo>
                    <a:pt x="3012258" y="863917"/>
                  </a:lnTo>
                  <a:lnTo>
                    <a:pt x="2959427" y="772867"/>
                  </a:lnTo>
                  <a:lnTo>
                    <a:pt x="2896479" y="686314"/>
                  </a:lnTo>
                  <a:lnTo>
                    <a:pt x="2829035" y="608753"/>
                  </a:lnTo>
                  <a:lnTo>
                    <a:pt x="2750350" y="539060"/>
                  </a:lnTo>
                  <a:lnTo>
                    <a:pt x="2669417" y="473864"/>
                  </a:lnTo>
                  <a:lnTo>
                    <a:pt x="2577243" y="418785"/>
                  </a:lnTo>
                  <a:lnTo>
                    <a:pt x="2479449" y="369326"/>
                  </a:lnTo>
                  <a:lnTo>
                    <a:pt x="2374910" y="326611"/>
                  </a:lnTo>
                  <a:lnTo>
                    <a:pt x="2262503" y="294013"/>
                  </a:lnTo>
                  <a:lnTo>
                    <a:pt x="2142228" y="268159"/>
                  </a:lnTo>
                  <a:lnTo>
                    <a:pt x="2017456" y="249050"/>
                  </a:lnTo>
                  <a:lnTo>
                    <a:pt x="1882567" y="238933"/>
                  </a:lnTo>
                  <a:close/>
                  <a:moveTo>
                    <a:pt x="1743955" y="0"/>
                  </a:moveTo>
                  <a:lnTo>
                    <a:pt x="1891201" y="1188"/>
                  </a:lnTo>
                  <a:lnTo>
                    <a:pt x="2029245" y="11883"/>
                  </a:lnTo>
                  <a:lnTo>
                    <a:pt x="2160387" y="29708"/>
                  </a:lnTo>
                  <a:lnTo>
                    <a:pt x="2285777" y="55851"/>
                  </a:lnTo>
                  <a:lnTo>
                    <a:pt x="2405415" y="87936"/>
                  </a:lnTo>
                  <a:lnTo>
                    <a:pt x="2515850" y="129527"/>
                  </a:lnTo>
                  <a:lnTo>
                    <a:pt x="2622834" y="174683"/>
                  </a:lnTo>
                  <a:lnTo>
                    <a:pt x="2720615" y="228157"/>
                  </a:lnTo>
                  <a:lnTo>
                    <a:pt x="2812644" y="288761"/>
                  </a:lnTo>
                  <a:lnTo>
                    <a:pt x="2901222" y="356496"/>
                  </a:lnTo>
                  <a:lnTo>
                    <a:pt x="2980598" y="428983"/>
                  </a:lnTo>
                  <a:lnTo>
                    <a:pt x="3053071" y="509789"/>
                  </a:lnTo>
                  <a:lnTo>
                    <a:pt x="3120942" y="594159"/>
                  </a:lnTo>
                  <a:lnTo>
                    <a:pt x="3180761" y="684471"/>
                  </a:lnTo>
                  <a:lnTo>
                    <a:pt x="3235979" y="779537"/>
                  </a:lnTo>
                  <a:lnTo>
                    <a:pt x="3272791" y="859154"/>
                  </a:lnTo>
                  <a:lnTo>
                    <a:pt x="3305001" y="948278"/>
                  </a:lnTo>
                  <a:lnTo>
                    <a:pt x="3333760" y="1045720"/>
                  </a:lnTo>
                  <a:lnTo>
                    <a:pt x="3356767" y="1151480"/>
                  </a:lnTo>
                  <a:lnTo>
                    <a:pt x="3374023" y="1259617"/>
                  </a:lnTo>
                  <a:lnTo>
                    <a:pt x="3382075" y="1371319"/>
                  </a:lnTo>
                  <a:lnTo>
                    <a:pt x="3384376" y="1485398"/>
                  </a:lnTo>
                  <a:lnTo>
                    <a:pt x="3377474" y="1598288"/>
                  </a:lnTo>
                  <a:lnTo>
                    <a:pt x="3363669" y="1708802"/>
                  </a:lnTo>
                  <a:lnTo>
                    <a:pt x="3338361" y="1816939"/>
                  </a:lnTo>
                  <a:lnTo>
                    <a:pt x="3305001" y="1909627"/>
                  </a:lnTo>
                  <a:lnTo>
                    <a:pt x="3264738" y="1996375"/>
                  </a:lnTo>
                  <a:lnTo>
                    <a:pt x="3216423" y="2075992"/>
                  </a:lnTo>
                  <a:lnTo>
                    <a:pt x="3166957" y="2153233"/>
                  </a:lnTo>
                  <a:lnTo>
                    <a:pt x="3111739" y="2229285"/>
                  </a:lnTo>
                  <a:lnTo>
                    <a:pt x="3057672" y="2300584"/>
                  </a:lnTo>
                  <a:lnTo>
                    <a:pt x="3003605" y="2374260"/>
                  </a:lnTo>
                  <a:lnTo>
                    <a:pt x="2950688" y="2447935"/>
                  </a:lnTo>
                  <a:lnTo>
                    <a:pt x="2915027" y="2507351"/>
                  </a:lnTo>
                  <a:lnTo>
                    <a:pt x="2886268" y="2575085"/>
                  </a:lnTo>
                  <a:lnTo>
                    <a:pt x="2863260" y="2646385"/>
                  </a:lnTo>
                  <a:lnTo>
                    <a:pt x="2844855" y="2723625"/>
                  </a:lnTo>
                  <a:lnTo>
                    <a:pt x="2842554" y="2760463"/>
                  </a:lnTo>
                  <a:lnTo>
                    <a:pt x="2844855" y="2804431"/>
                  </a:lnTo>
                  <a:lnTo>
                    <a:pt x="2850606" y="2857905"/>
                  </a:lnTo>
                  <a:lnTo>
                    <a:pt x="2858659" y="2913756"/>
                  </a:lnTo>
                  <a:lnTo>
                    <a:pt x="2871313" y="2974360"/>
                  </a:lnTo>
                  <a:lnTo>
                    <a:pt x="2886268" y="3034965"/>
                  </a:lnTo>
                  <a:lnTo>
                    <a:pt x="2901222" y="3093192"/>
                  </a:lnTo>
                  <a:lnTo>
                    <a:pt x="2917328" y="3149043"/>
                  </a:lnTo>
                  <a:lnTo>
                    <a:pt x="2932282" y="3198952"/>
                  </a:lnTo>
                  <a:lnTo>
                    <a:pt x="2947237" y="3242920"/>
                  </a:lnTo>
                  <a:lnTo>
                    <a:pt x="2959891" y="3275005"/>
                  </a:lnTo>
                  <a:lnTo>
                    <a:pt x="2978297" y="3322538"/>
                  </a:lnTo>
                  <a:lnTo>
                    <a:pt x="2995552" y="3380765"/>
                  </a:lnTo>
                  <a:lnTo>
                    <a:pt x="3013958" y="3446123"/>
                  </a:lnTo>
                  <a:lnTo>
                    <a:pt x="3032364" y="3512668"/>
                  </a:lnTo>
                  <a:lnTo>
                    <a:pt x="3053071" y="3573273"/>
                  </a:lnTo>
                  <a:lnTo>
                    <a:pt x="3074928" y="3626747"/>
                  </a:lnTo>
                  <a:lnTo>
                    <a:pt x="2878215" y="3692105"/>
                  </a:lnTo>
                  <a:lnTo>
                    <a:pt x="2687254" y="3747955"/>
                  </a:lnTo>
                  <a:lnTo>
                    <a:pt x="2505497" y="3793112"/>
                  </a:lnTo>
                  <a:lnTo>
                    <a:pt x="2328340" y="3826384"/>
                  </a:lnTo>
                  <a:lnTo>
                    <a:pt x="2155785" y="3850151"/>
                  </a:lnTo>
                  <a:lnTo>
                    <a:pt x="1988983" y="3858469"/>
                  </a:lnTo>
                  <a:lnTo>
                    <a:pt x="1825631" y="3856092"/>
                  </a:lnTo>
                  <a:lnTo>
                    <a:pt x="1666880" y="3840644"/>
                  </a:lnTo>
                  <a:lnTo>
                    <a:pt x="1510430" y="3813313"/>
                  </a:lnTo>
                  <a:lnTo>
                    <a:pt x="1503528" y="3774098"/>
                  </a:lnTo>
                  <a:lnTo>
                    <a:pt x="1495476" y="3728942"/>
                  </a:lnTo>
                  <a:lnTo>
                    <a:pt x="1485122" y="3674280"/>
                  </a:lnTo>
                  <a:lnTo>
                    <a:pt x="1477070" y="3616052"/>
                  </a:lnTo>
                  <a:lnTo>
                    <a:pt x="1465566" y="3553071"/>
                  </a:lnTo>
                  <a:lnTo>
                    <a:pt x="1454062" y="3488902"/>
                  </a:lnTo>
                  <a:lnTo>
                    <a:pt x="1441408" y="3425921"/>
                  </a:lnTo>
                  <a:lnTo>
                    <a:pt x="1426454" y="3365317"/>
                  </a:lnTo>
                  <a:lnTo>
                    <a:pt x="1411499" y="3307089"/>
                  </a:lnTo>
                  <a:lnTo>
                    <a:pt x="1393093" y="3255992"/>
                  </a:lnTo>
                  <a:lnTo>
                    <a:pt x="1373537" y="3212024"/>
                  </a:lnTo>
                  <a:lnTo>
                    <a:pt x="1352830" y="3177563"/>
                  </a:lnTo>
                  <a:lnTo>
                    <a:pt x="1329823" y="3156173"/>
                  </a:lnTo>
                  <a:lnTo>
                    <a:pt x="1304515" y="3145478"/>
                  </a:lnTo>
                  <a:lnTo>
                    <a:pt x="1275756" y="3140725"/>
                  </a:lnTo>
                  <a:lnTo>
                    <a:pt x="1242395" y="3143102"/>
                  </a:lnTo>
                  <a:lnTo>
                    <a:pt x="1209035" y="3147855"/>
                  </a:lnTo>
                  <a:lnTo>
                    <a:pt x="1177975" y="3156173"/>
                  </a:lnTo>
                  <a:lnTo>
                    <a:pt x="1148065" y="3164491"/>
                  </a:lnTo>
                  <a:lnTo>
                    <a:pt x="1120456" y="3172809"/>
                  </a:lnTo>
                  <a:lnTo>
                    <a:pt x="1099750" y="3179939"/>
                  </a:lnTo>
                  <a:lnTo>
                    <a:pt x="1050284" y="3196576"/>
                  </a:lnTo>
                  <a:lnTo>
                    <a:pt x="993916" y="3212024"/>
                  </a:lnTo>
                  <a:lnTo>
                    <a:pt x="930646" y="3225095"/>
                  </a:lnTo>
                  <a:lnTo>
                    <a:pt x="863925" y="3233414"/>
                  </a:lnTo>
                  <a:lnTo>
                    <a:pt x="797204" y="3240544"/>
                  </a:lnTo>
                  <a:lnTo>
                    <a:pt x="729332" y="3242920"/>
                  </a:lnTo>
                  <a:lnTo>
                    <a:pt x="664912" y="3238167"/>
                  </a:lnTo>
                  <a:lnTo>
                    <a:pt x="603942" y="3227472"/>
                  </a:lnTo>
                  <a:lnTo>
                    <a:pt x="570582" y="3219154"/>
                  </a:lnTo>
                  <a:lnTo>
                    <a:pt x="537221" y="3203706"/>
                  </a:lnTo>
                  <a:lnTo>
                    <a:pt x="503860" y="3185881"/>
                  </a:lnTo>
                  <a:lnTo>
                    <a:pt x="475101" y="3164491"/>
                  </a:lnTo>
                  <a:lnTo>
                    <a:pt x="445192" y="3138348"/>
                  </a:lnTo>
                  <a:lnTo>
                    <a:pt x="422184" y="3111017"/>
                  </a:lnTo>
                  <a:lnTo>
                    <a:pt x="406079" y="3076556"/>
                  </a:lnTo>
                  <a:lnTo>
                    <a:pt x="393425" y="3037341"/>
                  </a:lnTo>
                  <a:lnTo>
                    <a:pt x="388824" y="2994562"/>
                  </a:lnTo>
                  <a:lnTo>
                    <a:pt x="393425" y="2947029"/>
                  </a:lnTo>
                  <a:lnTo>
                    <a:pt x="399177" y="2913756"/>
                  </a:lnTo>
                  <a:lnTo>
                    <a:pt x="407230" y="2876918"/>
                  </a:lnTo>
                  <a:lnTo>
                    <a:pt x="416433" y="2838892"/>
                  </a:lnTo>
                  <a:lnTo>
                    <a:pt x="419884" y="2802054"/>
                  </a:lnTo>
                  <a:lnTo>
                    <a:pt x="419884" y="2762840"/>
                  </a:lnTo>
                  <a:lnTo>
                    <a:pt x="409530" y="2728379"/>
                  </a:lnTo>
                  <a:lnTo>
                    <a:pt x="399177" y="2709365"/>
                  </a:lnTo>
                  <a:lnTo>
                    <a:pt x="380771" y="2691541"/>
                  </a:lnTo>
                  <a:lnTo>
                    <a:pt x="361215" y="2678469"/>
                  </a:lnTo>
                  <a:lnTo>
                    <a:pt x="340508" y="2667774"/>
                  </a:lnTo>
                  <a:lnTo>
                    <a:pt x="319802" y="2652326"/>
                  </a:lnTo>
                  <a:lnTo>
                    <a:pt x="303697" y="2635690"/>
                  </a:lnTo>
                  <a:lnTo>
                    <a:pt x="291043" y="2614300"/>
                  </a:lnTo>
                  <a:lnTo>
                    <a:pt x="286441" y="2590534"/>
                  </a:lnTo>
                  <a:lnTo>
                    <a:pt x="288742" y="2566767"/>
                  </a:lnTo>
                  <a:lnTo>
                    <a:pt x="296794" y="2544189"/>
                  </a:lnTo>
                  <a:lnTo>
                    <a:pt x="307148" y="2525176"/>
                  </a:lnTo>
                  <a:lnTo>
                    <a:pt x="314050" y="2506163"/>
                  </a:lnTo>
                  <a:lnTo>
                    <a:pt x="280689" y="2482397"/>
                  </a:lnTo>
                  <a:lnTo>
                    <a:pt x="257682" y="2458630"/>
                  </a:lnTo>
                  <a:lnTo>
                    <a:pt x="245028" y="2434864"/>
                  </a:lnTo>
                  <a:lnTo>
                    <a:pt x="242727" y="2408721"/>
                  </a:lnTo>
                  <a:lnTo>
                    <a:pt x="246178" y="2384955"/>
                  </a:lnTo>
                  <a:lnTo>
                    <a:pt x="255381" y="2358812"/>
                  </a:lnTo>
                  <a:lnTo>
                    <a:pt x="268035" y="2332669"/>
                  </a:lnTo>
                  <a:lnTo>
                    <a:pt x="281840" y="2306526"/>
                  </a:lnTo>
                  <a:lnTo>
                    <a:pt x="294494" y="2279194"/>
                  </a:lnTo>
                  <a:lnTo>
                    <a:pt x="307148" y="2253051"/>
                  </a:lnTo>
                  <a:lnTo>
                    <a:pt x="314050" y="2224532"/>
                  </a:lnTo>
                  <a:lnTo>
                    <a:pt x="291043" y="2203142"/>
                  </a:lnTo>
                  <a:lnTo>
                    <a:pt x="258832" y="2186505"/>
                  </a:lnTo>
                  <a:lnTo>
                    <a:pt x="223171" y="2171057"/>
                  </a:lnTo>
                  <a:lnTo>
                    <a:pt x="186359" y="2157986"/>
                  </a:lnTo>
                  <a:lnTo>
                    <a:pt x="148397" y="2144914"/>
                  </a:lnTo>
                  <a:lnTo>
                    <a:pt x="110435" y="2131843"/>
                  </a:lnTo>
                  <a:lnTo>
                    <a:pt x="74774" y="2116395"/>
                  </a:lnTo>
                  <a:lnTo>
                    <a:pt x="46015" y="2099758"/>
                  </a:lnTo>
                  <a:lnTo>
                    <a:pt x="20707" y="2075992"/>
                  </a:lnTo>
                  <a:lnTo>
                    <a:pt x="5752" y="2047472"/>
                  </a:lnTo>
                  <a:lnTo>
                    <a:pt x="0" y="2017764"/>
                  </a:lnTo>
                  <a:lnTo>
                    <a:pt x="4602" y="1989245"/>
                  </a:lnTo>
                  <a:lnTo>
                    <a:pt x="14955" y="1963102"/>
                  </a:lnTo>
                  <a:lnTo>
                    <a:pt x="31060" y="1941712"/>
                  </a:lnTo>
                  <a:lnTo>
                    <a:pt x="50616" y="1920322"/>
                  </a:lnTo>
                  <a:lnTo>
                    <a:pt x="69022" y="1902497"/>
                  </a:lnTo>
                  <a:lnTo>
                    <a:pt x="83977" y="1888238"/>
                  </a:lnTo>
                  <a:lnTo>
                    <a:pt x="127691" y="1835952"/>
                  </a:lnTo>
                  <a:lnTo>
                    <a:pt x="173705" y="1788419"/>
                  </a:lnTo>
                  <a:lnTo>
                    <a:pt x="219720" y="1740886"/>
                  </a:lnTo>
                  <a:lnTo>
                    <a:pt x="263434" y="1688600"/>
                  </a:lnTo>
                  <a:lnTo>
                    <a:pt x="304847" y="1637503"/>
                  </a:lnTo>
                  <a:lnTo>
                    <a:pt x="342809" y="1579275"/>
                  </a:lnTo>
                  <a:lnTo>
                    <a:pt x="373869" y="1516294"/>
                  </a:lnTo>
                  <a:lnTo>
                    <a:pt x="391124" y="1464008"/>
                  </a:lnTo>
                  <a:lnTo>
                    <a:pt x="396876" y="1412910"/>
                  </a:lnTo>
                  <a:lnTo>
                    <a:pt x="396876" y="1358248"/>
                  </a:lnTo>
                  <a:lnTo>
                    <a:pt x="395726" y="1300020"/>
                  </a:lnTo>
                  <a:lnTo>
                    <a:pt x="393425" y="1241793"/>
                  </a:lnTo>
                  <a:lnTo>
                    <a:pt x="395726" y="1178812"/>
                  </a:lnTo>
                  <a:lnTo>
                    <a:pt x="401478" y="1112266"/>
                  </a:lnTo>
                  <a:lnTo>
                    <a:pt x="465898" y="837764"/>
                  </a:lnTo>
                  <a:lnTo>
                    <a:pt x="506161" y="737946"/>
                  </a:lnTo>
                  <a:lnTo>
                    <a:pt x="554476" y="645257"/>
                  </a:lnTo>
                  <a:lnTo>
                    <a:pt x="610844" y="558510"/>
                  </a:lnTo>
                  <a:lnTo>
                    <a:pt x="675265" y="476516"/>
                  </a:lnTo>
                  <a:lnTo>
                    <a:pt x="746588" y="401652"/>
                  </a:lnTo>
                  <a:lnTo>
                    <a:pt x="823662" y="332729"/>
                  </a:lnTo>
                  <a:lnTo>
                    <a:pt x="907639" y="269748"/>
                  </a:lnTo>
                  <a:lnTo>
                    <a:pt x="995067" y="213897"/>
                  </a:lnTo>
                  <a:lnTo>
                    <a:pt x="1089397" y="163988"/>
                  </a:lnTo>
                  <a:lnTo>
                    <a:pt x="1186027" y="122397"/>
                  </a:lnTo>
                  <a:lnTo>
                    <a:pt x="1283808" y="85559"/>
                  </a:lnTo>
                  <a:lnTo>
                    <a:pt x="1612813" y="106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D4F8AF27-98B7-4318-B380-09121F3C90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7146" y="1451291"/>
              <a:ext cx="213534" cy="300406"/>
            </a:xfrm>
            <a:custGeom>
              <a:avLst/>
              <a:gdLst>
                <a:gd name="T0" fmla="*/ 2311 w 2753"/>
                <a:gd name="T1" fmla="*/ 580 h 3873"/>
                <a:gd name="T2" fmla="*/ 2433 w 2753"/>
                <a:gd name="T3" fmla="*/ 735 h 3873"/>
                <a:gd name="T4" fmla="*/ 2415 w 2753"/>
                <a:gd name="T5" fmla="*/ 948 h 3873"/>
                <a:gd name="T6" fmla="*/ 2253 w 2753"/>
                <a:gd name="T7" fmla="*/ 1073 h 3873"/>
                <a:gd name="T8" fmla="*/ 2037 w 2753"/>
                <a:gd name="T9" fmla="*/ 1138 h 3873"/>
                <a:gd name="T10" fmla="*/ 1946 w 2753"/>
                <a:gd name="T11" fmla="*/ 1260 h 3873"/>
                <a:gd name="T12" fmla="*/ 2039 w 2753"/>
                <a:gd name="T13" fmla="*/ 1346 h 3873"/>
                <a:gd name="T14" fmla="*/ 2400 w 2753"/>
                <a:gd name="T15" fmla="*/ 1671 h 3873"/>
                <a:gd name="T16" fmla="*/ 2649 w 2753"/>
                <a:gd name="T17" fmla="*/ 2118 h 3873"/>
                <a:gd name="T18" fmla="*/ 2746 w 2753"/>
                <a:gd name="T19" fmla="*/ 2586 h 3873"/>
                <a:gd name="T20" fmla="*/ 2739 w 2753"/>
                <a:gd name="T21" fmla="*/ 3028 h 3873"/>
                <a:gd name="T22" fmla="*/ 2671 w 2753"/>
                <a:gd name="T23" fmla="*/ 3397 h 3873"/>
                <a:gd name="T24" fmla="*/ 2597 w 2753"/>
                <a:gd name="T25" fmla="*/ 3648 h 3873"/>
                <a:gd name="T26" fmla="*/ 2533 w 2753"/>
                <a:gd name="T27" fmla="*/ 3764 h 3873"/>
                <a:gd name="T28" fmla="*/ 2319 w 2753"/>
                <a:gd name="T29" fmla="*/ 3855 h 3873"/>
                <a:gd name="T30" fmla="*/ 1959 w 2753"/>
                <a:gd name="T31" fmla="*/ 3868 h 3873"/>
                <a:gd name="T32" fmla="*/ 1531 w 2753"/>
                <a:gd name="T33" fmla="*/ 3768 h 3873"/>
                <a:gd name="T34" fmla="*/ 1146 w 2753"/>
                <a:gd name="T35" fmla="*/ 3597 h 3873"/>
                <a:gd name="T36" fmla="*/ 846 w 2753"/>
                <a:gd name="T37" fmla="*/ 3420 h 3873"/>
                <a:gd name="T38" fmla="*/ 669 w 2753"/>
                <a:gd name="T39" fmla="*/ 3297 h 3873"/>
                <a:gd name="T40" fmla="*/ 562 w 2753"/>
                <a:gd name="T41" fmla="*/ 3206 h 3873"/>
                <a:gd name="T42" fmla="*/ 189 w 2753"/>
                <a:gd name="T43" fmla="*/ 2718 h 3873"/>
                <a:gd name="T44" fmla="*/ 0 w 2753"/>
                <a:gd name="T45" fmla="*/ 2148 h 3873"/>
                <a:gd name="T46" fmla="*/ 79 w 2753"/>
                <a:gd name="T47" fmla="*/ 1729 h 3873"/>
                <a:gd name="T48" fmla="*/ 217 w 2753"/>
                <a:gd name="T49" fmla="*/ 1491 h 3873"/>
                <a:gd name="T50" fmla="*/ 319 w 2753"/>
                <a:gd name="T51" fmla="*/ 1380 h 3873"/>
                <a:gd name="T52" fmla="*/ 368 w 2753"/>
                <a:gd name="T53" fmla="*/ 1135 h 3873"/>
                <a:gd name="T54" fmla="*/ 353 w 2753"/>
                <a:gd name="T55" fmla="*/ 831 h 3873"/>
                <a:gd name="T56" fmla="*/ 384 w 2753"/>
                <a:gd name="T57" fmla="*/ 675 h 3873"/>
                <a:gd name="T58" fmla="*/ 559 w 2753"/>
                <a:gd name="T59" fmla="*/ 591 h 3873"/>
                <a:gd name="T60" fmla="*/ 699 w 2753"/>
                <a:gd name="T61" fmla="*/ 664 h 3873"/>
                <a:gd name="T62" fmla="*/ 769 w 2753"/>
                <a:gd name="T63" fmla="*/ 866 h 3873"/>
                <a:gd name="T64" fmla="*/ 791 w 2753"/>
                <a:gd name="T65" fmla="*/ 1115 h 3873"/>
                <a:gd name="T66" fmla="*/ 1008 w 2753"/>
                <a:gd name="T67" fmla="*/ 1053 h 3873"/>
                <a:gd name="T68" fmla="*/ 1433 w 2753"/>
                <a:gd name="T69" fmla="*/ 700 h 3873"/>
                <a:gd name="T70" fmla="*/ 1737 w 2753"/>
                <a:gd name="T71" fmla="*/ 600 h 3873"/>
                <a:gd name="T72" fmla="*/ 2062 w 2753"/>
                <a:gd name="T73" fmla="*/ 557 h 3873"/>
                <a:gd name="T74" fmla="*/ 1277 w 2753"/>
                <a:gd name="T75" fmla="*/ 18 h 3873"/>
                <a:gd name="T76" fmla="*/ 1315 w 2753"/>
                <a:gd name="T77" fmla="*/ 111 h 3873"/>
                <a:gd name="T78" fmla="*/ 1329 w 2753"/>
                <a:gd name="T79" fmla="*/ 229 h 3873"/>
                <a:gd name="T80" fmla="*/ 1389 w 2753"/>
                <a:gd name="T81" fmla="*/ 278 h 3873"/>
                <a:gd name="T82" fmla="*/ 1471 w 2753"/>
                <a:gd name="T83" fmla="*/ 138 h 3873"/>
                <a:gd name="T84" fmla="*/ 1600 w 2753"/>
                <a:gd name="T85" fmla="*/ 22 h 3873"/>
                <a:gd name="T86" fmla="*/ 1671 w 2753"/>
                <a:gd name="T87" fmla="*/ 108 h 3873"/>
                <a:gd name="T88" fmla="*/ 1649 w 2753"/>
                <a:gd name="T89" fmla="*/ 249 h 3873"/>
                <a:gd name="T90" fmla="*/ 1666 w 2753"/>
                <a:gd name="T91" fmla="*/ 408 h 3873"/>
                <a:gd name="T92" fmla="*/ 1775 w 2753"/>
                <a:gd name="T93" fmla="*/ 511 h 3873"/>
                <a:gd name="T94" fmla="*/ 1529 w 2753"/>
                <a:gd name="T95" fmla="*/ 580 h 3873"/>
                <a:gd name="T96" fmla="*/ 1239 w 2753"/>
                <a:gd name="T97" fmla="*/ 735 h 3873"/>
                <a:gd name="T98" fmla="*/ 995 w 2753"/>
                <a:gd name="T99" fmla="*/ 958 h 3873"/>
                <a:gd name="T100" fmla="*/ 871 w 2753"/>
                <a:gd name="T101" fmla="*/ 1124 h 3873"/>
                <a:gd name="T102" fmla="*/ 855 w 2753"/>
                <a:gd name="T103" fmla="*/ 1100 h 3873"/>
                <a:gd name="T104" fmla="*/ 826 w 2753"/>
                <a:gd name="T105" fmla="*/ 798 h 3873"/>
                <a:gd name="T106" fmla="*/ 837 w 2753"/>
                <a:gd name="T107" fmla="*/ 658 h 3873"/>
                <a:gd name="T108" fmla="*/ 897 w 2753"/>
                <a:gd name="T109" fmla="*/ 555 h 3873"/>
                <a:gd name="T110" fmla="*/ 704 w 2753"/>
                <a:gd name="T111" fmla="*/ 437 h 3873"/>
                <a:gd name="T112" fmla="*/ 609 w 2753"/>
                <a:gd name="T113" fmla="*/ 320 h 3873"/>
                <a:gd name="T114" fmla="*/ 691 w 2753"/>
                <a:gd name="T115" fmla="*/ 206 h 3873"/>
                <a:gd name="T116" fmla="*/ 886 w 2753"/>
                <a:gd name="T117" fmla="*/ 251 h 3873"/>
                <a:gd name="T118" fmla="*/ 1144 w 2753"/>
                <a:gd name="T119" fmla="*/ 375 h 3873"/>
                <a:gd name="T120" fmla="*/ 1115 w 2753"/>
                <a:gd name="T121" fmla="*/ 189 h 3873"/>
                <a:gd name="T122" fmla="*/ 1120 w 2753"/>
                <a:gd name="T123" fmla="*/ 38 h 3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53" h="3873">
                  <a:moveTo>
                    <a:pt x="2122" y="555"/>
                  </a:moveTo>
                  <a:lnTo>
                    <a:pt x="2180" y="557"/>
                  </a:lnTo>
                  <a:lnTo>
                    <a:pt x="2231" y="560"/>
                  </a:lnTo>
                  <a:lnTo>
                    <a:pt x="2275" y="568"/>
                  </a:lnTo>
                  <a:lnTo>
                    <a:pt x="2311" y="580"/>
                  </a:lnTo>
                  <a:lnTo>
                    <a:pt x="2346" y="598"/>
                  </a:lnTo>
                  <a:lnTo>
                    <a:pt x="2375" y="626"/>
                  </a:lnTo>
                  <a:lnTo>
                    <a:pt x="2399" y="658"/>
                  </a:lnTo>
                  <a:lnTo>
                    <a:pt x="2419" y="695"/>
                  </a:lnTo>
                  <a:lnTo>
                    <a:pt x="2433" y="735"/>
                  </a:lnTo>
                  <a:lnTo>
                    <a:pt x="2442" y="777"/>
                  </a:lnTo>
                  <a:lnTo>
                    <a:pt x="2444" y="820"/>
                  </a:lnTo>
                  <a:lnTo>
                    <a:pt x="2440" y="864"/>
                  </a:lnTo>
                  <a:lnTo>
                    <a:pt x="2431" y="908"/>
                  </a:lnTo>
                  <a:lnTo>
                    <a:pt x="2415" y="948"/>
                  </a:lnTo>
                  <a:lnTo>
                    <a:pt x="2391" y="984"/>
                  </a:lnTo>
                  <a:lnTo>
                    <a:pt x="2364" y="1013"/>
                  </a:lnTo>
                  <a:lnTo>
                    <a:pt x="2331" y="1037"/>
                  </a:lnTo>
                  <a:lnTo>
                    <a:pt x="2293" y="1057"/>
                  </a:lnTo>
                  <a:lnTo>
                    <a:pt x="2253" y="1073"/>
                  </a:lnTo>
                  <a:lnTo>
                    <a:pt x="2211" y="1086"/>
                  </a:lnTo>
                  <a:lnTo>
                    <a:pt x="2166" y="1098"/>
                  </a:lnTo>
                  <a:lnTo>
                    <a:pt x="2122" y="1111"/>
                  </a:lnTo>
                  <a:lnTo>
                    <a:pt x="2079" y="1124"/>
                  </a:lnTo>
                  <a:lnTo>
                    <a:pt x="2037" y="1138"/>
                  </a:lnTo>
                  <a:lnTo>
                    <a:pt x="1999" y="1157"/>
                  </a:lnTo>
                  <a:lnTo>
                    <a:pt x="1962" y="1178"/>
                  </a:lnTo>
                  <a:lnTo>
                    <a:pt x="1931" y="1204"/>
                  </a:lnTo>
                  <a:lnTo>
                    <a:pt x="1935" y="1235"/>
                  </a:lnTo>
                  <a:lnTo>
                    <a:pt x="1946" y="1260"/>
                  </a:lnTo>
                  <a:lnTo>
                    <a:pt x="1959" y="1282"/>
                  </a:lnTo>
                  <a:lnTo>
                    <a:pt x="1977" y="1302"/>
                  </a:lnTo>
                  <a:lnTo>
                    <a:pt x="1997" y="1318"/>
                  </a:lnTo>
                  <a:lnTo>
                    <a:pt x="2019" y="1333"/>
                  </a:lnTo>
                  <a:lnTo>
                    <a:pt x="2039" y="1346"/>
                  </a:lnTo>
                  <a:lnTo>
                    <a:pt x="2060" y="1360"/>
                  </a:lnTo>
                  <a:lnTo>
                    <a:pt x="2159" y="1433"/>
                  </a:lnTo>
                  <a:lnTo>
                    <a:pt x="2248" y="1509"/>
                  </a:lnTo>
                  <a:lnTo>
                    <a:pt x="2328" y="1588"/>
                  </a:lnTo>
                  <a:lnTo>
                    <a:pt x="2400" y="1671"/>
                  </a:lnTo>
                  <a:lnTo>
                    <a:pt x="2464" y="1757"/>
                  </a:lnTo>
                  <a:lnTo>
                    <a:pt x="2522" y="1844"/>
                  </a:lnTo>
                  <a:lnTo>
                    <a:pt x="2571" y="1933"/>
                  </a:lnTo>
                  <a:lnTo>
                    <a:pt x="2613" y="2026"/>
                  </a:lnTo>
                  <a:lnTo>
                    <a:pt x="2649" y="2118"/>
                  </a:lnTo>
                  <a:lnTo>
                    <a:pt x="2679" y="2211"/>
                  </a:lnTo>
                  <a:lnTo>
                    <a:pt x="2704" y="2304"/>
                  </a:lnTo>
                  <a:lnTo>
                    <a:pt x="2722" y="2398"/>
                  </a:lnTo>
                  <a:lnTo>
                    <a:pt x="2737" y="2493"/>
                  </a:lnTo>
                  <a:lnTo>
                    <a:pt x="2746" y="2586"/>
                  </a:lnTo>
                  <a:lnTo>
                    <a:pt x="2751" y="2677"/>
                  </a:lnTo>
                  <a:lnTo>
                    <a:pt x="2753" y="2768"/>
                  </a:lnTo>
                  <a:lnTo>
                    <a:pt x="2751" y="2857"/>
                  </a:lnTo>
                  <a:lnTo>
                    <a:pt x="2746" y="2942"/>
                  </a:lnTo>
                  <a:lnTo>
                    <a:pt x="2739" y="3028"/>
                  </a:lnTo>
                  <a:lnTo>
                    <a:pt x="2728" y="3108"/>
                  </a:lnTo>
                  <a:lnTo>
                    <a:pt x="2715" y="3186"/>
                  </a:lnTo>
                  <a:lnTo>
                    <a:pt x="2702" y="3260"/>
                  </a:lnTo>
                  <a:lnTo>
                    <a:pt x="2688" y="3331"/>
                  </a:lnTo>
                  <a:lnTo>
                    <a:pt x="2671" y="3397"/>
                  </a:lnTo>
                  <a:lnTo>
                    <a:pt x="2657" y="3458"/>
                  </a:lnTo>
                  <a:lnTo>
                    <a:pt x="2640" y="3515"/>
                  </a:lnTo>
                  <a:lnTo>
                    <a:pt x="2624" y="3564"/>
                  </a:lnTo>
                  <a:lnTo>
                    <a:pt x="2609" y="3609"/>
                  </a:lnTo>
                  <a:lnTo>
                    <a:pt x="2597" y="3648"/>
                  </a:lnTo>
                  <a:lnTo>
                    <a:pt x="2584" y="3680"/>
                  </a:lnTo>
                  <a:lnTo>
                    <a:pt x="2573" y="3704"/>
                  </a:lnTo>
                  <a:lnTo>
                    <a:pt x="2566" y="3722"/>
                  </a:lnTo>
                  <a:lnTo>
                    <a:pt x="2560" y="3733"/>
                  </a:lnTo>
                  <a:lnTo>
                    <a:pt x="2533" y="3764"/>
                  </a:lnTo>
                  <a:lnTo>
                    <a:pt x="2499" y="3789"/>
                  </a:lnTo>
                  <a:lnTo>
                    <a:pt x="2459" y="3811"/>
                  </a:lnTo>
                  <a:lnTo>
                    <a:pt x="2415" y="3829"/>
                  </a:lnTo>
                  <a:lnTo>
                    <a:pt x="2368" y="3844"/>
                  </a:lnTo>
                  <a:lnTo>
                    <a:pt x="2319" y="3855"/>
                  </a:lnTo>
                  <a:lnTo>
                    <a:pt x="2269" y="3862"/>
                  </a:lnTo>
                  <a:lnTo>
                    <a:pt x="2220" y="3868"/>
                  </a:lnTo>
                  <a:lnTo>
                    <a:pt x="2133" y="3873"/>
                  </a:lnTo>
                  <a:lnTo>
                    <a:pt x="2046" y="3873"/>
                  </a:lnTo>
                  <a:lnTo>
                    <a:pt x="1959" y="3868"/>
                  </a:lnTo>
                  <a:lnTo>
                    <a:pt x="1871" y="3855"/>
                  </a:lnTo>
                  <a:lnTo>
                    <a:pt x="1784" y="3838"/>
                  </a:lnTo>
                  <a:lnTo>
                    <a:pt x="1699" y="3818"/>
                  </a:lnTo>
                  <a:lnTo>
                    <a:pt x="1613" y="3795"/>
                  </a:lnTo>
                  <a:lnTo>
                    <a:pt x="1531" y="3768"/>
                  </a:lnTo>
                  <a:lnTo>
                    <a:pt x="1449" y="3737"/>
                  </a:lnTo>
                  <a:lnTo>
                    <a:pt x="1369" y="3704"/>
                  </a:lnTo>
                  <a:lnTo>
                    <a:pt x="1293" y="3669"/>
                  </a:lnTo>
                  <a:lnTo>
                    <a:pt x="1219" y="3635"/>
                  </a:lnTo>
                  <a:lnTo>
                    <a:pt x="1146" y="3597"/>
                  </a:lnTo>
                  <a:lnTo>
                    <a:pt x="1079" y="3560"/>
                  </a:lnTo>
                  <a:lnTo>
                    <a:pt x="1015" y="3524"/>
                  </a:lnTo>
                  <a:lnTo>
                    <a:pt x="953" y="3488"/>
                  </a:lnTo>
                  <a:lnTo>
                    <a:pt x="899" y="3453"/>
                  </a:lnTo>
                  <a:lnTo>
                    <a:pt x="846" y="3420"/>
                  </a:lnTo>
                  <a:lnTo>
                    <a:pt x="800" y="3389"/>
                  </a:lnTo>
                  <a:lnTo>
                    <a:pt x="759" y="3360"/>
                  </a:lnTo>
                  <a:lnTo>
                    <a:pt x="722" y="3335"/>
                  </a:lnTo>
                  <a:lnTo>
                    <a:pt x="693" y="3313"/>
                  </a:lnTo>
                  <a:lnTo>
                    <a:pt x="669" y="3297"/>
                  </a:lnTo>
                  <a:lnTo>
                    <a:pt x="653" y="3284"/>
                  </a:lnTo>
                  <a:lnTo>
                    <a:pt x="642" y="3275"/>
                  </a:lnTo>
                  <a:lnTo>
                    <a:pt x="640" y="3273"/>
                  </a:lnTo>
                  <a:lnTo>
                    <a:pt x="644" y="3277"/>
                  </a:lnTo>
                  <a:lnTo>
                    <a:pt x="562" y="3206"/>
                  </a:lnTo>
                  <a:lnTo>
                    <a:pt x="482" y="3124"/>
                  </a:lnTo>
                  <a:lnTo>
                    <a:pt x="402" y="3033"/>
                  </a:lnTo>
                  <a:lnTo>
                    <a:pt x="326" y="2935"/>
                  </a:lnTo>
                  <a:lnTo>
                    <a:pt x="255" y="2829"/>
                  </a:lnTo>
                  <a:lnTo>
                    <a:pt x="189" y="2718"/>
                  </a:lnTo>
                  <a:lnTo>
                    <a:pt x="131" y="2604"/>
                  </a:lnTo>
                  <a:lnTo>
                    <a:pt x="82" y="2484"/>
                  </a:lnTo>
                  <a:lnTo>
                    <a:pt x="40" y="2362"/>
                  </a:lnTo>
                  <a:lnTo>
                    <a:pt x="11" y="2240"/>
                  </a:lnTo>
                  <a:lnTo>
                    <a:pt x="0" y="2148"/>
                  </a:lnTo>
                  <a:lnTo>
                    <a:pt x="0" y="2057"/>
                  </a:lnTo>
                  <a:lnTo>
                    <a:pt x="9" y="1969"/>
                  </a:lnTo>
                  <a:lnTo>
                    <a:pt x="26" y="1886"/>
                  </a:lnTo>
                  <a:lnTo>
                    <a:pt x="51" y="1804"/>
                  </a:lnTo>
                  <a:lnTo>
                    <a:pt x="79" y="1729"/>
                  </a:lnTo>
                  <a:lnTo>
                    <a:pt x="111" y="1658"/>
                  </a:lnTo>
                  <a:lnTo>
                    <a:pt x="146" y="1595"/>
                  </a:lnTo>
                  <a:lnTo>
                    <a:pt x="180" y="1537"/>
                  </a:lnTo>
                  <a:lnTo>
                    <a:pt x="197" y="1513"/>
                  </a:lnTo>
                  <a:lnTo>
                    <a:pt x="217" y="1491"/>
                  </a:lnTo>
                  <a:lnTo>
                    <a:pt x="237" y="1471"/>
                  </a:lnTo>
                  <a:lnTo>
                    <a:pt x="259" y="1451"/>
                  </a:lnTo>
                  <a:lnTo>
                    <a:pt x="279" y="1429"/>
                  </a:lnTo>
                  <a:lnTo>
                    <a:pt x="300" y="1406"/>
                  </a:lnTo>
                  <a:lnTo>
                    <a:pt x="319" y="1380"/>
                  </a:lnTo>
                  <a:lnTo>
                    <a:pt x="335" y="1349"/>
                  </a:lnTo>
                  <a:lnTo>
                    <a:pt x="349" y="1313"/>
                  </a:lnTo>
                  <a:lnTo>
                    <a:pt x="359" y="1269"/>
                  </a:lnTo>
                  <a:lnTo>
                    <a:pt x="364" y="1220"/>
                  </a:lnTo>
                  <a:lnTo>
                    <a:pt x="368" y="1135"/>
                  </a:lnTo>
                  <a:lnTo>
                    <a:pt x="366" y="1058"/>
                  </a:lnTo>
                  <a:lnTo>
                    <a:pt x="364" y="989"/>
                  </a:lnTo>
                  <a:lnTo>
                    <a:pt x="360" y="929"/>
                  </a:lnTo>
                  <a:lnTo>
                    <a:pt x="357" y="877"/>
                  </a:lnTo>
                  <a:lnTo>
                    <a:pt x="353" y="831"/>
                  </a:lnTo>
                  <a:lnTo>
                    <a:pt x="353" y="789"/>
                  </a:lnTo>
                  <a:lnTo>
                    <a:pt x="355" y="755"/>
                  </a:lnTo>
                  <a:lnTo>
                    <a:pt x="359" y="724"/>
                  </a:lnTo>
                  <a:lnTo>
                    <a:pt x="369" y="698"/>
                  </a:lnTo>
                  <a:lnTo>
                    <a:pt x="384" y="675"/>
                  </a:lnTo>
                  <a:lnTo>
                    <a:pt x="406" y="653"/>
                  </a:lnTo>
                  <a:lnTo>
                    <a:pt x="435" y="635"/>
                  </a:lnTo>
                  <a:lnTo>
                    <a:pt x="473" y="617"/>
                  </a:lnTo>
                  <a:lnTo>
                    <a:pt x="520" y="600"/>
                  </a:lnTo>
                  <a:lnTo>
                    <a:pt x="559" y="591"/>
                  </a:lnTo>
                  <a:lnTo>
                    <a:pt x="593" y="591"/>
                  </a:lnTo>
                  <a:lnTo>
                    <a:pt x="624" y="598"/>
                  </a:lnTo>
                  <a:lnTo>
                    <a:pt x="651" y="615"/>
                  </a:lnTo>
                  <a:lnTo>
                    <a:pt x="677" y="635"/>
                  </a:lnTo>
                  <a:lnTo>
                    <a:pt x="699" y="664"/>
                  </a:lnTo>
                  <a:lnTo>
                    <a:pt x="717" y="697"/>
                  </a:lnTo>
                  <a:lnTo>
                    <a:pt x="733" y="733"/>
                  </a:lnTo>
                  <a:lnTo>
                    <a:pt x="748" y="775"/>
                  </a:lnTo>
                  <a:lnTo>
                    <a:pt x="760" y="818"/>
                  </a:lnTo>
                  <a:lnTo>
                    <a:pt x="769" y="866"/>
                  </a:lnTo>
                  <a:lnTo>
                    <a:pt x="777" y="915"/>
                  </a:lnTo>
                  <a:lnTo>
                    <a:pt x="782" y="964"/>
                  </a:lnTo>
                  <a:lnTo>
                    <a:pt x="788" y="1015"/>
                  </a:lnTo>
                  <a:lnTo>
                    <a:pt x="789" y="1066"/>
                  </a:lnTo>
                  <a:lnTo>
                    <a:pt x="791" y="1115"/>
                  </a:lnTo>
                  <a:lnTo>
                    <a:pt x="791" y="1164"/>
                  </a:lnTo>
                  <a:lnTo>
                    <a:pt x="791" y="1420"/>
                  </a:lnTo>
                  <a:lnTo>
                    <a:pt x="884" y="1224"/>
                  </a:lnTo>
                  <a:lnTo>
                    <a:pt x="942" y="1137"/>
                  </a:lnTo>
                  <a:lnTo>
                    <a:pt x="1008" y="1053"/>
                  </a:lnTo>
                  <a:lnTo>
                    <a:pt x="1080" y="969"/>
                  </a:lnTo>
                  <a:lnTo>
                    <a:pt x="1160" y="893"/>
                  </a:lnTo>
                  <a:lnTo>
                    <a:pt x="1248" y="820"/>
                  </a:lnTo>
                  <a:lnTo>
                    <a:pt x="1339" y="757"/>
                  </a:lnTo>
                  <a:lnTo>
                    <a:pt x="1433" y="700"/>
                  </a:lnTo>
                  <a:lnTo>
                    <a:pt x="1531" y="657"/>
                  </a:lnTo>
                  <a:lnTo>
                    <a:pt x="1573" y="642"/>
                  </a:lnTo>
                  <a:lnTo>
                    <a:pt x="1622" y="628"/>
                  </a:lnTo>
                  <a:lnTo>
                    <a:pt x="1679" y="613"/>
                  </a:lnTo>
                  <a:lnTo>
                    <a:pt x="1737" y="600"/>
                  </a:lnTo>
                  <a:lnTo>
                    <a:pt x="1800" y="588"/>
                  </a:lnTo>
                  <a:lnTo>
                    <a:pt x="1866" y="577"/>
                  </a:lnTo>
                  <a:lnTo>
                    <a:pt x="1931" y="568"/>
                  </a:lnTo>
                  <a:lnTo>
                    <a:pt x="1999" y="562"/>
                  </a:lnTo>
                  <a:lnTo>
                    <a:pt x="2062" y="557"/>
                  </a:lnTo>
                  <a:lnTo>
                    <a:pt x="2122" y="555"/>
                  </a:lnTo>
                  <a:close/>
                  <a:moveTo>
                    <a:pt x="1200" y="0"/>
                  </a:moveTo>
                  <a:lnTo>
                    <a:pt x="1231" y="2"/>
                  </a:lnTo>
                  <a:lnTo>
                    <a:pt x="1257" y="8"/>
                  </a:lnTo>
                  <a:lnTo>
                    <a:pt x="1277" y="18"/>
                  </a:lnTo>
                  <a:lnTo>
                    <a:pt x="1291" y="31"/>
                  </a:lnTo>
                  <a:lnTo>
                    <a:pt x="1300" y="48"/>
                  </a:lnTo>
                  <a:lnTo>
                    <a:pt x="1308" y="68"/>
                  </a:lnTo>
                  <a:lnTo>
                    <a:pt x="1311" y="89"/>
                  </a:lnTo>
                  <a:lnTo>
                    <a:pt x="1315" y="111"/>
                  </a:lnTo>
                  <a:lnTo>
                    <a:pt x="1315" y="137"/>
                  </a:lnTo>
                  <a:lnTo>
                    <a:pt x="1317" y="160"/>
                  </a:lnTo>
                  <a:lnTo>
                    <a:pt x="1320" y="186"/>
                  </a:lnTo>
                  <a:lnTo>
                    <a:pt x="1324" y="208"/>
                  </a:lnTo>
                  <a:lnTo>
                    <a:pt x="1329" y="229"/>
                  </a:lnTo>
                  <a:lnTo>
                    <a:pt x="1339" y="249"/>
                  </a:lnTo>
                  <a:lnTo>
                    <a:pt x="1349" y="266"/>
                  </a:lnTo>
                  <a:lnTo>
                    <a:pt x="1364" y="278"/>
                  </a:lnTo>
                  <a:lnTo>
                    <a:pt x="1375" y="278"/>
                  </a:lnTo>
                  <a:lnTo>
                    <a:pt x="1389" y="278"/>
                  </a:lnTo>
                  <a:lnTo>
                    <a:pt x="1400" y="280"/>
                  </a:lnTo>
                  <a:lnTo>
                    <a:pt x="1420" y="246"/>
                  </a:lnTo>
                  <a:lnTo>
                    <a:pt x="1439" y="209"/>
                  </a:lnTo>
                  <a:lnTo>
                    <a:pt x="1455" y="173"/>
                  </a:lnTo>
                  <a:lnTo>
                    <a:pt x="1471" y="138"/>
                  </a:lnTo>
                  <a:lnTo>
                    <a:pt x="1489" y="104"/>
                  </a:lnTo>
                  <a:lnTo>
                    <a:pt x="1511" y="71"/>
                  </a:lnTo>
                  <a:lnTo>
                    <a:pt x="1537" y="42"/>
                  </a:lnTo>
                  <a:lnTo>
                    <a:pt x="1568" y="18"/>
                  </a:lnTo>
                  <a:lnTo>
                    <a:pt x="1600" y="22"/>
                  </a:lnTo>
                  <a:lnTo>
                    <a:pt x="1626" y="29"/>
                  </a:lnTo>
                  <a:lnTo>
                    <a:pt x="1646" y="44"/>
                  </a:lnTo>
                  <a:lnTo>
                    <a:pt x="1659" y="62"/>
                  </a:lnTo>
                  <a:lnTo>
                    <a:pt x="1668" y="82"/>
                  </a:lnTo>
                  <a:lnTo>
                    <a:pt x="1671" y="108"/>
                  </a:lnTo>
                  <a:lnTo>
                    <a:pt x="1673" y="133"/>
                  </a:lnTo>
                  <a:lnTo>
                    <a:pt x="1669" y="162"/>
                  </a:lnTo>
                  <a:lnTo>
                    <a:pt x="1664" y="191"/>
                  </a:lnTo>
                  <a:lnTo>
                    <a:pt x="1657" y="220"/>
                  </a:lnTo>
                  <a:lnTo>
                    <a:pt x="1649" y="249"/>
                  </a:lnTo>
                  <a:lnTo>
                    <a:pt x="1640" y="278"/>
                  </a:lnTo>
                  <a:lnTo>
                    <a:pt x="1633" y="304"/>
                  </a:lnTo>
                  <a:lnTo>
                    <a:pt x="1626" y="329"/>
                  </a:lnTo>
                  <a:lnTo>
                    <a:pt x="1620" y="349"/>
                  </a:lnTo>
                  <a:lnTo>
                    <a:pt x="1666" y="408"/>
                  </a:lnTo>
                  <a:lnTo>
                    <a:pt x="1717" y="458"/>
                  </a:lnTo>
                  <a:lnTo>
                    <a:pt x="1771" y="502"/>
                  </a:lnTo>
                  <a:lnTo>
                    <a:pt x="1773" y="504"/>
                  </a:lnTo>
                  <a:lnTo>
                    <a:pt x="1773" y="508"/>
                  </a:lnTo>
                  <a:lnTo>
                    <a:pt x="1775" y="511"/>
                  </a:lnTo>
                  <a:lnTo>
                    <a:pt x="1775" y="515"/>
                  </a:lnTo>
                  <a:lnTo>
                    <a:pt x="1777" y="517"/>
                  </a:lnTo>
                  <a:lnTo>
                    <a:pt x="1686" y="535"/>
                  </a:lnTo>
                  <a:lnTo>
                    <a:pt x="1604" y="557"/>
                  </a:lnTo>
                  <a:lnTo>
                    <a:pt x="1529" y="580"/>
                  </a:lnTo>
                  <a:lnTo>
                    <a:pt x="1462" y="606"/>
                  </a:lnTo>
                  <a:lnTo>
                    <a:pt x="1400" y="635"/>
                  </a:lnTo>
                  <a:lnTo>
                    <a:pt x="1342" y="666"/>
                  </a:lnTo>
                  <a:lnTo>
                    <a:pt x="1289" y="700"/>
                  </a:lnTo>
                  <a:lnTo>
                    <a:pt x="1239" y="735"/>
                  </a:lnTo>
                  <a:lnTo>
                    <a:pt x="1189" y="773"/>
                  </a:lnTo>
                  <a:lnTo>
                    <a:pt x="1140" y="813"/>
                  </a:lnTo>
                  <a:lnTo>
                    <a:pt x="1091" y="857"/>
                  </a:lnTo>
                  <a:lnTo>
                    <a:pt x="1039" y="908"/>
                  </a:lnTo>
                  <a:lnTo>
                    <a:pt x="995" y="958"/>
                  </a:lnTo>
                  <a:lnTo>
                    <a:pt x="955" y="1009"/>
                  </a:lnTo>
                  <a:lnTo>
                    <a:pt x="919" y="1060"/>
                  </a:lnTo>
                  <a:lnTo>
                    <a:pt x="880" y="1111"/>
                  </a:lnTo>
                  <a:lnTo>
                    <a:pt x="877" y="1115"/>
                  </a:lnTo>
                  <a:lnTo>
                    <a:pt x="871" y="1124"/>
                  </a:lnTo>
                  <a:lnTo>
                    <a:pt x="866" y="1135"/>
                  </a:lnTo>
                  <a:lnTo>
                    <a:pt x="860" y="1146"/>
                  </a:lnTo>
                  <a:lnTo>
                    <a:pt x="855" y="1153"/>
                  </a:lnTo>
                  <a:lnTo>
                    <a:pt x="851" y="1157"/>
                  </a:lnTo>
                  <a:lnTo>
                    <a:pt x="855" y="1100"/>
                  </a:lnTo>
                  <a:lnTo>
                    <a:pt x="855" y="1038"/>
                  </a:lnTo>
                  <a:lnTo>
                    <a:pt x="851" y="977"/>
                  </a:lnTo>
                  <a:lnTo>
                    <a:pt x="844" y="913"/>
                  </a:lnTo>
                  <a:lnTo>
                    <a:pt x="835" y="853"/>
                  </a:lnTo>
                  <a:lnTo>
                    <a:pt x="826" y="798"/>
                  </a:lnTo>
                  <a:lnTo>
                    <a:pt x="813" y="751"/>
                  </a:lnTo>
                  <a:lnTo>
                    <a:pt x="800" y="713"/>
                  </a:lnTo>
                  <a:lnTo>
                    <a:pt x="809" y="698"/>
                  </a:lnTo>
                  <a:lnTo>
                    <a:pt x="822" y="678"/>
                  </a:lnTo>
                  <a:lnTo>
                    <a:pt x="837" y="658"/>
                  </a:lnTo>
                  <a:lnTo>
                    <a:pt x="853" y="637"/>
                  </a:lnTo>
                  <a:lnTo>
                    <a:pt x="869" y="615"/>
                  </a:lnTo>
                  <a:lnTo>
                    <a:pt x="882" y="593"/>
                  </a:lnTo>
                  <a:lnTo>
                    <a:pt x="891" y="573"/>
                  </a:lnTo>
                  <a:lnTo>
                    <a:pt x="897" y="555"/>
                  </a:lnTo>
                  <a:lnTo>
                    <a:pt x="897" y="540"/>
                  </a:lnTo>
                  <a:lnTo>
                    <a:pt x="840" y="511"/>
                  </a:lnTo>
                  <a:lnTo>
                    <a:pt x="788" y="484"/>
                  </a:lnTo>
                  <a:lnTo>
                    <a:pt x="742" y="460"/>
                  </a:lnTo>
                  <a:lnTo>
                    <a:pt x="704" y="437"/>
                  </a:lnTo>
                  <a:lnTo>
                    <a:pt x="669" y="415"/>
                  </a:lnTo>
                  <a:lnTo>
                    <a:pt x="644" y="393"/>
                  </a:lnTo>
                  <a:lnTo>
                    <a:pt x="624" y="371"/>
                  </a:lnTo>
                  <a:lnTo>
                    <a:pt x="613" y="348"/>
                  </a:lnTo>
                  <a:lnTo>
                    <a:pt x="609" y="320"/>
                  </a:lnTo>
                  <a:lnTo>
                    <a:pt x="615" y="291"/>
                  </a:lnTo>
                  <a:lnTo>
                    <a:pt x="628" y="258"/>
                  </a:lnTo>
                  <a:lnTo>
                    <a:pt x="646" y="233"/>
                  </a:lnTo>
                  <a:lnTo>
                    <a:pt x="666" y="215"/>
                  </a:lnTo>
                  <a:lnTo>
                    <a:pt x="691" y="206"/>
                  </a:lnTo>
                  <a:lnTo>
                    <a:pt x="720" y="202"/>
                  </a:lnTo>
                  <a:lnTo>
                    <a:pt x="755" y="206"/>
                  </a:lnTo>
                  <a:lnTo>
                    <a:pt x="793" y="215"/>
                  </a:lnTo>
                  <a:lnTo>
                    <a:pt x="837" y="231"/>
                  </a:lnTo>
                  <a:lnTo>
                    <a:pt x="886" y="251"/>
                  </a:lnTo>
                  <a:lnTo>
                    <a:pt x="940" y="277"/>
                  </a:lnTo>
                  <a:lnTo>
                    <a:pt x="1000" y="308"/>
                  </a:lnTo>
                  <a:lnTo>
                    <a:pt x="1066" y="340"/>
                  </a:lnTo>
                  <a:lnTo>
                    <a:pt x="1137" y="378"/>
                  </a:lnTo>
                  <a:lnTo>
                    <a:pt x="1144" y="375"/>
                  </a:lnTo>
                  <a:lnTo>
                    <a:pt x="1142" y="338"/>
                  </a:lnTo>
                  <a:lnTo>
                    <a:pt x="1137" y="302"/>
                  </a:lnTo>
                  <a:lnTo>
                    <a:pt x="1129" y="264"/>
                  </a:lnTo>
                  <a:lnTo>
                    <a:pt x="1122" y="228"/>
                  </a:lnTo>
                  <a:lnTo>
                    <a:pt x="1115" y="189"/>
                  </a:lnTo>
                  <a:lnTo>
                    <a:pt x="1109" y="155"/>
                  </a:lnTo>
                  <a:lnTo>
                    <a:pt x="1106" y="120"/>
                  </a:lnTo>
                  <a:lnTo>
                    <a:pt x="1106" y="89"/>
                  </a:lnTo>
                  <a:lnTo>
                    <a:pt x="1111" y="62"/>
                  </a:lnTo>
                  <a:lnTo>
                    <a:pt x="1120" y="38"/>
                  </a:lnTo>
                  <a:lnTo>
                    <a:pt x="1137" y="18"/>
                  </a:lnTo>
                  <a:lnTo>
                    <a:pt x="1160" y="4"/>
                  </a:lnTo>
                  <a:lnTo>
                    <a:pt x="12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020AF0C-2EFA-4B6A-A494-787E571078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9872" y="1175323"/>
              <a:ext cx="388063" cy="272151"/>
            </a:xfrm>
            <a:custGeom>
              <a:avLst/>
              <a:gdLst>
                <a:gd name="T0" fmla="*/ 1182 w 4436"/>
                <a:gd name="T1" fmla="*/ 1064 h 3111"/>
                <a:gd name="T2" fmla="*/ 1302 w 4436"/>
                <a:gd name="T3" fmla="*/ 1351 h 3111"/>
                <a:gd name="T4" fmla="*/ 1236 w 4436"/>
                <a:gd name="T5" fmla="*/ 1649 h 3111"/>
                <a:gd name="T6" fmla="*/ 976 w 4436"/>
                <a:gd name="T7" fmla="*/ 1793 h 3111"/>
                <a:gd name="T8" fmla="*/ 702 w 4436"/>
                <a:gd name="T9" fmla="*/ 1633 h 3111"/>
                <a:gd name="T10" fmla="*/ 611 w 4436"/>
                <a:gd name="T11" fmla="*/ 1300 h 3111"/>
                <a:gd name="T12" fmla="*/ 744 w 4436"/>
                <a:gd name="T13" fmla="*/ 1027 h 3111"/>
                <a:gd name="T14" fmla="*/ 3564 w 4436"/>
                <a:gd name="T15" fmla="*/ 958 h 3111"/>
                <a:gd name="T16" fmla="*/ 3798 w 4436"/>
                <a:gd name="T17" fmla="*/ 1113 h 3111"/>
                <a:gd name="T18" fmla="*/ 3851 w 4436"/>
                <a:gd name="T19" fmla="*/ 1396 h 3111"/>
                <a:gd name="T20" fmla="*/ 3749 w 4436"/>
                <a:gd name="T21" fmla="*/ 1671 h 3111"/>
                <a:gd name="T22" fmla="*/ 3520 w 4436"/>
                <a:gd name="T23" fmla="*/ 1795 h 3111"/>
                <a:gd name="T24" fmla="*/ 3235 w 4436"/>
                <a:gd name="T25" fmla="*/ 1644 h 3111"/>
                <a:gd name="T26" fmla="*/ 3167 w 4436"/>
                <a:gd name="T27" fmla="*/ 1302 h 3111"/>
                <a:gd name="T28" fmla="*/ 3325 w 4436"/>
                <a:gd name="T29" fmla="*/ 1027 h 3111"/>
                <a:gd name="T30" fmla="*/ 2318 w 4436"/>
                <a:gd name="T31" fmla="*/ 2 h 3111"/>
                <a:gd name="T32" fmla="*/ 2613 w 4436"/>
                <a:gd name="T33" fmla="*/ 102 h 3111"/>
                <a:gd name="T34" fmla="*/ 2871 w 4436"/>
                <a:gd name="T35" fmla="*/ 233 h 3111"/>
                <a:gd name="T36" fmla="*/ 3215 w 4436"/>
                <a:gd name="T37" fmla="*/ 218 h 3111"/>
                <a:gd name="T38" fmla="*/ 3642 w 4436"/>
                <a:gd name="T39" fmla="*/ 153 h 3111"/>
                <a:gd name="T40" fmla="*/ 4082 w 4436"/>
                <a:gd name="T41" fmla="*/ 240 h 3111"/>
                <a:gd name="T42" fmla="*/ 4364 w 4436"/>
                <a:gd name="T43" fmla="*/ 467 h 3111"/>
                <a:gd name="T44" fmla="*/ 4418 w 4436"/>
                <a:gd name="T45" fmla="*/ 884 h 3111"/>
                <a:gd name="T46" fmla="*/ 4222 w 4436"/>
                <a:gd name="T47" fmla="*/ 1284 h 3111"/>
                <a:gd name="T48" fmla="*/ 3955 w 4436"/>
                <a:gd name="T49" fmla="*/ 1565 h 3111"/>
                <a:gd name="T50" fmla="*/ 3944 w 4436"/>
                <a:gd name="T51" fmla="*/ 1400 h 3111"/>
                <a:gd name="T52" fmla="*/ 3880 w 4436"/>
                <a:gd name="T53" fmla="*/ 1027 h 3111"/>
                <a:gd name="T54" fmla="*/ 4071 w 4436"/>
                <a:gd name="T55" fmla="*/ 1022 h 3111"/>
                <a:gd name="T56" fmla="*/ 4236 w 4436"/>
                <a:gd name="T57" fmla="*/ 831 h 3111"/>
                <a:gd name="T58" fmla="*/ 4167 w 4436"/>
                <a:gd name="T59" fmla="*/ 562 h 3111"/>
                <a:gd name="T60" fmla="*/ 3938 w 4436"/>
                <a:gd name="T61" fmla="*/ 438 h 3111"/>
                <a:gd name="T62" fmla="*/ 3584 w 4436"/>
                <a:gd name="T63" fmla="*/ 431 h 3111"/>
                <a:gd name="T64" fmla="*/ 3165 w 4436"/>
                <a:gd name="T65" fmla="*/ 582 h 3111"/>
                <a:gd name="T66" fmla="*/ 2933 w 4436"/>
                <a:gd name="T67" fmla="*/ 918 h 3111"/>
                <a:gd name="T68" fmla="*/ 2865 w 4436"/>
                <a:gd name="T69" fmla="*/ 1396 h 3111"/>
                <a:gd name="T70" fmla="*/ 2738 w 4436"/>
                <a:gd name="T71" fmla="*/ 1847 h 3111"/>
                <a:gd name="T72" fmla="*/ 2513 w 4436"/>
                <a:gd name="T73" fmla="*/ 2264 h 3111"/>
                <a:gd name="T74" fmla="*/ 2347 w 4436"/>
                <a:gd name="T75" fmla="*/ 2738 h 3111"/>
                <a:gd name="T76" fmla="*/ 2309 w 4436"/>
                <a:gd name="T77" fmla="*/ 3084 h 3111"/>
                <a:gd name="T78" fmla="*/ 2198 w 4436"/>
                <a:gd name="T79" fmla="*/ 3104 h 3111"/>
                <a:gd name="T80" fmla="*/ 2155 w 4436"/>
                <a:gd name="T81" fmla="*/ 2942 h 3111"/>
                <a:gd name="T82" fmla="*/ 2029 w 4436"/>
                <a:gd name="T83" fmla="*/ 2424 h 3111"/>
                <a:gd name="T84" fmla="*/ 1798 w 4436"/>
                <a:gd name="T85" fmla="*/ 2005 h 3111"/>
                <a:gd name="T86" fmla="*/ 1615 w 4436"/>
                <a:gd name="T87" fmla="*/ 1584 h 3111"/>
                <a:gd name="T88" fmla="*/ 1542 w 4436"/>
                <a:gd name="T89" fmla="*/ 1105 h 3111"/>
                <a:gd name="T90" fmla="*/ 1407 w 4436"/>
                <a:gd name="T91" fmla="*/ 691 h 3111"/>
                <a:gd name="T92" fmla="*/ 1093 w 4436"/>
                <a:gd name="T93" fmla="*/ 475 h 3111"/>
                <a:gd name="T94" fmla="*/ 640 w 4436"/>
                <a:gd name="T95" fmla="*/ 424 h 3111"/>
                <a:gd name="T96" fmla="*/ 360 w 4436"/>
                <a:gd name="T97" fmla="*/ 509 h 3111"/>
                <a:gd name="T98" fmla="*/ 191 w 4436"/>
                <a:gd name="T99" fmla="*/ 715 h 3111"/>
                <a:gd name="T100" fmla="*/ 260 w 4436"/>
                <a:gd name="T101" fmla="*/ 965 h 3111"/>
                <a:gd name="T102" fmla="*/ 451 w 4436"/>
                <a:gd name="T103" fmla="*/ 1044 h 3111"/>
                <a:gd name="T104" fmla="*/ 513 w 4436"/>
                <a:gd name="T105" fmla="*/ 1213 h 3111"/>
                <a:gd name="T106" fmla="*/ 547 w 4436"/>
                <a:gd name="T107" fmla="*/ 1607 h 3111"/>
                <a:gd name="T108" fmla="*/ 204 w 4436"/>
                <a:gd name="T109" fmla="*/ 1264 h 3111"/>
                <a:gd name="T110" fmla="*/ 16 w 4436"/>
                <a:gd name="T111" fmla="*/ 889 h 3111"/>
                <a:gd name="T112" fmla="*/ 69 w 4436"/>
                <a:gd name="T113" fmla="*/ 493 h 3111"/>
                <a:gd name="T114" fmla="*/ 371 w 4436"/>
                <a:gd name="T115" fmla="*/ 240 h 3111"/>
                <a:gd name="T116" fmla="*/ 815 w 4436"/>
                <a:gd name="T117" fmla="*/ 145 h 3111"/>
                <a:gd name="T118" fmla="*/ 1333 w 4436"/>
                <a:gd name="T119" fmla="*/ 215 h 3111"/>
                <a:gd name="T120" fmla="*/ 1669 w 4436"/>
                <a:gd name="T121" fmla="*/ 235 h 3111"/>
                <a:gd name="T122" fmla="*/ 1876 w 4436"/>
                <a:gd name="T123" fmla="*/ 115 h 3111"/>
                <a:gd name="T124" fmla="*/ 2125 w 4436"/>
                <a:gd name="T125" fmla="*/ 9 h 3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36" h="3111">
                  <a:moveTo>
                    <a:pt x="951" y="956"/>
                  </a:moveTo>
                  <a:lnTo>
                    <a:pt x="1005" y="964"/>
                  </a:lnTo>
                  <a:lnTo>
                    <a:pt x="1056" y="978"/>
                  </a:lnTo>
                  <a:lnTo>
                    <a:pt x="1104" y="1002"/>
                  </a:lnTo>
                  <a:lnTo>
                    <a:pt x="1144" y="1029"/>
                  </a:lnTo>
                  <a:lnTo>
                    <a:pt x="1182" y="1064"/>
                  </a:lnTo>
                  <a:lnTo>
                    <a:pt x="1213" y="1104"/>
                  </a:lnTo>
                  <a:lnTo>
                    <a:pt x="1240" y="1147"/>
                  </a:lnTo>
                  <a:lnTo>
                    <a:pt x="1264" y="1196"/>
                  </a:lnTo>
                  <a:lnTo>
                    <a:pt x="1282" y="1245"/>
                  </a:lnTo>
                  <a:lnTo>
                    <a:pt x="1295" y="1298"/>
                  </a:lnTo>
                  <a:lnTo>
                    <a:pt x="1302" y="1351"/>
                  </a:lnTo>
                  <a:lnTo>
                    <a:pt x="1304" y="1404"/>
                  </a:lnTo>
                  <a:lnTo>
                    <a:pt x="1302" y="1458"/>
                  </a:lnTo>
                  <a:lnTo>
                    <a:pt x="1293" y="1509"/>
                  </a:lnTo>
                  <a:lnTo>
                    <a:pt x="1280" y="1560"/>
                  </a:lnTo>
                  <a:lnTo>
                    <a:pt x="1262" y="1605"/>
                  </a:lnTo>
                  <a:lnTo>
                    <a:pt x="1236" y="1649"/>
                  </a:lnTo>
                  <a:lnTo>
                    <a:pt x="1207" y="1689"/>
                  </a:lnTo>
                  <a:lnTo>
                    <a:pt x="1173" y="1724"/>
                  </a:lnTo>
                  <a:lnTo>
                    <a:pt x="1131" y="1751"/>
                  </a:lnTo>
                  <a:lnTo>
                    <a:pt x="1084" y="1773"/>
                  </a:lnTo>
                  <a:lnTo>
                    <a:pt x="1033" y="1787"/>
                  </a:lnTo>
                  <a:lnTo>
                    <a:pt x="976" y="1793"/>
                  </a:lnTo>
                  <a:lnTo>
                    <a:pt x="922" y="1785"/>
                  </a:lnTo>
                  <a:lnTo>
                    <a:pt x="871" y="1771"/>
                  </a:lnTo>
                  <a:lnTo>
                    <a:pt x="822" y="1747"/>
                  </a:lnTo>
                  <a:lnTo>
                    <a:pt x="778" y="1715"/>
                  </a:lnTo>
                  <a:lnTo>
                    <a:pt x="738" y="1676"/>
                  </a:lnTo>
                  <a:lnTo>
                    <a:pt x="702" y="1633"/>
                  </a:lnTo>
                  <a:lnTo>
                    <a:pt x="671" y="1584"/>
                  </a:lnTo>
                  <a:lnTo>
                    <a:pt x="645" y="1531"/>
                  </a:lnTo>
                  <a:lnTo>
                    <a:pt x="627" y="1475"/>
                  </a:lnTo>
                  <a:lnTo>
                    <a:pt x="615" y="1418"/>
                  </a:lnTo>
                  <a:lnTo>
                    <a:pt x="609" y="1360"/>
                  </a:lnTo>
                  <a:lnTo>
                    <a:pt x="611" y="1300"/>
                  </a:lnTo>
                  <a:lnTo>
                    <a:pt x="620" y="1244"/>
                  </a:lnTo>
                  <a:lnTo>
                    <a:pt x="636" y="1185"/>
                  </a:lnTo>
                  <a:lnTo>
                    <a:pt x="656" y="1135"/>
                  </a:lnTo>
                  <a:lnTo>
                    <a:pt x="680" y="1093"/>
                  </a:lnTo>
                  <a:lnTo>
                    <a:pt x="709" y="1056"/>
                  </a:lnTo>
                  <a:lnTo>
                    <a:pt x="744" y="1027"/>
                  </a:lnTo>
                  <a:lnTo>
                    <a:pt x="785" y="1002"/>
                  </a:lnTo>
                  <a:lnTo>
                    <a:pt x="835" y="978"/>
                  </a:lnTo>
                  <a:lnTo>
                    <a:pt x="893" y="960"/>
                  </a:lnTo>
                  <a:lnTo>
                    <a:pt x="951" y="956"/>
                  </a:lnTo>
                  <a:close/>
                  <a:moveTo>
                    <a:pt x="3504" y="955"/>
                  </a:moveTo>
                  <a:lnTo>
                    <a:pt x="3564" y="958"/>
                  </a:lnTo>
                  <a:lnTo>
                    <a:pt x="3616" y="969"/>
                  </a:lnTo>
                  <a:lnTo>
                    <a:pt x="3664" y="987"/>
                  </a:lnTo>
                  <a:lnTo>
                    <a:pt x="3705" y="1011"/>
                  </a:lnTo>
                  <a:lnTo>
                    <a:pt x="3742" y="1040"/>
                  </a:lnTo>
                  <a:lnTo>
                    <a:pt x="3773" y="1075"/>
                  </a:lnTo>
                  <a:lnTo>
                    <a:pt x="3798" y="1113"/>
                  </a:lnTo>
                  <a:lnTo>
                    <a:pt x="3818" y="1155"/>
                  </a:lnTo>
                  <a:lnTo>
                    <a:pt x="3835" y="1200"/>
                  </a:lnTo>
                  <a:lnTo>
                    <a:pt x="3845" y="1247"/>
                  </a:lnTo>
                  <a:lnTo>
                    <a:pt x="3853" y="1296"/>
                  </a:lnTo>
                  <a:lnTo>
                    <a:pt x="3853" y="1347"/>
                  </a:lnTo>
                  <a:lnTo>
                    <a:pt x="3851" y="1396"/>
                  </a:lnTo>
                  <a:lnTo>
                    <a:pt x="3844" y="1447"/>
                  </a:lnTo>
                  <a:lnTo>
                    <a:pt x="3833" y="1496"/>
                  </a:lnTo>
                  <a:lnTo>
                    <a:pt x="3818" y="1544"/>
                  </a:lnTo>
                  <a:lnTo>
                    <a:pt x="3798" y="1589"/>
                  </a:lnTo>
                  <a:lnTo>
                    <a:pt x="3775" y="1633"/>
                  </a:lnTo>
                  <a:lnTo>
                    <a:pt x="3749" y="1671"/>
                  </a:lnTo>
                  <a:lnTo>
                    <a:pt x="3718" y="1705"/>
                  </a:lnTo>
                  <a:lnTo>
                    <a:pt x="3685" y="1736"/>
                  </a:lnTo>
                  <a:lnTo>
                    <a:pt x="3649" y="1760"/>
                  </a:lnTo>
                  <a:lnTo>
                    <a:pt x="3609" y="1778"/>
                  </a:lnTo>
                  <a:lnTo>
                    <a:pt x="3565" y="1791"/>
                  </a:lnTo>
                  <a:lnTo>
                    <a:pt x="3520" y="1795"/>
                  </a:lnTo>
                  <a:lnTo>
                    <a:pt x="3473" y="1791"/>
                  </a:lnTo>
                  <a:lnTo>
                    <a:pt x="3413" y="1776"/>
                  </a:lnTo>
                  <a:lnTo>
                    <a:pt x="3360" y="1755"/>
                  </a:lnTo>
                  <a:lnTo>
                    <a:pt x="3313" y="1724"/>
                  </a:lnTo>
                  <a:lnTo>
                    <a:pt x="3271" y="1687"/>
                  </a:lnTo>
                  <a:lnTo>
                    <a:pt x="3235" y="1644"/>
                  </a:lnTo>
                  <a:lnTo>
                    <a:pt x="3205" y="1596"/>
                  </a:lnTo>
                  <a:lnTo>
                    <a:pt x="3184" y="1544"/>
                  </a:lnTo>
                  <a:lnTo>
                    <a:pt x="3169" y="1487"/>
                  </a:lnTo>
                  <a:lnTo>
                    <a:pt x="3160" y="1427"/>
                  </a:lnTo>
                  <a:lnTo>
                    <a:pt x="3160" y="1365"/>
                  </a:lnTo>
                  <a:lnTo>
                    <a:pt x="3167" y="1302"/>
                  </a:lnTo>
                  <a:lnTo>
                    <a:pt x="3184" y="1238"/>
                  </a:lnTo>
                  <a:lnTo>
                    <a:pt x="3207" y="1175"/>
                  </a:lnTo>
                  <a:lnTo>
                    <a:pt x="3233" y="1127"/>
                  </a:lnTo>
                  <a:lnTo>
                    <a:pt x="3260" y="1087"/>
                  </a:lnTo>
                  <a:lnTo>
                    <a:pt x="3291" y="1053"/>
                  </a:lnTo>
                  <a:lnTo>
                    <a:pt x="3325" y="1027"/>
                  </a:lnTo>
                  <a:lnTo>
                    <a:pt x="3362" y="1004"/>
                  </a:lnTo>
                  <a:lnTo>
                    <a:pt x="3405" y="985"/>
                  </a:lnTo>
                  <a:lnTo>
                    <a:pt x="3451" y="969"/>
                  </a:lnTo>
                  <a:lnTo>
                    <a:pt x="3504" y="955"/>
                  </a:lnTo>
                  <a:close/>
                  <a:moveTo>
                    <a:pt x="2253" y="0"/>
                  </a:moveTo>
                  <a:lnTo>
                    <a:pt x="2318" y="2"/>
                  </a:lnTo>
                  <a:lnTo>
                    <a:pt x="2378" y="9"/>
                  </a:lnTo>
                  <a:lnTo>
                    <a:pt x="2433" y="22"/>
                  </a:lnTo>
                  <a:lnTo>
                    <a:pt x="2482" y="38"/>
                  </a:lnTo>
                  <a:lnTo>
                    <a:pt x="2529" y="58"/>
                  </a:lnTo>
                  <a:lnTo>
                    <a:pt x="2571" y="80"/>
                  </a:lnTo>
                  <a:lnTo>
                    <a:pt x="2613" y="102"/>
                  </a:lnTo>
                  <a:lnTo>
                    <a:pt x="2653" y="127"/>
                  </a:lnTo>
                  <a:lnTo>
                    <a:pt x="2693" y="151"/>
                  </a:lnTo>
                  <a:lnTo>
                    <a:pt x="2735" y="175"/>
                  </a:lnTo>
                  <a:lnTo>
                    <a:pt x="2776" y="196"/>
                  </a:lnTo>
                  <a:lnTo>
                    <a:pt x="2822" y="216"/>
                  </a:lnTo>
                  <a:lnTo>
                    <a:pt x="2871" y="233"/>
                  </a:lnTo>
                  <a:lnTo>
                    <a:pt x="2924" y="247"/>
                  </a:lnTo>
                  <a:lnTo>
                    <a:pt x="2982" y="255"/>
                  </a:lnTo>
                  <a:lnTo>
                    <a:pt x="3042" y="253"/>
                  </a:lnTo>
                  <a:lnTo>
                    <a:pt x="3100" y="245"/>
                  </a:lnTo>
                  <a:lnTo>
                    <a:pt x="3158" y="233"/>
                  </a:lnTo>
                  <a:lnTo>
                    <a:pt x="3215" y="218"/>
                  </a:lnTo>
                  <a:lnTo>
                    <a:pt x="3267" y="204"/>
                  </a:lnTo>
                  <a:lnTo>
                    <a:pt x="3316" y="191"/>
                  </a:lnTo>
                  <a:lnTo>
                    <a:pt x="3393" y="175"/>
                  </a:lnTo>
                  <a:lnTo>
                    <a:pt x="3473" y="162"/>
                  </a:lnTo>
                  <a:lnTo>
                    <a:pt x="3556" y="155"/>
                  </a:lnTo>
                  <a:lnTo>
                    <a:pt x="3642" y="153"/>
                  </a:lnTo>
                  <a:lnTo>
                    <a:pt x="3727" y="156"/>
                  </a:lnTo>
                  <a:lnTo>
                    <a:pt x="3809" y="164"/>
                  </a:lnTo>
                  <a:lnTo>
                    <a:pt x="3887" y="176"/>
                  </a:lnTo>
                  <a:lnTo>
                    <a:pt x="3960" y="195"/>
                  </a:lnTo>
                  <a:lnTo>
                    <a:pt x="4022" y="216"/>
                  </a:lnTo>
                  <a:lnTo>
                    <a:pt x="4082" y="240"/>
                  </a:lnTo>
                  <a:lnTo>
                    <a:pt x="4138" y="269"/>
                  </a:lnTo>
                  <a:lnTo>
                    <a:pt x="4193" y="300"/>
                  </a:lnTo>
                  <a:lnTo>
                    <a:pt x="4244" y="335"/>
                  </a:lnTo>
                  <a:lnTo>
                    <a:pt x="4289" y="375"/>
                  </a:lnTo>
                  <a:lnTo>
                    <a:pt x="4329" y="418"/>
                  </a:lnTo>
                  <a:lnTo>
                    <a:pt x="4364" y="467"/>
                  </a:lnTo>
                  <a:lnTo>
                    <a:pt x="4398" y="533"/>
                  </a:lnTo>
                  <a:lnTo>
                    <a:pt x="4420" y="602"/>
                  </a:lnTo>
                  <a:lnTo>
                    <a:pt x="4433" y="671"/>
                  </a:lnTo>
                  <a:lnTo>
                    <a:pt x="4436" y="742"/>
                  </a:lnTo>
                  <a:lnTo>
                    <a:pt x="4431" y="813"/>
                  </a:lnTo>
                  <a:lnTo>
                    <a:pt x="4418" y="884"/>
                  </a:lnTo>
                  <a:lnTo>
                    <a:pt x="4398" y="955"/>
                  </a:lnTo>
                  <a:lnTo>
                    <a:pt x="4371" y="1024"/>
                  </a:lnTo>
                  <a:lnTo>
                    <a:pt x="4340" y="1091"/>
                  </a:lnTo>
                  <a:lnTo>
                    <a:pt x="4304" y="1158"/>
                  </a:lnTo>
                  <a:lnTo>
                    <a:pt x="4265" y="1222"/>
                  </a:lnTo>
                  <a:lnTo>
                    <a:pt x="4222" y="1284"/>
                  </a:lnTo>
                  <a:lnTo>
                    <a:pt x="4178" y="1342"/>
                  </a:lnTo>
                  <a:lnTo>
                    <a:pt x="4133" y="1396"/>
                  </a:lnTo>
                  <a:lnTo>
                    <a:pt x="4087" y="1445"/>
                  </a:lnTo>
                  <a:lnTo>
                    <a:pt x="4042" y="1491"/>
                  </a:lnTo>
                  <a:lnTo>
                    <a:pt x="3996" y="1531"/>
                  </a:lnTo>
                  <a:lnTo>
                    <a:pt x="3955" y="1565"/>
                  </a:lnTo>
                  <a:lnTo>
                    <a:pt x="3916" y="1595"/>
                  </a:lnTo>
                  <a:lnTo>
                    <a:pt x="3904" y="1595"/>
                  </a:lnTo>
                  <a:lnTo>
                    <a:pt x="3904" y="1591"/>
                  </a:lnTo>
                  <a:lnTo>
                    <a:pt x="3924" y="1531"/>
                  </a:lnTo>
                  <a:lnTo>
                    <a:pt x="3936" y="1467"/>
                  </a:lnTo>
                  <a:lnTo>
                    <a:pt x="3944" y="1400"/>
                  </a:lnTo>
                  <a:lnTo>
                    <a:pt x="3944" y="1333"/>
                  </a:lnTo>
                  <a:lnTo>
                    <a:pt x="3940" y="1265"/>
                  </a:lnTo>
                  <a:lnTo>
                    <a:pt x="3933" y="1200"/>
                  </a:lnTo>
                  <a:lnTo>
                    <a:pt x="3918" y="1138"/>
                  </a:lnTo>
                  <a:lnTo>
                    <a:pt x="3902" y="1080"/>
                  </a:lnTo>
                  <a:lnTo>
                    <a:pt x="3880" y="1027"/>
                  </a:lnTo>
                  <a:lnTo>
                    <a:pt x="3880" y="1024"/>
                  </a:lnTo>
                  <a:lnTo>
                    <a:pt x="3916" y="1025"/>
                  </a:lnTo>
                  <a:lnTo>
                    <a:pt x="3955" y="1027"/>
                  </a:lnTo>
                  <a:lnTo>
                    <a:pt x="3993" y="1027"/>
                  </a:lnTo>
                  <a:lnTo>
                    <a:pt x="4033" y="1025"/>
                  </a:lnTo>
                  <a:lnTo>
                    <a:pt x="4071" y="1022"/>
                  </a:lnTo>
                  <a:lnTo>
                    <a:pt x="4107" y="1016"/>
                  </a:lnTo>
                  <a:lnTo>
                    <a:pt x="4140" y="1005"/>
                  </a:lnTo>
                  <a:lnTo>
                    <a:pt x="4171" y="993"/>
                  </a:lnTo>
                  <a:lnTo>
                    <a:pt x="4195" y="976"/>
                  </a:lnTo>
                  <a:lnTo>
                    <a:pt x="4213" y="955"/>
                  </a:lnTo>
                  <a:lnTo>
                    <a:pt x="4236" y="831"/>
                  </a:lnTo>
                  <a:lnTo>
                    <a:pt x="4242" y="775"/>
                  </a:lnTo>
                  <a:lnTo>
                    <a:pt x="4240" y="724"/>
                  </a:lnTo>
                  <a:lnTo>
                    <a:pt x="4231" y="676"/>
                  </a:lnTo>
                  <a:lnTo>
                    <a:pt x="4215" y="635"/>
                  </a:lnTo>
                  <a:lnTo>
                    <a:pt x="4193" y="596"/>
                  </a:lnTo>
                  <a:lnTo>
                    <a:pt x="4167" y="562"/>
                  </a:lnTo>
                  <a:lnTo>
                    <a:pt x="4136" y="533"/>
                  </a:lnTo>
                  <a:lnTo>
                    <a:pt x="4102" y="505"/>
                  </a:lnTo>
                  <a:lnTo>
                    <a:pt x="4065" y="484"/>
                  </a:lnTo>
                  <a:lnTo>
                    <a:pt x="4027" y="465"/>
                  </a:lnTo>
                  <a:lnTo>
                    <a:pt x="3987" y="451"/>
                  </a:lnTo>
                  <a:lnTo>
                    <a:pt x="3938" y="438"/>
                  </a:lnTo>
                  <a:lnTo>
                    <a:pt x="3884" y="427"/>
                  </a:lnTo>
                  <a:lnTo>
                    <a:pt x="3824" y="422"/>
                  </a:lnTo>
                  <a:lnTo>
                    <a:pt x="3762" y="418"/>
                  </a:lnTo>
                  <a:lnTo>
                    <a:pt x="3700" y="418"/>
                  </a:lnTo>
                  <a:lnTo>
                    <a:pt x="3640" y="424"/>
                  </a:lnTo>
                  <a:lnTo>
                    <a:pt x="3584" y="431"/>
                  </a:lnTo>
                  <a:lnTo>
                    <a:pt x="3500" y="449"/>
                  </a:lnTo>
                  <a:lnTo>
                    <a:pt x="3424" y="467"/>
                  </a:lnTo>
                  <a:lnTo>
                    <a:pt x="3351" y="491"/>
                  </a:lnTo>
                  <a:lnTo>
                    <a:pt x="3284" y="516"/>
                  </a:lnTo>
                  <a:lnTo>
                    <a:pt x="3222" y="547"/>
                  </a:lnTo>
                  <a:lnTo>
                    <a:pt x="3165" y="582"/>
                  </a:lnTo>
                  <a:lnTo>
                    <a:pt x="3113" y="622"/>
                  </a:lnTo>
                  <a:lnTo>
                    <a:pt x="3067" y="669"/>
                  </a:lnTo>
                  <a:lnTo>
                    <a:pt x="3025" y="720"/>
                  </a:lnTo>
                  <a:lnTo>
                    <a:pt x="2989" y="780"/>
                  </a:lnTo>
                  <a:lnTo>
                    <a:pt x="2958" y="845"/>
                  </a:lnTo>
                  <a:lnTo>
                    <a:pt x="2933" y="918"/>
                  </a:lnTo>
                  <a:lnTo>
                    <a:pt x="2913" y="993"/>
                  </a:lnTo>
                  <a:lnTo>
                    <a:pt x="2900" y="1069"/>
                  </a:lnTo>
                  <a:lnTo>
                    <a:pt x="2889" y="1151"/>
                  </a:lnTo>
                  <a:lnTo>
                    <a:pt x="2882" y="1231"/>
                  </a:lnTo>
                  <a:lnTo>
                    <a:pt x="2875" y="1315"/>
                  </a:lnTo>
                  <a:lnTo>
                    <a:pt x="2865" y="1396"/>
                  </a:lnTo>
                  <a:lnTo>
                    <a:pt x="2856" y="1476"/>
                  </a:lnTo>
                  <a:lnTo>
                    <a:pt x="2844" y="1555"/>
                  </a:lnTo>
                  <a:lnTo>
                    <a:pt x="2827" y="1629"/>
                  </a:lnTo>
                  <a:lnTo>
                    <a:pt x="2804" y="1698"/>
                  </a:lnTo>
                  <a:lnTo>
                    <a:pt x="2773" y="1775"/>
                  </a:lnTo>
                  <a:lnTo>
                    <a:pt x="2738" y="1847"/>
                  </a:lnTo>
                  <a:lnTo>
                    <a:pt x="2702" y="1918"/>
                  </a:lnTo>
                  <a:lnTo>
                    <a:pt x="2664" y="1987"/>
                  </a:lnTo>
                  <a:lnTo>
                    <a:pt x="2625" y="2056"/>
                  </a:lnTo>
                  <a:lnTo>
                    <a:pt x="2587" y="2124"/>
                  </a:lnTo>
                  <a:lnTo>
                    <a:pt x="2549" y="2193"/>
                  </a:lnTo>
                  <a:lnTo>
                    <a:pt x="2513" y="2264"/>
                  </a:lnTo>
                  <a:lnTo>
                    <a:pt x="2476" y="2335"/>
                  </a:lnTo>
                  <a:lnTo>
                    <a:pt x="2444" y="2409"/>
                  </a:lnTo>
                  <a:lnTo>
                    <a:pt x="2415" y="2485"/>
                  </a:lnTo>
                  <a:lnTo>
                    <a:pt x="2387" y="2565"/>
                  </a:lnTo>
                  <a:lnTo>
                    <a:pt x="2365" y="2649"/>
                  </a:lnTo>
                  <a:lnTo>
                    <a:pt x="2347" y="2738"/>
                  </a:lnTo>
                  <a:lnTo>
                    <a:pt x="2336" y="2833"/>
                  </a:lnTo>
                  <a:lnTo>
                    <a:pt x="2331" y="2933"/>
                  </a:lnTo>
                  <a:lnTo>
                    <a:pt x="2333" y="3038"/>
                  </a:lnTo>
                  <a:lnTo>
                    <a:pt x="2324" y="3056"/>
                  </a:lnTo>
                  <a:lnTo>
                    <a:pt x="2316" y="3071"/>
                  </a:lnTo>
                  <a:lnTo>
                    <a:pt x="2309" y="3084"/>
                  </a:lnTo>
                  <a:lnTo>
                    <a:pt x="2300" y="3095"/>
                  </a:lnTo>
                  <a:lnTo>
                    <a:pt x="2287" y="3104"/>
                  </a:lnTo>
                  <a:lnTo>
                    <a:pt x="2269" y="3109"/>
                  </a:lnTo>
                  <a:lnTo>
                    <a:pt x="2244" y="3111"/>
                  </a:lnTo>
                  <a:lnTo>
                    <a:pt x="2218" y="3109"/>
                  </a:lnTo>
                  <a:lnTo>
                    <a:pt x="2198" y="3104"/>
                  </a:lnTo>
                  <a:lnTo>
                    <a:pt x="2184" y="3096"/>
                  </a:lnTo>
                  <a:lnTo>
                    <a:pt x="2173" y="3085"/>
                  </a:lnTo>
                  <a:lnTo>
                    <a:pt x="2165" y="3073"/>
                  </a:lnTo>
                  <a:lnTo>
                    <a:pt x="2160" y="3060"/>
                  </a:lnTo>
                  <a:lnTo>
                    <a:pt x="2156" y="3047"/>
                  </a:lnTo>
                  <a:lnTo>
                    <a:pt x="2155" y="2942"/>
                  </a:lnTo>
                  <a:lnTo>
                    <a:pt x="2147" y="2844"/>
                  </a:lnTo>
                  <a:lnTo>
                    <a:pt x="2133" y="2749"/>
                  </a:lnTo>
                  <a:lnTo>
                    <a:pt x="2115" y="2662"/>
                  </a:lnTo>
                  <a:lnTo>
                    <a:pt x="2089" y="2578"/>
                  </a:lnTo>
                  <a:lnTo>
                    <a:pt x="2062" y="2498"/>
                  </a:lnTo>
                  <a:lnTo>
                    <a:pt x="2029" y="2424"/>
                  </a:lnTo>
                  <a:lnTo>
                    <a:pt x="1995" y="2349"/>
                  </a:lnTo>
                  <a:lnTo>
                    <a:pt x="1956" y="2278"/>
                  </a:lnTo>
                  <a:lnTo>
                    <a:pt x="1918" y="2209"/>
                  </a:lnTo>
                  <a:lnTo>
                    <a:pt x="1878" y="2142"/>
                  </a:lnTo>
                  <a:lnTo>
                    <a:pt x="1838" y="2073"/>
                  </a:lnTo>
                  <a:lnTo>
                    <a:pt x="1798" y="2005"/>
                  </a:lnTo>
                  <a:lnTo>
                    <a:pt x="1760" y="1936"/>
                  </a:lnTo>
                  <a:lnTo>
                    <a:pt x="1724" y="1865"/>
                  </a:lnTo>
                  <a:lnTo>
                    <a:pt x="1687" y="1795"/>
                  </a:lnTo>
                  <a:lnTo>
                    <a:pt x="1656" y="1720"/>
                  </a:lnTo>
                  <a:lnTo>
                    <a:pt x="1633" y="1653"/>
                  </a:lnTo>
                  <a:lnTo>
                    <a:pt x="1615" y="1584"/>
                  </a:lnTo>
                  <a:lnTo>
                    <a:pt x="1600" y="1507"/>
                  </a:lnTo>
                  <a:lnTo>
                    <a:pt x="1587" y="1429"/>
                  </a:lnTo>
                  <a:lnTo>
                    <a:pt x="1575" y="1349"/>
                  </a:lnTo>
                  <a:lnTo>
                    <a:pt x="1565" y="1267"/>
                  </a:lnTo>
                  <a:lnTo>
                    <a:pt x="1555" y="1185"/>
                  </a:lnTo>
                  <a:lnTo>
                    <a:pt x="1542" y="1105"/>
                  </a:lnTo>
                  <a:lnTo>
                    <a:pt x="1529" y="1025"/>
                  </a:lnTo>
                  <a:lnTo>
                    <a:pt x="1515" y="949"/>
                  </a:lnTo>
                  <a:lnTo>
                    <a:pt x="1495" y="876"/>
                  </a:lnTo>
                  <a:lnTo>
                    <a:pt x="1471" y="809"/>
                  </a:lnTo>
                  <a:lnTo>
                    <a:pt x="1442" y="745"/>
                  </a:lnTo>
                  <a:lnTo>
                    <a:pt x="1407" y="691"/>
                  </a:lnTo>
                  <a:lnTo>
                    <a:pt x="1369" y="644"/>
                  </a:lnTo>
                  <a:lnTo>
                    <a:pt x="1324" y="602"/>
                  </a:lnTo>
                  <a:lnTo>
                    <a:pt x="1273" y="562"/>
                  </a:lnTo>
                  <a:lnTo>
                    <a:pt x="1216" y="529"/>
                  </a:lnTo>
                  <a:lnTo>
                    <a:pt x="1156" y="500"/>
                  </a:lnTo>
                  <a:lnTo>
                    <a:pt x="1093" y="475"/>
                  </a:lnTo>
                  <a:lnTo>
                    <a:pt x="1025" y="453"/>
                  </a:lnTo>
                  <a:lnTo>
                    <a:pt x="956" y="435"/>
                  </a:lnTo>
                  <a:lnTo>
                    <a:pt x="800" y="424"/>
                  </a:lnTo>
                  <a:lnTo>
                    <a:pt x="749" y="418"/>
                  </a:lnTo>
                  <a:lnTo>
                    <a:pt x="695" y="418"/>
                  </a:lnTo>
                  <a:lnTo>
                    <a:pt x="640" y="424"/>
                  </a:lnTo>
                  <a:lnTo>
                    <a:pt x="585" y="433"/>
                  </a:lnTo>
                  <a:lnTo>
                    <a:pt x="536" y="444"/>
                  </a:lnTo>
                  <a:lnTo>
                    <a:pt x="493" y="455"/>
                  </a:lnTo>
                  <a:lnTo>
                    <a:pt x="447" y="471"/>
                  </a:lnTo>
                  <a:lnTo>
                    <a:pt x="402" y="489"/>
                  </a:lnTo>
                  <a:lnTo>
                    <a:pt x="360" y="509"/>
                  </a:lnTo>
                  <a:lnTo>
                    <a:pt x="320" y="535"/>
                  </a:lnTo>
                  <a:lnTo>
                    <a:pt x="284" y="562"/>
                  </a:lnTo>
                  <a:lnTo>
                    <a:pt x="251" y="595"/>
                  </a:lnTo>
                  <a:lnTo>
                    <a:pt x="224" y="631"/>
                  </a:lnTo>
                  <a:lnTo>
                    <a:pt x="204" y="671"/>
                  </a:lnTo>
                  <a:lnTo>
                    <a:pt x="191" y="715"/>
                  </a:lnTo>
                  <a:lnTo>
                    <a:pt x="187" y="760"/>
                  </a:lnTo>
                  <a:lnTo>
                    <a:pt x="191" y="805"/>
                  </a:lnTo>
                  <a:lnTo>
                    <a:pt x="202" y="849"/>
                  </a:lnTo>
                  <a:lnTo>
                    <a:pt x="216" y="893"/>
                  </a:lnTo>
                  <a:lnTo>
                    <a:pt x="236" y="931"/>
                  </a:lnTo>
                  <a:lnTo>
                    <a:pt x="260" y="965"/>
                  </a:lnTo>
                  <a:lnTo>
                    <a:pt x="285" y="996"/>
                  </a:lnTo>
                  <a:lnTo>
                    <a:pt x="313" y="1020"/>
                  </a:lnTo>
                  <a:lnTo>
                    <a:pt x="340" y="1035"/>
                  </a:lnTo>
                  <a:lnTo>
                    <a:pt x="378" y="1045"/>
                  </a:lnTo>
                  <a:lnTo>
                    <a:pt x="415" y="1047"/>
                  </a:lnTo>
                  <a:lnTo>
                    <a:pt x="451" y="1044"/>
                  </a:lnTo>
                  <a:lnTo>
                    <a:pt x="487" y="1036"/>
                  </a:lnTo>
                  <a:lnTo>
                    <a:pt x="522" y="1027"/>
                  </a:lnTo>
                  <a:lnTo>
                    <a:pt x="555" y="1018"/>
                  </a:lnTo>
                  <a:lnTo>
                    <a:pt x="587" y="1011"/>
                  </a:lnTo>
                  <a:lnTo>
                    <a:pt x="527" y="1147"/>
                  </a:lnTo>
                  <a:lnTo>
                    <a:pt x="513" y="1213"/>
                  </a:lnTo>
                  <a:lnTo>
                    <a:pt x="505" y="1280"/>
                  </a:lnTo>
                  <a:lnTo>
                    <a:pt x="505" y="1349"/>
                  </a:lnTo>
                  <a:lnTo>
                    <a:pt x="511" y="1416"/>
                  </a:lnTo>
                  <a:lnTo>
                    <a:pt x="520" y="1484"/>
                  </a:lnTo>
                  <a:lnTo>
                    <a:pt x="533" y="1547"/>
                  </a:lnTo>
                  <a:lnTo>
                    <a:pt x="547" y="1607"/>
                  </a:lnTo>
                  <a:lnTo>
                    <a:pt x="482" y="1560"/>
                  </a:lnTo>
                  <a:lnTo>
                    <a:pt x="420" y="1507"/>
                  </a:lnTo>
                  <a:lnTo>
                    <a:pt x="360" y="1451"/>
                  </a:lnTo>
                  <a:lnTo>
                    <a:pt x="305" y="1391"/>
                  </a:lnTo>
                  <a:lnTo>
                    <a:pt x="253" y="1327"/>
                  </a:lnTo>
                  <a:lnTo>
                    <a:pt x="204" y="1264"/>
                  </a:lnTo>
                  <a:lnTo>
                    <a:pt x="165" y="1209"/>
                  </a:lnTo>
                  <a:lnTo>
                    <a:pt x="129" y="1155"/>
                  </a:lnTo>
                  <a:lnTo>
                    <a:pt x="96" y="1095"/>
                  </a:lnTo>
                  <a:lnTo>
                    <a:pt x="65" y="1033"/>
                  </a:lnTo>
                  <a:lnTo>
                    <a:pt x="40" y="967"/>
                  </a:lnTo>
                  <a:lnTo>
                    <a:pt x="16" y="889"/>
                  </a:lnTo>
                  <a:lnTo>
                    <a:pt x="4" y="813"/>
                  </a:lnTo>
                  <a:lnTo>
                    <a:pt x="0" y="742"/>
                  </a:lnTo>
                  <a:lnTo>
                    <a:pt x="5" y="675"/>
                  </a:lnTo>
                  <a:lnTo>
                    <a:pt x="18" y="609"/>
                  </a:lnTo>
                  <a:lnTo>
                    <a:pt x="40" y="549"/>
                  </a:lnTo>
                  <a:lnTo>
                    <a:pt x="69" y="493"/>
                  </a:lnTo>
                  <a:lnTo>
                    <a:pt x="105" y="440"/>
                  </a:lnTo>
                  <a:lnTo>
                    <a:pt x="147" y="393"/>
                  </a:lnTo>
                  <a:lnTo>
                    <a:pt x="195" y="347"/>
                  </a:lnTo>
                  <a:lnTo>
                    <a:pt x="249" y="307"/>
                  </a:lnTo>
                  <a:lnTo>
                    <a:pt x="307" y="273"/>
                  </a:lnTo>
                  <a:lnTo>
                    <a:pt x="371" y="240"/>
                  </a:lnTo>
                  <a:lnTo>
                    <a:pt x="436" y="213"/>
                  </a:lnTo>
                  <a:lnTo>
                    <a:pt x="507" y="191"/>
                  </a:lnTo>
                  <a:lnTo>
                    <a:pt x="580" y="173"/>
                  </a:lnTo>
                  <a:lnTo>
                    <a:pt x="656" y="158"/>
                  </a:lnTo>
                  <a:lnTo>
                    <a:pt x="735" y="151"/>
                  </a:lnTo>
                  <a:lnTo>
                    <a:pt x="815" y="145"/>
                  </a:lnTo>
                  <a:lnTo>
                    <a:pt x="895" y="147"/>
                  </a:lnTo>
                  <a:lnTo>
                    <a:pt x="975" y="153"/>
                  </a:lnTo>
                  <a:lnTo>
                    <a:pt x="1056" y="164"/>
                  </a:lnTo>
                  <a:lnTo>
                    <a:pt x="1236" y="187"/>
                  </a:lnTo>
                  <a:lnTo>
                    <a:pt x="1282" y="200"/>
                  </a:lnTo>
                  <a:lnTo>
                    <a:pt x="1333" y="215"/>
                  </a:lnTo>
                  <a:lnTo>
                    <a:pt x="1385" y="231"/>
                  </a:lnTo>
                  <a:lnTo>
                    <a:pt x="1444" y="244"/>
                  </a:lnTo>
                  <a:lnTo>
                    <a:pt x="1502" y="253"/>
                  </a:lnTo>
                  <a:lnTo>
                    <a:pt x="1562" y="255"/>
                  </a:lnTo>
                  <a:lnTo>
                    <a:pt x="1624" y="247"/>
                  </a:lnTo>
                  <a:lnTo>
                    <a:pt x="1669" y="235"/>
                  </a:lnTo>
                  <a:lnTo>
                    <a:pt x="1709" y="220"/>
                  </a:lnTo>
                  <a:lnTo>
                    <a:pt x="1745" y="202"/>
                  </a:lnTo>
                  <a:lnTo>
                    <a:pt x="1780" y="182"/>
                  </a:lnTo>
                  <a:lnTo>
                    <a:pt x="1813" y="160"/>
                  </a:lnTo>
                  <a:lnTo>
                    <a:pt x="1844" y="136"/>
                  </a:lnTo>
                  <a:lnTo>
                    <a:pt x="1876" y="115"/>
                  </a:lnTo>
                  <a:lnTo>
                    <a:pt x="1909" y="93"/>
                  </a:lnTo>
                  <a:lnTo>
                    <a:pt x="1944" y="71"/>
                  </a:lnTo>
                  <a:lnTo>
                    <a:pt x="1982" y="51"/>
                  </a:lnTo>
                  <a:lnTo>
                    <a:pt x="2025" y="35"/>
                  </a:lnTo>
                  <a:lnTo>
                    <a:pt x="2073" y="20"/>
                  </a:lnTo>
                  <a:lnTo>
                    <a:pt x="2125" y="9"/>
                  </a:lnTo>
                  <a:lnTo>
                    <a:pt x="2185" y="2"/>
                  </a:lnTo>
                  <a:lnTo>
                    <a:pt x="2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C25DA0D4-F064-4791-B7F4-F4216EA97C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2302" y="692696"/>
              <a:ext cx="273901" cy="333043"/>
            </a:xfrm>
            <a:custGeom>
              <a:avLst/>
              <a:gdLst>
                <a:gd name="T0" fmla="*/ 1033 w 2487"/>
                <a:gd name="T1" fmla="*/ 2647 h 3024"/>
                <a:gd name="T2" fmla="*/ 1169 w 2487"/>
                <a:gd name="T3" fmla="*/ 2318 h 3024"/>
                <a:gd name="T4" fmla="*/ 1260 w 2487"/>
                <a:gd name="T5" fmla="*/ 2242 h 3024"/>
                <a:gd name="T6" fmla="*/ 1367 w 2487"/>
                <a:gd name="T7" fmla="*/ 2700 h 3024"/>
                <a:gd name="T8" fmla="*/ 1462 w 2487"/>
                <a:gd name="T9" fmla="*/ 2265 h 3024"/>
                <a:gd name="T10" fmla="*/ 1118 w 2487"/>
                <a:gd name="T11" fmla="*/ 1982 h 3024"/>
                <a:gd name="T12" fmla="*/ 1140 w 2487"/>
                <a:gd name="T13" fmla="*/ 2189 h 3024"/>
                <a:gd name="T14" fmla="*/ 1475 w 2487"/>
                <a:gd name="T15" fmla="*/ 2080 h 3024"/>
                <a:gd name="T16" fmla="*/ 1698 w 2487"/>
                <a:gd name="T17" fmla="*/ 1654 h 3024"/>
                <a:gd name="T18" fmla="*/ 1509 w 2487"/>
                <a:gd name="T19" fmla="*/ 1891 h 3024"/>
                <a:gd name="T20" fmla="*/ 1675 w 2487"/>
                <a:gd name="T21" fmla="*/ 1876 h 3024"/>
                <a:gd name="T22" fmla="*/ 1787 w 2487"/>
                <a:gd name="T23" fmla="*/ 1649 h 3024"/>
                <a:gd name="T24" fmla="*/ 1784 w 2487"/>
                <a:gd name="T25" fmla="*/ 1573 h 3024"/>
                <a:gd name="T26" fmla="*/ 1896 w 2487"/>
                <a:gd name="T27" fmla="*/ 1634 h 3024"/>
                <a:gd name="T28" fmla="*/ 1971 w 2487"/>
                <a:gd name="T29" fmla="*/ 1433 h 3024"/>
                <a:gd name="T30" fmla="*/ 1380 w 2487"/>
                <a:gd name="T31" fmla="*/ 1365 h 3024"/>
                <a:gd name="T32" fmla="*/ 1335 w 2487"/>
                <a:gd name="T33" fmla="*/ 1805 h 3024"/>
                <a:gd name="T34" fmla="*/ 1289 w 2487"/>
                <a:gd name="T35" fmla="*/ 1393 h 3024"/>
                <a:gd name="T36" fmla="*/ 1171 w 2487"/>
                <a:gd name="T37" fmla="*/ 1469 h 3024"/>
                <a:gd name="T38" fmla="*/ 1149 w 2487"/>
                <a:gd name="T39" fmla="*/ 1791 h 3024"/>
                <a:gd name="T40" fmla="*/ 1038 w 2487"/>
                <a:gd name="T41" fmla="*/ 1416 h 3024"/>
                <a:gd name="T42" fmla="*/ 1033 w 2487"/>
                <a:gd name="T43" fmla="*/ 1638 h 3024"/>
                <a:gd name="T44" fmla="*/ 1047 w 2487"/>
                <a:gd name="T45" fmla="*/ 1831 h 3024"/>
                <a:gd name="T46" fmla="*/ 904 w 2487"/>
                <a:gd name="T47" fmla="*/ 1505 h 3024"/>
                <a:gd name="T48" fmla="*/ 945 w 2487"/>
                <a:gd name="T49" fmla="*/ 1756 h 3024"/>
                <a:gd name="T50" fmla="*/ 1316 w 2487"/>
                <a:gd name="T51" fmla="*/ 1891 h 3024"/>
                <a:gd name="T52" fmla="*/ 1480 w 2487"/>
                <a:gd name="T53" fmla="*/ 1520 h 3024"/>
                <a:gd name="T54" fmla="*/ 622 w 2487"/>
                <a:gd name="T55" fmla="*/ 1271 h 3024"/>
                <a:gd name="T56" fmla="*/ 831 w 2487"/>
                <a:gd name="T57" fmla="*/ 1405 h 3024"/>
                <a:gd name="T58" fmla="*/ 1925 w 2487"/>
                <a:gd name="T59" fmla="*/ 1156 h 3024"/>
                <a:gd name="T60" fmla="*/ 1987 w 2487"/>
                <a:gd name="T61" fmla="*/ 1218 h 3024"/>
                <a:gd name="T62" fmla="*/ 878 w 2487"/>
                <a:gd name="T63" fmla="*/ 1165 h 3024"/>
                <a:gd name="T64" fmla="*/ 929 w 2487"/>
                <a:gd name="T65" fmla="*/ 1384 h 3024"/>
                <a:gd name="T66" fmla="*/ 989 w 2487"/>
                <a:gd name="T67" fmla="*/ 1282 h 3024"/>
                <a:gd name="T68" fmla="*/ 913 w 2487"/>
                <a:gd name="T69" fmla="*/ 1064 h 3024"/>
                <a:gd name="T70" fmla="*/ 593 w 2487"/>
                <a:gd name="T71" fmla="*/ 1220 h 3024"/>
                <a:gd name="T72" fmla="*/ 1429 w 2487"/>
                <a:gd name="T73" fmla="*/ 976 h 3024"/>
                <a:gd name="T74" fmla="*/ 1387 w 2487"/>
                <a:gd name="T75" fmla="*/ 1276 h 3024"/>
                <a:gd name="T76" fmla="*/ 1518 w 2487"/>
                <a:gd name="T77" fmla="*/ 1231 h 3024"/>
                <a:gd name="T78" fmla="*/ 1556 w 2487"/>
                <a:gd name="T79" fmla="*/ 1002 h 3024"/>
                <a:gd name="T80" fmla="*/ 1142 w 2487"/>
                <a:gd name="T81" fmla="*/ 1094 h 3024"/>
                <a:gd name="T82" fmla="*/ 1165 w 2487"/>
                <a:gd name="T83" fmla="*/ 1298 h 3024"/>
                <a:gd name="T84" fmla="*/ 1222 w 2487"/>
                <a:gd name="T85" fmla="*/ 1136 h 3024"/>
                <a:gd name="T86" fmla="*/ 489 w 2487"/>
                <a:gd name="T87" fmla="*/ 916 h 3024"/>
                <a:gd name="T88" fmla="*/ 540 w 2487"/>
                <a:gd name="T89" fmla="*/ 902 h 3024"/>
                <a:gd name="T90" fmla="*/ 798 w 2487"/>
                <a:gd name="T91" fmla="*/ 938 h 3024"/>
                <a:gd name="T92" fmla="*/ 855 w 2487"/>
                <a:gd name="T93" fmla="*/ 927 h 3024"/>
                <a:gd name="T94" fmla="*/ 1491 w 2487"/>
                <a:gd name="T95" fmla="*/ 751 h 3024"/>
                <a:gd name="T96" fmla="*/ 1533 w 2487"/>
                <a:gd name="T97" fmla="*/ 840 h 3024"/>
                <a:gd name="T98" fmla="*/ 1125 w 2487"/>
                <a:gd name="T99" fmla="*/ 814 h 3024"/>
                <a:gd name="T100" fmla="*/ 1222 w 2487"/>
                <a:gd name="T101" fmla="*/ 898 h 3024"/>
                <a:gd name="T102" fmla="*/ 762 w 2487"/>
                <a:gd name="T103" fmla="*/ 596 h 3024"/>
                <a:gd name="T104" fmla="*/ 825 w 2487"/>
                <a:gd name="T105" fmla="*/ 734 h 3024"/>
                <a:gd name="T106" fmla="*/ 775 w 2487"/>
                <a:gd name="T107" fmla="*/ 604 h 3024"/>
                <a:gd name="T108" fmla="*/ 1475 w 2487"/>
                <a:gd name="T109" fmla="*/ 596 h 3024"/>
                <a:gd name="T110" fmla="*/ 1535 w 2487"/>
                <a:gd name="T111" fmla="*/ 433 h 3024"/>
                <a:gd name="T112" fmla="*/ 1120 w 2487"/>
                <a:gd name="T113" fmla="*/ 604 h 3024"/>
                <a:gd name="T114" fmla="*/ 2304 w 2487"/>
                <a:gd name="T115" fmla="*/ 173 h 3024"/>
                <a:gd name="T116" fmla="*/ 167 w 2487"/>
                <a:gd name="T117" fmla="*/ 2829 h 3024"/>
                <a:gd name="T118" fmla="*/ 95 w 2487"/>
                <a:gd name="T119" fmla="*/ 2914 h 3024"/>
                <a:gd name="T120" fmla="*/ 2367 w 2487"/>
                <a:gd name="T121" fmla="*/ 93 h 3024"/>
                <a:gd name="T122" fmla="*/ 2464 w 2487"/>
                <a:gd name="T123" fmla="*/ 3022 h 3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87" h="3024">
                  <a:moveTo>
                    <a:pt x="1073" y="2245"/>
                  </a:moveTo>
                  <a:lnTo>
                    <a:pt x="1058" y="2260"/>
                  </a:lnTo>
                  <a:lnTo>
                    <a:pt x="1047" y="2285"/>
                  </a:lnTo>
                  <a:lnTo>
                    <a:pt x="1038" y="2316"/>
                  </a:lnTo>
                  <a:lnTo>
                    <a:pt x="1031" y="2353"/>
                  </a:lnTo>
                  <a:lnTo>
                    <a:pt x="1027" y="2394"/>
                  </a:lnTo>
                  <a:lnTo>
                    <a:pt x="1025" y="2438"/>
                  </a:lnTo>
                  <a:lnTo>
                    <a:pt x="1025" y="2484"/>
                  </a:lnTo>
                  <a:lnTo>
                    <a:pt x="1025" y="2527"/>
                  </a:lnTo>
                  <a:lnTo>
                    <a:pt x="1027" y="2571"/>
                  </a:lnTo>
                  <a:lnTo>
                    <a:pt x="1031" y="2611"/>
                  </a:lnTo>
                  <a:lnTo>
                    <a:pt x="1033" y="2647"/>
                  </a:lnTo>
                  <a:lnTo>
                    <a:pt x="1035" y="2676"/>
                  </a:lnTo>
                  <a:lnTo>
                    <a:pt x="1036" y="2698"/>
                  </a:lnTo>
                  <a:lnTo>
                    <a:pt x="1149" y="2702"/>
                  </a:lnTo>
                  <a:lnTo>
                    <a:pt x="1153" y="2671"/>
                  </a:lnTo>
                  <a:lnTo>
                    <a:pt x="1160" y="2634"/>
                  </a:lnTo>
                  <a:lnTo>
                    <a:pt x="1165" y="2593"/>
                  </a:lnTo>
                  <a:lnTo>
                    <a:pt x="1171" y="2547"/>
                  </a:lnTo>
                  <a:lnTo>
                    <a:pt x="1175" y="2500"/>
                  </a:lnTo>
                  <a:lnTo>
                    <a:pt x="1176" y="2451"/>
                  </a:lnTo>
                  <a:lnTo>
                    <a:pt x="1178" y="2404"/>
                  </a:lnTo>
                  <a:lnTo>
                    <a:pt x="1175" y="2360"/>
                  </a:lnTo>
                  <a:lnTo>
                    <a:pt x="1169" y="2318"/>
                  </a:lnTo>
                  <a:lnTo>
                    <a:pt x="1160" y="2284"/>
                  </a:lnTo>
                  <a:lnTo>
                    <a:pt x="1147" y="2256"/>
                  </a:lnTo>
                  <a:lnTo>
                    <a:pt x="1131" y="2253"/>
                  </a:lnTo>
                  <a:lnTo>
                    <a:pt x="1115" y="2249"/>
                  </a:lnTo>
                  <a:lnTo>
                    <a:pt x="1096" y="2245"/>
                  </a:lnTo>
                  <a:lnTo>
                    <a:pt x="1073" y="2245"/>
                  </a:lnTo>
                  <a:close/>
                  <a:moveTo>
                    <a:pt x="1398" y="2191"/>
                  </a:moveTo>
                  <a:lnTo>
                    <a:pt x="1371" y="2202"/>
                  </a:lnTo>
                  <a:lnTo>
                    <a:pt x="1342" y="2211"/>
                  </a:lnTo>
                  <a:lnTo>
                    <a:pt x="1313" y="2220"/>
                  </a:lnTo>
                  <a:lnTo>
                    <a:pt x="1285" y="2229"/>
                  </a:lnTo>
                  <a:lnTo>
                    <a:pt x="1260" y="2242"/>
                  </a:lnTo>
                  <a:lnTo>
                    <a:pt x="1240" y="2260"/>
                  </a:lnTo>
                  <a:lnTo>
                    <a:pt x="1235" y="2298"/>
                  </a:lnTo>
                  <a:lnTo>
                    <a:pt x="1236" y="2338"/>
                  </a:lnTo>
                  <a:lnTo>
                    <a:pt x="1242" y="2382"/>
                  </a:lnTo>
                  <a:lnTo>
                    <a:pt x="1253" y="2427"/>
                  </a:lnTo>
                  <a:lnTo>
                    <a:pt x="1267" y="2473"/>
                  </a:lnTo>
                  <a:lnTo>
                    <a:pt x="1285" y="2518"/>
                  </a:lnTo>
                  <a:lnTo>
                    <a:pt x="1302" y="2562"/>
                  </a:lnTo>
                  <a:lnTo>
                    <a:pt x="1322" y="2604"/>
                  </a:lnTo>
                  <a:lnTo>
                    <a:pt x="1338" y="2640"/>
                  </a:lnTo>
                  <a:lnTo>
                    <a:pt x="1355" y="2673"/>
                  </a:lnTo>
                  <a:lnTo>
                    <a:pt x="1367" y="2700"/>
                  </a:lnTo>
                  <a:lnTo>
                    <a:pt x="1467" y="2689"/>
                  </a:lnTo>
                  <a:lnTo>
                    <a:pt x="1469" y="2678"/>
                  </a:lnTo>
                  <a:lnTo>
                    <a:pt x="1471" y="2656"/>
                  </a:lnTo>
                  <a:lnTo>
                    <a:pt x="1471" y="2625"/>
                  </a:lnTo>
                  <a:lnTo>
                    <a:pt x="1473" y="2587"/>
                  </a:lnTo>
                  <a:lnTo>
                    <a:pt x="1473" y="2544"/>
                  </a:lnTo>
                  <a:lnTo>
                    <a:pt x="1473" y="2496"/>
                  </a:lnTo>
                  <a:lnTo>
                    <a:pt x="1471" y="2447"/>
                  </a:lnTo>
                  <a:lnTo>
                    <a:pt x="1471" y="2396"/>
                  </a:lnTo>
                  <a:lnTo>
                    <a:pt x="1469" y="2349"/>
                  </a:lnTo>
                  <a:lnTo>
                    <a:pt x="1465" y="2305"/>
                  </a:lnTo>
                  <a:lnTo>
                    <a:pt x="1462" y="2265"/>
                  </a:lnTo>
                  <a:lnTo>
                    <a:pt x="1458" y="2234"/>
                  </a:lnTo>
                  <a:lnTo>
                    <a:pt x="1453" y="2213"/>
                  </a:lnTo>
                  <a:lnTo>
                    <a:pt x="1447" y="2202"/>
                  </a:lnTo>
                  <a:lnTo>
                    <a:pt x="1435" y="2194"/>
                  </a:lnTo>
                  <a:lnTo>
                    <a:pt x="1418" y="2191"/>
                  </a:lnTo>
                  <a:lnTo>
                    <a:pt x="1398" y="2191"/>
                  </a:lnTo>
                  <a:close/>
                  <a:moveTo>
                    <a:pt x="1282" y="1953"/>
                  </a:moveTo>
                  <a:lnTo>
                    <a:pt x="1231" y="1954"/>
                  </a:lnTo>
                  <a:lnTo>
                    <a:pt x="1205" y="1960"/>
                  </a:lnTo>
                  <a:lnTo>
                    <a:pt x="1176" y="1965"/>
                  </a:lnTo>
                  <a:lnTo>
                    <a:pt x="1147" y="1973"/>
                  </a:lnTo>
                  <a:lnTo>
                    <a:pt x="1118" y="1982"/>
                  </a:lnTo>
                  <a:lnTo>
                    <a:pt x="1089" y="1993"/>
                  </a:lnTo>
                  <a:lnTo>
                    <a:pt x="1064" y="2005"/>
                  </a:lnTo>
                  <a:lnTo>
                    <a:pt x="1040" y="2020"/>
                  </a:lnTo>
                  <a:lnTo>
                    <a:pt x="1020" y="2040"/>
                  </a:lnTo>
                  <a:lnTo>
                    <a:pt x="1005" y="2062"/>
                  </a:lnTo>
                  <a:lnTo>
                    <a:pt x="995" y="2089"/>
                  </a:lnTo>
                  <a:lnTo>
                    <a:pt x="993" y="2120"/>
                  </a:lnTo>
                  <a:lnTo>
                    <a:pt x="1011" y="2144"/>
                  </a:lnTo>
                  <a:lnTo>
                    <a:pt x="1036" y="2162"/>
                  </a:lnTo>
                  <a:lnTo>
                    <a:pt x="1067" y="2174"/>
                  </a:lnTo>
                  <a:lnTo>
                    <a:pt x="1102" y="2184"/>
                  </a:lnTo>
                  <a:lnTo>
                    <a:pt x="1140" y="2189"/>
                  </a:lnTo>
                  <a:lnTo>
                    <a:pt x="1180" y="2189"/>
                  </a:lnTo>
                  <a:lnTo>
                    <a:pt x="1220" y="2187"/>
                  </a:lnTo>
                  <a:lnTo>
                    <a:pt x="1262" y="2182"/>
                  </a:lnTo>
                  <a:lnTo>
                    <a:pt x="1302" y="2174"/>
                  </a:lnTo>
                  <a:lnTo>
                    <a:pt x="1338" y="2165"/>
                  </a:lnTo>
                  <a:lnTo>
                    <a:pt x="1371" y="2153"/>
                  </a:lnTo>
                  <a:lnTo>
                    <a:pt x="1400" y="2140"/>
                  </a:lnTo>
                  <a:lnTo>
                    <a:pt x="1415" y="2133"/>
                  </a:lnTo>
                  <a:lnTo>
                    <a:pt x="1431" y="2122"/>
                  </a:lnTo>
                  <a:lnTo>
                    <a:pt x="1447" y="2111"/>
                  </a:lnTo>
                  <a:lnTo>
                    <a:pt x="1462" y="2096"/>
                  </a:lnTo>
                  <a:lnTo>
                    <a:pt x="1475" y="2080"/>
                  </a:lnTo>
                  <a:lnTo>
                    <a:pt x="1480" y="2064"/>
                  </a:lnTo>
                  <a:lnTo>
                    <a:pt x="1480" y="2045"/>
                  </a:lnTo>
                  <a:lnTo>
                    <a:pt x="1473" y="2024"/>
                  </a:lnTo>
                  <a:lnTo>
                    <a:pt x="1456" y="2002"/>
                  </a:lnTo>
                  <a:lnTo>
                    <a:pt x="1433" y="1982"/>
                  </a:lnTo>
                  <a:lnTo>
                    <a:pt x="1404" y="1969"/>
                  </a:lnTo>
                  <a:lnTo>
                    <a:pt x="1369" y="1958"/>
                  </a:lnTo>
                  <a:lnTo>
                    <a:pt x="1327" y="1953"/>
                  </a:lnTo>
                  <a:lnTo>
                    <a:pt x="1282" y="1953"/>
                  </a:lnTo>
                  <a:close/>
                  <a:moveTo>
                    <a:pt x="1727" y="1634"/>
                  </a:moveTo>
                  <a:lnTo>
                    <a:pt x="1711" y="1642"/>
                  </a:lnTo>
                  <a:lnTo>
                    <a:pt x="1698" y="1654"/>
                  </a:lnTo>
                  <a:lnTo>
                    <a:pt x="1693" y="1669"/>
                  </a:lnTo>
                  <a:lnTo>
                    <a:pt x="1695" y="1685"/>
                  </a:lnTo>
                  <a:lnTo>
                    <a:pt x="1696" y="1702"/>
                  </a:lnTo>
                  <a:lnTo>
                    <a:pt x="1693" y="1722"/>
                  </a:lnTo>
                  <a:lnTo>
                    <a:pt x="1680" y="1747"/>
                  </a:lnTo>
                  <a:lnTo>
                    <a:pt x="1662" y="1774"/>
                  </a:lnTo>
                  <a:lnTo>
                    <a:pt x="1636" y="1802"/>
                  </a:lnTo>
                  <a:lnTo>
                    <a:pt x="1605" y="1829"/>
                  </a:lnTo>
                  <a:lnTo>
                    <a:pt x="1575" y="1853"/>
                  </a:lnTo>
                  <a:lnTo>
                    <a:pt x="1544" y="1869"/>
                  </a:lnTo>
                  <a:lnTo>
                    <a:pt x="1515" y="1880"/>
                  </a:lnTo>
                  <a:lnTo>
                    <a:pt x="1509" y="1891"/>
                  </a:lnTo>
                  <a:lnTo>
                    <a:pt x="1505" y="1900"/>
                  </a:lnTo>
                  <a:lnTo>
                    <a:pt x="1504" y="1909"/>
                  </a:lnTo>
                  <a:lnTo>
                    <a:pt x="1507" y="1922"/>
                  </a:lnTo>
                  <a:lnTo>
                    <a:pt x="1524" y="1949"/>
                  </a:lnTo>
                  <a:lnTo>
                    <a:pt x="1549" y="1971"/>
                  </a:lnTo>
                  <a:lnTo>
                    <a:pt x="1580" y="1985"/>
                  </a:lnTo>
                  <a:lnTo>
                    <a:pt x="1616" y="1989"/>
                  </a:lnTo>
                  <a:lnTo>
                    <a:pt x="1629" y="1971"/>
                  </a:lnTo>
                  <a:lnTo>
                    <a:pt x="1635" y="1953"/>
                  </a:lnTo>
                  <a:lnTo>
                    <a:pt x="1638" y="1933"/>
                  </a:lnTo>
                  <a:lnTo>
                    <a:pt x="1647" y="1911"/>
                  </a:lnTo>
                  <a:lnTo>
                    <a:pt x="1675" y="1876"/>
                  </a:lnTo>
                  <a:lnTo>
                    <a:pt x="1698" y="1844"/>
                  </a:lnTo>
                  <a:lnTo>
                    <a:pt x="1722" y="1811"/>
                  </a:lnTo>
                  <a:lnTo>
                    <a:pt x="1749" y="1776"/>
                  </a:lnTo>
                  <a:lnTo>
                    <a:pt x="1765" y="1764"/>
                  </a:lnTo>
                  <a:lnTo>
                    <a:pt x="1784" y="1754"/>
                  </a:lnTo>
                  <a:lnTo>
                    <a:pt x="1804" y="1747"/>
                  </a:lnTo>
                  <a:lnTo>
                    <a:pt x="1822" y="1738"/>
                  </a:lnTo>
                  <a:lnTo>
                    <a:pt x="1838" y="1725"/>
                  </a:lnTo>
                  <a:lnTo>
                    <a:pt x="1842" y="1707"/>
                  </a:lnTo>
                  <a:lnTo>
                    <a:pt x="1829" y="1684"/>
                  </a:lnTo>
                  <a:lnTo>
                    <a:pt x="1811" y="1665"/>
                  </a:lnTo>
                  <a:lnTo>
                    <a:pt x="1787" y="1649"/>
                  </a:lnTo>
                  <a:lnTo>
                    <a:pt x="1760" y="1638"/>
                  </a:lnTo>
                  <a:lnTo>
                    <a:pt x="1727" y="1634"/>
                  </a:lnTo>
                  <a:close/>
                  <a:moveTo>
                    <a:pt x="1887" y="1344"/>
                  </a:moveTo>
                  <a:lnTo>
                    <a:pt x="1869" y="1358"/>
                  </a:lnTo>
                  <a:lnTo>
                    <a:pt x="1860" y="1373"/>
                  </a:lnTo>
                  <a:lnTo>
                    <a:pt x="1860" y="1387"/>
                  </a:lnTo>
                  <a:lnTo>
                    <a:pt x="1867" y="1405"/>
                  </a:lnTo>
                  <a:lnTo>
                    <a:pt x="1880" y="1424"/>
                  </a:lnTo>
                  <a:lnTo>
                    <a:pt x="1825" y="1549"/>
                  </a:lnTo>
                  <a:lnTo>
                    <a:pt x="1815" y="1558"/>
                  </a:lnTo>
                  <a:lnTo>
                    <a:pt x="1798" y="1565"/>
                  </a:lnTo>
                  <a:lnTo>
                    <a:pt x="1784" y="1573"/>
                  </a:lnTo>
                  <a:lnTo>
                    <a:pt x="1771" y="1584"/>
                  </a:lnTo>
                  <a:lnTo>
                    <a:pt x="1765" y="1594"/>
                  </a:lnTo>
                  <a:lnTo>
                    <a:pt x="1780" y="1609"/>
                  </a:lnTo>
                  <a:lnTo>
                    <a:pt x="1798" y="1622"/>
                  </a:lnTo>
                  <a:lnTo>
                    <a:pt x="1820" y="1633"/>
                  </a:lnTo>
                  <a:lnTo>
                    <a:pt x="1842" y="1642"/>
                  </a:lnTo>
                  <a:lnTo>
                    <a:pt x="1867" y="1644"/>
                  </a:lnTo>
                  <a:lnTo>
                    <a:pt x="1891" y="1638"/>
                  </a:lnTo>
                  <a:lnTo>
                    <a:pt x="1893" y="1636"/>
                  </a:lnTo>
                  <a:lnTo>
                    <a:pt x="1895" y="1634"/>
                  </a:lnTo>
                  <a:lnTo>
                    <a:pt x="1895" y="1634"/>
                  </a:lnTo>
                  <a:lnTo>
                    <a:pt x="1896" y="1634"/>
                  </a:lnTo>
                  <a:lnTo>
                    <a:pt x="1896" y="1634"/>
                  </a:lnTo>
                  <a:lnTo>
                    <a:pt x="1896" y="1633"/>
                  </a:lnTo>
                  <a:lnTo>
                    <a:pt x="1898" y="1629"/>
                  </a:lnTo>
                  <a:lnTo>
                    <a:pt x="1902" y="1613"/>
                  </a:lnTo>
                  <a:lnTo>
                    <a:pt x="1900" y="1598"/>
                  </a:lnTo>
                  <a:lnTo>
                    <a:pt x="1896" y="1585"/>
                  </a:lnTo>
                  <a:lnTo>
                    <a:pt x="1893" y="1571"/>
                  </a:lnTo>
                  <a:lnTo>
                    <a:pt x="1893" y="1556"/>
                  </a:lnTo>
                  <a:lnTo>
                    <a:pt x="1933" y="1462"/>
                  </a:lnTo>
                  <a:lnTo>
                    <a:pt x="1944" y="1449"/>
                  </a:lnTo>
                  <a:lnTo>
                    <a:pt x="1956" y="1440"/>
                  </a:lnTo>
                  <a:lnTo>
                    <a:pt x="1971" y="1433"/>
                  </a:lnTo>
                  <a:lnTo>
                    <a:pt x="1985" y="1425"/>
                  </a:lnTo>
                  <a:lnTo>
                    <a:pt x="1998" y="1414"/>
                  </a:lnTo>
                  <a:lnTo>
                    <a:pt x="2007" y="1400"/>
                  </a:lnTo>
                  <a:lnTo>
                    <a:pt x="2013" y="1387"/>
                  </a:lnTo>
                  <a:lnTo>
                    <a:pt x="1991" y="1371"/>
                  </a:lnTo>
                  <a:lnTo>
                    <a:pt x="1971" y="1360"/>
                  </a:lnTo>
                  <a:lnTo>
                    <a:pt x="1947" y="1351"/>
                  </a:lnTo>
                  <a:lnTo>
                    <a:pt x="1918" y="1345"/>
                  </a:lnTo>
                  <a:lnTo>
                    <a:pt x="1887" y="1344"/>
                  </a:lnTo>
                  <a:close/>
                  <a:moveTo>
                    <a:pt x="1435" y="1336"/>
                  </a:moveTo>
                  <a:lnTo>
                    <a:pt x="1396" y="1353"/>
                  </a:lnTo>
                  <a:lnTo>
                    <a:pt x="1380" y="1365"/>
                  </a:lnTo>
                  <a:lnTo>
                    <a:pt x="1369" y="1384"/>
                  </a:lnTo>
                  <a:lnTo>
                    <a:pt x="1365" y="1407"/>
                  </a:lnTo>
                  <a:lnTo>
                    <a:pt x="1369" y="1434"/>
                  </a:lnTo>
                  <a:lnTo>
                    <a:pt x="1380" y="1484"/>
                  </a:lnTo>
                  <a:lnTo>
                    <a:pt x="1385" y="1527"/>
                  </a:lnTo>
                  <a:lnTo>
                    <a:pt x="1385" y="1567"/>
                  </a:lnTo>
                  <a:lnTo>
                    <a:pt x="1382" y="1605"/>
                  </a:lnTo>
                  <a:lnTo>
                    <a:pt x="1375" y="1644"/>
                  </a:lnTo>
                  <a:lnTo>
                    <a:pt x="1365" y="1680"/>
                  </a:lnTo>
                  <a:lnTo>
                    <a:pt x="1356" y="1720"/>
                  </a:lnTo>
                  <a:lnTo>
                    <a:pt x="1345" y="1762"/>
                  </a:lnTo>
                  <a:lnTo>
                    <a:pt x="1335" y="1805"/>
                  </a:lnTo>
                  <a:lnTo>
                    <a:pt x="1315" y="1818"/>
                  </a:lnTo>
                  <a:lnTo>
                    <a:pt x="1289" y="1784"/>
                  </a:lnTo>
                  <a:lnTo>
                    <a:pt x="1275" y="1747"/>
                  </a:lnTo>
                  <a:lnTo>
                    <a:pt x="1265" y="1709"/>
                  </a:lnTo>
                  <a:lnTo>
                    <a:pt x="1264" y="1669"/>
                  </a:lnTo>
                  <a:lnTo>
                    <a:pt x="1265" y="1627"/>
                  </a:lnTo>
                  <a:lnTo>
                    <a:pt x="1271" y="1585"/>
                  </a:lnTo>
                  <a:lnTo>
                    <a:pt x="1276" y="1544"/>
                  </a:lnTo>
                  <a:lnTo>
                    <a:pt x="1284" y="1504"/>
                  </a:lnTo>
                  <a:lnTo>
                    <a:pt x="1289" y="1465"/>
                  </a:lnTo>
                  <a:lnTo>
                    <a:pt x="1291" y="1427"/>
                  </a:lnTo>
                  <a:lnTo>
                    <a:pt x="1289" y="1393"/>
                  </a:lnTo>
                  <a:lnTo>
                    <a:pt x="1282" y="1360"/>
                  </a:lnTo>
                  <a:lnTo>
                    <a:pt x="1264" y="1351"/>
                  </a:lnTo>
                  <a:lnTo>
                    <a:pt x="1240" y="1345"/>
                  </a:lnTo>
                  <a:lnTo>
                    <a:pt x="1216" y="1344"/>
                  </a:lnTo>
                  <a:lnTo>
                    <a:pt x="1191" y="1347"/>
                  </a:lnTo>
                  <a:lnTo>
                    <a:pt x="1169" y="1356"/>
                  </a:lnTo>
                  <a:lnTo>
                    <a:pt x="1149" y="1371"/>
                  </a:lnTo>
                  <a:lnTo>
                    <a:pt x="1135" y="1391"/>
                  </a:lnTo>
                  <a:lnTo>
                    <a:pt x="1138" y="1418"/>
                  </a:lnTo>
                  <a:lnTo>
                    <a:pt x="1147" y="1440"/>
                  </a:lnTo>
                  <a:lnTo>
                    <a:pt x="1158" y="1454"/>
                  </a:lnTo>
                  <a:lnTo>
                    <a:pt x="1171" y="1469"/>
                  </a:lnTo>
                  <a:lnTo>
                    <a:pt x="1184" y="1484"/>
                  </a:lnTo>
                  <a:lnTo>
                    <a:pt x="1193" y="1502"/>
                  </a:lnTo>
                  <a:lnTo>
                    <a:pt x="1204" y="1534"/>
                  </a:lnTo>
                  <a:lnTo>
                    <a:pt x="1211" y="1574"/>
                  </a:lnTo>
                  <a:lnTo>
                    <a:pt x="1213" y="1616"/>
                  </a:lnTo>
                  <a:lnTo>
                    <a:pt x="1211" y="1660"/>
                  </a:lnTo>
                  <a:lnTo>
                    <a:pt x="1207" y="1704"/>
                  </a:lnTo>
                  <a:lnTo>
                    <a:pt x="1202" y="1744"/>
                  </a:lnTo>
                  <a:lnTo>
                    <a:pt x="1195" y="1780"/>
                  </a:lnTo>
                  <a:lnTo>
                    <a:pt x="1185" y="1809"/>
                  </a:lnTo>
                  <a:lnTo>
                    <a:pt x="1178" y="1813"/>
                  </a:lnTo>
                  <a:lnTo>
                    <a:pt x="1149" y="1791"/>
                  </a:lnTo>
                  <a:lnTo>
                    <a:pt x="1127" y="1764"/>
                  </a:lnTo>
                  <a:lnTo>
                    <a:pt x="1111" y="1734"/>
                  </a:lnTo>
                  <a:lnTo>
                    <a:pt x="1102" y="1700"/>
                  </a:lnTo>
                  <a:lnTo>
                    <a:pt x="1095" y="1665"/>
                  </a:lnTo>
                  <a:lnTo>
                    <a:pt x="1091" y="1627"/>
                  </a:lnTo>
                  <a:lnTo>
                    <a:pt x="1089" y="1587"/>
                  </a:lnTo>
                  <a:lnTo>
                    <a:pt x="1087" y="1547"/>
                  </a:lnTo>
                  <a:lnTo>
                    <a:pt x="1085" y="1507"/>
                  </a:lnTo>
                  <a:lnTo>
                    <a:pt x="1082" y="1467"/>
                  </a:lnTo>
                  <a:lnTo>
                    <a:pt x="1075" y="1427"/>
                  </a:lnTo>
                  <a:lnTo>
                    <a:pt x="1058" y="1420"/>
                  </a:lnTo>
                  <a:lnTo>
                    <a:pt x="1038" y="1416"/>
                  </a:lnTo>
                  <a:lnTo>
                    <a:pt x="1015" y="1420"/>
                  </a:lnTo>
                  <a:lnTo>
                    <a:pt x="991" y="1425"/>
                  </a:lnTo>
                  <a:lnTo>
                    <a:pt x="969" y="1434"/>
                  </a:lnTo>
                  <a:lnTo>
                    <a:pt x="953" y="1444"/>
                  </a:lnTo>
                  <a:lnTo>
                    <a:pt x="947" y="1453"/>
                  </a:lnTo>
                  <a:lnTo>
                    <a:pt x="947" y="1469"/>
                  </a:lnTo>
                  <a:lnTo>
                    <a:pt x="955" y="1491"/>
                  </a:lnTo>
                  <a:lnTo>
                    <a:pt x="965" y="1514"/>
                  </a:lnTo>
                  <a:lnTo>
                    <a:pt x="980" y="1544"/>
                  </a:lnTo>
                  <a:lnTo>
                    <a:pt x="998" y="1573"/>
                  </a:lnTo>
                  <a:lnTo>
                    <a:pt x="1016" y="1605"/>
                  </a:lnTo>
                  <a:lnTo>
                    <a:pt x="1033" y="1638"/>
                  </a:lnTo>
                  <a:lnTo>
                    <a:pt x="1049" y="1673"/>
                  </a:lnTo>
                  <a:lnTo>
                    <a:pt x="1062" y="1705"/>
                  </a:lnTo>
                  <a:lnTo>
                    <a:pt x="1071" y="1738"/>
                  </a:lnTo>
                  <a:lnTo>
                    <a:pt x="1075" y="1769"/>
                  </a:lnTo>
                  <a:lnTo>
                    <a:pt x="1073" y="1796"/>
                  </a:lnTo>
                  <a:lnTo>
                    <a:pt x="1062" y="1822"/>
                  </a:lnTo>
                  <a:lnTo>
                    <a:pt x="1058" y="1825"/>
                  </a:lnTo>
                  <a:lnTo>
                    <a:pt x="1056" y="1827"/>
                  </a:lnTo>
                  <a:lnTo>
                    <a:pt x="1055" y="1829"/>
                  </a:lnTo>
                  <a:lnTo>
                    <a:pt x="1053" y="1829"/>
                  </a:lnTo>
                  <a:lnTo>
                    <a:pt x="1051" y="1831"/>
                  </a:lnTo>
                  <a:lnTo>
                    <a:pt x="1047" y="1831"/>
                  </a:lnTo>
                  <a:lnTo>
                    <a:pt x="1042" y="1833"/>
                  </a:lnTo>
                  <a:lnTo>
                    <a:pt x="1015" y="1814"/>
                  </a:lnTo>
                  <a:lnTo>
                    <a:pt x="995" y="1791"/>
                  </a:lnTo>
                  <a:lnTo>
                    <a:pt x="980" y="1764"/>
                  </a:lnTo>
                  <a:lnTo>
                    <a:pt x="969" y="1733"/>
                  </a:lnTo>
                  <a:lnTo>
                    <a:pt x="960" y="1700"/>
                  </a:lnTo>
                  <a:lnTo>
                    <a:pt x="953" y="1665"/>
                  </a:lnTo>
                  <a:lnTo>
                    <a:pt x="947" y="1631"/>
                  </a:lnTo>
                  <a:lnTo>
                    <a:pt x="940" y="1596"/>
                  </a:lnTo>
                  <a:lnTo>
                    <a:pt x="931" y="1564"/>
                  </a:lnTo>
                  <a:lnTo>
                    <a:pt x="920" y="1533"/>
                  </a:lnTo>
                  <a:lnTo>
                    <a:pt x="904" y="1505"/>
                  </a:lnTo>
                  <a:lnTo>
                    <a:pt x="871" y="1500"/>
                  </a:lnTo>
                  <a:lnTo>
                    <a:pt x="840" y="1502"/>
                  </a:lnTo>
                  <a:lnTo>
                    <a:pt x="807" y="1505"/>
                  </a:lnTo>
                  <a:lnTo>
                    <a:pt x="798" y="1527"/>
                  </a:lnTo>
                  <a:lnTo>
                    <a:pt x="800" y="1549"/>
                  </a:lnTo>
                  <a:lnTo>
                    <a:pt x="807" y="1569"/>
                  </a:lnTo>
                  <a:lnTo>
                    <a:pt x="822" y="1587"/>
                  </a:lnTo>
                  <a:lnTo>
                    <a:pt x="849" y="1618"/>
                  </a:lnTo>
                  <a:lnTo>
                    <a:pt x="876" y="1649"/>
                  </a:lnTo>
                  <a:lnTo>
                    <a:pt x="902" y="1680"/>
                  </a:lnTo>
                  <a:lnTo>
                    <a:pt x="925" y="1716"/>
                  </a:lnTo>
                  <a:lnTo>
                    <a:pt x="945" y="1756"/>
                  </a:lnTo>
                  <a:lnTo>
                    <a:pt x="985" y="1920"/>
                  </a:lnTo>
                  <a:lnTo>
                    <a:pt x="989" y="1925"/>
                  </a:lnTo>
                  <a:lnTo>
                    <a:pt x="995" y="1929"/>
                  </a:lnTo>
                  <a:lnTo>
                    <a:pt x="1000" y="1933"/>
                  </a:lnTo>
                  <a:lnTo>
                    <a:pt x="1005" y="1934"/>
                  </a:lnTo>
                  <a:lnTo>
                    <a:pt x="1013" y="1938"/>
                  </a:lnTo>
                  <a:lnTo>
                    <a:pt x="1064" y="1925"/>
                  </a:lnTo>
                  <a:lnTo>
                    <a:pt x="1115" y="1913"/>
                  </a:lnTo>
                  <a:lnTo>
                    <a:pt x="1169" y="1900"/>
                  </a:lnTo>
                  <a:lnTo>
                    <a:pt x="1216" y="1894"/>
                  </a:lnTo>
                  <a:lnTo>
                    <a:pt x="1267" y="1893"/>
                  </a:lnTo>
                  <a:lnTo>
                    <a:pt x="1316" y="1891"/>
                  </a:lnTo>
                  <a:lnTo>
                    <a:pt x="1365" y="1889"/>
                  </a:lnTo>
                  <a:lnTo>
                    <a:pt x="1409" y="1884"/>
                  </a:lnTo>
                  <a:lnTo>
                    <a:pt x="1451" y="1874"/>
                  </a:lnTo>
                  <a:lnTo>
                    <a:pt x="1453" y="1836"/>
                  </a:lnTo>
                  <a:lnTo>
                    <a:pt x="1451" y="1796"/>
                  </a:lnTo>
                  <a:lnTo>
                    <a:pt x="1444" y="1754"/>
                  </a:lnTo>
                  <a:lnTo>
                    <a:pt x="1438" y="1709"/>
                  </a:lnTo>
                  <a:lnTo>
                    <a:pt x="1438" y="1662"/>
                  </a:lnTo>
                  <a:lnTo>
                    <a:pt x="1444" y="1611"/>
                  </a:lnTo>
                  <a:lnTo>
                    <a:pt x="1453" y="1582"/>
                  </a:lnTo>
                  <a:lnTo>
                    <a:pt x="1465" y="1551"/>
                  </a:lnTo>
                  <a:lnTo>
                    <a:pt x="1480" y="1520"/>
                  </a:lnTo>
                  <a:lnTo>
                    <a:pt x="1495" y="1487"/>
                  </a:lnTo>
                  <a:lnTo>
                    <a:pt x="1507" y="1456"/>
                  </a:lnTo>
                  <a:lnTo>
                    <a:pt x="1516" y="1424"/>
                  </a:lnTo>
                  <a:lnTo>
                    <a:pt x="1522" y="1393"/>
                  </a:lnTo>
                  <a:lnTo>
                    <a:pt x="1518" y="1364"/>
                  </a:lnTo>
                  <a:lnTo>
                    <a:pt x="1505" y="1344"/>
                  </a:lnTo>
                  <a:lnTo>
                    <a:pt x="1435" y="1336"/>
                  </a:lnTo>
                  <a:close/>
                  <a:moveTo>
                    <a:pt x="695" y="1220"/>
                  </a:moveTo>
                  <a:lnTo>
                    <a:pt x="675" y="1233"/>
                  </a:lnTo>
                  <a:lnTo>
                    <a:pt x="655" y="1244"/>
                  </a:lnTo>
                  <a:lnTo>
                    <a:pt x="638" y="1256"/>
                  </a:lnTo>
                  <a:lnTo>
                    <a:pt x="622" y="1271"/>
                  </a:lnTo>
                  <a:lnTo>
                    <a:pt x="611" y="1293"/>
                  </a:lnTo>
                  <a:lnTo>
                    <a:pt x="689" y="1353"/>
                  </a:lnTo>
                  <a:lnTo>
                    <a:pt x="745" y="1420"/>
                  </a:lnTo>
                  <a:lnTo>
                    <a:pt x="740" y="1478"/>
                  </a:lnTo>
                  <a:lnTo>
                    <a:pt x="762" y="1485"/>
                  </a:lnTo>
                  <a:lnTo>
                    <a:pt x="785" y="1484"/>
                  </a:lnTo>
                  <a:lnTo>
                    <a:pt x="807" y="1474"/>
                  </a:lnTo>
                  <a:lnTo>
                    <a:pt x="827" y="1462"/>
                  </a:lnTo>
                  <a:lnTo>
                    <a:pt x="844" y="1444"/>
                  </a:lnTo>
                  <a:lnTo>
                    <a:pt x="856" y="1427"/>
                  </a:lnTo>
                  <a:lnTo>
                    <a:pt x="844" y="1413"/>
                  </a:lnTo>
                  <a:lnTo>
                    <a:pt x="831" y="1405"/>
                  </a:lnTo>
                  <a:lnTo>
                    <a:pt x="816" y="1398"/>
                  </a:lnTo>
                  <a:lnTo>
                    <a:pt x="800" y="1393"/>
                  </a:lnTo>
                  <a:lnTo>
                    <a:pt x="784" y="1384"/>
                  </a:lnTo>
                  <a:lnTo>
                    <a:pt x="765" y="1365"/>
                  </a:lnTo>
                  <a:lnTo>
                    <a:pt x="751" y="1342"/>
                  </a:lnTo>
                  <a:lnTo>
                    <a:pt x="742" y="1316"/>
                  </a:lnTo>
                  <a:lnTo>
                    <a:pt x="736" y="1287"/>
                  </a:lnTo>
                  <a:lnTo>
                    <a:pt x="731" y="1258"/>
                  </a:lnTo>
                  <a:lnTo>
                    <a:pt x="725" y="1233"/>
                  </a:lnTo>
                  <a:lnTo>
                    <a:pt x="695" y="1220"/>
                  </a:lnTo>
                  <a:close/>
                  <a:moveTo>
                    <a:pt x="1940" y="1136"/>
                  </a:moveTo>
                  <a:lnTo>
                    <a:pt x="1925" y="1156"/>
                  </a:lnTo>
                  <a:lnTo>
                    <a:pt x="1915" y="1184"/>
                  </a:lnTo>
                  <a:lnTo>
                    <a:pt x="1909" y="1214"/>
                  </a:lnTo>
                  <a:lnTo>
                    <a:pt x="1905" y="1244"/>
                  </a:lnTo>
                  <a:lnTo>
                    <a:pt x="1904" y="1274"/>
                  </a:lnTo>
                  <a:lnTo>
                    <a:pt x="1905" y="1300"/>
                  </a:lnTo>
                  <a:lnTo>
                    <a:pt x="1925" y="1316"/>
                  </a:lnTo>
                  <a:lnTo>
                    <a:pt x="1964" y="1316"/>
                  </a:lnTo>
                  <a:lnTo>
                    <a:pt x="1978" y="1304"/>
                  </a:lnTo>
                  <a:lnTo>
                    <a:pt x="1987" y="1285"/>
                  </a:lnTo>
                  <a:lnTo>
                    <a:pt x="1991" y="1265"/>
                  </a:lnTo>
                  <a:lnTo>
                    <a:pt x="1991" y="1242"/>
                  </a:lnTo>
                  <a:lnTo>
                    <a:pt x="1987" y="1218"/>
                  </a:lnTo>
                  <a:lnTo>
                    <a:pt x="1984" y="1194"/>
                  </a:lnTo>
                  <a:lnTo>
                    <a:pt x="1978" y="1173"/>
                  </a:lnTo>
                  <a:lnTo>
                    <a:pt x="1973" y="1153"/>
                  </a:lnTo>
                  <a:lnTo>
                    <a:pt x="1940" y="1136"/>
                  </a:lnTo>
                  <a:close/>
                  <a:moveTo>
                    <a:pt x="887" y="1062"/>
                  </a:moveTo>
                  <a:lnTo>
                    <a:pt x="865" y="1078"/>
                  </a:lnTo>
                  <a:lnTo>
                    <a:pt x="853" y="1094"/>
                  </a:lnTo>
                  <a:lnTo>
                    <a:pt x="847" y="1109"/>
                  </a:lnTo>
                  <a:lnTo>
                    <a:pt x="849" y="1122"/>
                  </a:lnTo>
                  <a:lnTo>
                    <a:pt x="856" y="1136"/>
                  </a:lnTo>
                  <a:lnTo>
                    <a:pt x="865" y="1151"/>
                  </a:lnTo>
                  <a:lnTo>
                    <a:pt x="878" y="1165"/>
                  </a:lnTo>
                  <a:lnTo>
                    <a:pt x="893" y="1182"/>
                  </a:lnTo>
                  <a:lnTo>
                    <a:pt x="905" y="1200"/>
                  </a:lnTo>
                  <a:lnTo>
                    <a:pt x="916" y="1220"/>
                  </a:lnTo>
                  <a:lnTo>
                    <a:pt x="925" y="1240"/>
                  </a:lnTo>
                  <a:lnTo>
                    <a:pt x="927" y="1267"/>
                  </a:lnTo>
                  <a:lnTo>
                    <a:pt x="925" y="1293"/>
                  </a:lnTo>
                  <a:lnTo>
                    <a:pt x="920" y="1316"/>
                  </a:lnTo>
                  <a:lnTo>
                    <a:pt x="916" y="1338"/>
                  </a:lnTo>
                  <a:lnTo>
                    <a:pt x="916" y="1358"/>
                  </a:lnTo>
                  <a:lnTo>
                    <a:pt x="922" y="1376"/>
                  </a:lnTo>
                  <a:lnTo>
                    <a:pt x="925" y="1380"/>
                  </a:lnTo>
                  <a:lnTo>
                    <a:pt x="929" y="1384"/>
                  </a:lnTo>
                  <a:lnTo>
                    <a:pt x="933" y="1387"/>
                  </a:lnTo>
                  <a:lnTo>
                    <a:pt x="936" y="1389"/>
                  </a:lnTo>
                  <a:lnTo>
                    <a:pt x="940" y="1389"/>
                  </a:lnTo>
                  <a:lnTo>
                    <a:pt x="947" y="1391"/>
                  </a:lnTo>
                  <a:lnTo>
                    <a:pt x="971" y="1393"/>
                  </a:lnTo>
                  <a:lnTo>
                    <a:pt x="993" y="1387"/>
                  </a:lnTo>
                  <a:lnTo>
                    <a:pt x="1011" y="1374"/>
                  </a:lnTo>
                  <a:lnTo>
                    <a:pt x="1025" y="1358"/>
                  </a:lnTo>
                  <a:lnTo>
                    <a:pt x="1036" y="1340"/>
                  </a:lnTo>
                  <a:lnTo>
                    <a:pt x="1020" y="1318"/>
                  </a:lnTo>
                  <a:lnTo>
                    <a:pt x="1005" y="1300"/>
                  </a:lnTo>
                  <a:lnTo>
                    <a:pt x="989" y="1282"/>
                  </a:lnTo>
                  <a:lnTo>
                    <a:pt x="976" y="1260"/>
                  </a:lnTo>
                  <a:lnTo>
                    <a:pt x="964" y="1236"/>
                  </a:lnTo>
                  <a:lnTo>
                    <a:pt x="955" y="1204"/>
                  </a:lnTo>
                  <a:lnTo>
                    <a:pt x="951" y="1180"/>
                  </a:lnTo>
                  <a:lnTo>
                    <a:pt x="955" y="1158"/>
                  </a:lnTo>
                  <a:lnTo>
                    <a:pt x="958" y="1140"/>
                  </a:lnTo>
                  <a:lnTo>
                    <a:pt x="964" y="1122"/>
                  </a:lnTo>
                  <a:lnTo>
                    <a:pt x="965" y="1105"/>
                  </a:lnTo>
                  <a:lnTo>
                    <a:pt x="960" y="1087"/>
                  </a:lnTo>
                  <a:lnTo>
                    <a:pt x="949" y="1074"/>
                  </a:lnTo>
                  <a:lnTo>
                    <a:pt x="933" y="1065"/>
                  </a:lnTo>
                  <a:lnTo>
                    <a:pt x="913" y="1064"/>
                  </a:lnTo>
                  <a:lnTo>
                    <a:pt x="887" y="1062"/>
                  </a:lnTo>
                  <a:close/>
                  <a:moveTo>
                    <a:pt x="560" y="1009"/>
                  </a:moveTo>
                  <a:lnTo>
                    <a:pt x="544" y="1018"/>
                  </a:lnTo>
                  <a:lnTo>
                    <a:pt x="529" y="1027"/>
                  </a:lnTo>
                  <a:lnTo>
                    <a:pt x="516" y="1036"/>
                  </a:lnTo>
                  <a:lnTo>
                    <a:pt x="505" y="1051"/>
                  </a:lnTo>
                  <a:lnTo>
                    <a:pt x="591" y="1156"/>
                  </a:lnTo>
                  <a:lnTo>
                    <a:pt x="593" y="1171"/>
                  </a:lnTo>
                  <a:lnTo>
                    <a:pt x="593" y="1184"/>
                  </a:lnTo>
                  <a:lnTo>
                    <a:pt x="591" y="1196"/>
                  </a:lnTo>
                  <a:lnTo>
                    <a:pt x="589" y="1207"/>
                  </a:lnTo>
                  <a:lnTo>
                    <a:pt x="593" y="1220"/>
                  </a:lnTo>
                  <a:lnTo>
                    <a:pt x="656" y="1204"/>
                  </a:lnTo>
                  <a:lnTo>
                    <a:pt x="673" y="1173"/>
                  </a:lnTo>
                  <a:lnTo>
                    <a:pt x="647" y="1154"/>
                  </a:lnTo>
                  <a:lnTo>
                    <a:pt x="627" y="1136"/>
                  </a:lnTo>
                  <a:lnTo>
                    <a:pt x="615" y="1114"/>
                  </a:lnTo>
                  <a:lnTo>
                    <a:pt x="605" y="1091"/>
                  </a:lnTo>
                  <a:lnTo>
                    <a:pt x="600" y="1060"/>
                  </a:lnTo>
                  <a:lnTo>
                    <a:pt x="598" y="1022"/>
                  </a:lnTo>
                  <a:lnTo>
                    <a:pt x="585" y="1014"/>
                  </a:lnTo>
                  <a:lnTo>
                    <a:pt x="560" y="1009"/>
                  </a:lnTo>
                  <a:close/>
                  <a:moveTo>
                    <a:pt x="1445" y="969"/>
                  </a:moveTo>
                  <a:lnTo>
                    <a:pt x="1429" y="976"/>
                  </a:lnTo>
                  <a:lnTo>
                    <a:pt x="1416" y="980"/>
                  </a:lnTo>
                  <a:lnTo>
                    <a:pt x="1416" y="1016"/>
                  </a:lnTo>
                  <a:lnTo>
                    <a:pt x="1420" y="1045"/>
                  </a:lnTo>
                  <a:lnTo>
                    <a:pt x="1424" y="1073"/>
                  </a:lnTo>
                  <a:lnTo>
                    <a:pt x="1427" y="1096"/>
                  </a:lnTo>
                  <a:lnTo>
                    <a:pt x="1429" y="1118"/>
                  </a:lnTo>
                  <a:lnTo>
                    <a:pt x="1429" y="1142"/>
                  </a:lnTo>
                  <a:lnTo>
                    <a:pt x="1425" y="1165"/>
                  </a:lnTo>
                  <a:lnTo>
                    <a:pt x="1418" y="1191"/>
                  </a:lnTo>
                  <a:lnTo>
                    <a:pt x="1405" y="1220"/>
                  </a:lnTo>
                  <a:lnTo>
                    <a:pt x="1387" y="1253"/>
                  </a:lnTo>
                  <a:lnTo>
                    <a:pt x="1387" y="1276"/>
                  </a:lnTo>
                  <a:lnTo>
                    <a:pt x="1398" y="1285"/>
                  </a:lnTo>
                  <a:lnTo>
                    <a:pt x="1415" y="1294"/>
                  </a:lnTo>
                  <a:lnTo>
                    <a:pt x="1435" y="1302"/>
                  </a:lnTo>
                  <a:lnTo>
                    <a:pt x="1458" y="1305"/>
                  </a:lnTo>
                  <a:lnTo>
                    <a:pt x="1482" y="1309"/>
                  </a:lnTo>
                  <a:lnTo>
                    <a:pt x="1504" y="1309"/>
                  </a:lnTo>
                  <a:lnTo>
                    <a:pt x="1520" y="1305"/>
                  </a:lnTo>
                  <a:lnTo>
                    <a:pt x="1533" y="1296"/>
                  </a:lnTo>
                  <a:lnTo>
                    <a:pt x="1536" y="1282"/>
                  </a:lnTo>
                  <a:lnTo>
                    <a:pt x="1535" y="1265"/>
                  </a:lnTo>
                  <a:lnTo>
                    <a:pt x="1527" y="1249"/>
                  </a:lnTo>
                  <a:lnTo>
                    <a:pt x="1518" y="1231"/>
                  </a:lnTo>
                  <a:lnTo>
                    <a:pt x="1509" y="1213"/>
                  </a:lnTo>
                  <a:lnTo>
                    <a:pt x="1502" y="1196"/>
                  </a:lnTo>
                  <a:lnTo>
                    <a:pt x="1498" y="1180"/>
                  </a:lnTo>
                  <a:lnTo>
                    <a:pt x="1502" y="1160"/>
                  </a:lnTo>
                  <a:lnTo>
                    <a:pt x="1509" y="1136"/>
                  </a:lnTo>
                  <a:lnTo>
                    <a:pt x="1518" y="1111"/>
                  </a:lnTo>
                  <a:lnTo>
                    <a:pt x="1527" y="1087"/>
                  </a:lnTo>
                  <a:lnTo>
                    <a:pt x="1536" y="1062"/>
                  </a:lnTo>
                  <a:lnTo>
                    <a:pt x="1545" y="1040"/>
                  </a:lnTo>
                  <a:lnTo>
                    <a:pt x="1553" y="1022"/>
                  </a:lnTo>
                  <a:lnTo>
                    <a:pt x="1556" y="1009"/>
                  </a:lnTo>
                  <a:lnTo>
                    <a:pt x="1556" y="1002"/>
                  </a:lnTo>
                  <a:lnTo>
                    <a:pt x="1544" y="987"/>
                  </a:lnTo>
                  <a:lnTo>
                    <a:pt x="1524" y="978"/>
                  </a:lnTo>
                  <a:lnTo>
                    <a:pt x="1498" y="973"/>
                  </a:lnTo>
                  <a:lnTo>
                    <a:pt x="1471" y="971"/>
                  </a:lnTo>
                  <a:lnTo>
                    <a:pt x="1445" y="969"/>
                  </a:lnTo>
                  <a:close/>
                  <a:moveTo>
                    <a:pt x="1178" y="964"/>
                  </a:moveTo>
                  <a:lnTo>
                    <a:pt x="1127" y="976"/>
                  </a:lnTo>
                  <a:lnTo>
                    <a:pt x="1122" y="993"/>
                  </a:lnTo>
                  <a:lnTo>
                    <a:pt x="1122" y="1014"/>
                  </a:lnTo>
                  <a:lnTo>
                    <a:pt x="1125" y="1040"/>
                  </a:lnTo>
                  <a:lnTo>
                    <a:pt x="1133" y="1067"/>
                  </a:lnTo>
                  <a:lnTo>
                    <a:pt x="1142" y="1094"/>
                  </a:lnTo>
                  <a:lnTo>
                    <a:pt x="1149" y="1124"/>
                  </a:lnTo>
                  <a:lnTo>
                    <a:pt x="1156" y="1151"/>
                  </a:lnTo>
                  <a:lnTo>
                    <a:pt x="1162" y="1178"/>
                  </a:lnTo>
                  <a:lnTo>
                    <a:pt x="1162" y="1200"/>
                  </a:lnTo>
                  <a:lnTo>
                    <a:pt x="1160" y="1216"/>
                  </a:lnTo>
                  <a:lnTo>
                    <a:pt x="1153" y="1229"/>
                  </a:lnTo>
                  <a:lnTo>
                    <a:pt x="1144" y="1240"/>
                  </a:lnTo>
                  <a:lnTo>
                    <a:pt x="1135" y="1251"/>
                  </a:lnTo>
                  <a:lnTo>
                    <a:pt x="1127" y="1264"/>
                  </a:lnTo>
                  <a:lnTo>
                    <a:pt x="1125" y="1284"/>
                  </a:lnTo>
                  <a:lnTo>
                    <a:pt x="1144" y="1293"/>
                  </a:lnTo>
                  <a:lnTo>
                    <a:pt x="1165" y="1298"/>
                  </a:lnTo>
                  <a:lnTo>
                    <a:pt x="1191" y="1302"/>
                  </a:lnTo>
                  <a:lnTo>
                    <a:pt x="1216" y="1304"/>
                  </a:lnTo>
                  <a:lnTo>
                    <a:pt x="1240" y="1300"/>
                  </a:lnTo>
                  <a:lnTo>
                    <a:pt x="1260" y="1293"/>
                  </a:lnTo>
                  <a:lnTo>
                    <a:pt x="1273" y="1284"/>
                  </a:lnTo>
                  <a:lnTo>
                    <a:pt x="1269" y="1260"/>
                  </a:lnTo>
                  <a:lnTo>
                    <a:pt x="1262" y="1242"/>
                  </a:lnTo>
                  <a:lnTo>
                    <a:pt x="1253" y="1224"/>
                  </a:lnTo>
                  <a:lnTo>
                    <a:pt x="1242" y="1207"/>
                  </a:lnTo>
                  <a:lnTo>
                    <a:pt x="1233" y="1189"/>
                  </a:lnTo>
                  <a:lnTo>
                    <a:pt x="1227" y="1167"/>
                  </a:lnTo>
                  <a:lnTo>
                    <a:pt x="1222" y="1136"/>
                  </a:lnTo>
                  <a:lnTo>
                    <a:pt x="1224" y="1107"/>
                  </a:lnTo>
                  <a:lnTo>
                    <a:pt x="1229" y="1082"/>
                  </a:lnTo>
                  <a:lnTo>
                    <a:pt x="1238" y="1058"/>
                  </a:lnTo>
                  <a:lnTo>
                    <a:pt x="1247" y="1036"/>
                  </a:lnTo>
                  <a:lnTo>
                    <a:pt x="1258" y="1014"/>
                  </a:lnTo>
                  <a:lnTo>
                    <a:pt x="1265" y="993"/>
                  </a:lnTo>
                  <a:lnTo>
                    <a:pt x="1260" y="985"/>
                  </a:lnTo>
                  <a:lnTo>
                    <a:pt x="1178" y="964"/>
                  </a:lnTo>
                  <a:close/>
                  <a:moveTo>
                    <a:pt x="493" y="804"/>
                  </a:moveTo>
                  <a:lnTo>
                    <a:pt x="480" y="820"/>
                  </a:lnTo>
                  <a:lnTo>
                    <a:pt x="491" y="902"/>
                  </a:lnTo>
                  <a:lnTo>
                    <a:pt x="489" y="916"/>
                  </a:lnTo>
                  <a:lnTo>
                    <a:pt x="484" y="927"/>
                  </a:lnTo>
                  <a:lnTo>
                    <a:pt x="480" y="940"/>
                  </a:lnTo>
                  <a:lnTo>
                    <a:pt x="480" y="956"/>
                  </a:lnTo>
                  <a:lnTo>
                    <a:pt x="507" y="967"/>
                  </a:lnTo>
                  <a:lnTo>
                    <a:pt x="533" y="969"/>
                  </a:lnTo>
                  <a:lnTo>
                    <a:pt x="564" y="964"/>
                  </a:lnTo>
                  <a:lnTo>
                    <a:pt x="575" y="947"/>
                  </a:lnTo>
                  <a:lnTo>
                    <a:pt x="569" y="934"/>
                  </a:lnTo>
                  <a:lnTo>
                    <a:pt x="562" y="925"/>
                  </a:lnTo>
                  <a:lnTo>
                    <a:pt x="555" y="918"/>
                  </a:lnTo>
                  <a:lnTo>
                    <a:pt x="545" y="911"/>
                  </a:lnTo>
                  <a:lnTo>
                    <a:pt x="540" y="902"/>
                  </a:lnTo>
                  <a:lnTo>
                    <a:pt x="527" y="811"/>
                  </a:lnTo>
                  <a:lnTo>
                    <a:pt x="518" y="807"/>
                  </a:lnTo>
                  <a:lnTo>
                    <a:pt x="507" y="804"/>
                  </a:lnTo>
                  <a:lnTo>
                    <a:pt x="493" y="804"/>
                  </a:lnTo>
                  <a:close/>
                  <a:moveTo>
                    <a:pt x="822" y="798"/>
                  </a:moveTo>
                  <a:lnTo>
                    <a:pt x="765" y="814"/>
                  </a:lnTo>
                  <a:lnTo>
                    <a:pt x="758" y="820"/>
                  </a:lnTo>
                  <a:lnTo>
                    <a:pt x="764" y="847"/>
                  </a:lnTo>
                  <a:lnTo>
                    <a:pt x="773" y="871"/>
                  </a:lnTo>
                  <a:lnTo>
                    <a:pt x="782" y="894"/>
                  </a:lnTo>
                  <a:lnTo>
                    <a:pt x="791" y="916"/>
                  </a:lnTo>
                  <a:lnTo>
                    <a:pt x="798" y="938"/>
                  </a:lnTo>
                  <a:lnTo>
                    <a:pt x="804" y="962"/>
                  </a:lnTo>
                  <a:lnTo>
                    <a:pt x="804" y="987"/>
                  </a:lnTo>
                  <a:lnTo>
                    <a:pt x="796" y="1018"/>
                  </a:lnTo>
                  <a:lnTo>
                    <a:pt x="796" y="1022"/>
                  </a:lnTo>
                  <a:lnTo>
                    <a:pt x="824" y="1029"/>
                  </a:lnTo>
                  <a:lnTo>
                    <a:pt x="849" y="1025"/>
                  </a:lnTo>
                  <a:lnTo>
                    <a:pt x="875" y="1016"/>
                  </a:lnTo>
                  <a:lnTo>
                    <a:pt x="895" y="1005"/>
                  </a:lnTo>
                  <a:lnTo>
                    <a:pt x="895" y="998"/>
                  </a:lnTo>
                  <a:lnTo>
                    <a:pt x="876" y="971"/>
                  </a:lnTo>
                  <a:lnTo>
                    <a:pt x="864" y="949"/>
                  </a:lnTo>
                  <a:lnTo>
                    <a:pt x="855" y="927"/>
                  </a:lnTo>
                  <a:lnTo>
                    <a:pt x="851" y="905"/>
                  </a:lnTo>
                  <a:lnTo>
                    <a:pt x="851" y="880"/>
                  </a:lnTo>
                  <a:lnTo>
                    <a:pt x="851" y="849"/>
                  </a:lnTo>
                  <a:lnTo>
                    <a:pt x="853" y="811"/>
                  </a:lnTo>
                  <a:lnTo>
                    <a:pt x="822" y="798"/>
                  </a:lnTo>
                  <a:close/>
                  <a:moveTo>
                    <a:pt x="1515" y="644"/>
                  </a:moveTo>
                  <a:lnTo>
                    <a:pt x="1480" y="651"/>
                  </a:lnTo>
                  <a:lnTo>
                    <a:pt x="1475" y="669"/>
                  </a:lnTo>
                  <a:lnTo>
                    <a:pt x="1475" y="682"/>
                  </a:lnTo>
                  <a:lnTo>
                    <a:pt x="1478" y="696"/>
                  </a:lnTo>
                  <a:lnTo>
                    <a:pt x="1484" y="711"/>
                  </a:lnTo>
                  <a:lnTo>
                    <a:pt x="1491" y="751"/>
                  </a:lnTo>
                  <a:lnTo>
                    <a:pt x="1491" y="787"/>
                  </a:lnTo>
                  <a:lnTo>
                    <a:pt x="1485" y="822"/>
                  </a:lnTo>
                  <a:lnTo>
                    <a:pt x="1476" y="853"/>
                  </a:lnTo>
                  <a:lnTo>
                    <a:pt x="1462" y="880"/>
                  </a:lnTo>
                  <a:lnTo>
                    <a:pt x="1445" y="907"/>
                  </a:lnTo>
                  <a:lnTo>
                    <a:pt x="1445" y="927"/>
                  </a:lnTo>
                  <a:lnTo>
                    <a:pt x="1465" y="936"/>
                  </a:lnTo>
                  <a:lnTo>
                    <a:pt x="1489" y="942"/>
                  </a:lnTo>
                  <a:lnTo>
                    <a:pt x="1515" y="944"/>
                  </a:lnTo>
                  <a:lnTo>
                    <a:pt x="1540" y="940"/>
                  </a:lnTo>
                  <a:lnTo>
                    <a:pt x="1562" y="927"/>
                  </a:lnTo>
                  <a:lnTo>
                    <a:pt x="1533" y="840"/>
                  </a:lnTo>
                  <a:lnTo>
                    <a:pt x="1533" y="809"/>
                  </a:lnTo>
                  <a:lnTo>
                    <a:pt x="1538" y="778"/>
                  </a:lnTo>
                  <a:lnTo>
                    <a:pt x="1551" y="751"/>
                  </a:lnTo>
                  <a:lnTo>
                    <a:pt x="1564" y="724"/>
                  </a:lnTo>
                  <a:lnTo>
                    <a:pt x="1576" y="696"/>
                  </a:lnTo>
                  <a:lnTo>
                    <a:pt x="1587" y="673"/>
                  </a:lnTo>
                  <a:lnTo>
                    <a:pt x="1580" y="656"/>
                  </a:lnTo>
                  <a:lnTo>
                    <a:pt x="1515" y="644"/>
                  </a:lnTo>
                  <a:close/>
                  <a:moveTo>
                    <a:pt x="1107" y="622"/>
                  </a:moveTo>
                  <a:lnTo>
                    <a:pt x="1091" y="625"/>
                  </a:lnTo>
                  <a:lnTo>
                    <a:pt x="1064" y="656"/>
                  </a:lnTo>
                  <a:lnTo>
                    <a:pt x="1125" y="814"/>
                  </a:lnTo>
                  <a:lnTo>
                    <a:pt x="1129" y="840"/>
                  </a:lnTo>
                  <a:lnTo>
                    <a:pt x="1127" y="860"/>
                  </a:lnTo>
                  <a:lnTo>
                    <a:pt x="1122" y="874"/>
                  </a:lnTo>
                  <a:lnTo>
                    <a:pt x="1118" y="891"/>
                  </a:lnTo>
                  <a:lnTo>
                    <a:pt x="1116" y="907"/>
                  </a:lnTo>
                  <a:lnTo>
                    <a:pt x="1118" y="927"/>
                  </a:lnTo>
                  <a:lnTo>
                    <a:pt x="1142" y="927"/>
                  </a:lnTo>
                  <a:lnTo>
                    <a:pt x="1162" y="924"/>
                  </a:lnTo>
                  <a:lnTo>
                    <a:pt x="1180" y="920"/>
                  </a:lnTo>
                  <a:lnTo>
                    <a:pt x="1196" y="913"/>
                  </a:lnTo>
                  <a:lnTo>
                    <a:pt x="1218" y="907"/>
                  </a:lnTo>
                  <a:lnTo>
                    <a:pt x="1222" y="898"/>
                  </a:lnTo>
                  <a:lnTo>
                    <a:pt x="1225" y="887"/>
                  </a:lnTo>
                  <a:lnTo>
                    <a:pt x="1225" y="873"/>
                  </a:lnTo>
                  <a:lnTo>
                    <a:pt x="1202" y="842"/>
                  </a:lnTo>
                  <a:lnTo>
                    <a:pt x="1185" y="813"/>
                  </a:lnTo>
                  <a:lnTo>
                    <a:pt x="1175" y="784"/>
                  </a:lnTo>
                  <a:lnTo>
                    <a:pt x="1169" y="754"/>
                  </a:lnTo>
                  <a:lnTo>
                    <a:pt x="1169" y="722"/>
                  </a:lnTo>
                  <a:lnTo>
                    <a:pt x="1173" y="685"/>
                  </a:lnTo>
                  <a:lnTo>
                    <a:pt x="1182" y="644"/>
                  </a:lnTo>
                  <a:lnTo>
                    <a:pt x="1160" y="625"/>
                  </a:lnTo>
                  <a:lnTo>
                    <a:pt x="1107" y="622"/>
                  </a:lnTo>
                  <a:close/>
                  <a:moveTo>
                    <a:pt x="762" y="596"/>
                  </a:moveTo>
                  <a:lnTo>
                    <a:pt x="751" y="611"/>
                  </a:lnTo>
                  <a:lnTo>
                    <a:pt x="744" y="633"/>
                  </a:lnTo>
                  <a:lnTo>
                    <a:pt x="738" y="658"/>
                  </a:lnTo>
                  <a:lnTo>
                    <a:pt x="735" y="689"/>
                  </a:lnTo>
                  <a:lnTo>
                    <a:pt x="733" y="718"/>
                  </a:lnTo>
                  <a:lnTo>
                    <a:pt x="735" y="744"/>
                  </a:lnTo>
                  <a:lnTo>
                    <a:pt x="738" y="765"/>
                  </a:lnTo>
                  <a:lnTo>
                    <a:pt x="767" y="769"/>
                  </a:lnTo>
                  <a:lnTo>
                    <a:pt x="793" y="769"/>
                  </a:lnTo>
                  <a:lnTo>
                    <a:pt x="822" y="765"/>
                  </a:lnTo>
                  <a:lnTo>
                    <a:pt x="831" y="753"/>
                  </a:lnTo>
                  <a:lnTo>
                    <a:pt x="825" y="734"/>
                  </a:lnTo>
                  <a:lnTo>
                    <a:pt x="818" y="724"/>
                  </a:lnTo>
                  <a:lnTo>
                    <a:pt x="809" y="716"/>
                  </a:lnTo>
                  <a:lnTo>
                    <a:pt x="802" y="709"/>
                  </a:lnTo>
                  <a:lnTo>
                    <a:pt x="795" y="698"/>
                  </a:lnTo>
                  <a:lnTo>
                    <a:pt x="789" y="680"/>
                  </a:lnTo>
                  <a:lnTo>
                    <a:pt x="791" y="664"/>
                  </a:lnTo>
                  <a:lnTo>
                    <a:pt x="791" y="647"/>
                  </a:lnTo>
                  <a:lnTo>
                    <a:pt x="791" y="631"/>
                  </a:lnTo>
                  <a:lnTo>
                    <a:pt x="784" y="613"/>
                  </a:lnTo>
                  <a:lnTo>
                    <a:pt x="780" y="609"/>
                  </a:lnTo>
                  <a:lnTo>
                    <a:pt x="778" y="605"/>
                  </a:lnTo>
                  <a:lnTo>
                    <a:pt x="775" y="604"/>
                  </a:lnTo>
                  <a:lnTo>
                    <a:pt x="771" y="600"/>
                  </a:lnTo>
                  <a:lnTo>
                    <a:pt x="767" y="598"/>
                  </a:lnTo>
                  <a:lnTo>
                    <a:pt x="762" y="596"/>
                  </a:lnTo>
                  <a:close/>
                  <a:moveTo>
                    <a:pt x="1535" y="433"/>
                  </a:moveTo>
                  <a:lnTo>
                    <a:pt x="1524" y="447"/>
                  </a:lnTo>
                  <a:lnTo>
                    <a:pt x="1520" y="462"/>
                  </a:lnTo>
                  <a:lnTo>
                    <a:pt x="1518" y="476"/>
                  </a:lnTo>
                  <a:lnTo>
                    <a:pt x="1518" y="493"/>
                  </a:lnTo>
                  <a:lnTo>
                    <a:pt x="1516" y="511"/>
                  </a:lnTo>
                  <a:lnTo>
                    <a:pt x="1511" y="533"/>
                  </a:lnTo>
                  <a:lnTo>
                    <a:pt x="1476" y="574"/>
                  </a:lnTo>
                  <a:lnTo>
                    <a:pt x="1475" y="596"/>
                  </a:lnTo>
                  <a:lnTo>
                    <a:pt x="1500" y="607"/>
                  </a:lnTo>
                  <a:lnTo>
                    <a:pt x="1531" y="613"/>
                  </a:lnTo>
                  <a:lnTo>
                    <a:pt x="1564" y="609"/>
                  </a:lnTo>
                  <a:lnTo>
                    <a:pt x="1571" y="609"/>
                  </a:lnTo>
                  <a:lnTo>
                    <a:pt x="1578" y="593"/>
                  </a:lnTo>
                  <a:lnTo>
                    <a:pt x="1580" y="582"/>
                  </a:lnTo>
                  <a:lnTo>
                    <a:pt x="1576" y="573"/>
                  </a:lnTo>
                  <a:lnTo>
                    <a:pt x="1571" y="564"/>
                  </a:lnTo>
                  <a:lnTo>
                    <a:pt x="1564" y="554"/>
                  </a:lnTo>
                  <a:lnTo>
                    <a:pt x="1560" y="540"/>
                  </a:lnTo>
                  <a:lnTo>
                    <a:pt x="1569" y="447"/>
                  </a:lnTo>
                  <a:lnTo>
                    <a:pt x="1535" y="433"/>
                  </a:lnTo>
                  <a:close/>
                  <a:moveTo>
                    <a:pt x="1089" y="416"/>
                  </a:moveTo>
                  <a:lnTo>
                    <a:pt x="1080" y="420"/>
                  </a:lnTo>
                  <a:lnTo>
                    <a:pt x="1071" y="442"/>
                  </a:lnTo>
                  <a:lnTo>
                    <a:pt x="1067" y="465"/>
                  </a:lnTo>
                  <a:lnTo>
                    <a:pt x="1067" y="493"/>
                  </a:lnTo>
                  <a:lnTo>
                    <a:pt x="1065" y="518"/>
                  </a:lnTo>
                  <a:lnTo>
                    <a:pt x="1064" y="544"/>
                  </a:lnTo>
                  <a:lnTo>
                    <a:pt x="1058" y="567"/>
                  </a:lnTo>
                  <a:lnTo>
                    <a:pt x="1069" y="584"/>
                  </a:lnTo>
                  <a:lnTo>
                    <a:pt x="1082" y="596"/>
                  </a:lnTo>
                  <a:lnTo>
                    <a:pt x="1100" y="604"/>
                  </a:lnTo>
                  <a:lnTo>
                    <a:pt x="1120" y="604"/>
                  </a:lnTo>
                  <a:lnTo>
                    <a:pt x="1142" y="596"/>
                  </a:lnTo>
                  <a:lnTo>
                    <a:pt x="1149" y="593"/>
                  </a:lnTo>
                  <a:lnTo>
                    <a:pt x="1153" y="589"/>
                  </a:lnTo>
                  <a:lnTo>
                    <a:pt x="1156" y="585"/>
                  </a:lnTo>
                  <a:lnTo>
                    <a:pt x="1160" y="580"/>
                  </a:lnTo>
                  <a:lnTo>
                    <a:pt x="1164" y="574"/>
                  </a:lnTo>
                  <a:lnTo>
                    <a:pt x="1115" y="420"/>
                  </a:lnTo>
                  <a:lnTo>
                    <a:pt x="1089" y="416"/>
                  </a:lnTo>
                  <a:close/>
                  <a:moveTo>
                    <a:pt x="207" y="160"/>
                  </a:moveTo>
                  <a:lnTo>
                    <a:pt x="2276" y="160"/>
                  </a:lnTo>
                  <a:lnTo>
                    <a:pt x="2291" y="164"/>
                  </a:lnTo>
                  <a:lnTo>
                    <a:pt x="2304" y="173"/>
                  </a:lnTo>
                  <a:lnTo>
                    <a:pt x="2313" y="185"/>
                  </a:lnTo>
                  <a:lnTo>
                    <a:pt x="2316" y="200"/>
                  </a:lnTo>
                  <a:lnTo>
                    <a:pt x="2316" y="2829"/>
                  </a:lnTo>
                  <a:lnTo>
                    <a:pt x="2313" y="2844"/>
                  </a:lnTo>
                  <a:lnTo>
                    <a:pt x="2304" y="2856"/>
                  </a:lnTo>
                  <a:lnTo>
                    <a:pt x="2291" y="2865"/>
                  </a:lnTo>
                  <a:lnTo>
                    <a:pt x="2276" y="2869"/>
                  </a:lnTo>
                  <a:lnTo>
                    <a:pt x="207" y="2869"/>
                  </a:lnTo>
                  <a:lnTo>
                    <a:pt x="193" y="2865"/>
                  </a:lnTo>
                  <a:lnTo>
                    <a:pt x="180" y="2856"/>
                  </a:lnTo>
                  <a:lnTo>
                    <a:pt x="171" y="2844"/>
                  </a:lnTo>
                  <a:lnTo>
                    <a:pt x="167" y="2829"/>
                  </a:lnTo>
                  <a:lnTo>
                    <a:pt x="167" y="200"/>
                  </a:lnTo>
                  <a:lnTo>
                    <a:pt x="171" y="185"/>
                  </a:lnTo>
                  <a:lnTo>
                    <a:pt x="180" y="173"/>
                  </a:lnTo>
                  <a:lnTo>
                    <a:pt x="193" y="164"/>
                  </a:lnTo>
                  <a:lnTo>
                    <a:pt x="207" y="160"/>
                  </a:lnTo>
                  <a:close/>
                  <a:moveTo>
                    <a:pt x="131" y="89"/>
                  </a:moveTo>
                  <a:lnTo>
                    <a:pt x="116" y="93"/>
                  </a:lnTo>
                  <a:lnTo>
                    <a:pt x="104" y="102"/>
                  </a:lnTo>
                  <a:lnTo>
                    <a:pt x="95" y="114"/>
                  </a:lnTo>
                  <a:lnTo>
                    <a:pt x="91" y="129"/>
                  </a:lnTo>
                  <a:lnTo>
                    <a:pt x="91" y="2900"/>
                  </a:lnTo>
                  <a:lnTo>
                    <a:pt x="95" y="2914"/>
                  </a:lnTo>
                  <a:lnTo>
                    <a:pt x="104" y="2927"/>
                  </a:lnTo>
                  <a:lnTo>
                    <a:pt x="116" y="2936"/>
                  </a:lnTo>
                  <a:lnTo>
                    <a:pt x="131" y="2940"/>
                  </a:lnTo>
                  <a:lnTo>
                    <a:pt x="2353" y="2940"/>
                  </a:lnTo>
                  <a:lnTo>
                    <a:pt x="2367" y="2936"/>
                  </a:lnTo>
                  <a:lnTo>
                    <a:pt x="2380" y="2927"/>
                  </a:lnTo>
                  <a:lnTo>
                    <a:pt x="2389" y="2914"/>
                  </a:lnTo>
                  <a:lnTo>
                    <a:pt x="2393" y="2900"/>
                  </a:lnTo>
                  <a:lnTo>
                    <a:pt x="2393" y="129"/>
                  </a:lnTo>
                  <a:lnTo>
                    <a:pt x="2389" y="114"/>
                  </a:lnTo>
                  <a:lnTo>
                    <a:pt x="2380" y="102"/>
                  </a:lnTo>
                  <a:lnTo>
                    <a:pt x="2367" y="93"/>
                  </a:lnTo>
                  <a:lnTo>
                    <a:pt x="2353" y="89"/>
                  </a:lnTo>
                  <a:lnTo>
                    <a:pt x="131" y="89"/>
                  </a:lnTo>
                  <a:close/>
                  <a:moveTo>
                    <a:pt x="40" y="0"/>
                  </a:moveTo>
                  <a:lnTo>
                    <a:pt x="2447" y="0"/>
                  </a:lnTo>
                  <a:lnTo>
                    <a:pt x="2464" y="4"/>
                  </a:lnTo>
                  <a:lnTo>
                    <a:pt x="2476" y="13"/>
                  </a:lnTo>
                  <a:lnTo>
                    <a:pt x="2485" y="25"/>
                  </a:lnTo>
                  <a:lnTo>
                    <a:pt x="2487" y="40"/>
                  </a:lnTo>
                  <a:lnTo>
                    <a:pt x="2487" y="2984"/>
                  </a:lnTo>
                  <a:lnTo>
                    <a:pt x="2485" y="3000"/>
                  </a:lnTo>
                  <a:lnTo>
                    <a:pt x="2476" y="3013"/>
                  </a:lnTo>
                  <a:lnTo>
                    <a:pt x="2464" y="3022"/>
                  </a:lnTo>
                  <a:lnTo>
                    <a:pt x="2447" y="3024"/>
                  </a:lnTo>
                  <a:lnTo>
                    <a:pt x="40" y="3024"/>
                  </a:lnTo>
                  <a:lnTo>
                    <a:pt x="24" y="3022"/>
                  </a:lnTo>
                  <a:lnTo>
                    <a:pt x="11" y="3013"/>
                  </a:lnTo>
                  <a:lnTo>
                    <a:pt x="4" y="3000"/>
                  </a:lnTo>
                  <a:lnTo>
                    <a:pt x="0" y="2984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1" y="13"/>
                  </a:lnTo>
                  <a:lnTo>
                    <a:pt x="24" y="4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DB66C3D9-DB05-47C0-BDAA-5E6BD0BBE5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1676" y="1214411"/>
              <a:ext cx="280270" cy="313148"/>
            </a:xfrm>
            <a:custGeom>
              <a:avLst/>
              <a:gdLst>
                <a:gd name="T0" fmla="*/ 2069 w 3657"/>
                <a:gd name="T1" fmla="*/ 2744 h 4086"/>
                <a:gd name="T2" fmla="*/ 1988 w 3657"/>
                <a:gd name="T3" fmla="*/ 3306 h 4086"/>
                <a:gd name="T4" fmla="*/ 1926 w 3657"/>
                <a:gd name="T5" fmla="*/ 3584 h 4086"/>
                <a:gd name="T6" fmla="*/ 1591 w 3657"/>
                <a:gd name="T7" fmla="*/ 3678 h 4086"/>
                <a:gd name="T8" fmla="*/ 1193 w 3657"/>
                <a:gd name="T9" fmla="*/ 3775 h 4086"/>
                <a:gd name="T10" fmla="*/ 520 w 3657"/>
                <a:gd name="T11" fmla="*/ 4064 h 4086"/>
                <a:gd name="T12" fmla="*/ 226 w 3657"/>
                <a:gd name="T13" fmla="*/ 4068 h 4086"/>
                <a:gd name="T14" fmla="*/ 117 w 3657"/>
                <a:gd name="T15" fmla="*/ 3860 h 4086"/>
                <a:gd name="T16" fmla="*/ 160 w 3657"/>
                <a:gd name="T17" fmla="*/ 3584 h 4086"/>
                <a:gd name="T18" fmla="*/ 89 w 3657"/>
                <a:gd name="T19" fmla="*/ 3368 h 4086"/>
                <a:gd name="T20" fmla="*/ 477 w 3657"/>
                <a:gd name="T21" fmla="*/ 3340 h 4086"/>
                <a:gd name="T22" fmla="*/ 746 w 3657"/>
                <a:gd name="T23" fmla="*/ 3320 h 4086"/>
                <a:gd name="T24" fmla="*/ 1097 w 3657"/>
                <a:gd name="T25" fmla="*/ 3288 h 4086"/>
                <a:gd name="T26" fmla="*/ 1202 w 3657"/>
                <a:gd name="T27" fmla="*/ 3084 h 4086"/>
                <a:gd name="T28" fmla="*/ 1166 w 3657"/>
                <a:gd name="T29" fmla="*/ 2715 h 4086"/>
                <a:gd name="T30" fmla="*/ 1386 w 3657"/>
                <a:gd name="T31" fmla="*/ 2597 h 4086"/>
                <a:gd name="T32" fmla="*/ 1580 w 3657"/>
                <a:gd name="T33" fmla="*/ 2793 h 4086"/>
                <a:gd name="T34" fmla="*/ 1822 w 3657"/>
                <a:gd name="T35" fmla="*/ 2777 h 4086"/>
                <a:gd name="T36" fmla="*/ 413 w 3657"/>
                <a:gd name="T37" fmla="*/ 1677 h 4086"/>
                <a:gd name="T38" fmla="*/ 264 w 3657"/>
                <a:gd name="T39" fmla="*/ 1762 h 4086"/>
                <a:gd name="T40" fmla="*/ 337 w 3657"/>
                <a:gd name="T41" fmla="*/ 1973 h 4086"/>
                <a:gd name="T42" fmla="*/ 382 w 3657"/>
                <a:gd name="T43" fmla="*/ 2137 h 4086"/>
                <a:gd name="T44" fmla="*/ 422 w 3657"/>
                <a:gd name="T45" fmla="*/ 2282 h 4086"/>
                <a:gd name="T46" fmla="*/ 684 w 3657"/>
                <a:gd name="T47" fmla="*/ 2191 h 4086"/>
                <a:gd name="T48" fmla="*/ 766 w 3657"/>
                <a:gd name="T49" fmla="*/ 1906 h 4086"/>
                <a:gd name="T50" fmla="*/ 535 w 3657"/>
                <a:gd name="T51" fmla="*/ 1689 h 4086"/>
                <a:gd name="T52" fmla="*/ 2260 w 3657"/>
                <a:gd name="T53" fmla="*/ 28 h 4086"/>
                <a:gd name="T54" fmla="*/ 2949 w 3657"/>
                <a:gd name="T55" fmla="*/ 258 h 4086"/>
                <a:gd name="T56" fmla="*/ 3400 w 3657"/>
                <a:gd name="T57" fmla="*/ 766 h 4086"/>
                <a:gd name="T58" fmla="*/ 3646 w 3657"/>
                <a:gd name="T59" fmla="*/ 1468 h 4086"/>
                <a:gd name="T60" fmla="*/ 3557 w 3657"/>
                <a:gd name="T61" fmla="*/ 2180 h 4086"/>
                <a:gd name="T62" fmla="*/ 3113 w 3657"/>
                <a:gd name="T63" fmla="*/ 2711 h 4086"/>
                <a:gd name="T64" fmla="*/ 2695 w 3657"/>
                <a:gd name="T65" fmla="*/ 2897 h 4086"/>
                <a:gd name="T66" fmla="*/ 2440 w 3657"/>
                <a:gd name="T67" fmla="*/ 2840 h 4086"/>
                <a:gd name="T68" fmla="*/ 2269 w 3657"/>
                <a:gd name="T69" fmla="*/ 2600 h 4086"/>
                <a:gd name="T70" fmla="*/ 1911 w 3657"/>
                <a:gd name="T71" fmla="*/ 2473 h 4086"/>
                <a:gd name="T72" fmla="*/ 1382 w 3657"/>
                <a:gd name="T73" fmla="*/ 2513 h 4086"/>
                <a:gd name="T74" fmla="*/ 982 w 3657"/>
                <a:gd name="T75" fmla="*/ 2664 h 4086"/>
                <a:gd name="T76" fmla="*/ 689 w 3657"/>
                <a:gd name="T77" fmla="*/ 2731 h 4086"/>
                <a:gd name="T78" fmla="*/ 526 w 3657"/>
                <a:gd name="T79" fmla="*/ 2584 h 4086"/>
                <a:gd name="T80" fmla="*/ 437 w 3657"/>
                <a:gd name="T81" fmla="*/ 2433 h 4086"/>
                <a:gd name="T82" fmla="*/ 498 w 3657"/>
                <a:gd name="T83" fmla="*/ 2693 h 4086"/>
                <a:gd name="T84" fmla="*/ 729 w 3657"/>
                <a:gd name="T85" fmla="*/ 2806 h 4086"/>
                <a:gd name="T86" fmla="*/ 1017 w 3657"/>
                <a:gd name="T87" fmla="*/ 2728 h 4086"/>
                <a:gd name="T88" fmla="*/ 957 w 3657"/>
                <a:gd name="T89" fmla="*/ 3040 h 4086"/>
                <a:gd name="T90" fmla="*/ 657 w 3657"/>
                <a:gd name="T91" fmla="*/ 3080 h 4086"/>
                <a:gd name="T92" fmla="*/ 293 w 3657"/>
                <a:gd name="T93" fmla="*/ 3015 h 4086"/>
                <a:gd name="T94" fmla="*/ 60 w 3657"/>
                <a:gd name="T95" fmla="*/ 2966 h 4086"/>
                <a:gd name="T96" fmla="*/ 109 w 3657"/>
                <a:gd name="T97" fmla="*/ 2780 h 4086"/>
                <a:gd name="T98" fmla="*/ 244 w 3657"/>
                <a:gd name="T99" fmla="*/ 2578 h 4086"/>
                <a:gd name="T100" fmla="*/ 246 w 3657"/>
                <a:gd name="T101" fmla="*/ 2397 h 4086"/>
                <a:gd name="T102" fmla="*/ 58 w 3657"/>
                <a:gd name="T103" fmla="*/ 2204 h 4086"/>
                <a:gd name="T104" fmla="*/ 28 w 3657"/>
                <a:gd name="T105" fmla="*/ 2044 h 4086"/>
                <a:gd name="T106" fmla="*/ 200 w 3657"/>
                <a:gd name="T107" fmla="*/ 1904 h 4086"/>
                <a:gd name="T108" fmla="*/ 171 w 3657"/>
                <a:gd name="T109" fmla="*/ 1700 h 4086"/>
                <a:gd name="T110" fmla="*/ 173 w 3657"/>
                <a:gd name="T111" fmla="*/ 1388 h 4086"/>
                <a:gd name="T112" fmla="*/ 329 w 3657"/>
                <a:gd name="T113" fmla="*/ 820 h 4086"/>
                <a:gd name="T114" fmla="*/ 717 w 3657"/>
                <a:gd name="T115" fmla="*/ 360 h 4086"/>
                <a:gd name="T116" fmla="*/ 1566 w 3657"/>
                <a:gd name="T117" fmla="*/ 17 h 4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57" h="4086">
                  <a:moveTo>
                    <a:pt x="1329" y="2660"/>
                  </a:moveTo>
                  <a:lnTo>
                    <a:pt x="1326" y="2668"/>
                  </a:lnTo>
                  <a:lnTo>
                    <a:pt x="1333" y="2660"/>
                  </a:lnTo>
                  <a:lnTo>
                    <a:pt x="1329" y="2660"/>
                  </a:lnTo>
                  <a:close/>
                  <a:moveTo>
                    <a:pt x="1993" y="2577"/>
                  </a:moveTo>
                  <a:lnTo>
                    <a:pt x="2133" y="2617"/>
                  </a:lnTo>
                  <a:lnTo>
                    <a:pt x="2069" y="2744"/>
                  </a:lnTo>
                  <a:lnTo>
                    <a:pt x="1993" y="3008"/>
                  </a:lnTo>
                  <a:lnTo>
                    <a:pt x="1984" y="3058"/>
                  </a:lnTo>
                  <a:lnTo>
                    <a:pt x="1980" y="3109"/>
                  </a:lnTo>
                  <a:lnTo>
                    <a:pt x="1980" y="3160"/>
                  </a:lnTo>
                  <a:lnTo>
                    <a:pt x="1982" y="3209"/>
                  </a:lnTo>
                  <a:lnTo>
                    <a:pt x="1984" y="3258"/>
                  </a:lnTo>
                  <a:lnTo>
                    <a:pt x="1988" y="3306"/>
                  </a:lnTo>
                  <a:lnTo>
                    <a:pt x="1989" y="3353"/>
                  </a:lnTo>
                  <a:lnTo>
                    <a:pt x="1989" y="3397"/>
                  </a:lnTo>
                  <a:lnTo>
                    <a:pt x="1988" y="3440"/>
                  </a:lnTo>
                  <a:lnTo>
                    <a:pt x="1980" y="3480"/>
                  </a:lnTo>
                  <a:lnTo>
                    <a:pt x="1969" y="3518"/>
                  </a:lnTo>
                  <a:lnTo>
                    <a:pt x="1951" y="3553"/>
                  </a:lnTo>
                  <a:lnTo>
                    <a:pt x="1926" y="3584"/>
                  </a:lnTo>
                  <a:lnTo>
                    <a:pt x="1893" y="3613"/>
                  </a:lnTo>
                  <a:lnTo>
                    <a:pt x="1851" y="3635"/>
                  </a:lnTo>
                  <a:lnTo>
                    <a:pt x="1806" y="3653"/>
                  </a:lnTo>
                  <a:lnTo>
                    <a:pt x="1757" y="3664"/>
                  </a:lnTo>
                  <a:lnTo>
                    <a:pt x="1702" y="3671"/>
                  </a:lnTo>
                  <a:lnTo>
                    <a:pt x="1648" y="3675"/>
                  </a:lnTo>
                  <a:lnTo>
                    <a:pt x="1591" y="3678"/>
                  </a:lnTo>
                  <a:lnTo>
                    <a:pt x="1535" y="3682"/>
                  </a:lnTo>
                  <a:lnTo>
                    <a:pt x="1477" y="3686"/>
                  </a:lnTo>
                  <a:lnTo>
                    <a:pt x="1422" y="3691"/>
                  </a:lnTo>
                  <a:lnTo>
                    <a:pt x="1368" y="3702"/>
                  </a:lnTo>
                  <a:lnTo>
                    <a:pt x="1317" y="3717"/>
                  </a:lnTo>
                  <a:lnTo>
                    <a:pt x="1253" y="3742"/>
                  </a:lnTo>
                  <a:lnTo>
                    <a:pt x="1193" y="3775"/>
                  </a:lnTo>
                  <a:lnTo>
                    <a:pt x="1133" y="3811"/>
                  </a:lnTo>
                  <a:lnTo>
                    <a:pt x="1077" y="3849"/>
                  </a:lnTo>
                  <a:lnTo>
                    <a:pt x="1018" y="3888"/>
                  </a:lnTo>
                  <a:lnTo>
                    <a:pt x="962" y="3924"/>
                  </a:lnTo>
                  <a:lnTo>
                    <a:pt x="902" y="3957"/>
                  </a:lnTo>
                  <a:lnTo>
                    <a:pt x="840" y="3984"/>
                  </a:lnTo>
                  <a:lnTo>
                    <a:pt x="520" y="4064"/>
                  </a:lnTo>
                  <a:lnTo>
                    <a:pt x="482" y="4073"/>
                  </a:lnTo>
                  <a:lnTo>
                    <a:pt x="438" y="4080"/>
                  </a:lnTo>
                  <a:lnTo>
                    <a:pt x="395" y="4084"/>
                  </a:lnTo>
                  <a:lnTo>
                    <a:pt x="351" y="4086"/>
                  </a:lnTo>
                  <a:lnTo>
                    <a:pt x="308" y="4084"/>
                  </a:lnTo>
                  <a:lnTo>
                    <a:pt x="264" y="4078"/>
                  </a:lnTo>
                  <a:lnTo>
                    <a:pt x="226" y="4068"/>
                  </a:lnTo>
                  <a:lnTo>
                    <a:pt x="191" y="4053"/>
                  </a:lnTo>
                  <a:lnTo>
                    <a:pt x="160" y="4031"/>
                  </a:lnTo>
                  <a:lnTo>
                    <a:pt x="137" y="4004"/>
                  </a:lnTo>
                  <a:lnTo>
                    <a:pt x="122" y="3973"/>
                  </a:lnTo>
                  <a:lnTo>
                    <a:pt x="115" y="3938"/>
                  </a:lnTo>
                  <a:lnTo>
                    <a:pt x="113" y="3900"/>
                  </a:lnTo>
                  <a:lnTo>
                    <a:pt x="117" y="3860"/>
                  </a:lnTo>
                  <a:lnTo>
                    <a:pt x="124" y="3817"/>
                  </a:lnTo>
                  <a:lnTo>
                    <a:pt x="133" y="3775"/>
                  </a:lnTo>
                  <a:lnTo>
                    <a:pt x="142" y="3731"/>
                  </a:lnTo>
                  <a:lnTo>
                    <a:pt x="151" y="3691"/>
                  </a:lnTo>
                  <a:lnTo>
                    <a:pt x="158" y="3651"/>
                  </a:lnTo>
                  <a:lnTo>
                    <a:pt x="162" y="3617"/>
                  </a:lnTo>
                  <a:lnTo>
                    <a:pt x="160" y="3584"/>
                  </a:lnTo>
                  <a:lnTo>
                    <a:pt x="153" y="3551"/>
                  </a:lnTo>
                  <a:lnTo>
                    <a:pt x="140" y="3520"/>
                  </a:lnTo>
                  <a:lnTo>
                    <a:pt x="124" y="3489"/>
                  </a:lnTo>
                  <a:lnTo>
                    <a:pt x="108" y="3460"/>
                  </a:lnTo>
                  <a:lnTo>
                    <a:pt x="93" y="3429"/>
                  </a:lnTo>
                  <a:lnTo>
                    <a:pt x="88" y="3398"/>
                  </a:lnTo>
                  <a:lnTo>
                    <a:pt x="89" y="3368"/>
                  </a:lnTo>
                  <a:lnTo>
                    <a:pt x="142" y="3378"/>
                  </a:lnTo>
                  <a:lnTo>
                    <a:pt x="153" y="3340"/>
                  </a:lnTo>
                  <a:lnTo>
                    <a:pt x="277" y="3360"/>
                  </a:lnTo>
                  <a:lnTo>
                    <a:pt x="297" y="3406"/>
                  </a:lnTo>
                  <a:lnTo>
                    <a:pt x="337" y="3408"/>
                  </a:lnTo>
                  <a:lnTo>
                    <a:pt x="366" y="3348"/>
                  </a:lnTo>
                  <a:lnTo>
                    <a:pt x="477" y="3340"/>
                  </a:lnTo>
                  <a:lnTo>
                    <a:pt x="509" y="3404"/>
                  </a:lnTo>
                  <a:lnTo>
                    <a:pt x="535" y="3402"/>
                  </a:lnTo>
                  <a:lnTo>
                    <a:pt x="553" y="3340"/>
                  </a:lnTo>
                  <a:lnTo>
                    <a:pt x="686" y="3324"/>
                  </a:lnTo>
                  <a:lnTo>
                    <a:pt x="708" y="3378"/>
                  </a:lnTo>
                  <a:lnTo>
                    <a:pt x="720" y="3377"/>
                  </a:lnTo>
                  <a:lnTo>
                    <a:pt x="746" y="3320"/>
                  </a:lnTo>
                  <a:lnTo>
                    <a:pt x="849" y="3308"/>
                  </a:lnTo>
                  <a:lnTo>
                    <a:pt x="866" y="3346"/>
                  </a:lnTo>
                  <a:lnTo>
                    <a:pt x="924" y="3333"/>
                  </a:lnTo>
                  <a:lnTo>
                    <a:pt x="933" y="3288"/>
                  </a:lnTo>
                  <a:lnTo>
                    <a:pt x="1060" y="3268"/>
                  </a:lnTo>
                  <a:lnTo>
                    <a:pt x="1062" y="3298"/>
                  </a:lnTo>
                  <a:lnTo>
                    <a:pt x="1097" y="3288"/>
                  </a:lnTo>
                  <a:lnTo>
                    <a:pt x="1128" y="3273"/>
                  </a:lnTo>
                  <a:lnTo>
                    <a:pt x="1155" y="3258"/>
                  </a:lnTo>
                  <a:lnTo>
                    <a:pt x="1175" y="3238"/>
                  </a:lnTo>
                  <a:lnTo>
                    <a:pt x="1189" y="3217"/>
                  </a:lnTo>
                  <a:lnTo>
                    <a:pt x="1198" y="3177"/>
                  </a:lnTo>
                  <a:lnTo>
                    <a:pt x="1202" y="3133"/>
                  </a:lnTo>
                  <a:lnTo>
                    <a:pt x="1202" y="3084"/>
                  </a:lnTo>
                  <a:lnTo>
                    <a:pt x="1197" y="3031"/>
                  </a:lnTo>
                  <a:lnTo>
                    <a:pt x="1189" y="2978"/>
                  </a:lnTo>
                  <a:lnTo>
                    <a:pt x="1182" y="2922"/>
                  </a:lnTo>
                  <a:lnTo>
                    <a:pt x="1173" y="2868"/>
                  </a:lnTo>
                  <a:lnTo>
                    <a:pt x="1168" y="2813"/>
                  </a:lnTo>
                  <a:lnTo>
                    <a:pt x="1164" y="2762"/>
                  </a:lnTo>
                  <a:lnTo>
                    <a:pt x="1166" y="2715"/>
                  </a:lnTo>
                  <a:lnTo>
                    <a:pt x="1173" y="2671"/>
                  </a:lnTo>
                  <a:lnTo>
                    <a:pt x="1206" y="2664"/>
                  </a:lnTo>
                  <a:lnTo>
                    <a:pt x="1240" y="2651"/>
                  </a:lnTo>
                  <a:lnTo>
                    <a:pt x="1277" y="2637"/>
                  </a:lnTo>
                  <a:lnTo>
                    <a:pt x="1313" y="2620"/>
                  </a:lnTo>
                  <a:lnTo>
                    <a:pt x="1349" y="2608"/>
                  </a:lnTo>
                  <a:lnTo>
                    <a:pt x="1386" y="2597"/>
                  </a:lnTo>
                  <a:lnTo>
                    <a:pt x="1420" y="2591"/>
                  </a:lnTo>
                  <a:lnTo>
                    <a:pt x="1453" y="2591"/>
                  </a:lnTo>
                  <a:lnTo>
                    <a:pt x="1473" y="2649"/>
                  </a:lnTo>
                  <a:lnTo>
                    <a:pt x="1495" y="2697"/>
                  </a:lnTo>
                  <a:lnTo>
                    <a:pt x="1520" y="2737"/>
                  </a:lnTo>
                  <a:lnTo>
                    <a:pt x="1549" y="2768"/>
                  </a:lnTo>
                  <a:lnTo>
                    <a:pt x="1580" y="2793"/>
                  </a:lnTo>
                  <a:lnTo>
                    <a:pt x="1613" y="2809"/>
                  </a:lnTo>
                  <a:lnTo>
                    <a:pt x="1646" y="2818"/>
                  </a:lnTo>
                  <a:lnTo>
                    <a:pt x="1682" y="2822"/>
                  </a:lnTo>
                  <a:lnTo>
                    <a:pt x="1717" y="2818"/>
                  </a:lnTo>
                  <a:lnTo>
                    <a:pt x="1753" y="2809"/>
                  </a:lnTo>
                  <a:lnTo>
                    <a:pt x="1788" y="2795"/>
                  </a:lnTo>
                  <a:lnTo>
                    <a:pt x="1822" y="2777"/>
                  </a:lnTo>
                  <a:lnTo>
                    <a:pt x="1857" y="2751"/>
                  </a:lnTo>
                  <a:lnTo>
                    <a:pt x="1888" y="2724"/>
                  </a:lnTo>
                  <a:lnTo>
                    <a:pt x="1918" y="2691"/>
                  </a:lnTo>
                  <a:lnTo>
                    <a:pt x="1946" y="2657"/>
                  </a:lnTo>
                  <a:lnTo>
                    <a:pt x="1971" y="2617"/>
                  </a:lnTo>
                  <a:lnTo>
                    <a:pt x="1993" y="2577"/>
                  </a:lnTo>
                  <a:close/>
                  <a:moveTo>
                    <a:pt x="413" y="1677"/>
                  </a:moveTo>
                  <a:lnTo>
                    <a:pt x="389" y="1686"/>
                  </a:lnTo>
                  <a:lnTo>
                    <a:pt x="364" y="1693"/>
                  </a:lnTo>
                  <a:lnTo>
                    <a:pt x="338" y="1700"/>
                  </a:lnTo>
                  <a:lnTo>
                    <a:pt x="315" y="1709"/>
                  </a:lnTo>
                  <a:lnTo>
                    <a:pt x="293" y="1720"/>
                  </a:lnTo>
                  <a:lnTo>
                    <a:pt x="277" y="1737"/>
                  </a:lnTo>
                  <a:lnTo>
                    <a:pt x="264" y="1762"/>
                  </a:lnTo>
                  <a:lnTo>
                    <a:pt x="260" y="1789"/>
                  </a:lnTo>
                  <a:lnTo>
                    <a:pt x="264" y="1818"/>
                  </a:lnTo>
                  <a:lnTo>
                    <a:pt x="273" y="1849"/>
                  </a:lnTo>
                  <a:lnTo>
                    <a:pt x="286" y="1882"/>
                  </a:lnTo>
                  <a:lnTo>
                    <a:pt x="302" y="1913"/>
                  </a:lnTo>
                  <a:lnTo>
                    <a:pt x="318" y="1944"/>
                  </a:lnTo>
                  <a:lnTo>
                    <a:pt x="337" y="1973"/>
                  </a:lnTo>
                  <a:lnTo>
                    <a:pt x="351" y="2000"/>
                  </a:lnTo>
                  <a:lnTo>
                    <a:pt x="364" y="2024"/>
                  </a:lnTo>
                  <a:lnTo>
                    <a:pt x="373" y="2044"/>
                  </a:lnTo>
                  <a:lnTo>
                    <a:pt x="377" y="2064"/>
                  </a:lnTo>
                  <a:lnTo>
                    <a:pt x="380" y="2088"/>
                  </a:lnTo>
                  <a:lnTo>
                    <a:pt x="382" y="2111"/>
                  </a:lnTo>
                  <a:lnTo>
                    <a:pt x="382" y="2137"/>
                  </a:lnTo>
                  <a:lnTo>
                    <a:pt x="382" y="2162"/>
                  </a:lnTo>
                  <a:lnTo>
                    <a:pt x="384" y="2188"/>
                  </a:lnTo>
                  <a:lnTo>
                    <a:pt x="388" y="2211"/>
                  </a:lnTo>
                  <a:lnTo>
                    <a:pt x="391" y="2233"/>
                  </a:lnTo>
                  <a:lnTo>
                    <a:pt x="398" y="2253"/>
                  </a:lnTo>
                  <a:lnTo>
                    <a:pt x="409" y="2269"/>
                  </a:lnTo>
                  <a:lnTo>
                    <a:pt x="422" y="2282"/>
                  </a:lnTo>
                  <a:lnTo>
                    <a:pt x="440" y="2289"/>
                  </a:lnTo>
                  <a:lnTo>
                    <a:pt x="464" y="2291"/>
                  </a:lnTo>
                  <a:lnTo>
                    <a:pt x="493" y="2288"/>
                  </a:lnTo>
                  <a:lnTo>
                    <a:pt x="551" y="2271"/>
                  </a:lnTo>
                  <a:lnTo>
                    <a:pt x="602" y="2249"/>
                  </a:lnTo>
                  <a:lnTo>
                    <a:pt x="646" y="2222"/>
                  </a:lnTo>
                  <a:lnTo>
                    <a:pt x="684" y="2191"/>
                  </a:lnTo>
                  <a:lnTo>
                    <a:pt x="715" y="2155"/>
                  </a:lnTo>
                  <a:lnTo>
                    <a:pt x="740" y="2117"/>
                  </a:lnTo>
                  <a:lnTo>
                    <a:pt x="758" y="2075"/>
                  </a:lnTo>
                  <a:lnTo>
                    <a:pt x="769" y="2033"/>
                  </a:lnTo>
                  <a:lnTo>
                    <a:pt x="775" y="1991"/>
                  </a:lnTo>
                  <a:lnTo>
                    <a:pt x="773" y="1948"/>
                  </a:lnTo>
                  <a:lnTo>
                    <a:pt x="766" y="1906"/>
                  </a:lnTo>
                  <a:lnTo>
                    <a:pt x="751" y="1864"/>
                  </a:lnTo>
                  <a:lnTo>
                    <a:pt x="731" y="1826"/>
                  </a:lnTo>
                  <a:lnTo>
                    <a:pt x="704" y="1789"/>
                  </a:lnTo>
                  <a:lnTo>
                    <a:pt x="671" y="1757"/>
                  </a:lnTo>
                  <a:lnTo>
                    <a:pt x="633" y="1729"/>
                  </a:lnTo>
                  <a:lnTo>
                    <a:pt x="586" y="1706"/>
                  </a:lnTo>
                  <a:lnTo>
                    <a:pt x="535" y="1689"/>
                  </a:lnTo>
                  <a:lnTo>
                    <a:pt x="477" y="1678"/>
                  </a:lnTo>
                  <a:lnTo>
                    <a:pt x="413" y="1677"/>
                  </a:lnTo>
                  <a:close/>
                  <a:moveTo>
                    <a:pt x="1700" y="0"/>
                  </a:moveTo>
                  <a:lnTo>
                    <a:pt x="1855" y="0"/>
                  </a:lnTo>
                  <a:lnTo>
                    <a:pt x="1998" y="4"/>
                  </a:lnTo>
                  <a:lnTo>
                    <a:pt x="2135" y="13"/>
                  </a:lnTo>
                  <a:lnTo>
                    <a:pt x="2260" y="28"/>
                  </a:lnTo>
                  <a:lnTo>
                    <a:pt x="2380" y="46"/>
                  </a:lnTo>
                  <a:lnTo>
                    <a:pt x="2491" y="68"/>
                  </a:lnTo>
                  <a:lnTo>
                    <a:pt x="2595" y="97"/>
                  </a:lnTo>
                  <a:lnTo>
                    <a:pt x="2693" y="129"/>
                  </a:lnTo>
                  <a:lnTo>
                    <a:pt x="2784" y="168"/>
                  </a:lnTo>
                  <a:lnTo>
                    <a:pt x="2869" y="211"/>
                  </a:lnTo>
                  <a:lnTo>
                    <a:pt x="2949" y="258"/>
                  </a:lnTo>
                  <a:lnTo>
                    <a:pt x="3026" y="313"/>
                  </a:lnTo>
                  <a:lnTo>
                    <a:pt x="3097" y="375"/>
                  </a:lnTo>
                  <a:lnTo>
                    <a:pt x="3164" y="440"/>
                  </a:lnTo>
                  <a:lnTo>
                    <a:pt x="3228" y="513"/>
                  </a:lnTo>
                  <a:lnTo>
                    <a:pt x="3288" y="591"/>
                  </a:lnTo>
                  <a:lnTo>
                    <a:pt x="3344" y="675"/>
                  </a:lnTo>
                  <a:lnTo>
                    <a:pt x="3400" y="766"/>
                  </a:lnTo>
                  <a:lnTo>
                    <a:pt x="3453" y="864"/>
                  </a:lnTo>
                  <a:lnTo>
                    <a:pt x="3506" y="968"/>
                  </a:lnTo>
                  <a:lnTo>
                    <a:pt x="3546" y="1062"/>
                  </a:lnTo>
                  <a:lnTo>
                    <a:pt x="3580" y="1158"/>
                  </a:lnTo>
                  <a:lnTo>
                    <a:pt x="3608" y="1258"/>
                  </a:lnTo>
                  <a:lnTo>
                    <a:pt x="3631" y="1362"/>
                  </a:lnTo>
                  <a:lnTo>
                    <a:pt x="3646" y="1468"/>
                  </a:lnTo>
                  <a:lnTo>
                    <a:pt x="3655" y="1573"/>
                  </a:lnTo>
                  <a:lnTo>
                    <a:pt x="3657" y="1678"/>
                  </a:lnTo>
                  <a:lnTo>
                    <a:pt x="3651" y="1782"/>
                  </a:lnTo>
                  <a:lnTo>
                    <a:pt x="3638" y="1886"/>
                  </a:lnTo>
                  <a:lnTo>
                    <a:pt x="3618" y="1988"/>
                  </a:lnTo>
                  <a:lnTo>
                    <a:pt x="3591" y="2086"/>
                  </a:lnTo>
                  <a:lnTo>
                    <a:pt x="3557" y="2180"/>
                  </a:lnTo>
                  <a:lnTo>
                    <a:pt x="3515" y="2271"/>
                  </a:lnTo>
                  <a:lnTo>
                    <a:pt x="3466" y="2357"/>
                  </a:lnTo>
                  <a:lnTo>
                    <a:pt x="3408" y="2437"/>
                  </a:lnTo>
                  <a:lnTo>
                    <a:pt x="3342" y="2513"/>
                  </a:lnTo>
                  <a:lnTo>
                    <a:pt x="3271" y="2586"/>
                  </a:lnTo>
                  <a:lnTo>
                    <a:pt x="3195" y="2651"/>
                  </a:lnTo>
                  <a:lnTo>
                    <a:pt x="3113" y="2711"/>
                  </a:lnTo>
                  <a:lnTo>
                    <a:pt x="3024" y="2766"/>
                  </a:lnTo>
                  <a:lnTo>
                    <a:pt x="2931" y="2815"/>
                  </a:lnTo>
                  <a:lnTo>
                    <a:pt x="2833" y="2857"/>
                  </a:lnTo>
                  <a:lnTo>
                    <a:pt x="2806" y="2866"/>
                  </a:lnTo>
                  <a:lnTo>
                    <a:pt x="2771" y="2877"/>
                  </a:lnTo>
                  <a:lnTo>
                    <a:pt x="2735" y="2888"/>
                  </a:lnTo>
                  <a:lnTo>
                    <a:pt x="2695" y="2897"/>
                  </a:lnTo>
                  <a:lnTo>
                    <a:pt x="2653" y="2904"/>
                  </a:lnTo>
                  <a:lnTo>
                    <a:pt x="2613" y="2908"/>
                  </a:lnTo>
                  <a:lnTo>
                    <a:pt x="2573" y="2906"/>
                  </a:lnTo>
                  <a:lnTo>
                    <a:pt x="2535" y="2900"/>
                  </a:lnTo>
                  <a:lnTo>
                    <a:pt x="2500" y="2888"/>
                  </a:lnTo>
                  <a:lnTo>
                    <a:pt x="2469" y="2868"/>
                  </a:lnTo>
                  <a:lnTo>
                    <a:pt x="2440" y="2840"/>
                  </a:lnTo>
                  <a:lnTo>
                    <a:pt x="2415" y="2808"/>
                  </a:lnTo>
                  <a:lnTo>
                    <a:pt x="2389" y="2771"/>
                  </a:lnTo>
                  <a:lnTo>
                    <a:pt x="2368" y="2735"/>
                  </a:lnTo>
                  <a:lnTo>
                    <a:pt x="2346" y="2698"/>
                  </a:lnTo>
                  <a:lnTo>
                    <a:pt x="2324" y="2664"/>
                  </a:lnTo>
                  <a:lnTo>
                    <a:pt x="2300" y="2633"/>
                  </a:lnTo>
                  <a:lnTo>
                    <a:pt x="2269" y="2600"/>
                  </a:lnTo>
                  <a:lnTo>
                    <a:pt x="2229" y="2571"/>
                  </a:lnTo>
                  <a:lnTo>
                    <a:pt x="2184" y="2548"/>
                  </a:lnTo>
                  <a:lnTo>
                    <a:pt x="2133" y="2528"/>
                  </a:lnTo>
                  <a:lnTo>
                    <a:pt x="2080" y="2511"/>
                  </a:lnTo>
                  <a:lnTo>
                    <a:pt x="2024" y="2497"/>
                  </a:lnTo>
                  <a:lnTo>
                    <a:pt x="1968" y="2484"/>
                  </a:lnTo>
                  <a:lnTo>
                    <a:pt x="1911" y="2473"/>
                  </a:lnTo>
                  <a:lnTo>
                    <a:pt x="1857" y="2464"/>
                  </a:lnTo>
                  <a:lnTo>
                    <a:pt x="1780" y="2455"/>
                  </a:lnTo>
                  <a:lnTo>
                    <a:pt x="1702" y="2455"/>
                  </a:lnTo>
                  <a:lnTo>
                    <a:pt x="1622" y="2462"/>
                  </a:lnTo>
                  <a:lnTo>
                    <a:pt x="1542" y="2475"/>
                  </a:lnTo>
                  <a:lnTo>
                    <a:pt x="1460" y="2493"/>
                  </a:lnTo>
                  <a:lnTo>
                    <a:pt x="1382" y="2513"/>
                  </a:lnTo>
                  <a:lnTo>
                    <a:pt x="1306" y="2538"/>
                  </a:lnTo>
                  <a:lnTo>
                    <a:pt x="1233" y="2564"/>
                  </a:lnTo>
                  <a:lnTo>
                    <a:pt x="1166" y="2589"/>
                  </a:lnTo>
                  <a:lnTo>
                    <a:pt x="1102" y="2613"/>
                  </a:lnTo>
                  <a:lnTo>
                    <a:pt x="1046" y="2637"/>
                  </a:lnTo>
                  <a:lnTo>
                    <a:pt x="1017" y="2648"/>
                  </a:lnTo>
                  <a:lnTo>
                    <a:pt x="982" y="2664"/>
                  </a:lnTo>
                  <a:lnTo>
                    <a:pt x="944" y="2680"/>
                  </a:lnTo>
                  <a:lnTo>
                    <a:pt x="902" y="2697"/>
                  </a:lnTo>
                  <a:lnTo>
                    <a:pt x="858" y="2711"/>
                  </a:lnTo>
                  <a:lnTo>
                    <a:pt x="815" y="2724"/>
                  </a:lnTo>
                  <a:lnTo>
                    <a:pt x="769" y="2733"/>
                  </a:lnTo>
                  <a:lnTo>
                    <a:pt x="728" y="2737"/>
                  </a:lnTo>
                  <a:lnTo>
                    <a:pt x="689" y="2731"/>
                  </a:lnTo>
                  <a:lnTo>
                    <a:pt x="649" y="2720"/>
                  </a:lnTo>
                  <a:lnTo>
                    <a:pt x="617" y="2704"/>
                  </a:lnTo>
                  <a:lnTo>
                    <a:pt x="591" y="2686"/>
                  </a:lnTo>
                  <a:lnTo>
                    <a:pt x="569" y="2662"/>
                  </a:lnTo>
                  <a:lnTo>
                    <a:pt x="551" y="2638"/>
                  </a:lnTo>
                  <a:lnTo>
                    <a:pt x="537" y="2611"/>
                  </a:lnTo>
                  <a:lnTo>
                    <a:pt x="526" y="2584"/>
                  </a:lnTo>
                  <a:lnTo>
                    <a:pt x="515" y="2557"/>
                  </a:lnTo>
                  <a:lnTo>
                    <a:pt x="506" y="2531"/>
                  </a:lnTo>
                  <a:lnTo>
                    <a:pt x="495" y="2506"/>
                  </a:lnTo>
                  <a:lnTo>
                    <a:pt x="484" y="2482"/>
                  </a:lnTo>
                  <a:lnTo>
                    <a:pt x="471" y="2462"/>
                  </a:lnTo>
                  <a:lnTo>
                    <a:pt x="457" y="2446"/>
                  </a:lnTo>
                  <a:lnTo>
                    <a:pt x="437" y="2433"/>
                  </a:lnTo>
                  <a:lnTo>
                    <a:pt x="437" y="2451"/>
                  </a:lnTo>
                  <a:lnTo>
                    <a:pt x="448" y="2491"/>
                  </a:lnTo>
                  <a:lnTo>
                    <a:pt x="455" y="2533"/>
                  </a:lnTo>
                  <a:lnTo>
                    <a:pt x="464" y="2575"/>
                  </a:lnTo>
                  <a:lnTo>
                    <a:pt x="473" y="2617"/>
                  </a:lnTo>
                  <a:lnTo>
                    <a:pt x="484" y="2657"/>
                  </a:lnTo>
                  <a:lnTo>
                    <a:pt x="498" y="2693"/>
                  </a:lnTo>
                  <a:lnTo>
                    <a:pt x="517" y="2724"/>
                  </a:lnTo>
                  <a:lnTo>
                    <a:pt x="546" y="2755"/>
                  </a:lnTo>
                  <a:lnTo>
                    <a:pt x="578" y="2778"/>
                  </a:lnTo>
                  <a:lnTo>
                    <a:pt x="613" y="2795"/>
                  </a:lnTo>
                  <a:lnTo>
                    <a:pt x="649" y="2804"/>
                  </a:lnTo>
                  <a:lnTo>
                    <a:pt x="689" y="2808"/>
                  </a:lnTo>
                  <a:lnTo>
                    <a:pt x="729" y="2806"/>
                  </a:lnTo>
                  <a:lnTo>
                    <a:pt x="771" y="2800"/>
                  </a:lnTo>
                  <a:lnTo>
                    <a:pt x="813" y="2791"/>
                  </a:lnTo>
                  <a:lnTo>
                    <a:pt x="855" y="2780"/>
                  </a:lnTo>
                  <a:lnTo>
                    <a:pt x="898" y="2768"/>
                  </a:lnTo>
                  <a:lnTo>
                    <a:pt x="938" y="2753"/>
                  </a:lnTo>
                  <a:lnTo>
                    <a:pt x="978" y="2740"/>
                  </a:lnTo>
                  <a:lnTo>
                    <a:pt x="1017" y="2728"/>
                  </a:lnTo>
                  <a:lnTo>
                    <a:pt x="1051" y="2717"/>
                  </a:lnTo>
                  <a:lnTo>
                    <a:pt x="1086" y="2708"/>
                  </a:lnTo>
                  <a:lnTo>
                    <a:pt x="1089" y="2713"/>
                  </a:lnTo>
                  <a:lnTo>
                    <a:pt x="1097" y="2968"/>
                  </a:lnTo>
                  <a:lnTo>
                    <a:pt x="1089" y="2969"/>
                  </a:lnTo>
                  <a:lnTo>
                    <a:pt x="1060" y="3020"/>
                  </a:lnTo>
                  <a:lnTo>
                    <a:pt x="957" y="3040"/>
                  </a:lnTo>
                  <a:lnTo>
                    <a:pt x="928" y="2995"/>
                  </a:lnTo>
                  <a:lnTo>
                    <a:pt x="873" y="3002"/>
                  </a:lnTo>
                  <a:lnTo>
                    <a:pt x="857" y="3040"/>
                  </a:lnTo>
                  <a:lnTo>
                    <a:pt x="740" y="3064"/>
                  </a:lnTo>
                  <a:lnTo>
                    <a:pt x="726" y="3022"/>
                  </a:lnTo>
                  <a:lnTo>
                    <a:pt x="678" y="3026"/>
                  </a:lnTo>
                  <a:lnTo>
                    <a:pt x="657" y="3080"/>
                  </a:lnTo>
                  <a:lnTo>
                    <a:pt x="526" y="3077"/>
                  </a:lnTo>
                  <a:lnTo>
                    <a:pt x="518" y="3033"/>
                  </a:lnTo>
                  <a:lnTo>
                    <a:pt x="493" y="3033"/>
                  </a:lnTo>
                  <a:lnTo>
                    <a:pt x="473" y="3080"/>
                  </a:lnTo>
                  <a:lnTo>
                    <a:pt x="329" y="3071"/>
                  </a:lnTo>
                  <a:lnTo>
                    <a:pt x="340" y="3018"/>
                  </a:lnTo>
                  <a:lnTo>
                    <a:pt x="293" y="3015"/>
                  </a:lnTo>
                  <a:lnTo>
                    <a:pt x="277" y="3064"/>
                  </a:lnTo>
                  <a:lnTo>
                    <a:pt x="166" y="3037"/>
                  </a:lnTo>
                  <a:lnTo>
                    <a:pt x="164" y="3004"/>
                  </a:lnTo>
                  <a:lnTo>
                    <a:pt x="133" y="2998"/>
                  </a:lnTo>
                  <a:lnTo>
                    <a:pt x="104" y="2991"/>
                  </a:lnTo>
                  <a:lnTo>
                    <a:pt x="80" y="2980"/>
                  </a:lnTo>
                  <a:lnTo>
                    <a:pt x="60" y="2966"/>
                  </a:lnTo>
                  <a:lnTo>
                    <a:pt x="46" y="2948"/>
                  </a:lnTo>
                  <a:lnTo>
                    <a:pt x="40" y="2924"/>
                  </a:lnTo>
                  <a:lnTo>
                    <a:pt x="46" y="2897"/>
                  </a:lnTo>
                  <a:lnTo>
                    <a:pt x="57" y="2868"/>
                  </a:lnTo>
                  <a:lnTo>
                    <a:pt x="71" y="2838"/>
                  </a:lnTo>
                  <a:lnTo>
                    <a:pt x="89" y="2809"/>
                  </a:lnTo>
                  <a:lnTo>
                    <a:pt x="109" y="2780"/>
                  </a:lnTo>
                  <a:lnTo>
                    <a:pt x="128" y="2755"/>
                  </a:lnTo>
                  <a:lnTo>
                    <a:pt x="142" y="2731"/>
                  </a:lnTo>
                  <a:lnTo>
                    <a:pt x="153" y="2713"/>
                  </a:lnTo>
                  <a:lnTo>
                    <a:pt x="100" y="2657"/>
                  </a:lnTo>
                  <a:lnTo>
                    <a:pt x="106" y="2644"/>
                  </a:lnTo>
                  <a:lnTo>
                    <a:pt x="209" y="2600"/>
                  </a:lnTo>
                  <a:lnTo>
                    <a:pt x="244" y="2578"/>
                  </a:lnTo>
                  <a:lnTo>
                    <a:pt x="269" y="2555"/>
                  </a:lnTo>
                  <a:lnTo>
                    <a:pt x="284" y="2529"/>
                  </a:lnTo>
                  <a:lnTo>
                    <a:pt x="289" y="2506"/>
                  </a:lnTo>
                  <a:lnTo>
                    <a:pt x="288" y="2478"/>
                  </a:lnTo>
                  <a:lnTo>
                    <a:pt x="280" y="2451"/>
                  </a:lnTo>
                  <a:lnTo>
                    <a:pt x="266" y="2424"/>
                  </a:lnTo>
                  <a:lnTo>
                    <a:pt x="246" y="2397"/>
                  </a:lnTo>
                  <a:lnTo>
                    <a:pt x="222" y="2368"/>
                  </a:lnTo>
                  <a:lnTo>
                    <a:pt x="197" y="2340"/>
                  </a:lnTo>
                  <a:lnTo>
                    <a:pt x="169" y="2313"/>
                  </a:lnTo>
                  <a:lnTo>
                    <a:pt x="140" y="2284"/>
                  </a:lnTo>
                  <a:lnTo>
                    <a:pt x="111" y="2257"/>
                  </a:lnTo>
                  <a:lnTo>
                    <a:pt x="84" y="2229"/>
                  </a:lnTo>
                  <a:lnTo>
                    <a:pt x="58" y="2204"/>
                  </a:lnTo>
                  <a:lnTo>
                    <a:pt x="37" y="2178"/>
                  </a:lnTo>
                  <a:lnTo>
                    <a:pt x="18" y="2155"/>
                  </a:lnTo>
                  <a:lnTo>
                    <a:pt x="6" y="2131"/>
                  </a:lnTo>
                  <a:lnTo>
                    <a:pt x="0" y="2109"/>
                  </a:lnTo>
                  <a:lnTo>
                    <a:pt x="0" y="2088"/>
                  </a:lnTo>
                  <a:lnTo>
                    <a:pt x="11" y="2064"/>
                  </a:lnTo>
                  <a:lnTo>
                    <a:pt x="28" y="2044"/>
                  </a:lnTo>
                  <a:lnTo>
                    <a:pt x="48" y="2024"/>
                  </a:lnTo>
                  <a:lnTo>
                    <a:pt x="73" y="2006"/>
                  </a:lnTo>
                  <a:lnTo>
                    <a:pt x="100" y="1988"/>
                  </a:lnTo>
                  <a:lnTo>
                    <a:pt x="128" y="1969"/>
                  </a:lnTo>
                  <a:lnTo>
                    <a:pt x="155" y="1949"/>
                  </a:lnTo>
                  <a:lnTo>
                    <a:pt x="180" y="1928"/>
                  </a:lnTo>
                  <a:lnTo>
                    <a:pt x="200" y="1904"/>
                  </a:lnTo>
                  <a:lnTo>
                    <a:pt x="217" y="1877"/>
                  </a:lnTo>
                  <a:lnTo>
                    <a:pt x="226" y="1844"/>
                  </a:lnTo>
                  <a:lnTo>
                    <a:pt x="226" y="1811"/>
                  </a:lnTo>
                  <a:lnTo>
                    <a:pt x="218" y="1780"/>
                  </a:lnTo>
                  <a:lnTo>
                    <a:pt x="206" y="1753"/>
                  </a:lnTo>
                  <a:lnTo>
                    <a:pt x="189" y="1726"/>
                  </a:lnTo>
                  <a:lnTo>
                    <a:pt x="171" y="1700"/>
                  </a:lnTo>
                  <a:lnTo>
                    <a:pt x="151" y="1675"/>
                  </a:lnTo>
                  <a:lnTo>
                    <a:pt x="133" y="1648"/>
                  </a:lnTo>
                  <a:lnTo>
                    <a:pt x="117" y="1620"/>
                  </a:lnTo>
                  <a:lnTo>
                    <a:pt x="106" y="1591"/>
                  </a:lnTo>
                  <a:lnTo>
                    <a:pt x="102" y="1557"/>
                  </a:lnTo>
                  <a:lnTo>
                    <a:pt x="106" y="1520"/>
                  </a:lnTo>
                  <a:lnTo>
                    <a:pt x="173" y="1388"/>
                  </a:lnTo>
                  <a:lnTo>
                    <a:pt x="273" y="1144"/>
                  </a:lnTo>
                  <a:lnTo>
                    <a:pt x="286" y="1095"/>
                  </a:lnTo>
                  <a:lnTo>
                    <a:pt x="297" y="1040"/>
                  </a:lnTo>
                  <a:lnTo>
                    <a:pt x="302" y="984"/>
                  </a:lnTo>
                  <a:lnTo>
                    <a:pt x="309" y="928"/>
                  </a:lnTo>
                  <a:lnTo>
                    <a:pt x="318" y="873"/>
                  </a:lnTo>
                  <a:lnTo>
                    <a:pt x="329" y="820"/>
                  </a:lnTo>
                  <a:lnTo>
                    <a:pt x="346" y="771"/>
                  </a:lnTo>
                  <a:lnTo>
                    <a:pt x="384" y="697"/>
                  </a:lnTo>
                  <a:lnTo>
                    <a:pt x="433" y="622"/>
                  </a:lnTo>
                  <a:lnTo>
                    <a:pt x="493" y="551"/>
                  </a:lnTo>
                  <a:lnTo>
                    <a:pt x="560" y="484"/>
                  </a:lnTo>
                  <a:lnTo>
                    <a:pt x="635" y="420"/>
                  </a:lnTo>
                  <a:lnTo>
                    <a:pt x="717" y="360"/>
                  </a:lnTo>
                  <a:lnTo>
                    <a:pt x="802" y="304"/>
                  </a:lnTo>
                  <a:lnTo>
                    <a:pt x="889" y="251"/>
                  </a:lnTo>
                  <a:lnTo>
                    <a:pt x="978" y="206"/>
                  </a:lnTo>
                  <a:lnTo>
                    <a:pt x="1069" y="164"/>
                  </a:lnTo>
                  <a:lnTo>
                    <a:pt x="1158" y="129"/>
                  </a:lnTo>
                  <a:lnTo>
                    <a:pt x="1246" y="100"/>
                  </a:lnTo>
                  <a:lnTo>
                    <a:pt x="1566" y="17"/>
                  </a:lnTo>
                  <a:lnTo>
                    <a:pt x="17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6" name="Oval 1">
              <a:extLst>
                <a:ext uri="{FF2B5EF4-FFF2-40B4-BE49-F238E27FC236}">
                  <a16:creationId xmlns:a16="http://schemas.microsoft.com/office/drawing/2014/main" id="{A2652E53-C035-4D00-892B-1D4EA1FA2676}"/>
                </a:ext>
              </a:extLst>
            </p:cNvPr>
            <p:cNvSpPr/>
            <p:nvPr/>
          </p:nvSpPr>
          <p:spPr>
            <a:xfrm>
              <a:off x="4871289" y="2163115"/>
              <a:ext cx="284572" cy="306011"/>
            </a:xfrm>
            <a:custGeom>
              <a:avLst/>
              <a:gdLst/>
              <a:ahLst/>
              <a:cxnLst/>
              <a:rect l="l" t="t" r="r" b="b"/>
              <a:pathLst>
                <a:path w="4669637" h="5021437">
                  <a:moveTo>
                    <a:pt x="3221000" y="0"/>
                  </a:moveTo>
                  <a:cubicBezTo>
                    <a:pt x="3362423" y="0"/>
                    <a:pt x="3491529" y="52734"/>
                    <a:pt x="3588254" y="141276"/>
                  </a:cubicBezTo>
                  <a:cubicBezTo>
                    <a:pt x="3684978" y="52735"/>
                    <a:pt x="3814082" y="3"/>
                    <a:pt x="3955503" y="3"/>
                  </a:cubicBezTo>
                  <a:cubicBezTo>
                    <a:pt x="4262962" y="3"/>
                    <a:pt x="4512207" y="249248"/>
                    <a:pt x="4512207" y="556707"/>
                  </a:cubicBezTo>
                  <a:cubicBezTo>
                    <a:pt x="4512207" y="669790"/>
                    <a:pt x="4478490" y="774998"/>
                    <a:pt x="4420089" y="862515"/>
                  </a:cubicBezTo>
                  <a:cubicBezTo>
                    <a:pt x="4570580" y="961849"/>
                    <a:pt x="4669637" y="1132542"/>
                    <a:pt x="4669637" y="1326370"/>
                  </a:cubicBezTo>
                  <a:cubicBezTo>
                    <a:pt x="4669637" y="1487821"/>
                    <a:pt x="4600910" y="1633219"/>
                    <a:pt x="4490000" y="1733701"/>
                  </a:cubicBezTo>
                  <a:cubicBezTo>
                    <a:pt x="4600910" y="1834183"/>
                    <a:pt x="4669637" y="1979581"/>
                    <a:pt x="4669637" y="2141032"/>
                  </a:cubicBezTo>
                  <a:cubicBezTo>
                    <a:pt x="4669637" y="2302483"/>
                    <a:pt x="4600910" y="2447881"/>
                    <a:pt x="4490000" y="2548363"/>
                  </a:cubicBezTo>
                  <a:cubicBezTo>
                    <a:pt x="4600910" y="2648845"/>
                    <a:pt x="4669637" y="2794244"/>
                    <a:pt x="4669637" y="2955694"/>
                  </a:cubicBezTo>
                  <a:cubicBezTo>
                    <a:pt x="4669637" y="3224895"/>
                    <a:pt x="4478563" y="3449467"/>
                    <a:pt x="4224627" y="3501139"/>
                  </a:cubicBezTo>
                  <a:cubicBezTo>
                    <a:pt x="4173492" y="3755645"/>
                    <a:pt x="3948659" y="3947273"/>
                    <a:pt x="3679069" y="3947273"/>
                  </a:cubicBezTo>
                  <a:cubicBezTo>
                    <a:pt x="3559167" y="3947273"/>
                    <a:pt x="3448117" y="3909367"/>
                    <a:pt x="3357878" y="3844002"/>
                  </a:cubicBezTo>
                  <a:cubicBezTo>
                    <a:pt x="3259607" y="3937451"/>
                    <a:pt x="3126492" y="3993881"/>
                    <a:pt x="2980197" y="3993881"/>
                  </a:cubicBezTo>
                  <a:cubicBezTo>
                    <a:pt x="2931818" y="3993881"/>
                    <a:pt x="2884880" y="3987710"/>
                    <a:pt x="2841084" y="3972961"/>
                  </a:cubicBezTo>
                  <a:cubicBezTo>
                    <a:pt x="2832044" y="4069054"/>
                    <a:pt x="2794874" y="4156856"/>
                    <a:pt x="2737231" y="4227693"/>
                  </a:cubicBezTo>
                  <a:cubicBezTo>
                    <a:pt x="2806079" y="4310086"/>
                    <a:pt x="2846234" y="4416407"/>
                    <a:pt x="2846234" y="4532107"/>
                  </a:cubicBezTo>
                  <a:cubicBezTo>
                    <a:pt x="2846234" y="4802356"/>
                    <a:pt x="2627153" y="5021437"/>
                    <a:pt x="2356904" y="5021437"/>
                  </a:cubicBezTo>
                  <a:cubicBezTo>
                    <a:pt x="2086655" y="5021437"/>
                    <a:pt x="1867574" y="4802356"/>
                    <a:pt x="1867574" y="4532107"/>
                  </a:cubicBezTo>
                  <a:cubicBezTo>
                    <a:pt x="1867574" y="4416078"/>
                    <a:pt x="1907958" y="4309481"/>
                    <a:pt x="1977158" y="4226990"/>
                  </a:cubicBezTo>
                  <a:cubicBezTo>
                    <a:pt x="1907958" y="4144498"/>
                    <a:pt x="1867574" y="4037901"/>
                    <a:pt x="1867574" y="3921872"/>
                  </a:cubicBezTo>
                  <a:lnTo>
                    <a:pt x="1870634" y="3891520"/>
                  </a:lnTo>
                  <a:cubicBezTo>
                    <a:pt x="1824903" y="3813479"/>
                    <a:pt x="1800200" y="3722456"/>
                    <a:pt x="1800200" y="3625662"/>
                  </a:cubicBezTo>
                  <a:cubicBezTo>
                    <a:pt x="1800200" y="3318203"/>
                    <a:pt x="2049445" y="3068958"/>
                    <a:pt x="2356904" y="3068958"/>
                  </a:cubicBezTo>
                  <a:cubicBezTo>
                    <a:pt x="2420773" y="3068958"/>
                    <a:pt x="2482129" y="3079714"/>
                    <a:pt x="2538468" y="3101802"/>
                  </a:cubicBezTo>
                  <a:cubicBezTo>
                    <a:pt x="2638465" y="2966803"/>
                    <a:pt x="2799249" y="2880473"/>
                    <a:pt x="2980197" y="2880473"/>
                  </a:cubicBezTo>
                  <a:cubicBezTo>
                    <a:pt x="3100008" y="2880473"/>
                    <a:pt x="3210978" y="2918321"/>
                    <a:pt x="3301190" y="2983581"/>
                  </a:cubicBezTo>
                  <a:cubicBezTo>
                    <a:pt x="3373807" y="2914346"/>
                    <a:pt x="3465808" y="2865716"/>
                    <a:pt x="3567959" y="2845066"/>
                  </a:cubicBezTo>
                  <a:cubicBezTo>
                    <a:pt x="3590854" y="2728399"/>
                    <a:pt x="3651016" y="2625236"/>
                    <a:pt x="3735867" y="2548363"/>
                  </a:cubicBezTo>
                  <a:cubicBezTo>
                    <a:pt x="3624957" y="2447881"/>
                    <a:pt x="3556229" y="2302483"/>
                    <a:pt x="3556229" y="2141032"/>
                  </a:cubicBezTo>
                  <a:cubicBezTo>
                    <a:pt x="3556229" y="1979581"/>
                    <a:pt x="3624957" y="1834183"/>
                    <a:pt x="3735867" y="1733701"/>
                  </a:cubicBezTo>
                  <a:cubicBezTo>
                    <a:pt x="3624957" y="1633219"/>
                    <a:pt x="3556229" y="1487821"/>
                    <a:pt x="3556229" y="1326370"/>
                  </a:cubicBezTo>
                  <a:cubicBezTo>
                    <a:pt x="3556229" y="1213287"/>
                    <a:pt x="3589946" y="1108079"/>
                    <a:pt x="3648347" y="1020561"/>
                  </a:cubicBezTo>
                  <a:cubicBezTo>
                    <a:pt x="3626565" y="1006627"/>
                    <a:pt x="3606074" y="990873"/>
                    <a:pt x="3588250" y="972135"/>
                  </a:cubicBezTo>
                  <a:cubicBezTo>
                    <a:pt x="3491526" y="1060675"/>
                    <a:pt x="3362421" y="1113408"/>
                    <a:pt x="3221000" y="1113408"/>
                  </a:cubicBezTo>
                  <a:cubicBezTo>
                    <a:pt x="3065923" y="1113408"/>
                    <a:pt x="2925655" y="1049999"/>
                    <a:pt x="2824957" y="947451"/>
                  </a:cubicBezTo>
                  <a:cubicBezTo>
                    <a:pt x="2724258" y="1050000"/>
                    <a:pt x="2583990" y="1113409"/>
                    <a:pt x="2428912" y="1113409"/>
                  </a:cubicBezTo>
                  <a:cubicBezTo>
                    <a:pt x="2253449" y="1113409"/>
                    <a:pt x="2096946" y="1032234"/>
                    <a:pt x="1996865" y="903815"/>
                  </a:cubicBezTo>
                  <a:cubicBezTo>
                    <a:pt x="1896784" y="1032234"/>
                    <a:pt x="1740280" y="1113410"/>
                    <a:pt x="1564816" y="1113410"/>
                  </a:cubicBezTo>
                  <a:cubicBezTo>
                    <a:pt x="1377378" y="1113410"/>
                    <a:pt x="1211575" y="1020776"/>
                    <a:pt x="1111593" y="878151"/>
                  </a:cubicBezTo>
                  <a:cubicBezTo>
                    <a:pt x="1080053" y="927774"/>
                    <a:pt x="1038222" y="969598"/>
                    <a:pt x="990563" y="1003955"/>
                  </a:cubicBezTo>
                  <a:cubicBezTo>
                    <a:pt x="1068182" y="1097494"/>
                    <a:pt x="1113408" y="1217901"/>
                    <a:pt x="1113408" y="1348870"/>
                  </a:cubicBezTo>
                  <a:cubicBezTo>
                    <a:pt x="1113408" y="1503969"/>
                    <a:pt x="1049982" y="1644253"/>
                    <a:pt x="947405" y="1744951"/>
                  </a:cubicBezTo>
                  <a:cubicBezTo>
                    <a:pt x="1049982" y="1845649"/>
                    <a:pt x="1113408" y="1985934"/>
                    <a:pt x="1113408" y="2141033"/>
                  </a:cubicBezTo>
                  <a:cubicBezTo>
                    <a:pt x="1113408" y="2296132"/>
                    <a:pt x="1049982" y="2436417"/>
                    <a:pt x="947405" y="2537115"/>
                  </a:cubicBezTo>
                  <a:cubicBezTo>
                    <a:pt x="1049982" y="2637813"/>
                    <a:pt x="1113408" y="2778098"/>
                    <a:pt x="1113408" y="2933196"/>
                  </a:cubicBezTo>
                  <a:cubicBezTo>
                    <a:pt x="1113408" y="3160411"/>
                    <a:pt x="977287" y="3355833"/>
                    <a:pt x="781802" y="3441590"/>
                  </a:cubicBezTo>
                  <a:cubicBezTo>
                    <a:pt x="781802" y="3467025"/>
                    <a:pt x="781802" y="3492460"/>
                    <a:pt x="781802" y="3517895"/>
                  </a:cubicBezTo>
                  <a:cubicBezTo>
                    <a:pt x="781802" y="3642214"/>
                    <a:pt x="681021" y="3742995"/>
                    <a:pt x="556702" y="3742995"/>
                  </a:cubicBezTo>
                  <a:lnTo>
                    <a:pt x="556703" y="3742994"/>
                  </a:lnTo>
                  <a:cubicBezTo>
                    <a:pt x="432384" y="3742994"/>
                    <a:pt x="331603" y="3642213"/>
                    <a:pt x="331603" y="3517894"/>
                  </a:cubicBezTo>
                  <a:lnTo>
                    <a:pt x="331603" y="3441589"/>
                  </a:lnTo>
                  <a:cubicBezTo>
                    <a:pt x="136120" y="3355831"/>
                    <a:pt x="0" y="3160410"/>
                    <a:pt x="0" y="2933196"/>
                  </a:cubicBezTo>
                  <a:cubicBezTo>
                    <a:pt x="0" y="2778098"/>
                    <a:pt x="63426" y="2637813"/>
                    <a:pt x="166003" y="2537115"/>
                  </a:cubicBezTo>
                  <a:cubicBezTo>
                    <a:pt x="63426" y="2436417"/>
                    <a:pt x="0" y="2296132"/>
                    <a:pt x="0" y="2141033"/>
                  </a:cubicBezTo>
                  <a:cubicBezTo>
                    <a:pt x="0" y="1985934"/>
                    <a:pt x="63426" y="1845649"/>
                    <a:pt x="166003" y="1744951"/>
                  </a:cubicBezTo>
                  <a:cubicBezTo>
                    <a:pt x="63426" y="1644253"/>
                    <a:pt x="0" y="1503969"/>
                    <a:pt x="0" y="1348870"/>
                  </a:cubicBezTo>
                  <a:cubicBezTo>
                    <a:pt x="0" y="1164802"/>
                    <a:pt x="89333" y="1001598"/>
                    <a:pt x="228018" y="901622"/>
                  </a:cubicBezTo>
                  <a:cubicBezTo>
                    <a:pt x="150398" y="808082"/>
                    <a:pt x="105172" y="687676"/>
                    <a:pt x="105172" y="556707"/>
                  </a:cubicBezTo>
                  <a:cubicBezTo>
                    <a:pt x="105172" y="249248"/>
                    <a:pt x="354417" y="3"/>
                    <a:pt x="661876" y="3"/>
                  </a:cubicBezTo>
                  <a:cubicBezTo>
                    <a:pt x="848326" y="3"/>
                    <a:pt x="1013368" y="91662"/>
                    <a:pt x="1113346" y="233137"/>
                  </a:cubicBezTo>
                  <a:cubicBezTo>
                    <a:pt x="1213323" y="91662"/>
                    <a:pt x="1378365" y="2"/>
                    <a:pt x="1564816" y="2"/>
                  </a:cubicBezTo>
                  <a:cubicBezTo>
                    <a:pt x="1740279" y="2"/>
                    <a:pt x="1896783" y="81177"/>
                    <a:pt x="1996864" y="209596"/>
                  </a:cubicBezTo>
                  <a:cubicBezTo>
                    <a:pt x="2096945" y="81176"/>
                    <a:pt x="2253449" y="1"/>
                    <a:pt x="2428912" y="1"/>
                  </a:cubicBezTo>
                  <a:cubicBezTo>
                    <a:pt x="2583990" y="1"/>
                    <a:pt x="2724257" y="63410"/>
                    <a:pt x="2824956" y="165958"/>
                  </a:cubicBezTo>
                  <a:cubicBezTo>
                    <a:pt x="2925654" y="63409"/>
                    <a:pt x="3065922" y="0"/>
                    <a:pt x="3221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" name="Oval 6">
              <a:extLst>
                <a:ext uri="{FF2B5EF4-FFF2-40B4-BE49-F238E27FC236}">
                  <a16:creationId xmlns:a16="http://schemas.microsoft.com/office/drawing/2014/main" id="{F520F0E9-BFF0-402A-B809-FAEDF930CCC1}"/>
                </a:ext>
              </a:extLst>
            </p:cNvPr>
            <p:cNvSpPr/>
            <p:nvPr/>
          </p:nvSpPr>
          <p:spPr>
            <a:xfrm>
              <a:off x="4246861" y="1796567"/>
              <a:ext cx="265718" cy="292583"/>
            </a:xfrm>
            <a:custGeom>
              <a:avLst/>
              <a:gdLst/>
              <a:ahLst/>
              <a:cxnLst/>
              <a:rect l="l" t="t" r="r" b="b"/>
              <a:pathLst>
                <a:path w="3596792" h="3960440">
                  <a:moveTo>
                    <a:pt x="1094942" y="2061441"/>
                  </a:moveTo>
                  <a:lnTo>
                    <a:pt x="1094942" y="2457943"/>
                  </a:lnTo>
                  <a:lnTo>
                    <a:pt x="698440" y="2457943"/>
                  </a:lnTo>
                  <a:lnTo>
                    <a:pt x="698440" y="2867371"/>
                  </a:lnTo>
                  <a:lnTo>
                    <a:pt x="1094942" y="2867371"/>
                  </a:lnTo>
                  <a:lnTo>
                    <a:pt x="1094942" y="3263873"/>
                  </a:lnTo>
                  <a:lnTo>
                    <a:pt x="1504370" y="3263873"/>
                  </a:lnTo>
                  <a:lnTo>
                    <a:pt x="1504370" y="2867371"/>
                  </a:lnTo>
                  <a:lnTo>
                    <a:pt x="1900872" y="2867371"/>
                  </a:lnTo>
                  <a:lnTo>
                    <a:pt x="1900872" y="2457943"/>
                  </a:lnTo>
                  <a:lnTo>
                    <a:pt x="1504370" y="2457943"/>
                  </a:lnTo>
                  <a:lnTo>
                    <a:pt x="1504370" y="2061441"/>
                  </a:lnTo>
                  <a:close/>
                  <a:moveTo>
                    <a:pt x="2799823" y="26785"/>
                  </a:moveTo>
                  <a:lnTo>
                    <a:pt x="3448872" y="1190236"/>
                  </a:lnTo>
                  <a:cubicBezTo>
                    <a:pt x="3542508" y="1318796"/>
                    <a:pt x="3596792" y="1477271"/>
                    <a:pt x="3596792" y="1648425"/>
                  </a:cubicBezTo>
                  <a:cubicBezTo>
                    <a:pt x="3596792" y="2085883"/>
                    <a:pt x="3242162" y="2440513"/>
                    <a:pt x="2804704" y="2440513"/>
                  </a:cubicBezTo>
                  <a:lnTo>
                    <a:pt x="2774283" y="2438977"/>
                  </a:lnTo>
                  <a:cubicBezTo>
                    <a:pt x="2737083" y="2264385"/>
                    <a:pt x="2663682" y="2103273"/>
                    <a:pt x="2561997" y="1963663"/>
                  </a:cubicBezTo>
                  <a:lnTo>
                    <a:pt x="2140652" y="1208381"/>
                  </a:lnTo>
                  <a:close/>
                  <a:moveTo>
                    <a:pt x="1291647" y="0"/>
                  </a:moveTo>
                  <a:lnTo>
                    <a:pt x="2356605" y="1908989"/>
                  </a:lnTo>
                  <a:cubicBezTo>
                    <a:pt x="2510243" y="2119929"/>
                    <a:pt x="2599312" y="2379955"/>
                    <a:pt x="2599312" y="2660784"/>
                  </a:cubicBezTo>
                  <a:cubicBezTo>
                    <a:pt x="2599312" y="3378564"/>
                    <a:pt x="2017436" y="3960440"/>
                    <a:pt x="1299656" y="3960440"/>
                  </a:cubicBezTo>
                  <a:cubicBezTo>
                    <a:pt x="581876" y="3960440"/>
                    <a:pt x="0" y="3378564"/>
                    <a:pt x="0" y="2660784"/>
                  </a:cubicBezTo>
                  <a:cubicBezTo>
                    <a:pt x="0" y="2462086"/>
                    <a:pt x="44590" y="2273803"/>
                    <a:pt x="125671" y="2106038"/>
                  </a:cubicBezTo>
                  <a:lnTo>
                    <a:pt x="116762" y="21060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06148900-6FEA-4873-B8D4-8DADF714E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431" y="1460681"/>
              <a:ext cx="217252" cy="281966"/>
            </a:xfrm>
            <a:custGeom>
              <a:avLst/>
              <a:gdLst>
                <a:gd name="T0" fmla="*/ 536 w 1882"/>
                <a:gd name="T1" fmla="*/ 10 h 2443"/>
                <a:gd name="T2" fmla="*/ 642 w 1882"/>
                <a:gd name="T3" fmla="*/ 32 h 2443"/>
                <a:gd name="T4" fmla="*/ 821 w 1882"/>
                <a:gd name="T5" fmla="*/ 80 h 2443"/>
                <a:gd name="T6" fmla="*/ 1054 w 1882"/>
                <a:gd name="T7" fmla="*/ 87 h 2443"/>
                <a:gd name="T8" fmla="*/ 1196 w 1882"/>
                <a:gd name="T9" fmla="*/ 59 h 2443"/>
                <a:gd name="T10" fmla="*/ 1321 w 1882"/>
                <a:gd name="T11" fmla="*/ 24 h 2443"/>
                <a:gd name="T12" fmla="*/ 1495 w 1882"/>
                <a:gd name="T13" fmla="*/ 8 h 2443"/>
                <a:gd name="T14" fmla="*/ 1566 w 1882"/>
                <a:gd name="T15" fmla="*/ 20 h 2443"/>
                <a:gd name="T16" fmla="*/ 1705 w 1882"/>
                <a:gd name="T17" fmla="*/ 69 h 2443"/>
                <a:gd name="T18" fmla="*/ 1811 w 1882"/>
                <a:gd name="T19" fmla="*/ 201 h 2443"/>
                <a:gd name="T20" fmla="*/ 1864 w 1882"/>
                <a:gd name="T21" fmla="*/ 359 h 2443"/>
                <a:gd name="T22" fmla="*/ 1881 w 1882"/>
                <a:gd name="T23" fmla="*/ 493 h 2443"/>
                <a:gd name="T24" fmla="*/ 1882 w 1882"/>
                <a:gd name="T25" fmla="*/ 550 h 2443"/>
                <a:gd name="T26" fmla="*/ 1842 w 1882"/>
                <a:gd name="T27" fmla="*/ 801 h 2443"/>
                <a:gd name="T28" fmla="*/ 1802 w 1882"/>
                <a:gd name="T29" fmla="*/ 923 h 2443"/>
                <a:gd name="T30" fmla="*/ 1727 w 1882"/>
                <a:gd name="T31" fmla="*/ 1080 h 2443"/>
                <a:gd name="T32" fmla="*/ 1661 w 1882"/>
                <a:gd name="T33" fmla="*/ 1268 h 2443"/>
                <a:gd name="T34" fmla="*/ 1644 w 1882"/>
                <a:gd name="T35" fmla="*/ 1341 h 2443"/>
                <a:gd name="T36" fmla="*/ 1636 w 1882"/>
                <a:gd name="T37" fmla="*/ 1465 h 2443"/>
                <a:gd name="T38" fmla="*/ 1614 w 1882"/>
                <a:gd name="T39" fmla="*/ 1657 h 2443"/>
                <a:gd name="T40" fmla="*/ 1567 w 1882"/>
                <a:gd name="T41" fmla="*/ 1913 h 2443"/>
                <a:gd name="T42" fmla="*/ 1526 w 1882"/>
                <a:gd name="T43" fmla="*/ 2084 h 2443"/>
                <a:gd name="T44" fmla="*/ 1493 w 1882"/>
                <a:gd name="T45" fmla="*/ 2189 h 2443"/>
                <a:gd name="T46" fmla="*/ 1400 w 1882"/>
                <a:gd name="T47" fmla="*/ 2375 h 2443"/>
                <a:gd name="T48" fmla="*/ 1327 w 1882"/>
                <a:gd name="T49" fmla="*/ 2438 h 2443"/>
                <a:gd name="T50" fmla="*/ 1287 w 1882"/>
                <a:gd name="T51" fmla="*/ 2441 h 2443"/>
                <a:gd name="T52" fmla="*/ 1243 w 1882"/>
                <a:gd name="T53" fmla="*/ 2407 h 2443"/>
                <a:gd name="T54" fmla="*/ 1201 w 1882"/>
                <a:gd name="T55" fmla="*/ 2280 h 2443"/>
                <a:gd name="T56" fmla="*/ 1180 w 1882"/>
                <a:gd name="T57" fmla="*/ 2148 h 2443"/>
                <a:gd name="T58" fmla="*/ 1174 w 1882"/>
                <a:gd name="T59" fmla="*/ 2039 h 2443"/>
                <a:gd name="T60" fmla="*/ 1152 w 1882"/>
                <a:gd name="T61" fmla="*/ 1785 h 2443"/>
                <a:gd name="T62" fmla="*/ 1125 w 1882"/>
                <a:gd name="T63" fmla="*/ 1654 h 2443"/>
                <a:gd name="T64" fmla="*/ 1089 w 1882"/>
                <a:gd name="T65" fmla="*/ 1553 h 2443"/>
                <a:gd name="T66" fmla="*/ 1008 w 1882"/>
                <a:gd name="T67" fmla="*/ 1480 h 2443"/>
                <a:gd name="T68" fmla="*/ 945 w 1882"/>
                <a:gd name="T69" fmla="*/ 1464 h 2443"/>
                <a:gd name="T70" fmla="*/ 860 w 1882"/>
                <a:gd name="T71" fmla="*/ 1476 h 2443"/>
                <a:gd name="T72" fmla="*/ 785 w 1882"/>
                <a:gd name="T73" fmla="*/ 1545 h 2443"/>
                <a:gd name="T74" fmla="*/ 761 w 1882"/>
                <a:gd name="T75" fmla="*/ 1600 h 2443"/>
                <a:gd name="T76" fmla="*/ 736 w 1882"/>
                <a:gd name="T77" fmla="*/ 1692 h 2443"/>
                <a:gd name="T78" fmla="*/ 711 w 1882"/>
                <a:gd name="T79" fmla="*/ 1877 h 2443"/>
                <a:gd name="T80" fmla="*/ 695 w 1882"/>
                <a:gd name="T81" fmla="*/ 2046 h 2443"/>
                <a:gd name="T82" fmla="*/ 690 w 1882"/>
                <a:gd name="T83" fmla="*/ 2157 h 2443"/>
                <a:gd name="T84" fmla="*/ 657 w 1882"/>
                <a:gd name="T85" fmla="*/ 2345 h 2443"/>
                <a:gd name="T86" fmla="*/ 613 w 1882"/>
                <a:gd name="T87" fmla="*/ 2424 h 2443"/>
                <a:gd name="T88" fmla="*/ 592 w 1882"/>
                <a:gd name="T89" fmla="*/ 2439 h 2443"/>
                <a:gd name="T90" fmla="*/ 481 w 1882"/>
                <a:gd name="T91" fmla="*/ 2389 h 2443"/>
                <a:gd name="T92" fmla="*/ 415 w 1882"/>
                <a:gd name="T93" fmla="*/ 2278 h 2443"/>
                <a:gd name="T94" fmla="*/ 392 w 1882"/>
                <a:gd name="T95" fmla="*/ 2217 h 2443"/>
                <a:gd name="T96" fmla="*/ 332 w 1882"/>
                <a:gd name="T97" fmla="*/ 2029 h 2443"/>
                <a:gd name="T98" fmla="*/ 286 w 1882"/>
                <a:gd name="T99" fmla="*/ 1821 h 2443"/>
                <a:gd name="T100" fmla="*/ 259 w 1882"/>
                <a:gd name="T101" fmla="*/ 1671 h 2443"/>
                <a:gd name="T102" fmla="*/ 240 w 1882"/>
                <a:gd name="T103" fmla="*/ 1555 h 2443"/>
                <a:gd name="T104" fmla="*/ 229 w 1882"/>
                <a:gd name="T105" fmla="*/ 1385 h 2443"/>
                <a:gd name="T106" fmla="*/ 218 w 1882"/>
                <a:gd name="T107" fmla="*/ 1279 h 2443"/>
                <a:gd name="T108" fmla="*/ 158 w 1882"/>
                <a:gd name="T109" fmla="*/ 1075 h 2443"/>
                <a:gd name="T110" fmla="*/ 131 w 1882"/>
                <a:gd name="T111" fmla="*/ 1004 h 2443"/>
                <a:gd name="T112" fmla="*/ 29 w 1882"/>
                <a:gd name="T113" fmla="*/ 722 h 2443"/>
                <a:gd name="T114" fmla="*/ 1 w 1882"/>
                <a:gd name="T115" fmla="*/ 565 h 2443"/>
                <a:gd name="T116" fmla="*/ 10 w 1882"/>
                <a:gd name="T117" fmla="*/ 393 h 2443"/>
                <a:gd name="T118" fmla="*/ 69 w 1882"/>
                <a:gd name="T119" fmla="*/ 212 h 2443"/>
                <a:gd name="T120" fmla="*/ 137 w 1882"/>
                <a:gd name="T121" fmla="*/ 118 h 2443"/>
                <a:gd name="T122" fmla="*/ 184 w 1882"/>
                <a:gd name="T123" fmla="*/ 71 h 2443"/>
                <a:gd name="T124" fmla="*/ 336 w 1882"/>
                <a:gd name="T125" fmla="*/ 6 h 2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82" h="2443">
                  <a:moveTo>
                    <a:pt x="405" y="0"/>
                  </a:moveTo>
                  <a:lnTo>
                    <a:pt x="440" y="0"/>
                  </a:lnTo>
                  <a:lnTo>
                    <a:pt x="473" y="2"/>
                  </a:lnTo>
                  <a:lnTo>
                    <a:pt x="506" y="6"/>
                  </a:lnTo>
                  <a:lnTo>
                    <a:pt x="536" y="10"/>
                  </a:lnTo>
                  <a:lnTo>
                    <a:pt x="564" y="14"/>
                  </a:lnTo>
                  <a:lnTo>
                    <a:pt x="589" y="20"/>
                  </a:lnTo>
                  <a:lnTo>
                    <a:pt x="611" y="24"/>
                  </a:lnTo>
                  <a:lnTo>
                    <a:pt x="628" y="29"/>
                  </a:lnTo>
                  <a:lnTo>
                    <a:pt x="642" y="32"/>
                  </a:lnTo>
                  <a:lnTo>
                    <a:pt x="650" y="35"/>
                  </a:lnTo>
                  <a:lnTo>
                    <a:pt x="654" y="35"/>
                  </a:lnTo>
                  <a:lnTo>
                    <a:pt x="711" y="55"/>
                  </a:lnTo>
                  <a:lnTo>
                    <a:pt x="766" y="69"/>
                  </a:lnTo>
                  <a:lnTo>
                    <a:pt x="821" y="80"/>
                  </a:lnTo>
                  <a:lnTo>
                    <a:pt x="873" y="87"/>
                  </a:lnTo>
                  <a:lnTo>
                    <a:pt x="922" y="90"/>
                  </a:lnTo>
                  <a:lnTo>
                    <a:pt x="969" y="91"/>
                  </a:lnTo>
                  <a:lnTo>
                    <a:pt x="1013" y="90"/>
                  </a:lnTo>
                  <a:lnTo>
                    <a:pt x="1054" y="87"/>
                  </a:lnTo>
                  <a:lnTo>
                    <a:pt x="1091" y="82"/>
                  </a:lnTo>
                  <a:lnTo>
                    <a:pt x="1124" y="77"/>
                  </a:lnTo>
                  <a:lnTo>
                    <a:pt x="1152" y="70"/>
                  </a:lnTo>
                  <a:lnTo>
                    <a:pt x="1176" y="65"/>
                  </a:lnTo>
                  <a:lnTo>
                    <a:pt x="1196" y="59"/>
                  </a:lnTo>
                  <a:lnTo>
                    <a:pt x="1210" y="55"/>
                  </a:lnTo>
                  <a:lnTo>
                    <a:pt x="1219" y="52"/>
                  </a:lnTo>
                  <a:lnTo>
                    <a:pt x="1221" y="50"/>
                  </a:lnTo>
                  <a:lnTo>
                    <a:pt x="1274" y="36"/>
                  </a:lnTo>
                  <a:lnTo>
                    <a:pt x="1321" y="24"/>
                  </a:lnTo>
                  <a:lnTo>
                    <a:pt x="1365" y="17"/>
                  </a:lnTo>
                  <a:lnTo>
                    <a:pt x="1404" y="11"/>
                  </a:lnTo>
                  <a:lnTo>
                    <a:pt x="1438" y="9"/>
                  </a:lnTo>
                  <a:lnTo>
                    <a:pt x="1469" y="8"/>
                  </a:lnTo>
                  <a:lnTo>
                    <a:pt x="1495" y="8"/>
                  </a:lnTo>
                  <a:lnTo>
                    <a:pt x="1517" y="10"/>
                  </a:lnTo>
                  <a:lnTo>
                    <a:pt x="1536" y="12"/>
                  </a:lnTo>
                  <a:lnTo>
                    <a:pt x="1550" y="15"/>
                  </a:lnTo>
                  <a:lnTo>
                    <a:pt x="1560" y="18"/>
                  </a:lnTo>
                  <a:lnTo>
                    <a:pt x="1566" y="20"/>
                  </a:lnTo>
                  <a:lnTo>
                    <a:pt x="1568" y="20"/>
                  </a:lnTo>
                  <a:lnTo>
                    <a:pt x="1607" y="26"/>
                  </a:lnTo>
                  <a:lnTo>
                    <a:pt x="1642" y="36"/>
                  </a:lnTo>
                  <a:lnTo>
                    <a:pt x="1675" y="52"/>
                  </a:lnTo>
                  <a:lnTo>
                    <a:pt x="1705" y="69"/>
                  </a:lnTo>
                  <a:lnTo>
                    <a:pt x="1731" y="91"/>
                  </a:lnTo>
                  <a:lnTo>
                    <a:pt x="1755" y="115"/>
                  </a:lnTo>
                  <a:lnTo>
                    <a:pt x="1776" y="141"/>
                  </a:lnTo>
                  <a:lnTo>
                    <a:pt x="1795" y="170"/>
                  </a:lnTo>
                  <a:lnTo>
                    <a:pt x="1811" y="201"/>
                  </a:lnTo>
                  <a:lnTo>
                    <a:pt x="1825" y="231"/>
                  </a:lnTo>
                  <a:lnTo>
                    <a:pt x="1837" y="263"/>
                  </a:lnTo>
                  <a:lnTo>
                    <a:pt x="1848" y="296"/>
                  </a:lnTo>
                  <a:lnTo>
                    <a:pt x="1856" y="328"/>
                  </a:lnTo>
                  <a:lnTo>
                    <a:pt x="1864" y="359"/>
                  </a:lnTo>
                  <a:lnTo>
                    <a:pt x="1869" y="390"/>
                  </a:lnTo>
                  <a:lnTo>
                    <a:pt x="1874" y="419"/>
                  </a:lnTo>
                  <a:lnTo>
                    <a:pt x="1877" y="446"/>
                  </a:lnTo>
                  <a:lnTo>
                    <a:pt x="1879" y="471"/>
                  </a:lnTo>
                  <a:lnTo>
                    <a:pt x="1881" y="493"/>
                  </a:lnTo>
                  <a:lnTo>
                    <a:pt x="1882" y="513"/>
                  </a:lnTo>
                  <a:lnTo>
                    <a:pt x="1882" y="528"/>
                  </a:lnTo>
                  <a:lnTo>
                    <a:pt x="1882" y="540"/>
                  </a:lnTo>
                  <a:lnTo>
                    <a:pt x="1882" y="548"/>
                  </a:lnTo>
                  <a:lnTo>
                    <a:pt x="1882" y="550"/>
                  </a:lnTo>
                  <a:lnTo>
                    <a:pt x="1877" y="610"/>
                  </a:lnTo>
                  <a:lnTo>
                    <a:pt x="1869" y="665"/>
                  </a:lnTo>
                  <a:lnTo>
                    <a:pt x="1860" y="716"/>
                  </a:lnTo>
                  <a:lnTo>
                    <a:pt x="1852" y="762"/>
                  </a:lnTo>
                  <a:lnTo>
                    <a:pt x="1842" y="801"/>
                  </a:lnTo>
                  <a:lnTo>
                    <a:pt x="1833" y="836"/>
                  </a:lnTo>
                  <a:lnTo>
                    <a:pt x="1823" y="866"/>
                  </a:lnTo>
                  <a:lnTo>
                    <a:pt x="1815" y="890"/>
                  </a:lnTo>
                  <a:lnTo>
                    <a:pt x="1808" y="910"/>
                  </a:lnTo>
                  <a:lnTo>
                    <a:pt x="1802" y="923"/>
                  </a:lnTo>
                  <a:lnTo>
                    <a:pt x="1799" y="931"/>
                  </a:lnTo>
                  <a:lnTo>
                    <a:pt x="1798" y="934"/>
                  </a:lnTo>
                  <a:lnTo>
                    <a:pt x="1772" y="985"/>
                  </a:lnTo>
                  <a:lnTo>
                    <a:pt x="1747" y="1033"/>
                  </a:lnTo>
                  <a:lnTo>
                    <a:pt x="1727" y="1080"/>
                  </a:lnTo>
                  <a:lnTo>
                    <a:pt x="1709" y="1124"/>
                  </a:lnTo>
                  <a:lnTo>
                    <a:pt x="1694" y="1166"/>
                  </a:lnTo>
                  <a:lnTo>
                    <a:pt x="1681" y="1203"/>
                  </a:lnTo>
                  <a:lnTo>
                    <a:pt x="1670" y="1237"/>
                  </a:lnTo>
                  <a:lnTo>
                    <a:pt x="1661" y="1268"/>
                  </a:lnTo>
                  <a:lnTo>
                    <a:pt x="1654" y="1293"/>
                  </a:lnTo>
                  <a:lnTo>
                    <a:pt x="1650" y="1314"/>
                  </a:lnTo>
                  <a:lnTo>
                    <a:pt x="1647" y="1328"/>
                  </a:lnTo>
                  <a:lnTo>
                    <a:pt x="1644" y="1338"/>
                  </a:lnTo>
                  <a:lnTo>
                    <a:pt x="1644" y="1341"/>
                  </a:lnTo>
                  <a:lnTo>
                    <a:pt x="1640" y="1373"/>
                  </a:lnTo>
                  <a:lnTo>
                    <a:pt x="1637" y="1403"/>
                  </a:lnTo>
                  <a:lnTo>
                    <a:pt x="1636" y="1428"/>
                  </a:lnTo>
                  <a:lnTo>
                    <a:pt x="1636" y="1449"/>
                  </a:lnTo>
                  <a:lnTo>
                    <a:pt x="1636" y="1465"/>
                  </a:lnTo>
                  <a:lnTo>
                    <a:pt x="1637" y="1476"/>
                  </a:lnTo>
                  <a:lnTo>
                    <a:pt x="1637" y="1479"/>
                  </a:lnTo>
                  <a:lnTo>
                    <a:pt x="1630" y="1540"/>
                  </a:lnTo>
                  <a:lnTo>
                    <a:pt x="1623" y="1600"/>
                  </a:lnTo>
                  <a:lnTo>
                    <a:pt x="1614" y="1657"/>
                  </a:lnTo>
                  <a:lnTo>
                    <a:pt x="1605" y="1714"/>
                  </a:lnTo>
                  <a:lnTo>
                    <a:pt x="1595" y="1768"/>
                  </a:lnTo>
                  <a:lnTo>
                    <a:pt x="1585" y="1819"/>
                  </a:lnTo>
                  <a:lnTo>
                    <a:pt x="1575" y="1868"/>
                  </a:lnTo>
                  <a:lnTo>
                    <a:pt x="1567" y="1913"/>
                  </a:lnTo>
                  <a:lnTo>
                    <a:pt x="1557" y="1956"/>
                  </a:lnTo>
                  <a:lnTo>
                    <a:pt x="1548" y="1994"/>
                  </a:lnTo>
                  <a:lnTo>
                    <a:pt x="1540" y="2029"/>
                  </a:lnTo>
                  <a:lnTo>
                    <a:pt x="1533" y="2059"/>
                  </a:lnTo>
                  <a:lnTo>
                    <a:pt x="1526" y="2084"/>
                  </a:lnTo>
                  <a:lnTo>
                    <a:pt x="1521" y="2105"/>
                  </a:lnTo>
                  <a:lnTo>
                    <a:pt x="1517" y="2120"/>
                  </a:lnTo>
                  <a:lnTo>
                    <a:pt x="1514" y="2129"/>
                  </a:lnTo>
                  <a:lnTo>
                    <a:pt x="1514" y="2132"/>
                  </a:lnTo>
                  <a:lnTo>
                    <a:pt x="1493" y="2189"/>
                  </a:lnTo>
                  <a:lnTo>
                    <a:pt x="1473" y="2240"/>
                  </a:lnTo>
                  <a:lnTo>
                    <a:pt x="1455" y="2283"/>
                  </a:lnTo>
                  <a:lnTo>
                    <a:pt x="1435" y="2319"/>
                  </a:lnTo>
                  <a:lnTo>
                    <a:pt x="1418" y="2349"/>
                  </a:lnTo>
                  <a:lnTo>
                    <a:pt x="1400" y="2375"/>
                  </a:lnTo>
                  <a:lnTo>
                    <a:pt x="1384" y="2395"/>
                  </a:lnTo>
                  <a:lnTo>
                    <a:pt x="1367" y="2412"/>
                  </a:lnTo>
                  <a:lnTo>
                    <a:pt x="1353" y="2424"/>
                  </a:lnTo>
                  <a:lnTo>
                    <a:pt x="1340" y="2433"/>
                  </a:lnTo>
                  <a:lnTo>
                    <a:pt x="1327" y="2438"/>
                  </a:lnTo>
                  <a:lnTo>
                    <a:pt x="1316" y="2441"/>
                  </a:lnTo>
                  <a:lnTo>
                    <a:pt x="1307" y="2443"/>
                  </a:lnTo>
                  <a:lnTo>
                    <a:pt x="1298" y="2443"/>
                  </a:lnTo>
                  <a:lnTo>
                    <a:pt x="1291" y="2443"/>
                  </a:lnTo>
                  <a:lnTo>
                    <a:pt x="1287" y="2441"/>
                  </a:lnTo>
                  <a:lnTo>
                    <a:pt x="1284" y="2440"/>
                  </a:lnTo>
                  <a:lnTo>
                    <a:pt x="1283" y="2439"/>
                  </a:lnTo>
                  <a:lnTo>
                    <a:pt x="1268" y="2434"/>
                  </a:lnTo>
                  <a:lnTo>
                    <a:pt x="1255" y="2423"/>
                  </a:lnTo>
                  <a:lnTo>
                    <a:pt x="1243" y="2407"/>
                  </a:lnTo>
                  <a:lnTo>
                    <a:pt x="1232" y="2388"/>
                  </a:lnTo>
                  <a:lnTo>
                    <a:pt x="1224" y="2364"/>
                  </a:lnTo>
                  <a:lnTo>
                    <a:pt x="1215" y="2337"/>
                  </a:lnTo>
                  <a:lnTo>
                    <a:pt x="1207" y="2310"/>
                  </a:lnTo>
                  <a:lnTo>
                    <a:pt x="1201" y="2280"/>
                  </a:lnTo>
                  <a:lnTo>
                    <a:pt x="1194" y="2252"/>
                  </a:lnTo>
                  <a:lnTo>
                    <a:pt x="1190" y="2222"/>
                  </a:lnTo>
                  <a:lnTo>
                    <a:pt x="1185" y="2195"/>
                  </a:lnTo>
                  <a:lnTo>
                    <a:pt x="1182" y="2170"/>
                  </a:lnTo>
                  <a:lnTo>
                    <a:pt x="1180" y="2148"/>
                  </a:lnTo>
                  <a:lnTo>
                    <a:pt x="1177" y="2128"/>
                  </a:lnTo>
                  <a:lnTo>
                    <a:pt x="1176" y="2114"/>
                  </a:lnTo>
                  <a:lnTo>
                    <a:pt x="1175" y="2105"/>
                  </a:lnTo>
                  <a:lnTo>
                    <a:pt x="1175" y="2102"/>
                  </a:lnTo>
                  <a:lnTo>
                    <a:pt x="1174" y="2039"/>
                  </a:lnTo>
                  <a:lnTo>
                    <a:pt x="1172" y="1980"/>
                  </a:lnTo>
                  <a:lnTo>
                    <a:pt x="1169" y="1925"/>
                  </a:lnTo>
                  <a:lnTo>
                    <a:pt x="1163" y="1874"/>
                  </a:lnTo>
                  <a:lnTo>
                    <a:pt x="1158" y="1828"/>
                  </a:lnTo>
                  <a:lnTo>
                    <a:pt x="1152" y="1785"/>
                  </a:lnTo>
                  <a:lnTo>
                    <a:pt x="1146" y="1749"/>
                  </a:lnTo>
                  <a:lnTo>
                    <a:pt x="1139" y="1716"/>
                  </a:lnTo>
                  <a:lnTo>
                    <a:pt x="1134" y="1690"/>
                  </a:lnTo>
                  <a:lnTo>
                    <a:pt x="1129" y="1669"/>
                  </a:lnTo>
                  <a:lnTo>
                    <a:pt x="1125" y="1654"/>
                  </a:lnTo>
                  <a:lnTo>
                    <a:pt x="1123" y="1644"/>
                  </a:lnTo>
                  <a:lnTo>
                    <a:pt x="1122" y="1640"/>
                  </a:lnTo>
                  <a:lnTo>
                    <a:pt x="1113" y="1606"/>
                  </a:lnTo>
                  <a:lnTo>
                    <a:pt x="1102" y="1578"/>
                  </a:lnTo>
                  <a:lnTo>
                    <a:pt x="1089" y="1553"/>
                  </a:lnTo>
                  <a:lnTo>
                    <a:pt x="1074" y="1532"/>
                  </a:lnTo>
                  <a:lnTo>
                    <a:pt x="1058" y="1514"/>
                  </a:lnTo>
                  <a:lnTo>
                    <a:pt x="1042" y="1500"/>
                  </a:lnTo>
                  <a:lnTo>
                    <a:pt x="1024" y="1489"/>
                  </a:lnTo>
                  <a:lnTo>
                    <a:pt x="1008" y="1480"/>
                  </a:lnTo>
                  <a:lnTo>
                    <a:pt x="992" y="1474"/>
                  </a:lnTo>
                  <a:lnTo>
                    <a:pt x="977" y="1469"/>
                  </a:lnTo>
                  <a:lnTo>
                    <a:pt x="964" y="1466"/>
                  </a:lnTo>
                  <a:lnTo>
                    <a:pt x="953" y="1465"/>
                  </a:lnTo>
                  <a:lnTo>
                    <a:pt x="945" y="1464"/>
                  </a:lnTo>
                  <a:lnTo>
                    <a:pt x="940" y="1464"/>
                  </a:lnTo>
                  <a:lnTo>
                    <a:pt x="937" y="1464"/>
                  </a:lnTo>
                  <a:lnTo>
                    <a:pt x="908" y="1464"/>
                  </a:lnTo>
                  <a:lnTo>
                    <a:pt x="883" y="1468"/>
                  </a:lnTo>
                  <a:lnTo>
                    <a:pt x="860" y="1476"/>
                  </a:lnTo>
                  <a:lnTo>
                    <a:pt x="840" y="1487"/>
                  </a:lnTo>
                  <a:lnTo>
                    <a:pt x="822" y="1500"/>
                  </a:lnTo>
                  <a:lnTo>
                    <a:pt x="808" y="1514"/>
                  </a:lnTo>
                  <a:lnTo>
                    <a:pt x="795" y="1530"/>
                  </a:lnTo>
                  <a:lnTo>
                    <a:pt x="785" y="1545"/>
                  </a:lnTo>
                  <a:lnTo>
                    <a:pt x="777" y="1559"/>
                  </a:lnTo>
                  <a:lnTo>
                    <a:pt x="771" y="1574"/>
                  </a:lnTo>
                  <a:lnTo>
                    <a:pt x="766" y="1585"/>
                  </a:lnTo>
                  <a:lnTo>
                    <a:pt x="763" y="1594"/>
                  </a:lnTo>
                  <a:lnTo>
                    <a:pt x="761" y="1600"/>
                  </a:lnTo>
                  <a:lnTo>
                    <a:pt x="761" y="1602"/>
                  </a:lnTo>
                  <a:lnTo>
                    <a:pt x="754" y="1616"/>
                  </a:lnTo>
                  <a:lnTo>
                    <a:pt x="748" y="1637"/>
                  </a:lnTo>
                  <a:lnTo>
                    <a:pt x="741" y="1662"/>
                  </a:lnTo>
                  <a:lnTo>
                    <a:pt x="736" y="1692"/>
                  </a:lnTo>
                  <a:lnTo>
                    <a:pt x="730" y="1726"/>
                  </a:lnTo>
                  <a:lnTo>
                    <a:pt x="725" y="1761"/>
                  </a:lnTo>
                  <a:lnTo>
                    <a:pt x="719" y="1799"/>
                  </a:lnTo>
                  <a:lnTo>
                    <a:pt x="715" y="1838"/>
                  </a:lnTo>
                  <a:lnTo>
                    <a:pt x="711" y="1877"/>
                  </a:lnTo>
                  <a:lnTo>
                    <a:pt x="707" y="1915"/>
                  </a:lnTo>
                  <a:lnTo>
                    <a:pt x="704" y="1953"/>
                  </a:lnTo>
                  <a:lnTo>
                    <a:pt x="701" y="1987"/>
                  </a:lnTo>
                  <a:lnTo>
                    <a:pt x="697" y="2018"/>
                  </a:lnTo>
                  <a:lnTo>
                    <a:pt x="695" y="2046"/>
                  </a:lnTo>
                  <a:lnTo>
                    <a:pt x="694" y="2069"/>
                  </a:lnTo>
                  <a:lnTo>
                    <a:pt x="693" y="2086"/>
                  </a:lnTo>
                  <a:lnTo>
                    <a:pt x="692" y="2097"/>
                  </a:lnTo>
                  <a:lnTo>
                    <a:pt x="692" y="2102"/>
                  </a:lnTo>
                  <a:lnTo>
                    <a:pt x="690" y="2157"/>
                  </a:lnTo>
                  <a:lnTo>
                    <a:pt x="685" y="2205"/>
                  </a:lnTo>
                  <a:lnTo>
                    <a:pt x="680" y="2247"/>
                  </a:lnTo>
                  <a:lnTo>
                    <a:pt x="673" y="2285"/>
                  </a:lnTo>
                  <a:lnTo>
                    <a:pt x="665" y="2318"/>
                  </a:lnTo>
                  <a:lnTo>
                    <a:pt x="657" y="2345"/>
                  </a:lnTo>
                  <a:lnTo>
                    <a:pt x="648" y="2368"/>
                  </a:lnTo>
                  <a:lnTo>
                    <a:pt x="639" y="2387"/>
                  </a:lnTo>
                  <a:lnTo>
                    <a:pt x="629" y="2402"/>
                  </a:lnTo>
                  <a:lnTo>
                    <a:pt x="622" y="2414"/>
                  </a:lnTo>
                  <a:lnTo>
                    <a:pt x="613" y="2424"/>
                  </a:lnTo>
                  <a:lnTo>
                    <a:pt x="606" y="2430"/>
                  </a:lnTo>
                  <a:lnTo>
                    <a:pt x="600" y="2435"/>
                  </a:lnTo>
                  <a:lnTo>
                    <a:pt x="595" y="2438"/>
                  </a:lnTo>
                  <a:lnTo>
                    <a:pt x="593" y="2439"/>
                  </a:lnTo>
                  <a:lnTo>
                    <a:pt x="592" y="2439"/>
                  </a:lnTo>
                  <a:lnTo>
                    <a:pt x="566" y="2439"/>
                  </a:lnTo>
                  <a:lnTo>
                    <a:pt x="543" y="2434"/>
                  </a:lnTo>
                  <a:lnTo>
                    <a:pt x="520" y="2423"/>
                  </a:lnTo>
                  <a:lnTo>
                    <a:pt x="500" y="2407"/>
                  </a:lnTo>
                  <a:lnTo>
                    <a:pt x="481" y="2389"/>
                  </a:lnTo>
                  <a:lnTo>
                    <a:pt x="464" y="2368"/>
                  </a:lnTo>
                  <a:lnTo>
                    <a:pt x="450" y="2346"/>
                  </a:lnTo>
                  <a:lnTo>
                    <a:pt x="435" y="2323"/>
                  </a:lnTo>
                  <a:lnTo>
                    <a:pt x="424" y="2300"/>
                  </a:lnTo>
                  <a:lnTo>
                    <a:pt x="415" y="2278"/>
                  </a:lnTo>
                  <a:lnTo>
                    <a:pt x="407" y="2258"/>
                  </a:lnTo>
                  <a:lnTo>
                    <a:pt x="400" y="2242"/>
                  </a:lnTo>
                  <a:lnTo>
                    <a:pt x="396" y="2228"/>
                  </a:lnTo>
                  <a:lnTo>
                    <a:pt x="393" y="2220"/>
                  </a:lnTo>
                  <a:lnTo>
                    <a:pt x="392" y="2217"/>
                  </a:lnTo>
                  <a:lnTo>
                    <a:pt x="380" y="2185"/>
                  </a:lnTo>
                  <a:lnTo>
                    <a:pt x="367" y="2149"/>
                  </a:lnTo>
                  <a:lnTo>
                    <a:pt x="355" y="2110"/>
                  </a:lnTo>
                  <a:lnTo>
                    <a:pt x="343" y="2071"/>
                  </a:lnTo>
                  <a:lnTo>
                    <a:pt x="332" y="2029"/>
                  </a:lnTo>
                  <a:lnTo>
                    <a:pt x="323" y="1987"/>
                  </a:lnTo>
                  <a:lnTo>
                    <a:pt x="312" y="1944"/>
                  </a:lnTo>
                  <a:lnTo>
                    <a:pt x="303" y="1901"/>
                  </a:lnTo>
                  <a:lnTo>
                    <a:pt x="294" y="1861"/>
                  </a:lnTo>
                  <a:lnTo>
                    <a:pt x="286" y="1821"/>
                  </a:lnTo>
                  <a:lnTo>
                    <a:pt x="279" y="1784"/>
                  </a:lnTo>
                  <a:lnTo>
                    <a:pt x="272" y="1750"/>
                  </a:lnTo>
                  <a:lnTo>
                    <a:pt x="267" y="1719"/>
                  </a:lnTo>
                  <a:lnTo>
                    <a:pt x="262" y="1692"/>
                  </a:lnTo>
                  <a:lnTo>
                    <a:pt x="259" y="1671"/>
                  </a:lnTo>
                  <a:lnTo>
                    <a:pt x="256" y="1655"/>
                  </a:lnTo>
                  <a:lnTo>
                    <a:pt x="255" y="1644"/>
                  </a:lnTo>
                  <a:lnTo>
                    <a:pt x="253" y="1640"/>
                  </a:lnTo>
                  <a:lnTo>
                    <a:pt x="246" y="1598"/>
                  </a:lnTo>
                  <a:lnTo>
                    <a:pt x="240" y="1555"/>
                  </a:lnTo>
                  <a:lnTo>
                    <a:pt x="236" y="1514"/>
                  </a:lnTo>
                  <a:lnTo>
                    <a:pt x="234" y="1477"/>
                  </a:lnTo>
                  <a:lnTo>
                    <a:pt x="232" y="1442"/>
                  </a:lnTo>
                  <a:lnTo>
                    <a:pt x="230" y="1411"/>
                  </a:lnTo>
                  <a:lnTo>
                    <a:pt x="229" y="1385"/>
                  </a:lnTo>
                  <a:lnTo>
                    <a:pt x="229" y="1363"/>
                  </a:lnTo>
                  <a:lnTo>
                    <a:pt x="230" y="1347"/>
                  </a:lnTo>
                  <a:lnTo>
                    <a:pt x="230" y="1337"/>
                  </a:lnTo>
                  <a:lnTo>
                    <a:pt x="230" y="1334"/>
                  </a:lnTo>
                  <a:lnTo>
                    <a:pt x="218" y="1279"/>
                  </a:lnTo>
                  <a:lnTo>
                    <a:pt x="205" y="1228"/>
                  </a:lnTo>
                  <a:lnTo>
                    <a:pt x="192" y="1182"/>
                  </a:lnTo>
                  <a:lnTo>
                    <a:pt x="180" y="1142"/>
                  </a:lnTo>
                  <a:lnTo>
                    <a:pt x="169" y="1106"/>
                  </a:lnTo>
                  <a:lnTo>
                    <a:pt x="158" y="1075"/>
                  </a:lnTo>
                  <a:lnTo>
                    <a:pt x="149" y="1050"/>
                  </a:lnTo>
                  <a:lnTo>
                    <a:pt x="142" y="1029"/>
                  </a:lnTo>
                  <a:lnTo>
                    <a:pt x="136" y="1015"/>
                  </a:lnTo>
                  <a:lnTo>
                    <a:pt x="132" y="1006"/>
                  </a:lnTo>
                  <a:lnTo>
                    <a:pt x="131" y="1004"/>
                  </a:lnTo>
                  <a:lnTo>
                    <a:pt x="102" y="939"/>
                  </a:lnTo>
                  <a:lnTo>
                    <a:pt x="77" y="879"/>
                  </a:lnTo>
                  <a:lnTo>
                    <a:pt x="57" y="822"/>
                  </a:lnTo>
                  <a:lnTo>
                    <a:pt x="41" y="769"/>
                  </a:lnTo>
                  <a:lnTo>
                    <a:pt x="29" y="722"/>
                  </a:lnTo>
                  <a:lnTo>
                    <a:pt x="19" y="678"/>
                  </a:lnTo>
                  <a:lnTo>
                    <a:pt x="11" y="641"/>
                  </a:lnTo>
                  <a:lnTo>
                    <a:pt x="6" y="609"/>
                  </a:lnTo>
                  <a:lnTo>
                    <a:pt x="2" y="584"/>
                  </a:lnTo>
                  <a:lnTo>
                    <a:pt x="1" y="565"/>
                  </a:lnTo>
                  <a:lnTo>
                    <a:pt x="0" y="555"/>
                  </a:lnTo>
                  <a:lnTo>
                    <a:pt x="0" y="550"/>
                  </a:lnTo>
                  <a:lnTo>
                    <a:pt x="0" y="493"/>
                  </a:lnTo>
                  <a:lnTo>
                    <a:pt x="4" y="442"/>
                  </a:lnTo>
                  <a:lnTo>
                    <a:pt x="10" y="393"/>
                  </a:lnTo>
                  <a:lnTo>
                    <a:pt x="19" y="350"/>
                  </a:lnTo>
                  <a:lnTo>
                    <a:pt x="30" y="309"/>
                  </a:lnTo>
                  <a:lnTo>
                    <a:pt x="42" y="273"/>
                  </a:lnTo>
                  <a:lnTo>
                    <a:pt x="55" y="241"/>
                  </a:lnTo>
                  <a:lnTo>
                    <a:pt x="69" y="212"/>
                  </a:lnTo>
                  <a:lnTo>
                    <a:pt x="85" y="186"/>
                  </a:lnTo>
                  <a:lnTo>
                    <a:pt x="99" y="164"/>
                  </a:lnTo>
                  <a:lnTo>
                    <a:pt x="113" y="146"/>
                  </a:lnTo>
                  <a:lnTo>
                    <a:pt x="126" y="130"/>
                  </a:lnTo>
                  <a:lnTo>
                    <a:pt x="137" y="118"/>
                  </a:lnTo>
                  <a:lnTo>
                    <a:pt x="147" y="109"/>
                  </a:lnTo>
                  <a:lnTo>
                    <a:pt x="155" y="102"/>
                  </a:lnTo>
                  <a:lnTo>
                    <a:pt x="160" y="99"/>
                  </a:lnTo>
                  <a:lnTo>
                    <a:pt x="161" y="96"/>
                  </a:lnTo>
                  <a:lnTo>
                    <a:pt x="184" y="71"/>
                  </a:lnTo>
                  <a:lnTo>
                    <a:pt x="210" y="52"/>
                  </a:lnTo>
                  <a:lnTo>
                    <a:pt x="238" y="34"/>
                  </a:lnTo>
                  <a:lnTo>
                    <a:pt x="269" y="22"/>
                  </a:lnTo>
                  <a:lnTo>
                    <a:pt x="302" y="12"/>
                  </a:lnTo>
                  <a:lnTo>
                    <a:pt x="336" y="6"/>
                  </a:lnTo>
                  <a:lnTo>
                    <a:pt x="370" y="1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40E5FCF7-0D66-4F20-BD94-47111326A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310" y="2174359"/>
              <a:ext cx="309009" cy="316438"/>
            </a:xfrm>
            <a:custGeom>
              <a:avLst/>
              <a:gdLst>
                <a:gd name="T0" fmla="*/ 1754 w 3785"/>
                <a:gd name="T1" fmla="*/ 114 h 3876"/>
                <a:gd name="T2" fmla="*/ 1771 w 3785"/>
                <a:gd name="T3" fmla="*/ 367 h 3876"/>
                <a:gd name="T4" fmla="*/ 1818 w 3785"/>
                <a:gd name="T5" fmla="*/ 614 h 3876"/>
                <a:gd name="T6" fmla="*/ 1902 w 3785"/>
                <a:gd name="T7" fmla="*/ 796 h 3876"/>
                <a:gd name="T8" fmla="*/ 2038 w 3785"/>
                <a:gd name="T9" fmla="*/ 858 h 3876"/>
                <a:gd name="T10" fmla="*/ 2180 w 3785"/>
                <a:gd name="T11" fmla="*/ 802 h 3876"/>
                <a:gd name="T12" fmla="*/ 2320 w 3785"/>
                <a:gd name="T13" fmla="*/ 722 h 3876"/>
                <a:gd name="T14" fmla="*/ 2609 w 3785"/>
                <a:gd name="T15" fmla="*/ 640 h 3876"/>
                <a:gd name="T16" fmla="*/ 2954 w 3785"/>
                <a:gd name="T17" fmla="*/ 674 h 3876"/>
                <a:gd name="T18" fmla="*/ 3298 w 3785"/>
                <a:gd name="T19" fmla="*/ 856 h 3876"/>
                <a:gd name="T20" fmla="*/ 3556 w 3785"/>
                <a:gd name="T21" fmla="*/ 1133 h 3876"/>
                <a:gd name="T22" fmla="*/ 3704 w 3785"/>
                <a:gd name="T23" fmla="*/ 1473 h 3876"/>
                <a:gd name="T24" fmla="*/ 3776 w 3785"/>
                <a:gd name="T25" fmla="*/ 1871 h 3876"/>
                <a:gd name="T26" fmla="*/ 3771 w 3785"/>
                <a:gd name="T27" fmla="*/ 2284 h 3876"/>
                <a:gd name="T28" fmla="*/ 3674 w 3785"/>
                <a:gd name="T29" fmla="*/ 2671 h 3876"/>
                <a:gd name="T30" fmla="*/ 3467 w 3785"/>
                <a:gd name="T31" fmla="*/ 3049 h 3876"/>
                <a:gd name="T32" fmla="*/ 3198 w 3785"/>
                <a:gd name="T33" fmla="*/ 3334 h 3876"/>
                <a:gd name="T34" fmla="*/ 2900 w 3785"/>
                <a:gd name="T35" fmla="*/ 3536 h 3876"/>
                <a:gd name="T36" fmla="*/ 2609 w 3785"/>
                <a:gd name="T37" fmla="*/ 3667 h 3876"/>
                <a:gd name="T38" fmla="*/ 2300 w 3785"/>
                <a:gd name="T39" fmla="*/ 3738 h 3876"/>
                <a:gd name="T40" fmla="*/ 1933 w 3785"/>
                <a:gd name="T41" fmla="*/ 3720 h 3876"/>
                <a:gd name="T42" fmla="*/ 1602 w 3785"/>
                <a:gd name="T43" fmla="*/ 3634 h 3876"/>
                <a:gd name="T44" fmla="*/ 1262 w 3785"/>
                <a:gd name="T45" fmla="*/ 3469 h 3876"/>
                <a:gd name="T46" fmla="*/ 913 w 3785"/>
                <a:gd name="T47" fmla="*/ 3256 h 3876"/>
                <a:gd name="T48" fmla="*/ 842 w 3785"/>
                <a:gd name="T49" fmla="*/ 3214 h 3876"/>
                <a:gd name="T50" fmla="*/ 753 w 3785"/>
                <a:gd name="T51" fmla="*/ 3174 h 3876"/>
                <a:gd name="T52" fmla="*/ 658 w 3785"/>
                <a:gd name="T53" fmla="*/ 3164 h 3876"/>
                <a:gd name="T54" fmla="*/ 571 w 3785"/>
                <a:gd name="T55" fmla="*/ 3213 h 3876"/>
                <a:gd name="T56" fmla="*/ 504 w 3785"/>
                <a:gd name="T57" fmla="*/ 3347 h 3876"/>
                <a:gd name="T58" fmla="*/ 467 w 3785"/>
                <a:gd name="T59" fmla="*/ 3596 h 3876"/>
                <a:gd name="T60" fmla="*/ 382 w 3785"/>
                <a:gd name="T61" fmla="*/ 3873 h 3876"/>
                <a:gd name="T62" fmla="*/ 16 w 3785"/>
                <a:gd name="T63" fmla="*/ 3869 h 3876"/>
                <a:gd name="T64" fmla="*/ 2 w 3785"/>
                <a:gd name="T65" fmla="*/ 3682 h 3876"/>
                <a:gd name="T66" fmla="*/ 9 w 3785"/>
                <a:gd name="T67" fmla="*/ 3413 h 3876"/>
                <a:gd name="T68" fmla="*/ 64 w 3785"/>
                <a:gd name="T69" fmla="*/ 3125 h 3876"/>
                <a:gd name="T70" fmla="*/ 182 w 3785"/>
                <a:gd name="T71" fmla="*/ 2867 h 3876"/>
                <a:gd name="T72" fmla="*/ 382 w 3785"/>
                <a:gd name="T73" fmla="*/ 2689 h 3876"/>
                <a:gd name="T74" fmla="*/ 556 w 3785"/>
                <a:gd name="T75" fmla="*/ 2647 h 3876"/>
                <a:gd name="T76" fmla="*/ 714 w 3785"/>
                <a:gd name="T77" fmla="*/ 2684 h 3876"/>
                <a:gd name="T78" fmla="*/ 971 w 3785"/>
                <a:gd name="T79" fmla="*/ 2734 h 3876"/>
                <a:gd name="T80" fmla="*/ 1387 w 3785"/>
                <a:gd name="T81" fmla="*/ 2694 h 3876"/>
                <a:gd name="T82" fmla="*/ 1711 w 3785"/>
                <a:gd name="T83" fmla="*/ 2527 h 3876"/>
                <a:gd name="T84" fmla="*/ 1909 w 3785"/>
                <a:gd name="T85" fmla="*/ 2273 h 3876"/>
                <a:gd name="T86" fmla="*/ 1973 w 3785"/>
                <a:gd name="T87" fmla="*/ 1993 h 3876"/>
                <a:gd name="T88" fmla="*/ 1916 w 3785"/>
                <a:gd name="T89" fmla="*/ 1658 h 3876"/>
                <a:gd name="T90" fmla="*/ 1760 w 3785"/>
                <a:gd name="T91" fmla="*/ 1404 h 3876"/>
                <a:gd name="T92" fmla="*/ 1564 w 3785"/>
                <a:gd name="T93" fmla="*/ 1238 h 3876"/>
                <a:gd name="T94" fmla="*/ 1387 w 3785"/>
                <a:gd name="T95" fmla="*/ 1056 h 3876"/>
                <a:gd name="T96" fmla="*/ 1300 w 3785"/>
                <a:gd name="T97" fmla="*/ 807 h 3876"/>
                <a:gd name="T98" fmla="*/ 1260 w 3785"/>
                <a:gd name="T99" fmla="*/ 585 h 3876"/>
                <a:gd name="T100" fmla="*/ 1251 w 3785"/>
                <a:gd name="T101" fmla="*/ 485 h 3876"/>
                <a:gd name="T102" fmla="*/ 1236 w 3785"/>
                <a:gd name="T103" fmla="*/ 293 h 3876"/>
                <a:gd name="T104" fmla="*/ 1236 w 3785"/>
                <a:gd name="T105" fmla="*/ 85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85" h="3876">
                  <a:moveTo>
                    <a:pt x="1245" y="0"/>
                  </a:moveTo>
                  <a:lnTo>
                    <a:pt x="1753" y="4"/>
                  </a:lnTo>
                  <a:lnTo>
                    <a:pt x="1753" y="56"/>
                  </a:lnTo>
                  <a:lnTo>
                    <a:pt x="1754" y="114"/>
                  </a:lnTo>
                  <a:lnTo>
                    <a:pt x="1756" y="174"/>
                  </a:lnTo>
                  <a:lnTo>
                    <a:pt x="1760" y="238"/>
                  </a:lnTo>
                  <a:lnTo>
                    <a:pt x="1765" y="302"/>
                  </a:lnTo>
                  <a:lnTo>
                    <a:pt x="1771" y="367"/>
                  </a:lnTo>
                  <a:lnTo>
                    <a:pt x="1780" y="433"/>
                  </a:lnTo>
                  <a:lnTo>
                    <a:pt x="1791" y="494"/>
                  </a:lnTo>
                  <a:lnTo>
                    <a:pt x="1804" y="556"/>
                  </a:lnTo>
                  <a:lnTo>
                    <a:pt x="1818" y="614"/>
                  </a:lnTo>
                  <a:lnTo>
                    <a:pt x="1836" y="669"/>
                  </a:lnTo>
                  <a:lnTo>
                    <a:pt x="1854" y="718"/>
                  </a:lnTo>
                  <a:lnTo>
                    <a:pt x="1878" y="760"/>
                  </a:lnTo>
                  <a:lnTo>
                    <a:pt x="1902" y="796"/>
                  </a:lnTo>
                  <a:lnTo>
                    <a:pt x="1931" y="825"/>
                  </a:lnTo>
                  <a:lnTo>
                    <a:pt x="1962" y="844"/>
                  </a:lnTo>
                  <a:lnTo>
                    <a:pt x="2000" y="856"/>
                  </a:lnTo>
                  <a:lnTo>
                    <a:pt x="2038" y="858"/>
                  </a:lnTo>
                  <a:lnTo>
                    <a:pt x="2076" y="851"/>
                  </a:lnTo>
                  <a:lnTo>
                    <a:pt x="2113" y="838"/>
                  </a:lnTo>
                  <a:lnTo>
                    <a:pt x="2147" y="822"/>
                  </a:lnTo>
                  <a:lnTo>
                    <a:pt x="2180" y="802"/>
                  </a:lnTo>
                  <a:lnTo>
                    <a:pt x="2211" y="782"/>
                  </a:lnTo>
                  <a:lnTo>
                    <a:pt x="2240" y="764"/>
                  </a:lnTo>
                  <a:lnTo>
                    <a:pt x="2265" y="747"/>
                  </a:lnTo>
                  <a:lnTo>
                    <a:pt x="2320" y="722"/>
                  </a:lnTo>
                  <a:lnTo>
                    <a:pt x="2384" y="696"/>
                  </a:lnTo>
                  <a:lnTo>
                    <a:pt x="2454" y="673"/>
                  </a:lnTo>
                  <a:lnTo>
                    <a:pt x="2531" y="653"/>
                  </a:lnTo>
                  <a:lnTo>
                    <a:pt x="2609" y="640"/>
                  </a:lnTo>
                  <a:lnTo>
                    <a:pt x="2693" y="633"/>
                  </a:lnTo>
                  <a:lnTo>
                    <a:pt x="2774" y="636"/>
                  </a:lnTo>
                  <a:lnTo>
                    <a:pt x="2856" y="649"/>
                  </a:lnTo>
                  <a:lnTo>
                    <a:pt x="2954" y="674"/>
                  </a:lnTo>
                  <a:lnTo>
                    <a:pt x="3047" y="709"/>
                  </a:lnTo>
                  <a:lnTo>
                    <a:pt x="3136" y="751"/>
                  </a:lnTo>
                  <a:lnTo>
                    <a:pt x="3220" y="800"/>
                  </a:lnTo>
                  <a:lnTo>
                    <a:pt x="3298" y="856"/>
                  </a:lnTo>
                  <a:lnTo>
                    <a:pt x="3373" y="918"/>
                  </a:lnTo>
                  <a:lnTo>
                    <a:pt x="3440" y="985"/>
                  </a:lnTo>
                  <a:lnTo>
                    <a:pt x="3502" y="1056"/>
                  </a:lnTo>
                  <a:lnTo>
                    <a:pt x="3556" y="1133"/>
                  </a:lnTo>
                  <a:lnTo>
                    <a:pt x="3604" y="1213"/>
                  </a:lnTo>
                  <a:lnTo>
                    <a:pt x="3645" y="1296"/>
                  </a:lnTo>
                  <a:lnTo>
                    <a:pt x="3678" y="1384"/>
                  </a:lnTo>
                  <a:lnTo>
                    <a:pt x="3704" y="1473"/>
                  </a:lnTo>
                  <a:lnTo>
                    <a:pt x="3724" y="1567"/>
                  </a:lnTo>
                  <a:lnTo>
                    <a:pt x="3744" y="1665"/>
                  </a:lnTo>
                  <a:lnTo>
                    <a:pt x="3762" y="1769"/>
                  </a:lnTo>
                  <a:lnTo>
                    <a:pt x="3776" y="1871"/>
                  </a:lnTo>
                  <a:lnTo>
                    <a:pt x="3784" y="1974"/>
                  </a:lnTo>
                  <a:lnTo>
                    <a:pt x="3785" y="2078"/>
                  </a:lnTo>
                  <a:lnTo>
                    <a:pt x="3780" y="2182"/>
                  </a:lnTo>
                  <a:lnTo>
                    <a:pt x="3771" y="2284"/>
                  </a:lnTo>
                  <a:lnTo>
                    <a:pt x="3756" y="2380"/>
                  </a:lnTo>
                  <a:lnTo>
                    <a:pt x="3736" y="2473"/>
                  </a:lnTo>
                  <a:lnTo>
                    <a:pt x="3713" y="2560"/>
                  </a:lnTo>
                  <a:lnTo>
                    <a:pt x="3674" y="2671"/>
                  </a:lnTo>
                  <a:lnTo>
                    <a:pt x="3631" y="2774"/>
                  </a:lnTo>
                  <a:lnTo>
                    <a:pt x="3582" y="2873"/>
                  </a:lnTo>
                  <a:lnTo>
                    <a:pt x="3527" y="2964"/>
                  </a:lnTo>
                  <a:lnTo>
                    <a:pt x="3467" y="3049"/>
                  </a:lnTo>
                  <a:lnTo>
                    <a:pt x="3404" y="3129"/>
                  </a:lnTo>
                  <a:lnTo>
                    <a:pt x="3338" y="3204"/>
                  </a:lnTo>
                  <a:lnTo>
                    <a:pt x="3269" y="3271"/>
                  </a:lnTo>
                  <a:lnTo>
                    <a:pt x="3198" y="3334"/>
                  </a:lnTo>
                  <a:lnTo>
                    <a:pt x="3124" y="3393"/>
                  </a:lnTo>
                  <a:lnTo>
                    <a:pt x="3049" y="3445"/>
                  </a:lnTo>
                  <a:lnTo>
                    <a:pt x="2974" y="3493"/>
                  </a:lnTo>
                  <a:lnTo>
                    <a:pt x="2900" y="3536"/>
                  </a:lnTo>
                  <a:lnTo>
                    <a:pt x="2825" y="3576"/>
                  </a:lnTo>
                  <a:lnTo>
                    <a:pt x="2751" y="3611"/>
                  </a:lnTo>
                  <a:lnTo>
                    <a:pt x="2680" y="3640"/>
                  </a:lnTo>
                  <a:lnTo>
                    <a:pt x="2609" y="3667"/>
                  </a:lnTo>
                  <a:lnTo>
                    <a:pt x="2542" y="3689"/>
                  </a:lnTo>
                  <a:lnTo>
                    <a:pt x="2476" y="3709"/>
                  </a:lnTo>
                  <a:lnTo>
                    <a:pt x="2391" y="3727"/>
                  </a:lnTo>
                  <a:lnTo>
                    <a:pt x="2300" y="3738"/>
                  </a:lnTo>
                  <a:lnTo>
                    <a:pt x="2209" y="3742"/>
                  </a:lnTo>
                  <a:lnTo>
                    <a:pt x="2116" y="3740"/>
                  </a:lnTo>
                  <a:lnTo>
                    <a:pt x="2025" y="3733"/>
                  </a:lnTo>
                  <a:lnTo>
                    <a:pt x="1933" y="3720"/>
                  </a:lnTo>
                  <a:lnTo>
                    <a:pt x="1845" y="3704"/>
                  </a:lnTo>
                  <a:lnTo>
                    <a:pt x="1760" y="3682"/>
                  </a:lnTo>
                  <a:lnTo>
                    <a:pt x="1678" y="3660"/>
                  </a:lnTo>
                  <a:lnTo>
                    <a:pt x="1602" y="3634"/>
                  </a:lnTo>
                  <a:lnTo>
                    <a:pt x="1533" y="3607"/>
                  </a:lnTo>
                  <a:lnTo>
                    <a:pt x="1438" y="3565"/>
                  </a:lnTo>
                  <a:lnTo>
                    <a:pt x="1347" y="3518"/>
                  </a:lnTo>
                  <a:lnTo>
                    <a:pt x="1262" y="3469"/>
                  </a:lnTo>
                  <a:lnTo>
                    <a:pt x="1176" y="3416"/>
                  </a:lnTo>
                  <a:lnTo>
                    <a:pt x="1093" y="3364"/>
                  </a:lnTo>
                  <a:lnTo>
                    <a:pt x="1005" y="3309"/>
                  </a:lnTo>
                  <a:lnTo>
                    <a:pt x="913" y="3256"/>
                  </a:lnTo>
                  <a:lnTo>
                    <a:pt x="898" y="3247"/>
                  </a:lnTo>
                  <a:lnTo>
                    <a:pt x="880" y="3236"/>
                  </a:lnTo>
                  <a:lnTo>
                    <a:pt x="862" y="3225"/>
                  </a:lnTo>
                  <a:lnTo>
                    <a:pt x="842" y="3214"/>
                  </a:lnTo>
                  <a:lnTo>
                    <a:pt x="820" y="3204"/>
                  </a:lnTo>
                  <a:lnTo>
                    <a:pt x="798" y="3193"/>
                  </a:lnTo>
                  <a:lnTo>
                    <a:pt x="776" y="3184"/>
                  </a:lnTo>
                  <a:lnTo>
                    <a:pt x="753" y="3174"/>
                  </a:lnTo>
                  <a:lnTo>
                    <a:pt x="729" y="3167"/>
                  </a:lnTo>
                  <a:lnTo>
                    <a:pt x="705" y="3164"/>
                  </a:lnTo>
                  <a:lnTo>
                    <a:pt x="682" y="3162"/>
                  </a:lnTo>
                  <a:lnTo>
                    <a:pt x="658" y="3164"/>
                  </a:lnTo>
                  <a:lnTo>
                    <a:pt x="636" y="3169"/>
                  </a:lnTo>
                  <a:lnTo>
                    <a:pt x="613" y="3178"/>
                  </a:lnTo>
                  <a:lnTo>
                    <a:pt x="591" y="3193"/>
                  </a:lnTo>
                  <a:lnTo>
                    <a:pt x="571" y="3213"/>
                  </a:lnTo>
                  <a:lnTo>
                    <a:pt x="553" y="3236"/>
                  </a:lnTo>
                  <a:lnTo>
                    <a:pt x="534" y="3267"/>
                  </a:lnTo>
                  <a:lnTo>
                    <a:pt x="518" y="3304"/>
                  </a:lnTo>
                  <a:lnTo>
                    <a:pt x="504" y="3347"/>
                  </a:lnTo>
                  <a:lnTo>
                    <a:pt x="491" y="3396"/>
                  </a:lnTo>
                  <a:lnTo>
                    <a:pt x="482" y="3454"/>
                  </a:lnTo>
                  <a:lnTo>
                    <a:pt x="473" y="3522"/>
                  </a:lnTo>
                  <a:lnTo>
                    <a:pt x="467" y="3596"/>
                  </a:lnTo>
                  <a:lnTo>
                    <a:pt x="465" y="3680"/>
                  </a:lnTo>
                  <a:lnTo>
                    <a:pt x="465" y="3773"/>
                  </a:lnTo>
                  <a:lnTo>
                    <a:pt x="469" y="3876"/>
                  </a:lnTo>
                  <a:lnTo>
                    <a:pt x="382" y="3873"/>
                  </a:lnTo>
                  <a:lnTo>
                    <a:pt x="291" y="3865"/>
                  </a:lnTo>
                  <a:lnTo>
                    <a:pt x="200" y="3862"/>
                  </a:lnTo>
                  <a:lnTo>
                    <a:pt x="107" y="3862"/>
                  </a:lnTo>
                  <a:lnTo>
                    <a:pt x="16" y="3869"/>
                  </a:lnTo>
                  <a:lnTo>
                    <a:pt x="16" y="3840"/>
                  </a:lnTo>
                  <a:lnTo>
                    <a:pt x="11" y="3793"/>
                  </a:lnTo>
                  <a:lnTo>
                    <a:pt x="5" y="3740"/>
                  </a:lnTo>
                  <a:lnTo>
                    <a:pt x="2" y="3682"/>
                  </a:lnTo>
                  <a:lnTo>
                    <a:pt x="0" y="3618"/>
                  </a:lnTo>
                  <a:lnTo>
                    <a:pt x="0" y="3553"/>
                  </a:lnTo>
                  <a:lnTo>
                    <a:pt x="4" y="3484"/>
                  </a:lnTo>
                  <a:lnTo>
                    <a:pt x="9" y="3413"/>
                  </a:lnTo>
                  <a:lnTo>
                    <a:pt x="16" y="3342"/>
                  </a:lnTo>
                  <a:lnTo>
                    <a:pt x="29" y="3269"/>
                  </a:lnTo>
                  <a:lnTo>
                    <a:pt x="44" y="3196"/>
                  </a:lnTo>
                  <a:lnTo>
                    <a:pt x="64" y="3125"/>
                  </a:lnTo>
                  <a:lnTo>
                    <a:pt x="85" y="3056"/>
                  </a:lnTo>
                  <a:lnTo>
                    <a:pt x="113" y="2989"/>
                  </a:lnTo>
                  <a:lnTo>
                    <a:pt x="145" y="2925"/>
                  </a:lnTo>
                  <a:lnTo>
                    <a:pt x="182" y="2867"/>
                  </a:lnTo>
                  <a:lnTo>
                    <a:pt x="224" y="2813"/>
                  </a:lnTo>
                  <a:lnTo>
                    <a:pt x="271" y="2765"/>
                  </a:lnTo>
                  <a:lnTo>
                    <a:pt x="324" y="2724"/>
                  </a:lnTo>
                  <a:lnTo>
                    <a:pt x="382" y="2689"/>
                  </a:lnTo>
                  <a:lnTo>
                    <a:pt x="429" y="2667"/>
                  </a:lnTo>
                  <a:lnTo>
                    <a:pt x="474" y="2654"/>
                  </a:lnTo>
                  <a:lnTo>
                    <a:pt x="516" y="2649"/>
                  </a:lnTo>
                  <a:lnTo>
                    <a:pt x="556" y="2647"/>
                  </a:lnTo>
                  <a:lnTo>
                    <a:pt x="594" y="2653"/>
                  </a:lnTo>
                  <a:lnTo>
                    <a:pt x="633" y="2662"/>
                  </a:lnTo>
                  <a:lnTo>
                    <a:pt x="673" y="2673"/>
                  </a:lnTo>
                  <a:lnTo>
                    <a:pt x="714" y="2684"/>
                  </a:lnTo>
                  <a:lnTo>
                    <a:pt x="758" y="2698"/>
                  </a:lnTo>
                  <a:lnTo>
                    <a:pt x="805" y="2709"/>
                  </a:lnTo>
                  <a:lnTo>
                    <a:pt x="856" y="2720"/>
                  </a:lnTo>
                  <a:lnTo>
                    <a:pt x="971" y="2734"/>
                  </a:lnTo>
                  <a:lnTo>
                    <a:pt x="1082" y="2738"/>
                  </a:lnTo>
                  <a:lnTo>
                    <a:pt x="1189" y="2733"/>
                  </a:lnTo>
                  <a:lnTo>
                    <a:pt x="1291" y="2718"/>
                  </a:lnTo>
                  <a:lnTo>
                    <a:pt x="1387" y="2694"/>
                  </a:lnTo>
                  <a:lnTo>
                    <a:pt x="1478" y="2664"/>
                  </a:lnTo>
                  <a:lnTo>
                    <a:pt x="1562" y="2625"/>
                  </a:lnTo>
                  <a:lnTo>
                    <a:pt x="1640" y="2580"/>
                  </a:lnTo>
                  <a:lnTo>
                    <a:pt x="1711" y="2527"/>
                  </a:lnTo>
                  <a:lnTo>
                    <a:pt x="1773" y="2471"/>
                  </a:lnTo>
                  <a:lnTo>
                    <a:pt x="1827" y="2409"/>
                  </a:lnTo>
                  <a:lnTo>
                    <a:pt x="1873" y="2342"/>
                  </a:lnTo>
                  <a:lnTo>
                    <a:pt x="1909" y="2273"/>
                  </a:lnTo>
                  <a:lnTo>
                    <a:pt x="1931" y="2213"/>
                  </a:lnTo>
                  <a:lnTo>
                    <a:pt x="1947" y="2149"/>
                  </a:lnTo>
                  <a:lnTo>
                    <a:pt x="1962" y="2084"/>
                  </a:lnTo>
                  <a:lnTo>
                    <a:pt x="1973" y="1993"/>
                  </a:lnTo>
                  <a:lnTo>
                    <a:pt x="1971" y="1904"/>
                  </a:lnTo>
                  <a:lnTo>
                    <a:pt x="1962" y="1818"/>
                  </a:lnTo>
                  <a:lnTo>
                    <a:pt x="1942" y="1736"/>
                  </a:lnTo>
                  <a:lnTo>
                    <a:pt x="1916" y="1658"/>
                  </a:lnTo>
                  <a:lnTo>
                    <a:pt x="1884" y="1585"/>
                  </a:lnTo>
                  <a:lnTo>
                    <a:pt x="1845" y="1518"/>
                  </a:lnTo>
                  <a:lnTo>
                    <a:pt x="1804" y="1458"/>
                  </a:lnTo>
                  <a:lnTo>
                    <a:pt x="1760" y="1404"/>
                  </a:lnTo>
                  <a:lnTo>
                    <a:pt x="1714" y="1356"/>
                  </a:lnTo>
                  <a:lnTo>
                    <a:pt x="1669" y="1316"/>
                  </a:lnTo>
                  <a:lnTo>
                    <a:pt x="1618" y="1278"/>
                  </a:lnTo>
                  <a:lnTo>
                    <a:pt x="1564" y="1238"/>
                  </a:lnTo>
                  <a:lnTo>
                    <a:pt x="1513" y="1198"/>
                  </a:lnTo>
                  <a:lnTo>
                    <a:pt x="1464" y="1156"/>
                  </a:lnTo>
                  <a:lnTo>
                    <a:pt x="1422" y="1107"/>
                  </a:lnTo>
                  <a:lnTo>
                    <a:pt x="1387" y="1056"/>
                  </a:lnTo>
                  <a:lnTo>
                    <a:pt x="1358" y="1000"/>
                  </a:lnTo>
                  <a:lnTo>
                    <a:pt x="1334" y="938"/>
                  </a:lnTo>
                  <a:lnTo>
                    <a:pt x="1316" y="874"/>
                  </a:lnTo>
                  <a:lnTo>
                    <a:pt x="1300" y="807"/>
                  </a:lnTo>
                  <a:lnTo>
                    <a:pt x="1285" y="736"/>
                  </a:lnTo>
                  <a:lnTo>
                    <a:pt x="1273" y="664"/>
                  </a:lnTo>
                  <a:lnTo>
                    <a:pt x="1262" y="589"/>
                  </a:lnTo>
                  <a:lnTo>
                    <a:pt x="1260" y="585"/>
                  </a:lnTo>
                  <a:lnTo>
                    <a:pt x="1258" y="574"/>
                  </a:lnTo>
                  <a:lnTo>
                    <a:pt x="1256" y="553"/>
                  </a:lnTo>
                  <a:lnTo>
                    <a:pt x="1253" y="522"/>
                  </a:lnTo>
                  <a:lnTo>
                    <a:pt x="1251" y="485"/>
                  </a:lnTo>
                  <a:lnTo>
                    <a:pt x="1247" y="442"/>
                  </a:lnTo>
                  <a:lnTo>
                    <a:pt x="1244" y="394"/>
                  </a:lnTo>
                  <a:lnTo>
                    <a:pt x="1240" y="345"/>
                  </a:lnTo>
                  <a:lnTo>
                    <a:pt x="1236" y="293"/>
                  </a:lnTo>
                  <a:lnTo>
                    <a:pt x="1234" y="238"/>
                  </a:lnTo>
                  <a:lnTo>
                    <a:pt x="1234" y="185"/>
                  </a:lnTo>
                  <a:lnTo>
                    <a:pt x="1234" y="134"/>
                  </a:lnTo>
                  <a:lnTo>
                    <a:pt x="1236" y="85"/>
                  </a:lnTo>
                  <a:lnTo>
                    <a:pt x="1240" y="40"/>
                  </a:lnTo>
                  <a:lnTo>
                    <a:pt x="12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14767ADD-D77D-456D-99EF-831BDFEBA39C}"/>
                </a:ext>
              </a:extLst>
            </p:cNvPr>
            <p:cNvSpPr/>
            <p:nvPr/>
          </p:nvSpPr>
          <p:spPr>
            <a:xfrm>
              <a:off x="4487050" y="76423"/>
              <a:ext cx="278849" cy="277149"/>
            </a:xfrm>
            <a:custGeom>
              <a:avLst/>
              <a:gdLst/>
              <a:ahLst/>
              <a:cxnLst/>
              <a:rect l="l" t="t" r="r" b="b"/>
              <a:pathLst>
                <a:path w="3984740" h="3960440">
                  <a:moveTo>
                    <a:pt x="3524979" y="3362640"/>
                  </a:moveTo>
                  <a:cubicBezTo>
                    <a:pt x="3498469" y="3362640"/>
                    <a:pt x="3476978" y="3384131"/>
                    <a:pt x="3476978" y="3410641"/>
                  </a:cubicBezTo>
                  <a:lnTo>
                    <a:pt x="3476978" y="3602639"/>
                  </a:lnTo>
                  <a:cubicBezTo>
                    <a:pt x="3476978" y="3629149"/>
                    <a:pt x="3498469" y="3650640"/>
                    <a:pt x="3524979" y="3650640"/>
                  </a:cubicBezTo>
                  <a:lnTo>
                    <a:pt x="3716977" y="3650640"/>
                  </a:lnTo>
                  <a:cubicBezTo>
                    <a:pt x="3743487" y="3650640"/>
                    <a:pt x="3764978" y="3629149"/>
                    <a:pt x="3764978" y="3602639"/>
                  </a:cubicBezTo>
                  <a:lnTo>
                    <a:pt x="3764978" y="3410641"/>
                  </a:lnTo>
                  <a:cubicBezTo>
                    <a:pt x="3764978" y="3384131"/>
                    <a:pt x="3743487" y="3362640"/>
                    <a:pt x="3716977" y="3362640"/>
                  </a:cubicBezTo>
                  <a:close/>
                  <a:moveTo>
                    <a:pt x="650690" y="3362640"/>
                  </a:moveTo>
                  <a:cubicBezTo>
                    <a:pt x="624180" y="3362640"/>
                    <a:pt x="602689" y="3384131"/>
                    <a:pt x="602689" y="3410641"/>
                  </a:cubicBezTo>
                  <a:lnTo>
                    <a:pt x="602689" y="3602639"/>
                  </a:lnTo>
                  <a:cubicBezTo>
                    <a:pt x="602689" y="3629149"/>
                    <a:pt x="624180" y="3650640"/>
                    <a:pt x="650690" y="3650640"/>
                  </a:cubicBezTo>
                  <a:lnTo>
                    <a:pt x="842688" y="3650640"/>
                  </a:lnTo>
                  <a:cubicBezTo>
                    <a:pt x="869198" y="3650640"/>
                    <a:pt x="890689" y="3629149"/>
                    <a:pt x="890689" y="3602639"/>
                  </a:cubicBezTo>
                  <a:lnTo>
                    <a:pt x="890689" y="3410641"/>
                  </a:lnTo>
                  <a:cubicBezTo>
                    <a:pt x="890689" y="3384131"/>
                    <a:pt x="869198" y="3362640"/>
                    <a:pt x="842688" y="3362640"/>
                  </a:cubicBezTo>
                  <a:close/>
                  <a:moveTo>
                    <a:pt x="3086046" y="3362639"/>
                  </a:moveTo>
                  <a:cubicBezTo>
                    <a:pt x="3059536" y="3362639"/>
                    <a:pt x="3038045" y="3384130"/>
                    <a:pt x="3038045" y="3410640"/>
                  </a:cubicBezTo>
                  <a:lnTo>
                    <a:pt x="3038045" y="3602638"/>
                  </a:lnTo>
                  <a:cubicBezTo>
                    <a:pt x="3038045" y="3629148"/>
                    <a:pt x="3059536" y="3650639"/>
                    <a:pt x="3086046" y="3650639"/>
                  </a:cubicBezTo>
                  <a:lnTo>
                    <a:pt x="3278044" y="3650639"/>
                  </a:lnTo>
                  <a:cubicBezTo>
                    <a:pt x="3304554" y="3650639"/>
                    <a:pt x="3326045" y="3629148"/>
                    <a:pt x="3326045" y="3602638"/>
                  </a:cubicBezTo>
                  <a:lnTo>
                    <a:pt x="3326045" y="3410640"/>
                  </a:lnTo>
                  <a:cubicBezTo>
                    <a:pt x="3326045" y="3384130"/>
                    <a:pt x="3304554" y="3362639"/>
                    <a:pt x="3278044" y="3362639"/>
                  </a:cubicBezTo>
                  <a:close/>
                  <a:moveTo>
                    <a:pt x="211757" y="3362639"/>
                  </a:moveTo>
                  <a:cubicBezTo>
                    <a:pt x="185247" y="3362639"/>
                    <a:pt x="163756" y="3384130"/>
                    <a:pt x="163756" y="3410640"/>
                  </a:cubicBezTo>
                  <a:lnTo>
                    <a:pt x="163756" y="3602638"/>
                  </a:lnTo>
                  <a:cubicBezTo>
                    <a:pt x="163756" y="3629148"/>
                    <a:pt x="185247" y="3650639"/>
                    <a:pt x="211757" y="3650639"/>
                  </a:cubicBezTo>
                  <a:lnTo>
                    <a:pt x="403755" y="3650639"/>
                  </a:lnTo>
                  <a:cubicBezTo>
                    <a:pt x="430265" y="3650639"/>
                    <a:pt x="451756" y="3629148"/>
                    <a:pt x="451756" y="3602638"/>
                  </a:cubicBezTo>
                  <a:lnTo>
                    <a:pt x="451756" y="3410640"/>
                  </a:lnTo>
                  <a:cubicBezTo>
                    <a:pt x="451756" y="3384130"/>
                    <a:pt x="430265" y="3362639"/>
                    <a:pt x="403755" y="3362639"/>
                  </a:cubicBezTo>
                  <a:close/>
                  <a:moveTo>
                    <a:pt x="1716487" y="2922775"/>
                  </a:moveTo>
                  <a:lnTo>
                    <a:pt x="1716487" y="3786871"/>
                  </a:lnTo>
                  <a:lnTo>
                    <a:pt x="2220543" y="3786871"/>
                  </a:lnTo>
                  <a:lnTo>
                    <a:pt x="2220543" y="2922775"/>
                  </a:lnTo>
                  <a:close/>
                  <a:moveTo>
                    <a:pt x="3524979" y="2889857"/>
                  </a:moveTo>
                  <a:cubicBezTo>
                    <a:pt x="3498469" y="2889857"/>
                    <a:pt x="3476978" y="2911348"/>
                    <a:pt x="3476978" y="2937858"/>
                  </a:cubicBezTo>
                  <a:lnTo>
                    <a:pt x="3476978" y="3129856"/>
                  </a:lnTo>
                  <a:cubicBezTo>
                    <a:pt x="3476978" y="3156366"/>
                    <a:pt x="3498469" y="3177857"/>
                    <a:pt x="3524979" y="3177857"/>
                  </a:cubicBezTo>
                  <a:lnTo>
                    <a:pt x="3716977" y="3177857"/>
                  </a:lnTo>
                  <a:cubicBezTo>
                    <a:pt x="3743487" y="3177857"/>
                    <a:pt x="3764978" y="3156366"/>
                    <a:pt x="3764978" y="3129856"/>
                  </a:cubicBezTo>
                  <a:lnTo>
                    <a:pt x="3764978" y="2937858"/>
                  </a:lnTo>
                  <a:cubicBezTo>
                    <a:pt x="3764978" y="2911348"/>
                    <a:pt x="3743487" y="2889857"/>
                    <a:pt x="3716977" y="2889857"/>
                  </a:cubicBezTo>
                  <a:close/>
                  <a:moveTo>
                    <a:pt x="650690" y="2889857"/>
                  </a:moveTo>
                  <a:cubicBezTo>
                    <a:pt x="624180" y="2889857"/>
                    <a:pt x="602689" y="2911348"/>
                    <a:pt x="602689" y="2937858"/>
                  </a:cubicBezTo>
                  <a:lnTo>
                    <a:pt x="602689" y="3129856"/>
                  </a:lnTo>
                  <a:cubicBezTo>
                    <a:pt x="602689" y="3156366"/>
                    <a:pt x="624180" y="3177857"/>
                    <a:pt x="650690" y="3177857"/>
                  </a:cubicBezTo>
                  <a:lnTo>
                    <a:pt x="842688" y="3177857"/>
                  </a:lnTo>
                  <a:cubicBezTo>
                    <a:pt x="869198" y="3177857"/>
                    <a:pt x="890689" y="3156366"/>
                    <a:pt x="890689" y="3129856"/>
                  </a:cubicBezTo>
                  <a:lnTo>
                    <a:pt x="890689" y="2937858"/>
                  </a:lnTo>
                  <a:cubicBezTo>
                    <a:pt x="890689" y="2911348"/>
                    <a:pt x="869198" y="2889857"/>
                    <a:pt x="842688" y="2889857"/>
                  </a:cubicBezTo>
                  <a:close/>
                  <a:moveTo>
                    <a:pt x="3086046" y="2889856"/>
                  </a:moveTo>
                  <a:cubicBezTo>
                    <a:pt x="3059536" y="2889856"/>
                    <a:pt x="3038045" y="2911347"/>
                    <a:pt x="3038045" y="2937857"/>
                  </a:cubicBezTo>
                  <a:lnTo>
                    <a:pt x="3038045" y="3129855"/>
                  </a:lnTo>
                  <a:cubicBezTo>
                    <a:pt x="3038045" y="3156365"/>
                    <a:pt x="3059536" y="3177856"/>
                    <a:pt x="3086046" y="3177856"/>
                  </a:cubicBezTo>
                  <a:lnTo>
                    <a:pt x="3278044" y="3177856"/>
                  </a:lnTo>
                  <a:cubicBezTo>
                    <a:pt x="3304554" y="3177856"/>
                    <a:pt x="3326045" y="3156365"/>
                    <a:pt x="3326045" y="3129855"/>
                  </a:cubicBezTo>
                  <a:lnTo>
                    <a:pt x="3326045" y="2937857"/>
                  </a:lnTo>
                  <a:cubicBezTo>
                    <a:pt x="3326045" y="2911347"/>
                    <a:pt x="3304554" y="2889856"/>
                    <a:pt x="3278044" y="2889856"/>
                  </a:cubicBezTo>
                  <a:close/>
                  <a:moveTo>
                    <a:pt x="211757" y="2889856"/>
                  </a:moveTo>
                  <a:cubicBezTo>
                    <a:pt x="185247" y="2889856"/>
                    <a:pt x="163756" y="2911347"/>
                    <a:pt x="163756" y="2937857"/>
                  </a:cubicBezTo>
                  <a:lnTo>
                    <a:pt x="163756" y="3129855"/>
                  </a:lnTo>
                  <a:cubicBezTo>
                    <a:pt x="163756" y="3156365"/>
                    <a:pt x="185247" y="3177856"/>
                    <a:pt x="211757" y="3177856"/>
                  </a:cubicBezTo>
                  <a:lnTo>
                    <a:pt x="403755" y="3177856"/>
                  </a:lnTo>
                  <a:cubicBezTo>
                    <a:pt x="430265" y="3177856"/>
                    <a:pt x="451756" y="3156365"/>
                    <a:pt x="451756" y="3129855"/>
                  </a:cubicBezTo>
                  <a:lnTo>
                    <a:pt x="451756" y="2937857"/>
                  </a:lnTo>
                  <a:cubicBezTo>
                    <a:pt x="451756" y="2911347"/>
                    <a:pt x="430265" y="2889856"/>
                    <a:pt x="403755" y="2889856"/>
                  </a:cubicBezTo>
                  <a:close/>
                  <a:moveTo>
                    <a:pt x="3524979" y="2417074"/>
                  </a:moveTo>
                  <a:cubicBezTo>
                    <a:pt x="3498469" y="2417074"/>
                    <a:pt x="3476978" y="2438565"/>
                    <a:pt x="3476978" y="2465075"/>
                  </a:cubicBezTo>
                  <a:lnTo>
                    <a:pt x="3476978" y="2657073"/>
                  </a:lnTo>
                  <a:cubicBezTo>
                    <a:pt x="3476978" y="2683583"/>
                    <a:pt x="3498469" y="2705074"/>
                    <a:pt x="3524979" y="2705074"/>
                  </a:cubicBezTo>
                  <a:lnTo>
                    <a:pt x="3716977" y="2705074"/>
                  </a:lnTo>
                  <a:cubicBezTo>
                    <a:pt x="3743487" y="2705074"/>
                    <a:pt x="3764978" y="2683583"/>
                    <a:pt x="3764978" y="2657073"/>
                  </a:cubicBezTo>
                  <a:lnTo>
                    <a:pt x="3764978" y="2465075"/>
                  </a:lnTo>
                  <a:cubicBezTo>
                    <a:pt x="3764978" y="2438565"/>
                    <a:pt x="3743487" y="2417074"/>
                    <a:pt x="3716977" y="2417074"/>
                  </a:cubicBezTo>
                  <a:close/>
                  <a:moveTo>
                    <a:pt x="650690" y="2417074"/>
                  </a:moveTo>
                  <a:cubicBezTo>
                    <a:pt x="624180" y="2417074"/>
                    <a:pt x="602689" y="2438565"/>
                    <a:pt x="602689" y="2465075"/>
                  </a:cubicBezTo>
                  <a:lnTo>
                    <a:pt x="602689" y="2657073"/>
                  </a:lnTo>
                  <a:cubicBezTo>
                    <a:pt x="602689" y="2683583"/>
                    <a:pt x="624180" y="2705074"/>
                    <a:pt x="650690" y="2705074"/>
                  </a:cubicBezTo>
                  <a:lnTo>
                    <a:pt x="842688" y="2705074"/>
                  </a:lnTo>
                  <a:cubicBezTo>
                    <a:pt x="869198" y="2705074"/>
                    <a:pt x="890689" y="2683583"/>
                    <a:pt x="890689" y="2657073"/>
                  </a:cubicBezTo>
                  <a:lnTo>
                    <a:pt x="890689" y="2465075"/>
                  </a:lnTo>
                  <a:cubicBezTo>
                    <a:pt x="890689" y="2438565"/>
                    <a:pt x="869198" y="2417074"/>
                    <a:pt x="842688" y="2417074"/>
                  </a:cubicBezTo>
                  <a:close/>
                  <a:moveTo>
                    <a:pt x="3086046" y="2417073"/>
                  </a:moveTo>
                  <a:cubicBezTo>
                    <a:pt x="3059536" y="2417073"/>
                    <a:pt x="3038045" y="2438564"/>
                    <a:pt x="3038045" y="2465074"/>
                  </a:cubicBezTo>
                  <a:lnTo>
                    <a:pt x="3038045" y="2657072"/>
                  </a:lnTo>
                  <a:cubicBezTo>
                    <a:pt x="3038045" y="2683582"/>
                    <a:pt x="3059536" y="2705073"/>
                    <a:pt x="3086046" y="2705073"/>
                  </a:cubicBezTo>
                  <a:lnTo>
                    <a:pt x="3278044" y="2705073"/>
                  </a:lnTo>
                  <a:cubicBezTo>
                    <a:pt x="3304554" y="2705073"/>
                    <a:pt x="3326045" y="2683582"/>
                    <a:pt x="3326045" y="2657072"/>
                  </a:cubicBezTo>
                  <a:lnTo>
                    <a:pt x="3326045" y="2465074"/>
                  </a:lnTo>
                  <a:cubicBezTo>
                    <a:pt x="3326045" y="2438564"/>
                    <a:pt x="3304554" y="2417073"/>
                    <a:pt x="3278044" y="2417073"/>
                  </a:cubicBezTo>
                  <a:close/>
                  <a:moveTo>
                    <a:pt x="211757" y="2417073"/>
                  </a:moveTo>
                  <a:cubicBezTo>
                    <a:pt x="185247" y="2417073"/>
                    <a:pt x="163756" y="2438564"/>
                    <a:pt x="163756" y="2465074"/>
                  </a:cubicBezTo>
                  <a:lnTo>
                    <a:pt x="163756" y="2657072"/>
                  </a:lnTo>
                  <a:cubicBezTo>
                    <a:pt x="163756" y="2683582"/>
                    <a:pt x="185247" y="2705073"/>
                    <a:pt x="211757" y="2705073"/>
                  </a:cubicBezTo>
                  <a:lnTo>
                    <a:pt x="403755" y="2705073"/>
                  </a:lnTo>
                  <a:cubicBezTo>
                    <a:pt x="430265" y="2705073"/>
                    <a:pt x="451756" y="2683582"/>
                    <a:pt x="451756" y="2657072"/>
                  </a:cubicBezTo>
                  <a:lnTo>
                    <a:pt x="451756" y="2465074"/>
                  </a:lnTo>
                  <a:cubicBezTo>
                    <a:pt x="451756" y="2438564"/>
                    <a:pt x="430265" y="2417073"/>
                    <a:pt x="403755" y="2417073"/>
                  </a:cubicBezTo>
                  <a:close/>
                  <a:moveTo>
                    <a:pt x="1872516" y="2415464"/>
                  </a:moveTo>
                  <a:cubicBezTo>
                    <a:pt x="1846006" y="2415464"/>
                    <a:pt x="1824515" y="2436955"/>
                    <a:pt x="1824515" y="2463465"/>
                  </a:cubicBezTo>
                  <a:lnTo>
                    <a:pt x="1824515" y="2655463"/>
                  </a:lnTo>
                  <a:cubicBezTo>
                    <a:pt x="1824515" y="2681973"/>
                    <a:pt x="1846006" y="2703464"/>
                    <a:pt x="1872516" y="2703464"/>
                  </a:cubicBezTo>
                  <a:lnTo>
                    <a:pt x="2064514" y="2703464"/>
                  </a:lnTo>
                  <a:cubicBezTo>
                    <a:pt x="2091024" y="2703464"/>
                    <a:pt x="2112515" y="2681973"/>
                    <a:pt x="2112515" y="2655463"/>
                  </a:cubicBezTo>
                  <a:lnTo>
                    <a:pt x="2112515" y="2463465"/>
                  </a:lnTo>
                  <a:cubicBezTo>
                    <a:pt x="2112515" y="2436955"/>
                    <a:pt x="2091024" y="2415464"/>
                    <a:pt x="2064514" y="2415464"/>
                  </a:cubicBezTo>
                  <a:close/>
                  <a:moveTo>
                    <a:pt x="2324630" y="2415463"/>
                  </a:moveTo>
                  <a:cubicBezTo>
                    <a:pt x="2298120" y="2415463"/>
                    <a:pt x="2276629" y="2436954"/>
                    <a:pt x="2276629" y="2463464"/>
                  </a:cubicBezTo>
                  <a:lnTo>
                    <a:pt x="2276629" y="2655462"/>
                  </a:lnTo>
                  <a:cubicBezTo>
                    <a:pt x="2276629" y="2681972"/>
                    <a:pt x="2298120" y="2703463"/>
                    <a:pt x="2324630" y="2703463"/>
                  </a:cubicBezTo>
                  <a:lnTo>
                    <a:pt x="2516628" y="2703463"/>
                  </a:lnTo>
                  <a:cubicBezTo>
                    <a:pt x="2543138" y="2703463"/>
                    <a:pt x="2564629" y="2681972"/>
                    <a:pt x="2564629" y="2655462"/>
                  </a:cubicBezTo>
                  <a:lnTo>
                    <a:pt x="2564629" y="2463464"/>
                  </a:lnTo>
                  <a:cubicBezTo>
                    <a:pt x="2564629" y="2436954"/>
                    <a:pt x="2543138" y="2415463"/>
                    <a:pt x="2516628" y="2415463"/>
                  </a:cubicBezTo>
                  <a:close/>
                  <a:moveTo>
                    <a:pt x="1433583" y="2415463"/>
                  </a:moveTo>
                  <a:cubicBezTo>
                    <a:pt x="1407073" y="2415463"/>
                    <a:pt x="1385582" y="2436954"/>
                    <a:pt x="1385582" y="2463464"/>
                  </a:cubicBezTo>
                  <a:lnTo>
                    <a:pt x="1385582" y="2655462"/>
                  </a:lnTo>
                  <a:cubicBezTo>
                    <a:pt x="1385582" y="2681972"/>
                    <a:pt x="1407073" y="2703463"/>
                    <a:pt x="1433583" y="2703463"/>
                  </a:cubicBezTo>
                  <a:lnTo>
                    <a:pt x="1625581" y="2703463"/>
                  </a:lnTo>
                  <a:cubicBezTo>
                    <a:pt x="1652091" y="2703463"/>
                    <a:pt x="1673582" y="2681972"/>
                    <a:pt x="1673582" y="2655462"/>
                  </a:cubicBezTo>
                  <a:lnTo>
                    <a:pt x="1673582" y="2463464"/>
                  </a:lnTo>
                  <a:cubicBezTo>
                    <a:pt x="1673582" y="2436954"/>
                    <a:pt x="1652091" y="2415463"/>
                    <a:pt x="1625581" y="2415463"/>
                  </a:cubicBezTo>
                  <a:close/>
                  <a:moveTo>
                    <a:pt x="3524979" y="1944291"/>
                  </a:moveTo>
                  <a:cubicBezTo>
                    <a:pt x="3498469" y="1944291"/>
                    <a:pt x="3476978" y="1965782"/>
                    <a:pt x="3476978" y="1992292"/>
                  </a:cubicBezTo>
                  <a:lnTo>
                    <a:pt x="3476978" y="2184290"/>
                  </a:lnTo>
                  <a:cubicBezTo>
                    <a:pt x="3476978" y="2210800"/>
                    <a:pt x="3498469" y="2232291"/>
                    <a:pt x="3524979" y="2232291"/>
                  </a:cubicBezTo>
                  <a:lnTo>
                    <a:pt x="3716977" y="2232291"/>
                  </a:lnTo>
                  <a:cubicBezTo>
                    <a:pt x="3743487" y="2232291"/>
                    <a:pt x="3764978" y="2210800"/>
                    <a:pt x="3764978" y="2184290"/>
                  </a:cubicBezTo>
                  <a:lnTo>
                    <a:pt x="3764978" y="1992292"/>
                  </a:lnTo>
                  <a:cubicBezTo>
                    <a:pt x="3764978" y="1965782"/>
                    <a:pt x="3743487" y="1944291"/>
                    <a:pt x="3716977" y="1944291"/>
                  </a:cubicBezTo>
                  <a:close/>
                  <a:moveTo>
                    <a:pt x="650690" y="1944291"/>
                  </a:moveTo>
                  <a:cubicBezTo>
                    <a:pt x="624180" y="1944291"/>
                    <a:pt x="602689" y="1965782"/>
                    <a:pt x="602689" y="1992292"/>
                  </a:cubicBezTo>
                  <a:lnTo>
                    <a:pt x="602689" y="2184290"/>
                  </a:lnTo>
                  <a:cubicBezTo>
                    <a:pt x="602689" y="2210800"/>
                    <a:pt x="624180" y="2232291"/>
                    <a:pt x="650690" y="2232291"/>
                  </a:cubicBezTo>
                  <a:lnTo>
                    <a:pt x="842688" y="2232291"/>
                  </a:lnTo>
                  <a:cubicBezTo>
                    <a:pt x="869198" y="2232291"/>
                    <a:pt x="890689" y="2210800"/>
                    <a:pt x="890689" y="2184290"/>
                  </a:cubicBezTo>
                  <a:lnTo>
                    <a:pt x="890689" y="1992292"/>
                  </a:lnTo>
                  <a:cubicBezTo>
                    <a:pt x="890689" y="1965782"/>
                    <a:pt x="869198" y="1944291"/>
                    <a:pt x="842688" y="1944291"/>
                  </a:cubicBezTo>
                  <a:close/>
                  <a:moveTo>
                    <a:pt x="3086046" y="1944290"/>
                  </a:moveTo>
                  <a:cubicBezTo>
                    <a:pt x="3059536" y="1944290"/>
                    <a:pt x="3038045" y="1965781"/>
                    <a:pt x="3038045" y="1992291"/>
                  </a:cubicBezTo>
                  <a:lnTo>
                    <a:pt x="3038045" y="2184289"/>
                  </a:lnTo>
                  <a:cubicBezTo>
                    <a:pt x="3038045" y="2210799"/>
                    <a:pt x="3059536" y="2232290"/>
                    <a:pt x="3086046" y="2232290"/>
                  </a:cubicBezTo>
                  <a:lnTo>
                    <a:pt x="3278044" y="2232290"/>
                  </a:lnTo>
                  <a:cubicBezTo>
                    <a:pt x="3304554" y="2232290"/>
                    <a:pt x="3326045" y="2210799"/>
                    <a:pt x="3326045" y="2184289"/>
                  </a:cubicBezTo>
                  <a:lnTo>
                    <a:pt x="3326045" y="1992291"/>
                  </a:lnTo>
                  <a:cubicBezTo>
                    <a:pt x="3326045" y="1965781"/>
                    <a:pt x="3304554" y="1944290"/>
                    <a:pt x="3278044" y="1944290"/>
                  </a:cubicBezTo>
                  <a:close/>
                  <a:moveTo>
                    <a:pt x="211757" y="1944290"/>
                  </a:moveTo>
                  <a:cubicBezTo>
                    <a:pt x="185247" y="1944290"/>
                    <a:pt x="163756" y="1965781"/>
                    <a:pt x="163756" y="1992291"/>
                  </a:cubicBezTo>
                  <a:lnTo>
                    <a:pt x="163756" y="2184289"/>
                  </a:lnTo>
                  <a:cubicBezTo>
                    <a:pt x="163756" y="2210799"/>
                    <a:pt x="185247" y="2232290"/>
                    <a:pt x="211757" y="2232290"/>
                  </a:cubicBezTo>
                  <a:lnTo>
                    <a:pt x="403755" y="2232290"/>
                  </a:lnTo>
                  <a:cubicBezTo>
                    <a:pt x="430265" y="2232290"/>
                    <a:pt x="451756" y="2210799"/>
                    <a:pt x="451756" y="2184289"/>
                  </a:cubicBezTo>
                  <a:lnTo>
                    <a:pt x="451756" y="1992291"/>
                  </a:lnTo>
                  <a:cubicBezTo>
                    <a:pt x="451756" y="1965781"/>
                    <a:pt x="430265" y="1944290"/>
                    <a:pt x="403755" y="1944290"/>
                  </a:cubicBezTo>
                  <a:close/>
                  <a:moveTo>
                    <a:pt x="1872516" y="1944289"/>
                  </a:moveTo>
                  <a:cubicBezTo>
                    <a:pt x="1846006" y="1944289"/>
                    <a:pt x="1824515" y="1965780"/>
                    <a:pt x="1824515" y="1992290"/>
                  </a:cubicBezTo>
                  <a:lnTo>
                    <a:pt x="1824515" y="2184288"/>
                  </a:lnTo>
                  <a:cubicBezTo>
                    <a:pt x="1824515" y="2210798"/>
                    <a:pt x="1846006" y="2232289"/>
                    <a:pt x="1872516" y="2232289"/>
                  </a:cubicBezTo>
                  <a:lnTo>
                    <a:pt x="2064514" y="2232289"/>
                  </a:lnTo>
                  <a:cubicBezTo>
                    <a:pt x="2091024" y="2232289"/>
                    <a:pt x="2112515" y="2210798"/>
                    <a:pt x="2112515" y="2184288"/>
                  </a:cubicBezTo>
                  <a:lnTo>
                    <a:pt x="2112515" y="1992290"/>
                  </a:lnTo>
                  <a:cubicBezTo>
                    <a:pt x="2112515" y="1965780"/>
                    <a:pt x="2091024" y="1944289"/>
                    <a:pt x="2064514" y="1944289"/>
                  </a:cubicBezTo>
                  <a:close/>
                  <a:moveTo>
                    <a:pt x="2324630" y="1944288"/>
                  </a:moveTo>
                  <a:cubicBezTo>
                    <a:pt x="2298120" y="1944288"/>
                    <a:pt x="2276629" y="1965779"/>
                    <a:pt x="2276629" y="1992289"/>
                  </a:cubicBezTo>
                  <a:lnTo>
                    <a:pt x="2276629" y="2184287"/>
                  </a:lnTo>
                  <a:cubicBezTo>
                    <a:pt x="2276629" y="2210797"/>
                    <a:pt x="2298120" y="2232288"/>
                    <a:pt x="2324630" y="2232288"/>
                  </a:cubicBezTo>
                  <a:lnTo>
                    <a:pt x="2516628" y="2232288"/>
                  </a:lnTo>
                  <a:cubicBezTo>
                    <a:pt x="2543138" y="2232288"/>
                    <a:pt x="2564629" y="2210797"/>
                    <a:pt x="2564629" y="2184287"/>
                  </a:cubicBezTo>
                  <a:lnTo>
                    <a:pt x="2564629" y="1992289"/>
                  </a:lnTo>
                  <a:cubicBezTo>
                    <a:pt x="2564629" y="1965779"/>
                    <a:pt x="2543138" y="1944288"/>
                    <a:pt x="2516628" y="1944288"/>
                  </a:cubicBezTo>
                  <a:close/>
                  <a:moveTo>
                    <a:pt x="1433583" y="1944288"/>
                  </a:moveTo>
                  <a:cubicBezTo>
                    <a:pt x="1407073" y="1944288"/>
                    <a:pt x="1385582" y="1965779"/>
                    <a:pt x="1385582" y="1992289"/>
                  </a:cubicBezTo>
                  <a:lnTo>
                    <a:pt x="1385582" y="2184287"/>
                  </a:lnTo>
                  <a:cubicBezTo>
                    <a:pt x="1385582" y="2210797"/>
                    <a:pt x="1407073" y="2232288"/>
                    <a:pt x="1433583" y="2232288"/>
                  </a:cubicBezTo>
                  <a:lnTo>
                    <a:pt x="1625581" y="2232288"/>
                  </a:lnTo>
                  <a:cubicBezTo>
                    <a:pt x="1652091" y="2232288"/>
                    <a:pt x="1673582" y="2210797"/>
                    <a:pt x="1673582" y="2184287"/>
                  </a:cubicBezTo>
                  <a:lnTo>
                    <a:pt x="1673582" y="1992289"/>
                  </a:lnTo>
                  <a:cubicBezTo>
                    <a:pt x="1673582" y="1965779"/>
                    <a:pt x="1652091" y="1944288"/>
                    <a:pt x="1625581" y="1944288"/>
                  </a:cubicBezTo>
                  <a:close/>
                  <a:moveTo>
                    <a:pt x="3524979" y="1471508"/>
                  </a:moveTo>
                  <a:cubicBezTo>
                    <a:pt x="3498469" y="1471508"/>
                    <a:pt x="3476978" y="1492999"/>
                    <a:pt x="3476978" y="1519509"/>
                  </a:cubicBezTo>
                  <a:lnTo>
                    <a:pt x="3476978" y="1711507"/>
                  </a:lnTo>
                  <a:cubicBezTo>
                    <a:pt x="3476978" y="1738017"/>
                    <a:pt x="3498469" y="1759508"/>
                    <a:pt x="3524979" y="1759508"/>
                  </a:cubicBezTo>
                  <a:lnTo>
                    <a:pt x="3716977" y="1759508"/>
                  </a:lnTo>
                  <a:cubicBezTo>
                    <a:pt x="3743487" y="1759508"/>
                    <a:pt x="3764978" y="1738017"/>
                    <a:pt x="3764978" y="1711507"/>
                  </a:cubicBezTo>
                  <a:lnTo>
                    <a:pt x="3764978" y="1519509"/>
                  </a:lnTo>
                  <a:cubicBezTo>
                    <a:pt x="3764978" y="1492999"/>
                    <a:pt x="3743487" y="1471508"/>
                    <a:pt x="3716977" y="1471508"/>
                  </a:cubicBezTo>
                  <a:close/>
                  <a:moveTo>
                    <a:pt x="650690" y="1471508"/>
                  </a:moveTo>
                  <a:cubicBezTo>
                    <a:pt x="624180" y="1471508"/>
                    <a:pt x="602689" y="1492999"/>
                    <a:pt x="602689" y="1519509"/>
                  </a:cubicBezTo>
                  <a:lnTo>
                    <a:pt x="602689" y="1711507"/>
                  </a:lnTo>
                  <a:cubicBezTo>
                    <a:pt x="602689" y="1738017"/>
                    <a:pt x="624180" y="1759508"/>
                    <a:pt x="650690" y="1759508"/>
                  </a:cubicBezTo>
                  <a:lnTo>
                    <a:pt x="842688" y="1759508"/>
                  </a:lnTo>
                  <a:cubicBezTo>
                    <a:pt x="869198" y="1759508"/>
                    <a:pt x="890689" y="1738017"/>
                    <a:pt x="890689" y="1711507"/>
                  </a:cubicBezTo>
                  <a:lnTo>
                    <a:pt x="890689" y="1519509"/>
                  </a:lnTo>
                  <a:cubicBezTo>
                    <a:pt x="890689" y="1492999"/>
                    <a:pt x="869198" y="1471508"/>
                    <a:pt x="842688" y="1471508"/>
                  </a:cubicBezTo>
                  <a:close/>
                  <a:moveTo>
                    <a:pt x="3086046" y="1471507"/>
                  </a:moveTo>
                  <a:cubicBezTo>
                    <a:pt x="3059536" y="1471507"/>
                    <a:pt x="3038045" y="1492998"/>
                    <a:pt x="3038045" y="1519508"/>
                  </a:cubicBezTo>
                  <a:lnTo>
                    <a:pt x="3038045" y="1711506"/>
                  </a:lnTo>
                  <a:cubicBezTo>
                    <a:pt x="3038045" y="1738016"/>
                    <a:pt x="3059536" y="1759507"/>
                    <a:pt x="3086046" y="1759507"/>
                  </a:cubicBezTo>
                  <a:lnTo>
                    <a:pt x="3278044" y="1759507"/>
                  </a:lnTo>
                  <a:cubicBezTo>
                    <a:pt x="3304554" y="1759507"/>
                    <a:pt x="3326045" y="1738016"/>
                    <a:pt x="3326045" y="1711506"/>
                  </a:cubicBezTo>
                  <a:lnTo>
                    <a:pt x="3326045" y="1519508"/>
                  </a:lnTo>
                  <a:cubicBezTo>
                    <a:pt x="3326045" y="1492998"/>
                    <a:pt x="3304554" y="1471507"/>
                    <a:pt x="3278044" y="1471507"/>
                  </a:cubicBezTo>
                  <a:close/>
                  <a:moveTo>
                    <a:pt x="211757" y="1471507"/>
                  </a:moveTo>
                  <a:cubicBezTo>
                    <a:pt x="185247" y="1471507"/>
                    <a:pt x="163756" y="1492998"/>
                    <a:pt x="163756" y="1519508"/>
                  </a:cubicBezTo>
                  <a:lnTo>
                    <a:pt x="163756" y="1711506"/>
                  </a:lnTo>
                  <a:cubicBezTo>
                    <a:pt x="163756" y="1738016"/>
                    <a:pt x="185247" y="1759507"/>
                    <a:pt x="211757" y="1759507"/>
                  </a:cubicBezTo>
                  <a:lnTo>
                    <a:pt x="403755" y="1759507"/>
                  </a:lnTo>
                  <a:cubicBezTo>
                    <a:pt x="430265" y="1759507"/>
                    <a:pt x="451756" y="1738016"/>
                    <a:pt x="451756" y="1711506"/>
                  </a:cubicBezTo>
                  <a:lnTo>
                    <a:pt x="451756" y="1519508"/>
                  </a:lnTo>
                  <a:cubicBezTo>
                    <a:pt x="451756" y="1492998"/>
                    <a:pt x="430265" y="1471507"/>
                    <a:pt x="403755" y="1471507"/>
                  </a:cubicBezTo>
                  <a:close/>
                  <a:moveTo>
                    <a:pt x="1872516" y="1471506"/>
                  </a:moveTo>
                  <a:cubicBezTo>
                    <a:pt x="1846006" y="1471506"/>
                    <a:pt x="1824515" y="1492997"/>
                    <a:pt x="1824515" y="1519507"/>
                  </a:cubicBezTo>
                  <a:lnTo>
                    <a:pt x="1824515" y="1711505"/>
                  </a:lnTo>
                  <a:cubicBezTo>
                    <a:pt x="1824515" y="1738015"/>
                    <a:pt x="1846006" y="1759506"/>
                    <a:pt x="1872516" y="1759506"/>
                  </a:cubicBezTo>
                  <a:lnTo>
                    <a:pt x="2064514" y="1759506"/>
                  </a:lnTo>
                  <a:cubicBezTo>
                    <a:pt x="2091024" y="1759506"/>
                    <a:pt x="2112515" y="1738015"/>
                    <a:pt x="2112515" y="1711505"/>
                  </a:cubicBezTo>
                  <a:lnTo>
                    <a:pt x="2112515" y="1519507"/>
                  </a:lnTo>
                  <a:cubicBezTo>
                    <a:pt x="2112515" y="1492997"/>
                    <a:pt x="2091024" y="1471506"/>
                    <a:pt x="2064514" y="1471506"/>
                  </a:cubicBezTo>
                  <a:close/>
                  <a:moveTo>
                    <a:pt x="2324630" y="1471505"/>
                  </a:moveTo>
                  <a:cubicBezTo>
                    <a:pt x="2298120" y="1471505"/>
                    <a:pt x="2276629" y="1492996"/>
                    <a:pt x="2276629" y="1519506"/>
                  </a:cubicBezTo>
                  <a:lnTo>
                    <a:pt x="2276629" y="1711504"/>
                  </a:lnTo>
                  <a:cubicBezTo>
                    <a:pt x="2276629" y="1738014"/>
                    <a:pt x="2298120" y="1759505"/>
                    <a:pt x="2324630" y="1759505"/>
                  </a:cubicBezTo>
                  <a:lnTo>
                    <a:pt x="2516628" y="1759505"/>
                  </a:lnTo>
                  <a:cubicBezTo>
                    <a:pt x="2543138" y="1759505"/>
                    <a:pt x="2564629" y="1738014"/>
                    <a:pt x="2564629" y="1711504"/>
                  </a:cubicBezTo>
                  <a:lnTo>
                    <a:pt x="2564629" y="1519506"/>
                  </a:lnTo>
                  <a:cubicBezTo>
                    <a:pt x="2564629" y="1492996"/>
                    <a:pt x="2543138" y="1471505"/>
                    <a:pt x="2516628" y="1471505"/>
                  </a:cubicBezTo>
                  <a:close/>
                  <a:moveTo>
                    <a:pt x="1433583" y="1471505"/>
                  </a:moveTo>
                  <a:cubicBezTo>
                    <a:pt x="1407073" y="1471505"/>
                    <a:pt x="1385582" y="1492996"/>
                    <a:pt x="1385582" y="1519506"/>
                  </a:cubicBezTo>
                  <a:lnTo>
                    <a:pt x="1385582" y="1711504"/>
                  </a:lnTo>
                  <a:cubicBezTo>
                    <a:pt x="1385582" y="1738014"/>
                    <a:pt x="1407073" y="1759505"/>
                    <a:pt x="1433583" y="1759505"/>
                  </a:cubicBezTo>
                  <a:lnTo>
                    <a:pt x="1625581" y="1759505"/>
                  </a:lnTo>
                  <a:cubicBezTo>
                    <a:pt x="1652091" y="1759505"/>
                    <a:pt x="1673582" y="1738014"/>
                    <a:pt x="1673582" y="1711504"/>
                  </a:cubicBezTo>
                  <a:lnTo>
                    <a:pt x="1673582" y="1519506"/>
                  </a:lnTo>
                  <a:cubicBezTo>
                    <a:pt x="1673582" y="1492996"/>
                    <a:pt x="1652091" y="1471505"/>
                    <a:pt x="1625581" y="1471505"/>
                  </a:cubicBezTo>
                  <a:close/>
                  <a:moveTo>
                    <a:pt x="2832612" y="1192259"/>
                  </a:moveTo>
                  <a:lnTo>
                    <a:pt x="3984740" y="1192259"/>
                  </a:lnTo>
                  <a:lnTo>
                    <a:pt x="3984740" y="3960440"/>
                  </a:lnTo>
                  <a:lnTo>
                    <a:pt x="2832612" y="3960440"/>
                  </a:lnTo>
                  <a:close/>
                  <a:moveTo>
                    <a:pt x="0" y="1192259"/>
                  </a:moveTo>
                  <a:lnTo>
                    <a:pt x="1104420" y="1192259"/>
                  </a:lnTo>
                  <a:lnTo>
                    <a:pt x="1104420" y="3960440"/>
                  </a:lnTo>
                  <a:lnTo>
                    <a:pt x="0" y="3960440"/>
                  </a:lnTo>
                  <a:close/>
                  <a:moveTo>
                    <a:pt x="1819228" y="288032"/>
                  </a:moveTo>
                  <a:lnTo>
                    <a:pt x="1819228" y="590858"/>
                  </a:lnTo>
                  <a:lnTo>
                    <a:pt x="1516402" y="590858"/>
                  </a:lnTo>
                  <a:lnTo>
                    <a:pt x="1516402" y="889433"/>
                  </a:lnTo>
                  <a:lnTo>
                    <a:pt x="1819228" y="889433"/>
                  </a:lnTo>
                  <a:lnTo>
                    <a:pt x="1819228" y="1192259"/>
                  </a:lnTo>
                  <a:lnTo>
                    <a:pt x="2117803" y="1192259"/>
                  </a:lnTo>
                  <a:lnTo>
                    <a:pt x="2117803" y="889433"/>
                  </a:lnTo>
                  <a:lnTo>
                    <a:pt x="2420629" y="889433"/>
                  </a:lnTo>
                  <a:lnTo>
                    <a:pt x="2420629" y="590858"/>
                  </a:lnTo>
                  <a:lnTo>
                    <a:pt x="2117803" y="590858"/>
                  </a:lnTo>
                  <a:lnTo>
                    <a:pt x="2117803" y="288032"/>
                  </a:lnTo>
                  <a:close/>
                  <a:moveTo>
                    <a:pt x="1201775" y="0"/>
                  </a:moveTo>
                  <a:lnTo>
                    <a:pt x="2735258" y="0"/>
                  </a:lnTo>
                  <a:lnTo>
                    <a:pt x="2735258" y="3960440"/>
                  </a:lnTo>
                  <a:lnTo>
                    <a:pt x="1201775" y="39604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" name="Round Same Side Corner Rectangle 3">
              <a:extLst>
                <a:ext uri="{FF2B5EF4-FFF2-40B4-BE49-F238E27FC236}">
                  <a16:creationId xmlns:a16="http://schemas.microsoft.com/office/drawing/2014/main" id="{CCED6378-39C7-42BC-B176-05A788C2607A}"/>
                </a:ext>
              </a:extLst>
            </p:cNvPr>
            <p:cNvSpPr/>
            <p:nvPr/>
          </p:nvSpPr>
          <p:spPr>
            <a:xfrm>
              <a:off x="4840369" y="1208505"/>
              <a:ext cx="313419" cy="205786"/>
            </a:xfrm>
            <a:custGeom>
              <a:avLst/>
              <a:gdLst/>
              <a:ahLst/>
              <a:cxnLst/>
              <a:rect l="l" t="t" r="r" b="b"/>
              <a:pathLst>
                <a:path w="3948136" h="2592287">
                  <a:moveTo>
                    <a:pt x="658036" y="1188131"/>
                  </a:moveTo>
                  <a:lnTo>
                    <a:pt x="1067865" y="1188131"/>
                  </a:lnTo>
                  <a:cubicBezTo>
                    <a:pt x="1127518" y="1188131"/>
                    <a:pt x="1175877" y="1236490"/>
                    <a:pt x="1175877" y="1296143"/>
                  </a:cubicBezTo>
                  <a:lnTo>
                    <a:pt x="1175877" y="1404155"/>
                  </a:lnTo>
                  <a:lnTo>
                    <a:pt x="550024" y="1404155"/>
                  </a:lnTo>
                  <a:lnTo>
                    <a:pt x="550024" y="1296143"/>
                  </a:lnTo>
                  <a:cubicBezTo>
                    <a:pt x="550024" y="1236490"/>
                    <a:pt x="598383" y="1188131"/>
                    <a:pt x="658036" y="1188131"/>
                  </a:cubicBezTo>
                  <a:close/>
                  <a:moveTo>
                    <a:pt x="1643930" y="756083"/>
                  </a:moveTo>
                  <a:lnTo>
                    <a:pt x="3084090" y="756083"/>
                  </a:lnTo>
                  <a:cubicBezTo>
                    <a:pt x="3263050" y="756083"/>
                    <a:pt x="3408126" y="901159"/>
                    <a:pt x="3408126" y="1080119"/>
                  </a:cubicBezTo>
                  <a:lnTo>
                    <a:pt x="3408126" y="1404155"/>
                  </a:lnTo>
                  <a:lnTo>
                    <a:pt x="1319894" y="1404155"/>
                  </a:lnTo>
                  <a:lnTo>
                    <a:pt x="1319894" y="1080119"/>
                  </a:lnTo>
                  <a:cubicBezTo>
                    <a:pt x="1319894" y="901159"/>
                    <a:pt x="1464970" y="756083"/>
                    <a:pt x="1643930" y="756083"/>
                  </a:cubicBezTo>
                  <a:close/>
                  <a:moveTo>
                    <a:pt x="869386" y="585928"/>
                  </a:moveTo>
                  <a:cubicBezTo>
                    <a:pt x="1011160" y="585928"/>
                    <a:pt x="1126090" y="700858"/>
                    <a:pt x="1126090" y="842632"/>
                  </a:cubicBezTo>
                  <a:cubicBezTo>
                    <a:pt x="1126090" y="984406"/>
                    <a:pt x="1011160" y="1099336"/>
                    <a:pt x="869386" y="1099336"/>
                  </a:cubicBezTo>
                  <a:cubicBezTo>
                    <a:pt x="727612" y="1099336"/>
                    <a:pt x="612682" y="984406"/>
                    <a:pt x="612682" y="842632"/>
                  </a:cubicBezTo>
                  <a:cubicBezTo>
                    <a:pt x="612682" y="700858"/>
                    <a:pt x="727612" y="585928"/>
                    <a:pt x="869386" y="585928"/>
                  </a:cubicBezTo>
                  <a:close/>
                  <a:moveTo>
                    <a:pt x="130829" y="0"/>
                  </a:moveTo>
                  <a:lnTo>
                    <a:pt x="337171" y="0"/>
                  </a:lnTo>
                  <a:cubicBezTo>
                    <a:pt x="409426" y="0"/>
                    <a:pt x="468000" y="58574"/>
                    <a:pt x="468000" y="130829"/>
                  </a:cubicBezTo>
                  <a:lnTo>
                    <a:pt x="468000" y="1512169"/>
                  </a:lnTo>
                  <a:lnTo>
                    <a:pt x="3480134" y="1512169"/>
                  </a:lnTo>
                  <a:lnTo>
                    <a:pt x="3480134" y="743121"/>
                  </a:lnTo>
                  <a:cubicBezTo>
                    <a:pt x="3480134" y="670866"/>
                    <a:pt x="3538708" y="612292"/>
                    <a:pt x="3610963" y="612292"/>
                  </a:cubicBezTo>
                  <a:lnTo>
                    <a:pt x="3817305" y="612292"/>
                  </a:lnTo>
                  <a:cubicBezTo>
                    <a:pt x="3889560" y="612292"/>
                    <a:pt x="3948134" y="670866"/>
                    <a:pt x="3948134" y="743121"/>
                  </a:cubicBezTo>
                  <a:lnTo>
                    <a:pt x="3948134" y="1512169"/>
                  </a:lnTo>
                  <a:lnTo>
                    <a:pt x="3948136" y="1512169"/>
                  </a:lnTo>
                  <a:lnTo>
                    <a:pt x="3948136" y="1980169"/>
                  </a:lnTo>
                  <a:lnTo>
                    <a:pt x="3948134" y="1980169"/>
                  </a:lnTo>
                  <a:lnTo>
                    <a:pt x="3948134" y="2592287"/>
                  </a:lnTo>
                  <a:lnTo>
                    <a:pt x="3480134" y="2592287"/>
                  </a:lnTo>
                  <a:lnTo>
                    <a:pt x="3480134" y="1980169"/>
                  </a:lnTo>
                  <a:lnTo>
                    <a:pt x="468000" y="1980169"/>
                  </a:lnTo>
                  <a:lnTo>
                    <a:pt x="468000" y="2592287"/>
                  </a:lnTo>
                  <a:lnTo>
                    <a:pt x="0" y="2592287"/>
                  </a:lnTo>
                  <a:lnTo>
                    <a:pt x="0" y="130829"/>
                  </a:lnTo>
                  <a:cubicBezTo>
                    <a:pt x="0" y="58574"/>
                    <a:pt x="58574" y="0"/>
                    <a:pt x="13082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" name="Round Same Side Corner Rectangle 41">
              <a:extLst>
                <a:ext uri="{FF2B5EF4-FFF2-40B4-BE49-F238E27FC236}">
                  <a16:creationId xmlns:a16="http://schemas.microsoft.com/office/drawing/2014/main" id="{26CD3E0B-9D79-4590-9D5C-CBA933ACFE14}"/>
                </a:ext>
              </a:extLst>
            </p:cNvPr>
            <p:cNvSpPr/>
            <p:nvPr/>
          </p:nvSpPr>
          <p:spPr>
            <a:xfrm rot="18900000">
              <a:off x="4931367" y="696684"/>
              <a:ext cx="326741" cy="325067"/>
            </a:xfrm>
            <a:custGeom>
              <a:avLst/>
              <a:gdLst/>
              <a:ahLst/>
              <a:cxnLst/>
              <a:rect l="l" t="t" r="r" b="b"/>
              <a:pathLst>
                <a:path w="5013893" h="4988198">
                  <a:moveTo>
                    <a:pt x="2478390" y="2611081"/>
                  </a:moveTo>
                  <a:cubicBezTo>
                    <a:pt x="2457771" y="2592409"/>
                    <a:pt x="2429286" y="2580859"/>
                    <a:pt x="2397823" y="2580860"/>
                  </a:cubicBezTo>
                  <a:cubicBezTo>
                    <a:pt x="2334895" y="2580860"/>
                    <a:pt x="2283883" y="2627055"/>
                    <a:pt x="2283883" y="2684041"/>
                  </a:cubicBezTo>
                  <a:cubicBezTo>
                    <a:pt x="2283883" y="2741026"/>
                    <a:pt x="2334895" y="2787222"/>
                    <a:pt x="2397823" y="2787222"/>
                  </a:cubicBezTo>
                  <a:cubicBezTo>
                    <a:pt x="2460750" y="2787222"/>
                    <a:pt x="2511762" y="2741027"/>
                    <a:pt x="2511762" y="2684041"/>
                  </a:cubicBezTo>
                  <a:cubicBezTo>
                    <a:pt x="2511762" y="2655548"/>
                    <a:pt x="2499009" y="2629752"/>
                    <a:pt x="2478390" y="2611081"/>
                  </a:cubicBezTo>
                  <a:close/>
                  <a:moveTo>
                    <a:pt x="3181089" y="3310648"/>
                  </a:moveTo>
                  <a:lnTo>
                    <a:pt x="3181089" y="4278147"/>
                  </a:lnTo>
                  <a:cubicBezTo>
                    <a:pt x="3181089" y="4670297"/>
                    <a:pt x="2863188" y="4988198"/>
                    <a:pt x="2471038" y="4988198"/>
                  </a:cubicBezTo>
                  <a:lnTo>
                    <a:pt x="2466851" y="4988198"/>
                  </a:lnTo>
                  <a:cubicBezTo>
                    <a:pt x="2074701" y="4988198"/>
                    <a:pt x="1756800" y="4670297"/>
                    <a:pt x="1756800" y="4278147"/>
                  </a:cubicBezTo>
                  <a:lnTo>
                    <a:pt x="1756800" y="3310649"/>
                  </a:lnTo>
                  <a:close/>
                  <a:moveTo>
                    <a:pt x="2478390" y="2244919"/>
                  </a:moveTo>
                  <a:cubicBezTo>
                    <a:pt x="2457771" y="2226247"/>
                    <a:pt x="2429286" y="2214698"/>
                    <a:pt x="2397822" y="2214698"/>
                  </a:cubicBezTo>
                  <a:cubicBezTo>
                    <a:pt x="2334895" y="2214698"/>
                    <a:pt x="2283883" y="2260894"/>
                    <a:pt x="2283883" y="2317879"/>
                  </a:cubicBezTo>
                  <a:cubicBezTo>
                    <a:pt x="2283883" y="2374865"/>
                    <a:pt x="2334895" y="2421060"/>
                    <a:pt x="2397823" y="2421060"/>
                  </a:cubicBezTo>
                  <a:cubicBezTo>
                    <a:pt x="2460750" y="2421060"/>
                    <a:pt x="2511762" y="2374865"/>
                    <a:pt x="2511762" y="2317879"/>
                  </a:cubicBezTo>
                  <a:cubicBezTo>
                    <a:pt x="2511762" y="2289386"/>
                    <a:pt x="2499009" y="2263591"/>
                    <a:pt x="2478390" y="2244919"/>
                  </a:cubicBezTo>
                  <a:close/>
                  <a:moveTo>
                    <a:pt x="2883802" y="2611081"/>
                  </a:moveTo>
                  <a:cubicBezTo>
                    <a:pt x="2863183" y="2592409"/>
                    <a:pt x="2834698" y="2580860"/>
                    <a:pt x="2803234" y="2580860"/>
                  </a:cubicBezTo>
                  <a:cubicBezTo>
                    <a:pt x="2740307" y="2580860"/>
                    <a:pt x="2689295" y="2627055"/>
                    <a:pt x="2689295" y="2684041"/>
                  </a:cubicBezTo>
                  <a:cubicBezTo>
                    <a:pt x="2689295" y="2741027"/>
                    <a:pt x="2740307" y="2787222"/>
                    <a:pt x="2803234" y="2787222"/>
                  </a:cubicBezTo>
                  <a:cubicBezTo>
                    <a:pt x="2866162" y="2787222"/>
                    <a:pt x="2917174" y="2741027"/>
                    <a:pt x="2917174" y="2684041"/>
                  </a:cubicBezTo>
                  <a:cubicBezTo>
                    <a:pt x="2917174" y="2655548"/>
                    <a:pt x="2904421" y="2629753"/>
                    <a:pt x="2883802" y="2611081"/>
                  </a:cubicBezTo>
                  <a:close/>
                  <a:moveTo>
                    <a:pt x="2883802" y="2244919"/>
                  </a:moveTo>
                  <a:cubicBezTo>
                    <a:pt x="2863183" y="2226247"/>
                    <a:pt x="2834698" y="2214698"/>
                    <a:pt x="2803234" y="2214698"/>
                  </a:cubicBezTo>
                  <a:cubicBezTo>
                    <a:pt x="2740307" y="2214698"/>
                    <a:pt x="2689295" y="2260893"/>
                    <a:pt x="2689295" y="2317879"/>
                  </a:cubicBezTo>
                  <a:cubicBezTo>
                    <a:pt x="2689295" y="2374865"/>
                    <a:pt x="2740307" y="2421060"/>
                    <a:pt x="2803234" y="2421060"/>
                  </a:cubicBezTo>
                  <a:cubicBezTo>
                    <a:pt x="2866162" y="2421060"/>
                    <a:pt x="2917174" y="2374865"/>
                    <a:pt x="2917174" y="2317879"/>
                  </a:cubicBezTo>
                  <a:cubicBezTo>
                    <a:pt x="2917174" y="2289386"/>
                    <a:pt x="2904421" y="2263591"/>
                    <a:pt x="2883802" y="2244919"/>
                  </a:cubicBezTo>
                  <a:close/>
                  <a:moveTo>
                    <a:pt x="3090277" y="2137135"/>
                  </a:moveTo>
                  <a:cubicBezTo>
                    <a:pt x="3115489" y="2159966"/>
                    <a:pt x="3131082" y="2191507"/>
                    <a:pt x="3131082" y="2226346"/>
                  </a:cubicBezTo>
                  <a:lnTo>
                    <a:pt x="3131083" y="2730981"/>
                  </a:lnTo>
                  <a:cubicBezTo>
                    <a:pt x="3131083" y="2800659"/>
                    <a:pt x="3068708" y="2857144"/>
                    <a:pt x="2991765" y="2857144"/>
                  </a:cubicBezTo>
                  <a:lnTo>
                    <a:pt x="2178629" y="2857144"/>
                  </a:lnTo>
                  <a:cubicBezTo>
                    <a:pt x="2101685" y="2857144"/>
                    <a:pt x="2039311" y="2800659"/>
                    <a:pt x="2039311" y="2730981"/>
                  </a:cubicBezTo>
                  <a:lnTo>
                    <a:pt x="2039311" y="2226346"/>
                  </a:lnTo>
                  <a:cubicBezTo>
                    <a:pt x="2039311" y="2156668"/>
                    <a:pt x="2101685" y="2100183"/>
                    <a:pt x="2178628" y="2100183"/>
                  </a:cubicBezTo>
                  <a:lnTo>
                    <a:pt x="2991765" y="2100183"/>
                  </a:lnTo>
                  <a:cubicBezTo>
                    <a:pt x="3030237" y="2100183"/>
                    <a:pt x="3065066" y="2114305"/>
                    <a:pt x="3090277" y="2137135"/>
                  </a:cubicBezTo>
                  <a:close/>
                  <a:moveTo>
                    <a:pt x="3259975" y="2022388"/>
                  </a:moveTo>
                  <a:cubicBezTo>
                    <a:pt x="3226293" y="1991887"/>
                    <a:pt x="3179761" y="1973021"/>
                    <a:pt x="3128364" y="1973021"/>
                  </a:cubicBezTo>
                  <a:lnTo>
                    <a:pt x="2042028" y="1973021"/>
                  </a:lnTo>
                  <a:cubicBezTo>
                    <a:pt x="1939234" y="1973021"/>
                    <a:pt x="1855902" y="2048484"/>
                    <a:pt x="1855903" y="2141571"/>
                  </a:cubicBezTo>
                  <a:lnTo>
                    <a:pt x="1855903" y="2815756"/>
                  </a:lnTo>
                  <a:cubicBezTo>
                    <a:pt x="1855902" y="2908843"/>
                    <a:pt x="1939234" y="2984307"/>
                    <a:pt x="2042028" y="2984307"/>
                  </a:cubicBezTo>
                  <a:lnTo>
                    <a:pt x="3128364" y="2984307"/>
                  </a:lnTo>
                  <a:cubicBezTo>
                    <a:pt x="3231158" y="2984307"/>
                    <a:pt x="3314490" y="2908843"/>
                    <a:pt x="3314489" y="2815756"/>
                  </a:cubicBezTo>
                  <a:lnTo>
                    <a:pt x="3314490" y="2141572"/>
                  </a:lnTo>
                  <a:cubicBezTo>
                    <a:pt x="3314490" y="2095028"/>
                    <a:pt x="3293657" y="2052890"/>
                    <a:pt x="3259975" y="2022388"/>
                  </a:cubicBezTo>
                  <a:close/>
                  <a:moveTo>
                    <a:pt x="2951580" y="207969"/>
                  </a:moveTo>
                  <a:cubicBezTo>
                    <a:pt x="3080074" y="336463"/>
                    <a:pt x="3159549" y="513976"/>
                    <a:pt x="3159549" y="710051"/>
                  </a:cubicBezTo>
                  <a:lnTo>
                    <a:pt x="3159549" y="1677549"/>
                  </a:lnTo>
                  <a:lnTo>
                    <a:pt x="1735260" y="1677549"/>
                  </a:lnTo>
                  <a:lnTo>
                    <a:pt x="1735260" y="710051"/>
                  </a:lnTo>
                  <a:cubicBezTo>
                    <a:pt x="1735260" y="317901"/>
                    <a:pt x="2053161" y="0"/>
                    <a:pt x="2445311" y="0"/>
                  </a:cubicBezTo>
                  <a:lnTo>
                    <a:pt x="2449498" y="0"/>
                  </a:lnTo>
                  <a:cubicBezTo>
                    <a:pt x="2645573" y="0"/>
                    <a:pt x="2823086" y="79475"/>
                    <a:pt x="2951580" y="207969"/>
                  </a:cubicBezTo>
                  <a:close/>
                  <a:moveTo>
                    <a:pt x="4788706" y="1962817"/>
                  </a:moveTo>
                  <a:cubicBezTo>
                    <a:pt x="4927838" y="2088812"/>
                    <a:pt x="5013893" y="2262872"/>
                    <a:pt x="5013893" y="2455134"/>
                  </a:cubicBezTo>
                  <a:lnTo>
                    <a:pt x="5013893" y="2507346"/>
                  </a:lnTo>
                  <a:cubicBezTo>
                    <a:pt x="5013893" y="2891869"/>
                    <a:pt x="4669673" y="3203587"/>
                    <a:pt x="4245056" y="3203587"/>
                  </a:cubicBezTo>
                  <a:lnTo>
                    <a:pt x="768837" y="3203587"/>
                  </a:lnTo>
                  <a:cubicBezTo>
                    <a:pt x="344220" y="3203587"/>
                    <a:pt x="0" y="2891869"/>
                    <a:pt x="0" y="2507346"/>
                  </a:cubicBezTo>
                  <a:lnTo>
                    <a:pt x="0" y="2455134"/>
                  </a:lnTo>
                  <a:cubicBezTo>
                    <a:pt x="0" y="2070610"/>
                    <a:pt x="344220" y="1758893"/>
                    <a:pt x="768837" y="1758893"/>
                  </a:cubicBezTo>
                  <a:lnTo>
                    <a:pt x="4245056" y="1758893"/>
                  </a:lnTo>
                  <a:cubicBezTo>
                    <a:pt x="4457364" y="1758892"/>
                    <a:pt x="4649573" y="1836822"/>
                    <a:pt x="4788706" y="196281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" name="Donut 1">
              <a:extLst>
                <a:ext uri="{FF2B5EF4-FFF2-40B4-BE49-F238E27FC236}">
                  <a16:creationId xmlns:a16="http://schemas.microsoft.com/office/drawing/2014/main" id="{4570CB0C-FF91-4841-A673-517A1CBF083E}"/>
                </a:ext>
              </a:extLst>
            </p:cNvPr>
            <p:cNvSpPr/>
            <p:nvPr/>
          </p:nvSpPr>
          <p:spPr>
            <a:xfrm>
              <a:off x="3783039" y="765645"/>
              <a:ext cx="279267" cy="309475"/>
            </a:xfrm>
            <a:custGeom>
              <a:avLst/>
              <a:gdLst/>
              <a:ahLst/>
              <a:cxnLst/>
              <a:rect l="l" t="t" r="r" b="b"/>
              <a:pathLst>
                <a:path w="3573863" h="3960440">
                  <a:moveTo>
                    <a:pt x="1778235" y="2854144"/>
                  </a:moveTo>
                  <a:cubicBezTo>
                    <a:pt x="1630806" y="2921039"/>
                    <a:pt x="1485756" y="2976063"/>
                    <a:pt x="1346395" y="3019665"/>
                  </a:cubicBezTo>
                  <a:cubicBezTo>
                    <a:pt x="1449229" y="3443341"/>
                    <a:pt x="1614264" y="3717505"/>
                    <a:pt x="1800200" y="3717505"/>
                  </a:cubicBezTo>
                  <a:cubicBezTo>
                    <a:pt x="1981797" y="3717505"/>
                    <a:pt x="2143458" y="3455988"/>
                    <a:pt x="2246629" y="3049019"/>
                  </a:cubicBezTo>
                  <a:cubicBezTo>
                    <a:pt x="2095629" y="2998005"/>
                    <a:pt x="1938082" y="2933129"/>
                    <a:pt x="1778235" y="2854144"/>
                  </a:cubicBezTo>
                  <a:close/>
                  <a:moveTo>
                    <a:pt x="1266675" y="2564179"/>
                  </a:moveTo>
                  <a:lnTo>
                    <a:pt x="1299457" y="2790710"/>
                  </a:lnTo>
                  <a:cubicBezTo>
                    <a:pt x="1367662" y="2767618"/>
                    <a:pt x="1437614" y="2740949"/>
                    <a:pt x="1508914" y="2711076"/>
                  </a:cubicBezTo>
                  <a:cubicBezTo>
                    <a:pt x="1464441" y="2687582"/>
                    <a:pt x="1420733" y="2661738"/>
                    <a:pt x="1377054" y="2634978"/>
                  </a:cubicBezTo>
                  <a:close/>
                  <a:moveTo>
                    <a:pt x="2333774" y="2560277"/>
                  </a:moveTo>
                  <a:cubicBezTo>
                    <a:pt x="2295625" y="2584830"/>
                    <a:pt x="2256319" y="2608268"/>
                    <a:pt x="2216371" y="2631332"/>
                  </a:cubicBezTo>
                  <a:lnTo>
                    <a:pt x="2055143" y="2720029"/>
                  </a:lnTo>
                  <a:cubicBezTo>
                    <a:pt x="2137322" y="2758240"/>
                    <a:pt x="2218112" y="2791558"/>
                    <a:pt x="2296361" y="2820732"/>
                  </a:cubicBezTo>
                  <a:cubicBezTo>
                    <a:pt x="2311421" y="2737872"/>
                    <a:pt x="2324309" y="2650858"/>
                    <a:pt x="2333774" y="2560277"/>
                  </a:cubicBezTo>
                  <a:close/>
                  <a:moveTo>
                    <a:pt x="2938347" y="2115420"/>
                  </a:moveTo>
                  <a:cubicBezTo>
                    <a:pt x="2833874" y="2209266"/>
                    <a:pt x="2717689" y="2301450"/>
                    <a:pt x="2591514" y="2390104"/>
                  </a:cubicBezTo>
                  <a:cubicBezTo>
                    <a:pt x="2577332" y="2568819"/>
                    <a:pt x="2551964" y="2738541"/>
                    <a:pt x="2518016" y="2895802"/>
                  </a:cubicBezTo>
                  <a:cubicBezTo>
                    <a:pt x="2567345" y="2910267"/>
                    <a:pt x="2615150" y="2922759"/>
                    <a:pt x="2661232" y="2933072"/>
                  </a:cubicBezTo>
                  <a:cubicBezTo>
                    <a:pt x="2712976" y="2857644"/>
                    <a:pt x="2799843" y="2808312"/>
                    <a:pt x="2898232" y="2808312"/>
                  </a:cubicBezTo>
                  <a:cubicBezTo>
                    <a:pt x="3002730" y="2808312"/>
                    <a:pt x="3094231" y="2863960"/>
                    <a:pt x="3143840" y="2947770"/>
                  </a:cubicBezTo>
                  <a:cubicBezTo>
                    <a:pt x="3206751" y="2930092"/>
                    <a:pt x="3253488" y="2897708"/>
                    <a:pt x="3281582" y="2851851"/>
                  </a:cubicBezTo>
                  <a:cubicBezTo>
                    <a:pt x="3377140" y="2695873"/>
                    <a:pt x="3235870" y="2418527"/>
                    <a:pt x="2938347" y="2115420"/>
                  </a:cubicBezTo>
                  <a:close/>
                  <a:moveTo>
                    <a:pt x="653371" y="2086408"/>
                  </a:moveTo>
                  <a:cubicBezTo>
                    <a:pt x="358768" y="2375931"/>
                    <a:pt x="216958" y="2642817"/>
                    <a:pt x="306838" y="2798494"/>
                  </a:cubicBezTo>
                  <a:cubicBezTo>
                    <a:pt x="395033" y="2951251"/>
                    <a:pt x="687498" y="2964353"/>
                    <a:pt x="1074605" y="2860911"/>
                  </a:cubicBezTo>
                  <a:cubicBezTo>
                    <a:pt x="1044150" y="2711390"/>
                    <a:pt x="1021245" y="2551128"/>
                    <a:pt x="1007054" y="2383079"/>
                  </a:cubicBezTo>
                  <a:cubicBezTo>
                    <a:pt x="877997" y="2286402"/>
                    <a:pt x="759493" y="2186798"/>
                    <a:pt x="653371" y="2086408"/>
                  </a:cubicBezTo>
                  <a:close/>
                  <a:moveTo>
                    <a:pt x="2606852" y="1818110"/>
                  </a:moveTo>
                  <a:cubicBezTo>
                    <a:pt x="2609297" y="1871560"/>
                    <a:pt x="2610200" y="1925632"/>
                    <a:pt x="2610200" y="1980220"/>
                  </a:cubicBezTo>
                  <a:lnTo>
                    <a:pt x="2607655" y="2082108"/>
                  </a:lnTo>
                  <a:cubicBezTo>
                    <a:pt x="2664327" y="2040229"/>
                    <a:pt x="2718004" y="1997635"/>
                    <a:pt x="2768733" y="1954977"/>
                  </a:cubicBezTo>
                  <a:cubicBezTo>
                    <a:pt x="2718041" y="1909108"/>
                    <a:pt x="2663841" y="1863560"/>
                    <a:pt x="2606852" y="1818110"/>
                  </a:cubicBezTo>
                  <a:close/>
                  <a:moveTo>
                    <a:pt x="995280" y="1792420"/>
                  </a:moveTo>
                  <a:cubicBezTo>
                    <a:pt x="935444" y="1837415"/>
                    <a:pt x="878912" y="1882984"/>
                    <a:pt x="825924" y="1928708"/>
                  </a:cubicBezTo>
                  <a:cubicBezTo>
                    <a:pt x="877915" y="1975725"/>
                    <a:pt x="933502" y="2022554"/>
                    <a:pt x="992040" y="2069282"/>
                  </a:cubicBezTo>
                  <a:cubicBezTo>
                    <a:pt x="990470" y="2039771"/>
                    <a:pt x="990200" y="2010073"/>
                    <a:pt x="990200" y="1980220"/>
                  </a:cubicBezTo>
                  <a:close/>
                  <a:moveTo>
                    <a:pt x="1800199" y="1584251"/>
                  </a:moveTo>
                  <a:cubicBezTo>
                    <a:pt x="1999044" y="1584251"/>
                    <a:pt x="2160239" y="1745446"/>
                    <a:pt x="2160239" y="1944291"/>
                  </a:cubicBezTo>
                  <a:cubicBezTo>
                    <a:pt x="2160239" y="2143136"/>
                    <a:pt x="1999044" y="2304331"/>
                    <a:pt x="1800199" y="2304331"/>
                  </a:cubicBezTo>
                  <a:cubicBezTo>
                    <a:pt x="1601354" y="2304331"/>
                    <a:pt x="1440159" y="2143136"/>
                    <a:pt x="1440159" y="1944291"/>
                  </a:cubicBezTo>
                  <a:cubicBezTo>
                    <a:pt x="1440159" y="1745446"/>
                    <a:pt x="1601354" y="1584251"/>
                    <a:pt x="1800199" y="1584251"/>
                  </a:cubicBezTo>
                  <a:close/>
                  <a:moveTo>
                    <a:pt x="1799180" y="1292973"/>
                  </a:moveTo>
                  <a:cubicBezTo>
                    <a:pt x="1709473" y="1337408"/>
                    <a:pt x="1618838" y="1386220"/>
                    <a:pt x="1527839" y="1438759"/>
                  </a:cubicBezTo>
                  <a:cubicBezTo>
                    <a:pt x="1430103" y="1495187"/>
                    <a:pt x="1336299" y="1553400"/>
                    <a:pt x="1247277" y="1612889"/>
                  </a:cubicBezTo>
                  <a:cubicBezTo>
                    <a:pt x="1237518" y="1731224"/>
                    <a:pt x="1233135" y="1854154"/>
                    <a:pt x="1233135" y="1980220"/>
                  </a:cubicBezTo>
                  <a:lnTo>
                    <a:pt x="1242214" y="2256132"/>
                  </a:lnTo>
                  <a:cubicBezTo>
                    <a:pt x="1325337" y="2314701"/>
                    <a:pt x="1412868" y="2372018"/>
                    <a:pt x="1503964" y="2427827"/>
                  </a:cubicBezTo>
                  <a:cubicBezTo>
                    <a:pt x="1597846" y="2485344"/>
                    <a:pt x="1691436" y="2538760"/>
                    <a:pt x="1784393" y="2586751"/>
                  </a:cubicBezTo>
                  <a:cubicBezTo>
                    <a:pt x="1886614" y="2536574"/>
                    <a:pt x="1990519" y="2481211"/>
                    <a:pt x="2094904" y="2420944"/>
                  </a:cubicBezTo>
                  <a:cubicBezTo>
                    <a:pt x="2186771" y="2367905"/>
                    <a:pt x="2275164" y="2313288"/>
                    <a:pt x="2359234" y="2257296"/>
                  </a:cubicBezTo>
                  <a:cubicBezTo>
                    <a:pt x="2364812" y="2167101"/>
                    <a:pt x="2367265" y="2074538"/>
                    <a:pt x="2367265" y="1980220"/>
                  </a:cubicBezTo>
                  <a:lnTo>
                    <a:pt x="2355768" y="1630798"/>
                  </a:lnTo>
                  <a:cubicBezTo>
                    <a:pt x="2273382" y="1572781"/>
                    <a:pt x="2186657" y="1516029"/>
                    <a:pt x="2096435" y="1460755"/>
                  </a:cubicBezTo>
                  <a:cubicBezTo>
                    <a:pt x="1996852" y="1399746"/>
                    <a:pt x="1897599" y="1343351"/>
                    <a:pt x="1799180" y="1292973"/>
                  </a:cubicBezTo>
                  <a:close/>
                  <a:moveTo>
                    <a:pt x="2285222" y="1081939"/>
                  </a:moveTo>
                  <a:cubicBezTo>
                    <a:pt x="2215903" y="1106831"/>
                    <a:pt x="2144721" y="1134831"/>
                    <a:pt x="2072395" y="1166375"/>
                  </a:cubicBezTo>
                  <a:cubicBezTo>
                    <a:pt x="2123126" y="1193433"/>
                    <a:pt x="2173254" y="1222917"/>
                    <a:pt x="2223344" y="1253604"/>
                  </a:cubicBezTo>
                  <a:lnTo>
                    <a:pt x="2324429" y="1318442"/>
                  </a:lnTo>
                  <a:cubicBezTo>
                    <a:pt x="2313395" y="1236228"/>
                    <a:pt x="2300359" y="1157186"/>
                    <a:pt x="2285222" y="1081939"/>
                  </a:cubicBezTo>
                  <a:close/>
                  <a:moveTo>
                    <a:pt x="1317316" y="1072756"/>
                  </a:moveTo>
                  <a:cubicBezTo>
                    <a:pt x="1302241" y="1146918"/>
                    <a:pt x="1288992" y="1224776"/>
                    <a:pt x="1278338" y="1305859"/>
                  </a:cubicBezTo>
                  <a:cubicBezTo>
                    <a:pt x="1319937" y="1279161"/>
                    <a:pt x="1362772" y="1253543"/>
                    <a:pt x="1406371" y="1228371"/>
                  </a:cubicBezTo>
                  <a:lnTo>
                    <a:pt x="1529166" y="1160817"/>
                  </a:lnTo>
                  <a:cubicBezTo>
                    <a:pt x="1457109" y="1128012"/>
                    <a:pt x="1386248" y="1098795"/>
                    <a:pt x="1317316" y="1072756"/>
                  </a:cubicBezTo>
                  <a:close/>
                  <a:moveTo>
                    <a:pt x="2999167" y="931965"/>
                  </a:moveTo>
                  <a:cubicBezTo>
                    <a:pt x="2863797" y="929602"/>
                    <a:pt x="2695165" y="956643"/>
                    <a:pt x="2505705" y="1011187"/>
                  </a:cubicBezTo>
                  <a:cubicBezTo>
                    <a:pt x="2540918" y="1162557"/>
                    <a:pt x="2567684" y="1326382"/>
                    <a:pt x="2585126" y="1499198"/>
                  </a:cubicBezTo>
                  <a:cubicBezTo>
                    <a:pt x="2715788" y="1596638"/>
                    <a:pt x="2835744" y="1697107"/>
                    <a:pt x="2943147" y="1798370"/>
                  </a:cubicBezTo>
                  <a:cubicBezTo>
                    <a:pt x="3255545" y="1499362"/>
                    <a:pt x="3408394" y="1221406"/>
                    <a:pt x="3315904" y="1061209"/>
                  </a:cubicBezTo>
                  <a:cubicBezTo>
                    <a:pt x="3266970" y="976452"/>
                    <a:pt x="3155149" y="934688"/>
                    <a:pt x="2999167" y="931965"/>
                  </a:cubicBezTo>
                  <a:close/>
                  <a:moveTo>
                    <a:pt x="638815" y="915787"/>
                  </a:moveTo>
                  <a:cubicBezTo>
                    <a:pt x="482814" y="914444"/>
                    <a:pt x="369943" y="953278"/>
                    <a:pt x="318816" y="1036731"/>
                  </a:cubicBezTo>
                  <a:cubicBezTo>
                    <a:pt x="287500" y="1087848"/>
                    <a:pt x="281619" y="1151999"/>
                    <a:pt x="300317" y="1225375"/>
                  </a:cubicBezTo>
                  <a:cubicBezTo>
                    <a:pt x="453717" y="1230852"/>
                    <a:pt x="576064" y="1357222"/>
                    <a:pt x="576064" y="1512168"/>
                  </a:cubicBezTo>
                  <a:cubicBezTo>
                    <a:pt x="576064" y="1559570"/>
                    <a:pt x="564614" y="1604297"/>
                    <a:pt x="543189" y="1643149"/>
                  </a:cubicBezTo>
                  <a:cubicBezTo>
                    <a:pt x="577674" y="1684387"/>
                    <a:pt x="615806" y="1726058"/>
                    <a:pt x="656975" y="1768243"/>
                  </a:cubicBezTo>
                  <a:cubicBezTo>
                    <a:pt x="764771" y="1670077"/>
                    <a:pt x="885233" y="1573151"/>
                    <a:pt x="1016791" y="1480089"/>
                  </a:cubicBezTo>
                  <a:cubicBezTo>
                    <a:pt x="1034643" y="1309060"/>
                    <a:pt x="1062149" y="1147092"/>
                    <a:pt x="1097625" y="997448"/>
                  </a:cubicBezTo>
                  <a:cubicBezTo>
                    <a:pt x="922693" y="944833"/>
                    <a:pt x="766343" y="916885"/>
                    <a:pt x="638815" y="915787"/>
                  </a:cubicBezTo>
                  <a:close/>
                  <a:moveTo>
                    <a:pt x="1800200" y="242935"/>
                  </a:moveTo>
                  <a:cubicBezTo>
                    <a:pt x="1628632" y="242935"/>
                    <a:pt x="1474860" y="476364"/>
                    <a:pt x="1371457" y="845375"/>
                  </a:cubicBezTo>
                  <a:cubicBezTo>
                    <a:pt x="1510785" y="893390"/>
                    <a:pt x="1655544" y="953061"/>
                    <a:pt x="1802618" y="1024206"/>
                  </a:cubicBezTo>
                  <a:cubicBezTo>
                    <a:pt x="1948575" y="956462"/>
                    <a:pt x="2092393" y="899996"/>
                    <a:pt x="2231205" y="855254"/>
                  </a:cubicBezTo>
                  <a:cubicBezTo>
                    <a:pt x="2203972" y="756128"/>
                    <a:pt x="2173100" y="666602"/>
                    <a:pt x="2138735" y="588741"/>
                  </a:cubicBezTo>
                  <a:cubicBezTo>
                    <a:pt x="1989649" y="579063"/>
                    <a:pt x="1872207" y="454685"/>
                    <a:pt x="1872207" y="302877"/>
                  </a:cubicBezTo>
                  <a:lnTo>
                    <a:pt x="1876505" y="260249"/>
                  </a:lnTo>
                  <a:cubicBezTo>
                    <a:pt x="1851965" y="248332"/>
                    <a:pt x="1826288" y="242935"/>
                    <a:pt x="1800200" y="242935"/>
                  </a:cubicBezTo>
                  <a:close/>
                  <a:moveTo>
                    <a:pt x="1800200" y="0"/>
                  </a:moveTo>
                  <a:cubicBezTo>
                    <a:pt x="1869864" y="0"/>
                    <a:pt x="1937474" y="21500"/>
                    <a:pt x="2001400" y="62841"/>
                  </a:cubicBezTo>
                  <a:cubicBezTo>
                    <a:pt x="2046831" y="32440"/>
                    <a:pt x="2101480" y="14845"/>
                    <a:pt x="2160239" y="14845"/>
                  </a:cubicBezTo>
                  <a:cubicBezTo>
                    <a:pt x="2319315" y="14845"/>
                    <a:pt x="2448271" y="143801"/>
                    <a:pt x="2448271" y="302877"/>
                  </a:cubicBezTo>
                  <a:cubicBezTo>
                    <a:pt x="2448271" y="390874"/>
                    <a:pt x="2408810" y="469655"/>
                    <a:pt x="2345781" y="521503"/>
                  </a:cubicBezTo>
                  <a:cubicBezTo>
                    <a:pt x="2383927" y="603296"/>
                    <a:pt x="2417431" y="693947"/>
                    <a:pt x="2447297" y="791609"/>
                  </a:cubicBezTo>
                  <a:cubicBezTo>
                    <a:pt x="2970165" y="657950"/>
                    <a:pt x="3387629" y="699569"/>
                    <a:pt x="3526292" y="939741"/>
                  </a:cubicBezTo>
                  <a:cubicBezTo>
                    <a:pt x="3666393" y="1182403"/>
                    <a:pt x="3488654" y="1570199"/>
                    <a:pt x="3103466" y="1960424"/>
                  </a:cubicBezTo>
                  <a:cubicBezTo>
                    <a:pt x="3470949" y="2355583"/>
                    <a:pt x="3633606" y="2742288"/>
                    <a:pt x="3488732" y="2978761"/>
                  </a:cubicBezTo>
                  <a:cubicBezTo>
                    <a:pt x="3428277" y="3077440"/>
                    <a:pt x="3320191" y="3140292"/>
                    <a:pt x="3176550" y="3166836"/>
                  </a:cubicBezTo>
                  <a:cubicBezTo>
                    <a:pt x="3145985" y="3291955"/>
                    <a:pt x="3032902" y="3384376"/>
                    <a:pt x="2898232" y="3384376"/>
                  </a:cubicBezTo>
                  <a:cubicBezTo>
                    <a:pt x="2756837" y="3384376"/>
                    <a:pt x="2639238" y="3282493"/>
                    <a:pt x="2615411" y="3148031"/>
                  </a:cubicBezTo>
                  <a:cubicBezTo>
                    <a:pt x="2565981" y="3138986"/>
                    <a:pt x="2515458" y="3127210"/>
                    <a:pt x="2463844" y="3113602"/>
                  </a:cubicBezTo>
                  <a:cubicBezTo>
                    <a:pt x="2318011" y="3625660"/>
                    <a:pt x="2075098" y="3960440"/>
                    <a:pt x="1800200" y="3960440"/>
                  </a:cubicBezTo>
                  <a:cubicBezTo>
                    <a:pt x="1519205" y="3960440"/>
                    <a:pt x="1271629" y="3610643"/>
                    <a:pt x="1127186" y="3079228"/>
                  </a:cubicBezTo>
                  <a:cubicBezTo>
                    <a:pt x="627082" y="3198995"/>
                    <a:pt x="230836" y="3152724"/>
                    <a:pt x="96450" y="2919961"/>
                  </a:cubicBezTo>
                  <a:cubicBezTo>
                    <a:pt x="-40561" y="2682651"/>
                    <a:pt x="126404" y="2306537"/>
                    <a:pt x="494549" y="1925523"/>
                  </a:cubicBezTo>
                  <a:lnTo>
                    <a:pt x="373580" y="1785812"/>
                  </a:lnTo>
                  <a:cubicBezTo>
                    <a:pt x="346850" y="1795631"/>
                    <a:pt x="317974" y="1800200"/>
                    <a:pt x="288032" y="1800200"/>
                  </a:cubicBezTo>
                  <a:cubicBezTo>
                    <a:pt x="128956" y="1800200"/>
                    <a:pt x="0" y="1671244"/>
                    <a:pt x="0" y="1512168"/>
                  </a:cubicBezTo>
                  <a:cubicBezTo>
                    <a:pt x="0" y="1428111"/>
                    <a:pt x="36006" y="1352464"/>
                    <a:pt x="94065" y="1300493"/>
                  </a:cubicBezTo>
                  <a:cubicBezTo>
                    <a:pt x="43643" y="1149446"/>
                    <a:pt x="47337" y="1014823"/>
                    <a:pt x="111666" y="909822"/>
                  </a:cubicBezTo>
                  <a:cubicBezTo>
                    <a:pt x="253078" y="678998"/>
                    <a:pt x="655099" y="644207"/>
                    <a:pt x="1156926" y="780244"/>
                  </a:cubicBezTo>
                  <a:cubicBezTo>
                    <a:pt x="1303899" y="305876"/>
                    <a:pt x="1537438" y="0"/>
                    <a:pt x="18002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4" name="Donut 1">
              <a:extLst>
                <a:ext uri="{FF2B5EF4-FFF2-40B4-BE49-F238E27FC236}">
                  <a16:creationId xmlns:a16="http://schemas.microsoft.com/office/drawing/2014/main" id="{5CFA0770-640C-46CD-8A6E-C3284CCAD02E}"/>
                </a:ext>
              </a:extLst>
            </p:cNvPr>
            <p:cNvSpPr/>
            <p:nvPr/>
          </p:nvSpPr>
          <p:spPr>
            <a:xfrm>
              <a:off x="5193697" y="1768607"/>
              <a:ext cx="262796" cy="256174"/>
            </a:xfrm>
            <a:custGeom>
              <a:avLst/>
              <a:gdLst/>
              <a:ahLst/>
              <a:cxnLst/>
              <a:rect l="l" t="t" r="r" b="b"/>
              <a:pathLst>
                <a:path w="3578696" h="3488520">
                  <a:moveTo>
                    <a:pt x="936104" y="2084364"/>
                  </a:moveTo>
                  <a:cubicBezTo>
                    <a:pt x="677606" y="2084364"/>
                    <a:pt x="468052" y="2293918"/>
                    <a:pt x="468052" y="2552416"/>
                  </a:cubicBezTo>
                  <a:cubicBezTo>
                    <a:pt x="468052" y="2810914"/>
                    <a:pt x="677606" y="3020468"/>
                    <a:pt x="936104" y="3020468"/>
                  </a:cubicBezTo>
                  <a:cubicBezTo>
                    <a:pt x="1194602" y="3020468"/>
                    <a:pt x="1404156" y="2810914"/>
                    <a:pt x="1404156" y="2552416"/>
                  </a:cubicBezTo>
                  <a:cubicBezTo>
                    <a:pt x="1404156" y="2293918"/>
                    <a:pt x="1194602" y="2084364"/>
                    <a:pt x="936104" y="2084364"/>
                  </a:cubicBezTo>
                  <a:close/>
                  <a:moveTo>
                    <a:pt x="936104" y="1616312"/>
                  </a:moveTo>
                  <a:cubicBezTo>
                    <a:pt x="1453100" y="1616312"/>
                    <a:pt x="1872208" y="2035420"/>
                    <a:pt x="1872208" y="2552416"/>
                  </a:cubicBezTo>
                  <a:cubicBezTo>
                    <a:pt x="1872208" y="3069412"/>
                    <a:pt x="1453100" y="3488520"/>
                    <a:pt x="936104" y="3488520"/>
                  </a:cubicBezTo>
                  <a:cubicBezTo>
                    <a:pt x="419108" y="3488520"/>
                    <a:pt x="0" y="3069412"/>
                    <a:pt x="0" y="2552416"/>
                  </a:cubicBezTo>
                  <a:cubicBezTo>
                    <a:pt x="0" y="2035420"/>
                    <a:pt x="419108" y="1616312"/>
                    <a:pt x="936104" y="1616312"/>
                  </a:cubicBezTo>
                  <a:close/>
                  <a:moveTo>
                    <a:pt x="2034392" y="0"/>
                  </a:moveTo>
                  <a:lnTo>
                    <a:pt x="3578696" y="0"/>
                  </a:lnTo>
                  <a:lnTo>
                    <a:pt x="3578696" y="1544304"/>
                  </a:lnTo>
                  <a:lnTo>
                    <a:pt x="3002547" y="1544304"/>
                  </a:lnTo>
                  <a:lnTo>
                    <a:pt x="3002547" y="990027"/>
                  </a:lnTo>
                  <a:lnTo>
                    <a:pt x="1951220" y="2041355"/>
                  </a:lnTo>
                  <a:lnTo>
                    <a:pt x="1512167" y="1602301"/>
                  </a:lnTo>
                  <a:lnTo>
                    <a:pt x="2542690" y="571779"/>
                  </a:lnTo>
                  <a:lnTo>
                    <a:pt x="2034392" y="57177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3">
              <a:extLst>
                <a:ext uri="{FF2B5EF4-FFF2-40B4-BE49-F238E27FC236}">
                  <a16:creationId xmlns:a16="http://schemas.microsoft.com/office/drawing/2014/main" id="{7EE4FA9B-4FAF-4603-AE78-76FB5584530A}"/>
                </a:ext>
              </a:extLst>
            </p:cNvPr>
            <p:cNvSpPr/>
            <p:nvPr/>
          </p:nvSpPr>
          <p:spPr>
            <a:xfrm>
              <a:off x="4664106" y="1446924"/>
              <a:ext cx="196879" cy="277574"/>
            </a:xfrm>
            <a:custGeom>
              <a:avLst/>
              <a:gdLst/>
              <a:ahLst/>
              <a:cxnLst/>
              <a:rect l="l" t="t" r="r" b="b"/>
              <a:pathLst>
                <a:path w="2808312" h="3959361">
                  <a:moveTo>
                    <a:pt x="1738109" y="1502623"/>
                  </a:moveTo>
                  <a:cubicBezTo>
                    <a:pt x="1698494" y="1505955"/>
                    <a:pt x="1662802" y="1532425"/>
                    <a:pt x="1649662" y="1572585"/>
                  </a:cubicBezTo>
                  <a:lnTo>
                    <a:pt x="1336420" y="2529999"/>
                  </a:lnTo>
                  <a:lnTo>
                    <a:pt x="1170819" y="1967482"/>
                  </a:lnTo>
                  <a:cubicBezTo>
                    <a:pt x="1169810" y="1964053"/>
                    <a:pt x="1168637" y="1960718"/>
                    <a:pt x="1165857" y="1958078"/>
                  </a:cubicBezTo>
                  <a:cubicBezTo>
                    <a:pt x="1162466" y="1917013"/>
                    <a:pt x="1133587" y="1880907"/>
                    <a:pt x="1091436" y="1869613"/>
                  </a:cubicBezTo>
                  <a:cubicBezTo>
                    <a:pt x="1037014" y="1855031"/>
                    <a:pt x="981075" y="1887327"/>
                    <a:pt x="966493" y="1941749"/>
                  </a:cubicBezTo>
                  <a:lnTo>
                    <a:pt x="813486" y="2512780"/>
                  </a:lnTo>
                  <a:lnTo>
                    <a:pt x="510833" y="2512781"/>
                  </a:lnTo>
                  <a:cubicBezTo>
                    <a:pt x="454492" y="2512781"/>
                    <a:pt x="408818" y="2558454"/>
                    <a:pt x="408818" y="2614795"/>
                  </a:cubicBezTo>
                  <a:cubicBezTo>
                    <a:pt x="408818" y="2671137"/>
                    <a:pt x="454492" y="2716811"/>
                    <a:pt x="510833" y="2716811"/>
                  </a:cubicBezTo>
                  <a:lnTo>
                    <a:pt x="844268" y="2716810"/>
                  </a:lnTo>
                  <a:cubicBezTo>
                    <a:pt x="869730" y="2716810"/>
                    <a:pt x="893013" y="2707482"/>
                    <a:pt x="910119" y="2691168"/>
                  </a:cubicBezTo>
                  <a:cubicBezTo>
                    <a:pt x="950467" y="2686878"/>
                    <a:pt x="985744" y="2658215"/>
                    <a:pt x="996885" y="2616640"/>
                  </a:cubicBezTo>
                  <a:lnTo>
                    <a:pt x="1069480" y="2345710"/>
                  </a:lnTo>
                  <a:lnTo>
                    <a:pt x="1221708" y="2862804"/>
                  </a:lnTo>
                  <a:cubicBezTo>
                    <a:pt x="1237619" y="2916852"/>
                    <a:pt x="1294332" y="2947769"/>
                    <a:pt x="1348381" y="2931857"/>
                  </a:cubicBezTo>
                  <a:cubicBezTo>
                    <a:pt x="1377289" y="2923346"/>
                    <a:pt x="1399580" y="2903162"/>
                    <a:pt x="1410808" y="2877564"/>
                  </a:cubicBezTo>
                  <a:cubicBezTo>
                    <a:pt x="1431400" y="2866427"/>
                    <a:pt x="1447266" y="2847340"/>
                    <a:pt x="1455104" y="2823380"/>
                  </a:cubicBezTo>
                  <a:lnTo>
                    <a:pt x="1737413" y="1960519"/>
                  </a:lnTo>
                  <a:lnTo>
                    <a:pt x="1896950" y="2555918"/>
                  </a:lnTo>
                  <a:cubicBezTo>
                    <a:pt x="1898423" y="2561416"/>
                    <a:pt x="1900318" y="2566688"/>
                    <a:pt x="1904388" y="2570895"/>
                  </a:cubicBezTo>
                  <a:lnTo>
                    <a:pt x="1902338" y="2581051"/>
                  </a:lnTo>
                  <a:cubicBezTo>
                    <a:pt x="1902338" y="2637392"/>
                    <a:pt x="1948013" y="2683065"/>
                    <a:pt x="2004353" y="2683065"/>
                  </a:cubicBezTo>
                  <a:lnTo>
                    <a:pt x="2360148" y="2683065"/>
                  </a:lnTo>
                  <a:cubicBezTo>
                    <a:pt x="2416490" y="2683066"/>
                    <a:pt x="2462164" y="2637391"/>
                    <a:pt x="2462164" y="2581050"/>
                  </a:cubicBezTo>
                  <a:cubicBezTo>
                    <a:pt x="2462163" y="2524710"/>
                    <a:pt x="2416489" y="2479036"/>
                    <a:pt x="2360148" y="2479036"/>
                  </a:cubicBezTo>
                  <a:lnTo>
                    <a:pt x="2087576" y="2479036"/>
                  </a:lnTo>
                  <a:lnTo>
                    <a:pt x="1853652" y="1606016"/>
                  </a:lnTo>
                  <a:cubicBezTo>
                    <a:pt x="1852530" y="1601831"/>
                    <a:pt x="1851164" y="1597776"/>
                    <a:pt x="1847944" y="1594527"/>
                  </a:cubicBezTo>
                  <a:cubicBezTo>
                    <a:pt x="1844394" y="1555407"/>
                    <a:pt x="1818065" y="1520347"/>
                    <a:pt x="1778342" y="1507351"/>
                  </a:cubicBezTo>
                  <a:cubicBezTo>
                    <a:pt x="1764955" y="1502970"/>
                    <a:pt x="1751315" y="1501511"/>
                    <a:pt x="1738109" y="1502623"/>
                  </a:cubicBezTo>
                  <a:close/>
                  <a:moveTo>
                    <a:pt x="526301" y="856060"/>
                  </a:moveTo>
                  <a:lnTo>
                    <a:pt x="2300267" y="856060"/>
                  </a:lnTo>
                  <a:cubicBezTo>
                    <a:pt x="2414458" y="856060"/>
                    <a:pt x="2507029" y="948631"/>
                    <a:pt x="2507029" y="1062822"/>
                  </a:cubicBezTo>
                  <a:lnTo>
                    <a:pt x="2507029" y="3433376"/>
                  </a:lnTo>
                  <a:cubicBezTo>
                    <a:pt x="2507029" y="3547567"/>
                    <a:pt x="2414458" y="3640138"/>
                    <a:pt x="2300267" y="3640138"/>
                  </a:cubicBezTo>
                  <a:lnTo>
                    <a:pt x="526301" y="3640138"/>
                  </a:lnTo>
                  <a:cubicBezTo>
                    <a:pt x="412110" y="3640138"/>
                    <a:pt x="319539" y="3547567"/>
                    <a:pt x="319539" y="3433376"/>
                  </a:cubicBezTo>
                  <a:lnTo>
                    <a:pt x="319539" y="1062822"/>
                  </a:lnTo>
                  <a:cubicBezTo>
                    <a:pt x="319539" y="948631"/>
                    <a:pt x="412110" y="856060"/>
                    <a:pt x="526301" y="856060"/>
                  </a:cubicBezTo>
                  <a:close/>
                  <a:moveTo>
                    <a:pt x="449756" y="735931"/>
                  </a:moveTo>
                  <a:cubicBezTo>
                    <a:pt x="325711" y="735931"/>
                    <a:pt x="225152" y="836490"/>
                    <a:pt x="225152" y="960535"/>
                  </a:cubicBezTo>
                  <a:lnTo>
                    <a:pt x="225152" y="3535663"/>
                  </a:lnTo>
                  <a:cubicBezTo>
                    <a:pt x="225152" y="3659708"/>
                    <a:pt x="325711" y="3760267"/>
                    <a:pt x="449756" y="3760267"/>
                  </a:cubicBezTo>
                  <a:lnTo>
                    <a:pt x="2376812" y="3760267"/>
                  </a:lnTo>
                  <a:cubicBezTo>
                    <a:pt x="2500857" y="3760267"/>
                    <a:pt x="2601416" y="3659708"/>
                    <a:pt x="2601416" y="3535663"/>
                  </a:cubicBezTo>
                  <a:lnTo>
                    <a:pt x="2601416" y="960535"/>
                  </a:lnTo>
                  <a:cubicBezTo>
                    <a:pt x="2601416" y="836490"/>
                    <a:pt x="2500857" y="735931"/>
                    <a:pt x="2376812" y="735931"/>
                  </a:cubicBezTo>
                  <a:close/>
                  <a:moveTo>
                    <a:pt x="1318649" y="0"/>
                  </a:moveTo>
                  <a:lnTo>
                    <a:pt x="1489663" y="0"/>
                  </a:lnTo>
                  <a:cubicBezTo>
                    <a:pt x="1561746" y="0"/>
                    <a:pt x="1620180" y="58434"/>
                    <a:pt x="1620180" y="130517"/>
                  </a:cubicBezTo>
                  <a:lnTo>
                    <a:pt x="1620180" y="344214"/>
                  </a:lnTo>
                  <a:lnTo>
                    <a:pt x="1795633" y="344214"/>
                  </a:lnTo>
                  <a:cubicBezTo>
                    <a:pt x="1809834" y="344214"/>
                    <a:pt x="1821347" y="355727"/>
                    <a:pt x="1821347" y="369928"/>
                  </a:cubicBezTo>
                  <a:lnTo>
                    <a:pt x="1821347" y="523106"/>
                  </a:lnTo>
                  <a:lnTo>
                    <a:pt x="1872208" y="523106"/>
                  </a:lnTo>
                  <a:lnTo>
                    <a:pt x="1872208" y="522399"/>
                  </a:lnTo>
                  <a:lnTo>
                    <a:pt x="2597408" y="522399"/>
                  </a:lnTo>
                  <a:cubicBezTo>
                    <a:pt x="2713887" y="522399"/>
                    <a:pt x="2808312" y="614377"/>
                    <a:pt x="2808312" y="727838"/>
                  </a:cubicBezTo>
                  <a:lnTo>
                    <a:pt x="2808312" y="3753922"/>
                  </a:lnTo>
                  <a:cubicBezTo>
                    <a:pt x="2808312" y="3867383"/>
                    <a:pt x="2713887" y="3959361"/>
                    <a:pt x="2597408" y="3959361"/>
                  </a:cubicBezTo>
                  <a:lnTo>
                    <a:pt x="210904" y="3959361"/>
                  </a:lnTo>
                  <a:cubicBezTo>
                    <a:pt x="94425" y="3959361"/>
                    <a:pt x="0" y="3867383"/>
                    <a:pt x="0" y="3753922"/>
                  </a:cubicBezTo>
                  <a:lnTo>
                    <a:pt x="0" y="727838"/>
                  </a:lnTo>
                  <a:cubicBezTo>
                    <a:pt x="0" y="614377"/>
                    <a:pt x="94425" y="522399"/>
                    <a:pt x="210904" y="522399"/>
                  </a:cubicBezTo>
                  <a:lnTo>
                    <a:pt x="936104" y="522399"/>
                  </a:lnTo>
                  <a:lnTo>
                    <a:pt x="936104" y="523106"/>
                  </a:lnTo>
                  <a:lnTo>
                    <a:pt x="986965" y="523106"/>
                  </a:lnTo>
                  <a:lnTo>
                    <a:pt x="986965" y="369928"/>
                  </a:lnTo>
                  <a:cubicBezTo>
                    <a:pt x="986965" y="355727"/>
                    <a:pt x="998478" y="344214"/>
                    <a:pt x="1012679" y="344214"/>
                  </a:cubicBezTo>
                  <a:lnTo>
                    <a:pt x="1188132" y="344214"/>
                  </a:lnTo>
                  <a:lnTo>
                    <a:pt x="1188132" y="130517"/>
                  </a:lnTo>
                  <a:cubicBezTo>
                    <a:pt x="1188132" y="58434"/>
                    <a:pt x="1246566" y="0"/>
                    <a:pt x="131864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Rounded Rectangle 3">
              <a:extLst>
                <a:ext uri="{FF2B5EF4-FFF2-40B4-BE49-F238E27FC236}">
                  <a16:creationId xmlns:a16="http://schemas.microsoft.com/office/drawing/2014/main" id="{49D82B5D-85FB-4814-8BF7-2B8AC42742CE}"/>
                </a:ext>
              </a:extLst>
            </p:cNvPr>
            <p:cNvSpPr/>
            <p:nvPr/>
          </p:nvSpPr>
          <p:spPr>
            <a:xfrm>
              <a:off x="4642667" y="1811576"/>
              <a:ext cx="176275" cy="277574"/>
            </a:xfrm>
            <a:custGeom>
              <a:avLst/>
              <a:gdLst/>
              <a:ahLst/>
              <a:cxnLst/>
              <a:rect l="l" t="t" r="r" b="b"/>
              <a:pathLst>
                <a:path w="2518668" h="3966044">
                  <a:moveTo>
                    <a:pt x="1247104" y="1675381"/>
                  </a:moveTo>
                  <a:cubicBezTo>
                    <a:pt x="1157133" y="1675381"/>
                    <a:pt x="1084196" y="1748460"/>
                    <a:pt x="1084196" y="1838607"/>
                  </a:cubicBezTo>
                  <a:lnTo>
                    <a:pt x="1084196" y="2052497"/>
                  </a:lnTo>
                  <a:lnTo>
                    <a:pt x="868740" y="2052497"/>
                  </a:lnTo>
                  <a:cubicBezTo>
                    <a:pt x="778769" y="2052497"/>
                    <a:pt x="705832" y="2125576"/>
                    <a:pt x="705832" y="2215723"/>
                  </a:cubicBezTo>
                  <a:lnTo>
                    <a:pt x="705832" y="2244204"/>
                  </a:lnTo>
                  <a:cubicBezTo>
                    <a:pt x="705832" y="2334351"/>
                    <a:pt x="778769" y="2407430"/>
                    <a:pt x="868740" y="2407430"/>
                  </a:cubicBezTo>
                  <a:lnTo>
                    <a:pt x="1084196" y="2407430"/>
                  </a:lnTo>
                  <a:lnTo>
                    <a:pt x="1084196" y="2621319"/>
                  </a:lnTo>
                  <a:cubicBezTo>
                    <a:pt x="1084196" y="2711466"/>
                    <a:pt x="1157133" y="2784545"/>
                    <a:pt x="1247104" y="2784545"/>
                  </a:cubicBezTo>
                  <a:lnTo>
                    <a:pt x="1275530" y="2784545"/>
                  </a:lnTo>
                  <a:cubicBezTo>
                    <a:pt x="1365501" y="2784545"/>
                    <a:pt x="1438438" y="2711466"/>
                    <a:pt x="1438438" y="2621319"/>
                  </a:cubicBezTo>
                  <a:lnTo>
                    <a:pt x="1438438" y="2407430"/>
                  </a:lnTo>
                  <a:lnTo>
                    <a:pt x="1649929" y="2407430"/>
                  </a:lnTo>
                  <a:cubicBezTo>
                    <a:pt x="1739900" y="2407430"/>
                    <a:pt x="1812837" y="2334351"/>
                    <a:pt x="1812837" y="2244204"/>
                  </a:cubicBezTo>
                  <a:lnTo>
                    <a:pt x="1812837" y="2215723"/>
                  </a:lnTo>
                  <a:cubicBezTo>
                    <a:pt x="1812837" y="2125576"/>
                    <a:pt x="1739900" y="2052497"/>
                    <a:pt x="1649929" y="2052497"/>
                  </a:cubicBezTo>
                  <a:lnTo>
                    <a:pt x="1438438" y="2052497"/>
                  </a:lnTo>
                  <a:lnTo>
                    <a:pt x="1438438" y="1838607"/>
                  </a:lnTo>
                  <a:cubicBezTo>
                    <a:pt x="1438438" y="1748460"/>
                    <a:pt x="1365501" y="1675381"/>
                    <a:pt x="1275530" y="1675381"/>
                  </a:cubicBezTo>
                  <a:close/>
                  <a:moveTo>
                    <a:pt x="598231" y="1304672"/>
                  </a:moveTo>
                  <a:lnTo>
                    <a:pt x="1916472" y="1304672"/>
                  </a:lnTo>
                  <a:lnTo>
                    <a:pt x="1916472" y="3157943"/>
                  </a:lnTo>
                  <a:lnTo>
                    <a:pt x="598231" y="3157943"/>
                  </a:lnTo>
                  <a:close/>
                  <a:moveTo>
                    <a:pt x="506487" y="1209418"/>
                  </a:moveTo>
                  <a:lnTo>
                    <a:pt x="506487" y="3250508"/>
                  </a:lnTo>
                  <a:lnTo>
                    <a:pt x="2012181" y="3250508"/>
                  </a:lnTo>
                  <a:lnTo>
                    <a:pt x="2012181" y="1209418"/>
                  </a:lnTo>
                  <a:close/>
                  <a:moveTo>
                    <a:pt x="419786" y="541629"/>
                  </a:moveTo>
                  <a:lnTo>
                    <a:pt x="2098882" y="541629"/>
                  </a:lnTo>
                  <a:cubicBezTo>
                    <a:pt x="2330723" y="541629"/>
                    <a:pt x="2518668" y="725826"/>
                    <a:pt x="2518668" y="953044"/>
                  </a:cubicBezTo>
                  <a:lnTo>
                    <a:pt x="2518668" y="3554629"/>
                  </a:lnTo>
                  <a:cubicBezTo>
                    <a:pt x="2518668" y="3781847"/>
                    <a:pt x="2330723" y="3966044"/>
                    <a:pt x="2098882" y="3966044"/>
                  </a:cubicBezTo>
                  <a:lnTo>
                    <a:pt x="419786" y="3966044"/>
                  </a:lnTo>
                  <a:cubicBezTo>
                    <a:pt x="187945" y="3966044"/>
                    <a:pt x="0" y="3781847"/>
                    <a:pt x="0" y="3554629"/>
                  </a:cubicBezTo>
                  <a:lnTo>
                    <a:pt x="0" y="953044"/>
                  </a:lnTo>
                  <a:cubicBezTo>
                    <a:pt x="0" y="725826"/>
                    <a:pt x="187945" y="541629"/>
                    <a:pt x="419786" y="541629"/>
                  </a:cubicBezTo>
                  <a:close/>
                  <a:moveTo>
                    <a:pt x="696920" y="0"/>
                  </a:moveTo>
                  <a:lnTo>
                    <a:pt x="1821748" y="0"/>
                  </a:lnTo>
                  <a:cubicBezTo>
                    <a:pt x="1869056" y="0"/>
                    <a:pt x="1907406" y="38350"/>
                    <a:pt x="1907406" y="85658"/>
                  </a:cubicBezTo>
                  <a:lnTo>
                    <a:pt x="1907406" y="346390"/>
                  </a:lnTo>
                  <a:cubicBezTo>
                    <a:pt x="1907406" y="393698"/>
                    <a:pt x="1869056" y="432048"/>
                    <a:pt x="1821748" y="432048"/>
                  </a:cubicBezTo>
                  <a:lnTo>
                    <a:pt x="696920" y="432048"/>
                  </a:lnTo>
                  <a:cubicBezTo>
                    <a:pt x="649612" y="432048"/>
                    <a:pt x="611262" y="393698"/>
                    <a:pt x="611262" y="346390"/>
                  </a:cubicBezTo>
                  <a:lnTo>
                    <a:pt x="611262" y="85658"/>
                  </a:lnTo>
                  <a:cubicBezTo>
                    <a:pt x="611262" y="38350"/>
                    <a:pt x="649612" y="0"/>
                    <a:pt x="6969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Oval 3">
              <a:extLst>
                <a:ext uri="{FF2B5EF4-FFF2-40B4-BE49-F238E27FC236}">
                  <a16:creationId xmlns:a16="http://schemas.microsoft.com/office/drawing/2014/main" id="{252C21EC-FBE2-4AA8-B508-24862AE7066E}"/>
                </a:ext>
              </a:extLst>
            </p:cNvPr>
            <p:cNvSpPr/>
            <p:nvPr/>
          </p:nvSpPr>
          <p:spPr>
            <a:xfrm>
              <a:off x="5521965" y="903118"/>
              <a:ext cx="305387" cy="305387"/>
            </a:xfrm>
            <a:custGeom>
              <a:avLst/>
              <a:gdLst/>
              <a:ahLst/>
              <a:cxnLst/>
              <a:rect l="l" t="t" r="r" b="b"/>
              <a:pathLst>
                <a:path w="3888432" h="3888432">
                  <a:moveTo>
                    <a:pt x="2250798" y="578107"/>
                  </a:moveTo>
                  <a:lnTo>
                    <a:pt x="1637760" y="578107"/>
                  </a:lnTo>
                  <a:lnTo>
                    <a:pt x="1637760" y="1311063"/>
                  </a:lnTo>
                  <a:lnTo>
                    <a:pt x="1042560" y="895535"/>
                  </a:lnTo>
                  <a:lnTo>
                    <a:pt x="691636" y="1398197"/>
                  </a:lnTo>
                  <a:lnTo>
                    <a:pt x="1405184" y="1896345"/>
                  </a:lnTo>
                  <a:lnTo>
                    <a:pt x="665257" y="2393266"/>
                  </a:lnTo>
                  <a:lnTo>
                    <a:pt x="1007039" y="2902187"/>
                  </a:lnTo>
                  <a:lnTo>
                    <a:pt x="1637760" y="2478608"/>
                  </a:lnTo>
                  <a:lnTo>
                    <a:pt x="1637760" y="3234607"/>
                  </a:lnTo>
                  <a:lnTo>
                    <a:pt x="2250799" y="3234607"/>
                  </a:lnTo>
                  <a:lnTo>
                    <a:pt x="2250798" y="2486693"/>
                  </a:lnTo>
                  <a:lnTo>
                    <a:pt x="2869840" y="2918864"/>
                  </a:lnTo>
                  <a:lnTo>
                    <a:pt x="3220762" y="2416201"/>
                  </a:lnTo>
                  <a:lnTo>
                    <a:pt x="2490164" y="1906150"/>
                  </a:lnTo>
                  <a:lnTo>
                    <a:pt x="3212367" y="1421133"/>
                  </a:lnTo>
                  <a:lnTo>
                    <a:pt x="2870585" y="912211"/>
                  </a:lnTo>
                  <a:lnTo>
                    <a:pt x="2250798" y="1328447"/>
                  </a:lnTo>
                  <a:close/>
                  <a:moveTo>
                    <a:pt x="1944216" y="0"/>
                  </a:moveTo>
                  <a:cubicBezTo>
                    <a:pt x="3017977" y="0"/>
                    <a:pt x="3888432" y="870455"/>
                    <a:pt x="3888432" y="1944216"/>
                  </a:cubicBezTo>
                  <a:cubicBezTo>
                    <a:pt x="3888432" y="3017977"/>
                    <a:pt x="3017977" y="3888432"/>
                    <a:pt x="1944216" y="3888432"/>
                  </a:cubicBezTo>
                  <a:cubicBezTo>
                    <a:pt x="870455" y="3888432"/>
                    <a:pt x="0" y="3017977"/>
                    <a:pt x="0" y="1944216"/>
                  </a:cubicBezTo>
                  <a:cubicBezTo>
                    <a:pt x="0" y="870455"/>
                    <a:pt x="870455" y="0"/>
                    <a:pt x="19442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8643248-57CA-4A90-BDE6-54B7D02439B0}"/>
                </a:ext>
              </a:extLst>
            </p:cNvPr>
            <p:cNvGrpSpPr/>
            <p:nvPr/>
          </p:nvGrpSpPr>
          <p:grpSpPr>
            <a:xfrm>
              <a:off x="3328507" y="857594"/>
              <a:ext cx="347999" cy="201330"/>
              <a:chOff x="2574555" y="3959226"/>
              <a:chExt cx="3941661" cy="2280393"/>
            </a:xfrm>
            <a:grpFill/>
          </p:grpSpPr>
          <p:sp>
            <p:nvSpPr>
              <p:cNvPr id="104" name="Donut 81">
                <a:extLst>
                  <a:ext uri="{FF2B5EF4-FFF2-40B4-BE49-F238E27FC236}">
                    <a16:creationId xmlns:a16="http://schemas.microsoft.com/office/drawing/2014/main" id="{EFE96B1B-9845-400E-A7A1-20B23324CAA1}"/>
                  </a:ext>
                </a:extLst>
              </p:cNvPr>
              <p:cNvSpPr/>
              <p:nvPr/>
            </p:nvSpPr>
            <p:spPr>
              <a:xfrm>
                <a:off x="2627784" y="5591547"/>
                <a:ext cx="648072" cy="64807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Donut 82">
                <a:extLst>
                  <a:ext uri="{FF2B5EF4-FFF2-40B4-BE49-F238E27FC236}">
                    <a16:creationId xmlns:a16="http://schemas.microsoft.com/office/drawing/2014/main" id="{015AE3E7-DD7A-4440-A469-D6D20A054058}"/>
                  </a:ext>
                </a:extLst>
              </p:cNvPr>
              <p:cNvSpPr/>
              <p:nvPr/>
            </p:nvSpPr>
            <p:spPr>
              <a:xfrm>
                <a:off x="5868144" y="5591547"/>
                <a:ext cx="648072" cy="64807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ounded Rectangle 83">
                <a:extLst>
                  <a:ext uri="{FF2B5EF4-FFF2-40B4-BE49-F238E27FC236}">
                    <a16:creationId xmlns:a16="http://schemas.microsoft.com/office/drawing/2014/main" id="{312807D1-C481-403F-9C35-4AE3C5FB3993}"/>
                  </a:ext>
                </a:extLst>
              </p:cNvPr>
              <p:cNvSpPr/>
              <p:nvPr/>
            </p:nvSpPr>
            <p:spPr>
              <a:xfrm>
                <a:off x="2883221" y="5472334"/>
                <a:ext cx="162018" cy="420204"/>
              </a:xfrm>
              <a:prstGeom prst="roundRect">
                <a:avLst>
                  <a:gd name="adj" fmla="val 441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7" name="Rounded Rectangle 84">
                <a:extLst>
                  <a:ext uri="{FF2B5EF4-FFF2-40B4-BE49-F238E27FC236}">
                    <a16:creationId xmlns:a16="http://schemas.microsoft.com/office/drawing/2014/main" id="{33AA24A8-52DD-4BAC-B3AB-34199C9D316B}"/>
                  </a:ext>
                </a:extLst>
              </p:cNvPr>
              <p:cNvSpPr/>
              <p:nvPr/>
            </p:nvSpPr>
            <p:spPr>
              <a:xfrm>
                <a:off x="6112101" y="5473128"/>
                <a:ext cx="162018" cy="398351"/>
              </a:xfrm>
              <a:prstGeom prst="roundRect">
                <a:avLst>
                  <a:gd name="adj" fmla="val 441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8" name="Rounded Rectangle 85">
                <a:extLst>
                  <a:ext uri="{FF2B5EF4-FFF2-40B4-BE49-F238E27FC236}">
                    <a16:creationId xmlns:a16="http://schemas.microsoft.com/office/drawing/2014/main" id="{032C802B-EB3F-4881-8C8D-CA95D2BA020C}"/>
                  </a:ext>
                </a:extLst>
              </p:cNvPr>
              <p:cNvSpPr/>
              <p:nvPr/>
            </p:nvSpPr>
            <p:spPr>
              <a:xfrm rot="18199600">
                <a:off x="3368262" y="3899876"/>
                <a:ext cx="288032" cy="1875445"/>
              </a:xfrm>
              <a:prstGeom prst="roundRect">
                <a:avLst>
                  <a:gd name="adj" fmla="val 3606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9" name="Rounded Rectangle 86">
                <a:extLst>
                  <a:ext uri="{FF2B5EF4-FFF2-40B4-BE49-F238E27FC236}">
                    <a16:creationId xmlns:a16="http://schemas.microsoft.com/office/drawing/2014/main" id="{9602946C-2A31-4B7E-85D8-BAA54AEB235B}"/>
                  </a:ext>
                </a:extLst>
              </p:cNvPr>
              <p:cNvSpPr/>
              <p:nvPr/>
            </p:nvSpPr>
            <p:spPr>
              <a:xfrm>
                <a:off x="6156176" y="4765811"/>
                <a:ext cx="288032" cy="755600"/>
              </a:xfrm>
              <a:prstGeom prst="roundRect">
                <a:avLst>
                  <a:gd name="adj" fmla="val 3606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0" name="Rounded Rectangle 87">
                <a:extLst>
                  <a:ext uri="{FF2B5EF4-FFF2-40B4-BE49-F238E27FC236}">
                    <a16:creationId xmlns:a16="http://schemas.microsoft.com/office/drawing/2014/main" id="{C88A8D1D-400F-49BD-A1B2-68B4C5EC90CA}"/>
                  </a:ext>
                </a:extLst>
              </p:cNvPr>
              <p:cNvSpPr/>
              <p:nvPr/>
            </p:nvSpPr>
            <p:spPr>
              <a:xfrm>
                <a:off x="2699792" y="5161371"/>
                <a:ext cx="3744416" cy="36004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1" name="Rounded Rectangle 16">
                <a:extLst>
                  <a:ext uri="{FF2B5EF4-FFF2-40B4-BE49-F238E27FC236}">
                    <a16:creationId xmlns:a16="http://schemas.microsoft.com/office/drawing/2014/main" id="{78049C3B-498F-4779-BC86-72F05387E61E}"/>
                  </a:ext>
                </a:extLst>
              </p:cNvPr>
              <p:cNvSpPr/>
              <p:nvPr/>
            </p:nvSpPr>
            <p:spPr>
              <a:xfrm>
                <a:off x="4294882" y="4509120"/>
                <a:ext cx="1801319" cy="552747"/>
              </a:xfrm>
              <a:custGeom>
                <a:avLst/>
                <a:gdLst/>
                <a:ahLst/>
                <a:cxnLst/>
                <a:rect l="l" t="t" r="r" b="b"/>
                <a:pathLst>
                  <a:path w="1467163" h="377555">
                    <a:moveTo>
                      <a:pt x="115742" y="0"/>
                    </a:moveTo>
                    <a:lnTo>
                      <a:pt x="1351421" y="0"/>
                    </a:lnTo>
                    <a:cubicBezTo>
                      <a:pt x="1415344" y="0"/>
                      <a:pt x="1467163" y="51819"/>
                      <a:pt x="1467163" y="115742"/>
                    </a:cubicBezTo>
                    <a:lnTo>
                      <a:pt x="1467163" y="377555"/>
                    </a:lnTo>
                    <a:lnTo>
                      <a:pt x="0" y="377555"/>
                    </a:lnTo>
                    <a:lnTo>
                      <a:pt x="0" y="115742"/>
                    </a:lnTo>
                    <a:cubicBezTo>
                      <a:pt x="0" y="51819"/>
                      <a:pt x="51819" y="0"/>
                      <a:pt x="115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2A21ABE-1505-4045-917E-18BBB76ED234}"/>
                  </a:ext>
                </a:extLst>
              </p:cNvPr>
              <p:cNvSpPr/>
              <p:nvPr/>
            </p:nvSpPr>
            <p:spPr>
              <a:xfrm>
                <a:off x="3110319" y="3959226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3" name="Rounded Rectangle 19">
                <a:extLst>
                  <a:ext uri="{FF2B5EF4-FFF2-40B4-BE49-F238E27FC236}">
                    <a16:creationId xmlns:a16="http://schemas.microsoft.com/office/drawing/2014/main" id="{E159EEDB-CB26-4032-BFDE-E394568DB9E8}"/>
                  </a:ext>
                </a:extLst>
              </p:cNvPr>
              <p:cNvSpPr/>
              <p:nvPr/>
            </p:nvSpPr>
            <p:spPr>
              <a:xfrm rot="1961904">
                <a:off x="3453236" y="4426052"/>
                <a:ext cx="946970" cy="401316"/>
              </a:xfrm>
              <a:custGeom>
                <a:avLst/>
                <a:gdLst/>
                <a:ahLst/>
                <a:cxnLst/>
                <a:rect l="l" t="t" r="r" b="b"/>
                <a:pathLst>
                  <a:path w="946970" h="401316">
                    <a:moveTo>
                      <a:pt x="66114" y="94549"/>
                    </a:moveTo>
                    <a:cubicBezTo>
                      <a:pt x="80082" y="84288"/>
                      <a:pt x="96014" y="74649"/>
                      <a:pt x="113671" y="65740"/>
                    </a:cubicBezTo>
                    <a:cubicBezTo>
                      <a:pt x="137213" y="53862"/>
                      <a:pt x="163820" y="43284"/>
                      <a:pt x="192918" y="34269"/>
                    </a:cubicBezTo>
                    <a:cubicBezTo>
                      <a:pt x="262753" y="12633"/>
                      <a:pt x="346940" y="0"/>
                      <a:pt x="437561" y="0"/>
                    </a:cubicBezTo>
                    <a:lnTo>
                      <a:pt x="689345" y="0"/>
                    </a:lnTo>
                    <a:lnTo>
                      <a:pt x="946970" y="401316"/>
                    </a:lnTo>
                    <a:lnTo>
                      <a:pt x="437561" y="401315"/>
                    </a:lnTo>
                    <a:cubicBezTo>
                      <a:pt x="195904" y="401315"/>
                      <a:pt x="1" y="311478"/>
                      <a:pt x="0" y="200658"/>
                    </a:cubicBezTo>
                    <a:cubicBezTo>
                      <a:pt x="-1" y="161698"/>
                      <a:pt x="24212" y="125330"/>
                      <a:pt x="66114" y="9454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256E0920-A9C3-405D-8961-33554B9C8B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6011" y="263026"/>
              <a:ext cx="223709" cy="305860"/>
            </a:xfrm>
            <a:custGeom>
              <a:avLst/>
              <a:gdLst>
                <a:gd name="T0" fmla="*/ 313 w 2568"/>
                <a:gd name="T1" fmla="*/ 3691 h 3758"/>
                <a:gd name="T2" fmla="*/ 788 w 2568"/>
                <a:gd name="T3" fmla="*/ 2204 h 3758"/>
                <a:gd name="T4" fmla="*/ 1180 w 2568"/>
                <a:gd name="T5" fmla="*/ 2733 h 3758"/>
                <a:gd name="T6" fmla="*/ 760 w 2568"/>
                <a:gd name="T7" fmla="*/ 3231 h 3758"/>
                <a:gd name="T8" fmla="*/ 486 w 2568"/>
                <a:gd name="T9" fmla="*/ 3544 h 3758"/>
                <a:gd name="T10" fmla="*/ 342 w 2568"/>
                <a:gd name="T11" fmla="*/ 3669 h 3758"/>
                <a:gd name="T12" fmla="*/ 295 w 2568"/>
                <a:gd name="T13" fmla="*/ 3657 h 3758"/>
                <a:gd name="T14" fmla="*/ 220 w 2568"/>
                <a:gd name="T15" fmla="*/ 3529 h 3758"/>
                <a:gd name="T16" fmla="*/ 126 w 2568"/>
                <a:gd name="T17" fmla="*/ 3349 h 3758"/>
                <a:gd name="T18" fmla="*/ 40 w 2568"/>
                <a:gd name="T19" fmla="*/ 3153 h 3758"/>
                <a:gd name="T20" fmla="*/ 0 w 2568"/>
                <a:gd name="T21" fmla="*/ 2980 h 3758"/>
                <a:gd name="T22" fmla="*/ 49 w 2568"/>
                <a:gd name="T23" fmla="*/ 2911 h 3758"/>
                <a:gd name="T24" fmla="*/ 144 w 2568"/>
                <a:gd name="T25" fmla="*/ 2806 h 3758"/>
                <a:gd name="T26" fmla="*/ 1244 w 2568"/>
                <a:gd name="T27" fmla="*/ 0 h 3758"/>
                <a:gd name="T28" fmla="*/ 1560 w 2568"/>
                <a:gd name="T29" fmla="*/ 51 h 3758"/>
                <a:gd name="T30" fmla="*/ 1791 w 2568"/>
                <a:gd name="T31" fmla="*/ 193 h 3758"/>
                <a:gd name="T32" fmla="*/ 1957 w 2568"/>
                <a:gd name="T33" fmla="*/ 398 h 3758"/>
                <a:gd name="T34" fmla="*/ 2077 w 2568"/>
                <a:gd name="T35" fmla="*/ 642 h 3758"/>
                <a:gd name="T36" fmla="*/ 2153 w 2568"/>
                <a:gd name="T37" fmla="*/ 858 h 3758"/>
                <a:gd name="T38" fmla="*/ 2180 w 2568"/>
                <a:gd name="T39" fmla="*/ 1082 h 3758"/>
                <a:gd name="T40" fmla="*/ 2073 w 2568"/>
                <a:gd name="T41" fmla="*/ 1427 h 3758"/>
                <a:gd name="T42" fmla="*/ 1937 w 2568"/>
                <a:gd name="T43" fmla="*/ 1682 h 3758"/>
                <a:gd name="T44" fmla="*/ 1844 w 2568"/>
                <a:gd name="T45" fmla="*/ 1817 h 3758"/>
                <a:gd name="T46" fmla="*/ 1539 w 2568"/>
                <a:gd name="T47" fmla="*/ 1055 h 3758"/>
                <a:gd name="T48" fmla="*/ 1639 w 2568"/>
                <a:gd name="T49" fmla="*/ 811 h 3758"/>
                <a:gd name="T50" fmla="*/ 1442 w 2568"/>
                <a:gd name="T51" fmla="*/ 627 h 3758"/>
                <a:gd name="T52" fmla="*/ 1180 w 2568"/>
                <a:gd name="T53" fmla="*/ 606 h 3758"/>
                <a:gd name="T54" fmla="*/ 1028 w 2568"/>
                <a:gd name="T55" fmla="*/ 667 h 3758"/>
                <a:gd name="T56" fmla="*/ 953 w 2568"/>
                <a:gd name="T57" fmla="*/ 742 h 3758"/>
                <a:gd name="T58" fmla="*/ 931 w 2568"/>
                <a:gd name="T59" fmla="*/ 818 h 3758"/>
                <a:gd name="T60" fmla="*/ 968 w 2568"/>
                <a:gd name="T61" fmla="*/ 909 h 3758"/>
                <a:gd name="T62" fmla="*/ 1153 w 2568"/>
                <a:gd name="T63" fmla="*/ 1213 h 3758"/>
                <a:gd name="T64" fmla="*/ 1486 w 2568"/>
                <a:gd name="T65" fmla="*/ 1644 h 3758"/>
                <a:gd name="T66" fmla="*/ 2184 w 2568"/>
                <a:gd name="T67" fmla="*/ 2517 h 3758"/>
                <a:gd name="T68" fmla="*/ 2566 w 2568"/>
                <a:gd name="T69" fmla="*/ 3055 h 3758"/>
                <a:gd name="T70" fmla="*/ 2540 w 2568"/>
                <a:gd name="T71" fmla="*/ 3186 h 3758"/>
                <a:gd name="T72" fmla="*/ 2489 w 2568"/>
                <a:gd name="T73" fmla="*/ 3382 h 3758"/>
                <a:gd name="T74" fmla="*/ 2411 w 2568"/>
                <a:gd name="T75" fmla="*/ 3615 h 3758"/>
                <a:gd name="T76" fmla="*/ 2320 w 2568"/>
                <a:gd name="T77" fmla="*/ 3753 h 3758"/>
                <a:gd name="T78" fmla="*/ 2222 w 2568"/>
                <a:gd name="T79" fmla="*/ 3722 h 3758"/>
                <a:gd name="T80" fmla="*/ 2137 w 2568"/>
                <a:gd name="T81" fmla="*/ 3622 h 3758"/>
                <a:gd name="T82" fmla="*/ 1829 w 2568"/>
                <a:gd name="T83" fmla="*/ 3253 h 3758"/>
                <a:gd name="T84" fmla="*/ 1304 w 2568"/>
                <a:gd name="T85" fmla="*/ 2600 h 3758"/>
                <a:gd name="T86" fmla="*/ 824 w 2568"/>
                <a:gd name="T87" fmla="*/ 1957 h 3758"/>
                <a:gd name="T88" fmla="*/ 533 w 2568"/>
                <a:gd name="T89" fmla="*/ 1477 h 3758"/>
                <a:gd name="T90" fmla="*/ 433 w 2568"/>
                <a:gd name="T91" fmla="*/ 1195 h 3758"/>
                <a:gd name="T92" fmla="*/ 429 w 2568"/>
                <a:gd name="T93" fmla="*/ 880 h 3758"/>
                <a:gd name="T94" fmla="*/ 559 w 2568"/>
                <a:gd name="T95" fmla="*/ 524 h 3758"/>
                <a:gd name="T96" fmla="*/ 762 w 2568"/>
                <a:gd name="T97" fmla="*/ 231 h 3758"/>
                <a:gd name="T98" fmla="*/ 1006 w 2568"/>
                <a:gd name="T99" fmla="*/ 55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68" h="3758">
                  <a:moveTo>
                    <a:pt x="313" y="3691"/>
                  </a:moveTo>
                  <a:lnTo>
                    <a:pt x="315" y="3695"/>
                  </a:lnTo>
                  <a:lnTo>
                    <a:pt x="311" y="3693"/>
                  </a:lnTo>
                  <a:lnTo>
                    <a:pt x="313" y="3691"/>
                  </a:lnTo>
                  <a:close/>
                  <a:moveTo>
                    <a:pt x="711" y="2122"/>
                  </a:moveTo>
                  <a:lnTo>
                    <a:pt x="739" y="2142"/>
                  </a:lnTo>
                  <a:lnTo>
                    <a:pt x="764" y="2169"/>
                  </a:lnTo>
                  <a:lnTo>
                    <a:pt x="788" y="2204"/>
                  </a:lnTo>
                  <a:lnTo>
                    <a:pt x="809" y="2238"/>
                  </a:lnTo>
                  <a:lnTo>
                    <a:pt x="829" y="2271"/>
                  </a:lnTo>
                  <a:lnTo>
                    <a:pt x="848" y="2300"/>
                  </a:lnTo>
                  <a:lnTo>
                    <a:pt x="1180" y="2733"/>
                  </a:lnTo>
                  <a:lnTo>
                    <a:pt x="1080" y="2862"/>
                  </a:lnTo>
                  <a:lnTo>
                    <a:pt x="977" y="2987"/>
                  </a:lnTo>
                  <a:lnTo>
                    <a:pt x="868" y="3109"/>
                  </a:lnTo>
                  <a:lnTo>
                    <a:pt x="760" y="3231"/>
                  </a:lnTo>
                  <a:lnTo>
                    <a:pt x="651" y="3353"/>
                  </a:lnTo>
                  <a:lnTo>
                    <a:pt x="548" y="3477"/>
                  </a:lnTo>
                  <a:lnTo>
                    <a:pt x="520" y="3509"/>
                  </a:lnTo>
                  <a:lnTo>
                    <a:pt x="486" y="3544"/>
                  </a:lnTo>
                  <a:lnTo>
                    <a:pt x="451" y="3578"/>
                  </a:lnTo>
                  <a:lnTo>
                    <a:pt x="413" y="3611"/>
                  </a:lnTo>
                  <a:lnTo>
                    <a:pt x="377" y="3642"/>
                  </a:lnTo>
                  <a:lnTo>
                    <a:pt x="342" y="3669"/>
                  </a:lnTo>
                  <a:lnTo>
                    <a:pt x="313" y="3691"/>
                  </a:lnTo>
                  <a:lnTo>
                    <a:pt x="311" y="3689"/>
                  </a:lnTo>
                  <a:lnTo>
                    <a:pt x="306" y="3677"/>
                  </a:lnTo>
                  <a:lnTo>
                    <a:pt x="295" y="3657"/>
                  </a:lnTo>
                  <a:lnTo>
                    <a:pt x="280" y="3631"/>
                  </a:lnTo>
                  <a:lnTo>
                    <a:pt x="262" y="3602"/>
                  </a:lnTo>
                  <a:lnTo>
                    <a:pt x="242" y="3567"/>
                  </a:lnTo>
                  <a:lnTo>
                    <a:pt x="220" y="3529"/>
                  </a:lnTo>
                  <a:lnTo>
                    <a:pt x="197" y="3487"/>
                  </a:lnTo>
                  <a:lnTo>
                    <a:pt x="173" y="3444"/>
                  </a:lnTo>
                  <a:lnTo>
                    <a:pt x="149" y="3397"/>
                  </a:lnTo>
                  <a:lnTo>
                    <a:pt x="126" y="3349"/>
                  </a:lnTo>
                  <a:lnTo>
                    <a:pt x="102" y="3300"/>
                  </a:lnTo>
                  <a:lnTo>
                    <a:pt x="79" y="3251"/>
                  </a:lnTo>
                  <a:lnTo>
                    <a:pt x="59" y="3202"/>
                  </a:lnTo>
                  <a:lnTo>
                    <a:pt x="40" y="3153"/>
                  </a:lnTo>
                  <a:lnTo>
                    <a:pt x="24" y="3107"/>
                  </a:lnTo>
                  <a:lnTo>
                    <a:pt x="13" y="3062"/>
                  </a:lnTo>
                  <a:lnTo>
                    <a:pt x="4" y="3020"/>
                  </a:lnTo>
                  <a:lnTo>
                    <a:pt x="0" y="2980"/>
                  </a:lnTo>
                  <a:lnTo>
                    <a:pt x="4" y="2971"/>
                  </a:lnTo>
                  <a:lnTo>
                    <a:pt x="13" y="2955"/>
                  </a:lnTo>
                  <a:lnTo>
                    <a:pt x="29" y="2935"/>
                  </a:lnTo>
                  <a:lnTo>
                    <a:pt x="49" y="2911"/>
                  </a:lnTo>
                  <a:lnTo>
                    <a:pt x="71" y="2886"/>
                  </a:lnTo>
                  <a:lnTo>
                    <a:pt x="97" y="2858"/>
                  </a:lnTo>
                  <a:lnTo>
                    <a:pt x="120" y="2833"/>
                  </a:lnTo>
                  <a:lnTo>
                    <a:pt x="144" y="2806"/>
                  </a:lnTo>
                  <a:lnTo>
                    <a:pt x="166" y="2782"/>
                  </a:lnTo>
                  <a:lnTo>
                    <a:pt x="184" y="2762"/>
                  </a:lnTo>
                  <a:lnTo>
                    <a:pt x="711" y="2122"/>
                  </a:lnTo>
                  <a:close/>
                  <a:moveTo>
                    <a:pt x="1244" y="0"/>
                  </a:moveTo>
                  <a:lnTo>
                    <a:pt x="1333" y="4"/>
                  </a:lnTo>
                  <a:lnTo>
                    <a:pt x="1415" y="13"/>
                  </a:lnTo>
                  <a:lnTo>
                    <a:pt x="1491" y="29"/>
                  </a:lnTo>
                  <a:lnTo>
                    <a:pt x="1560" y="51"/>
                  </a:lnTo>
                  <a:lnTo>
                    <a:pt x="1626" y="78"/>
                  </a:lnTo>
                  <a:lnTo>
                    <a:pt x="1686" y="111"/>
                  </a:lnTo>
                  <a:lnTo>
                    <a:pt x="1740" y="149"/>
                  </a:lnTo>
                  <a:lnTo>
                    <a:pt x="1791" y="193"/>
                  </a:lnTo>
                  <a:lnTo>
                    <a:pt x="1839" y="238"/>
                  </a:lnTo>
                  <a:lnTo>
                    <a:pt x="1880" y="289"/>
                  </a:lnTo>
                  <a:lnTo>
                    <a:pt x="1920" y="342"/>
                  </a:lnTo>
                  <a:lnTo>
                    <a:pt x="1957" y="398"/>
                  </a:lnTo>
                  <a:lnTo>
                    <a:pt x="1989" y="457"/>
                  </a:lnTo>
                  <a:lnTo>
                    <a:pt x="2020" y="517"/>
                  </a:lnTo>
                  <a:lnTo>
                    <a:pt x="2049" y="578"/>
                  </a:lnTo>
                  <a:lnTo>
                    <a:pt x="2077" y="642"/>
                  </a:lnTo>
                  <a:lnTo>
                    <a:pt x="2097" y="693"/>
                  </a:lnTo>
                  <a:lnTo>
                    <a:pt x="2117" y="746"/>
                  </a:lnTo>
                  <a:lnTo>
                    <a:pt x="2135" y="802"/>
                  </a:lnTo>
                  <a:lnTo>
                    <a:pt x="2153" y="858"/>
                  </a:lnTo>
                  <a:lnTo>
                    <a:pt x="2166" y="917"/>
                  </a:lnTo>
                  <a:lnTo>
                    <a:pt x="2177" y="973"/>
                  </a:lnTo>
                  <a:lnTo>
                    <a:pt x="2180" y="1029"/>
                  </a:lnTo>
                  <a:lnTo>
                    <a:pt x="2180" y="1082"/>
                  </a:lnTo>
                  <a:lnTo>
                    <a:pt x="2171" y="1133"/>
                  </a:lnTo>
                  <a:lnTo>
                    <a:pt x="2144" y="1238"/>
                  </a:lnTo>
                  <a:lnTo>
                    <a:pt x="2111" y="1335"/>
                  </a:lnTo>
                  <a:lnTo>
                    <a:pt x="2073" y="1427"/>
                  </a:lnTo>
                  <a:lnTo>
                    <a:pt x="2029" y="1515"/>
                  </a:lnTo>
                  <a:lnTo>
                    <a:pt x="1984" y="1597"/>
                  </a:lnTo>
                  <a:lnTo>
                    <a:pt x="1960" y="1640"/>
                  </a:lnTo>
                  <a:lnTo>
                    <a:pt x="1937" y="1682"/>
                  </a:lnTo>
                  <a:lnTo>
                    <a:pt x="1911" y="1724"/>
                  </a:lnTo>
                  <a:lnTo>
                    <a:pt x="1884" y="1769"/>
                  </a:lnTo>
                  <a:lnTo>
                    <a:pt x="1851" y="1817"/>
                  </a:lnTo>
                  <a:lnTo>
                    <a:pt x="1844" y="1817"/>
                  </a:lnTo>
                  <a:lnTo>
                    <a:pt x="1404" y="1240"/>
                  </a:lnTo>
                  <a:lnTo>
                    <a:pt x="1449" y="1182"/>
                  </a:lnTo>
                  <a:lnTo>
                    <a:pt x="1495" y="1120"/>
                  </a:lnTo>
                  <a:lnTo>
                    <a:pt x="1539" y="1055"/>
                  </a:lnTo>
                  <a:lnTo>
                    <a:pt x="1579" y="987"/>
                  </a:lnTo>
                  <a:lnTo>
                    <a:pt x="1611" y="917"/>
                  </a:lnTo>
                  <a:lnTo>
                    <a:pt x="1626" y="862"/>
                  </a:lnTo>
                  <a:lnTo>
                    <a:pt x="1639" y="811"/>
                  </a:lnTo>
                  <a:lnTo>
                    <a:pt x="1651" y="757"/>
                  </a:lnTo>
                  <a:lnTo>
                    <a:pt x="1582" y="702"/>
                  </a:lnTo>
                  <a:lnTo>
                    <a:pt x="1511" y="658"/>
                  </a:lnTo>
                  <a:lnTo>
                    <a:pt x="1442" y="627"/>
                  </a:lnTo>
                  <a:lnTo>
                    <a:pt x="1375" y="607"/>
                  </a:lnTo>
                  <a:lnTo>
                    <a:pt x="1308" y="597"/>
                  </a:lnTo>
                  <a:lnTo>
                    <a:pt x="1244" y="597"/>
                  </a:lnTo>
                  <a:lnTo>
                    <a:pt x="1180" y="606"/>
                  </a:lnTo>
                  <a:lnTo>
                    <a:pt x="1119" y="622"/>
                  </a:lnTo>
                  <a:lnTo>
                    <a:pt x="1060" y="646"/>
                  </a:lnTo>
                  <a:lnTo>
                    <a:pt x="1046" y="653"/>
                  </a:lnTo>
                  <a:lnTo>
                    <a:pt x="1028" y="667"/>
                  </a:lnTo>
                  <a:lnTo>
                    <a:pt x="1009" y="684"/>
                  </a:lnTo>
                  <a:lnTo>
                    <a:pt x="989" y="704"/>
                  </a:lnTo>
                  <a:lnTo>
                    <a:pt x="969" y="724"/>
                  </a:lnTo>
                  <a:lnTo>
                    <a:pt x="953" y="742"/>
                  </a:lnTo>
                  <a:lnTo>
                    <a:pt x="940" y="760"/>
                  </a:lnTo>
                  <a:lnTo>
                    <a:pt x="931" y="773"/>
                  </a:lnTo>
                  <a:lnTo>
                    <a:pt x="928" y="795"/>
                  </a:lnTo>
                  <a:lnTo>
                    <a:pt x="931" y="818"/>
                  </a:lnTo>
                  <a:lnTo>
                    <a:pt x="940" y="844"/>
                  </a:lnTo>
                  <a:lnTo>
                    <a:pt x="949" y="869"/>
                  </a:lnTo>
                  <a:lnTo>
                    <a:pt x="960" y="891"/>
                  </a:lnTo>
                  <a:lnTo>
                    <a:pt x="968" y="909"/>
                  </a:lnTo>
                  <a:lnTo>
                    <a:pt x="1004" y="989"/>
                  </a:lnTo>
                  <a:lnTo>
                    <a:pt x="1049" y="1067"/>
                  </a:lnTo>
                  <a:lnTo>
                    <a:pt x="1100" y="1142"/>
                  </a:lnTo>
                  <a:lnTo>
                    <a:pt x="1153" y="1213"/>
                  </a:lnTo>
                  <a:lnTo>
                    <a:pt x="1209" y="1284"/>
                  </a:lnTo>
                  <a:lnTo>
                    <a:pt x="1264" y="1353"/>
                  </a:lnTo>
                  <a:lnTo>
                    <a:pt x="1317" y="1422"/>
                  </a:lnTo>
                  <a:lnTo>
                    <a:pt x="1486" y="1644"/>
                  </a:lnTo>
                  <a:lnTo>
                    <a:pt x="1659" y="1864"/>
                  </a:lnTo>
                  <a:lnTo>
                    <a:pt x="1835" y="2080"/>
                  </a:lnTo>
                  <a:lnTo>
                    <a:pt x="2011" y="2298"/>
                  </a:lnTo>
                  <a:lnTo>
                    <a:pt x="2184" y="2517"/>
                  </a:lnTo>
                  <a:lnTo>
                    <a:pt x="2557" y="2966"/>
                  </a:lnTo>
                  <a:lnTo>
                    <a:pt x="2564" y="2991"/>
                  </a:lnTo>
                  <a:lnTo>
                    <a:pt x="2568" y="3020"/>
                  </a:lnTo>
                  <a:lnTo>
                    <a:pt x="2566" y="3055"/>
                  </a:lnTo>
                  <a:lnTo>
                    <a:pt x="2560" y="3089"/>
                  </a:lnTo>
                  <a:lnTo>
                    <a:pt x="2555" y="3126"/>
                  </a:lnTo>
                  <a:lnTo>
                    <a:pt x="2546" y="3157"/>
                  </a:lnTo>
                  <a:lnTo>
                    <a:pt x="2540" y="3186"/>
                  </a:lnTo>
                  <a:lnTo>
                    <a:pt x="2531" y="3224"/>
                  </a:lnTo>
                  <a:lnTo>
                    <a:pt x="2520" y="3271"/>
                  </a:lnTo>
                  <a:lnTo>
                    <a:pt x="2506" y="3324"/>
                  </a:lnTo>
                  <a:lnTo>
                    <a:pt x="2489" y="3382"/>
                  </a:lnTo>
                  <a:lnTo>
                    <a:pt x="2473" y="3442"/>
                  </a:lnTo>
                  <a:lnTo>
                    <a:pt x="2453" y="3502"/>
                  </a:lnTo>
                  <a:lnTo>
                    <a:pt x="2433" y="3560"/>
                  </a:lnTo>
                  <a:lnTo>
                    <a:pt x="2411" y="3615"/>
                  </a:lnTo>
                  <a:lnTo>
                    <a:pt x="2389" y="3664"/>
                  </a:lnTo>
                  <a:lnTo>
                    <a:pt x="2368" y="3704"/>
                  </a:lnTo>
                  <a:lnTo>
                    <a:pt x="2344" y="3735"/>
                  </a:lnTo>
                  <a:lnTo>
                    <a:pt x="2320" y="3753"/>
                  </a:lnTo>
                  <a:lnTo>
                    <a:pt x="2297" y="3758"/>
                  </a:lnTo>
                  <a:lnTo>
                    <a:pt x="2273" y="3753"/>
                  </a:lnTo>
                  <a:lnTo>
                    <a:pt x="2248" y="3740"/>
                  </a:lnTo>
                  <a:lnTo>
                    <a:pt x="2222" y="3722"/>
                  </a:lnTo>
                  <a:lnTo>
                    <a:pt x="2199" y="3698"/>
                  </a:lnTo>
                  <a:lnTo>
                    <a:pt x="2177" y="3673"/>
                  </a:lnTo>
                  <a:lnTo>
                    <a:pt x="2155" y="3647"/>
                  </a:lnTo>
                  <a:lnTo>
                    <a:pt x="2137" y="3622"/>
                  </a:lnTo>
                  <a:lnTo>
                    <a:pt x="2120" y="3602"/>
                  </a:lnTo>
                  <a:lnTo>
                    <a:pt x="2108" y="3586"/>
                  </a:lnTo>
                  <a:lnTo>
                    <a:pt x="1971" y="3418"/>
                  </a:lnTo>
                  <a:lnTo>
                    <a:pt x="1829" y="3253"/>
                  </a:lnTo>
                  <a:lnTo>
                    <a:pt x="1689" y="3086"/>
                  </a:lnTo>
                  <a:lnTo>
                    <a:pt x="1551" y="2917"/>
                  </a:lnTo>
                  <a:lnTo>
                    <a:pt x="1428" y="2758"/>
                  </a:lnTo>
                  <a:lnTo>
                    <a:pt x="1304" y="2600"/>
                  </a:lnTo>
                  <a:lnTo>
                    <a:pt x="1180" y="2444"/>
                  </a:lnTo>
                  <a:lnTo>
                    <a:pt x="1059" y="2284"/>
                  </a:lnTo>
                  <a:lnTo>
                    <a:pt x="940" y="2122"/>
                  </a:lnTo>
                  <a:lnTo>
                    <a:pt x="824" y="1957"/>
                  </a:lnTo>
                  <a:lnTo>
                    <a:pt x="711" y="1786"/>
                  </a:lnTo>
                  <a:lnTo>
                    <a:pt x="604" y="1609"/>
                  </a:lnTo>
                  <a:lnTo>
                    <a:pt x="568" y="1544"/>
                  </a:lnTo>
                  <a:lnTo>
                    <a:pt x="533" y="1477"/>
                  </a:lnTo>
                  <a:lnTo>
                    <a:pt x="500" y="1409"/>
                  </a:lnTo>
                  <a:lnTo>
                    <a:pt x="473" y="1340"/>
                  </a:lnTo>
                  <a:lnTo>
                    <a:pt x="451" y="1267"/>
                  </a:lnTo>
                  <a:lnTo>
                    <a:pt x="433" y="1195"/>
                  </a:lnTo>
                  <a:lnTo>
                    <a:pt x="422" y="1120"/>
                  </a:lnTo>
                  <a:lnTo>
                    <a:pt x="417" y="1042"/>
                  </a:lnTo>
                  <a:lnTo>
                    <a:pt x="419" y="962"/>
                  </a:lnTo>
                  <a:lnTo>
                    <a:pt x="429" y="880"/>
                  </a:lnTo>
                  <a:lnTo>
                    <a:pt x="448" y="795"/>
                  </a:lnTo>
                  <a:lnTo>
                    <a:pt x="477" y="706"/>
                  </a:lnTo>
                  <a:lnTo>
                    <a:pt x="513" y="613"/>
                  </a:lnTo>
                  <a:lnTo>
                    <a:pt x="559" y="524"/>
                  </a:lnTo>
                  <a:lnTo>
                    <a:pt x="608" y="440"/>
                  </a:lnTo>
                  <a:lnTo>
                    <a:pt x="660" y="360"/>
                  </a:lnTo>
                  <a:lnTo>
                    <a:pt x="717" y="286"/>
                  </a:lnTo>
                  <a:lnTo>
                    <a:pt x="762" y="231"/>
                  </a:lnTo>
                  <a:lnTo>
                    <a:pt x="815" y="180"/>
                  </a:lnTo>
                  <a:lnTo>
                    <a:pt x="873" y="133"/>
                  </a:lnTo>
                  <a:lnTo>
                    <a:pt x="937" y="91"/>
                  </a:lnTo>
                  <a:lnTo>
                    <a:pt x="1006" y="55"/>
                  </a:lnTo>
                  <a:lnTo>
                    <a:pt x="1080" y="29"/>
                  </a:lnTo>
                  <a:lnTo>
                    <a:pt x="12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60" name="Oval 1">
              <a:extLst>
                <a:ext uri="{FF2B5EF4-FFF2-40B4-BE49-F238E27FC236}">
                  <a16:creationId xmlns:a16="http://schemas.microsoft.com/office/drawing/2014/main" id="{437CFE91-B978-4AC2-987F-6664C3D6463B}"/>
                </a:ext>
              </a:extLst>
            </p:cNvPr>
            <p:cNvSpPr/>
            <p:nvPr/>
          </p:nvSpPr>
          <p:spPr>
            <a:xfrm>
              <a:off x="4490582" y="1030315"/>
              <a:ext cx="296737" cy="296736"/>
            </a:xfrm>
            <a:custGeom>
              <a:avLst/>
              <a:gdLst/>
              <a:ahLst/>
              <a:cxnLst/>
              <a:rect l="l" t="t" r="r" b="b"/>
              <a:pathLst>
                <a:path w="3848188" h="3848188">
                  <a:moveTo>
                    <a:pt x="1531053" y="504131"/>
                  </a:moveTo>
                  <a:lnTo>
                    <a:pt x="1531053" y="1481511"/>
                  </a:lnTo>
                  <a:lnTo>
                    <a:pt x="553673" y="1481511"/>
                  </a:lnTo>
                  <a:lnTo>
                    <a:pt x="553673" y="2263055"/>
                  </a:lnTo>
                  <a:lnTo>
                    <a:pt x="1531053" y="2263055"/>
                  </a:lnTo>
                  <a:lnTo>
                    <a:pt x="1531053" y="3240435"/>
                  </a:lnTo>
                  <a:lnTo>
                    <a:pt x="2312597" y="3240435"/>
                  </a:lnTo>
                  <a:lnTo>
                    <a:pt x="2312597" y="2263055"/>
                  </a:lnTo>
                  <a:lnTo>
                    <a:pt x="3289977" y="2263055"/>
                  </a:lnTo>
                  <a:lnTo>
                    <a:pt x="3289977" y="1481511"/>
                  </a:lnTo>
                  <a:lnTo>
                    <a:pt x="2312597" y="1481511"/>
                  </a:lnTo>
                  <a:lnTo>
                    <a:pt x="2312597" y="504131"/>
                  </a:lnTo>
                  <a:close/>
                  <a:moveTo>
                    <a:pt x="1924094" y="0"/>
                  </a:moveTo>
                  <a:cubicBezTo>
                    <a:pt x="2986742" y="0"/>
                    <a:pt x="3848188" y="861446"/>
                    <a:pt x="3848188" y="1924094"/>
                  </a:cubicBezTo>
                  <a:cubicBezTo>
                    <a:pt x="3848188" y="2986742"/>
                    <a:pt x="2986742" y="3848188"/>
                    <a:pt x="1924094" y="3848188"/>
                  </a:cubicBezTo>
                  <a:cubicBezTo>
                    <a:pt x="861446" y="3848188"/>
                    <a:pt x="0" y="2986742"/>
                    <a:pt x="0" y="1924094"/>
                  </a:cubicBezTo>
                  <a:cubicBezTo>
                    <a:pt x="0" y="861446"/>
                    <a:pt x="861446" y="0"/>
                    <a:pt x="19240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Donut 3">
              <a:extLst>
                <a:ext uri="{FF2B5EF4-FFF2-40B4-BE49-F238E27FC236}">
                  <a16:creationId xmlns:a16="http://schemas.microsoft.com/office/drawing/2014/main" id="{C9B78495-C8EB-411D-86FE-D1D6C6727DC8}"/>
                </a:ext>
              </a:extLst>
            </p:cNvPr>
            <p:cNvSpPr/>
            <p:nvPr/>
          </p:nvSpPr>
          <p:spPr>
            <a:xfrm rot="2542585">
              <a:off x="4516666" y="365237"/>
              <a:ext cx="186287" cy="354842"/>
            </a:xfrm>
            <a:custGeom>
              <a:avLst/>
              <a:gdLst/>
              <a:ahLst/>
              <a:cxnLst/>
              <a:rect l="l" t="t" r="r" b="b"/>
              <a:pathLst>
                <a:path w="2073250" h="3949150">
                  <a:moveTo>
                    <a:pt x="1279271" y="2220875"/>
                  </a:moveTo>
                  <a:lnTo>
                    <a:pt x="1285176" y="2794045"/>
                  </a:lnTo>
                  <a:lnTo>
                    <a:pt x="1962603" y="2794045"/>
                  </a:lnTo>
                  <a:lnTo>
                    <a:pt x="1962603" y="3261227"/>
                  </a:lnTo>
                  <a:lnTo>
                    <a:pt x="1289989" y="3261228"/>
                  </a:lnTo>
                  <a:lnTo>
                    <a:pt x="1297029" y="3944670"/>
                  </a:lnTo>
                  <a:lnTo>
                    <a:pt x="795159" y="3949150"/>
                  </a:lnTo>
                  <a:lnTo>
                    <a:pt x="788072" y="3261227"/>
                  </a:lnTo>
                  <a:lnTo>
                    <a:pt x="110647" y="3261227"/>
                  </a:lnTo>
                  <a:lnTo>
                    <a:pt x="110647" y="2794045"/>
                  </a:lnTo>
                  <a:lnTo>
                    <a:pt x="783259" y="2794045"/>
                  </a:lnTo>
                  <a:lnTo>
                    <a:pt x="777401" y="2225354"/>
                  </a:lnTo>
                  <a:close/>
                  <a:moveTo>
                    <a:pt x="1036626" y="518312"/>
                  </a:moveTo>
                  <a:cubicBezTo>
                    <a:pt x="750370" y="518312"/>
                    <a:pt x="518313" y="753722"/>
                    <a:pt x="518313" y="1044116"/>
                  </a:cubicBezTo>
                  <a:cubicBezTo>
                    <a:pt x="518313" y="1334510"/>
                    <a:pt x="750370" y="1569920"/>
                    <a:pt x="1036626" y="1569920"/>
                  </a:cubicBezTo>
                  <a:cubicBezTo>
                    <a:pt x="1322882" y="1569920"/>
                    <a:pt x="1554939" y="1334510"/>
                    <a:pt x="1554939" y="1044116"/>
                  </a:cubicBezTo>
                  <a:cubicBezTo>
                    <a:pt x="1554939" y="753722"/>
                    <a:pt x="1322882" y="518312"/>
                    <a:pt x="1036626" y="518312"/>
                  </a:cubicBezTo>
                  <a:close/>
                  <a:moveTo>
                    <a:pt x="1036625" y="0"/>
                  </a:moveTo>
                  <a:cubicBezTo>
                    <a:pt x="1609137" y="0"/>
                    <a:pt x="2073250" y="467467"/>
                    <a:pt x="2073250" y="1044116"/>
                  </a:cubicBezTo>
                  <a:cubicBezTo>
                    <a:pt x="2073250" y="1620765"/>
                    <a:pt x="1609137" y="2088232"/>
                    <a:pt x="1036625" y="2088232"/>
                  </a:cubicBezTo>
                  <a:cubicBezTo>
                    <a:pt x="464113" y="2088232"/>
                    <a:pt x="0" y="1620765"/>
                    <a:pt x="0" y="1044116"/>
                  </a:cubicBezTo>
                  <a:cubicBezTo>
                    <a:pt x="0" y="467467"/>
                    <a:pt x="464113" y="0"/>
                    <a:pt x="103662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5FF0B1C-59EC-4477-8B34-91F1F14B5539}"/>
                </a:ext>
              </a:extLst>
            </p:cNvPr>
            <p:cNvGrpSpPr/>
            <p:nvPr/>
          </p:nvGrpSpPr>
          <p:grpSpPr>
            <a:xfrm>
              <a:off x="3783054" y="1518900"/>
              <a:ext cx="323876" cy="330677"/>
              <a:chOff x="2062550" y="1001048"/>
              <a:chExt cx="5068291" cy="5174720"/>
            </a:xfrm>
            <a:grpFill/>
          </p:grpSpPr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477984FB-3F24-45DE-9E99-F96EE934D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053" y="1142826"/>
                <a:ext cx="2363788" cy="985838"/>
              </a:xfrm>
              <a:custGeom>
                <a:avLst/>
                <a:gdLst>
                  <a:gd name="T0" fmla="*/ 548 w 1489"/>
                  <a:gd name="T1" fmla="*/ 1 h 621"/>
                  <a:gd name="T2" fmla="*/ 640 w 1489"/>
                  <a:gd name="T3" fmla="*/ 16 h 621"/>
                  <a:gd name="T4" fmla="*/ 722 w 1489"/>
                  <a:gd name="T5" fmla="*/ 51 h 621"/>
                  <a:gd name="T6" fmla="*/ 786 w 1489"/>
                  <a:gd name="T7" fmla="*/ 80 h 621"/>
                  <a:gd name="T8" fmla="*/ 842 w 1489"/>
                  <a:gd name="T9" fmla="*/ 101 h 621"/>
                  <a:gd name="T10" fmla="*/ 900 w 1489"/>
                  <a:gd name="T11" fmla="*/ 123 h 621"/>
                  <a:gd name="T12" fmla="*/ 973 w 1489"/>
                  <a:gd name="T13" fmla="*/ 151 h 621"/>
                  <a:gd name="T14" fmla="*/ 1064 w 1489"/>
                  <a:gd name="T15" fmla="*/ 180 h 621"/>
                  <a:gd name="T16" fmla="*/ 1171 w 1489"/>
                  <a:gd name="T17" fmla="*/ 192 h 621"/>
                  <a:gd name="T18" fmla="*/ 1286 w 1489"/>
                  <a:gd name="T19" fmla="*/ 192 h 621"/>
                  <a:gd name="T20" fmla="*/ 1389 w 1489"/>
                  <a:gd name="T21" fmla="*/ 181 h 621"/>
                  <a:gd name="T22" fmla="*/ 1464 w 1489"/>
                  <a:gd name="T23" fmla="*/ 167 h 621"/>
                  <a:gd name="T24" fmla="*/ 1486 w 1489"/>
                  <a:gd name="T25" fmla="*/ 174 h 621"/>
                  <a:gd name="T26" fmla="*/ 1489 w 1489"/>
                  <a:gd name="T27" fmla="*/ 192 h 621"/>
                  <a:gd name="T28" fmla="*/ 1469 w 1489"/>
                  <a:gd name="T29" fmla="*/ 227 h 621"/>
                  <a:gd name="T30" fmla="*/ 1433 w 1489"/>
                  <a:gd name="T31" fmla="*/ 272 h 621"/>
                  <a:gd name="T32" fmla="*/ 1377 w 1489"/>
                  <a:gd name="T33" fmla="*/ 311 h 621"/>
                  <a:gd name="T34" fmla="*/ 1293 w 1489"/>
                  <a:gd name="T35" fmla="*/ 341 h 621"/>
                  <a:gd name="T36" fmla="*/ 1177 w 1489"/>
                  <a:gd name="T37" fmla="*/ 360 h 621"/>
                  <a:gd name="T38" fmla="*/ 1171 w 1489"/>
                  <a:gd name="T39" fmla="*/ 387 h 621"/>
                  <a:gd name="T40" fmla="*/ 1155 w 1489"/>
                  <a:gd name="T41" fmla="*/ 409 h 621"/>
                  <a:gd name="T42" fmla="*/ 1122 w 1489"/>
                  <a:gd name="T43" fmla="*/ 423 h 621"/>
                  <a:gd name="T44" fmla="*/ 1069 w 1489"/>
                  <a:gd name="T45" fmla="*/ 429 h 621"/>
                  <a:gd name="T46" fmla="*/ 993 w 1489"/>
                  <a:gd name="T47" fmla="*/ 418 h 621"/>
                  <a:gd name="T48" fmla="*/ 944 w 1489"/>
                  <a:gd name="T49" fmla="*/ 414 h 621"/>
                  <a:gd name="T50" fmla="*/ 944 w 1489"/>
                  <a:gd name="T51" fmla="*/ 431 h 621"/>
                  <a:gd name="T52" fmla="*/ 942 w 1489"/>
                  <a:gd name="T53" fmla="*/ 449 h 621"/>
                  <a:gd name="T54" fmla="*/ 933 w 1489"/>
                  <a:gd name="T55" fmla="*/ 465 h 621"/>
                  <a:gd name="T56" fmla="*/ 909 w 1489"/>
                  <a:gd name="T57" fmla="*/ 480 h 621"/>
                  <a:gd name="T58" fmla="*/ 864 w 1489"/>
                  <a:gd name="T59" fmla="*/ 485 h 621"/>
                  <a:gd name="T60" fmla="*/ 795 w 1489"/>
                  <a:gd name="T61" fmla="*/ 480 h 621"/>
                  <a:gd name="T62" fmla="*/ 733 w 1489"/>
                  <a:gd name="T63" fmla="*/ 505 h 621"/>
                  <a:gd name="T64" fmla="*/ 697 w 1489"/>
                  <a:gd name="T65" fmla="*/ 545 h 621"/>
                  <a:gd name="T66" fmla="*/ 655 w 1489"/>
                  <a:gd name="T67" fmla="*/ 560 h 621"/>
                  <a:gd name="T68" fmla="*/ 611 w 1489"/>
                  <a:gd name="T69" fmla="*/ 556 h 621"/>
                  <a:gd name="T70" fmla="*/ 569 w 1489"/>
                  <a:gd name="T71" fmla="*/ 545 h 621"/>
                  <a:gd name="T72" fmla="*/ 533 w 1489"/>
                  <a:gd name="T73" fmla="*/ 536 h 621"/>
                  <a:gd name="T74" fmla="*/ 499 w 1489"/>
                  <a:gd name="T75" fmla="*/ 565 h 621"/>
                  <a:gd name="T76" fmla="*/ 455 w 1489"/>
                  <a:gd name="T77" fmla="*/ 596 h 621"/>
                  <a:gd name="T78" fmla="*/ 402 w 1489"/>
                  <a:gd name="T79" fmla="*/ 603 h 621"/>
                  <a:gd name="T80" fmla="*/ 348 w 1489"/>
                  <a:gd name="T81" fmla="*/ 592 h 621"/>
                  <a:gd name="T82" fmla="*/ 297 w 1489"/>
                  <a:gd name="T83" fmla="*/ 576 h 621"/>
                  <a:gd name="T84" fmla="*/ 257 w 1489"/>
                  <a:gd name="T85" fmla="*/ 563 h 621"/>
                  <a:gd name="T86" fmla="*/ 199 w 1489"/>
                  <a:gd name="T87" fmla="*/ 612 h 621"/>
                  <a:gd name="T88" fmla="*/ 137 w 1489"/>
                  <a:gd name="T89" fmla="*/ 621 h 621"/>
                  <a:gd name="T90" fmla="*/ 71 w 1489"/>
                  <a:gd name="T91" fmla="*/ 605 h 621"/>
                  <a:gd name="T92" fmla="*/ 0 w 1489"/>
                  <a:gd name="T93" fmla="*/ 576 h 621"/>
                  <a:gd name="T94" fmla="*/ 42 w 1489"/>
                  <a:gd name="T95" fmla="*/ 269 h 621"/>
                  <a:gd name="T96" fmla="*/ 106 w 1489"/>
                  <a:gd name="T97" fmla="*/ 238 h 621"/>
                  <a:gd name="T98" fmla="*/ 159 w 1489"/>
                  <a:gd name="T99" fmla="*/ 191 h 621"/>
                  <a:gd name="T100" fmla="*/ 208 w 1489"/>
                  <a:gd name="T101" fmla="*/ 132 h 621"/>
                  <a:gd name="T102" fmla="*/ 262 w 1489"/>
                  <a:gd name="T103" fmla="*/ 76 h 621"/>
                  <a:gd name="T104" fmla="*/ 333 w 1489"/>
                  <a:gd name="T105" fmla="*/ 31 h 621"/>
                  <a:gd name="T106" fmla="*/ 411 w 1489"/>
                  <a:gd name="T107" fmla="*/ 7 h 621"/>
                  <a:gd name="T108" fmla="*/ 499 w 1489"/>
                  <a:gd name="T109" fmla="*/ 0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9" h="621">
                    <a:moveTo>
                      <a:pt x="499" y="0"/>
                    </a:moveTo>
                    <a:lnTo>
                      <a:pt x="548" y="1"/>
                    </a:lnTo>
                    <a:lnTo>
                      <a:pt x="595" y="7"/>
                    </a:lnTo>
                    <a:lnTo>
                      <a:pt x="640" y="16"/>
                    </a:lnTo>
                    <a:lnTo>
                      <a:pt x="682" y="32"/>
                    </a:lnTo>
                    <a:lnTo>
                      <a:pt x="722" y="51"/>
                    </a:lnTo>
                    <a:lnTo>
                      <a:pt x="757" y="67"/>
                    </a:lnTo>
                    <a:lnTo>
                      <a:pt x="786" y="80"/>
                    </a:lnTo>
                    <a:lnTo>
                      <a:pt x="815" y="91"/>
                    </a:lnTo>
                    <a:lnTo>
                      <a:pt x="842" y="101"/>
                    </a:lnTo>
                    <a:lnTo>
                      <a:pt x="869" y="112"/>
                    </a:lnTo>
                    <a:lnTo>
                      <a:pt x="900" y="123"/>
                    </a:lnTo>
                    <a:lnTo>
                      <a:pt x="933" y="136"/>
                    </a:lnTo>
                    <a:lnTo>
                      <a:pt x="973" y="151"/>
                    </a:lnTo>
                    <a:lnTo>
                      <a:pt x="1020" y="167"/>
                    </a:lnTo>
                    <a:lnTo>
                      <a:pt x="1064" y="180"/>
                    </a:lnTo>
                    <a:lnTo>
                      <a:pt x="1115" y="189"/>
                    </a:lnTo>
                    <a:lnTo>
                      <a:pt x="1171" y="192"/>
                    </a:lnTo>
                    <a:lnTo>
                      <a:pt x="1228" y="194"/>
                    </a:lnTo>
                    <a:lnTo>
                      <a:pt x="1286" y="192"/>
                    </a:lnTo>
                    <a:lnTo>
                      <a:pt x="1340" y="189"/>
                    </a:lnTo>
                    <a:lnTo>
                      <a:pt x="1389" y="181"/>
                    </a:lnTo>
                    <a:lnTo>
                      <a:pt x="1431" y="174"/>
                    </a:lnTo>
                    <a:lnTo>
                      <a:pt x="1464" y="167"/>
                    </a:lnTo>
                    <a:lnTo>
                      <a:pt x="1479" y="169"/>
                    </a:lnTo>
                    <a:lnTo>
                      <a:pt x="1486" y="174"/>
                    </a:lnTo>
                    <a:lnTo>
                      <a:pt x="1489" y="181"/>
                    </a:lnTo>
                    <a:lnTo>
                      <a:pt x="1489" y="192"/>
                    </a:lnTo>
                    <a:lnTo>
                      <a:pt x="1484" y="203"/>
                    </a:lnTo>
                    <a:lnTo>
                      <a:pt x="1469" y="227"/>
                    </a:lnTo>
                    <a:lnTo>
                      <a:pt x="1453" y="251"/>
                    </a:lnTo>
                    <a:lnTo>
                      <a:pt x="1433" y="272"/>
                    </a:lnTo>
                    <a:lnTo>
                      <a:pt x="1408" y="292"/>
                    </a:lnTo>
                    <a:lnTo>
                      <a:pt x="1377" y="311"/>
                    </a:lnTo>
                    <a:lnTo>
                      <a:pt x="1339" y="327"/>
                    </a:lnTo>
                    <a:lnTo>
                      <a:pt x="1293" y="341"/>
                    </a:lnTo>
                    <a:lnTo>
                      <a:pt x="1239" y="352"/>
                    </a:lnTo>
                    <a:lnTo>
                      <a:pt x="1177" y="360"/>
                    </a:lnTo>
                    <a:lnTo>
                      <a:pt x="1175" y="372"/>
                    </a:lnTo>
                    <a:lnTo>
                      <a:pt x="1171" y="387"/>
                    </a:lnTo>
                    <a:lnTo>
                      <a:pt x="1166" y="398"/>
                    </a:lnTo>
                    <a:lnTo>
                      <a:pt x="1155" y="409"/>
                    </a:lnTo>
                    <a:lnTo>
                      <a:pt x="1140" y="418"/>
                    </a:lnTo>
                    <a:lnTo>
                      <a:pt x="1122" y="423"/>
                    </a:lnTo>
                    <a:lnTo>
                      <a:pt x="1099" y="429"/>
                    </a:lnTo>
                    <a:lnTo>
                      <a:pt x="1069" y="429"/>
                    </a:lnTo>
                    <a:lnTo>
                      <a:pt x="1035" y="425"/>
                    </a:lnTo>
                    <a:lnTo>
                      <a:pt x="993" y="418"/>
                    </a:lnTo>
                    <a:lnTo>
                      <a:pt x="944" y="407"/>
                    </a:lnTo>
                    <a:lnTo>
                      <a:pt x="944" y="414"/>
                    </a:lnTo>
                    <a:lnTo>
                      <a:pt x="944" y="421"/>
                    </a:lnTo>
                    <a:lnTo>
                      <a:pt x="944" y="431"/>
                    </a:lnTo>
                    <a:lnTo>
                      <a:pt x="944" y="440"/>
                    </a:lnTo>
                    <a:lnTo>
                      <a:pt x="942" y="449"/>
                    </a:lnTo>
                    <a:lnTo>
                      <a:pt x="939" y="458"/>
                    </a:lnTo>
                    <a:lnTo>
                      <a:pt x="933" y="465"/>
                    </a:lnTo>
                    <a:lnTo>
                      <a:pt x="922" y="474"/>
                    </a:lnTo>
                    <a:lnTo>
                      <a:pt x="909" y="480"/>
                    </a:lnTo>
                    <a:lnTo>
                      <a:pt x="889" y="483"/>
                    </a:lnTo>
                    <a:lnTo>
                      <a:pt x="864" y="485"/>
                    </a:lnTo>
                    <a:lnTo>
                      <a:pt x="833" y="483"/>
                    </a:lnTo>
                    <a:lnTo>
                      <a:pt x="795" y="480"/>
                    </a:lnTo>
                    <a:lnTo>
                      <a:pt x="748" y="471"/>
                    </a:lnTo>
                    <a:lnTo>
                      <a:pt x="733" y="505"/>
                    </a:lnTo>
                    <a:lnTo>
                      <a:pt x="715" y="529"/>
                    </a:lnTo>
                    <a:lnTo>
                      <a:pt x="697" y="545"/>
                    </a:lnTo>
                    <a:lnTo>
                      <a:pt x="677" y="554"/>
                    </a:lnTo>
                    <a:lnTo>
                      <a:pt x="655" y="560"/>
                    </a:lnTo>
                    <a:lnTo>
                      <a:pt x="633" y="560"/>
                    </a:lnTo>
                    <a:lnTo>
                      <a:pt x="611" y="556"/>
                    </a:lnTo>
                    <a:lnTo>
                      <a:pt x="591" y="551"/>
                    </a:lnTo>
                    <a:lnTo>
                      <a:pt x="569" y="545"/>
                    </a:lnTo>
                    <a:lnTo>
                      <a:pt x="549" y="540"/>
                    </a:lnTo>
                    <a:lnTo>
                      <a:pt x="533" y="536"/>
                    </a:lnTo>
                    <a:lnTo>
                      <a:pt x="517" y="534"/>
                    </a:lnTo>
                    <a:lnTo>
                      <a:pt x="499" y="565"/>
                    </a:lnTo>
                    <a:lnTo>
                      <a:pt x="479" y="585"/>
                    </a:lnTo>
                    <a:lnTo>
                      <a:pt x="455" y="596"/>
                    </a:lnTo>
                    <a:lnTo>
                      <a:pt x="429" y="601"/>
                    </a:lnTo>
                    <a:lnTo>
                      <a:pt x="402" y="603"/>
                    </a:lnTo>
                    <a:lnTo>
                      <a:pt x="375" y="600"/>
                    </a:lnTo>
                    <a:lnTo>
                      <a:pt x="348" y="592"/>
                    </a:lnTo>
                    <a:lnTo>
                      <a:pt x="322" y="585"/>
                    </a:lnTo>
                    <a:lnTo>
                      <a:pt x="297" y="576"/>
                    </a:lnTo>
                    <a:lnTo>
                      <a:pt x="275" y="569"/>
                    </a:lnTo>
                    <a:lnTo>
                      <a:pt x="257" y="563"/>
                    </a:lnTo>
                    <a:lnTo>
                      <a:pt x="228" y="592"/>
                    </a:lnTo>
                    <a:lnTo>
                      <a:pt x="199" y="612"/>
                    </a:lnTo>
                    <a:lnTo>
                      <a:pt x="168" y="620"/>
                    </a:lnTo>
                    <a:lnTo>
                      <a:pt x="137" y="621"/>
                    </a:lnTo>
                    <a:lnTo>
                      <a:pt x="104" y="614"/>
                    </a:lnTo>
                    <a:lnTo>
                      <a:pt x="71" y="605"/>
                    </a:lnTo>
                    <a:lnTo>
                      <a:pt x="37" y="591"/>
                    </a:lnTo>
                    <a:lnTo>
                      <a:pt x="0" y="576"/>
                    </a:lnTo>
                    <a:lnTo>
                      <a:pt x="4" y="274"/>
                    </a:lnTo>
                    <a:lnTo>
                      <a:pt x="42" y="269"/>
                    </a:lnTo>
                    <a:lnTo>
                      <a:pt x="77" y="256"/>
                    </a:lnTo>
                    <a:lnTo>
                      <a:pt x="106" y="238"/>
                    </a:lnTo>
                    <a:lnTo>
                      <a:pt x="133" y="216"/>
                    </a:lnTo>
                    <a:lnTo>
                      <a:pt x="159" y="191"/>
                    </a:lnTo>
                    <a:lnTo>
                      <a:pt x="182" y="161"/>
                    </a:lnTo>
                    <a:lnTo>
                      <a:pt x="208" y="132"/>
                    </a:lnTo>
                    <a:lnTo>
                      <a:pt x="233" y="103"/>
                    </a:lnTo>
                    <a:lnTo>
                      <a:pt x="262" y="76"/>
                    </a:lnTo>
                    <a:lnTo>
                      <a:pt x="295" y="52"/>
                    </a:lnTo>
                    <a:lnTo>
                      <a:pt x="333" y="31"/>
                    </a:lnTo>
                    <a:lnTo>
                      <a:pt x="377" y="16"/>
                    </a:lnTo>
                    <a:lnTo>
                      <a:pt x="411" y="7"/>
                    </a:lnTo>
                    <a:lnTo>
                      <a:pt x="453" y="1"/>
                    </a:lnTo>
                    <a:lnTo>
                      <a:pt x="49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00" name="Freeform 27">
                <a:extLst>
                  <a:ext uri="{FF2B5EF4-FFF2-40B4-BE49-F238E27FC236}">
                    <a16:creationId xmlns:a16="http://schemas.microsoft.com/office/drawing/2014/main" id="{ABFCEA1C-8960-4842-8A8E-DEB49D2491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9872" y="2274221"/>
                <a:ext cx="1925638" cy="3692538"/>
              </a:xfrm>
              <a:custGeom>
                <a:avLst/>
                <a:gdLst>
                  <a:gd name="T0" fmla="*/ 673 w 1213"/>
                  <a:gd name="T1" fmla="*/ 1963 h 2416"/>
                  <a:gd name="T2" fmla="*/ 674 w 1213"/>
                  <a:gd name="T3" fmla="*/ 2032 h 2416"/>
                  <a:gd name="T4" fmla="*/ 682 w 1213"/>
                  <a:gd name="T5" fmla="*/ 2170 h 2416"/>
                  <a:gd name="T6" fmla="*/ 753 w 1213"/>
                  <a:gd name="T7" fmla="*/ 2340 h 2416"/>
                  <a:gd name="T8" fmla="*/ 724 w 1213"/>
                  <a:gd name="T9" fmla="*/ 2341 h 2416"/>
                  <a:gd name="T10" fmla="*/ 624 w 1213"/>
                  <a:gd name="T11" fmla="*/ 2161 h 2416"/>
                  <a:gd name="T12" fmla="*/ 622 w 1213"/>
                  <a:gd name="T13" fmla="*/ 2007 h 2416"/>
                  <a:gd name="T14" fmla="*/ 573 w 1213"/>
                  <a:gd name="T15" fmla="*/ 980 h 2416"/>
                  <a:gd name="T16" fmla="*/ 662 w 1213"/>
                  <a:gd name="T17" fmla="*/ 1029 h 2416"/>
                  <a:gd name="T18" fmla="*/ 604 w 1213"/>
                  <a:gd name="T19" fmla="*/ 1089 h 2416"/>
                  <a:gd name="T20" fmla="*/ 558 w 1213"/>
                  <a:gd name="T21" fmla="*/ 1212 h 2416"/>
                  <a:gd name="T22" fmla="*/ 640 w 1213"/>
                  <a:gd name="T23" fmla="*/ 1354 h 2416"/>
                  <a:gd name="T24" fmla="*/ 796 w 1213"/>
                  <a:gd name="T25" fmla="*/ 1463 h 2416"/>
                  <a:gd name="T26" fmla="*/ 936 w 1213"/>
                  <a:gd name="T27" fmla="*/ 1585 h 2416"/>
                  <a:gd name="T28" fmla="*/ 956 w 1213"/>
                  <a:gd name="T29" fmla="*/ 1714 h 2416"/>
                  <a:gd name="T30" fmla="*/ 887 w 1213"/>
                  <a:gd name="T31" fmla="*/ 1836 h 2416"/>
                  <a:gd name="T32" fmla="*/ 829 w 1213"/>
                  <a:gd name="T33" fmla="*/ 1869 h 2416"/>
                  <a:gd name="T34" fmla="*/ 816 w 1213"/>
                  <a:gd name="T35" fmla="*/ 1860 h 2416"/>
                  <a:gd name="T36" fmla="*/ 864 w 1213"/>
                  <a:gd name="T37" fmla="*/ 1736 h 2416"/>
                  <a:gd name="T38" fmla="*/ 831 w 1213"/>
                  <a:gd name="T39" fmla="*/ 1596 h 2416"/>
                  <a:gd name="T40" fmla="*/ 711 w 1213"/>
                  <a:gd name="T41" fmla="*/ 1509 h 2416"/>
                  <a:gd name="T42" fmla="*/ 589 w 1213"/>
                  <a:gd name="T43" fmla="*/ 1429 h 2416"/>
                  <a:gd name="T44" fmla="*/ 494 w 1213"/>
                  <a:gd name="T45" fmla="*/ 1314 h 2416"/>
                  <a:gd name="T46" fmla="*/ 449 w 1213"/>
                  <a:gd name="T47" fmla="*/ 1185 h 2416"/>
                  <a:gd name="T48" fmla="*/ 511 w 1213"/>
                  <a:gd name="T49" fmla="*/ 1043 h 2416"/>
                  <a:gd name="T50" fmla="*/ 418 w 1213"/>
                  <a:gd name="T51" fmla="*/ 1 h 2416"/>
                  <a:gd name="T52" fmla="*/ 544 w 1213"/>
                  <a:gd name="T53" fmla="*/ 38 h 2416"/>
                  <a:gd name="T54" fmla="*/ 585 w 1213"/>
                  <a:gd name="T55" fmla="*/ 129 h 2416"/>
                  <a:gd name="T56" fmla="*/ 524 w 1213"/>
                  <a:gd name="T57" fmla="*/ 170 h 2416"/>
                  <a:gd name="T58" fmla="*/ 407 w 1213"/>
                  <a:gd name="T59" fmla="*/ 160 h 2416"/>
                  <a:gd name="T60" fmla="*/ 278 w 1213"/>
                  <a:gd name="T61" fmla="*/ 116 h 2416"/>
                  <a:gd name="T62" fmla="*/ 154 w 1213"/>
                  <a:gd name="T63" fmla="*/ 101 h 2416"/>
                  <a:gd name="T64" fmla="*/ 105 w 1213"/>
                  <a:gd name="T65" fmla="*/ 174 h 2416"/>
                  <a:gd name="T66" fmla="*/ 205 w 1213"/>
                  <a:gd name="T67" fmla="*/ 270 h 2416"/>
                  <a:gd name="T68" fmla="*/ 398 w 1213"/>
                  <a:gd name="T69" fmla="*/ 327 h 2416"/>
                  <a:gd name="T70" fmla="*/ 631 w 1213"/>
                  <a:gd name="T71" fmla="*/ 360 h 2416"/>
                  <a:gd name="T72" fmla="*/ 858 w 1213"/>
                  <a:gd name="T73" fmla="*/ 387 h 2416"/>
                  <a:gd name="T74" fmla="*/ 1029 w 1213"/>
                  <a:gd name="T75" fmla="*/ 429 h 2416"/>
                  <a:gd name="T76" fmla="*/ 1133 w 1213"/>
                  <a:gd name="T77" fmla="*/ 494 h 2416"/>
                  <a:gd name="T78" fmla="*/ 1207 w 1213"/>
                  <a:gd name="T79" fmla="*/ 605 h 2416"/>
                  <a:gd name="T80" fmla="*/ 1180 w 1213"/>
                  <a:gd name="T81" fmla="*/ 743 h 2416"/>
                  <a:gd name="T82" fmla="*/ 1071 w 1213"/>
                  <a:gd name="T83" fmla="*/ 854 h 2416"/>
                  <a:gd name="T84" fmla="*/ 829 w 1213"/>
                  <a:gd name="T85" fmla="*/ 892 h 2416"/>
                  <a:gd name="T86" fmla="*/ 934 w 1213"/>
                  <a:gd name="T87" fmla="*/ 818 h 2416"/>
                  <a:gd name="T88" fmla="*/ 1009 w 1213"/>
                  <a:gd name="T89" fmla="*/ 772 h 2416"/>
                  <a:gd name="T90" fmla="*/ 1018 w 1213"/>
                  <a:gd name="T91" fmla="*/ 758 h 2416"/>
                  <a:gd name="T92" fmla="*/ 1044 w 1213"/>
                  <a:gd name="T93" fmla="*/ 723 h 2416"/>
                  <a:gd name="T94" fmla="*/ 1027 w 1213"/>
                  <a:gd name="T95" fmla="*/ 600 h 2416"/>
                  <a:gd name="T96" fmla="*/ 898 w 1213"/>
                  <a:gd name="T97" fmla="*/ 512 h 2416"/>
                  <a:gd name="T98" fmla="*/ 665 w 1213"/>
                  <a:gd name="T99" fmla="*/ 480 h 2416"/>
                  <a:gd name="T100" fmla="*/ 396 w 1213"/>
                  <a:gd name="T101" fmla="*/ 441 h 2416"/>
                  <a:gd name="T102" fmla="*/ 113 w 1213"/>
                  <a:gd name="T103" fmla="*/ 316 h 2416"/>
                  <a:gd name="T104" fmla="*/ 33 w 1213"/>
                  <a:gd name="T105" fmla="*/ 245 h 2416"/>
                  <a:gd name="T106" fmla="*/ 5 w 1213"/>
                  <a:gd name="T107" fmla="*/ 129 h 2416"/>
                  <a:gd name="T108" fmla="*/ 85 w 1213"/>
                  <a:gd name="T109" fmla="*/ 41 h 2416"/>
                  <a:gd name="T110" fmla="*/ 213 w 1213"/>
                  <a:gd name="T111" fmla="*/ 12 h 2416"/>
                  <a:gd name="T112" fmla="*/ 324 w 1213"/>
                  <a:gd name="T113" fmla="*/ 3 h 2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13" h="2416">
                    <a:moveTo>
                      <a:pt x="656" y="1932"/>
                    </a:moveTo>
                    <a:lnTo>
                      <a:pt x="673" y="1932"/>
                    </a:lnTo>
                    <a:lnTo>
                      <a:pt x="673" y="1940"/>
                    </a:lnTo>
                    <a:lnTo>
                      <a:pt x="673" y="1963"/>
                    </a:lnTo>
                    <a:lnTo>
                      <a:pt x="674" y="1981"/>
                    </a:lnTo>
                    <a:lnTo>
                      <a:pt x="674" y="1998"/>
                    </a:lnTo>
                    <a:lnTo>
                      <a:pt x="674" y="2014"/>
                    </a:lnTo>
                    <a:lnTo>
                      <a:pt x="674" y="2032"/>
                    </a:lnTo>
                    <a:lnTo>
                      <a:pt x="676" y="2054"/>
                    </a:lnTo>
                    <a:lnTo>
                      <a:pt x="676" y="2083"/>
                    </a:lnTo>
                    <a:lnTo>
                      <a:pt x="676" y="2120"/>
                    </a:lnTo>
                    <a:lnTo>
                      <a:pt x="682" y="2170"/>
                    </a:lnTo>
                    <a:lnTo>
                      <a:pt x="693" y="2216"/>
                    </a:lnTo>
                    <a:lnTo>
                      <a:pt x="709" y="2260"/>
                    </a:lnTo>
                    <a:lnTo>
                      <a:pt x="727" y="2300"/>
                    </a:lnTo>
                    <a:lnTo>
                      <a:pt x="753" y="2340"/>
                    </a:lnTo>
                    <a:lnTo>
                      <a:pt x="778" y="2378"/>
                    </a:lnTo>
                    <a:lnTo>
                      <a:pt x="805" y="2416"/>
                    </a:lnTo>
                    <a:lnTo>
                      <a:pt x="762" y="2381"/>
                    </a:lnTo>
                    <a:lnTo>
                      <a:pt x="724" y="2341"/>
                    </a:lnTo>
                    <a:lnTo>
                      <a:pt x="691" y="2298"/>
                    </a:lnTo>
                    <a:lnTo>
                      <a:pt x="664" y="2254"/>
                    </a:lnTo>
                    <a:lnTo>
                      <a:pt x="640" y="2207"/>
                    </a:lnTo>
                    <a:lnTo>
                      <a:pt x="624" y="2161"/>
                    </a:lnTo>
                    <a:lnTo>
                      <a:pt x="614" y="2116"/>
                    </a:lnTo>
                    <a:lnTo>
                      <a:pt x="609" y="2074"/>
                    </a:lnTo>
                    <a:lnTo>
                      <a:pt x="613" y="2036"/>
                    </a:lnTo>
                    <a:lnTo>
                      <a:pt x="622" y="2007"/>
                    </a:lnTo>
                    <a:lnTo>
                      <a:pt x="631" y="1980"/>
                    </a:lnTo>
                    <a:lnTo>
                      <a:pt x="644" y="1956"/>
                    </a:lnTo>
                    <a:lnTo>
                      <a:pt x="656" y="1932"/>
                    </a:lnTo>
                    <a:close/>
                    <a:moveTo>
                      <a:pt x="573" y="980"/>
                    </a:moveTo>
                    <a:lnTo>
                      <a:pt x="604" y="992"/>
                    </a:lnTo>
                    <a:lnTo>
                      <a:pt x="636" y="1007"/>
                    </a:lnTo>
                    <a:lnTo>
                      <a:pt x="665" y="1020"/>
                    </a:lnTo>
                    <a:lnTo>
                      <a:pt x="662" y="1029"/>
                    </a:lnTo>
                    <a:lnTo>
                      <a:pt x="660" y="1043"/>
                    </a:lnTo>
                    <a:lnTo>
                      <a:pt x="656" y="1052"/>
                    </a:lnTo>
                    <a:lnTo>
                      <a:pt x="629" y="1067"/>
                    </a:lnTo>
                    <a:lnTo>
                      <a:pt x="604" y="1089"/>
                    </a:lnTo>
                    <a:lnTo>
                      <a:pt x="584" y="1114"/>
                    </a:lnTo>
                    <a:lnTo>
                      <a:pt x="567" y="1145"/>
                    </a:lnTo>
                    <a:lnTo>
                      <a:pt x="560" y="1178"/>
                    </a:lnTo>
                    <a:lnTo>
                      <a:pt x="558" y="1212"/>
                    </a:lnTo>
                    <a:lnTo>
                      <a:pt x="565" y="1249"/>
                    </a:lnTo>
                    <a:lnTo>
                      <a:pt x="582" y="1285"/>
                    </a:lnTo>
                    <a:lnTo>
                      <a:pt x="609" y="1321"/>
                    </a:lnTo>
                    <a:lnTo>
                      <a:pt x="640" y="1354"/>
                    </a:lnTo>
                    <a:lnTo>
                      <a:pt x="676" y="1385"/>
                    </a:lnTo>
                    <a:lnTo>
                      <a:pt x="714" y="1410"/>
                    </a:lnTo>
                    <a:lnTo>
                      <a:pt x="754" y="1438"/>
                    </a:lnTo>
                    <a:lnTo>
                      <a:pt x="796" y="1463"/>
                    </a:lnTo>
                    <a:lnTo>
                      <a:pt x="834" y="1489"/>
                    </a:lnTo>
                    <a:lnTo>
                      <a:pt x="873" y="1518"/>
                    </a:lnTo>
                    <a:lnTo>
                      <a:pt x="907" y="1549"/>
                    </a:lnTo>
                    <a:lnTo>
                      <a:pt x="936" y="1585"/>
                    </a:lnTo>
                    <a:lnTo>
                      <a:pt x="953" y="1614"/>
                    </a:lnTo>
                    <a:lnTo>
                      <a:pt x="962" y="1647"/>
                    </a:lnTo>
                    <a:lnTo>
                      <a:pt x="962" y="1680"/>
                    </a:lnTo>
                    <a:lnTo>
                      <a:pt x="956" y="1714"/>
                    </a:lnTo>
                    <a:lnTo>
                      <a:pt x="945" y="1749"/>
                    </a:lnTo>
                    <a:lnTo>
                      <a:pt x="931" y="1781"/>
                    </a:lnTo>
                    <a:lnTo>
                      <a:pt x="911" y="1810"/>
                    </a:lnTo>
                    <a:lnTo>
                      <a:pt x="887" y="1836"/>
                    </a:lnTo>
                    <a:lnTo>
                      <a:pt x="862" y="1856"/>
                    </a:lnTo>
                    <a:lnTo>
                      <a:pt x="833" y="1872"/>
                    </a:lnTo>
                    <a:lnTo>
                      <a:pt x="833" y="1870"/>
                    </a:lnTo>
                    <a:lnTo>
                      <a:pt x="829" y="1869"/>
                    </a:lnTo>
                    <a:lnTo>
                      <a:pt x="825" y="1867"/>
                    </a:lnTo>
                    <a:lnTo>
                      <a:pt x="822" y="1863"/>
                    </a:lnTo>
                    <a:lnTo>
                      <a:pt x="818" y="1861"/>
                    </a:lnTo>
                    <a:lnTo>
                      <a:pt x="816" y="1860"/>
                    </a:lnTo>
                    <a:lnTo>
                      <a:pt x="816" y="1827"/>
                    </a:lnTo>
                    <a:lnTo>
                      <a:pt x="816" y="1792"/>
                    </a:lnTo>
                    <a:lnTo>
                      <a:pt x="844" y="1767"/>
                    </a:lnTo>
                    <a:lnTo>
                      <a:pt x="864" y="1736"/>
                    </a:lnTo>
                    <a:lnTo>
                      <a:pt x="882" y="1700"/>
                    </a:lnTo>
                    <a:lnTo>
                      <a:pt x="869" y="1660"/>
                    </a:lnTo>
                    <a:lnTo>
                      <a:pt x="853" y="1625"/>
                    </a:lnTo>
                    <a:lnTo>
                      <a:pt x="831" y="1596"/>
                    </a:lnTo>
                    <a:lnTo>
                      <a:pt x="804" y="1570"/>
                    </a:lnTo>
                    <a:lnTo>
                      <a:pt x="774" y="1547"/>
                    </a:lnTo>
                    <a:lnTo>
                      <a:pt x="744" y="1527"/>
                    </a:lnTo>
                    <a:lnTo>
                      <a:pt x="711" y="1509"/>
                    </a:lnTo>
                    <a:lnTo>
                      <a:pt x="678" y="1490"/>
                    </a:lnTo>
                    <a:lnTo>
                      <a:pt x="647" y="1470"/>
                    </a:lnTo>
                    <a:lnTo>
                      <a:pt x="616" y="1450"/>
                    </a:lnTo>
                    <a:lnTo>
                      <a:pt x="589" y="1429"/>
                    </a:lnTo>
                    <a:lnTo>
                      <a:pt x="560" y="1400"/>
                    </a:lnTo>
                    <a:lnTo>
                      <a:pt x="534" y="1369"/>
                    </a:lnTo>
                    <a:lnTo>
                      <a:pt x="509" y="1336"/>
                    </a:lnTo>
                    <a:lnTo>
                      <a:pt x="494" y="1314"/>
                    </a:lnTo>
                    <a:lnTo>
                      <a:pt x="478" y="1287"/>
                    </a:lnTo>
                    <a:lnTo>
                      <a:pt x="465" y="1254"/>
                    </a:lnTo>
                    <a:lnTo>
                      <a:pt x="454" y="1220"/>
                    </a:lnTo>
                    <a:lnTo>
                      <a:pt x="449" y="1185"/>
                    </a:lnTo>
                    <a:lnTo>
                      <a:pt x="453" y="1149"/>
                    </a:lnTo>
                    <a:lnTo>
                      <a:pt x="465" y="1112"/>
                    </a:lnTo>
                    <a:lnTo>
                      <a:pt x="485" y="1076"/>
                    </a:lnTo>
                    <a:lnTo>
                      <a:pt x="511" y="1043"/>
                    </a:lnTo>
                    <a:lnTo>
                      <a:pt x="538" y="1012"/>
                    </a:lnTo>
                    <a:lnTo>
                      <a:pt x="573" y="980"/>
                    </a:lnTo>
                    <a:close/>
                    <a:moveTo>
                      <a:pt x="380" y="0"/>
                    </a:moveTo>
                    <a:lnTo>
                      <a:pt x="418" y="1"/>
                    </a:lnTo>
                    <a:lnTo>
                      <a:pt x="454" y="7"/>
                    </a:lnTo>
                    <a:lnTo>
                      <a:pt x="487" y="14"/>
                    </a:lnTo>
                    <a:lnTo>
                      <a:pt x="518" y="23"/>
                    </a:lnTo>
                    <a:lnTo>
                      <a:pt x="544" y="38"/>
                    </a:lnTo>
                    <a:lnTo>
                      <a:pt x="564" y="54"/>
                    </a:lnTo>
                    <a:lnTo>
                      <a:pt x="578" y="74"/>
                    </a:lnTo>
                    <a:lnTo>
                      <a:pt x="585" y="100"/>
                    </a:lnTo>
                    <a:lnTo>
                      <a:pt x="585" y="129"/>
                    </a:lnTo>
                    <a:lnTo>
                      <a:pt x="576" y="138"/>
                    </a:lnTo>
                    <a:lnTo>
                      <a:pt x="562" y="150"/>
                    </a:lnTo>
                    <a:lnTo>
                      <a:pt x="545" y="161"/>
                    </a:lnTo>
                    <a:lnTo>
                      <a:pt x="524" y="170"/>
                    </a:lnTo>
                    <a:lnTo>
                      <a:pt x="496" y="176"/>
                    </a:lnTo>
                    <a:lnTo>
                      <a:pt x="467" y="176"/>
                    </a:lnTo>
                    <a:lnTo>
                      <a:pt x="433" y="169"/>
                    </a:lnTo>
                    <a:lnTo>
                      <a:pt x="407" y="160"/>
                    </a:lnTo>
                    <a:lnTo>
                      <a:pt x="378" y="149"/>
                    </a:lnTo>
                    <a:lnTo>
                      <a:pt x="345" y="138"/>
                    </a:lnTo>
                    <a:lnTo>
                      <a:pt x="313" y="127"/>
                    </a:lnTo>
                    <a:lnTo>
                      <a:pt x="278" y="116"/>
                    </a:lnTo>
                    <a:lnTo>
                      <a:pt x="245" y="109"/>
                    </a:lnTo>
                    <a:lnTo>
                      <a:pt x="213" y="103"/>
                    </a:lnTo>
                    <a:lnTo>
                      <a:pt x="182" y="100"/>
                    </a:lnTo>
                    <a:lnTo>
                      <a:pt x="154" y="101"/>
                    </a:lnTo>
                    <a:lnTo>
                      <a:pt x="133" y="109"/>
                    </a:lnTo>
                    <a:lnTo>
                      <a:pt x="114" y="121"/>
                    </a:lnTo>
                    <a:lnTo>
                      <a:pt x="102" y="140"/>
                    </a:lnTo>
                    <a:lnTo>
                      <a:pt x="105" y="174"/>
                    </a:lnTo>
                    <a:lnTo>
                      <a:pt x="120" y="203"/>
                    </a:lnTo>
                    <a:lnTo>
                      <a:pt x="142" y="229"/>
                    </a:lnTo>
                    <a:lnTo>
                      <a:pt x="171" y="250"/>
                    </a:lnTo>
                    <a:lnTo>
                      <a:pt x="205" y="270"/>
                    </a:lnTo>
                    <a:lnTo>
                      <a:pt x="247" y="289"/>
                    </a:lnTo>
                    <a:lnTo>
                      <a:pt x="293" y="303"/>
                    </a:lnTo>
                    <a:lnTo>
                      <a:pt x="344" y="316"/>
                    </a:lnTo>
                    <a:lnTo>
                      <a:pt x="398" y="327"/>
                    </a:lnTo>
                    <a:lnTo>
                      <a:pt x="454" y="336"/>
                    </a:lnTo>
                    <a:lnTo>
                      <a:pt x="513" y="345"/>
                    </a:lnTo>
                    <a:lnTo>
                      <a:pt x="571" y="352"/>
                    </a:lnTo>
                    <a:lnTo>
                      <a:pt x="631" y="360"/>
                    </a:lnTo>
                    <a:lnTo>
                      <a:pt x="691" y="365"/>
                    </a:lnTo>
                    <a:lnTo>
                      <a:pt x="749" y="372"/>
                    </a:lnTo>
                    <a:lnTo>
                      <a:pt x="805" y="380"/>
                    </a:lnTo>
                    <a:lnTo>
                      <a:pt x="858" y="387"/>
                    </a:lnTo>
                    <a:lnTo>
                      <a:pt x="907" y="394"/>
                    </a:lnTo>
                    <a:lnTo>
                      <a:pt x="954" y="405"/>
                    </a:lnTo>
                    <a:lnTo>
                      <a:pt x="994" y="416"/>
                    </a:lnTo>
                    <a:lnTo>
                      <a:pt x="1029" y="429"/>
                    </a:lnTo>
                    <a:lnTo>
                      <a:pt x="1053" y="440"/>
                    </a:lnTo>
                    <a:lnTo>
                      <a:pt x="1080" y="454"/>
                    </a:lnTo>
                    <a:lnTo>
                      <a:pt x="1105" y="472"/>
                    </a:lnTo>
                    <a:lnTo>
                      <a:pt x="1133" y="494"/>
                    </a:lnTo>
                    <a:lnTo>
                      <a:pt x="1156" y="518"/>
                    </a:lnTo>
                    <a:lnTo>
                      <a:pt x="1178" y="543"/>
                    </a:lnTo>
                    <a:lnTo>
                      <a:pt x="1196" y="572"/>
                    </a:lnTo>
                    <a:lnTo>
                      <a:pt x="1207" y="605"/>
                    </a:lnTo>
                    <a:lnTo>
                      <a:pt x="1213" y="638"/>
                    </a:lnTo>
                    <a:lnTo>
                      <a:pt x="1209" y="674"/>
                    </a:lnTo>
                    <a:lnTo>
                      <a:pt x="1196" y="712"/>
                    </a:lnTo>
                    <a:lnTo>
                      <a:pt x="1180" y="743"/>
                    </a:lnTo>
                    <a:lnTo>
                      <a:pt x="1162" y="770"/>
                    </a:lnTo>
                    <a:lnTo>
                      <a:pt x="1142" y="794"/>
                    </a:lnTo>
                    <a:lnTo>
                      <a:pt x="1116" y="816"/>
                    </a:lnTo>
                    <a:lnTo>
                      <a:pt x="1071" y="854"/>
                    </a:lnTo>
                    <a:lnTo>
                      <a:pt x="1024" y="887"/>
                    </a:lnTo>
                    <a:lnTo>
                      <a:pt x="976" y="914"/>
                    </a:lnTo>
                    <a:lnTo>
                      <a:pt x="925" y="940"/>
                    </a:lnTo>
                    <a:lnTo>
                      <a:pt x="829" y="892"/>
                    </a:lnTo>
                    <a:lnTo>
                      <a:pt x="829" y="872"/>
                    </a:lnTo>
                    <a:lnTo>
                      <a:pt x="862" y="852"/>
                    </a:lnTo>
                    <a:lnTo>
                      <a:pt x="896" y="836"/>
                    </a:lnTo>
                    <a:lnTo>
                      <a:pt x="934" y="818"/>
                    </a:lnTo>
                    <a:lnTo>
                      <a:pt x="973" y="800"/>
                    </a:lnTo>
                    <a:lnTo>
                      <a:pt x="1005" y="776"/>
                    </a:lnTo>
                    <a:lnTo>
                      <a:pt x="1007" y="774"/>
                    </a:lnTo>
                    <a:lnTo>
                      <a:pt x="1009" y="772"/>
                    </a:lnTo>
                    <a:lnTo>
                      <a:pt x="1011" y="769"/>
                    </a:lnTo>
                    <a:lnTo>
                      <a:pt x="1013" y="765"/>
                    </a:lnTo>
                    <a:lnTo>
                      <a:pt x="1016" y="761"/>
                    </a:lnTo>
                    <a:lnTo>
                      <a:pt x="1018" y="758"/>
                    </a:lnTo>
                    <a:lnTo>
                      <a:pt x="1020" y="758"/>
                    </a:lnTo>
                    <a:lnTo>
                      <a:pt x="1024" y="758"/>
                    </a:lnTo>
                    <a:lnTo>
                      <a:pt x="1025" y="760"/>
                    </a:lnTo>
                    <a:lnTo>
                      <a:pt x="1044" y="723"/>
                    </a:lnTo>
                    <a:lnTo>
                      <a:pt x="1053" y="689"/>
                    </a:lnTo>
                    <a:lnTo>
                      <a:pt x="1053" y="656"/>
                    </a:lnTo>
                    <a:lnTo>
                      <a:pt x="1044" y="627"/>
                    </a:lnTo>
                    <a:lnTo>
                      <a:pt x="1027" y="600"/>
                    </a:lnTo>
                    <a:lnTo>
                      <a:pt x="1005" y="574"/>
                    </a:lnTo>
                    <a:lnTo>
                      <a:pt x="978" y="552"/>
                    </a:lnTo>
                    <a:lnTo>
                      <a:pt x="945" y="532"/>
                    </a:lnTo>
                    <a:lnTo>
                      <a:pt x="898" y="512"/>
                    </a:lnTo>
                    <a:lnTo>
                      <a:pt x="845" y="498"/>
                    </a:lnTo>
                    <a:lnTo>
                      <a:pt x="787" y="490"/>
                    </a:lnTo>
                    <a:lnTo>
                      <a:pt x="727" y="483"/>
                    </a:lnTo>
                    <a:lnTo>
                      <a:pt x="665" y="480"/>
                    </a:lnTo>
                    <a:lnTo>
                      <a:pt x="604" y="474"/>
                    </a:lnTo>
                    <a:lnTo>
                      <a:pt x="542" y="469"/>
                    </a:lnTo>
                    <a:lnTo>
                      <a:pt x="482" y="460"/>
                    </a:lnTo>
                    <a:lnTo>
                      <a:pt x="396" y="441"/>
                    </a:lnTo>
                    <a:lnTo>
                      <a:pt x="318" y="420"/>
                    </a:lnTo>
                    <a:lnTo>
                      <a:pt x="244" y="392"/>
                    </a:lnTo>
                    <a:lnTo>
                      <a:pt x="176" y="360"/>
                    </a:lnTo>
                    <a:lnTo>
                      <a:pt x="113" y="316"/>
                    </a:lnTo>
                    <a:lnTo>
                      <a:pt x="94" y="301"/>
                    </a:lnTo>
                    <a:lnTo>
                      <a:pt x="74" y="285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6" y="221"/>
                    </a:lnTo>
                    <a:lnTo>
                      <a:pt x="5" y="194"/>
                    </a:lnTo>
                    <a:lnTo>
                      <a:pt x="0" y="163"/>
                    </a:lnTo>
                    <a:lnTo>
                      <a:pt x="5" y="129"/>
                    </a:lnTo>
                    <a:lnTo>
                      <a:pt x="16" y="100"/>
                    </a:lnTo>
                    <a:lnTo>
                      <a:pt x="34" y="76"/>
                    </a:lnTo>
                    <a:lnTo>
                      <a:pt x="58" y="58"/>
                    </a:lnTo>
                    <a:lnTo>
                      <a:pt x="85" y="41"/>
                    </a:lnTo>
                    <a:lnTo>
                      <a:pt x="114" y="30"/>
                    </a:lnTo>
                    <a:lnTo>
                      <a:pt x="147" y="23"/>
                    </a:lnTo>
                    <a:lnTo>
                      <a:pt x="180" y="18"/>
                    </a:lnTo>
                    <a:lnTo>
                      <a:pt x="213" y="12"/>
                    </a:lnTo>
                    <a:lnTo>
                      <a:pt x="245" y="10"/>
                    </a:lnTo>
                    <a:lnTo>
                      <a:pt x="274" y="9"/>
                    </a:lnTo>
                    <a:lnTo>
                      <a:pt x="302" y="7"/>
                    </a:lnTo>
                    <a:lnTo>
                      <a:pt x="324" y="3"/>
                    </a:lnTo>
                    <a:lnTo>
                      <a:pt x="342" y="0"/>
                    </a:lnTo>
                    <a:lnTo>
                      <a:pt x="3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01" name="Freeform 45">
                <a:extLst>
                  <a:ext uri="{FF2B5EF4-FFF2-40B4-BE49-F238E27FC236}">
                    <a16:creationId xmlns:a16="http://schemas.microsoft.com/office/drawing/2014/main" id="{54A6046F-A548-4F10-BF69-09C9A49E3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41671" y="2252358"/>
                <a:ext cx="1951038" cy="3489266"/>
              </a:xfrm>
              <a:custGeom>
                <a:avLst/>
                <a:gdLst>
                  <a:gd name="T0" fmla="*/ 391 w 1229"/>
                  <a:gd name="T1" fmla="*/ 1534 h 2283"/>
                  <a:gd name="T2" fmla="*/ 371 w 1229"/>
                  <a:gd name="T3" fmla="*/ 1636 h 2283"/>
                  <a:gd name="T4" fmla="*/ 353 w 1229"/>
                  <a:gd name="T5" fmla="*/ 1749 h 2283"/>
                  <a:gd name="T6" fmla="*/ 416 w 1229"/>
                  <a:gd name="T7" fmla="*/ 1823 h 2283"/>
                  <a:gd name="T8" fmla="*/ 511 w 1229"/>
                  <a:gd name="T9" fmla="*/ 1894 h 2283"/>
                  <a:gd name="T10" fmla="*/ 586 w 1229"/>
                  <a:gd name="T11" fmla="*/ 1992 h 2283"/>
                  <a:gd name="T12" fmla="*/ 596 w 1229"/>
                  <a:gd name="T13" fmla="*/ 2154 h 2283"/>
                  <a:gd name="T14" fmla="*/ 535 w 1229"/>
                  <a:gd name="T15" fmla="*/ 2283 h 2283"/>
                  <a:gd name="T16" fmla="*/ 536 w 1229"/>
                  <a:gd name="T17" fmla="*/ 2091 h 2283"/>
                  <a:gd name="T18" fmla="*/ 480 w 1229"/>
                  <a:gd name="T19" fmla="*/ 1969 h 2283"/>
                  <a:gd name="T20" fmla="*/ 369 w 1229"/>
                  <a:gd name="T21" fmla="*/ 1874 h 2283"/>
                  <a:gd name="T22" fmla="*/ 269 w 1229"/>
                  <a:gd name="T23" fmla="*/ 1763 h 2283"/>
                  <a:gd name="T24" fmla="*/ 260 w 1229"/>
                  <a:gd name="T25" fmla="*/ 1627 h 2283"/>
                  <a:gd name="T26" fmla="*/ 351 w 1229"/>
                  <a:gd name="T27" fmla="*/ 1516 h 2283"/>
                  <a:gd name="T28" fmla="*/ 276 w 1229"/>
                  <a:gd name="T29" fmla="*/ 518 h 2283"/>
                  <a:gd name="T30" fmla="*/ 255 w 1229"/>
                  <a:gd name="T31" fmla="*/ 541 h 2283"/>
                  <a:gd name="T32" fmla="*/ 156 w 1229"/>
                  <a:gd name="T33" fmla="*/ 660 h 2283"/>
                  <a:gd name="T34" fmla="*/ 207 w 1229"/>
                  <a:gd name="T35" fmla="*/ 787 h 2283"/>
                  <a:gd name="T36" fmla="*/ 362 w 1229"/>
                  <a:gd name="T37" fmla="*/ 876 h 2283"/>
                  <a:gd name="T38" fmla="*/ 540 w 1229"/>
                  <a:gd name="T39" fmla="*/ 941 h 2283"/>
                  <a:gd name="T40" fmla="*/ 691 w 1229"/>
                  <a:gd name="T41" fmla="*/ 1034 h 2283"/>
                  <a:gd name="T42" fmla="*/ 760 w 1229"/>
                  <a:gd name="T43" fmla="*/ 1185 h 2283"/>
                  <a:gd name="T44" fmla="*/ 715 w 1229"/>
                  <a:gd name="T45" fmla="*/ 1332 h 2283"/>
                  <a:gd name="T46" fmla="*/ 627 w 1229"/>
                  <a:gd name="T47" fmla="*/ 1440 h 2283"/>
                  <a:gd name="T48" fmla="*/ 567 w 1229"/>
                  <a:gd name="T49" fmla="*/ 1460 h 2283"/>
                  <a:gd name="T50" fmla="*/ 582 w 1229"/>
                  <a:gd name="T51" fmla="*/ 1354 h 2283"/>
                  <a:gd name="T52" fmla="*/ 651 w 1229"/>
                  <a:gd name="T53" fmla="*/ 1223 h 2283"/>
                  <a:gd name="T54" fmla="*/ 596 w 1229"/>
                  <a:gd name="T55" fmla="*/ 1092 h 2283"/>
                  <a:gd name="T56" fmla="*/ 433 w 1229"/>
                  <a:gd name="T57" fmla="*/ 1007 h 2283"/>
                  <a:gd name="T58" fmla="*/ 273 w 1229"/>
                  <a:gd name="T59" fmla="*/ 940 h 2283"/>
                  <a:gd name="T60" fmla="*/ 111 w 1229"/>
                  <a:gd name="T61" fmla="*/ 841 h 2283"/>
                  <a:gd name="T62" fmla="*/ 11 w 1229"/>
                  <a:gd name="T63" fmla="*/ 718 h 2283"/>
                  <a:gd name="T64" fmla="*/ 26 w 1229"/>
                  <a:gd name="T65" fmla="*/ 571 h 2283"/>
                  <a:gd name="T66" fmla="*/ 864 w 1229"/>
                  <a:gd name="T67" fmla="*/ 1 h 2283"/>
                  <a:gd name="T68" fmla="*/ 1056 w 1229"/>
                  <a:gd name="T69" fmla="*/ 31 h 2283"/>
                  <a:gd name="T70" fmla="*/ 1206 w 1229"/>
                  <a:gd name="T71" fmla="*/ 101 h 2283"/>
                  <a:gd name="T72" fmla="*/ 1215 w 1229"/>
                  <a:gd name="T73" fmla="*/ 218 h 2283"/>
                  <a:gd name="T74" fmla="*/ 1135 w 1229"/>
                  <a:gd name="T75" fmla="*/ 311 h 2283"/>
                  <a:gd name="T76" fmla="*/ 1046 w 1229"/>
                  <a:gd name="T77" fmla="*/ 369 h 2283"/>
                  <a:gd name="T78" fmla="*/ 902 w 1229"/>
                  <a:gd name="T79" fmla="*/ 432 h 2283"/>
                  <a:gd name="T80" fmla="*/ 735 w 1229"/>
                  <a:gd name="T81" fmla="*/ 396 h 2283"/>
                  <a:gd name="T82" fmla="*/ 624 w 1229"/>
                  <a:gd name="T83" fmla="*/ 360 h 2283"/>
                  <a:gd name="T84" fmla="*/ 816 w 1229"/>
                  <a:gd name="T85" fmla="*/ 340 h 2283"/>
                  <a:gd name="T86" fmla="*/ 1020 w 1229"/>
                  <a:gd name="T87" fmla="*/ 280 h 2283"/>
                  <a:gd name="T88" fmla="*/ 1126 w 1229"/>
                  <a:gd name="T89" fmla="*/ 192 h 2283"/>
                  <a:gd name="T90" fmla="*/ 1107 w 1229"/>
                  <a:gd name="T91" fmla="*/ 127 h 2283"/>
                  <a:gd name="T92" fmla="*/ 1004 w 1229"/>
                  <a:gd name="T93" fmla="*/ 114 h 2283"/>
                  <a:gd name="T94" fmla="*/ 891 w 1229"/>
                  <a:gd name="T95" fmla="*/ 131 h 2283"/>
                  <a:gd name="T96" fmla="*/ 778 w 1229"/>
                  <a:gd name="T97" fmla="*/ 174 h 2283"/>
                  <a:gd name="T98" fmla="*/ 655 w 1229"/>
                  <a:gd name="T99" fmla="*/ 165 h 2283"/>
                  <a:gd name="T100" fmla="*/ 633 w 1229"/>
                  <a:gd name="T101" fmla="*/ 98 h 2283"/>
                  <a:gd name="T102" fmla="*/ 738 w 1229"/>
                  <a:gd name="T103" fmla="*/ 11 h 2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29" h="2283">
                    <a:moveTo>
                      <a:pt x="351" y="1516"/>
                    </a:moveTo>
                    <a:lnTo>
                      <a:pt x="367" y="1521"/>
                    </a:lnTo>
                    <a:lnTo>
                      <a:pt x="382" y="1527"/>
                    </a:lnTo>
                    <a:lnTo>
                      <a:pt x="391" y="1534"/>
                    </a:lnTo>
                    <a:lnTo>
                      <a:pt x="396" y="1551"/>
                    </a:lnTo>
                    <a:lnTo>
                      <a:pt x="396" y="1572"/>
                    </a:lnTo>
                    <a:lnTo>
                      <a:pt x="395" y="1600"/>
                    </a:lnTo>
                    <a:lnTo>
                      <a:pt x="371" y="1636"/>
                    </a:lnTo>
                    <a:lnTo>
                      <a:pt x="356" y="1669"/>
                    </a:lnTo>
                    <a:lnTo>
                      <a:pt x="349" y="1698"/>
                    </a:lnTo>
                    <a:lnTo>
                      <a:pt x="347" y="1725"/>
                    </a:lnTo>
                    <a:lnTo>
                      <a:pt x="353" y="1749"/>
                    </a:lnTo>
                    <a:lnTo>
                      <a:pt x="364" y="1769"/>
                    </a:lnTo>
                    <a:lnTo>
                      <a:pt x="378" y="1789"/>
                    </a:lnTo>
                    <a:lnTo>
                      <a:pt x="396" y="1807"/>
                    </a:lnTo>
                    <a:lnTo>
                      <a:pt x="416" y="1823"/>
                    </a:lnTo>
                    <a:lnTo>
                      <a:pt x="440" y="1841"/>
                    </a:lnTo>
                    <a:lnTo>
                      <a:pt x="464" y="1858"/>
                    </a:lnTo>
                    <a:lnTo>
                      <a:pt x="487" y="1876"/>
                    </a:lnTo>
                    <a:lnTo>
                      <a:pt x="511" y="1894"/>
                    </a:lnTo>
                    <a:lnTo>
                      <a:pt x="535" y="1914"/>
                    </a:lnTo>
                    <a:lnTo>
                      <a:pt x="555" y="1934"/>
                    </a:lnTo>
                    <a:lnTo>
                      <a:pt x="571" y="1960"/>
                    </a:lnTo>
                    <a:lnTo>
                      <a:pt x="586" y="1992"/>
                    </a:lnTo>
                    <a:lnTo>
                      <a:pt x="596" y="2031"/>
                    </a:lnTo>
                    <a:lnTo>
                      <a:pt x="602" y="2071"/>
                    </a:lnTo>
                    <a:lnTo>
                      <a:pt x="602" y="2112"/>
                    </a:lnTo>
                    <a:lnTo>
                      <a:pt x="596" y="2154"/>
                    </a:lnTo>
                    <a:lnTo>
                      <a:pt x="587" y="2194"/>
                    </a:lnTo>
                    <a:lnTo>
                      <a:pt x="575" y="2231"/>
                    </a:lnTo>
                    <a:lnTo>
                      <a:pt x="556" y="2260"/>
                    </a:lnTo>
                    <a:lnTo>
                      <a:pt x="535" y="2283"/>
                    </a:lnTo>
                    <a:lnTo>
                      <a:pt x="536" y="2231"/>
                    </a:lnTo>
                    <a:lnTo>
                      <a:pt x="538" y="2180"/>
                    </a:lnTo>
                    <a:lnTo>
                      <a:pt x="540" y="2134"/>
                    </a:lnTo>
                    <a:lnTo>
                      <a:pt x="536" y="2091"/>
                    </a:lnTo>
                    <a:lnTo>
                      <a:pt x="529" y="2049"/>
                    </a:lnTo>
                    <a:lnTo>
                      <a:pt x="515" y="2011"/>
                    </a:lnTo>
                    <a:lnTo>
                      <a:pt x="500" y="1991"/>
                    </a:lnTo>
                    <a:lnTo>
                      <a:pt x="480" y="1969"/>
                    </a:lnTo>
                    <a:lnTo>
                      <a:pt x="456" y="1947"/>
                    </a:lnTo>
                    <a:lnTo>
                      <a:pt x="429" y="1923"/>
                    </a:lnTo>
                    <a:lnTo>
                      <a:pt x="400" y="1900"/>
                    </a:lnTo>
                    <a:lnTo>
                      <a:pt x="369" y="1874"/>
                    </a:lnTo>
                    <a:lnTo>
                      <a:pt x="340" y="1849"/>
                    </a:lnTo>
                    <a:lnTo>
                      <a:pt x="313" y="1821"/>
                    </a:lnTo>
                    <a:lnTo>
                      <a:pt x="289" y="1794"/>
                    </a:lnTo>
                    <a:lnTo>
                      <a:pt x="269" y="1763"/>
                    </a:lnTo>
                    <a:lnTo>
                      <a:pt x="255" y="1732"/>
                    </a:lnTo>
                    <a:lnTo>
                      <a:pt x="247" y="1700"/>
                    </a:lnTo>
                    <a:lnTo>
                      <a:pt x="249" y="1663"/>
                    </a:lnTo>
                    <a:lnTo>
                      <a:pt x="260" y="1627"/>
                    </a:lnTo>
                    <a:lnTo>
                      <a:pt x="284" y="1587"/>
                    </a:lnTo>
                    <a:lnTo>
                      <a:pt x="304" y="1561"/>
                    </a:lnTo>
                    <a:lnTo>
                      <a:pt x="327" y="1538"/>
                    </a:lnTo>
                    <a:lnTo>
                      <a:pt x="351" y="1516"/>
                    </a:lnTo>
                    <a:close/>
                    <a:moveTo>
                      <a:pt x="95" y="491"/>
                    </a:moveTo>
                    <a:lnTo>
                      <a:pt x="264" y="516"/>
                    </a:lnTo>
                    <a:lnTo>
                      <a:pt x="267" y="518"/>
                    </a:lnTo>
                    <a:lnTo>
                      <a:pt x="276" y="518"/>
                    </a:lnTo>
                    <a:lnTo>
                      <a:pt x="289" y="516"/>
                    </a:lnTo>
                    <a:lnTo>
                      <a:pt x="298" y="516"/>
                    </a:lnTo>
                    <a:lnTo>
                      <a:pt x="304" y="520"/>
                    </a:lnTo>
                    <a:lnTo>
                      <a:pt x="255" y="541"/>
                    </a:lnTo>
                    <a:lnTo>
                      <a:pt x="216" y="569"/>
                    </a:lnTo>
                    <a:lnTo>
                      <a:pt x="187" y="596"/>
                    </a:lnTo>
                    <a:lnTo>
                      <a:pt x="167" y="627"/>
                    </a:lnTo>
                    <a:lnTo>
                      <a:pt x="156" y="660"/>
                    </a:lnTo>
                    <a:lnTo>
                      <a:pt x="155" y="692"/>
                    </a:lnTo>
                    <a:lnTo>
                      <a:pt x="162" y="723"/>
                    </a:lnTo>
                    <a:lnTo>
                      <a:pt x="180" y="756"/>
                    </a:lnTo>
                    <a:lnTo>
                      <a:pt x="207" y="787"/>
                    </a:lnTo>
                    <a:lnTo>
                      <a:pt x="242" y="814"/>
                    </a:lnTo>
                    <a:lnTo>
                      <a:pt x="278" y="838"/>
                    </a:lnTo>
                    <a:lnTo>
                      <a:pt x="320" y="858"/>
                    </a:lnTo>
                    <a:lnTo>
                      <a:pt x="362" y="876"/>
                    </a:lnTo>
                    <a:lnTo>
                      <a:pt x="406" y="892"/>
                    </a:lnTo>
                    <a:lnTo>
                      <a:pt x="451" y="909"/>
                    </a:lnTo>
                    <a:lnTo>
                      <a:pt x="496" y="925"/>
                    </a:lnTo>
                    <a:lnTo>
                      <a:pt x="540" y="941"/>
                    </a:lnTo>
                    <a:lnTo>
                      <a:pt x="582" y="960"/>
                    </a:lnTo>
                    <a:lnTo>
                      <a:pt x="622" y="981"/>
                    </a:lnTo>
                    <a:lnTo>
                      <a:pt x="658" y="1005"/>
                    </a:lnTo>
                    <a:lnTo>
                      <a:pt x="691" y="1034"/>
                    </a:lnTo>
                    <a:lnTo>
                      <a:pt x="720" y="1069"/>
                    </a:lnTo>
                    <a:lnTo>
                      <a:pt x="744" y="1107"/>
                    </a:lnTo>
                    <a:lnTo>
                      <a:pt x="756" y="1145"/>
                    </a:lnTo>
                    <a:lnTo>
                      <a:pt x="760" y="1185"/>
                    </a:lnTo>
                    <a:lnTo>
                      <a:pt x="758" y="1223"/>
                    </a:lnTo>
                    <a:lnTo>
                      <a:pt x="749" y="1261"/>
                    </a:lnTo>
                    <a:lnTo>
                      <a:pt x="735" y="1298"/>
                    </a:lnTo>
                    <a:lnTo>
                      <a:pt x="715" y="1332"/>
                    </a:lnTo>
                    <a:lnTo>
                      <a:pt x="695" y="1365"/>
                    </a:lnTo>
                    <a:lnTo>
                      <a:pt x="671" y="1394"/>
                    </a:lnTo>
                    <a:lnTo>
                      <a:pt x="649" y="1418"/>
                    </a:lnTo>
                    <a:lnTo>
                      <a:pt x="627" y="1440"/>
                    </a:lnTo>
                    <a:lnTo>
                      <a:pt x="607" y="1454"/>
                    </a:lnTo>
                    <a:lnTo>
                      <a:pt x="591" y="1463"/>
                    </a:lnTo>
                    <a:lnTo>
                      <a:pt x="578" y="1467"/>
                    </a:lnTo>
                    <a:lnTo>
                      <a:pt x="567" y="1460"/>
                    </a:lnTo>
                    <a:lnTo>
                      <a:pt x="555" y="1451"/>
                    </a:lnTo>
                    <a:lnTo>
                      <a:pt x="544" y="1443"/>
                    </a:lnTo>
                    <a:lnTo>
                      <a:pt x="547" y="1383"/>
                    </a:lnTo>
                    <a:lnTo>
                      <a:pt x="582" y="1354"/>
                    </a:lnTo>
                    <a:lnTo>
                      <a:pt x="611" y="1323"/>
                    </a:lnTo>
                    <a:lnTo>
                      <a:pt x="633" y="1291"/>
                    </a:lnTo>
                    <a:lnTo>
                      <a:pt x="646" y="1258"/>
                    </a:lnTo>
                    <a:lnTo>
                      <a:pt x="651" y="1223"/>
                    </a:lnTo>
                    <a:lnTo>
                      <a:pt x="649" y="1189"/>
                    </a:lnTo>
                    <a:lnTo>
                      <a:pt x="640" y="1154"/>
                    </a:lnTo>
                    <a:lnTo>
                      <a:pt x="622" y="1121"/>
                    </a:lnTo>
                    <a:lnTo>
                      <a:pt x="596" y="1092"/>
                    </a:lnTo>
                    <a:lnTo>
                      <a:pt x="562" y="1063"/>
                    </a:lnTo>
                    <a:lnTo>
                      <a:pt x="518" y="1040"/>
                    </a:lnTo>
                    <a:lnTo>
                      <a:pt x="467" y="1020"/>
                    </a:lnTo>
                    <a:lnTo>
                      <a:pt x="433" y="1007"/>
                    </a:lnTo>
                    <a:lnTo>
                      <a:pt x="396" y="994"/>
                    </a:lnTo>
                    <a:lnTo>
                      <a:pt x="356" y="978"/>
                    </a:lnTo>
                    <a:lnTo>
                      <a:pt x="315" y="960"/>
                    </a:lnTo>
                    <a:lnTo>
                      <a:pt x="273" y="940"/>
                    </a:lnTo>
                    <a:lnTo>
                      <a:pt x="229" y="918"/>
                    </a:lnTo>
                    <a:lnTo>
                      <a:pt x="187" y="894"/>
                    </a:lnTo>
                    <a:lnTo>
                      <a:pt x="149" y="869"/>
                    </a:lnTo>
                    <a:lnTo>
                      <a:pt x="111" y="841"/>
                    </a:lnTo>
                    <a:lnTo>
                      <a:pt x="78" y="812"/>
                    </a:lnTo>
                    <a:lnTo>
                      <a:pt x="51" y="783"/>
                    </a:lnTo>
                    <a:lnTo>
                      <a:pt x="27" y="751"/>
                    </a:lnTo>
                    <a:lnTo>
                      <a:pt x="11" y="718"/>
                    </a:lnTo>
                    <a:lnTo>
                      <a:pt x="2" y="683"/>
                    </a:lnTo>
                    <a:lnTo>
                      <a:pt x="0" y="647"/>
                    </a:lnTo>
                    <a:lnTo>
                      <a:pt x="7" y="609"/>
                    </a:lnTo>
                    <a:lnTo>
                      <a:pt x="26" y="571"/>
                    </a:lnTo>
                    <a:lnTo>
                      <a:pt x="55" y="532"/>
                    </a:lnTo>
                    <a:lnTo>
                      <a:pt x="95" y="491"/>
                    </a:lnTo>
                    <a:close/>
                    <a:moveTo>
                      <a:pt x="822" y="0"/>
                    </a:moveTo>
                    <a:lnTo>
                      <a:pt x="864" y="1"/>
                    </a:lnTo>
                    <a:lnTo>
                      <a:pt x="909" y="5"/>
                    </a:lnTo>
                    <a:lnTo>
                      <a:pt x="958" y="11"/>
                    </a:lnTo>
                    <a:lnTo>
                      <a:pt x="1007" y="18"/>
                    </a:lnTo>
                    <a:lnTo>
                      <a:pt x="1056" y="31"/>
                    </a:lnTo>
                    <a:lnTo>
                      <a:pt x="1102" y="43"/>
                    </a:lnTo>
                    <a:lnTo>
                      <a:pt x="1144" y="60"/>
                    </a:lnTo>
                    <a:lnTo>
                      <a:pt x="1178" y="80"/>
                    </a:lnTo>
                    <a:lnTo>
                      <a:pt x="1206" y="101"/>
                    </a:lnTo>
                    <a:lnTo>
                      <a:pt x="1224" y="127"/>
                    </a:lnTo>
                    <a:lnTo>
                      <a:pt x="1229" y="158"/>
                    </a:lnTo>
                    <a:lnTo>
                      <a:pt x="1226" y="189"/>
                    </a:lnTo>
                    <a:lnTo>
                      <a:pt x="1215" y="218"/>
                    </a:lnTo>
                    <a:lnTo>
                      <a:pt x="1198" y="245"/>
                    </a:lnTo>
                    <a:lnTo>
                      <a:pt x="1176" y="271"/>
                    </a:lnTo>
                    <a:lnTo>
                      <a:pt x="1156" y="292"/>
                    </a:lnTo>
                    <a:lnTo>
                      <a:pt x="1135" y="311"/>
                    </a:lnTo>
                    <a:lnTo>
                      <a:pt x="1118" y="325"/>
                    </a:lnTo>
                    <a:lnTo>
                      <a:pt x="1100" y="336"/>
                    </a:lnTo>
                    <a:lnTo>
                      <a:pt x="1076" y="351"/>
                    </a:lnTo>
                    <a:lnTo>
                      <a:pt x="1046" y="369"/>
                    </a:lnTo>
                    <a:lnTo>
                      <a:pt x="1011" y="385"/>
                    </a:lnTo>
                    <a:lnTo>
                      <a:pt x="975" y="403"/>
                    </a:lnTo>
                    <a:lnTo>
                      <a:pt x="936" y="420"/>
                    </a:lnTo>
                    <a:lnTo>
                      <a:pt x="902" y="432"/>
                    </a:lnTo>
                    <a:lnTo>
                      <a:pt x="867" y="443"/>
                    </a:lnTo>
                    <a:lnTo>
                      <a:pt x="838" y="447"/>
                    </a:lnTo>
                    <a:lnTo>
                      <a:pt x="787" y="421"/>
                    </a:lnTo>
                    <a:lnTo>
                      <a:pt x="735" y="396"/>
                    </a:lnTo>
                    <a:lnTo>
                      <a:pt x="711" y="387"/>
                    </a:lnTo>
                    <a:lnTo>
                      <a:pt x="678" y="378"/>
                    </a:lnTo>
                    <a:lnTo>
                      <a:pt x="647" y="369"/>
                    </a:lnTo>
                    <a:lnTo>
                      <a:pt x="624" y="360"/>
                    </a:lnTo>
                    <a:lnTo>
                      <a:pt x="664" y="358"/>
                    </a:lnTo>
                    <a:lnTo>
                      <a:pt x="711" y="354"/>
                    </a:lnTo>
                    <a:lnTo>
                      <a:pt x="762" y="349"/>
                    </a:lnTo>
                    <a:lnTo>
                      <a:pt x="816" y="340"/>
                    </a:lnTo>
                    <a:lnTo>
                      <a:pt x="871" y="327"/>
                    </a:lnTo>
                    <a:lnTo>
                      <a:pt x="924" y="314"/>
                    </a:lnTo>
                    <a:lnTo>
                      <a:pt x="975" y="298"/>
                    </a:lnTo>
                    <a:lnTo>
                      <a:pt x="1020" y="280"/>
                    </a:lnTo>
                    <a:lnTo>
                      <a:pt x="1060" y="260"/>
                    </a:lnTo>
                    <a:lnTo>
                      <a:pt x="1091" y="238"/>
                    </a:lnTo>
                    <a:lnTo>
                      <a:pt x="1111" y="214"/>
                    </a:lnTo>
                    <a:lnTo>
                      <a:pt x="1126" y="192"/>
                    </a:lnTo>
                    <a:lnTo>
                      <a:pt x="1131" y="172"/>
                    </a:lnTo>
                    <a:lnTo>
                      <a:pt x="1129" y="154"/>
                    </a:lnTo>
                    <a:lnTo>
                      <a:pt x="1120" y="138"/>
                    </a:lnTo>
                    <a:lnTo>
                      <a:pt x="1107" y="127"/>
                    </a:lnTo>
                    <a:lnTo>
                      <a:pt x="1089" y="120"/>
                    </a:lnTo>
                    <a:lnTo>
                      <a:pt x="1066" y="114"/>
                    </a:lnTo>
                    <a:lnTo>
                      <a:pt x="1036" y="112"/>
                    </a:lnTo>
                    <a:lnTo>
                      <a:pt x="1004" y="114"/>
                    </a:lnTo>
                    <a:lnTo>
                      <a:pt x="969" y="116"/>
                    </a:lnTo>
                    <a:lnTo>
                      <a:pt x="938" y="120"/>
                    </a:lnTo>
                    <a:lnTo>
                      <a:pt x="911" y="125"/>
                    </a:lnTo>
                    <a:lnTo>
                      <a:pt x="891" y="131"/>
                    </a:lnTo>
                    <a:lnTo>
                      <a:pt x="878" y="134"/>
                    </a:lnTo>
                    <a:lnTo>
                      <a:pt x="847" y="154"/>
                    </a:lnTo>
                    <a:lnTo>
                      <a:pt x="813" y="167"/>
                    </a:lnTo>
                    <a:lnTo>
                      <a:pt x="778" y="174"/>
                    </a:lnTo>
                    <a:lnTo>
                      <a:pt x="742" y="178"/>
                    </a:lnTo>
                    <a:lnTo>
                      <a:pt x="709" y="178"/>
                    </a:lnTo>
                    <a:lnTo>
                      <a:pt x="680" y="172"/>
                    </a:lnTo>
                    <a:lnTo>
                      <a:pt x="655" y="165"/>
                    </a:lnTo>
                    <a:lnTo>
                      <a:pt x="636" y="152"/>
                    </a:lnTo>
                    <a:lnTo>
                      <a:pt x="627" y="140"/>
                    </a:lnTo>
                    <a:lnTo>
                      <a:pt x="626" y="120"/>
                    </a:lnTo>
                    <a:lnTo>
                      <a:pt x="633" y="98"/>
                    </a:lnTo>
                    <a:lnTo>
                      <a:pt x="647" y="74"/>
                    </a:lnTo>
                    <a:lnTo>
                      <a:pt x="669" y="51"/>
                    </a:lnTo>
                    <a:lnTo>
                      <a:pt x="700" y="29"/>
                    </a:lnTo>
                    <a:lnTo>
                      <a:pt x="738" y="11"/>
                    </a:lnTo>
                    <a:lnTo>
                      <a:pt x="758" y="5"/>
                    </a:lnTo>
                    <a:lnTo>
                      <a:pt x="786" y="1"/>
                    </a:lnTo>
                    <a:lnTo>
                      <a:pt x="8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02" name="Freeform 18">
                <a:extLst>
                  <a:ext uri="{FF2B5EF4-FFF2-40B4-BE49-F238E27FC236}">
                    <a16:creationId xmlns:a16="http://schemas.microsoft.com/office/drawing/2014/main" id="{D303D11D-7ABC-48FF-82FD-294C459C1E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2550" y="1142826"/>
                <a:ext cx="2363788" cy="985838"/>
              </a:xfrm>
              <a:custGeom>
                <a:avLst/>
                <a:gdLst>
                  <a:gd name="T0" fmla="*/ 548 w 1489"/>
                  <a:gd name="T1" fmla="*/ 1 h 621"/>
                  <a:gd name="T2" fmla="*/ 640 w 1489"/>
                  <a:gd name="T3" fmla="*/ 16 h 621"/>
                  <a:gd name="T4" fmla="*/ 722 w 1489"/>
                  <a:gd name="T5" fmla="*/ 51 h 621"/>
                  <a:gd name="T6" fmla="*/ 786 w 1489"/>
                  <a:gd name="T7" fmla="*/ 80 h 621"/>
                  <a:gd name="T8" fmla="*/ 842 w 1489"/>
                  <a:gd name="T9" fmla="*/ 101 h 621"/>
                  <a:gd name="T10" fmla="*/ 900 w 1489"/>
                  <a:gd name="T11" fmla="*/ 123 h 621"/>
                  <a:gd name="T12" fmla="*/ 973 w 1489"/>
                  <a:gd name="T13" fmla="*/ 151 h 621"/>
                  <a:gd name="T14" fmla="*/ 1064 w 1489"/>
                  <a:gd name="T15" fmla="*/ 180 h 621"/>
                  <a:gd name="T16" fmla="*/ 1171 w 1489"/>
                  <a:gd name="T17" fmla="*/ 192 h 621"/>
                  <a:gd name="T18" fmla="*/ 1286 w 1489"/>
                  <a:gd name="T19" fmla="*/ 192 h 621"/>
                  <a:gd name="T20" fmla="*/ 1389 w 1489"/>
                  <a:gd name="T21" fmla="*/ 181 h 621"/>
                  <a:gd name="T22" fmla="*/ 1464 w 1489"/>
                  <a:gd name="T23" fmla="*/ 167 h 621"/>
                  <a:gd name="T24" fmla="*/ 1486 w 1489"/>
                  <a:gd name="T25" fmla="*/ 174 h 621"/>
                  <a:gd name="T26" fmla="*/ 1489 w 1489"/>
                  <a:gd name="T27" fmla="*/ 192 h 621"/>
                  <a:gd name="T28" fmla="*/ 1469 w 1489"/>
                  <a:gd name="T29" fmla="*/ 227 h 621"/>
                  <a:gd name="T30" fmla="*/ 1433 w 1489"/>
                  <a:gd name="T31" fmla="*/ 272 h 621"/>
                  <a:gd name="T32" fmla="*/ 1377 w 1489"/>
                  <a:gd name="T33" fmla="*/ 311 h 621"/>
                  <a:gd name="T34" fmla="*/ 1293 w 1489"/>
                  <a:gd name="T35" fmla="*/ 341 h 621"/>
                  <a:gd name="T36" fmla="*/ 1177 w 1489"/>
                  <a:gd name="T37" fmla="*/ 360 h 621"/>
                  <a:gd name="T38" fmla="*/ 1171 w 1489"/>
                  <a:gd name="T39" fmla="*/ 387 h 621"/>
                  <a:gd name="T40" fmla="*/ 1155 w 1489"/>
                  <a:gd name="T41" fmla="*/ 409 h 621"/>
                  <a:gd name="T42" fmla="*/ 1122 w 1489"/>
                  <a:gd name="T43" fmla="*/ 423 h 621"/>
                  <a:gd name="T44" fmla="*/ 1069 w 1489"/>
                  <a:gd name="T45" fmla="*/ 429 h 621"/>
                  <a:gd name="T46" fmla="*/ 993 w 1489"/>
                  <a:gd name="T47" fmla="*/ 418 h 621"/>
                  <a:gd name="T48" fmla="*/ 944 w 1489"/>
                  <a:gd name="T49" fmla="*/ 414 h 621"/>
                  <a:gd name="T50" fmla="*/ 944 w 1489"/>
                  <a:gd name="T51" fmla="*/ 431 h 621"/>
                  <a:gd name="T52" fmla="*/ 942 w 1489"/>
                  <a:gd name="T53" fmla="*/ 449 h 621"/>
                  <a:gd name="T54" fmla="*/ 933 w 1489"/>
                  <a:gd name="T55" fmla="*/ 465 h 621"/>
                  <a:gd name="T56" fmla="*/ 909 w 1489"/>
                  <a:gd name="T57" fmla="*/ 480 h 621"/>
                  <a:gd name="T58" fmla="*/ 864 w 1489"/>
                  <a:gd name="T59" fmla="*/ 485 h 621"/>
                  <a:gd name="T60" fmla="*/ 795 w 1489"/>
                  <a:gd name="T61" fmla="*/ 480 h 621"/>
                  <a:gd name="T62" fmla="*/ 733 w 1489"/>
                  <a:gd name="T63" fmla="*/ 505 h 621"/>
                  <a:gd name="T64" fmla="*/ 697 w 1489"/>
                  <a:gd name="T65" fmla="*/ 545 h 621"/>
                  <a:gd name="T66" fmla="*/ 655 w 1489"/>
                  <a:gd name="T67" fmla="*/ 560 h 621"/>
                  <a:gd name="T68" fmla="*/ 611 w 1489"/>
                  <a:gd name="T69" fmla="*/ 556 h 621"/>
                  <a:gd name="T70" fmla="*/ 569 w 1489"/>
                  <a:gd name="T71" fmla="*/ 545 h 621"/>
                  <a:gd name="T72" fmla="*/ 533 w 1489"/>
                  <a:gd name="T73" fmla="*/ 536 h 621"/>
                  <a:gd name="T74" fmla="*/ 499 w 1489"/>
                  <a:gd name="T75" fmla="*/ 565 h 621"/>
                  <a:gd name="T76" fmla="*/ 455 w 1489"/>
                  <a:gd name="T77" fmla="*/ 596 h 621"/>
                  <a:gd name="T78" fmla="*/ 402 w 1489"/>
                  <a:gd name="T79" fmla="*/ 603 h 621"/>
                  <a:gd name="T80" fmla="*/ 348 w 1489"/>
                  <a:gd name="T81" fmla="*/ 592 h 621"/>
                  <a:gd name="T82" fmla="*/ 297 w 1489"/>
                  <a:gd name="T83" fmla="*/ 576 h 621"/>
                  <a:gd name="T84" fmla="*/ 257 w 1489"/>
                  <a:gd name="T85" fmla="*/ 563 h 621"/>
                  <a:gd name="T86" fmla="*/ 199 w 1489"/>
                  <a:gd name="T87" fmla="*/ 612 h 621"/>
                  <a:gd name="T88" fmla="*/ 137 w 1489"/>
                  <a:gd name="T89" fmla="*/ 621 h 621"/>
                  <a:gd name="T90" fmla="*/ 71 w 1489"/>
                  <a:gd name="T91" fmla="*/ 605 h 621"/>
                  <a:gd name="T92" fmla="*/ 0 w 1489"/>
                  <a:gd name="T93" fmla="*/ 576 h 621"/>
                  <a:gd name="T94" fmla="*/ 42 w 1489"/>
                  <a:gd name="T95" fmla="*/ 269 h 621"/>
                  <a:gd name="T96" fmla="*/ 106 w 1489"/>
                  <a:gd name="T97" fmla="*/ 238 h 621"/>
                  <a:gd name="T98" fmla="*/ 159 w 1489"/>
                  <a:gd name="T99" fmla="*/ 191 h 621"/>
                  <a:gd name="T100" fmla="*/ 208 w 1489"/>
                  <a:gd name="T101" fmla="*/ 132 h 621"/>
                  <a:gd name="T102" fmla="*/ 262 w 1489"/>
                  <a:gd name="T103" fmla="*/ 76 h 621"/>
                  <a:gd name="T104" fmla="*/ 333 w 1489"/>
                  <a:gd name="T105" fmla="*/ 31 h 621"/>
                  <a:gd name="T106" fmla="*/ 411 w 1489"/>
                  <a:gd name="T107" fmla="*/ 7 h 621"/>
                  <a:gd name="T108" fmla="*/ 499 w 1489"/>
                  <a:gd name="T109" fmla="*/ 0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9" h="621">
                    <a:moveTo>
                      <a:pt x="499" y="0"/>
                    </a:moveTo>
                    <a:lnTo>
                      <a:pt x="548" y="1"/>
                    </a:lnTo>
                    <a:lnTo>
                      <a:pt x="595" y="7"/>
                    </a:lnTo>
                    <a:lnTo>
                      <a:pt x="640" y="16"/>
                    </a:lnTo>
                    <a:lnTo>
                      <a:pt x="682" y="32"/>
                    </a:lnTo>
                    <a:lnTo>
                      <a:pt x="722" y="51"/>
                    </a:lnTo>
                    <a:lnTo>
                      <a:pt x="757" y="67"/>
                    </a:lnTo>
                    <a:lnTo>
                      <a:pt x="786" y="80"/>
                    </a:lnTo>
                    <a:lnTo>
                      <a:pt x="815" y="91"/>
                    </a:lnTo>
                    <a:lnTo>
                      <a:pt x="842" y="101"/>
                    </a:lnTo>
                    <a:lnTo>
                      <a:pt x="869" y="112"/>
                    </a:lnTo>
                    <a:lnTo>
                      <a:pt x="900" y="123"/>
                    </a:lnTo>
                    <a:lnTo>
                      <a:pt x="933" y="136"/>
                    </a:lnTo>
                    <a:lnTo>
                      <a:pt x="973" y="151"/>
                    </a:lnTo>
                    <a:lnTo>
                      <a:pt x="1020" y="167"/>
                    </a:lnTo>
                    <a:lnTo>
                      <a:pt x="1064" y="180"/>
                    </a:lnTo>
                    <a:lnTo>
                      <a:pt x="1115" y="189"/>
                    </a:lnTo>
                    <a:lnTo>
                      <a:pt x="1171" y="192"/>
                    </a:lnTo>
                    <a:lnTo>
                      <a:pt x="1228" y="194"/>
                    </a:lnTo>
                    <a:lnTo>
                      <a:pt x="1286" y="192"/>
                    </a:lnTo>
                    <a:lnTo>
                      <a:pt x="1340" y="189"/>
                    </a:lnTo>
                    <a:lnTo>
                      <a:pt x="1389" y="181"/>
                    </a:lnTo>
                    <a:lnTo>
                      <a:pt x="1431" y="174"/>
                    </a:lnTo>
                    <a:lnTo>
                      <a:pt x="1464" y="167"/>
                    </a:lnTo>
                    <a:lnTo>
                      <a:pt x="1479" y="169"/>
                    </a:lnTo>
                    <a:lnTo>
                      <a:pt x="1486" y="174"/>
                    </a:lnTo>
                    <a:lnTo>
                      <a:pt x="1489" y="181"/>
                    </a:lnTo>
                    <a:lnTo>
                      <a:pt x="1489" y="192"/>
                    </a:lnTo>
                    <a:lnTo>
                      <a:pt x="1484" y="203"/>
                    </a:lnTo>
                    <a:lnTo>
                      <a:pt x="1469" y="227"/>
                    </a:lnTo>
                    <a:lnTo>
                      <a:pt x="1453" y="251"/>
                    </a:lnTo>
                    <a:lnTo>
                      <a:pt x="1433" y="272"/>
                    </a:lnTo>
                    <a:lnTo>
                      <a:pt x="1408" y="292"/>
                    </a:lnTo>
                    <a:lnTo>
                      <a:pt x="1377" y="311"/>
                    </a:lnTo>
                    <a:lnTo>
                      <a:pt x="1339" y="327"/>
                    </a:lnTo>
                    <a:lnTo>
                      <a:pt x="1293" y="341"/>
                    </a:lnTo>
                    <a:lnTo>
                      <a:pt x="1239" y="352"/>
                    </a:lnTo>
                    <a:lnTo>
                      <a:pt x="1177" y="360"/>
                    </a:lnTo>
                    <a:lnTo>
                      <a:pt x="1175" y="372"/>
                    </a:lnTo>
                    <a:lnTo>
                      <a:pt x="1171" y="387"/>
                    </a:lnTo>
                    <a:lnTo>
                      <a:pt x="1166" y="398"/>
                    </a:lnTo>
                    <a:lnTo>
                      <a:pt x="1155" y="409"/>
                    </a:lnTo>
                    <a:lnTo>
                      <a:pt x="1140" y="418"/>
                    </a:lnTo>
                    <a:lnTo>
                      <a:pt x="1122" y="423"/>
                    </a:lnTo>
                    <a:lnTo>
                      <a:pt x="1099" y="429"/>
                    </a:lnTo>
                    <a:lnTo>
                      <a:pt x="1069" y="429"/>
                    </a:lnTo>
                    <a:lnTo>
                      <a:pt x="1035" y="425"/>
                    </a:lnTo>
                    <a:lnTo>
                      <a:pt x="993" y="418"/>
                    </a:lnTo>
                    <a:lnTo>
                      <a:pt x="944" y="407"/>
                    </a:lnTo>
                    <a:lnTo>
                      <a:pt x="944" y="414"/>
                    </a:lnTo>
                    <a:lnTo>
                      <a:pt x="944" y="421"/>
                    </a:lnTo>
                    <a:lnTo>
                      <a:pt x="944" y="431"/>
                    </a:lnTo>
                    <a:lnTo>
                      <a:pt x="944" y="440"/>
                    </a:lnTo>
                    <a:lnTo>
                      <a:pt x="942" y="449"/>
                    </a:lnTo>
                    <a:lnTo>
                      <a:pt x="939" y="458"/>
                    </a:lnTo>
                    <a:lnTo>
                      <a:pt x="933" y="465"/>
                    </a:lnTo>
                    <a:lnTo>
                      <a:pt x="922" y="474"/>
                    </a:lnTo>
                    <a:lnTo>
                      <a:pt x="909" y="480"/>
                    </a:lnTo>
                    <a:lnTo>
                      <a:pt x="889" y="483"/>
                    </a:lnTo>
                    <a:lnTo>
                      <a:pt x="864" y="485"/>
                    </a:lnTo>
                    <a:lnTo>
                      <a:pt x="833" y="483"/>
                    </a:lnTo>
                    <a:lnTo>
                      <a:pt x="795" y="480"/>
                    </a:lnTo>
                    <a:lnTo>
                      <a:pt x="748" y="471"/>
                    </a:lnTo>
                    <a:lnTo>
                      <a:pt x="733" y="505"/>
                    </a:lnTo>
                    <a:lnTo>
                      <a:pt x="715" y="529"/>
                    </a:lnTo>
                    <a:lnTo>
                      <a:pt x="697" y="545"/>
                    </a:lnTo>
                    <a:lnTo>
                      <a:pt x="677" y="554"/>
                    </a:lnTo>
                    <a:lnTo>
                      <a:pt x="655" y="560"/>
                    </a:lnTo>
                    <a:lnTo>
                      <a:pt x="633" y="560"/>
                    </a:lnTo>
                    <a:lnTo>
                      <a:pt x="611" y="556"/>
                    </a:lnTo>
                    <a:lnTo>
                      <a:pt x="591" y="551"/>
                    </a:lnTo>
                    <a:lnTo>
                      <a:pt x="569" y="545"/>
                    </a:lnTo>
                    <a:lnTo>
                      <a:pt x="549" y="540"/>
                    </a:lnTo>
                    <a:lnTo>
                      <a:pt x="533" y="536"/>
                    </a:lnTo>
                    <a:lnTo>
                      <a:pt x="517" y="534"/>
                    </a:lnTo>
                    <a:lnTo>
                      <a:pt x="499" y="565"/>
                    </a:lnTo>
                    <a:lnTo>
                      <a:pt x="479" y="585"/>
                    </a:lnTo>
                    <a:lnTo>
                      <a:pt x="455" y="596"/>
                    </a:lnTo>
                    <a:lnTo>
                      <a:pt x="429" y="601"/>
                    </a:lnTo>
                    <a:lnTo>
                      <a:pt x="402" y="603"/>
                    </a:lnTo>
                    <a:lnTo>
                      <a:pt x="375" y="600"/>
                    </a:lnTo>
                    <a:lnTo>
                      <a:pt x="348" y="592"/>
                    </a:lnTo>
                    <a:lnTo>
                      <a:pt x="322" y="585"/>
                    </a:lnTo>
                    <a:lnTo>
                      <a:pt x="297" y="576"/>
                    </a:lnTo>
                    <a:lnTo>
                      <a:pt x="275" y="569"/>
                    </a:lnTo>
                    <a:lnTo>
                      <a:pt x="257" y="563"/>
                    </a:lnTo>
                    <a:lnTo>
                      <a:pt x="228" y="592"/>
                    </a:lnTo>
                    <a:lnTo>
                      <a:pt x="199" y="612"/>
                    </a:lnTo>
                    <a:lnTo>
                      <a:pt x="168" y="620"/>
                    </a:lnTo>
                    <a:lnTo>
                      <a:pt x="137" y="621"/>
                    </a:lnTo>
                    <a:lnTo>
                      <a:pt x="104" y="614"/>
                    </a:lnTo>
                    <a:lnTo>
                      <a:pt x="71" y="605"/>
                    </a:lnTo>
                    <a:lnTo>
                      <a:pt x="37" y="591"/>
                    </a:lnTo>
                    <a:lnTo>
                      <a:pt x="0" y="576"/>
                    </a:lnTo>
                    <a:lnTo>
                      <a:pt x="4" y="274"/>
                    </a:lnTo>
                    <a:lnTo>
                      <a:pt x="42" y="269"/>
                    </a:lnTo>
                    <a:lnTo>
                      <a:pt x="77" y="256"/>
                    </a:lnTo>
                    <a:lnTo>
                      <a:pt x="106" y="238"/>
                    </a:lnTo>
                    <a:lnTo>
                      <a:pt x="133" y="216"/>
                    </a:lnTo>
                    <a:lnTo>
                      <a:pt x="159" y="191"/>
                    </a:lnTo>
                    <a:lnTo>
                      <a:pt x="182" y="161"/>
                    </a:lnTo>
                    <a:lnTo>
                      <a:pt x="208" y="132"/>
                    </a:lnTo>
                    <a:lnTo>
                      <a:pt x="233" y="103"/>
                    </a:lnTo>
                    <a:lnTo>
                      <a:pt x="262" y="76"/>
                    </a:lnTo>
                    <a:lnTo>
                      <a:pt x="295" y="52"/>
                    </a:lnTo>
                    <a:lnTo>
                      <a:pt x="333" y="31"/>
                    </a:lnTo>
                    <a:lnTo>
                      <a:pt x="377" y="16"/>
                    </a:lnTo>
                    <a:lnTo>
                      <a:pt x="411" y="7"/>
                    </a:lnTo>
                    <a:lnTo>
                      <a:pt x="453" y="1"/>
                    </a:lnTo>
                    <a:lnTo>
                      <a:pt x="49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03" name="Freeform 54">
                <a:extLst>
                  <a:ext uri="{FF2B5EF4-FFF2-40B4-BE49-F238E27FC236}">
                    <a16:creationId xmlns:a16="http://schemas.microsoft.com/office/drawing/2014/main" id="{BDB45847-3FD8-4446-91C1-FA7E4C56C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6556" y="1001048"/>
                <a:ext cx="460794" cy="5174720"/>
              </a:xfrm>
              <a:custGeom>
                <a:avLst/>
                <a:gdLst>
                  <a:gd name="T0" fmla="*/ 147 w 300"/>
                  <a:gd name="T1" fmla="*/ 3238 h 3369"/>
                  <a:gd name="T2" fmla="*/ 184 w 300"/>
                  <a:gd name="T3" fmla="*/ 3277 h 3369"/>
                  <a:gd name="T4" fmla="*/ 180 w 300"/>
                  <a:gd name="T5" fmla="*/ 3309 h 3369"/>
                  <a:gd name="T6" fmla="*/ 167 w 300"/>
                  <a:gd name="T7" fmla="*/ 3360 h 3369"/>
                  <a:gd name="T8" fmla="*/ 136 w 300"/>
                  <a:gd name="T9" fmla="*/ 3340 h 3369"/>
                  <a:gd name="T10" fmla="*/ 124 w 300"/>
                  <a:gd name="T11" fmla="*/ 3251 h 3369"/>
                  <a:gd name="T12" fmla="*/ 142 w 300"/>
                  <a:gd name="T13" fmla="*/ 2813 h 3369"/>
                  <a:gd name="T14" fmla="*/ 184 w 300"/>
                  <a:gd name="T15" fmla="*/ 2884 h 3369"/>
                  <a:gd name="T16" fmla="*/ 195 w 300"/>
                  <a:gd name="T17" fmla="*/ 2986 h 3369"/>
                  <a:gd name="T18" fmla="*/ 191 w 300"/>
                  <a:gd name="T19" fmla="*/ 3087 h 3369"/>
                  <a:gd name="T20" fmla="*/ 184 w 300"/>
                  <a:gd name="T21" fmla="*/ 3140 h 3369"/>
                  <a:gd name="T22" fmla="*/ 156 w 300"/>
                  <a:gd name="T23" fmla="*/ 3082 h 3369"/>
                  <a:gd name="T24" fmla="*/ 120 w 300"/>
                  <a:gd name="T25" fmla="*/ 2986 h 3369"/>
                  <a:gd name="T26" fmla="*/ 120 w 300"/>
                  <a:gd name="T27" fmla="*/ 2857 h 3369"/>
                  <a:gd name="T28" fmla="*/ 124 w 300"/>
                  <a:gd name="T29" fmla="*/ 2386 h 3369"/>
                  <a:gd name="T30" fmla="*/ 196 w 300"/>
                  <a:gd name="T31" fmla="*/ 2449 h 3369"/>
                  <a:gd name="T32" fmla="*/ 193 w 300"/>
                  <a:gd name="T33" fmla="*/ 2666 h 3369"/>
                  <a:gd name="T34" fmla="*/ 182 w 300"/>
                  <a:gd name="T35" fmla="*/ 2658 h 3369"/>
                  <a:gd name="T36" fmla="*/ 171 w 300"/>
                  <a:gd name="T37" fmla="*/ 2649 h 3369"/>
                  <a:gd name="T38" fmla="*/ 136 w 300"/>
                  <a:gd name="T39" fmla="*/ 2626 h 3369"/>
                  <a:gd name="T40" fmla="*/ 113 w 300"/>
                  <a:gd name="T41" fmla="*/ 1866 h 3369"/>
                  <a:gd name="T42" fmla="*/ 200 w 300"/>
                  <a:gd name="T43" fmla="*/ 1931 h 3369"/>
                  <a:gd name="T44" fmla="*/ 200 w 300"/>
                  <a:gd name="T45" fmla="*/ 2067 h 3369"/>
                  <a:gd name="T46" fmla="*/ 198 w 300"/>
                  <a:gd name="T47" fmla="*/ 2215 h 3369"/>
                  <a:gd name="T48" fmla="*/ 138 w 300"/>
                  <a:gd name="T49" fmla="*/ 2213 h 3369"/>
                  <a:gd name="T50" fmla="*/ 113 w 300"/>
                  <a:gd name="T51" fmla="*/ 1866 h 3369"/>
                  <a:gd name="T52" fmla="*/ 204 w 300"/>
                  <a:gd name="T53" fmla="*/ 1709 h 3369"/>
                  <a:gd name="T54" fmla="*/ 144 w 300"/>
                  <a:gd name="T55" fmla="*/ 1693 h 3369"/>
                  <a:gd name="T56" fmla="*/ 104 w 300"/>
                  <a:gd name="T57" fmla="*/ 1357 h 3369"/>
                  <a:gd name="T58" fmla="*/ 224 w 300"/>
                  <a:gd name="T59" fmla="*/ 20 h 3369"/>
                  <a:gd name="T60" fmla="*/ 287 w 300"/>
                  <a:gd name="T61" fmla="*/ 89 h 3369"/>
                  <a:gd name="T62" fmla="*/ 298 w 300"/>
                  <a:gd name="T63" fmla="*/ 173 h 3369"/>
                  <a:gd name="T64" fmla="*/ 260 w 300"/>
                  <a:gd name="T65" fmla="*/ 242 h 3369"/>
                  <a:gd name="T66" fmla="*/ 222 w 300"/>
                  <a:gd name="T67" fmla="*/ 377 h 3369"/>
                  <a:gd name="T68" fmla="*/ 218 w 300"/>
                  <a:gd name="T69" fmla="*/ 640 h 3369"/>
                  <a:gd name="T70" fmla="*/ 216 w 300"/>
                  <a:gd name="T71" fmla="*/ 880 h 3369"/>
                  <a:gd name="T72" fmla="*/ 213 w 300"/>
                  <a:gd name="T73" fmla="*/ 1166 h 3369"/>
                  <a:gd name="T74" fmla="*/ 96 w 300"/>
                  <a:gd name="T75" fmla="*/ 958 h 3369"/>
                  <a:gd name="T76" fmla="*/ 87 w 300"/>
                  <a:gd name="T77" fmla="*/ 637 h 3369"/>
                  <a:gd name="T78" fmla="*/ 82 w 300"/>
                  <a:gd name="T79" fmla="*/ 380 h 3369"/>
                  <a:gd name="T80" fmla="*/ 31 w 300"/>
                  <a:gd name="T81" fmla="*/ 237 h 3369"/>
                  <a:gd name="T82" fmla="*/ 0 w 300"/>
                  <a:gd name="T83" fmla="*/ 155 h 3369"/>
                  <a:gd name="T84" fmla="*/ 18 w 300"/>
                  <a:gd name="T85" fmla="*/ 73 h 3369"/>
                  <a:gd name="T86" fmla="*/ 85 w 300"/>
                  <a:gd name="T87" fmla="*/ 15 h 3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0" h="3369">
                    <a:moveTo>
                      <a:pt x="127" y="3220"/>
                    </a:moveTo>
                    <a:lnTo>
                      <a:pt x="136" y="3227"/>
                    </a:lnTo>
                    <a:lnTo>
                      <a:pt x="147" y="3238"/>
                    </a:lnTo>
                    <a:lnTo>
                      <a:pt x="160" y="3251"/>
                    </a:lnTo>
                    <a:lnTo>
                      <a:pt x="173" y="3266"/>
                    </a:lnTo>
                    <a:lnTo>
                      <a:pt x="184" y="3277"/>
                    </a:lnTo>
                    <a:lnTo>
                      <a:pt x="182" y="3282"/>
                    </a:lnTo>
                    <a:lnTo>
                      <a:pt x="182" y="3293"/>
                    </a:lnTo>
                    <a:lnTo>
                      <a:pt x="180" y="3309"/>
                    </a:lnTo>
                    <a:lnTo>
                      <a:pt x="178" y="3327"/>
                    </a:lnTo>
                    <a:lnTo>
                      <a:pt x="175" y="3346"/>
                    </a:lnTo>
                    <a:lnTo>
                      <a:pt x="167" y="3360"/>
                    </a:lnTo>
                    <a:lnTo>
                      <a:pt x="156" y="3369"/>
                    </a:lnTo>
                    <a:lnTo>
                      <a:pt x="147" y="3358"/>
                    </a:lnTo>
                    <a:lnTo>
                      <a:pt x="136" y="3340"/>
                    </a:lnTo>
                    <a:lnTo>
                      <a:pt x="129" y="3313"/>
                    </a:lnTo>
                    <a:lnTo>
                      <a:pt x="125" y="3282"/>
                    </a:lnTo>
                    <a:lnTo>
                      <a:pt x="124" y="3251"/>
                    </a:lnTo>
                    <a:lnTo>
                      <a:pt x="127" y="3220"/>
                    </a:lnTo>
                    <a:close/>
                    <a:moveTo>
                      <a:pt x="120" y="2800"/>
                    </a:moveTo>
                    <a:lnTo>
                      <a:pt x="142" y="2813"/>
                    </a:lnTo>
                    <a:lnTo>
                      <a:pt x="160" y="2833"/>
                    </a:lnTo>
                    <a:lnTo>
                      <a:pt x="173" y="2857"/>
                    </a:lnTo>
                    <a:lnTo>
                      <a:pt x="184" y="2884"/>
                    </a:lnTo>
                    <a:lnTo>
                      <a:pt x="189" y="2917"/>
                    </a:lnTo>
                    <a:lnTo>
                      <a:pt x="193" y="2949"/>
                    </a:lnTo>
                    <a:lnTo>
                      <a:pt x="195" y="2986"/>
                    </a:lnTo>
                    <a:lnTo>
                      <a:pt x="195" y="3020"/>
                    </a:lnTo>
                    <a:lnTo>
                      <a:pt x="195" y="3055"/>
                    </a:lnTo>
                    <a:lnTo>
                      <a:pt x="191" y="3087"/>
                    </a:lnTo>
                    <a:lnTo>
                      <a:pt x="189" y="3118"/>
                    </a:lnTo>
                    <a:lnTo>
                      <a:pt x="187" y="3146"/>
                    </a:lnTo>
                    <a:lnTo>
                      <a:pt x="184" y="3140"/>
                    </a:lnTo>
                    <a:lnTo>
                      <a:pt x="176" y="3127"/>
                    </a:lnTo>
                    <a:lnTo>
                      <a:pt x="167" y="3107"/>
                    </a:lnTo>
                    <a:lnTo>
                      <a:pt x="156" y="3082"/>
                    </a:lnTo>
                    <a:lnTo>
                      <a:pt x="144" y="3053"/>
                    </a:lnTo>
                    <a:lnTo>
                      <a:pt x="131" y="3020"/>
                    </a:lnTo>
                    <a:lnTo>
                      <a:pt x="120" y="2986"/>
                    </a:lnTo>
                    <a:lnTo>
                      <a:pt x="120" y="2944"/>
                    </a:lnTo>
                    <a:lnTo>
                      <a:pt x="120" y="2904"/>
                    </a:lnTo>
                    <a:lnTo>
                      <a:pt x="120" y="2857"/>
                    </a:lnTo>
                    <a:lnTo>
                      <a:pt x="120" y="2800"/>
                    </a:lnTo>
                    <a:close/>
                    <a:moveTo>
                      <a:pt x="116" y="2386"/>
                    </a:moveTo>
                    <a:lnTo>
                      <a:pt x="124" y="2386"/>
                    </a:lnTo>
                    <a:lnTo>
                      <a:pt x="151" y="2407"/>
                    </a:lnTo>
                    <a:lnTo>
                      <a:pt x="176" y="2427"/>
                    </a:lnTo>
                    <a:lnTo>
                      <a:pt x="196" y="2449"/>
                    </a:lnTo>
                    <a:lnTo>
                      <a:pt x="195" y="2520"/>
                    </a:lnTo>
                    <a:lnTo>
                      <a:pt x="193" y="2593"/>
                    </a:lnTo>
                    <a:lnTo>
                      <a:pt x="193" y="2666"/>
                    </a:lnTo>
                    <a:lnTo>
                      <a:pt x="189" y="2664"/>
                    </a:lnTo>
                    <a:lnTo>
                      <a:pt x="185" y="2662"/>
                    </a:lnTo>
                    <a:lnTo>
                      <a:pt x="182" y="2658"/>
                    </a:lnTo>
                    <a:lnTo>
                      <a:pt x="178" y="2655"/>
                    </a:lnTo>
                    <a:lnTo>
                      <a:pt x="175" y="2653"/>
                    </a:lnTo>
                    <a:lnTo>
                      <a:pt x="171" y="2649"/>
                    </a:lnTo>
                    <a:lnTo>
                      <a:pt x="167" y="2649"/>
                    </a:lnTo>
                    <a:lnTo>
                      <a:pt x="151" y="2637"/>
                    </a:lnTo>
                    <a:lnTo>
                      <a:pt x="136" y="2626"/>
                    </a:lnTo>
                    <a:lnTo>
                      <a:pt x="120" y="2613"/>
                    </a:lnTo>
                    <a:lnTo>
                      <a:pt x="116" y="2386"/>
                    </a:lnTo>
                    <a:close/>
                    <a:moveTo>
                      <a:pt x="113" y="1866"/>
                    </a:moveTo>
                    <a:lnTo>
                      <a:pt x="156" y="1884"/>
                    </a:lnTo>
                    <a:lnTo>
                      <a:pt x="200" y="1902"/>
                    </a:lnTo>
                    <a:lnTo>
                      <a:pt x="200" y="1931"/>
                    </a:lnTo>
                    <a:lnTo>
                      <a:pt x="200" y="1971"/>
                    </a:lnTo>
                    <a:lnTo>
                      <a:pt x="202" y="2018"/>
                    </a:lnTo>
                    <a:lnTo>
                      <a:pt x="200" y="2067"/>
                    </a:lnTo>
                    <a:lnTo>
                      <a:pt x="200" y="2118"/>
                    </a:lnTo>
                    <a:lnTo>
                      <a:pt x="200" y="2169"/>
                    </a:lnTo>
                    <a:lnTo>
                      <a:pt x="198" y="2215"/>
                    </a:lnTo>
                    <a:lnTo>
                      <a:pt x="196" y="2253"/>
                    </a:lnTo>
                    <a:lnTo>
                      <a:pt x="169" y="2233"/>
                    </a:lnTo>
                    <a:lnTo>
                      <a:pt x="138" y="2213"/>
                    </a:lnTo>
                    <a:lnTo>
                      <a:pt x="113" y="2193"/>
                    </a:lnTo>
                    <a:lnTo>
                      <a:pt x="113" y="2029"/>
                    </a:lnTo>
                    <a:lnTo>
                      <a:pt x="113" y="1866"/>
                    </a:lnTo>
                    <a:close/>
                    <a:moveTo>
                      <a:pt x="104" y="1357"/>
                    </a:moveTo>
                    <a:lnTo>
                      <a:pt x="207" y="1362"/>
                    </a:lnTo>
                    <a:lnTo>
                      <a:pt x="204" y="1709"/>
                    </a:lnTo>
                    <a:lnTo>
                      <a:pt x="180" y="1706"/>
                    </a:lnTo>
                    <a:lnTo>
                      <a:pt x="160" y="1700"/>
                    </a:lnTo>
                    <a:lnTo>
                      <a:pt x="144" y="1693"/>
                    </a:lnTo>
                    <a:lnTo>
                      <a:pt x="127" y="1684"/>
                    </a:lnTo>
                    <a:lnTo>
                      <a:pt x="107" y="1677"/>
                    </a:lnTo>
                    <a:lnTo>
                      <a:pt x="104" y="1357"/>
                    </a:lnTo>
                    <a:close/>
                    <a:moveTo>
                      <a:pt x="156" y="0"/>
                    </a:moveTo>
                    <a:lnTo>
                      <a:pt x="193" y="7"/>
                    </a:lnTo>
                    <a:lnTo>
                      <a:pt x="224" y="20"/>
                    </a:lnTo>
                    <a:lnTo>
                      <a:pt x="251" y="38"/>
                    </a:lnTo>
                    <a:lnTo>
                      <a:pt x="271" y="62"/>
                    </a:lnTo>
                    <a:lnTo>
                      <a:pt x="287" y="89"/>
                    </a:lnTo>
                    <a:lnTo>
                      <a:pt x="296" y="120"/>
                    </a:lnTo>
                    <a:lnTo>
                      <a:pt x="300" y="153"/>
                    </a:lnTo>
                    <a:lnTo>
                      <a:pt x="298" y="173"/>
                    </a:lnTo>
                    <a:lnTo>
                      <a:pt x="289" y="197"/>
                    </a:lnTo>
                    <a:lnTo>
                      <a:pt x="276" y="220"/>
                    </a:lnTo>
                    <a:lnTo>
                      <a:pt x="260" y="242"/>
                    </a:lnTo>
                    <a:lnTo>
                      <a:pt x="244" y="260"/>
                    </a:lnTo>
                    <a:lnTo>
                      <a:pt x="224" y="273"/>
                    </a:lnTo>
                    <a:lnTo>
                      <a:pt x="222" y="377"/>
                    </a:lnTo>
                    <a:lnTo>
                      <a:pt x="222" y="471"/>
                    </a:lnTo>
                    <a:lnTo>
                      <a:pt x="220" y="557"/>
                    </a:lnTo>
                    <a:lnTo>
                      <a:pt x="218" y="640"/>
                    </a:lnTo>
                    <a:lnTo>
                      <a:pt x="218" y="718"/>
                    </a:lnTo>
                    <a:lnTo>
                      <a:pt x="216" y="798"/>
                    </a:lnTo>
                    <a:lnTo>
                      <a:pt x="216" y="880"/>
                    </a:lnTo>
                    <a:lnTo>
                      <a:pt x="215" y="967"/>
                    </a:lnTo>
                    <a:lnTo>
                      <a:pt x="213" y="1062"/>
                    </a:lnTo>
                    <a:lnTo>
                      <a:pt x="213" y="1166"/>
                    </a:lnTo>
                    <a:lnTo>
                      <a:pt x="100" y="1153"/>
                    </a:lnTo>
                    <a:lnTo>
                      <a:pt x="98" y="1051"/>
                    </a:lnTo>
                    <a:lnTo>
                      <a:pt x="96" y="958"/>
                    </a:lnTo>
                    <a:lnTo>
                      <a:pt x="95" y="873"/>
                    </a:lnTo>
                    <a:lnTo>
                      <a:pt x="93" y="793"/>
                    </a:lnTo>
                    <a:lnTo>
                      <a:pt x="87" y="637"/>
                    </a:lnTo>
                    <a:lnTo>
                      <a:pt x="85" y="557"/>
                    </a:lnTo>
                    <a:lnTo>
                      <a:pt x="84" y="471"/>
                    </a:lnTo>
                    <a:lnTo>
                      <a:pt x="82" y="380"/>
                    </a:lnTo>
                    <a:lnTo>
                      <a:pt x="80" y="277"/>
                    </a:lnTo>
                    <a:lnTo>
                      <a:pt x="53" y="258"/>
                    </a:lnTo>
                    <a:lnTo>
                      <a:pt x="31" y="237"/>
                    </a:lnTo>
                    <a:lnTo>
                      <a:pt x="16" y="211"/>
                    </a:lnTo>
                    <a:lnTo>
                      <a:pt x="5" y="184"/>
                    </a:lnTo>
                    <a:lnTo>
                      <a:pt x="0" y="155"/>
                    </a:lnTo>
                    <a:lnTo>
                      <a:pt x="0" y="127"/>
                    </a:lnTo>
                    <a:lnTo>
                      <a:pt x="7" y="98"/>
                    </a:lnTo>
                    <a:lnTo>
                      <a:pt x="18" y="73"/>
                    </a:lnTo>
                    <a:lnTo>
                      <a:pt x="35" y="49"/>
                    </a:lnTo>
                    <a:lnTo>
                      <a:pt x="56" y="29"/>
                    </a:lnTo>
                    <a:lnTo>
                      <a:pt x="85" y="15"/>
                    </a:lnTo>
                    <a:lnTo>
                      <a:pt x="118" y="4"/>
                    </a:lnTo>
                    <a:lnTo>
                      <a:pt x="1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</p:grpSp>
        <p:sp>
          <p:nvSpPr>
            <p:cNvPr id="63" name="Rounded Rectangle 8">
              <a:extLst>
                <a:ext uri="{FF2B5EF4-FFF2-40B4-BE49-F238E27FC236}">
                  <a16:creationId xmlns:a16="http://schemas.microsoft.com/office/drawing/2014/main" id="{463DC39F-6D59-4B74-B92D-30C9B1ED83B7}"/>
                </a:ext>
              </a:extLst>
            </p:cNvPr>
            <p:cNvSpPr/>
            <p:nvPr/>
          </p:nvSpPr>
          <p:spPr>
            <a:xfrm>
              <a:off x="3485700" y="593822"/>
              <a:ext cx="262075" cy="197747"/>
            </a:xfrm>
            <a:custGeom>
              <a:avLst/>
              <a:gdLst/>
              <a:ahLst/>
              <a:cxnLst/>
              <a:rect l="l" t="t" r="r" b="b"/>
              <a:pathLst>
                <a:path w="3960440" h="2988329">
                  <a:moveTo>
                    <a:pt x="1906134" y="1614050"/>
                  </a:moveTo>
                  <a:cubicBezTo>
                    <a:pt x="1848735" y="1614050"/>
                    <a:pt x="1802205" y="1659775"/>
                    <a:pt x="1802205" y="1716180"/>
                  </a:cubicBezTo>
                  <a:lnTo>
                    <a:pt x="1802205" y="1952130"/>
                  </a:lnTo>
                  <a:lnTo>
                    <a:pt x="1562097" y="1952130"/>
                  </a:lnTo>
                  <a:cubicBezTo>
                    <a:pt x="1504698" y="1952130"/>
                    <a:pt x="1458167" y="1997855"/>
                    <a:pt x="1458167" y="2054260"/>
                  </a:cubicBezTo>
                  <a:lnTo>
                    <a:pt x="1458167" y="2188080"/>
                  </a:lnTo>
                  <a:cubicBezTo>
                    <a:pt x="1458167" y="2244485"/>
                    <a:pt x="1504698" y="2290210"/>
                    <a:pt x="1562097" y="2290210"/>
                  </a:cubicBezTo>
                  <a:lnTo>
                    <a:pt x="1802205" y="2290210"/>
                  </a:lnTo>
                  <a:lnTo>
                    <a:pt x="1802205" y="2526160"/>
                  </a:lnTo>
                  <a:cubicBezTo>
                    <a:pt x="1802205" y="2582565"/>
                    <a:pt x="1848735" y="2628290"/>
                    <a:pt x="1906134" y="2628290"/>
                  </a:cubicBezTo>
                  <a:lnTo>
                    <a:pt x="2042312" y="2628290"/>
                  </a:lnTo>
                  <a:cubicBezTo>
                    <a:pt x="2099711" y="2628290"/>
                    <a:pt x="2146242" y="2582565"/>
                    <a:pt x="2146242" y="2526160"/>
                  </a:cubicBezTo>
                  <a:lnTo>
                    <a:pt x="2146242" y="2290210"/>
                  </a:lnTo>
                  <a:lnTo>
                    <a:pt x="2386349" y="2290210"/>
                  </a:lnTo>
                  <a:cubicBezTo>
                    <a:pt x="2443749" y="2290210"/>
                    <a:pt x="2490279" y="2244485"/>
                    <a:pt x="2490279" y="2188080"/>
                  </a:cubicBezTo>
                  <a:lnTo>
                    <a:pt x="2490279" y="2054260"/>
                  </a:lnTo>
                  <a:cubicBezTo>
                    <a:pt x="2490279" y="1997855"/>
                    <a:pt x="2443749" y="1952130"/>
                    <a:pt x="2386349" y="1952130"/>
                  </a:cubicBezTo>
                  <a:lnTo>
                    <a:pt x="2146242" y="1952130"/>
                  </a:lnTo>
                  <a:lnTo>
                    <a:pt x="2146242" y="1716180"/>
                  </a:lnTo>
                  <a:cubicBezTo>
                    <a:pt x="2146242" y="1659775"/>
                    <a:pt x="2099711" y="1614050"/>
                    <a:pt x="2042312" y="1614050"/>
                  </a:cubicBezTo>
                  <a:close/>
                  <a:moveTo>
                    <a:pt x="0" y="1368149"/>
                  </a:moveTo>
                  <a:lnTo>
                    <a:pt x="3960440" y="1368149"/>
                  </a:lnTo>
                  <a:lnTo>
                    <a:pt x="3960440" y="2489988"/>
                  </a:lnTo>
                  <a:cubicBezTo>
                    <a:pt x="3960440" y="2765214"/>
                    <a:pt x="3737325" y="2988329"/>
                    <a:pt x="3462099" y="2988329"/>
                  </a:cubicBezTo>
                  <a:lnTo>
                    <a:pt x="498341" y="2988329"/>
                  </a:lnTo>
                  <a:cubicBezTo>
                    <a:pt x="223115" y="2988329"/>
                    <a:pt x="0" y="2765214"/>
                    <a:pt x="0" y="2489988"/>
                  </a:cubicBezTo>
                  <a:close/>
                  <a:moveTo>
                    <a:pt x="1399199" y="277487"/>
                  </a:moveTo>
                  <a:cubicBezTo>
                    <a:pt x="1340514" y="277487"/>
                    <a:pt x="1292941" y="325060"/>
                    <a:pt x="1292941" y="383745"/>
                  </a:cubicBezTo>
                  <a:lnTo>
                    <a:pt x="1292941" y="684073"/>
                  </a:lnTo>
                  <a:lnTo>
                    <a:pt x="2667496" y="684073"/>
                  </a:lnTo>
                  <a:lnTo>
                    <a:pt x="2667496" y="383745"/>
                  </a:lnTo>
                  <a:cubicBezTo>
                    <a:pt x="2667496" y="325060"/>
                    <a:pt x="2619923" y="277487"/>
                    <a:pt x="2561238" y="277487"/>
                  </a:cubicBezTo>
                  <a:close/>
                  <a:moveTo>
                    <a:pt x="1139543" y="0"/>
                  </a:moveTo>
                  <a:lnTo>
                    <a:pt x="2820896" y="0"/>
                  </a:lnTo>
                  <a:cubicBezTo>
                    <a:pt x="2920320" y="0"/>
                    <a:pt x="3000919" y="80599"/>
                    <a:pt x="3000919" y="180023"/>
                  </a:cubicBezTo>
                  <a:lnTo>
                    <a:pt x="3000919" y="684073"/>
                  </a:lnTo>
                  <a:lnTo>
                    <a:pt x="3462099" y="684073"/>
                  </a:lnTo>
                  <a:cubicBezTo>
                    <a:pt x="3727111" y="684073"/>
                    <a:pt x="3943808" y="890935"/>
                    <a:pt x="3957387" y="1152125"/>
                  </a:cubicBezTo>
                  <a:lnTo>
                    <a:pt x="3053" y="1152125"/>
                  </a:lnTo>
                  <a:cubicBezTo>
                    <a:pt x="16632" y="890935"/>
                    <a:pt x="233329" y="684073"/>
                    <a:pt x="498341" y="684073"/>
                  </a:cubicBezTo>
                  <a:lnTo>
                    <a:pt x="959520" y="684073"/>
                  </a:lnTo>
                  <a:lnTo>
                    <a:pt x="959520" y="180023"/>
                  </a:lnTo>
                  <a:cubicBezTo>
                    <a:pt x="959520" y="80599"/>
                    <a:pt x="1040119" y="0"/>
                    <a:pt x="11395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Heart 3">
              <a:extLst>
                <a:ext uri="{FF2B5EF4-FFF2-40B4-BE49-F238E27FC236}">
                  <a16:creationId xmlns:a16="http://schemas.microsoft.com/office/drawing/2014/main" id="{7781C62E-2A67-4863-BF70-9A959C13C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5107" y="324353"/>
              <a:ext cx="262046" cy="237147"/>
            </a:xfrm>
            <a:custGeom>
              <a:avLst/>
              <a:gdLst/>
              <a:ahLst/>
              <a:cxnLst/>
              <a:rect l="l" t="t" r="r" b="b"/>
              <a:pathLst>
                <a:path w="3971393" h="3594045">
                  <a:moveTo>
                    <a:pt x="2284446" y="942229"/>
                  </a:moveTo>
                  <a:cubicBezTo>
                    <a:pt x="2231718" y="946666"/>
                    <a:pt x="2184212" y="981897"/>
                    <a:pt x="2166723" y="1035351"/>
                  </a:cubicBezTo>
                  <a:lnTo>
                    <a:pt x="1818705" y="2099054"/>
                  </a:lnTo>
                  <a:lnTo>
                    <a:pt x="1630896" y="1461099"/>
                  </a:lnTo>
                  <a:cubicBezTo>
                    <a:pt x="1625536" y="1442893"/>
                    <a:pt x="1616698" y="1426659"/>
                    <a:pt x="1605222" y="1412988"/>
                  </a:cubicBezTo>
                  <a:cubicBezTo>
                    <a:pt x="1592838" y="1372092"/>
                    <a:pt x="1559535" y="1339590"/>
                    <a:pt x="1515200" y="1327710"/>
                  </a:cubicBezTo>
                  <a:cubicBezTo>
                    <a:pt x="1442764" y="1308302"/>
                    <a:pt x="1368310" y="1351289"/>
                    <a:pt x="1348901" y="1423723"/>
                  </a:cubicBezTo>
                  <a:lnTo>
                    <a:pt x="1175574" y="2070589"/>
                  </a:lnTo>
                  <a:lnTo>
                    <a:pt x="887391" y="2070589"/>
                  </a:lnTo>
                  <a:cubicBezTo>
                    <a:pt x="812401" y="2070589"/>
                    <a:pt x="751610" y="2131382"/>
                    <a:pt x="751610" y="2206372"/>
                  </a:cubicBezTo>
                  <a:cubicBezTo>
                    <a:pt x="751609" y="2281361"/>
                    <a:pt x="812402" y="2342153"/>
                    <a:pt x="887391" y="2342154"/>
                  </a:cubicBezTo>
                  <a:lnTo>
                    <a:pt x="1266160" y="2342154"/>
                  </a:lnTo>
                  <a:cubicBezTo>
                    <a:pt x="1309243" y="2342153"/>
                    <a:pt x="1347639" y="2322088"/>
                    <a:pt x="1370869" y="2289485"/>
                  </a:cubicBezTo>
                  <a:cubicBezTo>
                    <a:pt x="1392914" y="2274134"/>
                    <a:pt x="1408463" y="2250677"/>
                    <a:pt x="1415910" y="2222885"/>
                  </a:cubicBezTo>
                  <a:lnTo>
                    <a:pt x="1490320" y="1945186"/>
                  </a:lnTo>
                  <a:lnTo>
                    <a:pt x="1661817" y="2527729"/>
                  </a:lnTo>
                  <a:cubicBezTo>
                    <a:pt x="1680716" y="2591927"/>
                    <a:pt x="1742866" y="2631605"/>
                    <a:pt x="1806849" y="2621696"/>
                  </a:cubicBezTo>
                  <a:cubicBezTo>
                    <a:pt x="1873057" y="2637495"/>
                    <a:pt x="1940784" y="2599243"/>
                    <a:pt x="1962449" y="2533025"/>
                  </a:cubicBezTo>
                  <a:lnTo>
                    <a:pt x="2291633" y="1526890"/>
                  </a:lnTo>
                  <a:lnTo>
                    <a:pt x="2478124" y="2222886"/>
                  </a:lnTo>
                  <a:cubicBezTo>
                    <a:pt x="2491725" y="2273643"/>
                    <a:pt x="2532355" y="2309941"/>
                    <a:pt x="2580723" y="2318869"/>
                  </a:cubicBezTo>
                  <a:cubicBezTo>
                    <a:pt x="2600453" y="2334375"/>
                    <a:pt x="2625460" y="2342152"/>
                    <a:pt x="2652283" y="2342153"/>
                  </a:cubicBezTo>
                  <a:lnTo>
                    <a:pt x="3058108" y="2342153"/>
                  </a:lnTo>
                  <a:cubicBezTo>
                    <a:pt x="3133099" y="2342153"/>
                    <a:pt x="3193891" y="2281360"/>
                    <a:pt x="3193891" y="2206371"/>
                  </a:cubicBezTo>
                  <a:cubicBezTo>
                    <a:pt x="3193890" y="2131381"/>
                    <a:pt x="3133099" y="2070589"/>
                    <a:pt x="3058108" y="2070588"/>
                  </a:cubicBezTo>
                  <a:lnTo>
                    <a:pt x="2718460" y="2070589"/>
                  </a:lnTo>
                  <a:lnTo>
                    <a:pt x="2455970" y="1090961"/>
                  </a:lnTo>
                  <a:cubicBezTo>
                    <a:pt x="2449895" y="1068289"/>
                    <a:pt x="2438427" y="1048501"/>
                    <a:pt x="2421928" y="1033927"/>
                  </a:cubicBezTo>
                  <a:cubicBezTo>
                    <a:pt x="2410672" y="994460"/>
                    <a:pt x="2379946" y="962248"/>
                    <a:pt x="2337996" y="948523"/>
                  </a:cubicBezTo>
                  <a:cubicBezTo>
                    <a:pt x="2320178" y="942693"/>
                    <a:pt x="2302022" y="940751"/>
                    <a:pt x="2284446" y="942229"/>
                  </a:cubicBezTo>
                  <a:close/>
                  <a:moveTo>
                    <a:pt x="941190" y="119"/>
                  </a:moveTo>
                  <a:cubicBezTo>
                    <a:pt x="1335246" y="6449"/>
                    <a:pt x="1754682" y="267656"/>
                    <a:pt x="1985697" y="864700"/>
                  </a:cubicBezTo>
                  <a:cubicBezTo>
                    <a:pt x="2807082" y="-1258124"/>
                    <a:pt x="6010484" y="864700"/>
                    <a:pt x="1985697" y="3594045"/>
                  </a:cubicBezTo>
                  <a:cubicBezTo>
                    <a:pt x="-907119" y="1632328"/>
                    <a:pt x="-65842" y="-16059"/>
                    <a:pt x="941190" y="1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E7295182-73CD-41ED-8E63-11873224B0B7}"/>
                </a:ext>
              </a:extLst>
            </p:cNvPr>
            <p:cNvSpPr/>
            <p:nvPr/>
          </p:nvSpPr>
          <p:spPr>
            <a:xfrm rot="7840081">
              <a:off x="5210693" y="1474854"/>
              <a:ext cx="262540" cy="223955"/>
            </a:xfrm>
            <a:custGeom>
              <a:avLst/>
              <a:gdLst/>
              <a:ahLst/>
              <a:cxnLst/>
              <a:rect l="l" t="t" r="r" b="b"/>
              <a:pathLst>
                <a:path w="4290840" h="3660228">
                  <a:moveTo>
                    <a:pt x="2325835" y="1430901"/>
                  </a:moveTo>
                  <a:cubicBezTo>
                    <a:pt x="2336670" y="1441414"/>
                    <a:pt x="2351639" y="1447919"/>
                    <a:pt x="2368172" y="1447919"/>
                  </a:cubicBezTo>
                  <a:cubicBezTo>
                    <a:pt x="2401241" y="1447919"/>
                    <a:pt x="2428048" y="1421905"/>
                    <a:pt x="2428048" y="1389815"/>
                  </a:cubicBezTo>
                  <a:lnTo>
                    <a:pt x="2428048" y="290423"/>
                  </a:lnTo>
                  <a:cubicBezTo>
                    <a:pt x="2428048" y="258334"/>
                    <a:pt x="2401241" y="232319"/>
                    <a:pt x="2368173" y="232320"/>
                  </a:cubicBezTo>
                  <a:cubicBezTo>
                    <a:pt x="2335105" y="232319"/>
                    <a:pt x="2308298" y="258334"/>
                    <a:pt x="2308298" y="290424"/>
                  </a:cubicBezTo>
                  <a:lnTo>
                    <a:pt x="2308298" y="1389814"/>
                  </a:lnTo>
                  <a:cubicBezTo>
                    <a:pt x="2308297" y="1405860"/>
                    <a:pt x="2314999" y="1420385"/>
                    <a:pt x="2325835" y="1430901"/>
                  </a:cubicBezTo>
                  <a:close/>
                  <a:moveTo>
                    <a:pt x="1712446" y="1346642"/>
                  </a:moveTo>
                  <a:cubicBezTo>
                    <a:pt x="1591450" y="1204364"/>
                    <a:pt x="1518764" y="1021961"/>
                    <a:pt x="1518764" y="823084"/>
                  </a:cubicBezTo>
                  <a:cubicBezTo>
                    <a:pt x="1518764" y="368507"/>
                    <a:pt x="1898505" y="1"/>
                    <a:pt x="2366939" y="0"/>
                  </a:cubicBezTo>
                  <a:cubicBezTo>
                    <a:pt x="2835373" y="1"/>
                    <a:pt x="3215115" y="368508"/>
                    <a:pt x="3215114" y="823084"/>
                  </a:cubicBezTo>
                  <a:cubicBezTo>
                    <a:pt x="3215114" y="1277660"/>
                    <a:pt x="2835373" y="1646168"/>
                    <a:pt x="2366939" y="1646167"/>
                  </a:cubicBezTo>
                  <a:cubicBezTo>
                    <a:pt x="2132723" y="1646167"/>
                    <a:pt x="1920679" y="1554040"/>
                    <a:pt x="1767189" y="1405093"/>
                  </a:cubicBezTo>
                  <a:cubicBezTo>
                    <a:pt x="1748003" y="1386474"/>
                    <a:pt x="1729732" y="1366968"/>
                    <a:pt x="1712446" y="1346642"/>
                  </a:cubicBezTo>
                  <a:close/>
                  <a:moveTo>
                    <a:pt x="2442785" y="3276067"/>
                  </a:moveTo>
                  <a:cubicBezTo>
                    <a:pt x="2452539" y="3288725"/>
                    <a:pt x="2467121" y="3297661"/>
                    <a:pt x="2484220" y="3299876"/>
                  </a:cubicBezTo>
                  <a:lnTo>
                    <a:pt x="3567493" y="3440235"/>
                  </a:lnTo>
                  <a:cubicBezTo>
                    <a:pt x="3601691" y="3444665"/>
                    <a:pt x="3633005" y="3420535"/>
                    <a:pt x="3637436" y="3386337"/>
                  </a:cubicBezTo>
                  <a:lnTo>
                    <a:pt x="3638507" y="3378082"/>
                  </a:lnTo>
                  <a:cubicBezTo>
                    <a:pt x="3642938" y="3343884"/>
                    <a:pt x="3618808" y="3312570"/>
                    <a:pt x="3584610" y="3308139"/>
                  </a:cubicBezTo>
                  <a:cubicBezTo>
                    <a:pt x="3223518" y="3261353"/>
                    <a:pt x="2862428" y="3214566"/>
                    <a:pt x="2501336" y="3167780"/>
                  </a:cubicBezTo>
                  <a:cubicBezTo>
                    <a:pt x="2467138" y="3163349"/>
                    <a:pt x="2435824" y="3187479"/>
                    <a:pt x="2431392" y="3221677"/>
                  </a:cubicBezTo>
                  <a:lnTo>
                    <a:pt x="2430323" y="3229933"/>
                  </a:lnTo>
                  <a:cubicBezTo>
                    <a:pt x="2428107" y="3247032"/>
                    <a:pt x="2433032" y="3263410"/>
                    <a:pt x="2442785" y="3276067"/>
                  </a:cubicBezTo>
                  <a:close/>
                  <a:moveTo>
                    <a:pt x="2077965" y="3502921"/>
                  </a:moveTo>
                  <a:cubicBezTo>
                    <a:pt x="2211151" y="3366898"/>
                    <a:pt x="2317658" y="3113548"/>
                    <a:pt x="2352262" y="2815726"/>
                  </a:cubicBezTo>
                  <a:cubicBezTo>
                    <a:pt x="2386865" y="2517903"/>
                    <a:pt x="2341165" y="2247898"/>
                    <a:pt x="2242534" y="2086510"/>
                  </a:cubicBezTo>
                  <a:lnTo>
                    <a:pt x="3638641" y="2239266"/>
                  </a:lnTo>
                  <a:cubicBezTo>
                    <a:pt x="4041695" y="2283368"/>
                    <a:pt x="4331596" y="2636192"/>
                    <a:pt x="4286150" y="3027324"/>
                  </a:cubicBezTo>
                  <a:cubicBezTo>
                    <a:pt x="4240705" y="3418455"/>
                    <a:pt x="3877125" y="3699778"/>
                    <a:pt x="3474071" y="3655676"/>
                  </a:cubicBezTo>
                  <a:close/>
                  <a:moveTo>
                    <a:pt x="554154" y="3094005"/>
                  </a:moveTo>
                  <a:cubicBezTo>
                    <a:pt x="563899" y="3106651"/>
                    <a:pt x="578469" y="3115580"/>
                    <a:pt x="595552" y="3117793"/>
                  </a:cubicBezTo>
                  <a:lnTo>
                    <a:pt x="1844342" y="3279597"/>
                  </a:lnTo>
                  <a:cubicBezTo>
                    <a:pt x="1878509" y="3284024"/>
                    <a:pt x="1909796" y="3259914"/>
                    <a:pt x="1914223" y="3225747"/>
                  </a:cubicBezTo>
                  <a:lnTo>
                    <a:pt x="1915292" y="3217498"/>
                  </a:lnTo>
                  <a:cubicBezTo>
                    <a:pt x="1919719" y="3183330"/>
                    <a:pt x="1895610" y="3152043"/>
                    <a:pt x="1861442" y="3147616"/>
                  </a:cubicBezTo>
                  <a:lnTo>
                    <a:pt x="612653" y="2985812"/>
                  </a:lnTo>
                  <a:cubicBezTo>
                    <a:pt x="578485" y="2981385"/>
                    <a:pt x="547198" y="3005495"/>
                    <a:pt x="542771" y="3039662"/>
                  </a:cubicBezTo>
                  <a:lnTo>
                    <a:pt x="541702" y="3047911"/>
                  </a:lnTo>
                  <a:cubicBezTo>
                    <a:pt x="539489" y="3064995"/>
                    <a:pt x="544409" y="3081359"/>
                    <a:pt x="554154" y="3094005"/>
                  </a:cubicBezTo>
                  <a:close/>
                  <a:moveTo>
                    <a:pt x="160256" y="3083028"/>
                  </a:moveTo>
                  <a:cubicBezTo>
                    <a:pt x="43080" y="2940417"/>
                    <a:pt x="-18033" y="2754428"/>
                    <a:pt x="4690" y="2558864"/>
                  </a:cubicBezTo>
                  <a:cubicBezTo>
                    <a:pt x="50134" y="2167732"/>
                    <a:pt x="413715" y="1886409"/>
                    <a:pt x="816769" y="1930509"/>
                  </a:cubicBezTo>
                  <a:lnTo>
                    <a:pt x="2159669" y="2077444"/>
                  </a:lnTo>
                  <a:cubicBezTo>
                    <a:pt x="2252567" y="2248534"/>
                    <a:pt x="2291731" y="2517583"/>
                    <a:pt x="2258286" y="2805444"/>
                  </a:cubicBezTo>
                  <a:cubicBezTo>
                    <a:pt x="2224840" y="3093304"/>
                    <a:pt x="2124922" y="3347135"/>
                    <a:pt x="1995098" y="3493855"/>
                  </a:cubicBezTo>
                  <a:lnTo>
                    <a:pt x="652198" y="3346920"/>
                  </a:lnTo>
                  <a:cubicBezTo>
                    <a:pt x="450671" y="3324868"/>
                    <a:pt x="277431" y="3225638"/>
                    <a:pt x="160256" y="30830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Oval 1">
              <a:extLst>
                <a:ext uri="{FF2B5EF4-FFF2-40B4-BE49-F238E27FC236}">
                  <a16:creationId xmlns:a16="http://schemas.microsoft.com/office/drawing/2014/main" id="{D095E66B-07E6-49E9-9523-3A8CD88B5791}"/>
                </a:ext>
              </a:extLst>
            </p:cNvPr>
            <p:cNvSpPr/>
            <p:nvPr/>
          </p:nvSpPr>
          <p:spPr>
            <a:xfrm>
              <a:off x="4864288" y="443057"/>
              <a:ext cx="254332" cy="236887"/>
            </a:xfrm>
            <a:custGeom>
              <a:avLst/>
              <a:gdLst/>
              <a:ahLst/>
              <a:cxnLst/>
              <a:rect l="l" t="t" r="r" b="b"/>
              <a:pathLst>
                <a:path w="3990386" h="3716676">
                  <a:moveTo>
                    <a:pt x="815328" y="1024655"/>
                  </a:moveTo>
                  <a:lnTo>
                    <a:pt x="975083" y="1399035"/>
                  </a:lnTo>
                  <a:cubicBezTo>
                    <a:pt x="638627" y="1560898"/>
                    <a:pt x="407005" y="1905230"/>
                    <a:pt x="407005" y="2303661"/>
                  </a:cubicBezTo>
                  <a:cubicBezTo>
                    <a:pt x="407005" y="2859265"/>
                    <a:pt x="857411" y="3309671"/>
                    <a:pt x="1413015" y="3309671"/>
                  </a:cubicBezTo>
                  <a:cubicBezTo>
                    <a:pt x="1777624" y="3309671"/>
                    <a:pt x="2096929" y="3115704"/>
                    <a:pt x="2272372" y="2824721"/>
                  </a:cubicBezTo>
                  <a:lnTo>
                    <a:pt x="2725584" y="2824721"/>
                  </a:lnTo>
                  <a:cubicBezTo>
                    <a:pt x="2519172" y="3347435"/>
                    <a:pt x="2009214" y="3716676"/>
                    <a:pt x="1413015" y="3716676"/>
                  </a:cubicBezTo>
                  <a:cubicBezTo>
                    <a:pt x="632628" y="3716676"/>
                    <a:pt x="0" y="3084048"/>
                    <a:pt x="0" y="2303661"/>
                  </a:cubicBezTo>
                  <a:cubicBezTo>
                    <a:pt x="0" y="1737153"/>
                    <a:pt x="333381" y="1248511"/>
                    <a:pt x="815328" y="1024655"/>
                  </a:cubicBezTo>
                  <a:close/>
                  <a:moveTo>
                    <a:pt x="502561" y="298804"/>
                  </a:moveTo>
                  <a:lnTo>
                    <a:pt x="1108331" y="298804"/>
                  </a:lnTo>
                  <a:cubicBezTo>
                    <a:pt x="1136581" y="298804"/>
                    <a:pt x="1160045" y="319300"/>
                    <a:pt x="1163560" y="346422"/>
                  </a:cubicBezTo>
                  <a:cubicBezTo>
                    <a:pt x="1171623" y="350536"/>
                    <a:pt x="1176285" y="357879"/>
                    <a:pt x="1179664" y="366134"/>
                  </a:cubicBezTo>
                  <a:lnTo>
                    <a:pt x="1939668" y="2222669"/>
                  </a:lnTo>
                  <a:lnTo>
                    <a:pt x="3154304" y="2222669"/>
                  </a:lnTo>
                  <a:cubicBezTo>
                    <a:pt x="3181037" y="2222669"/>
                    <a:pt x="3204555" y="2236435"/>
                    <a:pt x="3216981" y="2258032"/>
                  </a:cubicBezTo>
                  <a:cubicBezTo>
                    <a:pt x="3225669" y="2266039"/>
                    <a:pt x="3231809" y="2276658"/>
                    <a:pt x="3235199" y="2288786"/>
                  </a:cubicBezTo>
                  <a:lnTo>
                    <a:pt x="3393107" y="2853741"/>
                  </a:lnTo>
                  <a:lnTo>
                    <a:pt x="3952285" y="2853741"/>
                  </a:lnTo>
                  <a:cubicBezTo>
                    <a:pt x="3973328" y="2853741"/>
                    <a:pt x="3990386" y="2870799"/>
                    <a:pt x="3990386" y="2891842"/>
                  </a:cubicBezTo>
                  <a:lnTo>
                    <a:pt x="3990386" y="3044241"/>
                  </a:lnTo>
                  <a:cubicBezTo>
                    <a:pt x="3990386" y="3065284"/>
                    <a:pt x="3973328" y="3082342"/>
                    <a:pt x="3952285" y="3082342"/>
                  </a:cubicBezTo>
                  <a:lnTo>
                    <a:pt x="3061939" y="3082342"/>
                  </a:lnTo>
                  <a:lnTo>
                    <a:pt x="3049108" y="3077027"/>
                  </a:lnTo>
                  <a:cubicBezTo>
                    <a:pt x="3012205" y="3083408"/>
                    <a:pt x="2976158" y="3060440"/>
                    <a:pt x="2965797" y="3023373"/>
                  </a:cubicBezTo>
                  <a:lnTo>
                    <a:pt x="2869786" y="2679869"/>
                  </a:lnTo>
                  <a:lnTo>
                    <a:pt x="1692884" y="2679869"/>
                  </a:lnTo>
                  <a:cubicBezTo>
                    <a:pt x="1669732" y="2679869"/>
                    <a:pt x="1648992" y="2669544"/>
                    <a:pt x="1635703" y="2652658"/>
                  </a:cubicBezTo>
                  <a:cubicBezTo>
                    <a:pt x="1623506" y="2645708"/>
                    <a:pt x="1614192" y="2634403"/>
                    <a:pt x="1608508" y="2620517"/>
                  </a:cubicBezTo>
                  <a:lnTo>
                    <a:pt x="798458" y="641730"/>
                  </a:lnTo>
                  <a:lnTo>
                    <a:pt x="502561" y="641730"/>
                  </a:lnTo>
                  <a:cubicBezTo>
                    <a:pt x="470995" y="641730"/>
                    <a:pt x="445406" y="616141"/>
                    <a:pt x="445406" y="584575"/>
                  </a:cubicBezTo>
                  <a:lnTo>
                    <a:pt x="445406" y="355959"/>
                  </a:lnTo>
                  <a:cubicBezTo>
                    <a:pt x="445406" y="324393"/>
                    <a:pt x="470995" y="298804"/>
                    <a:pt x="502561" y="298804"/>
                  </a:cubicBezTo>
                  <a:close/>
                  <a:moveTo>
                    <a:pt x="1644556" y="0"/>
                  </a:moveTo>
                  <a:cubicBezTo>
                    <a:pt x="1843401" y="0"/>
                    <a:pt x="2004596" y="161195"/>
                    <a:pt x="2004596" y="360040"/>
                  </a:cubicBezTo>
                  <a:cubicBezTo>
                    <a:pt x="2004596" y="473964"/>
                    <a:pt x="1951684" y="575530"/>
                    <a:pt x="1868092" y="640247"/>
                  </a:cubicBezTo>
                  <a:lnTo>
                    <a:pt x="1878646" y="636314"/>
                  </a:lnTo>
                  <a:cubicBezTo>
                    <a:pt x="1967954" y="603039"/>
                    <a:pt x="2067327" y="648462"/>
                    <a:pt x="2100603" y="737770"/>
                  </a:cubicBezTo>
                  <a:lnTo>
                    <a:pt x="2442797" y="1656185"/>
                  </a:lnTo>
                  <a:lnTo>
                    <a:pt x="3426891" y="1656185"/>
                  </a:lnTo>
                  <a:cubicBezTo>
                    <a:pt x="3470661" y="1656185"/>
                    <a:pt x="3509987" y="1675215"/>
                    <a:pt x="3536031" y="1706361"/>
                  </a:cubicBezTo>
                  <a:cubicBezTo>
                    <a:pt x="3559761" y="1719045"/>
                    <a:pt x="3578086" y="1741351"/>
                    <a:pt x="3585374" y="1769449"/>
                  </a:cubicBezTo>
                  <a:lnTo>
                    <a:pt x="3754795" y="2422620"/>
                  </a:lnTo>
                  <a:lnTo>
                    <a:pt x="3892220" y="2422620"/>
                  </a:lnTo>
                  <a:cubicBezTo>
                    <a:pt x="3946434" y="2422620"/>
                    <a:pt x="3990384" y="2466570"/>
                    <a:pt x="3990384" y="2520784"/>
                  </a:cubicBezTo>
                  <a:lnTo>
                    <a:pt x="3990384" y="2652151"/>
                  </a:lnTo>
                  <a:cubicBezTo>
                    <a:pt x="3990384" y="2706365"/>
                    <a:pt x="3946434" y="2750315"/>
                    <a:pt x="3892220" y="2750315"/>
                  </a:cubicBezTo>
                  <a:lnTo>
                    <a:pt x="3636525" y="2750315"/>
                  </a:lnTo>
                  <a:lnTo>
                    <a:pt x="3609239" y="2744806"/>
                  </a:lnTo>
                  <a:lnTo>
                    <a:pt x="3593280" y="2748946"/>
                  </a:lnTo>
                  <a:cubicBezTo>
                    <a:pt x="3538803" y="2763076"/>
                    <a:pt x="3483185" y="2730369"/>
                    <a:pt x="3469055" y="2675892"/>
                  </a:cubicBezTo>
                  <a:lnTo>
                    <a:pt x="3332515" y="2149490"/>
                  </a:lnTo>
                  <a:lnTo>
                    <a:pt x="2128309" y="2149490"/>
                  </a:lnTo>
                  <a:cubicBezTo>
                    <a:pt x="2066906" y="2149490"/>
                    <a:pt x="2014250" y="2112039"/>
                    <a:pt x="1992038" y="2058691"/>
                  </a:cubicBezTo>
                  <a:cubicBezTo>
                    <a:pt x="1977002" y="2042985"/>
                    <a:pt x="1965065" y="2023929"/>
                    <a:pt x="1957006" y="2002298"/>
                  </a:cubicBezTo>
                  <a:lnTo>
                    <a:pt x="1560791" y="938900"/>
                  </a:lnTo>
                  <a:cubicBezTo>
                    <a:pt x="1527867" y="850534"/>
                    <a:pt x="1571988" y="752315"/>
                    <a:pt x="1659645" y="718559"/>
                  </a:cubicBezTo>
                  <a:cubicBezTo>
                    <a:pt x="1654675" y="719975"/>
                    <a:pt x="1649628" y="720080"/>
                    <a:pt x="1644556" y="720080"/>
                  </a:cubicBezTo>
                  <a:cubicBezTo>
                    <a:pt x="1445711" y="720080"/>
                    <a:pt x="1284516" y="558885"/>
                    <a:pt x="1284516" y="360040"/>
                  </a:cubicBezTo>
                  <a:cubicBezTo>
                    <a:pt x="1284516" y="161195"/>
                    <a:pt x="1445711" y="0"/>
                    <a:pt x="16445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5CB2E058-0B57-4D7C-8363-E4F5394A57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094" y="1043782"/>
              <a:ext cx="271140" cy="292344"/>
            </a:xfrm>
            <a:custGeom>
              <a:avLst/>
              <a:gdLst>
                <a:gd name="T0" fmla="*/ 1409 w 3363"/>
                <a:gd name="T1" fmla="*/ 1886 h 3626"/>
                <a:gd name="T2" fmla="*/ 1554 w 3363"/>
                <a:gd name="T3" fmla="*/ 2044 h 3626"/>
                <a:gd name="T4" fmla="*/ 972 w 3363"/>
                <a:gd name="T5" fmla="*/ 2917 h 3626"/>
                <a:gd name="T6" fmla="*/ 852 w 3363"/>
                <a:gd name="T7" fmla="*/ 3126 h 3626"/>
                <a:gd name="T8" fmla="*/ 820 w 3363"/>
                <a:gd name="T9" fmla="*/ 3247 h 3626"/>
                <a:gd name="T10" fmla="*/ 836 w 3363"/>
                <a:gd name="T11" fmla="*/ 3317 h 3626"/>
                <a:gd name="T12" fmla="*/ 850 w 3363"/>
                <a:gd name="T13" fmla="*/ 3389 h 3626"/>
                <a:gd name="T14" fmla="*/ 829 w 3363"/>
                <a:gd name="T15" fmla="*/ 3475 h 3626"/>
                <a:gd name="T16" fmla="*/ 761 w 3363"/>
                <a:gd name="T17" fmla="*/ 3557 h 3626"/>
                <a:gd name="T18" fmla="*/ 656 w 3363"/>
                <a:gd name="T19" fmla="*/ 3607 h 3626"/>
                <a:gd name="T20" fmla="*/ 538 w 3363"/>
                <a:gd name="T21" fmla="*/ 3626 h 3626"/>
                <a:gd name="T22" fmla="*/ 436 w 3363"/>
                <a:gd name="T23" fmla="*/ 3602 h 3626"/>
                <a:gd name="T24" fmla="*/ 374 w 3363"/>
                <a:gd name="T25" fmla="*/ 3520 h 3626"/>
                <a:gd name="T26" fmla="*/ 358 w 3363"/>
                <a:gd name="T27" fmla="*/ 3413 h 3626"/>
                <a:gd name="T28" fmla="*/ 361 w 3363"/>
                <a:gd name="T29" fmla="*/ 3322 h 3626"/>
                <a:gd name="T30" fmla="*/ 338 w 3363"/>
                <a:gd name="T31" fmla="*/ 3238 h 3626"/>
                <a:gd name="T32" fmla="*/ 278 w 3363"/>
                <a:gd name="T33" fmla="*/ 3184 h 3626"/>
                <a:gd name="T34" fmla="*/ 198 w 3363"/>
                <a:gd name="T35" fmla="*/ 3138 h 3626"/>
                <a:gd name="T36" fmla="*/ 112 w 3363"/>
                <a:gd name="T37" fmla="*/ 3095 h 3626"/>
                <a:gd name="T38" fmla="*/ 41 w 3363"/>
                <a:gd name="T39" fmla="*/ 3040 h 3626"/>
                <a:gd name="T40" fmla="*/ 1 w 3363"/>
                <a:gd name="T41" fmla="*/ 2964 h 3626"/>
                <a:gd name="T42" fmla="*/ 12 w 3363"/>
                <a:gd name="T43" fmla="*/ 2855 h 3626"/>
                <a:gd name="T44" fmla="*/ 74 w 3363"/>
                <a:gd name="T45" fmla="*/ 2747 h 3626"/>
                <a:gd name="T46" fmla="*/ 170 w 3363"/>
                <a:gd name="T47" fmla="*/ 2702 h 3626"/>
                <a:gd name="T48" fmla="*/ 289 w 3363"/>
                <a:gd name="T49" fmla="*/ 2684 h 3626"/>
                <a:gd name="T50" fmla="*/ 412 w 3363"/>
                <a:gd name="T51" fmla="*/ 2660 h 3626"/>
                <a:gd name="T52" fmla="*/ 585 w 3363"/>
                <a:gd name="T53" fmla="*/ 2573 h 3626"/>
                <a:gd name="T54" fmla="*/ 760 w 3363"/>
                <a:gd name="T55" fmla="*/ 2437 h 3626"/>
                <a:gd name="T56" fmla="*/ 941 w 3363"/>
                <a:gd name="T57" fmla="*/ 2282 h 3626"/>
                <a:gd name="T58" fmla="*/ 1136 w 3363"/>
                <a:gd name="T59" fmla="*/ 2066 h 3626"/>
                <a:gd name="T60" fmla="*/ 1316 w 3363"/>
                <a:gd name="T61" fmla="*/ 1831 h 3626"/>
                <a:gd name="T62" fmla="*/ 2690 w 3363"/>
                <a:gd name="T63" fmla="*/ 9 h 3626"/>
                <a:gd name="T64" fmla="*/ 2761 w 3363"/>
                <a:gd name="T65" fmla="*/ 57 h 3626"/>
                <a:gd name="T66" fmla="*/ 2796 w 3363"/>
                <a:gd name="T67" fmla="*/ 138 h 3626"/>
                <a:gd name="T68" fmla="*/ 2814 w 3363"/>
                <a:gd name="T69" fmla="*/ 249 h 3626"/>
                <a:gd name="T70" fmla="*/ 2905 w 3363"/>
                <a:gd name="T71" fmla="*/ 282 h 3626"/>
                <a:gd name="T72" fmla="*/ 2990 w 3363"/>
                <a:gd name="T73" fmla="*/ 238 h 3626"/>
                <a:gd name="T74" fmla="*/ 3081 w 3363"/>
                <a:gd name="T75" fmla="*/ 184 h 3626"/>
                <a:gd name="T76" fmla="*/ 3200 w 3363"/>
                <a:gd name="T77" fmla="*/ 189 h 3626"/>
                <a:gd name="T78" fmla="*/ 3296 w 3363"/>
                <a:gd name="T79" fmla="*/ 255 h 3626"/>
                <a:gd name="T80" fmla="*/ 3354 w 3363"/>
                <a:gd name="T81" fmla="*/ 366 h 3626"/>
                <a:gd name="T82" fmla="*/ 3356 w 3363"/>
                <a:gd name="T83" fmla="*/ 526 h 3626"/>
                <a:gd name="T84" fmla="*/ 3301 w 3363"/>
                <a:gd name="T85" fmla="*/ 624 h 3626"/>
                <a:gd name="T86" fmla="*/ 3205 w 3363"/>
                <a:gd name="T87" fmla="*/ 680 h 3626"/>
                <a:gd name="T88" fmla="*/ 3094 w 3363"/>
                <a:gd name="T89" fmla="*/ 689 h 3626"/>
                <a:gd name="T90" fmla="*/ 2994 w 3363"/>
                <a:gd name="T91" fmla="*/ 644 h 3626"/>
                <a:gd name="T92" fmla="*/ 2883 w 3363"/>
                <a:gd name="T93" fmla="*/ 575 h 3626"/>
                <a:gd name="T94" fmla="*/ 2712 w 3363"/>
                <a:gd name="T95" fmla="*/ 607 h 3626"/>
                <a:gd name="T96" fmla="*/ 2570 w 3363"/>
                <a:gd name="T97" fmla="*/ 695 h 3626"/>
                <a:gd name="T98" fmla="*/ 2454 w 3363"/>
                <a:gd name="T99" fmla="*/ 815 h 3626"/>
                <a:gd name="T100" fmla="*/ 2354 w 3363"/>
                <a:gd name="T101" fmla="*/ 949 h 3626"/>
                <a:gd name="T102" fmla="*/ 2267 w 3363"/>
                <a:gd name="T103" fmla="*/ 1073 h 3626"/>
                <a:gd name="T104" fmla="*/ 1698 w 3363"/>
                <a:gd name="T105" fmla="*/ 1762 h 3626"/>
                <a:gd name="T106" fmla="*/ 1465 w 3363"/>
                <a:gd name="T107" fmla="*/ 1769 h 3626"/>
                <a:gd name="T108" fmla="*/ 1625 w 3363"/>
                <a:gd name="T109" fmla="*/ 1426 h 3626"/>
                <a:gd name="T110" fmla="*/ 1823 w 3363"/>
                <a:gd name="T111" fmla="*/ 1177 h 3626"/>
                <a:gd name="T112" fmla="*/ 2390 w 3363"/>
                <a:gd name="T113" fmla="*/ 369 h 3626"/>
                <a:gd name="T114" fmla="*/ 2416 w 3363"/>
                <a:gd name="T115" fmla="*/ 304 h 3626"/>
                <a:gd name="T116" fmla="*/ 2405 w 3363"/>
                <a:gd name="T117" fmla="*/ 231 h 3626"/>
                <a:gd name="T118" fmla="*/ 2400 w 3363"/>
                <a:gd name="T119" fmla="*/ 157 h 3626"/>
                <a:gd name="T120" fmla="*/ 2440 w 3363"/>
                <a:gd name="T121" fmla="*/ 82 h 3626"/>
                <a:gd name="T122" fmla="*/ 2610 w 3363"/>
                <a:gd name="T123" fmla="*/ 0 h 3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63" h="3626">
                  <a:moveTo>
                    <a:pt x="1316" y="1831"/>
                  </a:moveTo>
                  <a:lnTo>
                    <a:pt x="1345" y="1926"/>
                  </a:lnTo>
                  <a:lnTo>
                    <a:pt x="1409" y="1886"/>
                  </a:lnTo>
                  <a:lnTo>
                    <a:pt x="1429" y="1946"/>
                  </a:lnTo>
                  <a:lnTo>
                    <a:pt x="1552" y="1929"/>
                  </a:lnTo>
                  <a:lnTo>
                    <a:pt x="1554" y="2044"/>
                  </a:lnTo>
                  <a:lnTo>
                    <a:pt x="1283" y="2446"/>
                  </a:lnTo>
                  <a:lnTo>
                    <a:pt x="1012" y="2853"/>
                  </a:lnTo>
                  <a:lnTo>
                    <a:pt x="972" y="2917"/>
                  </a:lnTo>
                  <a:lnTo>
                    <a:pt x="929" y="2984"/>
                  </a:lnTo>
                  <a:lnTo>
                    <a:pt x="887" y="3053"/>
                  </a:lnTo>
                  <a:lnTo>
                    <a:pt x="852" y="3126"/>
                  </a:lnTo>
                  <a:lnTo>
                    <a:pt x="825" y="3197"/>
                  </a:lnTo>
                  <a:lnTo>
                    <a:pt x="820" y="3224"/>
                  </a:lnTo>
                  <a:lnTo>
                    <a:pt x="820" y="3247"/>
                  </a:lnTo>
                  <a:lnTo>
                    <a:pt x="823" y="3271"/>
                  </a:lnTo>
                  <a:lnTo>
                    <a:pt x="829" y="3295"/>
                  </a:lnTo>
                  <a:lnTo>
                    <a:pt x="836" y="3317"/>
                  </a:lnTo>
                  <a:lnTo>
                    <a:pt x="841" y="3340"/>
                  </a:lnTo>
                  <a:lnTo>
                    <a:pt x="847" y="3364"/>
                  </a:lnTo>
                  <a:lnTo>
                    <a:pt x="850" y="3389"/>
                  </a:lnTo>
                  <a:lnTo>
                    <a:pt x="849" y="3415"/>
                  </a:lnTo>
                  <a:lnTo>
                    <a:pt x="841" y="3444"/>
                  </a:lnTo>
                  <a:lnTo>
                    <a:pt x="829" y="3475"/>
                  </a:lnTo>
                  <a:lnTo>
                    <a:pt x="809" y="3509"/>
                  </a:lnTo>
                  <a:lnTo>
                    <a:pt x="789" y="3533"/>
                  </a:lnTo>
                  <a:lnTo>
                    <a:pt x="761" y="3557"/>
                  </a:lnTo>
                  <a:lnTo>
                    <a:pt x="729" y="3577"/>
                  </a:lnTo>
                  <a:lnTo>
                    <a:pt x="694" y="3593"/>
                  </a:lnTo>
                  <a:lnTo>
                    <a:pt x="656" y="3607"/>
                  </a:lnTo>
                  <a:lnTo>
                    <a:pt x="616" y="3617"/>
                  </a:lnTo>
                  <a:lnTo>
                    <a:pt x="576" y="3624"/>
                  </a:lnTo>
                  <a:lnTo>
                    <a:pt x="538" y="3626"/>
                  </a:lnTo>
                  <a:lnTo>
                    <a:pt x="501" y="3622"/>
                  </a:lnTo>
                  <a:lnTo>
                    <a:pt x="467" y="3615"/>
                  </a:lnTo>
                  <a:lnTo>
                    <a:pt x="436" y="3602"/>
                  </a:lnTo>
                  <a:lnTo>
                    <a:pt x="412" y="3586"/>
                  </a:lnTo>
                  <a:lnTo>
                    <a:pt x="392" y="3560"/>
                  </a:lnTo>
                  <a:lnTo>
                    <a:pt x="374" y="3520"/>
                  </a:lnTo>
                  <a:lnTo>
                    <a:pt x="363" y="3482"/>
                  </a:lnTo>
                  <a:lnTo>
                    <a:pt x="358" y="3446"/>
                  </a:lnTo>
                  <a:lnTo>
                    <a:pt x="358" y="3413"/>
                  </a:lnTo>
                  <a:lnTo>
                    <a:pt x="358" y="3382"/>
                  </a:lnTo>
                  <a:lnTo>
                    <a:pt x="361" y="3351"/>
                  </a:lnTo>
                  <a:lnTo>
                    <a:pt x="361" y="3322"/>
                  </a:lnTo>
                  <a:lnTo>
                    <a:pt x="358" y="3291"/>
                  </a:lnTo>
                  <a:lnTo>
                    <a:pt x="349" y="3262"/>
                  </a:lnTo>
                  <a:lnTo>
                    <a:pt x="338" y="3238"/>
                  </a:lnTo>
                  <a:lnTo>
                    <a:pt x="321" y="3218"/>
                  </a:lnTo>
                  <a:lnTo>
                    <a:pt x="301" y="3200"/>
                  </a:lnTo>
                  <a:lnTo>
                    <a:pt x="278" y="3184"/>
                  </a:lnTo>
                  <a:lnTo>
                    <a:pt x="252" y="3167"/>
                  </a:lnTo>
                  <a:lnTo>
                    <a:pt x="225" y="3153"/>
                  </a:lnTo>
                  <a:lnTo>
                    <a:pt x="198" y="3138"/>
                  </a:lnTo>
                  <a:lnTo>
                    <a:pt x="169" y="3126"/>
                  </a:lnTo>
                  <a:lnTo>
                    <a:pt x="140" y="3111"/>
                  </a:lnTo>
                  <a:lnTo>
                    <a:pt x="112" y="3095"/>
                  </a:lnTo>
                  <a:lnTo>
                    <a:pt x="87" y="3078"/>
                  </a:lnTo>
                  <a:lnTo>
                    <a:pt x="61" y="3060"/>
                  </a:lnTo>
                  <a:lnTo>
                    <a:pt x="41" y="3040"/>
                  </a:lnTo>
                  <a:lnTo>
                    <a:pt x="23" y="3017"/>
                  </a:lnTo>
                  <a:lnTo>
                    <a:pt x="10" y="2991"/>
                  </a:lnTo>
                  <a:lnTo>
                    <a:pt x="1" y="2964"/>
                  </a:lnTo>
                  <a:lnTo>
                    <a:pt x="0" y="2931"/>
                  </a:lnTo>
                  <a:lnTo>
                    <a:pt x="1" y="2895"/>
                  </a:lnTo>
                  <a:lnTo>
                    <a:pt x="12" y="2855"/>
                  </a:lnTo>
                  <a:lnTo>
                    <a:pt x="29" y="2809"/>
                  </a:lnTo>
                  <a:lnTo>
                    <a:pt x="49" y="2775"/>
                  </a:lnTo>
                  <a:lnTo>
                    <a:pt x="74" y="2747"/>
                  </a:lnTo>
                  <a:lnTo>
                    <a:pt x="101" y="2727"/>
                  </a:lnTo>
                  <a:lnTo>
                    <a:pt x="134" y="2713"/>
                  </a:lnTo>
                  <a:lnTo>
                    <a:pt x="170" y="2702"/>
                  </a:lnTo>
                  <a:lnTo>
                    <a:pt x="209" y="2695"/>
                  </a:lnTo>
                  <a:lnTo>
                    <a:pt x="247" y="2689"/>
                  </a:lnTo>
                  <a:lnTo>
                    <a:pt x="289" y="2684"/>
                  </a:lnTo>
                  <a:lnTo>
                    <a:pt x="330" y="2678"/>
                  </a:lnTo>
                  <a:lnTo>
                    <a:pt x="372" y="2671"/>
                  </a:lnTo>
                  <a:lnTo>
                    <a:pt x="412" y="2660"/>
                  </a:lnTo>
                  <a:lnTo>
                    <a:pt x="469" y="2640"/>
                  </a:lnTo>
                  <a:lnTo>
                    <a:pt x="527" y="2609"/>
                  </a:lnTo>
                  <a:lnTo>
                    <a:pt x="585" y="2573"/>
                  </a:lnTo>
                  <a:lnTo>
                    <a:pt x="643" y="2529"/>
                  </a:lnTo>
                  <a:lnTo>
                    <a:pt x="701" y="2484"/>
                  </a:lnTo>
                  <a:lnTo>
                    <a:pt x="760" y="2437"/>
                  </a:lnTo>
                  <a:lnTo>
                    <a:pt x="816" y="2389"/>
                  </a:lnTo>
                  <a:lnTo>
                    <a:pt x="869" y="2346"/>
                  </a:lnTo>
                  <a:lnTo>
                    <a:pt x="941" y="2282"/>
                  </a:lnTo>
                  <a:lnTo>
                    <a:pt x="1009" y="2215"/>
                  </a:lnTo>
                  <a:lnTo>
                    <a:pt x="1074" y="2142"/>
                  </a:lnTo>
                  <a:lnTo>
                    <a:pt x="1136" y="2066"/>
                  </a:lnTo>
                  <a:lnTo>
                    <a:pt x="1196" y="1989"/>
                  </a:lnTo>
                  <a:lnTo>
                    <a:pt x="1252" y="1913"/>
                  </a:lnTo>
                  <a:lnTo>
                    <a:pt x="1316" y="1831"/>
                  </a:lnTo>
                  <a:close/>
                  <a:moveTo>
                    <a:pt x="2610" y="0"/>
                  </a:moveTo>
                  <a:lnTo>
                    <a:pt x="2654" y="2"/>
                  </a:lnTo>
                  <a:lnTo>
                    <a:pt x="2690" y="9"/>
                  </a:lnTo>
                  <a:lnTo>
                    <a:pt x="2720" y="20"/>
                  </a:lnTo>
                  <a:lnTo>
                    <a:pt x="2743" y="37"/>
                  </a:lnTo>
                  <a:lnTo>
                    <a:pt x="2761" y="57"/>
                  </a:lnTo>
                  <a:lnTo>
                    <a:pt x="2776" y="80"/>
                  </a:lnTo>
                  <a:lnTo>
                    <a:pt x="2787" y="107"/>
                  </a:lnTo>
                  <a:lnTo>
                    <a:pt x="2796" y="138"/>
                  </a:lnTo>
                  <a:lnTo>
                    <a:pt x="2803" y="173"/>
                  </a:lnTo>
                  <a:lnTo>
                    <a:pt x="2809" y="209"/>
                  </a:lnTo>
                  <a:lnTo>
                    <a:pt x="2814" y="249"/>
                  </a:lnTo>
                  <a:lnTo>
                    <a:pt x="2841" y="266"/>
                  </a:lnTo>
                  <a:lnTo>
                    <a:pt x="2872" y="278"/>
                  </a:lnTo>
                  <a:lnTo>
                    <a:pt x="2905" y="282"/>
                  </a:lnTo>
                  <a:lnTo>
                    <a:pt x="2940" y="278"/>
                  </a:lnTo>
                  <a:lnTo>
                    <a:pt x="2976" y="266"/>
                  </a:lnTo>
                  <a:lnTo>
                    <a:pt x="2990" y="238"/>
                  </a:lnTo>
                  <a:lnTo>
                    <a:pt x="3016" y="215"/>
                  </a:lnTo>
                  <a:lnTo>
                    <a:pt x="3047" y="197"/>
                  </a:lnTo>
                  <a:lnTo>
                    <a:pt x="3081" y="184"/>
                  </a:lnTo>
                  <a:lnTo>
                    <a:pt x="3120" y="177"/>
                  </a:lnTo>
                  <a:lnTo>
                    <a:pt x="3160" y="178"/>
                  </a:lnTo>
                  <a:lnTo>
                    <a:pt x="3200" y="189"/>
                  </a:lnTo>
                  <a:lnTo>
                    <a:pt x="3234" y="206"/>
                  </a:lnTo>
                  <a:lnTo>
                    <a:pt x="3267" y="227"/>
                  </a:lnTo>
                  <a:lnTo>
                    <a:pt x="3296" y="255"/>
                  </a:lnTo>
                  <a:lnTo>
                    <a:pt x="3320" y="287"/>
                  </a:lnTo>
                  <a:lnTo>
                    <a:pt x="3340" y="324"/>
                  </a:lnTo>
                  <a:lnTo>
                    <a:pt x="3354" y="366"/>
                  </a:lnTo>
                  <a:lnTo>
                    <a:pt x="3361" y="415"/>
                  </a:lnTo>
                  <a:lnTo>
                    <a:pt x="3363" y="467"/>
                  </a:lnTo>
                  <a:lnTo>
                    <a:pt x="3356" y="526"/>
                  </a:lnTo>
                  <a:lnTo>
                    <a:pt x="3343" y="562"/>
                  </a:lnTo>
                  <a:lnTo>
                    <a:pt x="3325" y="597"/>
                  </a:lnTo>
                  <a:lnTo>
                    <a:pt x="3301" y="624"/>
                  </a:lnTo>
                  <a:lnTo>
                    <a:pt x="3272" y="647"/>
                  </a:lnTo>
                  <a:lnTo>
                    <a:pt x="3241" y="667"/>
                  </a:lnTo>
                  <a:lnTo>
                    <a:pt x="3205" y="680"/>
                  </a:lnTo>
                  <a:lnTo>
                    <a:pt x="3169" y="689"/>
                  </a:lnTo>
                  <a:lnTo>
                    <a:pt x="3132" y="693"/>
                  </a:lnTo>
                  <a:lnTo>
                    <a:pt x="3094" y="689"/>
                  </a:lnTo>
                  <a:lnTo>
                    <a:pt x="3058" y="680"/>
                  </a:lnTo>
                  <a:lnTo>
                    <a:pt x="3025" y="666"/>
                  </a:lnTo>
                  <a:lnTo>
                    <a:pt x="2994" y="644"/>
                  </a:lnTo>
                  <a:lnTo>
                    <a:pt x="2969" y="617"/>
                  </a:lnTo>
                  <a:lnTo>
                    <a:pt x="2947" y="582"/>
                  </a:lnTo>
                  <a:lnTo>
                    <a:pt x="2883" y="575"/>
                  </a:lnTo>
                  <a:lnTo>
                    <a:pt x="2821" y="578"/>
                  </a:lnTo>
                  <a:lnTo>
                    <a:pt x="2765" y="589"/>
                  </a:lnTo>
                  <a:lnTo>
                    <a:pt x="2712" y="607"/>
                  </a:lnTo>
                  <a:lnTo>
                    <a:pt x="2661" y="631"/>
                  </a:lnTo>
                  <a:lnTo>
                    <a:pt x="2614" y="660"/>
                  </a:lnTo>
                  <a:lnTo>
                    <a:pt x="2570" y="695"/>
                  </a:lnTo>
                  <a:lnTo>
                    <a:pt x="2529" y="731"/>
                  </a:lnTo>
                  <a:lnTo>
                    <a:pt x="2490" y="773"/>
                  </a:lnTo>
                  <a:lnTo>
                    <a:pt x="2454" y="815"/>
                  </a:lnTo>
                  <a:lnTo>
                    <a:pt x="2420" y="858"/>
                  </a:lnTo>
                  <a:lnTo>
                    <a:pt x="2385" y="904"/>
                  </a:lnTo>
                  <a:lnTo>
                    <a:pt x="2354" y="949"/>
                  </a:lnTo>
                  <a:lnTo>
                    <a:pt x="2325" y="993"/>
                  </a:lnTo>
                  <a:lnTo>
                    <a:pt x="2296" y="1035"/>
                  </a:lnTo>
                  <a:lnTo>
                    <a:pt x="2267" y="1073"/>
                  </a:lnTo>
                  <a:lnTo>
                    <a:pt x="2060" y="1326"/>
                  </a:lnTo>
                  <a:lnTo>
                    <a:pt x="1692" y="1844"/>
                  </a:lnTo>
                  <a:lnTo>
                    <a:pt x="1698" y="1762"/>
                  </a:lnTo>
                  <a:lnTo>
                    <a:pt x="1565" y="1793"/>
                  </a:lnTo>
                  <a:lnTo>
                    <a:pt x="1541" y="1713"/>
                  </a:lnTo>
                  <a:lnTo>
                    <a:pt x="1465" y="1769"/>
                  </a:lnTo>
                  <a:lnTo>
                    <a:pt x="1441" y="1669"/>
                  </a:lnTo>
                  <a:lnTo>
                    <a:pt x="1534" y="1549"/>
                  </a:lnTo>
                  <a:lnTo>
                    <a:pt x="1625" y="1426"/>
                  </a:lnTo>
                  <a:lnTo>
                    <a:pt x="1689" y="1338"/>
                  </a:lnTo>
                  <a:lnTo>
                    <a:pt x="1756" y="1257"/>
                  </a:lnTo>
                  <a:lnTo>
                    <a:pt x="1823" y="1177"/>
                  </a:lnTo>
                  <a:lnTo>
                    <a:pt x="1890" y="1093"/>
                  </a:lnTo>
                  <a:lnTo>
                    <a:pt x="2183" y="689"/>
                  </a:lnTo>
                  <a:lnTo>
                    <a:pt x="2390" y="369"/>
                  </a:lnTo>
                  <a:lnTo>
                    <a:pt x="2405" y="349"/>
                  </a:lnTo>
                  <a:lnTo>
                    <a:pt x="2412" y="327"/>
                  </a:lnTo>
                  <a:lnTo>
                    <a:pt x="2416" y="304"/>
                  </a:lnTo>
                  <a:lnTo>
                    <a:pt x="2414" y="280"/>
                  </a:lnTo>
                  <a:lnTo>
                    <a:pt x="2410" y="257"/>
                  </a:lnTo>
                  <a:lnTo>
                    <a:pt x="2405" y="231"/>
                  </a:lnTo>
                  <a:lnTo>
                    <a:pt x="2401" y="207"/>
                  </a:lnTo>
                  <a:lnTo>
                    <a:pt x="2400" y="182"/>
                  </a:lnTo>
                  <a:lnTo>
                    <a:pt x="2400" y="157"/>
                  </a:lnTo>
                  <a:lnTo>
                    <a:pt x="2407" y="131"/>
                  </a:lnTo>
                  <a:lnTo>
                    <a:pt x="2420" y="106"/>
                  </a:lnTo>
                  <a:lnTo>
                    <a:pt x="2440" y="82"/>
                  </a:lnTo>
                  <a:lnTo>
                    <a:pt x="2470" y="57"/>
                  </a:lnTo>
                  <a:lnTo>
                    <a:pt x="2510" y="33"/>
                  </a:lnTo>
                  <a:lnTo>
                    <a:pt x="26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9730F438-8CBB-4C9A-B22B-4D1758CAD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5187" y="519003"/>
              <a:ext cx="267185" cy="286545"/>
            </a:xfrm>
            <a:custGeom>
              <a:avLst/>
              <a:gdLst>
                <a:gd name="T0" fmla="*/ 2709 w 3381"/>
                <a:gd name="T1" fmla="*/ 9 h 3626"/>
                <a:gd name="T2" fmla="*/ 2780 w 3381"/>
                <a:gd name="T3" fmla="*/ 57 h 3626"/>
                <a:gd name="T4" fmla="*/ 2814 w 3381"/>
                <a:gd name="T5" fmla="*/ 138 h 3626"/>
                <a:gd name="T6" fmla="*/ 2832 w 3381"/>
                <a:gd name="T7" fmla="*/ 249 h 3626"/>
                <a:gd name="T8" fmla="*/ 2923 w 3381"/>
                <a:gd name="T9" fmla="*/ 282 h 3626"/>
                <a:gd name="T10" fmla="*/ 3009 w 3381"/>
                <a:gd name="T11" fmla="*/ 238 h 3626"/>
                <a:gd name="T12" fmla="*/ 3100 w 3381"/>
                <a:gd name="T13" fmla="*/ 184 h 3626"/>
                <a:gd name="T14" fmla="*/ 3218 w 3381"/>
                <a:gd name="T15" fmla="*/ 189 h 3626"/>
                <a:gd name="T16" fmla="*/ 3314 w 3381"/>
                <a:gd name="T17" fmla="*/ 255 h 3626"/>
                <a:gd name="T18" fmla="*/ 3372 w 3381"/>
                <a:gd name="T19" fmla="*/ 366 h 3626"/>
                <a:gd name="T20" fmla="*/ 3372 w 3381"/>
                <a:gd name="T21" fmla="*/ 526 h 3626"/>
                <a:gd name="T22" fmla="*/ 3320 w 3381"/>
                <a:gd name="T23" fmla="*/ 624 h 3626"/>
                <a:gd name="T24" fmla="*/ 3223 w 3381"/>
                <a:gd name="T25" fmla="*/ 680 h 3626"/>
                <a:gd name="T26" fmla="*/ 3112 w 3381"/>
                <a:gd name="T27" fmla="*/ 689 h 3626"/>
                <a:gd name="T28" fmla="*/ 3012 w 3381"/>
                <a:gd name="T29" fmla="*/ 644 h 3626"/>
                <a:gd name="T30" fmla="*/ 2901 w 3381"/>
                <a:gd name="T31" fmla="*/ 575 h 3626"/>
                <a:gd name="T32" fmla="*/ 2730 w 3381"/>
                <a:gd name="T33" fmla="*/ 607 h 3626"/>
                <a:gd name="T34" fmla="*/ 2589 w 3381"/>
                <a:gd name="T35" fmla="*/ 695 h 3626"/>
                <a:gd name="T36" fmla="*/ 2472 w 3381"/>
                <a:gd name="T37" fmla="*/ 815 h 3626"/>
                <a:gd name="T38" fmla="*/ 2372 w 3381"/>
                <a:gd name="T39" fmla="*/ 949 h 3626"/>
                <a:gd name="T40" fmla="*/ 2285 w 3381"/>
                <a:gd name="T41" fmla="*/ 1073 h 3626"/>
                <a:gd name="T42" fmla="*/ 1645 w 3381"/>
                <a:gd name="T43" fmla="*/ 1931 h 3626"/>
                <a:gd name="T44" fmla="*/ 1012 w 3381"/>
                <a:gd name="T45" fmla="*/ 2853 h 3626"/>
                <a:gd name="T46" fmla="*/ 887 w 3381"/>
                <a:gd name="T47" fmla="*/ 3053 h 3626"/>
                <a:gd name="T48" fmla="*/ 820 w 3381"/>
                <a:gd name="T49" fmla="*/ 3224 h 3626"/>
                <a:gd name="T50" fmla="*/ 829 w 3381"/>
                <a:gd name="T51" fmla="*/ 3295 h 3626"/>
                <a:gd name="T52" fmla="*/ 847 w 3381"/>
                <a:gd name="T53" fmla="*/ 3364 h 3626"/>
                <a:gd name="T54" fmla="*/ 841 w 3381"/>
                <a:gd name="T55" fmla="*/ 3444 h 3626"/>
                <a:gd name="T56" fmla="*/ 789 w 3381"/>
                <a:gd name="T57" fmla="*/ 3533 h 3626"/>
                <a:gd name="T58" fmla="*/ 694 w 3381"/>
                <a:gd name="T59" fmla="*/ 3593 h 3626"/>
                <a:gd name="T60" fmla="*/ 576 w 3381"/>
                <a:gd name="T61" fmla="*/ 3624 h 3626"/>
                <a:gd name="T62" fmla="*/ 467 w 3381"/>
                <a:gd name="T63" fmla="*/ 3615 h 3626"/>
                <a:gd name="T64" fmla="*/ 392 w 3381"/>
                <a:gd name="T65" fmla="*/ 3560 h 3626"/>
                <a:gd name="T66" fmla="*/ 358 w 3381"/>
                <a:gd name="T67" fmla="*/ 3446 h 3626"/>
                <a:gd name="T68" fmla="*/ 361 w 3381"/>
                <a:gd name="T69" fmla="*/ 3351 h 3626"/>
                <a:gd name="T70" fmla="*/ 349 w 3381"/>
                <a:gd name="T71" fmla="*/ 3262 h 3626"/>
                <a:gd name="T72" fmla="*/ 301 w 3381"/>
                <a:gd name="T73" fmla="*/ 3200 h 3626"/>
                <a:gd name="T74" fmla="*/ 225 w 3381"/>
                <a:gd name="T75" fmla="*/ 3153 h 3626"/>
                <a:gd name="T76" fmla="*/ 140 w 3381"/>
                <a:gd name="T77" fmla="*/ 3111 h 3626"/>
                <a:gd name="T78" fmla="*/ 61 w 3381"/>
                <a:gd name="T79" fmla="*/ 3060 h 3626"/>
                <a:gd name="T80" fmla="*/ 10 w 3381"/>
                <a:gd name="T81" fmla="*/ 2991 h 3626"/>
                <a:gd name="T82" fmla="*/ 1 w 3381"/>
                <a:gd name="T83" fmla="*/ 2895 h 3626"/>
                <a:gd name="T84" fmla="*/ 49 w 3381"/>
                <a:gd name="T85" fmla="*/ 2775 h 3626"/>
                <a:gd name="T86" fmla="*/ 134 w 3381"/>
                <a:gd name="T87" fmla="*/ 2713 h 3626"/>
                <a:gd name="T88" fmla="*/ 247 w 3381"/>
                <a:gd name="T89" fmla="*/ 2689 h 3626"/>
                <a:gd name="T90" fmla="*/ 372 w 3381"/>
                <a:gd name="T91" fmla="*/ 2671 h 3626"/>
                <a:gd name="T92" fmla="*/ 527 w 3381"/>
                <a:gd name="T93" fmla="*/ 2609 h 3626"/>
                <a:gd name="T94" fmla="*/ 701 w 3381"/>
                <a:gd name="T95" fmla="*/ 2484 h 3626"/>
                <a:gd name="T96" fmla="*/ 869 w 3381"/>
                <a:gd name="T97" fmla="*/ 2346 h 3626"/>
                <a:gd name="T98" fmla="*/ 1074 w 3381"/>
                <a:gd name="T99" fmla="*/ 2142 h 3626"/>
                <a:gd name="T100" fmla="*/ 1252 w 3381"/>
                <a:gd name="T101" fmla="*/ 1913 h 3626"/>
                <a:gd name="T102" fmla="*/ 1534 w 3381"/>
                <a:gd name="T103" fmla="*/ 1549 h 3626"/>
                <a:gd name="T104" fmla="*/ 1736 w 3381"/>
                <a:gd name="T105" fmla="*/ 1289 h 3626"/>
                <a:gd name="T106" fmla="*/ 1909 w 3381"/>
                <a:gd name="T107" fmla="*/ 1093 h 3626"/>
                <a:gd name="T108" fmla="*/ 2423 w 3381"/>
                <a:gd name="T109" fmla="*/ 349 h 3626"/>
                <a:gd name="T110" fmla="*/ 2432 w 3381"/>
                <a:gd name="T111" fmla="*/ 280 h 3626"/>
                <a:gd name="T112" fmla="*/ 2420 w 3381"/>
                <a:gd name="T113" fmla="*/ 207 h 3626"/>
                <a:gd name="T114" fmla="*/ 2425 w 3381"/>
                <a:gd name="T115" fmla="*/ 131 h 3626"/>
                <a:gd name="T116" fmla="*/ 2489 w 3381"/>
                <a:gd name="T117" fmla="*/ 57 h 3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81" h="3626">
                  <a:moveTo>
                    <a:pt x="2629" y="0"/>
                  </a:moveTo>
                  <a:lnTo>
                    <a:pt x="2672" y="2"/>
                  </a:lnTo>
                  <a:lnTo>
                    <a:pt x="2709" y="9"/>
                  </a:lnTo>
                  <a:lnTo>
                    <a:pt x="2738" y="20"/>
                  </a:lnTo>
                  <a:lnTo>
                    <a:pt x="2761" y="37"/>
                  </a:lnTo>
                  <a:lnTo>
                    <a:pt x="2780" y="57"/>
                  </a:lnTo>
                  <a:lnTo>
                    <a:pt x="2794" y="80"/>
                  </a:lnTo>
                  <a:lnTo>
                    <a:pt x="2805" y="107"/>
                  </a:lnTo>
                  <a:lnTo>
                    <a:pt x="2814" y="138"/>
                  </a:lnTo>
                  <a:lnTo>
                    <a:pt x="2821" y="173"/>
                  </a:lnTo>
                  <a:lnTo>
                    <a:pt x="2827" y="209"/>
                  </a:lnTo>
                  <a:lnTo>
                    <a:pt x="2832" y="249"/>
                  </a:lnTo>
                  <a:lnTo>
                    <a:pt x="2860" y="266"/>
                  </a:lnTo>
                  <a:lnTo>
                    <a:pt x="2890" y="278"/>
                  </a:lnTo>
                  <a:lnTo>
                    <a:pt x="2923" y="282"/>
                  </a:lnTo>
                  <a:lnTo>
                    <a:pt x="2958" y="278"/>
                  </a:lnTo>
                  <a:lnTo>
                    <a:pt x="2992" y="266"/>
                  </a:lnTo>
                  <a:lnTo>
                    <a:pt x="3009" y="238"/>
                  </a:lnTo>
                  <a:lnTo>
                    <a:pt x="3034" y="215"/>
                  </a:lnTo>
                  <a:lnTo>
                    <a:pt x="3063" y="197"/>
                  </a:lnTo>
                  <a:lnTo>
                    <a:pt x="3100" y="184"/>
                  </a:lnTo>
                  <a:lnTo>
                    <a:pt x="3138" y="177"/>
                  </a:lnTo>
                  <a:lnTo>
                    <a:pt x="3178" y="178"/>
                  </a:lnTo>
                  <a:lnTo>
                    <a:pt x="3218" y="189"/>
                  </a:lnTo>
                  <a:lnTo>
                    <a:pt x="3252" y="206"/>
                  </a:lnTo>
                  <a:lnTo>
                    <a:pt x="3285" y="227"/>
                  </a:lnTo>
                  <a:lnTo>
                    <a:pt x="3314" y="255"/>
                  </a:lnTo>
                  <a:lnTo>
                    <a:pt x="3338" y="287"/>
                  </a:lnTo>
                  <a:lnTo>
                    <a:pt x="3358" y="324"/>
                  </a:lnTo>
                  <a:lnTo>
                    <a:pt x="3372" y="366"/>
                  </a:lnTo>
                  <a:lnTo>
                    <a:pt x="3380" y="415"/>
                  </a:lnTo>
                  <a:lnTo>
                    <a:pt x="3381" y="467"/>
                  </a:lnTo>
                  <a:lnTo>
                    <a:pt x="3372" y="526"/>
                  </a:lnTo>
                  <a:lnTo>
                    <a:pt x="3361" y="562"/>
                  </a:lnTo>
                  <a:lnTo>
                    <a:pt x="3343" y="597"/>
                  </a:lnTo>
                  <a:lnTo>
                    <a:pt x="3320" y="624"/>
                  </a:lnTo>
                  <a:lnTo>
                    <a:pt x="3290" y="647"/>
                  </a:lnTo>
                  <a:lnTo>
                    <a:pt x="3260" y="667"/>
                  </a:lnTo>
                  <a:lnTo>
                    <a:pt x="3223" y="680"/>
                  </a:lnTo>
                  <a:lnTo>
                    <a:pt x="3187" y="689"/>
                  </a:lnTo>
                  <a:lnTo>
                    <a:pt x="3149" y="693"/>
                  </a:lnTo>
                  <a:lnTo>
                    <a:pt x="3112" y="689"/>
                  </a:lnTo>
                  <a:lnTo>
                    <a:pt x="3076" y="680"/>
                  </a:lnTo>
                  <a:lnTo>
                    <a:pt x="3043" y="666"/>
                  </a:lnTo>
                  <a:lnTo>
                    <a:pt x="3012" y="644"/>
                  </a:lnTo>
                  <a:lnTo>
                    <a:pt x="2987" y="617"/>
                  </a:lnTo>
                  <a:lnTo>
                    <a:pt x="2965" y="582"/>
                  </a:lnTo>
                  <a:lnTo>
                    <a:pt x="2901" y="575"/>
                  </a:lnTo>
                  <a:lnTo>
                    <a:pt x="2840" y="578"/>
                  </a:lnTo>
                  <a:lnTo>
                    <a:pt x="2783" y="589"/>
                  </a:lnTo>
                  <a:lnTo>
                    <a:pt x="2730" y="607"/>
                  </a:lnTo>
                  <a:lnTo>
                    <a:pt x="2680" y="631"/>
                  </a:lnTo>
                  <a:lnTo>
                    <a:pt x="2632" y="660"/>
                  </a:lnTo>
                  <a:lnTo>
                    <a:pt x="2589" y="695"/>
                  </a:lnTo>
                  <a:lnTo>
                    <a:pt x="2547" y="731"/>
                  </a:lnTo>
                  <a:lnTo>
                    <a:pt x="2509" y="773"/>
                  </a:lnTo>
                  <a:lnTo>
                    <a:pt x="2472" y="815"/>
                  </a:lnTo>
                  <a:lnTo>
                    <a:pt x="2438" y="858"/>
                  </a:lnTo>
                  <a:lnTo>
                    <a:pt x="2403" y="904"/>
                  </a:lnTo>
                  <a:lnTo>
                    <a:pt x="2372" y="949"/>
                  </a:lnTo>
                  <a:lnTo>
                    <a:pt x="2341" y="993"/>
                  </a:lnTo>
                  <a:lnTo>
                    <a:pt x="2312" y="1035"/>
                  </a:lnTo>
                  <a:lnTo>
                    <a:pt x="2285" y="1073"/>
                  </a:lnTo>
                  <a:lnTo>
                    <a:pt x="2078" y="1326"/>
                  </a:lnTo>
                  <a:lnTo>
                    <a:pt x="1861" y="1627"/>
                  </a:lnTo>
                  <a:lnTo>
                    <a:pt x="1645" y="1931"/>
                  </a:lnTo>
                  <a:lnTo>
                    <a:pt x="1430" y="2235"/>
                  </a:lnTo>
                  <a:lnTo>
                    <a:pt x="1220" y="2542"/>
                  </a:lnTo>
                  <a:lnTo>
                    <a:pt x="1012" y="2853"/>
                  </a:lnTo>
                  <a:lnTo>
                    <a:pt x="972" y="2917"/>
                  </a:lnTo>
                  <a:lnTo>
                    <a:pt x="929" y="2984"/>
                  </a:lnTo>
                  <a:lnTo>
                    <a:pt x="887" y="3053"/>
                  </a:lnTo>
                  <a:lnTo>
                    <a:pt x="852" y="3126"/>
                  </a:lnTo>
                  <a:lnTo>
                    <a:pt x="825" y="3197"/>
                  </a:lnTo>
                  <a:lnTo>
                    <a:pt x="820" y="3224"/>
                  </a:lnTo>
                  <a:lnTo>
                    <a:pt x="820" y="3247"/>
                  </a:lnTo>
                  <a:lnTo>
                    <a:pt x="823" y="3271"/>
                  </a:lnTo>
                  <a:lnTo>
                    <a:pt x="829" y="3295"/>
                  </a:lnTo>
                  <a:lnTo>
                    <a:pt x="836" y="3317"/>
                  </a:lnTo>
                  <a:lnTo>
                    <a:pt x="841" y="3340"/>
                  </a:lnTo>
                  <a:lnTo>
                    <a:pt x="847" y="3364"/>
                  </a:lnTo>
                  <a:lnTo>
                    <a:pt x="850" y="3389"/>
                  </a:lnTo>
                  <a:lnTo>
                    <a:pt x="849" y="3415"/>
                  </a:lnTo>
                  <a:lnTo>
                    <a:pt x="841" y="3444"/>
                  </a:lnTo>
                  <a:lnTo>
                    <a:pt x="829" y="3475"/>
                  </a:lnTo>
                  <a:lnTo>
                    <a:pt x="809" y="3509"/>
                  </a:lnTo>
                  <a:lnTo>
                    <a:pt x="789" y="3533"/>
                  </a:lnTo>
                  <a:lnTo>
                    <a:pt x="761" y="3557"/>
                  </a:lnTo>
                  <a:lnTo>
                    <a:pt x="729" y="3577"/>
                  </a:lnTo>
                  <a:lnTo>
                    <a:pt x="694" y="3593"/>
                  </a:lnTo>
                  <a:lnTo>
                    <a:pt x="656" y="3607"/>
                  </a:lnTo>
                  <a:lnTo>
                    <a:pt x="616" y="3617"/>
                  </a:lnTo>
                  <a:lnTo>
                    <a:pt x="576" y="3624"/>
                  </a:lnTo>
                  <a:lnTo>
                    <a:pt x="538" y="3626"/>
                  </a:lnTo>
                  <a:lnTo>
                    <a:pt x="501" y="3622"/>
                  </a:lnTo>
                  <a:lnTo>
                    <a:pt x="467" y="3615"/>
                  </a:lnTo>
                  <a:lnTo>
                    <a:pt x="436" y="3602"/>
                  </a:lnTo>
                  <a:lnTo>
                    <a:pt x="412" y="3586"/>
                  </a:lnTo>
                  <a:lnTo>
                    <a:pt x="392" y="3560"/>
                  </a:lnTo>
                  <a:lnTo>
                    <a:pt x="374" y="3520"/>
                  </a:lnTo>
                  <a:lnTo>
                    <a:pt x="363" y="3482"/>
                  </a:lnTo>
                  <a:lnTo>
                    <a:pt x="358" y="3446"/>
                  </a:lnTo>
                  <a:lnTo>
                    <a:pt x="358" y="3413"/>
                  </a:lnTo>
                  <a:lnTo>
                    <a:pt x="358" y="3382"/>
                  </a:lnTo>
                  <a:lnTo>
                    <a:pt x="361" y="3351"/>
                  </a:lnTo>
                  <a:lnTo>
                    <a:pt x="361" y="3322"/>
                  </a:lnTo>
                  <a:lnTo>
                    <a:pt x="358" y="3291"/>
                  </a:lnTo>
                  <a:lnTo>
                    <a:pt x="349" y="3262"/>
                  </a:lnTo>
                  <a:lnTo>
                    <a:pt x="338" y="3238"/>
                  </a:lnTo>
                  <a:lnTo>
                    <a:pt x="321" y="3218"/>
                  </a:lnTo>
                  <a:lnTo>
                    <a:pt x="301" y="3200"/>
                  </a:lnTo>
                  <a:lnTo>
                    <a:pt x="278" y="3184"/>
                  </a:lnTo>
                  <a:lnTo>
                    <a:pt x="252" y="3167"/>
                  </a:lnTo>
                  <a:lnTo>
                    <a:pt x="225" y="3153"/>
                  </a:lnTo>
                  <a:lnTo>
                    <a:pt x="198" y="3138"/>
                  </a:lnTo>
                  <a:lnTo>
                    <a:pt x="169" y="3126"/>
                  </a:lnTo>
                  <a:lnTo>
                    <a:pt x="140" y="3111"/>
                  </a:lnTo>
                  <a:lnTo>
                    <a:pt x="112" y="3095"/>
                  </a:lnTo>
                  <a:lnTo>
                    <a:pt x="87" y="3078"/>
                  </a:lnTo>
                  <a:lnTo>
                    <a:pt x="61" y="3060"/>
                  </a:lnTo>
                  <a:lnTo>
                    <a:pt x="41" y="3040"/>
                  </a:lnTo>
                  <a:lnTo>
                    <a:pt x="23" y="3017"/>
                  </a:lnTo>
                  <a:lnTo>
                    <a:pt x="10" y="2991"/>
                  </a:lnTo>
                  <a:lnTo>
                    <a:pt x="1" y="2964"/>
                  </a:lnTo>
                  <a:lnTo>
                    <a:pt x="0" y="2931"/>
                  </a:lnTo>
                  <a:lnTo>
                    <a:pt x="1" y="2895"/>
                  </a:lnTo>
                  <a:lnTo>
                    <a:pt x="12" y="2855"/>
                  </a:lnTo>
                  <a:lnTo>
                    <a:pt x="29" y="2809"/>
                  </a:lnTo>
                  <a:lnTo>
                    <a:pt x="49" y="2775"/>
                  </a:lnTo>
                  <a:lnTo>
                    <a:pt x="74" y="2747"/>
                  </a:lnTo>
                  <a:lnTo>
                    <a:pt x="101" y="2727"/>
                  </a:lnTo>
                  <a:lnTo>
                    <a:pt x="134" y="2713"/>
                  </a:lnTo>
                  <a:lnTo>
                    <a:pt x="170" y="2702"/>
                  </a:lnTo>
                  <a:lnTo>
                    <a:pt x="209" y="2695"/>
                  </a:lnTo>
                  <a:lnTo>
                    <a:pt x="247" y="2689"/>
                  </a:lnTo>
                  <a:lnTo>
                    <a:pt x="289" y="2684"/>
                  </a:lnTo>
                  <a:lnTo>
                    <a:pt x="330" y="2678"/>
                  </a:lnTo>
                  <a:lnTo>
                    <a:pt x="372" y="2671"/>
                  </a:lnTo>
                  <a:lnTo>
                    <a:pt x="412" y="2660"/>
                  </a:lnTo>
                  <a:lnTo>
                    <a:pt x="469" y="2640"/>
                  </a:lnTo>
                  <a:lnTo>
                    <a:pt x="527" y="2609"/>
                  </a:lnTo>
                  <a:lnTo>
                    <a:pt x="585" y="2573"/>
                  </a:lnTo>
                  <a:lnTo>
                    <a:pt x="643" y="2529"/>
                  </a:lnTo>
                  <a:lnTo>
                    <a:pt x="701" y="2484"/>
                  </a:lnTo>
                  <a:lnTo>
                    <a:pt x="760" y="2437"/>
                  </a:lnTo>
                  <a:lnTo>
                    <a:pt x="816" y="2389"/>
                  </a:lnTo>
                  <a:lnTo>
                    <a:pt x="869" y="2346"/>
                  </a:lnTo>
                  <a:lnTo>
                    <a:pt x="941" y="2282"/>
                  </a:lnTo>
                  <a:lnTo>
                    <a:pt x="1009" y="2215"/>
                  </a:lnTo>
                  <a:lnTo>
                    <a:pt x="1074" y="2142"/>
                  </a:lnTo>
                  <a:lnTo>
                    <a:pt x="1136" y="2066"/>
                  </a:lnTo>
                  <a:lnTo>
                    <a:pt x="1196" y="1989"/>
                  </a:lnTo>
                  <a:lnTo>
                    <a:pt x="1252" y="1913"/>
                  </a:lnTo>
                  <a:lnTo>
                    <a:pt x="1347" y="1791"/>
                  </a:lnTo>
                  <a:lnTo>
                    <a:pt x="1440" y="1671"/>
                  </a:lnTo>
                  <a:lnTo>
                    <a:pt x="1534" y="1549"/>
                  </a:lnTo>
                  <a:lnTo>
                    <a:pt x="1625" y="1426"/>
                  </a:lnTo>
                  <a:lnTo>
                    <a:pt x="1678" y="1355"/>
                  </a:lnTo>
                  <a:lnTo>
                    <a:pt x="1736" y="1289"/>
                  </a:lnTo>
                  <a:lnTo>
                    <a:pt x="1796" y="1226"/>
                  </a:lnTo>
                  <a:lnTo>
                    <a:pt x="1854" y="1160"/>
                  </a:lnTo>
                  <a:lnTo>
                    <a:pt x="1909" y="1093"/>
                  </a:lnTo>
                  <a:lnTo>
                    <a:pt x="2201" y="689"/>
                  </a:lnTo>
                  <a:lnTo>
                    <a:pt x="2409" y="369"/>
                  </a:lnTo>
                  <a:lnTo>
                    <a:pt x="2423" y="349"/>
                  </a:lnTo>
                  <a:lnTo>
                    <a:pt x="2430" y="327"/>
                  </a:lnTo>
                  <a:lnTo>
                    <a:pt x="2432" y="304"/>
                  </a:lnTo>
                  <a:lnTo>
                    <a:pt x="2432" y="280"/>
                  </a:lnTo>
                  <a:lnTo>
                    <a:pt x="2429" y="257"/>
                  </a:lnTo>
                  <a:lnTo>
                    <a:pt x="2423" y="231"/>
                  </a:lnTo>
                  <a:lnTo>
                    <a:pt x="2420" y="207"/>
                  </a:lnTo>
                  <a:lnTo>
                    <a:pt x="2416" y="182"/>
                  </a:lnTo>
                  <a:lnTo>
                    <a:pt x="2418" y="157"/>
                  </a:lnTo>
                  <a:lnTo>
                    <a:pt x="2425" y="131"/>
                  </a:lnTo>
                  <a:lnTo>
                    <a:pt x="2438" y="106"/>
                  </a:lnTo>
                  <a:lnTo>
                    <a:pt x="2458" y="82"/>
                  </a:lnTo>
                  <a:lnTo>
                    <a:pt x="2489" y="57"/>
                  </a:lnTo>
                  <a:lnTo>
                    <a:pt x="2529" y="33"/>
                  </a:lnTo>
                  <a:lnTo>
                    <a:pt x="26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ACB075FF-D75A-4055-970B-861B0FEC5B35}"/>
                </a:ext>
              </a:extLst>
            </p:cNvPr>
            <p:cNvSpPr/>
            <p:nvPr/>
          </p:nvSpPr>
          <p:spPr>
            <a:xfrm>
              <a:off x="5235611" y="1064229"/>
              <a:ext cx="251451" cy="251451"/>
            </a:xfrm>
            <a:custGeom>
              <a:avLst/>
              <a:gdLst/>
              <a:ahLst/>
              <a:cxnLst/>
              <a:rect l="l" t="t" r="r" b="b"/>
              <a:pathLst>
                <a:path w="3816424" h="3816424">
                  <a:moveTo>
                    <a:pt x="2203186" y="2279595"/>
                  </a:moveTo>
                  <a:lnTo>
                    <a:pt x="2808192" y="3090048"/>
                  </a:lnTo>
                  <a:cubicBezTo>
                    <a:pt x="2335386" y="3450334"/>
                    <a:pt x="1671399" y="3501280"/>
                    <a:pt x="1136700" y="3171034"/>
                  </a:cubicBezTo>
                  <a:lnTo>
                    <a:pt x="1672341" y="2318238"/>
                  </a:lnTo>
                  <a:cubicBezTo>
                    <a:pt x="1741351" y="2359418"/>
                    <a:pt x="1822171" y="2381777"/>
                    <a:pt x="1908212" y="2381777"/>
                  </a:cubicBezTo>
                  <a:cubicBezTo>
                    <a:pt x="2019680" y="2381777"/>
                    <a:pt x="2122383" y="2344251"/>
                    <a:pt x="2203186" y="2279595"/>
                  </a:cubicBezTo>
                  <a:close/>
                  <a:moveTo>
                    <a:pt x="1908212" y="1559425"/>
                  </a:moveTo>
                  <a:lnTo>
                    <a:pt x="1980325" y="1567601"/>
                  </a:lnTo>
                  <a:lnTo>
                    <a:pt x="1993606" y="1571724"/>
                  </a:lnTo>
                  <a:cubicBezTo>
                    <a:pt x="2013982" y="1576081"/>
                    <a:pt x="2033279" y="1583438"/>
                    <a:pt x="2051568" y="1592606"/>
                  </a:cubicBezTo>
                  <a:cubicBezTo>
                    <a:pt x="2161269" y="1643381"/>
                    <a:pt x="2238178" y="1752249"/>
                    <a:pt x="2242946" y="1879728"/>
                  </a:cubicBezTo>
                  <a:lnTo>
                    <a:pt x="2244564" y="1895777"/>
                  </a:lnTo>
                  <a:lnTo>
                    <a:pt x="2235941" y="1969331"/>
                  </a:lnTo>
                  <a:lnTo>
                    <a:pt x="2229295" y="1990738"/>
                  </a:lnTo>
                  <a:lnTo>
                    <a:pt x="2212064" y="2037880"/>
                  </a:lnTo>
                  <a:lnTo>
                    <a:pt x="2201144" y="2057998"/>
                  </a:lnTo>
                  <a:lnTo>
                    <a:pt x="2172872" y="2101104"/>
                  </a:lnTo>
                  <a:lnTo>
                    <a:pt x="2162191" y="2114050"/>
                  </a:lnTo>
                  <a:lnTo>
                    <a:pt x="2113970" y="2160082"/>
                  </a:lnTo>
                  <a:cubicBezTo>
                    <a:pt x="2057823" y="2205648"/>
                    <a:pt x="1986110" y="2232129"/>
                    <a:pt x="1908212" y="2232129"/>
                  </a:cubicBezTo>
                  <a:cubicBezTo>
                    <a:pt x="1851319" y="2232129"/>
                    <a:pt x="1797724" y="2218004"/>
                    <a:pt x="1751478" y="2191687"/>
                  </a:cubicBezTo>
                  <a:lnTo>
                    <a:pt x="1683784" y="2144677"/>
                  </a:lnTo>
                  <a:lnTo>
                    <a:pt x="1679431" y="2141086"/>
                  </a:lnTo>
                  <a:lnTo>
                    <a:pt x="1625925" y="2077610"/>
                  </a:lnTo>
                  <a:lnTo>
                    <a:pt x="1622829" y="2071906"/>
                  </a:lnTo>
                  <a:lnTo>
                    <a:pt x="1591352" y="2004343"/>
                  </a:lnTo>
                  <a:lnTo>
                    <a:pt x="1586740" y="1989486"/>
                  </a:lnTo>
                  <a:cubicBezTo>
                    <a:pt x="1578347" y="1963748"/>
                    <a:pt x="1573981" y="1936424"/>
                    <a:pt x="1573114" y="1908212"/>
                  </a:cubicBezTo>
                  <a:lnTo>
                    <a:pt x="1571860" y="1895777"/>
                  </a:lnTo>
                  <a:cubicBezTo>
                    <a:pt x="1571860" y="1754345"/>
                    <a:pt x="1659153" y="1633301"/>
                    <a:pt x="1783001" y="1584084"/>
                  </a:cubicBezTo>
                  <a:lnTo>
                    <a:pt x="1842294" y="1566070"/>
                  </a:lnTo>
                  <a:close/>
                  <a:moveTo>
                    <a:pt x="1379953" y="541019"/>
                  </a:moveTo>
                  <a:lnTo>
                    <a:pt x="1729168" y="1444825"/>
                  </a:lnTo>
                  <a:cubicBezTo>
                    <a:pt x="1549201" y="1515335"/>
                    <a:pt x="1422212" y="1690726"/>
                    <a:pt x="1422212" y="1895777"/>
                  </a:cubicBezTo>
                  <a:cubicBezTo>
                    <a:pt x="1422212" y="1899944"/>
                    <a:pt x="1422265" y="1904098"/>
                    <a:pt x="1423466" y="1908212"/>
                  </a:cubicBezTo>
                  <a:lnTo>
                    <a:pt x="425946" y="1908212"/>
                  </a:lnTo>
                  <a:cubicBezTo>
                    <a:pt x="430668" y="1282139"/>
                    <a:pt x="825479" y="748981"/>
                    <a:pt x="1379953" y="541019"/>
                  </a:cubicBezTo>
                  <a:close/>
                  <a:moveTo>
                    <a:pt x="2470889" y="507356"/>
                  </a:moveTo>
                  <a:cubicBezTo>
                    <a:pt x="3027464" y="716106"/>
                    <a:pt x="3423770" y="1251284"/>
                    <a:pt x="3428510" y="1879728"/>
                  </a:cubicBezTo>
                  <a:lnTo>
                    <a:pt x="2392594" y="1879728"/>
                  </a:lnTo>
                  <a:cubicBezTo>
                    <a:pt x="2387735" y="1688621"/>
                    <a:pt x="2271236" y="1525440"/>
                    <a:pt x="2105708" y="1452487"/>
                  </a:cubicBezTo>
                  <a:close/>
                  <a:moveTo>
                    <a:pt x="1908212" y="190783"/>
                  </a:moveTo>
                  <a:cubicBezTo>
                    <a:pt x="959702" y="190783"/>
                    <a:pt x="190783" y="959702"/>
                    <a:pt x="190783" y="1908212"/>
                  </a:cubicBezTo>
                  <a:cubicBezTo>
                    <a:pt x="190783" y="2856722"/>
                    <a:pt x="959702" y="3625641"/>
                    <a:pt x="1908212" y="3625641"/>
                  </a:cubicBezTo>
                  <a:cubicBezTo>
                    <a:pt x="2856722" y="3625641"/>
                    <a:pt x="3625641" y="2856722"/>
                    <a:pt x="3625641" y="1908212"/>
                  </a:cubicBezTo>
                  <a:cubicBezTo>
                    <a:pt x="3625641" y="959702"/>
                    <a:pt x="2856722" y="190783"/>
                    <a:pt x="1908212" y="190783"/>
                  </a:cubicBezTo>
                  <a:close/>
                  <a:moveTo>
                    <a:pt x="1908212" y="0"/>
                  </a:moveTo>
                  <a:cubicBezTo>
                    <a:pt x="2962088" y="0"/>
                    <a:pt x="3816424" y="854336"/>
                    <a:pt x="3816424" y="1908212"/>
                  </a:cubicBezTo>
                  <a:cubicBezTo>
                    <a:pt x="3816424" y="2962088"/>
                    <a:pt x="2962088" y="3816424"/>
                    <a:pt x="1908212" y="3816424"/>
                  </a:cubicBezTo>
                  <a:cubicBezTo>
                    <a:pt x="854336" y="3816424"/>
                    <a:pt x="0" y="2962088"/>
                    <a:pt x="0" y="1908212"/>
                  </a:cubicBezTo>
                  <a:cubicBezTo>
                    <a:pt x="0" y="854336"/>
                    <a:pt x="854336" y="0"/>
                    <a:pt x="190821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" name="Chord 1">
              <a:extLst>
                <a:ext uri="{FF2B5EF4-FFF2-40B4-BE49-F238E27FC236}">
                  <a16:creationId xmlns:a16="http://schemas.microsoft.com/office/drawing/2014/main" id="{DC205596-37E7-44CA-8650-A2B2D5201B6C}"/>
                </a:ext>
              </a:extLst>
            </p:cNvPr>
            <p:cNvSpPr/>
            <p:nvPr/>
          </p:nvSpPr>
          <p:spPr>
            <a:xfrm rot="16200000">
              <a:off x="5434155" y="1230709"/>
              <a:ext cx="272228" cy="272559"/>
            </a:xfrm>
            <a:custGeom>
              <a:avLst/>
              <a:gdLst/>
              <a:ahLst/>
              <a:cxnLst/>
              <a:rect l="l" t="t" r="r" b="b"/>
              <a:pathLst>
                <a:path w="3967137" h="3971952">
                  <a:moveTo>
                    <a:pt x="261389" y="1091292"/>
                  </a:moveTo>
                  <a:lnTo>
                    <a:pt x="261389" y="2844253"/>
                  </a:lnTo>
                  <a:cubicBezTo>
                    <a:pt x="261389" y="2868314"/>
                    <a:pt x="241884" y="2887819"/>
                    <a:pt x="217823" y="2887819"/>
                  </a:cubicBezTo>
                  <a:lnTo>
                    <a:pt x="43566" y="2887819"/>
                  </a:lnTo>
                  <a:cubicBezTo>
                    <a:pt x="19505" y="2887819"/>
                    <a:pt x="0" y="2868314"/>
                    <a:pt x="0" y="2844253"/>
                  </a:cubicBezTo>
                  <a:lnTo>
                    <a:pt x="0" y="1091292"/>
                  </a:lnTo>
                  <a:cubicBezTo>
                    <a:pt x="0" y="1067231"/>
                    <a:pt x="19505" y="1047726"/>
                    <a:pt x="43566" y="1047726"/>
                  </a:cubicBezTo>
                  <a:lnTo>
                    <a:pt x="217823" y="1047726"/>
                  </a:lnTo>
                  <a:cubicBezTo>
                    <a:pt x="241884" y="1047726"/>
                    <a:pt x="261389" y="1067231"/>
                    <a:pt x="261389" y="1091292"/>
                  </a:cubicBezTo>
                  <a:close/>
                  <a:moveTo>
                    <a:pt x="1777362" y="1774668"/>
                  </a:moveTo>
                  <a:lnTo>
                    <a:pt x="1417254" y="1774668"/>
                  </a:lnTo>
                  <a:lnTo>
                    <a:pt x="1417254" y="1414560"/>
                  </a:lnTo>
                  <a:lnTo>
                    <a:pt x="1031046" y="1414560"/>
                  </a:lnTo>
                  <a:lnTo>
                    <a:pt x="1031046" y="1774668"/>
                  </a:lnTo>
                  <a:lnTo>
                    <a:pt x="670938" y="1774668"/>
                  </a:lnTo>
                  <a:lnTo>
                    <a:pt x="670938" y="2160876"/>
                  </a:lnTo>
                  <a:lnTo>
                    <a:pt x="1031046" y="2160876"/>
                  </a:lnTo>
                  <a:lnTo>
                    <a:pt x="1031046" y="2520984"/>
                  </a:lnTo>
                  <a:lnTo>
                    <a:pt x="1417254" y="2520984"/>
                  </a:lnTo>
                  <a:lnTo>
                    <a:pt x="1417254" y="2160876"/>
                  </a:lnTo>
                  <a:lnTo>
                    <a:pt x="1777362" y="2160876"/>
                  </a:lnTo>
                  <a:close/>
                  <a:moveTo>
                    <a:pt x="2067493" y="3788343"/>
                  </a:moveTo>
                  <a:cubicBezTo>
                    <a:pt x="1411863" y="3859754"/>
                    <a:pt x="774928" y="3530250"/>
                    <a:pt x="425251" y="2938765"/>
                  </a:cubicBezTo>
                  <a:lnTo>
                    <a:pt x="380806" y="2850254"/>
                  </a:lnTo>
                  <a:lnTo>
                    <a:pt x="380806" y="1084978"/>
                  </a:lnTo>
                  <a:cubicBezTo>
                    <a:pt x="391288" y="1056225"/>
                    <a:pt x="405914" y="1029780"/>
                    <a:pt x="421215" y="1003639"/>
                  </a:cubicBezTo>
                  <a:cubicBezTo>
                    <a:pt x="768423" y="410526"/>
                    <a:pt x="1403978" y="78047"/>
                    <a:pt x="2059899" y="146393"/>
                  </a:cubicBezTo>
                  <a:close/>
                  <a:moveTo>
                    <a:pt x="2442453" y="43566"/>
                  </a:moveTo>
                  <a:lnTo>
                    <a:pt x="2442453" y="3916873"/>
                  </a:lnTo>
                  <a:cubicBezTo>
                    <a:pt x="2442453" y="3940934"/>
                    <a:pt x="2422948" y="3960439"/>
                    <a:pt x="2398887" y="3960439"/>
                  </a:cubicBezTo>
                  <a:lnTo>
                    <a:pt x="2224630" y="3960439"/>
                  </a:lnTo>
                  <a:cubicBezTo>
                    <a:pt x="2200569" y="3960439"/>
                    <a:pt x="2181064" y="3940934"/>
                    <a:pt x="2181064" y="3916873"/>
                  </a:cubicBezTo>
                  <a:lnTo>
                    <a:pt x="2181064" y="43566"/>
                  </a:lnTo>
                  <a:cubicBezTo>
                    <a:pt x="2181064" y="19505"/>
                    <a:pt x="2200569" y="0"/>
                    <a:pt x="2224630" y="0"/>
                  </a:cubicBezTo>
                  <a:lnTo>
                    <a:pt x="2398887" y="0"/>
                  </a:lnTo>
                  <a:cubicBezTo>
                    <a:pt x="2422948" y="0"/>
                    <a:pt x="2442453" y="19505"/>
                    <a:pt x="2442453" y="43566"/>
                  </a:cubicBezTo>
                  <a:close/>
                  <a:moveTo>
                    <a:pt x="3576812" y="3233512"/>
                  </a:moveTo>
                  <a:cubicBezTo>
                    <a:pt x="3575162" y="3242191"/>
                    <a:pt x="3571784" y="3250690"/>
                    <a:pt x="3566575" y="3258503"/>
                  </a:cubicBezTo>
                  <a:lnTo>
                    <a:pt x="3324309" y="3621901"/>
                  </a:lnTo>
                  <a:cubicBezTo>
                    <a:pt x="3303474" y="3653154"/>
                    <a:pt x="3261248" y="3661599"/>
                    <a:pt x="3229996" y="3640764"/>
                  </a:cubicBezTo>
                  <a:lnTo>
                    <a:pt x="2586977" y="3212084"/>
                  </a:lnTo>
                  <a:lnTo>
                    <a:pt x="2586977" y="2523698"/>
                  </a:lnTo>
                  <a:lnTo>
                    <a:pt x="3547712" y="3164190"/>
                  </a:lnTo>
                  <a:cubicBezTo>
                    <a:pt x="3571151" y="3179816"/>
                    <a:pt x="3581762" y="3207474"/>
                    <a:pt x="3576812" y="3233512"/>
                  </a:cubicBezTo>
                  <a:close/>
                  <a:moveTo>
                    <a:pt x="3966131" y="3317297"/>
                  </a:moveTo>
                  <a:cubicBezTo>
                    <a:pt x="3968508" y="3328190"/>
                    <a:pt x="3966729" y="3339990"/>
                    <a:pt x="3960231" y="3350115"/>
                  </a:cubicBezTo>
                  <a:lnTo>
                    <a:pt x="3574032" y="3951911"/>
                  </a:lnTo>
                  <a:cubicBezTo>
                    <a:pt x="3561037" y="3972161"/>
                    <a:pt x="3534087" y="3978041"/>
                    <a:pt x="3513837" y="3965046"/>
                  </a:cubicBezTo>
                  <a:lnTo>
                    <a:pt x="3367182" y="3870931"/>
                  </a:lnTo>
                  <a:cubicBezTo>
                    <a:pt x="3346932" y="3857936"/>
                    <a:pt x="3341051" y="3830986"/>
                    <a:pt x="3354046" y="3810736"/>
                  </a:cubicBezTo>
                  <a:lnTo>
                    <a:pt x="3740245" y="3208940"/>
                  </a:lnTo>
                  <a:cubicBezTo>
                    <a:pt x="3753241" y="3188690"/>
                    <a:pt x="3780191" y="3182809"/>
                    <a:pt x="3800440" y="3195805"/>
                  </a:cubicBezTo>
                  <a:lnTo>
                    <a:pt x="3947096" y="3289920"/>
                  </a:lnTo>
                  <a:cubicBezTo>
                    <a:pt x="3957221" y="3296417"/>
                    <a:pt x="3963753" y="3306404"/>
                    <a:pt x="3966131" y="331729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" name="Round Same Side Corner Rectangle 5">
              <a:extLst>
                <a:ext uri="{FF2B5EF4-FFF2-40B4-BE49-F238E27FC236}">
                  <a16:creationId xmlns:a16="http://schemas.microsoft.com/office/drawing/2014/main" id="{1FC3E4E6-7BE7-4778-8D8A-C8F4911B3F61}"/>
                </a:ext>
              </a:extLst>
            </p:cNvPr>
            <p:cNvSpPr/>
            <p:nvPr/>
          </p:nvSpPr>
          <p:spPr>
            <a:xfrm>
              <a:off x="3262532" y="335827"/>
              <a:ext cx="305482" cy="214459"/>
            </a:xfrm>
            <a:custGeom>
              <a:avLst/>
              <a:gdLst/>
              <a:ahLst/>
              <a:cxnLst/>
              <a:rect l="l" t="t" r="r" b="b"/>
              <a:pathLst>
                <a:path w="3934890" h="3325069">
                  <a:moveTo>
                    <a:pt x="3256955" y="2654903"/>
                  </a:moveTo>
                  <a:cubicBezTo>
                    <a:pt x="3442016" y="2654903"/>
                    <a:pt x="3592038" y="2804925"/>
                    <a:pt x="3592038" y="2989986"/>
                  </a:cubicBezTo>
                  <a:cubicBezTo>
                    <a:pt x="3592038" y="3175047"/>
                    <a:pt x="3442016" y="3325069"/>
                    <a:pt x="3256955" y="3325069"/>
                  </a:cubicBezTo>
                  <a:cubicBezTo>
                    <a:pt x="3071894" y="3325069"/>
                    <a:pt x="2921872" y="3175047"/>
                    <a:pt x="2921872" y="2989986"/>
                  </a:cubicBezTo>
                  <a:cubicBezTo>
                    <a:pt x="2921872" y="2804925"/>
                    <a:pt x="3071894" y="2654903"/>
                    <a:pt x="3256955" y="2654903"/>
                  </a:cubicBezTo>
                  <a:close/>
                  <a:moveTo>
                    <a:pt x="1163958" y="2654903"/>
                  </a:moveTo>
                  <a:cubicBezTo>
                    <a:pt x="1349019" y="2654903"/>
                    <a:pt x="1499041" y="2804925"/>
                    <a:pt x="1499041" y="2989986"/>
                  </a:cubicBezTo>
                  <a:cubicBezTo>
                    <a:pt x="1499041" y="3175047"/>
                    <a:pt x="1349019" y="3325069"/>
                    <a:pt x="1163958" y="3325069"/>
                  </a:cubicBezTo>
                  <a:cubicBezTo>
                    <a:pt x="978897" y="3325069"/>
                    <a:pt x="828875" y="3175047"/>
                    <a:pt x="828875" y="2989986"/>
                  </a:cubicBezTo>
                  <a:cubicBezTo>
                    <a:pt x="828875" y="2804925"/>
                    <a:pt x="978897" y="2654903"/>
                    <a:pt x="1163958" y="2654903"/>
                  </a:cubicBezTo>
                  <a:close/>
                  <a:moveTo>
                    <a:pt x="76162" y="2262658"/>
                  </a:moveTo>
                  <a:lnTo>
                    <a:pt x="3934890" y="2262658"/>
                  </a:lnTo>
                  <a:lnTo>
                    <a:pt x="3934890" y="2865907"/>
                  </a:lnTo>
                  <a:lnTo>
                    <a:pt x="3688794" y="2865907"/>
                  </a:lnTo>
                  <a:cubicBezTo>
                    <a:pt x="3630311" y="2683593"/>
                    <a:pt x="3458928" y="2552630"/>
                    <a:pt x="3256956" y="2552630"/>
                  </a:cubicBezTo>
                  <a:cubicBezTo>
                    <a:pt x="3054984" y="2552630"/>
                    <a:pt x="2883601" y="2683593"/>
                    <a:pt x="2825119" y="2865907"/>
                  </a:cubicBezTo>
                  <a:lnTo>
                    <a:pt x="1595797" y="2865907"/>
                  </a:lnTo>
                  <a:cubicBezTo>
                    <a:pt x="1537314" y="2683593"/>
                    <a:pt x="1365931" y="2552630"/>
                    <a:pt x="1163959" y="2552630"/>
                  </a:cubicBezTo>
                  <a:cubicBezTo>
                    <a:pt x="952624" y="2552630"/>
                    <a:pt x="774779" y="2696018"/>
                    <a:pt x="724237" y="2891307"/>
                  </a:cubicBezTo>
                  <a:lnTo>
                    <a:pt x="398213" y="2891307"/>
                  </a:lnTo>
                  <a:cubicBezTo>
                    <a:pt x="178286" y="2891307"/>
                    <a:pt x="0" y="2713021"/>
                    <a:pt x="0" y="2493094"/>
                  </a:cubicBezTo>
                  <a:lnTo>
                    <a:pt x="0" y="2267371"/>
                  </a:lnTo>
                  <a:lnTo>
                    <a:pt x="76162" y="2267371"/>
                  </a:lnTo>
                  <a:close/>
                  <a:moveTo>
                    <a:pt x="940438" y="986308"/>
                  </a:moveTo>
                  <a:cubicBezTo>
                    <a:pt x="831368" y="986308"/>
                    <a:pt x="742949" y="1041027"/>
                    <a:pt x="742949" y="1108525"/>
                  </a:cubicBezTo>
                  <a:lnTo>
                    <a:pt x="742949" y="1420858"/>
                  </a:lnTo>
                  <a:lnTo>
                    <a:pt x="1337996" y="1420858"/>
                  </a:lnTo>
                  <a:lnTo>
                    <a:pt x="1337996" y="986308"/>
                  </a:lnTo>
                  <a:close/>
                  <a:moveTo>
                    <a:pt x="2566126" y="947333"/>
                  </a:moveTo>
                  <a:cubicBezTo>
                    <a:pt x="2490968" y="947333"/>
                    <a:pt x="2430039" y="1008262"/>
                    <a:pt x="2430039" y="1083421"/>
                  </a:cubicBezTo>
                  <a:lnTo>
                    <a:pt x="2430039" y="1283715"/>
                  </a:lnTo>
                  <a:lnTo>
                    <a:pt x="2240561" y="1283715"/>
                  </a:lnTo>
                  <a:cubicBezTo>
                    <a:pt x="2165402" y="1283715"/>
                    <a:pt x="2104473" y="1344644"/>
                    <a:pt x="2104473" y="1419803"/>
                  </a:cubicBezTo>
                  <a:lnTo>
                    <a:pt x="2104473" y="1443548"/>
                  </a:lnTo>
                  <a:cubicBezTo>
                    <a:pt x="2104473" y="1518707"/>
                    <a:pt x="2165402" y="1579635"/>
                    <a:pt x="2240561" y="1579635"/>
                  </a:cubicBezTo>
                  <a:lnTo>
                    <a:pt x="2430039" y="1579635"/>
                  </a:lnTo>
                  <a:lnTo>
                    <a:pt x="2430039" y="1758296"/>
                  </a:lnTo>
                  <a:cubicBezTo>
                    <a:pt x="2430039" y="1833454"/>
                    <a:pt x="2490968" y="1894383"/>
                    <a:pt x="2566126" y="1894383"/>
                  </a:cubicBezTo>
                  <a:lnTo>
                    <a:pt x="2589871" y="1894383"/>
                  </a:lnTo>
                  <a:cubicBezTo>
                    <a:pt x="2665030" y="1894383"/>
                    <a:pt x="2725959" y="1833454"/>
                    <a:pt x="2725959" y="1758296"/>
                  </a:cubicBezTo>
                  <a:lnTo>
                    <a:pt x="2725959" y="1579635"/>
                  </a:lnTo>
                  <a:lnTo>
                    <a:pt x="2915437" y="1579635"/>
                  </a:lnTo>
                  <a:cubicBezTo>
                    <a:pt x="2990595" y="1579635"/>
                    <a:pt x="3051524" y="1518707"/>
                    <a:pt x="3051524" y="1443548"/>
                  </a:cubicBezTo>
                  <a:lnTo>
                    <a:pt x="3051524" y="1419803"/>
                  </a:lnTo>
                  <a:cubicBezTo>
                    <a:pt x="3051524" y="1344644"/>
                    <a:pt x="2990595" y="1283715"/>
                    <a:pt x="2915437" y="1283715"/>
                  </a:cubicBezTo>
                  <a:lnTo>
                    <a:pt x="2725959" y="1283715"/>
                  </a:lnTo>
                  <a:lnTo>
                    <a:pt x="2725959" y="1083421"/>
                  </a:lnTo>
                  <a:cubicBezTo>
                    <a:pt x="2725959" y="1008262"/>
                    <a:pt x="2665030" y="947333"/>
                    <a:pt x="2589871" y="947333"/>
                  </a:cubicBezTo>
                  <a:close/>
                  <a:moveTo>
                    <a:pt x="2175584" y="448446"/>
                  </a:moveTo>
                  <a:lnTo>
                    <a:pt x="2342436" y="448446"/>
                  </a:lnTo>
                  <a:cubicBezTo>
                    <a:pt x="2365949" y="448446"/>
                    <a:pt x="2385010" y="467507"/>
                    <a:pt x="2385010" y="491020"/>
                  </a:cubicBezTo>
                  <a:lnTo>
                    <a:pt x="2385010" y="513872"/>
                  </a:lnTo>
                  <a:cubicBezTo>
                    <a:pt x="2385010" y="537385"/>
                    <a:pt x="2365949" y="556446"/>
                    <a:pt x="2342436" y="556446"/>
                  </a:cubicBezTo>
                  <a:lnTo>
                    <a:pt x="2175584" y="556446"/>
                  </a:lnTo>
                  <a:cubicBezTo>
                    <a:pt x="2152071" y="556446"/>
                    <a:pt x="2133010" y="537385"/>
                    <a:pt x="2133010" y="513872"/>
                  </a:cubicBezTo>
                  <a:lnTo>
                    <a:pt x="2133010" y="491020"/>
                  </a:lnTo>
                  <a:cubicBezTo>
                    <a:pt x="2133010" y="467507"/>
                    <a:pt x="2152071" y="448446"/>
                    <a:pt x="2175584" y="448446"/>
                  </a:cubicBezTo>
                  <a:close/>
                  <a:moveTo>
                    <a:pt x="1313354" y="439278"/>
                  </a:moveTo>
                  <a:lnTo>
                    <a:pt x="1480043" y="446666"/>
                  </a:lnTo>
                  <a:cubicBezTo>
                    <a:pt x="1503533" y="447707"/>
                    <a:pt x="1521731" y="467594"/>
                    <a:pt x="1520690" y="491084"/>
                  </a:cubicBezTo>
                  <a:lnTo>
                    <a:pt x="1519678" y="513913"/>
                  </a:lnTo>
                  <a:cubicBezTo>
                    <a:pt x="1518636" y="537403"/>
                    <a:pt x="1498750" y="555601"/>
                    <a:pt x="1475260" y="554560"/>
                  </a:cubicBezTo>
                  <a:lnTo>
                    <a:pt x="1308572" y="547172"/>
                  </a:lnTo>
                  <a:cubicBezTo>
                    <a:pt x="1285082" y="546130"/>
                    <a:pt x="1266884" y="526244"/>
                    <a:pt x="1267925" y="502754"/>
                  </a:cubicBezTo>
                  <a:lnTo>
                    <a:pt x="1268937" y="479925"/>
                  </a:lnTo>
                  <a:cubicBezTo>
                    <a:pt x="1269978" y="456435"/>
                    <a:pt x="1289864" y="438236"/>
                    <a:pt x="1313354" y="439278"/>
                  </a:cubicBezTo>
                  <a:close/>
                  <a:moveTo>
                    <a:pt x="1782480" y="391192"/>
                  </a:moveTo>
                  <a:lnTo>
                    <a:pt x="1854488" y="391192"/>
                  </a:lnTo>
                  <a:cubicBezTo>
                    <a:pt x="1947917" y="391192"/>
                    <a:pt x="2023656" y="466931"/>
                    <a:pt x="2023656" y="560360"/>
                  </a:cubicBezTo>
                  <a:lnTo>
                    <a:pt x="2023656" y="721195"/>
                  </a:lnTo>
                  <a:lnTo>
                    <a:pt x="3934890" y="721195"/>
                  </a:lnTo>
                  <a:lnTo>
                    <a:pt x="3934890" y="2109731"/>
                  </a:lnTo>
                  <a:lnTo>
                    <a:pt x="14197" y="2109731"/>
                  </a:lnTo>
                  <a:lnTo>
                    <a:pt x="14197" y="2114574"/>
                  </a:lnTo>
                  <a:lnTo>
                    <a:pt x="0" y="2114574"/>
                  </a:lnTo>
                  <a:lnTo>
                    <a:pt x="0" y="1828455"/>
                  </a:lnTo>
                  <a:cubicBezTo>
                    <a:pt x="0" y="1608528"/>
                    <a:pt x="178286" y="1430242"/>
                    <a:pt x="398213" y="1430242"/>
                  </a:cubicBezTo>
                  <a:lnTo>
                    <a:pt x="519518" y="1430242"/>
                  </a:lnTo>
                  <a:lnTo>
                    <a:pt x="519518" y="977203"/>
                  </a:lnTo>
                  <a:cubicBezTo>
                    <a:pt x="519518" y="876538"/>
                    <a:pt x="601123" y="794933"/>
                    <a:pt x="701788" y="794933"/>
                  </a:cubicBezTo>
                  <a:lnTo>
                    <a:pt x="1349377" y="794933"/>
                  </a:lnTo>
                  <a:lnTo>
                    <a:pt x="1349377" y="721195"/>
                  </a:lnTo>
                  <a:lnTo>
                    <a:pt x="1613312" y="721195"/>
                  </a:lnTo>
                  <a:lnTo>
                    <a:pt x="1613312" y="560360"/>
                  </a:lnTo>
                  <a:cubicBezTo>
                    <a:pt x="1613312" y="466931"/>
                    <a:pt x="1689051" y="391192"/>
                    <a:pt x="1782480" y="391192"/>
                  </a:cubicBezTo>
                  <a:close/>
                  <a:moveTo>
                    <a:pt x="2217013" y="121841"/>
                  </a:moveTo>
                  <a:cubicBezTo>
                    <a:pt x="2228118" y="123263"/>
                    <a:pt x="2238680" y="128922"/>
                    <a:pt x="2246068" y="138480"/>
                  </a:cubicBezTo>
                  <a:lnTo>
                    <a:pt x="2260428" y="157060"/>
                  </a:lnTo>
                  <a:cubicBezTo>
                    <a:pt x="2275203" y="176176"/>
                    <a:pt x="2271684" y="203650"/>
                    <a:pt x="2252568" y="218425"/>
                  </a:cubicBezTo>
                  <a:lnTo>
                    <a:pt x="2122407" y="319028"/>
                  </a:lnTo>
                  <a:cubicBezTo>
                    <a:pt x="2103291" y="333803"/>
                    <a:pt x="2075817" y="330283"/>
                    <a:pt x="2061042" y="311168"/>
                  </a:cubicBezTo>
                  <a:lnTo>
                    <a:pt x="2046682" y="292588"/>
                  </a:lnTo>
                  <a:cubicBezTo>
                    <a:pt x="2031907" y="273472"/>
                    <a:pt x="2035426" y="245997"/>
                    <a:pt x="2054542" y="231223"/>
                  </a:cubicBezTo>
                  <a:lnTo>
                    <a:pt x="2184703" y="130620"/>
                  </a:lnTo>
                  <a:cubicBezTo>
                    <a:pt x="2194261" y="123232"/>
                    <a:pt x="2205908" y="120418"/>
                    <a:pt x="2217013" y="121841"/>
                  </a:cubicBezTo>
                  <a:close/>
                  <a:moveTo>
                    <a:pt x="1478016" y="112448"/>
                  </a:moveTo>
                  <a:cubicBezTo>
                    <a:pt x="1488894" y="113071"/>
                    <a:pt x="1499534" y="117844"/>
                    <a:pt x="1507358" y="126619"/>
                  </a:cubicBezTo>
                  <a:lnTo>
                    <a:pt x="1618401" y="251155"/>
                  </a:lnTo>
                  <a:cubicBezTo>
                    <a:pt x="1634050" y="268704"/>
                    <a:pt x="1632508" y="295617"/>
                    <a:pt x="1614958" y="311265"/>
                  </a:cubicBezTo>
                  <a:lnTo>
                    <a:pt x="1597902" y="326473"/>
                  </a:lnTo>
                  <a:cubicBezTo>
                    <a:pt x="1580352" y="342122"/>
                    <a:pt x="1553440" y="340580"/>
                    <a:pt x="1537792" y="323030"/>
                  </a:cubicBezTo>
                  <a:lnTo>
                    <a:pt x="1426749" y="198495"/>
                  </a:lnTo>
                  <a:cubicBezTo>
                    <a:pt x="1411101" y="180945"/>
                    <a:pt x="1412642" y="154033"/>
                    <a:pt x="1430192" y="138385"/>
                  </a:cubicBezTo>
                  <a:lnTo>
                    <a:pt x="1447248" y="123176"/>
                  </a:lnTo>
                  <a:cubicBezTo>
                    <a:pt x="1456023" y="115352"/>
                    <a:pt x="1467139" y="111825"/>
                    <a:pt x="1478016" y="112448"/>
                  </a:cubicBezTo>
                  <a:close/>
                  <a:moveTo>
                    <a:pt x="1837237" y="58"/>
                  </a:moveTo>
                  <a:lnTo>
                    <a:pt x="1861379" y="1283"/>
                  </a:lnTo>
                  <a:cubicBezTo>
                    <a:pt x="1886217" y="2543"/>
                    <a:pt x="1905332" y="23700"/>
                    <a:pt x="1904072" y="48538"/>
                  </a:cubicBezTo>
                  <a:lnTo>
                    <a:pt x="1895868" y="210266"/>
                  </a:lnTo>
                  <a:cubicBezTo>
                    <a:pt x="1894608" y="235105"/>
                    <a:pt x="1873451" y="254219"/>
                    <a:pt x="1848613" y="252959"/>
                  </a:cubicBezTo>
                  <a:lnTo>
                    <a:pt x="1824471" y="251735"/>
                  </a:lnTo>
                  <a:cubicBezTo>
                    <a:pt x="1799633" y="250475"/>
                    <a:pt x="1780518" y="229317"/>
                    <a:pt x="1781778" y="204479"/>
                  </a:cubicBezTo>
                  <a:lnTo>
                    <a:pt x="1789981" y="42751"/>
                  </a:lnTo>
                  <a:cubicBezTo>
                    <a:pt x="1791241" y="17913"/>
                    <a:pt x="1812399" y="-1201"/>
                    <a:pt x="1837237" y="5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" name="Parallelogram 8">
              <a:extLst>
                <a:ext uri="{FF2B5EF4-FFF2-40B4-BE49-F238E27FC236}">
                  <a16:creationId xmlns:a16="http://schemas.microsoft.com/office/drawing/2014/main" id="{750F6538-79DB-4EB5-A158-7744C6C13E98}"/>
                </a:ext>
              </a:extLst>
            </p:cNvPr>
            <p:cNvSpPr/>
            <p:nvPr/>
          </p:nvSpPr>
          <p:spPr>
            <a:xfrm>
              <a:off x="4863131" y="1826407"/>
              <a:ext cx="330566" cy="201637"/>
            </a:xfrm>
            <a:custGeom>
              <a:avLst/>
              <a:gdLst/>
              <a:ahLst/>
              <a:cxnLst/>
              <a:rect l="l" t="t" r="r" b="b"/>
              <a:pathLst>
                <a:path w="3990895" h="3087182">
                  <a:moveTo>
                    <a:pt x="1740403" y="2573711"/>
                  </a:moveTo>
                  <a:cubicBezTo>
                    <a:pt x="1526257" y="2580937"/>
                    <a:pt x="1290256" y="2583516"/>
                    <a:pt x="1065139" y="2579843"/>
                  </a:cubicBezTo>
                  <a:lnTo>
                    <a:pt x="1065139" y="2871158"/>
                  </a:lnTo>
                  <a:lnTo>
                    <a:pt x="1740403" y="2871158"/>
                  </a:lnTo>
                  <a:close/>
                  <a:moveTo>
                    <a:pt x="3583963" y="1148535"/>
                  </a:moveTo>
                  <a:cubicBezTo>
                    <a:pt x="3442121" y="1148535"/>
                    <a:pt x="3324432" y="1262284"/>
                    <a:pt x="3303071" y="1411513"/>
                  </a:cubicBezTo>
                  <a:lnTo>
                    <a:pt x="3604802" y="1436594"/>
                  </a:lnTo>
                  <a:cubicBezTo>
                    <a:pt x="3607651" y="1483680"/>
                    <a:pt x="3627953" y="1483631"/>
                    <a:pt x="3630802" y="1530717"/>
                  </a:cubicBezTo>
                  <a:lnTo>
                    <a:pt x="3339635" y="1623071"/>
                  </a:lnTo>
                  <a:cubicBezTo>
                    <a:pt x="3388511" y="1715368"/>
                    <a:pt x="3479714" y="1776813"/>
                    <a:pt x="3583963" y="1776813"/>
                  </a:cubicBezTo>
                  <a:cubicBezTo>
                    <a:pt x="3741685" y="1776813"/>
                    <a:pt x="3869544" y="1636168"/>
                    <a:pt x="3869544" y="1462674"/>
                  </a:cubicBezTo>
                  <a:cubicBezTo>
                    <a:pt x="3869544" y="1289180"/>
                    <a:pt x="3741685" y="1148535"/>
                    <a:pt x="3583963" y="1148535"/>
                  </a:cubicBezTo>
                  <a:close/>
                  <a:moveTo>
                    <a:pt x="1942038" y="765538"/>
                  </a:moveTo>
                  <a:cubicBezTo>
                    <a:pt x="1858825" y="765538"/>
                    <a:pt x="1791368" y="832995"/>
                    <a:pt x="1791368" y="916208"/>
                  </a:cubicBezTo>
                  <a:lnTo>
                    <a:pt x="1791368" y="1175206"/>
                  </a:lnTo>
                  <a:lnTo>
                    <a:pt x="1596655" y="1175206"/>
                  </a:lnTo>
                  <a:cubicBezTo>
                    <a:pt x="1505121" y="1175206"/>
                    <a:pt x="1430918" y="1249409"/>
                    <a:pt x="1430918" y="1340943"/>
                  </a:cubicBezTo>
                  <a:lnTo>
                    <a:pt x="1430918" y="1369861"/>
                  </a:lnTo>
                  <a:cubicBezTo>
                    <a:pt x="1430918" y="1461395"/>
                    <a:pt x="1505121" y="1535598"/>
                    <a:pt x="1596655" y="1535598"/>
                  </a:cubicBezTo>
                  <a:lnTo>
                    <a:pt x="1791368" y="1535598"/>
                  </a:lnTo>
                  <a:lnTo>
                    <a:pt x="1791368" y="1768249"/>
                  </a:lnTo>
                  <a:cubicBezTo>
                    <a:pt x="1791368" y="1851462"/>
                    <a:pt x="1858825" y="1918919"/>
                    <a:pt x="1942038" y="1918919"/>
                  </a:cubicBezTo>
                  <a:lnTo>
                    <a:pt x="1968327" y="1918919"/>
                  </a:lnTo>
                  <a:cubicBezTo>
                    <a:pt x="2051540" y="1918919"/>
                    <a:pt x="2118997" y="1851462"/>
                    <a:pt x="2118997" y="1768249"/>
                  </a:cubicBezTo>
                  <a:lnTo>
                    <a:pt x="2118997" y="1535598"/>
                  </a:lnTo>
                  <a:lnTo>
                    <a:pt x="2313709" y="1535598"/>
                  </a:lnTo>
                  <a:cubicBezTo>
                    <a:pt x="2377432" y="1535598"/>
                    <a:pt x="2432756" y="1499636"/>
                    <a:pt x="2458635" y="1445923"/>
                  </a:cubicBezTo>
                  <a:lnTo>
                    <a:pt x="2460889" y="1424521"/>
                  </a:lnTo>
                  <a:lnTo>
                    <a:pt x="2465213" y="1420689"/>
                  </a:lnTo>
                  <a:lnTo>
                    <a:pt x="2471533" y="1306607"/>
                  </a:lnTo>
                  <a:cubicBezTo>
                    <a:pt x="2459663" y="1231205"/>
                    <a:pt x="2393226" y="1175206"/>
                    <a:pt x="2313709" y="1175206"/>
                  </a:cubicBezTo>
                  <a:lnTo>
                    <a:pt x="2118997" y="1175206"/>
                  </a:lnTo>
                  <a:lnTo>
                    <a:pt x="2118997" y="916208"/>
                  </a:lnTo>
                  <a:cubicBezTo>
                    <a:pt x="2118997" y="832995"/>
                    <a:pt x="2051540" y="765538"/>
                    <a:pt x="1968327" y="765538"/>
                  </a:cubicBezTo>
                  <a:close/>
                  <a:moveTo>
                    <a:pt x="1226605" y="630723"/>
                  </a:moveTo>
                  <a:cubicBezTo>
                    <a:pt x="838390" y="598973"/>
                    <a:pt x="590161" y="1384786"/>
                    <a:pt x="585832" y="1535598"/>
                  </a:cubicBezTo>
                  <a:lnTo>
                    <a:pt x="1226028" y="1522898"/>
                  </a:lnTo>
                  <a:cubicBezTo>
                    <a:pt x="1226221" y="1225506"/>
                    <a:pt x="1226412" y="928115"/>
                    <a:pt x="1226605" y="630723"/>
                  </a:cubicBezTo>
                  <a:close/>
                  <a:moveTo>
                    <a:pt x="1740403" y="0"/>
                  </a:moveTo>
                  <a:lnTo>
                    <a:pt x="1871327" y="0"/>
                  </a:lnTo>
                  <a:lnTo>
                    <a:pt x="1871327" y="90089"/>
                  </a:lnTo>
                  <a:lnTo>
                    <a:pt x="3425865" y="90089"/>
                  </a:lnTo>
                  <a:lnTo>
                    <a:pt x="3425865" y="270089"/>
                  </a:lnTo>
                  <a:lnTo>
                    <a:pt x="1871327" y="270089"/>
                  </a:lnTo>
                  <a:lnTo>
                    <a:pt x="1871327" y="427547"/>
                  </a:lnTo>
                  <a:cubicBezTo>
                    <a:pt x="2156809" y="438659"/>
                    <a:pt x="2415168" y="481953"/>
                    <a:pt x="2487431" y="551123"/>
                  </a:cubicBezTo>
                  <a:cubicBezTo>
                    <a:pt x="2638328" y="637553"/>
                    <a:pt x="2742817" y="987481"/>
                    <a:pt x="2780551" y="1368079"/>
                  </a:cubicBezTo>
                  <a:lnTo>
                    <a:pt x="3165273" y="1400059"/>
                  </a:lnTo>
                  <a:cubicBezTo>
                    <a:pt x="3190861" y="1176596"/>
                    <a:pt x="3364791" y="1004519"/>
                    <a:pt x="3575259" y="1004519"/>
                  </a:cubicBezTo>
                  <a:cubicBezTo>
                    <a:pt x="3804809" y="1004519"/>
                    <a:pt x="3990895" y="1209214"/>
                    <a:pt x="3990895" y="1461719"/>
                  </a:cubicBezTo>
                  <a:cubicBezTo>
                    <a:pt x="3990895" y="1714224"/>
                    <a:pt x="3804809" y="1918919"/>
                    <a:pt x="3575259" y="1918919"/>
                  </a:cubicBezTo>
                  <a:cubicBezTo>
                    <a:pt x="3412624" y="1918919"/>
                    <a:pt x="3271807" y="1816170"/>
                    <a:pt x="3205139" y="1665732"/>
                  </a:cubicBezTo>
                  <a:lnTo>
                    <a:pt x="2796520" y="1795340"/>
                  </a:lnTo>
                  <a:cubicBezTo>
                    <a:pt x="2783205" y="2186453"/>
                    <a:pt x="2688635" y="2514652"/>
                    <a:pt x="2490527" y="2506536"/>
                  </a:cubicBezTo>
                  <a:cubicBezTo>
                    <a:pt x="2438297" y="2531587"/>
                    <a:pt x="2205857" y="2554006"/>
                    <a:pt x="1904505" y="2567479"/>
                  </a:cubicBezTo>
                  <a:lnTo>
                    <a:pt x="1904505" y="2871158"/>
                  </a:lnTo>
                  <a:lnTo>
                    <a:pt x="2689643" y="2871158"/>
                  </a:lnTo>
                  <a:cubicBezTo>
                    <a:pt x="2749296" y="2871158"/>
                    <a:pt x="2797655" y="2919517"/>
                    <a:pt x="2797655" y="2979170"/>
                  </a:cubicBezTo>
                  <a:cubicBezTo>
                    <a:pt x="2797655" y="3038823"/>
                    <a:pt x="2749296" y="3087182"/>
                    <a:pt x="2689643" y="3087182"/>
                  </a:cubicBezTo>
                  <a:lnTo>
                    <a:pt x="457395" y="3087182"/>
                  </a:lnTo>
                  <a:lnTo>
                    <a:pt x="430555" y="3081994"/>
                  </a:lnTo>
                  <a:lnTo>
                    <a:pt x="427761" y="3087182"/>
                  </a:lnTo>
                  <a:lnTo>
                    <a:pt x="366119" y="3053981"/>
                  </a:lnTo>
                  <a:cubicBezTo>
                    <a:pt x="365594" y="3054050"/>
                    <a:pt x="365174" y="3053869"/>
                    <a:pt x="364754" y="3053685"/>
                  </a:cubicBezTo>
                  <a:lnTo>
                    <a:pt x="64754" y="2922467"/>
                  </a:lnTo>
                  <a:cubicBezTo>
                    <a:pt x="10101" y="2898562"/>
                    <a:pt x="-14826" y="2834876"/>
                    <a:pt x="9079" y="2780223"/>
                  </a:cubicBezTo>
                  <a:cubicBezTo>
                    <a:pt x="27008" y="2739232"/>
                    <a:pt x="67313" y="2714963"/>
                    <a:pt x="109402" y="2715476"/>
                  </a:cubicBezTo>
                  <a:cubicBezTo>
                    <a:pt x="123432" y="2715647"/>
                    <a:pt x="137660" y="2718571"/>
                    <a:pt x="151323" y="2724547"/>
                  </a:cubicBezTo>
                  <a:lnTo>
                    <a:pt x="439379" y="2850541"/>
                  </a:lnTo>
                  <a:lnTo>
                    <a:pt x="493513" y="2871158"/>
                  </a:lnTo>
                  <a:lnTo>
                    <a:pt x="921139" y="2871158"/>
                  </a:lnTo>
                  <a:lnTo>
                    <a:pt x="921139" y="2576699"/>
                  </a:lnTo>
                  <a:lnTo>
                    <a:pt x="936415" y="2576699"/>
                  </a:lnTo>
                  <a:cubicBezTo>
                    <a:pt x="497926" y="2565212"/>
                    <a:pt x="127915" y="2527380"/>
                    <a:pt x="86500" y="2449386"/>
                  </a:cubicBezTo>
                  <a:cubicBezTo>
                    <a:pt x="-44935" y="2322713"/>
                    <a:pt x="-80455" y="1751442"/>
                    <a:pt x="377076" y="1584573"/>
                  </a:cubicBezTo>
                  <a:cubicBezTo>
                    <a:pt x="427628" y="1274829"/>
                    <a:pt x="742960" y="651754"/>
                    <a:pt x="991911" y="524245"/>
                  </a:cubicBezTo>
                  <a:cubicBezTo>
                    <a:pt x="1112248" y="450334"/>
                    <a:pt x="1428043" y="418134"/>
                    <a:pt x="1740403" y="422848"/>
                  </a:cubicBezTo>
                  <a:lnTo>
                    <a:pt x="1740403" y="270089"/>
                  </a:lnTo>
                  <a:lnTo>
                    <a:pt x="185865" y="270089"/>
                  </a:lnTo>
                  <a:lnTo>
                    <a:pt x="185865" y="90089"/>
                  </a:lnTo>
                  <a:lnTo>
                    <a:pt x="1740403" y="900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07A08C50-D330-4A1A-9C33-5DEBB4A3E03A}"/>
                </a:ext>
              </a:extLst>
            </p:cNvPr>
            <p:cNvSpPr>
              <a:spLocks noEditPoints="1"/>
            </p:cNvSpPr>
            <p:nvPr/>
          </p:nvSpPr>
          <p:spPr bwMode="auto">
            <a:xfrm rot="21253676">
              <a:off x="3149259" y="539297"/>
              <a:ext cx="226547" cy="281295"/>
            </a:xfrm>
            <a:custGeom>
              <a:avLst/>
              <a:gdLst>
                <a:gd name="T0" fmla="*/ 284 w 1949"/>
                <a:gd name="T1" fmla="*/ 218 h 2420"/>
                <a:gd name="T2" fmla="*/ 313 w 1949"/>
                <a:gd name="T3" fmla="*/ 242 h 2420"/>
                <a:gd name="T4" fmla="*/ 313 w 1949"/>
                <a:gd name="T5" fmla="*/ 258 h 2420"/>
                <a:gd name="T6" fmla="*/ 171 w 1949"/>
                <a:gd name="T7" fmla="*/ 423 h 2420"/>
                <a:gd name="T8" fmla="*/ 362 w 1949"/>
                <a:gd name="T9" fmla="*/ 309 h 2420"/>
                <a:gd name="T10" fmla="*/ 398 w 1949"/>
                <a:gd name="T11" fmla="*/ 349 h 2420"/>
                <a:gd name="T12" fmla="*/ 286 w 1949"/>
                <a:gd name="T13" fmla="*/ 469 h 2420"/>
                <a:gd name="T14" fmla="*/ 262 w 1949"/>
                <a:gd name="T15" fmla="*/ 531 h 2420"/>
                <a:gd name="T16" fmla="*/ 273 w 1949"/>
                <a:gd name="T17" fmla="*/ 532 h 2420"/>
                <a:gd name="T18" fmla="*/ 482 w 1949"/>
                <a:gd name="T19" fmla="*/ 438 h 2420"/>
                <a:gd name="T20" fmla="*/ 337 w 1949"/>
                <a:gd name="T21" fmla="*/ 616 h 2420"/>
                <a:gd name="T22" fmla="*/ 351 w 1949"/>
                <a:gd name="T23" fmla="*/ 629 h 2420"/>
                <a:gd name="T24" fmla="*/ 449 w 1949"/>
                <a:gd name="T25" fmla="*/ 560 h 2420"/>
                <a:gd name="T26" fmla="*/ 533 w 1949"/>
                <a:gd name="T27" fmla="*/ 516 h 2420"/>
                <a:gd name="T28" fmla="*/ 546 w 1949"/>
                <a:gd name="T29" fmla="*/ 565 h 2420"/>
                <a:gd name="T30" fmla="*/ 469 w 1949"/>
                <a:gd name="T31" fmla="*/ 642 h 2420"/>
                <a:gd name="T32" fmla="*/ 422 w 1949"/>
                <a:gd name="T33" fmla="*/ 712 h 2420"/>
                <a:gd name="T34" fmla="*/ 606 w 1949"/>
                <a:gd name="T35" fmla="*/ 598 h 2420"/>
                <a:gd name="T36" fmla="*/ 626 w 1949"/>
                <a:gd name="T37" fmla="*/ 598 h 2420"/>
                <a:gd name="T38" fmla="*/ 646 w 1949"/>
                <a:gd name="T39" fmla="*/ 614 h 2420"/>
                <a:gd name="T40" fmla="*/ 653 w 1949"/>
                <a:gd name="T41" fmla="*/ 638 h 2420"/>
                <a:gd name="T42" fmla="*/ 609 w 1949"/>
                <a:gd name="T43" fmla="*/ 702 h 2420"/>
                <a:gd name="T44" fmla="*/ 506 w 1949"/>
                <a:gd name="T45" fmla="*/ 791 h 2420"/>
                <a:gd name="T46" fmla="*/ 633 w 1949"/>
                <a:gd name="T47" fmla="*/ 872 h 2420"/>
                <a:gd name="T48" fmla="*/ 1162 w 1949"/>
                <a:gd name="T49" fmla="*/ 1307 h 2420"/>
                <a:gd name="T50" fmla="*/ 1709 w 1949"/>
                <a:gd name="T51" fmla="*/ 1996 h 2420"/>
                <a:gd name="T52" fmla="*/ 1944 w 1949"/>
                <a:gd name="T53" fmla="*/ 2387 h 2420"/>
                <a:gd name="T54" fmla="*/ 1884 w 1949"/>
                <a:gd name="T55" fmla="*/ 2420 h 2420"/>
                <a:gd name="T56" fmla="*/ 1515 w 1949"/>
                <a:gd name="T57" fmla="*/ 1932 h 2420"/>
                <a:gd name="T58" fmla="*/ 1037 w 1949"/>
                <a:gd name="T59" fmla="*/ 1343 h 2420"/>
                <a:gd name="T60" fmla="*/ 617 w 1949"/>
                <a:gd name="T61" fmla="*/ 1000 h 2420"/>
                <a:gd name="T62" fmla="*/ 391 w 1949"/>
                <a:gd name="T63" fmla="*/ 863 h 2420"/>
                <a:gd name="T64" fmla="*/ 257 w 1949"/>
                <a:gd name="T65" fmla="*/ 707 h 2420"/>
                <a:gd name="T66" fmla="*/ 118 w 1949"/>
                <a:gd name="T67" fmla="*/ 552 h 2420"/>
                <a:gd name="T68" fmla="*/ 20 w 1949"/>
                <a:gd name="T69" fmla="*/ 447 h 2420"/>
                <a:gd name="T70" fmla="*/ 7 w 1949"/>
                <a:gd name="T71" fmla="*/ 371 h 2420"/>
                <a:gd name="T72" fmla="*/ 75 w 1949"/>
                <a:gd name="T73" fmla="*/ 327 h 2420"/>
                <a:gd name="T74" fmla="*/ 115 w 1949"/>
                <a:gd name="T75" fmla="*/ 338 h 2420"/>
                <a:gd name="T76" fmla="*/ 555 w 1949"/>
                <a:gd name="T77" fmla="*/ 3 h 2420"/>
                <a:gd name="T78" fmla="*/ 529 w 1949"/>
                <a:gd name="T79" fmla="*/ 36 h 2420"/>
                <a:gd name="T80" fmla="*/ 560 w 1949"/>
                <a:gd name="T81" fmla="*/ 132 h 2420"/>
                <a:gd name="T82" fmla="*/ 660 w 1949"/>
                <a:gd name="T83" fmla="*/ 220 h 2420"/>
                <a:gd name="T84" fmla="*/ 780 w 1949"/>
                <a:gd name="T85" fmla="*/ 300 h 2420"/>
                <a:gd name="T86" fmla="*/ 855 w 1949"/>
                <a:gd name="T87" fmla="*/ 411 h 2420"/>
                <a:gd name="T88" fmla="*/ 822 w 1949"/>
                <a:gd name="T89" fmla="*/ 540 h 2420"/>
                <a:gd name="T90" fmla="*/ 709 w 1949"/>
                <a:gd name="T91" fmla="*/ 560 h 2420"/>
                <a:gd name="T92" fmla="*/ 597 w 1949"/>
                <a:gd name="T93" fmla="*/ 483 h 2420"/>
                <a:gd name="T94" fmla="*/ 462 w 1949"/>
                <a:gd name="T95" fmla="*/ 349 h 2420"/>
                <a:gd name="T96" fmla="*/ 360 w 1949"/>
                <a:gd name="T97" fmla="*/ 194 h 2420"/>
                <a:gd name="T98" fmla="*/ 358 w 1949"/>
                <a:gd name="T99" fmla="*/ 87 h 2420"/>
                <a:gd name="T100" fmla="*/ 427 w 1949"/>
                <a:gd name="T101" fmla="*/ 14 h 2420"/>
                <a:gd name="T102" fmla="*/ 533 w 1949"/>
                <a:gd name="T103" fmla="*/ 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49" h="2420">
                  <a:moveTo>
                    <a:pt x="262" y="214"/>
                  </a:moveTo>
                  <a:lnTo>
                    <a:pt x="267" y="214"/>
                  </a:lnTo>
                  <a:lnTo>
                    <a:pt x="277" y="216"/>
                  </a:lnTo>
                  <a:lnTo>
                    <a:pt x="284" y="218"/>
                  </a:lnTo>
                  <a:lnTo>
                    <a:pt x="289" y="218"/>
                  </a:lnTo>
                  <a:lnTo>
                    <a:pt x="302" y="225"/>
                  </a:lnTo>
                  <a:lnTo>
                    <a:pt x="309" y="234"/>
                  </a:lnTo>
                  <a:lnTo>
                    <a:pt x="313" y="242"/>
                  </a:lnTo>
                  <a:lnTo>
                    <a:pt x="315" y="247"/>
                  </a:lnTo>
                  <a:lnTo>
                    <a:pt x="315" y="251"/>
                  </a:lnTo>
                  <a:lnTo>
                    <a:pt x="315" y="252"/>
                  </a:lnTo>
                  <a:lnTo>
                    <a:pt x="313" y="258"/>
                  </a:lnTo>
                  <a:lnTo>
                    <a:pt x="311" y="263"/>
                  </a:lnTo>
                  <a:lnTo>
                    <a:pt x="309" y="271"/>
                  </a:lnTo>
                  <a:lnTo>
                    <a:pt x="166" y="405"/>
                  </a:lnTo>
                  <a:lnTo>
                    <a:pt x="171" y="423"/>
                  </a:lnTo>
                  <a:lnTo>
                    <a:pt x="180" y="434"/>
                  </a:lnTo>
                  <a:lnTo>
                    <a:pt x="198" y="438"/>
                  </a:lnTo>
                  <a:lnTo>
                    <a:pt x="349" y="311"/>
                  </a:lnTo>
                  <a:lnTo>
                    <a:pt x="362" y="309"/>
                  </a:lnTo>
                  <a:lnTo>
                    <a:pt x="375" y="314"/>
                  </a:lnTo>
                  <a:lnTo>
                    <a:pt x="386" y="322"/>
                  </a:lnTo>
                  <a:lnTo>
                    <a:pt x="395" y="336"/>
                  </a:lnTo>
                  <a:lnTo>
                    <a:pt x="398" y="349"/>
                  </a:lnTo>
                  <a:lnTo>
                    <a:pt x="398" y="362"/>
                  </a:lnTo>
                  <a:lnTo>
                    <a:pt x="362" y="400"/>
                  </a:lnTo>
                  <a:lnTo>
                    <a:pt x="324" y="434"/>
                  </a:lnTo>
                  <a:lnTo>
                    <a:pt x="286" y="469"/>
                  </a:lnTo>
                  <a:lnTo>
                    <a:pt x="249" y="507"/>
                  </a:lnTo>
                  <a:lnTo>
                    <a:pt x="255" y="525"/>
                  </a:lnTo>
                  <a:lnTo>
                    <a:pt x="258" y="529"/>
                  </a:lnTo>
                  <a:lnTo>
                    <a:pt x="262" y="531"/>
                  </a:lnTo>
                  <a:lnTo>
                    <a:pt x="264" y="532"/>
                  </a:lnTo>
                  <a:lnTo>
                    <a:pt x="267" y="534"/>
                  </a:lnTo>
                  <a:lnTo>
                    <a:pt x="269" y="534"/>
                  </a:lnTo>
                  <a:lnTo>
                    <a:pt x="273" y="532"/>
                  </a:lnTo>
                  <a:lnTo>
                    <a:pt x="278" y="531"/>
                  </a:lnTo>
                  <a:lnTo>
                    <a:pt x="438" y="405"/>
                  </a:lnTo>
                  <a:lnTo>
                    <a:pt x="469" y="418"/>
                  </a:lnTo>
                  <a:lnTo>
                    <a:pt x="482" y="438"/>
                  </a:lnTo>
                  <a:lnTo>
                    <a:pt x="482" y="465"/>
                  </a:lnTo>
                  <a:lnTo>
                    <a:pt x="335" y="602"/>
                  </a:lnTo>
                  <a:lnTo>
                    <a:pt x="335" y="611"/>
                  </a:lnTo>
                  <a:lnTo>
                    <a:pt x="337" y="616"/>
                  </a:lnTo>
                  <a:lnTo>
                    <a:pt x="338" y="622"/>
                  </a:lnTo>
                  <a:lnTo>
                    <a:pt x="342" y="623"/>
                  </a:lnTo>
                  <a:lnTo>
                    <a:pt x="347" y="625"/>
                  </a:lnTo>
                  <a:lnTo>
                    <a:pt x="351" y="629"/>
                  </a:lnTo>
                  <a:lnTo>
                    <a:pt x="358" y="631"/>
                  </a:lnTo>
                  <a:lnTo>
                    <a:pt x="387" y="612"/>
                  </a:lnTo>
                  <a:lnTo>
                    <a:pt x="417" y="587"/>
                  </a:lnTo>
                  <a:lnTo>
                    <a:pt x="449" y="560"/>
                  </a:lnTo>
                  <a:lnTo>
                    <a:pt x="480" y="532"/>
                  </a:lnTo>
                  <a:lnTo>
                    <a:pt x="515" y="511"/>
                  </a:lnTo>
                  <a:lnTo>
                    <a:pt x="524" y="512"/>
                  </a:lnTo>
                  <a:lnTo>
                    <a:pt x="533" y="516"/>
                  </a:lnTo>
                  <a:lnTo>
                    <a:pt x="542" y="522"/>
                  </a:lnTo>
                  <a:lnTo>
                    <a:pt x="549" y="534"/>
                  </a:lnTo>
                  <a:lnTo>
                    <a:pt x="553" y="549"/>
                  </a:lnTo>
                  <a:lnTo>
                    <a:pt x="546" y="565"/>
                  </a:lnTo>
                  <a:lnTo>
                    <a:pt x="531" y="583"/>
                  </a:lnTo>
                  <a:lnTo>
                    <a:pt x="513" y="602"/>
                  </a:lnTo>
                  <a:lnTo>
                    <a:pt x="491" y="622"/>
                  </a:lnTo>
                  <a:lnTo>
                    <a:pt x="469" y="642"/>
                  </a:lnTo>
                  <a:lnTo>
                    <a:pt x="447" y="660"/>
                  </a:lnTo>
                  <a:lnTo>
                    <a:pt x="429" y="680"/>
                  </a:lnTo>
                  <a:lnTo>
                    <a:pt x="418" y="698"/>
                  </a:lnTo>
                  <a:lnTo>
                    <a:pt x="422" y="712"/>
                  </a:lnTo>
                  <a:lnTo>
                    <a:pt x="427" y="722"/>
                  </a:lnTo>
                  <a:lnTo>
                    <a:pt x="437" y="727"/>
                  </a:lnTo>
                  <a:lnTo>
                    <a:pt x="449" y="727"/>
                  </a:lnTo>
                  <a:lnTo>
                    <a:pt x="606" y="598"/>
                  </a:lnTo>
                  <a:lnTo>
                    <a:pt x="611" y="598"/>
                  </a:lnTo>
                  <a:lnTo>
                    <a:pt x="617" y="598"/>
                  </a:lnTo>
                  <a:lnTo>
                    <a:pt x="622" y="598"/>
                  </a:lnTo>
                  <a:lnTo>
                    <a:pt x="626" y="598"/>
                  </a:lnTo>
                  <a:lnTo>
                    <a:pt x="633" y="602"/>
                  </a:lnTo>
                  <a:lnTo>
                    <a:pt x="638" y="605"/>
                  </a:lnTo>
                  <a:lnTo>
                    <a:pt x="642" y="609"/>
                  </a:lnTo>
                  <a:lnTo>
                    <a:pt x="646" y="614"/>
                  </a:lnTo>
                  <a:lnTo>
                    <a:pt x="649" y="620"/>
                  </a:lnTo>
                  <a:lnTo>
                    <a:pt x="655" y="625"/>
                  </a:lnTo>
                  <a:lnTo>
                    <a:pt x="653" y="631"/>
                  </a:lnTo>
                  <a:lnTo>
                    <a:pt x="653" y="638"/>
                  </a:lnTo>
                  <a:lnTo>
                    <a:pt x="651" y="645"/>
                  </a:lnTo>
                  <a:lnTo>
                    <a:pt x="649" y="651"/>
                  </a:lnTo>
                  <a:lnTo>
                    <a:pt x="633" y="678"/>
                  </a:lnTo>
                  <a:lnTo>
                    <a:pt x="609" y="702"/>
                  </a:lnTo>
                  <a:lnTo>
                    <a:pt x="582" y="723"/>
                  </a:lnTo>
                  <a:lnTo>
                    <a:pt x="555" y="743"/>
                  </a:lnTo>
                  <a:lnTo>
                    <a:pt x="527" y="765"/>
                  </a:lnTo>
                  <a:lnTo>
                    <a:pt x="506" y="791"/>
                  </a:lnTo>
                  <a:lnTo>
                    <a:pt x="506" y="803"/>
                  </a:lnTo>
                  <a:lnTo>
                    <a:pt x="511" y="814"/>
                  </a:lnTo>
                  <a:lnTo>
                    <a:pt x="522" y="822"/>
                  </a:lnTo>
                  <a:lnTo>
                    <a:pt x="633" y="872"/>
                  </a:lnTo>
                  <a:lnTo>
                    <a:pt x="746" y="927"/>
                  </a:lnTo>
                  <a:lnTo>
                    <a:pt x="862" y="987"/>
                  </a:lnTo>
                  <a:lnTo>
                    <a:pt x="1013" y="1143"/>
                  </a:lnTo>
                  <a:lnTo>
                    <a:pt x="1162" y="1307"/>
                  </a:lnTo>
                  <a:lnTo>
                    <a:pt x="1306" y="1476"/>
                  </a:lnTo>
                  <a:lnTo>
                    <a:pt x="1446" y="1649"/>
                  </a:lnTo>
                  <a:lnTo>
                    <a:pt x="1580" y="1823"/>
                  </a:lnTo>
                  <a:lnTo>
                    <a:pt x="1709" y="1996"/>
                  </a:lnTo>
                  <a:lnTo>
                    <a:pt x="1833" y="2169"/>
                  </a:lnTo>
                  <a:lnTo>
                    <a:pt x="1949" y="2338"/>
                  </a:lnTo>
                  <a:lnTo>
                    <a:pt x="1949" y="2367"/>
                  </a:lnTo>
                  <a:lnTo>
                    <a:pt x="1944" y="2387"/>
                  </a:lnTo>
                  <a:lnTo>
                    <a:pt x="1931" y="2403"/>
                  </a:lnTo>
                  <a:lnTo>
                    <a:pt x="1915" y="2414"/>
                  </a:lnTo>
                  <a:lnTo>
                    <a:pt x="1898" y="2420"/>
                  </a:lnTo>
                  <a:lnTo>
                    <a:pt x="1884" y="2420"/>
                  </a:lnTo>
                  <a:lnTo>
                    <a:pt x="1866" y="2418"/>
                  </a:lnTo>
                  <a:lnTo>
                    <a:pt x="1747" y="2252"/>
                  </a:lnTo>
                  <a:lnTo>
                    <a:pt x="1629" y="2091"/>
                  </a:lnTo>
                  <a:lnTo>
                    <a:pt x="1515" y="1932"/>
                  </a:lnTo>
                  <a:lnTo>
                    <a:pt x="1398" y="1778"/>
                  </a:lnTo>
                  <a:lnTo>
                    <a:pt x="1280" y="1629"/>
                  </a:lnTo>
                  <a:lnTo>
                    <a:pt x="1160" y="1483"/>
                  </a:lnTo>
                  <a:lnTo>
                    <a:pt x="1037" y="1343"/>
                  </a:lnTo>
                  <a:lnTo>
                    <a:pt x="906" y="1207"/>
                  </a:lnTo>
                  <a:lnTo>
                    <a:pt x="769" y="1078"/>
                  </a:lnTo>
                  <a:lnTo>
                    <a:pt x="693" y="1038"/>
                  </a:lnTo>
                  <a:lnTo>
                    <a:pt x="617" y="1000"/>
                  </a:lnTo>
                  <a:lnTo>
                    <a:pt x="535" y="963"/>
                  </a:lnTo>
                  <a:lnTo>
                    <a:pt x="446" y="927"/>
                  </a:lnTo>
                  <a:lnTo>
                    <a:pt x="420" y="896"/>
                  </a:lnTo>
                  <a:lnTo>
                    <a:pt x="391" y="863"/>
                  </a:lnTo>
                  <a:lnTo>
                    <a:pt x="360" y="827"/>
                  </a:lnTo>
                  <a:lnTo>
                    <a:pt x="327" y="789"/>
                  </a:lnTo>
                  <a:lnTo>
                    <a:pt x="291" y="749"/>
                  </a:lnTo>
                  <a:lnTo>
                    <a:pt x="257" y="707"/>
                  </a:lnTo>
                  <a:lnTo>
                    <a:pt x="220" y="667"/>
                  </a:lnTo>
                  <a:lnTo>
                    <a:pt x="184" y="627"/>
                  </a:lnTo>
                  <a:lnTo>
                    <a:pt x="151" y="589"/>
                  </a:lnTo>
                  <a:lnTo>
                    <a:pt x="118" y="552"/>
                  </a:lnTo>
                  <a:lnTo>
                    <a:pt x="87" y="520"/>
                  </a:lnTo>
                  <a:lnTo>
                    <a:pt x="62" y="491"/>
                  </a:lnTo>
                  <a:lnTo>
                    <a:pt x="38" y="465"/>
                  </a:lnTo>
                  <a:lnTo>
                    <a:pt x="20" y="447"/>
                  </a:lnTo>
                  <a:lnTo>
                    <a:pt x="6" y="434"/>
                  </a:lnTo>
                  <a:lnTo>
                    <a:pt x="0" y="414"/>
                  </a:lnTo>
                  <a:lnTo>
                    <a:pt x="0" y="392"/>
                  </a:lnTo>
                  <a:lnTo>
                    <a:pt x="7" y="371"/>
                  </a:lnTo>
                  <a:lnTo>
                    <a:pt x="26" y="347"/>
                  </a:lnTo>
                  <a:lnTo>
                    <a:pt x="47" y="334"/>
                  </a:lnTo>
                  <a:lnTo>
                    <a:pt x="62" y="329"/>
                  </a:lnTo>
                  <a:lnTo>
                    <a:pt x="75" y="327"/>
                  </a:lnTo>
                  <a:lnTo>
                    <a:pt x="86" y="329"/>
                  </a:lnTo>
                  <a:lnTo>
                    <a:pt x="95" y="332"/>
                  </a:lnTo>
                  <a:lnTo>
                    <a:pt x="104" y="336"/>
                  </a:lnTo>
                  <a:lnTo>
                    <a:pt x="115" y="338"/>
                  </a:lnTo>
                  <a:lnTo>
                    <a:pt x="262" y="214"/>
                  </a:lnTo>
                  <a:close/>
                  <a:moveTo>
                    <a:pt x="533" y="0"/>
                  </a:moveTo>
                  <a:lnTo>
                    <a:pt x="546" y="2"/>
                  </a:lnTo>
                  <a:lnTo>
                    <a:pt x="555" y="3"/>
                  </a:lnTo>
                  <a:lnTo>
                    <a:pt x="558" y="7"/>
                  </a:lnTo>
                  <a:lnTo>
                    <a:pt x="544" y="12"/>
                  </a:lnTo>
                  <a:lnTo>
                    <a:pt x="535" y="22"/>
                  </a:lnTo>
                  <a:lnTo>
                    <a:pt x="529" y="36"/>
                  </a:lnTo>
                  <a:lnTo>
                    <a:pt x="529" y="54"/>
                  </a:lnTo>
                  <a:lnTo>
                    <a:pt x="535" y="78"/>
                  </a:lnTo>
                  <a:lnTo>
                    <a:pt x="546" y="105"/>
                  </a:lnTo>
                  <a:lnTo>
                    <a:pt x="560" y="132"/>
                  </a:lnTo>
                  <a:lnTo>
                    <a:pt x="580" y="158"/>
                  </a:lnTo>
                  <a:lnTo>
                    <a:pt x="604" y="180"/>
                  </a:lnTo>
                  <a:lnTo>
                    <a:pt x="631" y="200"/>
                  </a:lnTo>
                  <a:lnTo>
                    <a:pt x="660" y="220"/>
                  </a:lnTo>
                  <a:lnTo>
                    <a:pt x="691" y="238"/>
                  </a:lnTo>
                  <a:lnTo>
                    <a:pt x="722" y="258"/>
                  </a:lnTo>
                  <a:lnTo>
                    <a:pt x="751" y="278"/>
                  </a:lnTo>
                  <a:lnTo>
                    <a:pt x="780" y="300"/>
                  </a:lnTo>
                  <a:lnTo>
                    <a:pt x="804" y="323"/>
                  </a:lnTo>
                  <a:lnTo>
                    <a:pt x="826" y="349"/>
                  </a:lnTo>
                  <a:lnTo>
                    <a:pt x="842" y="378"/>
                  </a:lnTo>
                  <a:lnTo>
                    <a:pt x="855" y="411"/>
                  </a:lnTo>
                  <a:lnTo>
                    <a:pt x="858" y="447"/>
                  </a:lnTo>
                  <a:lnTo>
                    <a:pt x="855" y="489"/>
                  </a:lnTo>
                  <a:lnTo>
                    <a:pt x="844" y="516"/>
                  </a:lnTo>
                  <a:lnTo>
                    <a:pt x="822" y="540"/>
                  </a:lnTo>
                  <a:lnTo>
                    <a:pt x="795" y="556"/>
                  </a:lnTo>
                  <a:lnTo>
                    <a:pt x="762" y="565"/>
                  </a:lnTo>
                  <a:lnTo>
                    <a:pt x="727" y="565"/>
                  </a:lnTo>
                  <a:lnTo>
                    <a:pt x="709" y="560"/>
                  </a:lnTo>
                  <a:lnTo>
                    <a:pt x="686" y="549"/>
                  </a:lnTo>
                  <a:lnTo>
                    <a:pt x="660" y="532"/>
                  </a:lnTo>
                  <a:lnTo>
                    <a:pt x="629" y="511"/>
                  </a:lnTo>
                  <a:lnTo>
                    <a:pt x="597" y="483"/>
                  </a:lnTo>
                  <a:lnTo>
                    <a:pt x="564" y="454"/>
                  </a:lnTo>
                  <a:lnTo>
                    <a:pt x="529" y="422"/>
                  </a:lnTo>
                  <a:lnTo>
                    <a:pt x="495" y="385"/>
                  </a:lnTo>
                  <a:lnTo>
                    <a:pt x="462" y="349"/>
                  </a:lnTo>
                  <a:lnTo>
                    <a:pt x="431" y="311"/>
                  </a:lnTo>
                  <a:lnTo>
                    <a:pt x="404" y="271"/>
                  </a:lnTo>
                  <a:lnTo>
                    <a:pt x="380" y="232"/>
                  </a:lnTo>
                  <a:lnTo>
                    <a:pt x="360" y="194"/>
                  </a:lnTo>
                  <a:lnTo>
                    <a:pt x="353" y="171"/>
                  </a:lnTo>
                  <a:lnTo>
                    <a:pt x="349" y="143"/>
                  </a:lnTo>
                  <a:lnTo>
                    <a:pt x="351" y="114"/>
                  </a:lnTo>
                  <a:lnTo>
                    <a:pt x="358" y="87"/>
                  </a:lnTo>
                  <a:lnTo>
                    <a:pt x="369" y="62"/>
                  </a:lnTo>
                  <a:lnTo>
                    <a:pt x="386" y="42"/>
                  </a:lnTo>
                  <a:lnTo>
                    <a:pt x="406" y="27"/>
                  </a:lnTo>
                  <a:lnTo>
                    <a:pt x="427" y="14"/>
                  </a:lnTo>
                  <a:lnTo>
                    <a:pt x="457" y="5"/>
                  </a:lnTo>
                  <a:lnTo>
                    <a:pt x="487" y="0"/>
                  </a:lnTo>
                  <a:lnTo>
                    <a:pt x="518" y="2"/>
                  </a:lnTo>
                  <a:lnTo>
                    <a:pt x="5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DC1147FA-998E-447C-ADEF-89F0D9568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196" y="464392"/>
              <a:ext cx="272557" cy="272111"/>
            </a:xfrm>
            <a:custGeom>
              <a:avLst/>
              <a:gdLst/>
              <a:ahLst/>
              <a:cxnLst/>
              <a:rect l="l" t="t" r="r" b="b"/>
              <a:pathLst>
                <a:path w="3788345" h="3782142">
                  <a:moveTo>
                    <a:pt x="3559909" y="1946081"/>
                  </a:moveTo>
                  <a:lnTo>
                    <a:pt x="3571003" y="1946081"/>
                  </a:lnTo>
                  <a:lnTo>
                    <a:pt x="3598234" y="1951628"/>
                  </a:lnTo>
                  <a:lnTo>
                    <a:pt x="3623952" y="1957680"/>
                  </a:lnTo>
                  <a:lnTo>
                    <a:pt x="3648661" y="1965244"/>
                  </a:lnTo>
                  <a:lnTo>
                    <a:pt x="3671858" y="1975329"/>
                  </a:lnTo>
                  <a:lnTo>
                    <a:pt x="3692029" y="1986927"/>
                  </a:lnTo>
                  <a:lnTo>
                    <a:pt x="3710183" y="2001047"/>
                  </a:lnTo>
                  <a:lnTo>
                    <a:pt x="3725815" y="2018192"/>
                  </a:lnTo>
                  <a:lnTo>
                    <a:pt x="3746995" y="2049457"/>
                  </a:lnTo>
                  <a:lnTo>
                    <a:pt x="3763636" y="2082739"/>
                  </a:lnTo>
                  <a:lnTo>
                    <a:pt x="3775234" y="2116526"/>
                  </a:lnTo>
                  <a:lnTo>
                    <a:pt x="3783807" y="2151321"/>
                  </a:lnTo>
                  <a:lnTo>
                    <a:pt x="3787337" y="2187124"/>
                  </a:lnTo>
                  <a:lnTo>
                    <a:pt x="3788345" y="2223936"/>
                  </a:lnTo>
                  <a:lnTo>
                    <a:pt x="3785320" y="2259235"/>
                  </a:lnTo>
                  <a:lnTo>
                    <a:pt x="3779772" y="2296047"/>
                  </a:lnTo>
                  <a:lnTo>
                    <a:pt x="3772713" y="2331851"/>
                  </a:lnTo>
                  <a:lnTo>
                    <a:pt x="3762627" y="2367654"/>
                  </a:lnTo>
                  <a:lnTo>
                    <a:pt x="3750525" y="2402449"/>
                  </a:lnTo>
                  <a:lnTo>
                    <a:pt x="3736909" y="2436235"/>
                  </a:lnTo>
                  <a:lnTo>
                    <a:pt x="3722285" y="2468509"/>
                  </a:lnTo>
                  <a:lnTo>
                    <a:pt x="3706653" y="2499774"/>
                  </a:lnTo>
                  <a:lnTo>
                    <a:pt x="3691020" y="2529022"/>
                  </a:lnTo>
                  <a:lnTo>
                    <a:pt x="3674379" y="2555748"/>
                  </a:lnTo>
                  <a:lnTo>
                    <a:pt x="3657234" y="2580458"/>
                  </a:lnTo>
                  <a:lnTo>
                    <a:pt x="3641602" y="2603150"/>
                  </a:lnTo>
                  <a:lnTo>
                    <a:pt x="3617396" y="2630885"/>
                  </a:lnTo>
                  <a:lnTo>
                    <a:pt x="3591174" y="2657612"/>
                  </a:lnTo>
                  <a:lnTo>
                    <a:pt x="3560918" y="2682321"/>
                  </a:lnTo>
                  <a:lnTo>
                    <a:pt x="3527636" y="2704005"/>
                  </a:lnTo>
                  <a:lnTo>
                    <a:pt x="3491832" y="2723167"/>
                  </a:lnTo>
                  <a:lnTo>
                    <a:pt x="3454516" y="2738800"/>
                  </a:lnTo>
                  <a:lnTo>
                    <a:pt x="3415183" y="2750902"/>
                  </a:lnTo>
                  <a:lnTo>
                    <a:pt x="3395012" y="2753424"/>
                  </a:lnTo>
                  <a:lnTo>
                    <a:pt x="3373832" y="2754432"/>
                  </a:lnTo>
                  <a:lnTo>
                    <a:pt x="3352653" y="2754432"/>
                  </a:lnTo>
                  <a:lnTo>
                    <a:pt x="3329960" y="2752919"/>
                  </a:lnTo>
                  <a:lnTo>
                    <a:pt x="3307772" y="2751911"/>
                  </a:lnTo>
                  <a:lnTo>
                    <a:pt x="3284576" y="2750902"/>
                  </a:lnTo>
                  <a:lnTo>
                    <a:pt x="3263900" y="2751911"/>
                  </a:lnTo>
                  <a:lnTo>
                    <a:pt x="3242721" y="2754432"/>
                  </a:lnTo>
                  <a:lnTo>
                    <a:pt x="3223559" y="2759979"/>
                  </a:lnTo>
                  <a:lnTo>
                    <a:pt x="3204900" y="2768552"/>
                  </a:lnTo>
                  <a:lnTo>
                    <a:pt x="3189268" y="2781159"/>
                  </a:lnTo>
                  <a:lnTo>
                    <a:pt x="3172123" y="2800321"/>
                  </a:lnTo>
                  <a:lnTo>
                    <a:pt x="3156490" y="2823518"/>
                  </a:lnTo>
                  <a:lnTo>
                    <a:pt x="3142875" y="2847219"/>
                  </a:lnTo>
                  <a:lnTo>
                    <a:pt x="3129764" y="2870919"/>
                  </a:lnTo>
                  <a:lnTo>
                    <a:pt x="3117157" y="2895629"/>
                  </a:lnTo>
                  <a:lnTo>
                    <a:pt x="3097994" y="2927902"/>
                  </a:lnTo>
                  <a:lnTo>
                    <a:pt x="3078328" y="2961689"/>
                  </a:lnTo>
                  <a:lnTo>
                    <a:pt x="3058157" y="2995475"/>
                  </a:lnTo>
                  <a:lnTo>
                    <a:pt x="3037482" y="3028757"/>
                  </a:lnTo>
                  <a:lnTo>
                    <a:pt x="3015294" y="3061535"/>
                  </a:lnTo>
                  <a:lnTo>
                    <a:pt x="2991593" y="3092800"/>
                  </a:lnTo>
                  <a:lnTo>
                    <a:pt x="2966883" y="3122048"/>
                  </a:lnTo>
                  <a:lnTo>
                    <a:pt x="2940157" y="3147766"/>
                  </a:lnTo>
                  <a:lnTo>
                    <a:pt x="2910909" y="3169954"/>
                  </a:lnTo>
                  <a:lnTo>
                    <a:pt x="2867541" y="3196680"/>
                  </a:lnTo>
                  <a:lnTo>
                    <a:pt x="2820140" y="3221390"/>
                  </a:lnTo>
                  <a:lnTo>
                    <a:pt x="2768704" y="3241561"/>
                  </a:lnTo>
                  <a:lnTo>
                    <a:pt x="2715251" y="3257193"/>
                  </a:lnTo>
                  <a:lnTo>
                    <a:pt x="2688020" y="3261732"/>
                  </a:lnTo>
                  <a:lnTo>
                    <a:pt x="2659276" y="3266270"/>
                  </a:lnTo>
                  <a:lnTo>
                    <a:pt x="2630028" y="3268791"/>
                  </a:lnTo>
                  <a:lnTo>
                    <a:pt x="2600781" y="3272826"/>
                  </a:lnTo>
                  <a:lnTo>
                    <a:pt x="2572541" y="3276356"/>
                  </a:lnTo>
                  <a:lnTo>
                    <a:pt x="2544806" y="3280894"/>
                  </a:lnTo>
                  <a:lnTo>
                    <a:pt x="2518080" y="3287450"/>
                  </a:lnTo>
                  <a:lnTo>
                    <a:pt x="2493370" y="3295518"/>
                  </a:lnTo>
                  <a:lnTo>
                    <a:pt x="2470678" y="3306612"/>
                  </a:lnTo>
                  <a:lnTo>
                    <a:pt x="2451516" y="3321236"/>
                  </a:lnTo>
                  <a:lnTo>
                    <a:pt x="2434875" y="3339390"/>
                  </a:lnTo>
                  <a:lnTo>
                    <a:pt x="2421259" y="3359561"/>
                  </a:lnTo>
                  <a:lnTo>
                    <a:pt x="2411174" y="3382757"/>
                  </a:lnTo>
                  <a:lnTo>
                    <a:pt x="2402097" y="3407467"/>
                  </a:lnTo>
                  <a:lnTo>
                    <a:pt x="2394533" y="3433185"/>
                  </a:lnTo>
                  <a:lnTo>
                    <a:pt x="2386464" y="3460416"/>
                  </a:lnTo>
                  <a:lnTo>
                    <a:pt x="2377892" y="3489159"/>
                  </a:lnTo>
                  <a:lnTo>
                    <a:pt x="2370832" y="3517398"/>
                  </a:lnTo>
                  <a:lnTo>
                    <a:pt x="2362259" y="3545638"/>
                  </a:lnTo>
                  <a:lnTo>
                    <a:pt x="2354191" y="3574381"/>
                  </a:lnTo>
                  <a:lnTo>
                    <a:pt x="2344105" y="3602621"/>
                  </a:lnTo>
                  <a:lnTo>
                    <a:pt x="2334020" y="3630356"/>
                  </a:lnTo>
                  <a:lnTo>
                    <a:pt x="2322926" y="3656074"/>
                  </a:lnTo>
                  <a:lnTo>
                    <a:pt x="2310319" y="3680783"/>
                  </a:lnTo>
                  <a:lnTo>
                    <a:pt x="2295695" y="3702467"/>
                  </a:lnTo>
                  <a:lnTo>
                    <a:pt x="2279054" y="3723646"/>
                  </a:lnTo>
                  <a:lnTo>
                    <a:pt x="2259892" y="3741800"/>
                  </a:lnTo>
                  <a:lnTo>
                    <a:pt x="2238712" y="3756929"/>
                  </a:lnTo>
                  <a:lnTo>
                    <a:pt x="2215011" y="3769535"/>
                  </a:lnTo>
                  <a:lnTo>
                    <a:pt x="2190806" y="3777099"/>
                  </a:lnTo>
                  <a:lnTo>
                    <a:pt x="2165088" y="3780629"/>
                  </a:lnTo>
                  <a:lnTo>
                    <a:pt x="2138866" y="3782142"/>
                  </a:lnTo>
                  <a:lnTo>
                    <a:pt x="2111131" y="3781638"/>
                  </a:lnTo>
                  <a:lnTo>
                    <a:pt x="2082892" y="3779621"/>
                  </a:lnTo>
                  <a:lnTo>
                    <a:pt x="2054148" y="3776091"/>
                  </a:lnTo>
                  <a:lnTo>
                    <a:pt x="2025909" y="3772057"/>
                  </a:lnTo>
                  <a:lnTo>
                    <a:pt x="1997669" y="3768527"/>
                  </a:lnTo>
                  <a:lnTo>
                    <a:pt x="1970943" y="3766005"/>
                  </a:lnTo>
                  <a:lnTo>
                    <a:pt x="1944216" y="3764997"/>
                  </a:lnTo>
                  <a:lnTo>
                    <a:pt x="1947242" y="3756929"/>
                  </a:lnTo>
                  <a:lnTo>
                    <a:pt x="1975481" y="3756929"/>
                  </a:lnTo>
                  <a:lnTo>
                    <a:pt x="2005738" y="3756929"/>
                  </a:lnTo>
                  <a:lnTo>
                    <a:pt x="2037003" y="3755920"/>
                  </a:lnTo>
                  <a:lnTo>
                    <a:pt x="2067259" y="3753903"/>
                  </a:lnTo>
                  <a:lnTo>
                    <a:pt x="2097515" y="3751382"/>
                  </a:lnTo>
                  <a:lnTo>
                    <a:pt x="2125755" y="3747347"/>
                  </a:lnTo>
                  <a:lnTo>
                    <a:pt x="2152481" y="3741800"/>
                  </a:lnTo>
                  <a:lnTo>
                    <a:pt x="2177191" y="3733732"/>
                  </a:lnTo>
                  <a:lnTo>
                    <a:pt x="2199379" y="3724655"/>
                  </a:lnTo>
                  <a:lnTo>
                    <a:pt x="2216524" y="3712552"/>
                  </a:lnTo>
                  <a:lnTo>
                    <a:pt x="2230644" y="3697928"/>
                  </a:lnTo>
                  <a:lnTo>
                    <a:pt x="2242242" y="3680783"/>
                  </a:lnTo>
                  <a:lnTo>
                    <a:pt x="2253336" y="3658595"/>
                  </a:lnTo>
                  <a:lnTo>
                    <a:pt x="2262413" y="3633886"/>
                  </a:lnTo>
                  <a:lnTo>
                    <a:pt x="2270986" y="3605646"/>
                  </a:lnTo>
                  <a:lnTo>
                    <a:pt x="2278045" y="3575894"/>
                  </a:lnTo>
                  <a:lnTo>
                    <a:pt x="2284601" y="3545134"/>
                  </a:lnTo>
                  <a:lnTo>
                    <a:pt x="2291157" y="3512860"/>
                  </a:lnTo>
                  <a:lnTo>
                    <a:pt x="2297208" y="3479578"/>
                  </a:lnTo>
                  <a:lnTo>
                    <a:pt x="2303763" y="3447809"/>
                  </a:lnTo>
                  <a:lnTo>
                    <a:pt x="2310319" y="3414527"/>
                  </a:lnTo>
                  <a:lnTo>
                    <a:pt x="2317379" y="3383766"/>
                  </a:lnTo>
                  <a:lnTo>
                    <a:pt x="2324943" y="3353509"/>
                  </a:lnTo>
                  <a:lnTo>
                    <a:pt x="2333011" y="3325774"/>
                  </a:lnTo>
                  <a:lnTo>
                    <a:pt x="2343097" y="3300056"/>
                  </a:lnTo>
                  <a:lnTo>
                    <a:pt x="2354191" y="3277868"/>
                  </a:lnTo>
                  <a:lnTo>
                    <a:pt x="2366293" y="3258706"/>
                  </a:lnTo>
                  <a:lnTo>
                    <a:pt x="2385456" y="3238535"/>
                  </a:lnTo>
                  <a:lnTo>
                    <a:pt x="2406635" y="3221390"/>
                  </a:lnTo>
                  <a:lnTo>
                    <a:pt x="2430336" y="3206766"/>
                  </a:lnTo>
                  <a:lnTo>
                    <a:pt x="2456054" y="3193655"/>
                  </a:lnTo>
                  <a:lnTo>
                    <a:pt x="2483285" y="3183569"/>
                  </a:lnTo>
                  <a:lnTo>
                    <a:pt x="2512028" y="3174492"/>
                  </a:lnTo>
                  <a:lnTo>
                    <a:pt x="2542285" y="3166928"/>
                  </a:lnTo>
                  <a:lnTo>
                    <a:pt x="2573550" y="3159868"/>
                  </a:lnTo>
                  <a:lnTo>
                    <a:pt x="2604311" y="3152304"/>
                  </a:lnTo>
                  <a:lnTo>
                    <a:pt x="2635575" y="3146253"/>
                  </a:lnTo>
                  <a:lnTo>
                    <a:pt x="2667849" y="3138689"/>
                  </a:lnTo>
                  <a:lnTo>
                    <a:pt x="2699114" y="3130620"/>
                  </a:lnTo>
                  <a:lnTo>
                    <a:pt x="2729370" y="3121543"/>
                  </a:lnTo>
                  <a:lnTo>
                    <a:pt x="2758618" y="3111458"/>
                  </a:lnTo>
                  <a:lnTo>
                    <a:pt x="2786858" y="3098347"/>
                  </a:lnTo>
                  <a:lnTo>
                    <a:pt x="2813584" y="3083723"/>
                  </a:lnTo>
                  <a:lnTo>
                    <a:pt x="2838294" y="3065569"/>
                  </a:lnTo>
                  <a:lnTo>
                    <a:pt x="2860482" y="3045398"/>
                  </a:lnTo>
                  <a:lnTo>
                    <a:pt x="2880653" y="3020689"/>
                  </a:lnTo>
                  <a:lnTo>
                    <a:pt x="2906370" y="2980851"/>
                  </a:lnTo>
                  <a:lnTo>
                    <a:pt x="2929063" y="2938996"/>
                  </a:lnTo>
                  <a:lnTo>
                    <a:pt x="2950242" y="2894620"/>
                  </a:lnTo>
                  <a:lnTo>
                    <a:pt x="2970413" y="2849236"/>
                  </a:lnTo>
                  <a:lnTo>
                    <a:pt x="2988567" y="2803347"/>
                  </a:lnTo>
                  <a:lnTo>
                    <a:pt x="3007225" y="2756449"/>
                  </a:lnTo>
                  <a:lnTo>
                    <a:pt x="3026388" y="2709552"/>
                  </a:lnTo>
                  <a:lnTo>
                    <a:pt x="3032439" y="2692911"/>
                  </a:lnTo>
                  <a:lnTo>
                    <a:pt x="3041012" y="2673748"/>
                  </a:lnTo>
                  <a:lnTo>
                    <a:pt x="3048071" y="2652569"/>
                  </a:lnTo>
                  <a:lnTo>
                    <a:pt x="3053618" y="2629877"/>
                  </a:lnTo>
                  <a:lnTo>
                    <a:pt x="3055635" y="2606176"/>
                  </a:lnTo>
                  <a:lnTo>
                    <a:pt x="3053618" y="2582979"/>
                  </a:lnTo>
                  <a:lnTo>
                    <a:pt x="3052106" y="2576928"/>
                  </a:lnTo>
                  <a:lnTo>
                    <a:pt x="3048071" y="2566842"/>
                  </a:lnTo>
                  <a:lnTo>
                    <a:pt x="3042524" y="2553731"/>
                  </a:lnTo>
                  <a:lnTo>
                    <a:pt x="3036473" y="2537090"/>
                  </a:lnTo>
                  <a:lnTo>
                    <a:pt x="3028909" y="2517928"/>
                  </a:lnTo>
                  <a:lnTo>
                    <a:pt x="3022353" y="2494227"/>
                  </a:lnTo>
                  <a:lnTo>
                    <a:pt x="3017815" y="2467500"/>
                  </a:lnTo>
                  <a:lnTo>
                    <a:pt x="3013276" y="2438252"/>
                  </a:lnTo>
                  <a:lnTo>
                    <a:pt x="3014285" y="2441782"/>
                  </a:lnTo>
                  <a:lnTo>
                    <a:pt x="3015294" y="2441782"/>
                  </a:lnTo>
                  <a:lnTo>
                    <a:pt x="3015294" y="2437244"/>
                  </a:lnTo>
                  <a:lnTo>
                    <a:pt x="3015294" y="2430184"/>
                  </a:lnTo>
                  <a:lnTo>
                    <a:pt x="3016302" y="2419090"/>
                  </a:lnTo>
                  <a:lnTo>
                    <a:pt x="3017311" y="2404466"/>
                  </a:lnTo>
                  <a:lnTo>
                    <a:pt x="3018823" y="2387825"/>
                  </a:lnTo>
                  <a:lnTo>
                    <a:pt x="3021849" y="2368663"/>
                  </a:lnTo>
                  <a:lnTo>
                    <a:pt x="3026388" y="2346475"/>
                  </a:lnTo>
                  <a:lnTo>
                    <a:pt x="3032439" y="2323782"/>
                  </a:lnTo>
                  <a:lnTo>
                    <a:pt x="3040003" y="2299073"/>
                  </a:lnTo>
                  <a:lnTo>
                    <a:pt x="3050088" y="2272346"/>
                  </a:lnTo>
                  <a:lnTo>
                    <a:pt x="3062191" y="2244611"/>
                  </a:lnTo>
                  <a:lnTo>
                    <a:pt x="3076815" y="2217381"/>
                  </a:lnTo>
                  <a:lnTo>
                    <a:pt x="3093960" y="2188637"/>
                  </a:lnTo>
                  <a:lnTo>
                    <a:pt x="3114131" y="2160398"/>
                  </a:lnTo>
                  <a:lnTo>
                    <a:pt x="3138336" y="2132158"/>
                  </a:lnTo>
                  <a:lnTo>
                    <a:pt x="3165567" y="2104423"/>
                  </a:lnTo>
                  <a:lnTo>
                    <a:pt x="3195824" y="2077192"/>
                  </a:lnTo>
                  <a:lnTo>
                    <a:pt x="3231627" y="2051474"/>
                  </a:lnTo>
                  <a:lnTo>
                    <a:pt x="3269952" y="2026765"/>
                  </a:lnTo>
                  <a:lnTo>
                    <a:pt x="3314328" y="2003568"/>
                  </a:lnTo>
                  <a:lnTo>
                    <a:pt x="3426781" y="1959697"/>
                  </a:lnTo>
                  <a:lnTo>
                    <a:pt x="3438883" y="1957680"/>
                  </a:lnTo>
                  <a:lnTo>
                    <a:pt x="3453507" y="1956167"/>
                  </a:lnTo>
                  <a:lnTo>
                    <a:pt x="3471157" y="1954150"/>
                  </a:lnTo>
                  <a:lnTo>
                    <a:pt x="3490319" y="1951628"/>
                  </a:lnTo>
                  <a:lnTo>
                    <a:pt x="3509482" y="1949611"/>
                  </a:lnTo>
                  <a:lnTo>
                    <a:pt x="3528644" y="1947594"/>
                  </a:lnTo>
                  <a:lnTo>
                    <a:pt x="3546294" y="1946586"/>
                  </a:lnTo>
                  <a:close/>
                  <a:moveTo>
                    <a:pt x="3271797" y="76200"/>
                  </a:moveTo>
                  <a:lnTo>
                    <a:pt x="3292421" y="76200"/>
                  </a:lnTo>
                  <a:lnTo>
                    <a:pt x="3343044" y="86512"/>
                  </a:lnTo>
                  <a:lnTo>
                    <a:pt x="3390855" y="97762"/>
                  </a:lnTo>
                  <a:lnTo>
                    <a:pt x="3436791" y="111824"/>
                  </a:lnTo>
                  <a:lnTo>
                    <a:pt x="3479914" y="130573"/>
                  </a:lnTo>
                  <a:lnTo>
                    <a:pt x="3517412" y="152135"/>
                  </a:lnTo>
                  <a:lnTo>
                    <a:pt x="3551161" y="178384"/>
                  </a:lnTo>
                  <a:lnTo>
                    <a:pt x="3580223" y="210257"/>
                  </a:lnTo>
                  <a:lnTo>
                    <a:pt x="3619596" y="268380"/>
                  </a:lnTo>
                  <a:lnTo>
                    <a:pt x="3650532" y="330253"/>
                  </a:lnTo>
                  <a:lnTo>
                    <a:pt x="3672094" y="393063"/>
                  </a:lnTo>
                  <a:lnTo>
                    <a:pt x="3688031" y="457748"/>
                  </a:lnTo>
                  <a:lnTo>
                    <a:pt x="3694593" y="524308"/>
                  </a:lnTo>
                  <a:lnTo>
                    <a:pt x="3696468" y="592743"/>
                  </a:lnTo>
                  <a:lnTo>
                    <a:pt x="3690843" y="658365"/>
                  </a:lnTo>
                  <a:lnTo>
                    <a:pt x="3680531" y="726800"/>
                  </a:lnTo>
                  <a:lnTo>
                    <a:pt x="3667407" y="793360"/>
                  </a:lnTo>
                  <a:lnTo>
                    <a:pt x="3648657" y="859920"/>
                  </a:lnTo>
                  <a:lnTo>
                    <a:pt x="3626158" y="924605"/>
                  </a:lnTo>
                  <a:lnTo>
                    <a:pt x="3600847" y="987415"/>
                  </a:lnTo>
                  <a:lnTo>
                    <a:pt x="3573660" y="1047413"/>
                  </a:lnTo>
                  <a:lnTo>
                    <a:pt x="3544599" y="1105535"/>
                  </a:lnTo>
                  <a:lnTo>
                    <a:pt x="3515538" y="1159908"/>
                  </a:lnTo>
                  <a:lnTo>
                    <a:pt x="3484601" y="1209594"/>
                  </a:lnTo>
                  <a:lnTo>
                    <a:pt x="3452727" y="1255530"/>
                  </a:lnTo>
                  <a:lnTo>
                    <a:pt x="3423666" y="1297716"/>
                  </a:lnTo>
                  <a:lnTo>
                    <a:pt x="3378668" y="1349276"/>
                  </a:lnTo>
                  <a:lnTo>
                    <a:pt x="3329920" y="1398962"/>
                  </a:lnTo>
                  <a:lnTo>
                    <a:pt x="3273672" y="1444897"/>
                  </a:lnTo>
                  <a:lnTo>
                    <a:pt x="3211799" y="1485208"/>
                  </a:lnTo>
                  <a:lnTo>
                    <a:pt x="3145239" y="1520832"/>
                  </a:lnTo>
                  <a:lnTo>
                    <a:pt x="3075867" y="1549893"/>
                  </a:lnTo>
                  <a:lnTo>
                    <a:pt x="3002745" y="1572393"/>
                  </a:lnTo>
                  <a:lnTo>
                    <a:pt x="2965246" y="1577080"/>
                  </a:lnTo>
                  <a:lnTo>
                    <a:pt x="2925873" y="1578955"/>
                  </a:lnTo>
                  <a:lnTo>
                    <a:pt x="2886499" y="1578955"/>
                  </a:lnTo>
                  <a:lnTo>
                    <a:pt x="2844313" y="1576142"/>
                  </a:lnTo>
                  <a:lnTo>
                    <a:pt x="2803065" y="1574267"/>
                  </a:lnTo>
                  <a:lnTo>
                    <a:pt x="2759942" y="1572393"/>
                  </a:lnTo>
                  <a:lnTo>
                    <a:pt x="2721506" y="1574267"/>
                  </a:lnTo>
                  <a:lnTo>
                    <a:pt x="2682132" y="1578955"/>
                  </a:lnTo>
                  <a:lnTo>
                    <a:pt x="2646509" y="1589267"/>
                  </a:lnTo>
                  <a:lnTo>
                    <a:pt x="2611822" y="1605204"/>
                  </a:lnTo>
                  <a:lnTo>
                    <a:pt x="2582761" y="1628640"/>
                  </a:lnTo>
                  <a:lnTo>
                    <a:pt x="2550887" y="1664264"/>
                  </a:lnTo>
                  <a:lnTo>
                    <a:pt x="2521826" y="1707387"/>
                  </a:lnTo>
                  <a:lnTo>
                    <a:pt x="2496514" y="1751448"/>
                  </a:lnTo>
                  <a:lnTo>
                    <a:pt x="2472140" y="1795509"/>
                  </a:lnTo>
                  <a:lnTo>
                    <a:pt x="2448704" y="1841445"/>
                  </a:lnTo>
                  <a:lnTo>
                    <a:pt x="2413080" y="1901442"/>
                  </a:lnTo>
                  <a:lnTo>
                    <a:pt x="2376519" y="1964252"/>
                  </a:lnTo>
                  <a:lnTo>
                    <a:pt x="2339021" y="2027062"/>
                  </a:lnTo>
                  <a:lnTo>
                    <a:pt x="2300585" y="2088935"/>
                  </a:lnTo>
                  <a:lnTo>
                    <a:pt x="2259336" y="2149870"/>
                  </a:lnTo>
                  <a:lnTo>
                    <a:pt x="2215275" y="2207993"/>
                  </a:lnTo>
                  <a:lnTo>
                    <a:pt x="2169340" y="2262366"/>
                  </a:lnTo>
                  <a:lnTo>
                    <a:pt x="2119654" y="2310177"/>
                  </a:lnTo>
                  <a:lnTo>
                    <a:pt x="2065281" y="2351425"/>
                  </a:lnTo>
                  <a:lnTo>
                    <a:pt x="1984659" y="2401111"/>
                  </a:lnTo>
                  <a:lnTo>
                    <a:pt x="1896538" y="2447046"/>
                  </a:lnTo>
                  <a:lnTo>
                    <a:pt x="1800916" y="2484545"/>
                  </a:lnTo>
                  <a:lnTo>
                    <a:pt x="1701545" y="2513606"/>
                  </a:lnTo>
                  <a:lnTo>
                    <a:pt x="1650922" y="2522043"/>
                  </a:lnTo>
                  <a:lnTo>
                    <a:pt x="1597487" y="2530481"/>
                  </a:lnTo>
                  <a:lnTo>
                    <a:pt x="1543114" y="2535168"/>
                  </a:lnTo>
                  <a:lnTo>
                    <a:pt x="1488741" y="2542668"/>
                  </a:lnTo>
                  <a:lnTo>
                    <a:pt x="1436243" y="2549230"/>
                  </a:lnTo>
                  <a:lnTo>
                    <a:pt x="1384683" y="2557667"/>
                  </a:lnTo>
                  <a:lnTo>
                    <a:pt x="1334997" y="2569854"/>
                  </a:lnTo>
                  <a:lnTo>
                    <a:pt x="1289061" y="2584853"/>
                  </a:lnTo>
                  <a:lnTo>
                    <a:pt x="1246875" y="2605478"/>
                  </a:lnTo>
                  <a:lnTo>
                    <a:pt x="1211252" y="2632664"/>
                  </a:lnTo>
                  <a:lnTo>
                    <a:pt x="1180315" y="2666413"/>
                  </a:lnTo>
                  <a:lnTo>
                    <a:pt x="1155004" y="2703911"/>
                  </a:lnTo>
                  <a:lnTo>
                    <a:pt x="1136255" y="2747035"/>
                  </a:lnTo>
                  <a:lnTo>
                    <a:pt x="1119380" y="2792970"/>
                  </a:lnTo>
                  <a:lnTo>
                    <a:pt x="1105318" y="2840781"/>
                  </a:lnTo>
                  <a:lnTo>
                    <a:pt x="1090319" y="2891404"/>
                  </a:lnTo>
                  <a:lnTo>
                    <a:pt x="1074382" y="2944840"/>
                  </a:lnTo>
                  <a:lnTo>
                    <a:pt x="1061257" y="2997338"/>
                  </a:lnTo>
                  <a:lnTo>
                    <a:pt x="1045321" y="3049836"/>
                  </a:lnTo>
                  <a:lnTo>
                    <a:pt x="1030321" y="3103271"/>
                  </a:lnTo>
                  <a:lnTo>
                    <a:pt x="1011572" y="3155769"/>
                  </a:lnTo>
                  <a:lnTo>
                    <a:pt x="992823" y="3207329"/>
                  </a:lnTo>
                  <a:lnTo>
                    <a:pt x="972198" y="3255140"/>
                  </a:lnTo>
                  <a:lnTo>
                    <a:pt x="948762" y="3301076"/>
                  </a:lnTo>
                  <a:lnTo>
                    <a:pt x="921575" y="3341387"/>
                  </a:lnTo>
                  <a:lnTo>
                    <a:pt x="890639" y="3380760"/>
                  </a:lnTo>
                  <a:lnTo>
                    <a:pt x="855015" y="3414509"/>
                  </a:lnTo>
                  <a:lnTo>
                    <a:pt x="815642" y="3442633"/>
                  </a:lnTo>
                  <a:lnTo>
                    <a:pt x="771581" y="3466069"/>
                  </a:lnTo>
                  <a:lnTo>
                    <a:pt x="726583" y="3480131"/>
                  </a:lnTo>
                  <a:lnTo>
                    <a:pt x="678772" y="3486694"/>
                  </a:lnTo>
                  <a:lnTo>
                    <a:pt x="630024" y="3489506"/>
                  </a:lnTo>
                  <a:lnTo>
                    <a:pt x="578464" y="3488569"/>
                  </a:lnTo>
                  <a:lnTo>
                    <a:pt x="525966" y="3484819"/>
                  </a:lnTo>
                  <a:lnTo>
                    <a:pt x="472530" y="3478256"/>
                  </a:lnTo>
                  <a:lnTo>
                    <a:pt x="420032" y="3470757"/>
                  </a:lnTo>
                  <a:lnTo>
                    <a:pt x="367534" y="3464195"/>
                  </a:lnTo>
                  <a:lnTo>
                    <a:pt x="317849" y="3459507"/>
                  </a:lnTo>
                  <a:lnTo>
                    <a:pt x="268163" y="3457632"/>
                  </a:lnTo>
                  <a:lnTo>
                    <a:pt x="273788" y="3442633"/>
                  </a:lnTo>
                  <a:lnTo>
                    <a:pt x="326286" y="3442633"/>
                  </a:lnTo>
                  <a:lnTo>
                    <a:pt x="382534" y="3442633"/>
                  </a:lnTo>
                  <a:lnTo>
                    <a:pt x="440656" y="3440758"/>
                  </a:lnTo>
                  <a:lnTo>
                    <a:pt x="496904" y="3437008"/>
                  </a:lnTo>
                  <a:lnTo>
                    <a:pt x="553152" y="3432321"/>
                  </a:lnTo>
                  <a:lnTo>
                    <a:pt x="605650" y="3424821"/>
                  </a:lnTo>
                  <a:lnTo>
                    <a:pt x="655336" y="3414509"/>
                  </a:lnTo>
                  <a:lnTo>
                    <a:pt x="701271" y="3399510"/>
                  </a:lnTo>
                  <a:lnTo>
                    <a:pt x="742520" y="3382635"/>
                  </a:lnTo>
                  <a:lnTo>
                    <a:pt x="774394" y="3360136"/>
                  </a:lnTo>
                  <a:lnTo>
                    <a:pt x="800643" y="3332950"/>
                  </a:lnTo>
                  <a:lnTo>
                    <a:pt x="822204" y="3301076"/>
                  </a:lnTo>
                  <a:lnTo>
                    <a:pt x="842828" y="3259827"/>
                  </a:lnTo>
                  <a:lnTo>
                    <a:pt x="859703" y="3213892"/>
                  </a:lnTo>
                  <a:lnTo>
                    <a:pt x="875640" y="3161394"/>
                  </a:lnTo>
                  <a:lnTo>
                    <a:pt x="888764" y="3106083"/>
                  </a:lnTo>
                  <a:lnTo>
                    <a:pt x="900951" y="3048898"/>
                  </a:lnTo>
                  <a:lnTo>
                    <a:pt x="913138" y="2988900"/>
                  </a:lnTo>
                  <a:lnTo>
                    <a:pt x="924388" y="2927028"/>
                  </a:lnTo>
                  <a:lnTo>
                    <a:pt x="936575" y="2867968"/>
                  </a:lnTo>
                  <a:lnTo>
                    <a:pt x="948762" y="2806095"/>
                  </a:lnTo>
                  <a:lnTo>
                    <a:pt x="961886" y="2748910"/>
                  </a:lnTo>
                  <a:lnTo>
                    <a:pt x="975948" y="2692662"/>
                  </a:lnTo>
                  <a:lnTo>
                    <a:pt x="990948" y="2641101"/>
                  </a:lnTo>
                  <a:lnTo>
                    <a:pt x="1009697" y="2593291"/>
                  </a:lnTo>
                  <a:lnTo>
                    <a:pt x="1030321" y="2552042"/>
                  </a:lnTo>
                  <a:lnTo>
                    <a:pt x="1052820" y="2516419"/>
                  </a:lnTo>
                  <a:lnTo>
                    <a:pt x="1088444" y="2478920"/>
                  </a:lnTo>
                  <a:lnTo>
                    <a:pt x="1127817" y="2447046"/>
                  </a:lnTo>
                  <a:lnTo>
                    <a:pt x="1171878" y="2419860"/>
                  </a:lnTo>
                  <a:lnTo>
                    <a:pt x="1219689" y="2395486"/>
                  </a:lnTo>
                  <a:lnTo>
                    <a:pt x="1270312" y="2376736"/>
                  </a:lnTo>
                  <a:lnTo>
                    <a:pt x="1323747" y="2359862"/>
                  </a:lnTo>
                  <a:lnTo>
                    <a:pt x="1379995" y="2345800"/>
                  </a:lnTo>
                  <a:lnTo>
                    <a:pt x="1438118" y="2332676"/>
                  </a:lnTo>
                  <a:lnTo>
                    <a:pt x="1495303" y="2318614"/>
                  </a:lnTo>
                  <a:lnTo>
                    <a:pt x="1553426" y="2307364"/>
                  </a:lnTo>
                  <a:lnTo>
                    <a:pt x="1613424" y="2293302"/>
                  </a:lnTo>
                  <a:lnTo>
                    <a:pt x="1671546" y="2278303"/>
                  </a:lnTo>
                  <a:lnTo>
                    <a:pt x="1727794" y="2261428"/>
                  </a:lnTo>
                  <a:lnTo>
                    <a:pt x="1782167" y="2242679"/>
                  </a:lnTo>
                  <a:lnTo>
                    <a:pt x="1834665" y="2218305"/>
                  </a:lnTo>
                  <a:lnTo>
                    <a:pt x="1884351" y="2191119"/>
                  </a:lnTo>
                  <a:lnTo>
                    <a:pt x="1930286" y="2157370"/>
                  </a:lnTo>
                  <a:lnTo>
                    <a:pt x="1971535" y="2119871"/>
                  </a:lnTo>
                  <a:lnTo>
                    <a:pt x="2009033" y="2073936"/>
                  </a:lnTo>
                  <a:lnTo>
                    <a:pt x="2056844" y="1999876"/>
                  </a:lnTo>
                  <a:lnTo>
                    <a:pt x="2099030" y="1922067"/>
                  </a:lnTo>
                  <a:lnTo>
                    <a:pt x="2138403" y="1839570"/>
                  </a:lnTo>
                  <a:lnTo>
                    <a:pt x="2175902" y="1755198"/>
                  </a:lnTo>
                  <a:lnTo>
                    <a:pt x="2209651" y="1669889"/>
                  </a:lnTo>
                  <a:lnTo>
                    <a:pt x="2244337" y="1582705"/>
                  </a:lnTo>
                  <a:lnTo>
                    <a:pt x="2279960" y="1495520"/>
                  </a:lnTo>
                  <a:lnTo>
                    <a:pt x="2291210" y="1464584"/>
                  </a:lnTo>
                  <a:lnTo>
                    <a:pt x="2307147" y="1428961"/>
                  </a:lnTo>
                  <a:lnTo>
                    <a:pt x="2320271" y="1389587"/>
                  </a:lnTo>
                  <a:lnTo>
                    <a:pt x="2330583" y="1347401"/>
                  </a:lnTo>
                  <a:lnTo>
                    <a:pt x="2334333" y="1303340"/>
                  </a:lnTo>
                  <a:lnTo>
                    <a:pt x="2330583" y="1260217"/>
                  </a:lnTo>
                  <a:lnTo>
                    <a:pt x="2327771" y="1248967"/>
                  </a:lnTo>
                  <a:lnTo>
                    <a:pt x="2320271" y="1230218"/>
                  </a:lnTo>
                  <a:lnTo>
                    <a:pt x="2309959" y="1205844"/>
                  </a:lnTo>
                  <a:lnTo>
                    <a:pt x="2298710" y="1174908"/>
                  </a:lnTo>
                  <a:lnTo>
                    <a:pt x="2284648" y="1139284"/>
                  </a:lnTo>
                  <a:lnTo>
                    <a:pt x="2272461" y="1095223"/>
                  </a:lnTo>
                  <a:lnTo>
                    <a:pt x="2264024" y="1045538"/>
                  </a:lnTo>
                  <a:lnTo>
                    <a:pt x="2255586" y="991165"/>
                  </a:lnTo>
                  <a:lnTo>
                    <a:pt x="2257461" y="997727"/>
                  </a:lnTo>
                  <a:lnTo>
                    <a:pt x="2259336" y="997727"/>
                  </a:lnTo>
                  <a:lnTo>
                    <a:pt x="2259336" y="989290"/>
                  </a:lnTo>
                  <a:lnTo>
                    <a:pt x="2259336" y="976165"/>
                  </a:lnTo>
                  <a:lnTo>
                    <a:pt x="2261211" y="955541"/>
                  </a:lnTo>
                  <a:lnTo>
                    <a:pt x="2263086" y="928355"/>
                  </a:lnTo>
                  <a:lnTo>
                    <a:pt x="2265898" y="897419"/>
                  </a:lnTo>
                  <a:lnTo>
                    <a:pt x="2271523" y="861795"/>
                  </a:lnTo>
                  <a:lnTo>
                    <a:pt x="2279960" y="820546"/>
                  </a:lnTo>
                  <a:lnTo>
                    <a:pt x="2291210" y="778361"/>
                  </a:lnTo>
                  <a:lnTo>
                    <a:pt x="2305272" y="732425"/>
                  </a:lnTo>
                  <a:lnTo>
                    <a:pt x="2324021" y="682739"/>
                  </a:lnTo>
                  <a:lnTo>
                    <a:pt x="2346520" y="631179"/>
                  </a:lnTo>
                  <a:lnTo>
                    <a:pt x="2373707" y="580556"/>
                  </a:lnTo>
                  <a:lnTo>
                    <a:pt x="2405580" y="527120"/>
                  </a:lnTo>
                  <a:lnTo>
                    <a:pt x="2443079" y="474622"/>
                  </a:lnTo>
                  <a:lnTo>
                    <a:pt x="2488077" y="422124"/>
                  </a:lnTo>
                  <a:lnTo>
                    <a:pt x="2538700" y="370564"/>
                  </a:lnTo>
                  <a:lnTo>
                    <a:pt x="2594948" y="319941"/>
                  </a:lnTo>
                  <a:lnTo>
                    <a:pt x="2661508" y="272130"/>
                  </a:lnTo>
                  <a:lnTo>
                    <a:pt x="2732755" y="226194"/>
                  </a:lnTo>
                  <a:lnTo>
                    <a:pt x="2815252" y="183071"/>
                  </a:lnTo>
                  <a:lnTo>
                    <a:pt x="3024307" y="101512"/>
                  </a:lnTo>
                  <a:lnTo>
                    <a:pt x="3046806" y="97762"/>
                  </a:lnTo>
                  <a:lnTo>
                    <a:pt x="3073992" y="94949"/>
                  </a:lnTo>
                  <a:lnTo>
                    <a:pt x="3106803" y="91200"/>
                  </a:lnTo>
                  <a:lnTo>
                    <a:pt x="3142427" y="86512"/>
                  </a:lnTo>
                  <a:lnTo>
                    <a:pt x="3178051" y="82762"/>
                  </a:lnTo>
                  <a:lnTo>
                    <a:pt x="3213674" y="79013"/>
                  </a:lnTo>
                  <a:lnTo>
                    <a:pt x="3246485" y="77138"/>
                  </a:lnTo>
                  <a:close/>
                  <a:moveTo>
                    <a:pt x="1863056" y="0"/>
                  </a:moveTo>
                  <a:lnTo>
                    <a:pt x="1875848" y="0"/>
                  </a:lnTo>
                  <a:lnTo>
                    <a:pt x="1907248" y="6396"/>
                  </a:lnTo>
                  <a:lnTo>
                    <a:pt x="1936903" y="13374"/>
                  </a:lnTo>
                  <a:lnTo>
                    <a:pt x="1965396" y="22096"/>
                  </a:lnTo>
                  <a:lnTo>
                    <a:pt x="1992144" y="33726"/>
                  </a:lnTo>
                  <a:lnTo>
                    <a:pt x="2015403" y="47100"/>
                  </a:lnTo>
                  <a:lnTo>
                    <a:pt x="2036336" y="63381"/>
                  </a:lnTo>
                  <a:lnTo>
                    <a:pt x="2054362" y="83152"/>
                  </a:lnTo>
                  <a:lnTo>
                    <a:pt x="2078784" y="119203"/>
                  </a:lnTo>
                  <a:lnTo>
                    <a:pt x="2097973" y="157581"/>
                  </a:lnTo>
                  <a:lnTo>
                    <a:pt x="2111347" y="196540"/>
                  </a:lnTo>
                  <a:lnTo>
                    <a:pt x="2121232" y="236662"/>
                  </a:lnTo>
                  <a:lnTo>
                    <a:pt x="2125302" y="277947"/>
                  </a:lnTo>
                  <a:lnTo>
                    <a:pt x="2126465" y="320395"/>
                  </a:lnTo>
                  <a:lnTo>
                    <a:pt x="2122976" y="361098"/>
                  </a:lnTo>
                  <a:lnTo>
                    <a:pt x="2116580" y="403546"/>
                  </a:lnTo>
                  <a:lnTo>
                    <a:pt x="2108439" y="444831"/>
                  </a:lnTo>
                  <a:lnTo>
                    <a:pt x="2096810" y="486116"/>
                  </a:lnTo>
                  <a:lnTo>
                    <a:pt x="2082854" y="526238"/>
                  </a:lnTo>
                  <a:lnTo>
                    <a:pt x="2067154" y="565197"/>
                  </a:lnTo>
                  <a:lnTo>
                    <a:pt x="2050291" y="602412"/>
                  </a:lnTo>
                  <a:lnTo>
                    <a:pt x="2032266" y="638463"/>
                  </a:lnTo>
                  <a:lnTo>
                    <a:pt x="2014240" y="672189"/>
                  </a:lnTo>
                  <a:lnTo>
                    <a:pt x="1995051" y="703007"/>
                  </a:lnTo>
                  <a:lnTo>
                    <a:pt x="1975281" y="731500"/>
                  </a:lnTo>
                  <a:lnTo>
                    <a:pt x="1957255" y="757666"/>
                  </a:lnTo>
                  <a:lnTo>
                    <a:pt x="1929344" y="789647"/>
                  </a:lnTo>
                  <a:lnTo>
                    <a:pt x="1899107" y="820466"/>
                  </a:lnTo>
                  <a:lnTo>
                    <a:pt x="1864219" y="848958"/>
                  </a:lnTo>
                  <a:lnTo>
                    <a:pt x="1825841" y="873962"/>
                  </a:lnTo>
                  <a:lnTo>
                    <a:pt x="1784556" y="896058"/>
                  </a:lnTo>
                  <a:lnTo>
                    <a:pt x="1741527" y="914084"/>
                  </a:lnTo>
                  <a:lnTo>
                    <a:pt x="1696171" y="928039"/>
                  </a:lnTo>
                  <a:lnTo>
                    <a:pt x="1672912" y="930947"/>
                  </a:lnTo>
                  <a:lnTo>
                    <a:pt x="1648490" y="932110"/>
                  </a:lnTo>
                  <a:lnTo>
                    <a:pt x="1624068" y="932110"/>
                  </a:lnTo>
                  <a:lnTo>
                    <a:pt x="1597902" y="930365"/>
                  </a:lnTo>
                  <a:lnTo>
                    <a:pt x="1572317" y="929202"/>
                  </a:lnTo>
                  <a:lnTo>
                    <a:pt x="1545569" y="928039"/>
                  </a:lnTo>
                  <a:lnTo>
                    <a:pt x="1521728" y="929202"/>
                  </a:lnTo>
                  <a:lnTo>
                    <a:pt x="1497306" y="932110"/>
                  </a:lnTo>
                  <a:lnTo>
                    <a:pt x="1475210" y="938506"/>
                  </a:lnTo>
                  <a:lnTo>
                    <a:pt x="1453695" y="948391"/>
                  </a:lnTo>
                  <a:lnTo>
                    <a:pt x="1435669" y="962928"/>
                  </a:lnTo>
                  <a:lnTo>
                    <a:pt x="1415899" y="985024"/>
                  </a:lnTo>
                  <a:lnTo>
                    <a:pt x="1397873" y="1011772"/>
                  </a:lnTo>
                  <a:lnTo>
                    <a:pt x="1382173" y="1039102"/>
                  </a:lnTo>
                  <a:lnTo>
                    <a:pt x="1367055" y="1066431"/>
                  </a:lnTo>
                  <a:lnTo>
                    <a:pt x="1352518" y="1094924"/>
                  </a:lnTo>
                  <a:lnTo>
                    <a:pt x="1330422" y="1132138"/>
                  </a:lnTo>
                  <a:lnTo>
                    <a:pt x="1307744" y="1171097"/>
                  </a:lnTo>
                  <a:lnTo>
                    <a:pt x="1284485" y="1210056"/>
                  </a:lnTo>
                  <a:lnTo>
                    <a:pt x="1260644" y="1248434"/>
                  </a:lnTo>
                  <a:lnTo>
                    <a:pt x="1235059" y="1286230"/>
                  </a:lnTo>
                  <a:lnTo>
                    <a:pt x="1207730" y="1322281"/>
                  </a:lnTo>
                  <a:lnTo>
                    <a:pt x="1179238" y="1356007"/>
                  </a:lnTo>
                  <a:lnTo>
                    <a:pt x="1148419" y="1385663"/>
                  </a:lnTo>
                  <a:lnTo>
                    <a:pt x="1114693" y="1411248"/>
                  </a:lnTo>
                  <a:lnTo>
                    <a:pt x="1064686" y="1442066"/>
                  </a:lnTo>
                  <a:lnTo>
                    <a:pt x="1010027" y="1470558"/>
                  </a:lnTo>
                  <a:lnTo>
                    <a:pt x="950717" y="1493818"/>
                  </a:lnTo>
                  <a:lnTo>
                    <a:pt x="889080" y="1511843"/>
                  </a:lnTo>
                  <a:lnTo>
                    <a:pt x="857680" y="1517077"/>
                  </a:lnTo>
                  <a:lnTo>
                    <a:pt x="824536" y="1522310"/>
                  </a:lnTo>
                  <a:lnTo>
                    <a:pt x="790810" y="1525217"/>
                  </a:lnTo>
                  <a:lnTo>
                    <a:pt x="757084" y="1529869"/>
                  </a:lnTo>
                  <a:lnTo>
                    <a:pt x="724522" y="1533940"/>
                  </a:lnTo>
                  <a:lnTo>
                    <a:pt x="692540" y="1539173"/>
                  </a:lnTo>
                  <a:lnTo>
                    <a:pt x="661722" y="1546732"/>
                  </a:lnTo>
                  <a:lnTo>
                    <a:pt x="633230" y="1556036"/>
                  </a:lnTo>
                  <a:lnTo>
                    <a:pt x="607063" y="1568828"/>
                  </a:lnTo>
                  <a:lnTo>
                    <a:pt x="584967" y="1585691"/>
                  </a:lnTo>
                  <a:lnTo>
                    <a:pt x="565778" y="1606624"/>
                  </a:lnTo>
                  <a:lnTo>
                    <a:pt x="550078" y="1629883"/>
                  </a:lnTo>
                  <a:lnTo>
                    <a:pt x="538449" y="1656631"/>
                  </a:lnTo>
                  <a:lnTo>
                    <a:pt x="527982" y="1685124"/>
                  </a:lnTo>
                  <a:lnTo>
                    <a:pt x="519260" y="1714779"/>
                  </a:lnTo>
                  <a:lnTo>
                    <a:pt x="509956" y="1746179"/>
                  </a:lnTo>
                  <a:lnTo>
                    <a:pt x="500071" y="1779323"/>
                  </a:lnTo>
                  <a:lnTo>
                    <a:pt x="491931" y="1811886"/>
                  </a:lnTo>
                  <a:lnTo>
                    <a:pt x="482045" y="1844449"/>
                  </a:lnTo>
                  <a:lnTo>
                    <a:pt x="472742" y="1877593"/>
                  </a:lnTo>
                  <a:lnTo>
                    <a:pt x="461112" y="1910156"/>
                  </a:lnTo>
                  <a:lnTo>
                    <a:pt x="449483" y="1942137"/>
                  </a:lnTo>
                  <a:lnTo>
                    <a:pt x="436690" y="1971793"/>
                  </a:lnTo>
                  <a:lnTo>
                    <a:pt x="422153" y="2000285"/>
                  </a:lnTo>
                  <a:lnTo>
                    <a:pt x="405290" y="2025289"/>
                  </a:lnTo>
                  <a:lnTo>
                    <a:pt x="386102" y="2049711"/>
                  </a:lnTo>
                  <a:lnTo>
                    <a:pt x="364005" y="2070644"/>
                  </a:lnTo>
                  <a:lnTo>
                    <a:pt x="339583" y="2088088"/>
                  </a:lnTo>
                  <a:lnTo>
                    <a:pt x="312254" y="2102625"/>
                  </a:lnTo>
                  <a:lnTo>
                    <a:pt x="284343" y="2111347"/>
                  </a:lnTo>
                  <a:lnTo>
                    <a:pt x="254687" y="2115418"/>
                  </a:lnTo>
                  <a:lnTo>
                    <a:pt x="224450" y="2117162"/>
                  </a:lnTo>
                  <a:lnTo>
                    <a:pt x="192469" y="2116581"/>
                  </a:lnTo>
                  <a:lnTo>
                    <a:pt x="159906" y="2114255"/>
                  </a:lnTo>
                  <a:lnTo>
                    <a:pt x="126762" y="2110184"/>
                  </a:lnTo>
                  <a:lnTo>
                    <a:pt x="94199" y="2105533"/>
                  </a:lnTo>
                  <a:lnTo>
                    <a:pt x="61637" y="2101462"/>
                  </a:lnTo>
                  <a:lnTo>
                    <a:pt x="30818" y="2098555"/>
                  </a:lnTo>
                  <a:lnTo>
                    <a:pt x="0" y="2097392"/>
                  </a:lnTo>
                  <a:lnTo>
                    <a:pt x="3489" y="2088088"/>
                  </a:lnTo>
                  <a:lnTo>
                    <a:pt x="36052" y="2088088"/>
                  </a:lnTo>
                  <a:lnTo>
                    <a:pt x="70940" y="2088088"/>
                  </a:lnTo>
                  <a:lnTo>
                    <a:pt x="106992" y="2086925"/>
                  </a:lnTo>
                  <a:lnTo>
                    <a:pt x="141880" y="2084599"/>
                  </a:lnTo>
                  <a:lnTo>
                    <a:pt x="176769" y="2081692"/>
                  </a:lnTo>
                  <a:lnTo>
                    <a:pt x="209332" y="2077040"/>
                  </a:lnTo>
                  <a:lnTo>
                    <a:pt x="240150" y="2070644"/>
                  </a:lnTo>
                  <a:lnTo>
                    <a:pt x="268643" y="2061340"/>
                  </a:lnTo>
                  <a:lnTo>
                    <a:pt x="294228" y="2050874"/>
                  </a:lnTo>
                  <a:lnTo>
                    <a:pt x="313998" y="2036918"/>
                  </a:lnTo>
                  <a:lnTo>
                    <a:pt x="330280" y="2020055"/>
                  </a:lnTo>
                  <a:lnTo>
                    <a:pt x="343654" y="2000285"/>
                  </a:lnTo>
                  <a:lnTo>
                    <a:pt x="356446" y="1974700"/>
                  </a:lnTo>
                  <a:lnTo>
                    <a:pt x="366913" y="1946208"/>
                  </a:lnTo>
                  <a:lnTo>
                    <a:pt x="376798" y="1913645"/>
                  </a:lnTo>
                  <a:lnTo>
                    <a:pt x="384939" y="1879338"/>
                  </a:lnTo>
                  <a:lnTo>
                    <a:pt x="392498" y="1843867"/>
                  </a:lnTo>
                  <a:lnTo>
                    <a:pt x="400057" y="1806653"/>
                  </a:lnTo>
                  <a:lnTo>
                    <a:pt x="407035" y="1768275"/>
                  </a:lnTo>
                  <a:lnTo>
                    <a:pt x="414594" y="1731642"/>
                  </a:lnTo>
                  <a:lnTo>
                    <a:pt x="422153" y="1693265"/>
                  </a:lnTo>
                  <a:lnTo>
                    <a:pt x="430294" y="1657794"/>
                  </a:lnTo>
                  <a:lnTo>
                    <a:pt x="439016" y="1622906"/>
                  </a:lnTo>
                  <a:lnTo>
                    <a:pt x="448320" y="1590924"/>
                  </a:lnTo>
                  <a:lnTo>
                    <a:pt x="459949" y="1561269"/>
                  </a:lnTo>
                  <a:lnTo>
                    <a:pt x="472742" y="1535684"/>
                  </a:lnTo>
                  <a:lnTo>
                    <a:pt x="486697" y="1513588"/>
                  </a:lnTo>
                  <a:lnTo>
                    <a:pt x="508793" y="1490329"/>
                  </a:lnTo>
                  <a:lnTo>
                    <a:pt x="533215" y="1470558"/>
                  </a:lnTo>
                  <a:lnTo>
                    <a:pt x="560545" y="1453696"/>
                  </a:lnTo>
                  <a:lnTo>
                    <a:pt x="590200" y="1438577"/>
                  </a:lnTo>
                  <a:lnTo>
                    <a:pt x="621600" y="1426948"/>
                  </a:lnTo>
                  <a:lnTo>
                    <a:pt x="654744" y="1416481"/>
                  </a:lnTo>
                  <a:lnTo>
                    <a:pt x="689633" y="1407759"/>
                  </a:lnTo>
                  <a:lnTo>
                    <a:pt x="725685" y="1399618"/>
                  </a:lnTo>
                  <a:lnTo>
                    <a:pt x="761155" y="1390896"/>
                  </a:lnTo>
                  <a:lnTo>
                    <a:pt x="797206" y="1383918"/>
                  </a:lnTo>
                  <a:lnTo>
                    <a:pt x="834421" y="1375196"/>
                  </a:lnTo>
                  <a:lnTo>
                    <a:pt x="870473" y="1365892"/>
                  </a:lnTo>
                  <a:lnTo>
                    <a:pt x="905361" y="1355426"/>
                  </a:lnTo>
                  <a:lnTo>
                    <a:pt x="939087" y="1343796"/>
                  </a:lnTo>
                  <a:lnTo>
                    <a:pt x="971650" y="1328678"/>
                  </a:lnTo>
                  <a:lnTo>
                    <a:pt x="1002468" y="1311815"/>
                  </a:lnTo>
                  <a:lnTo>
                    <a:pt x="1030961" y="1290882"/>
                  </a:lnTo>
                  <a:lnTo>
                    <a:pt x="1056546" y="1267623"/>
                  </a:lnTo>
                  <a:lnTo>
                    <a:pt x="1079805" y="1239130"/>
                  </a:lnTo>
                  <a:lnTo>
                    <a:pt x="1109460" y="1193193"/>
                  </a:lnTo>
                  <a:lnTo>
                    <a:pt x="1135627" y="1144931"/>
                  </a:lnTo>
                  <a:lnTo>
                    <a:pt x="1160049" y="1093761"/>
                  </a:lnTo>
                  <a:lnTo>
                    <a:pt x="1183308" y="1041428"/>
                  </a:lnTo>
                  <a:lnTo>
                    <a:pt x="1204241" y="988513"/>
                  </a:lnTo>
                  <a:lnTo>
                    <a:pt x="1225756" y="934436"/>
                  </a:lnTo>
                  <a:lnTo>
                    <a:pt x="1247852" y="880358"/>
                  </a:lnTo>
                  <a:lnTo>
                    <a:pt x="1254830" y="861169"/>
                  </a:lnTo>
                  <a:lnTo>
                    <a:pt x="1264715" y="839073"/>
                  </a:lnTo>
                  <a:lnTo>
                    <a:pt x="1272855" y="814651"/>
                  </a:lnTo>
                  <a:lnTo>
                    <a:pt x="1279252" y="788485"/>
                  </a:lnTo>
                  <a:lnTo>
                    <a:pt x="1281578" y="761155"/>
                  </a:lnTo>
                  <a:lnTo>
                    <a:pt x="1279252" y="734407"/>
                  </a:lnTo>
                  <a:lnTo>
                    <a:pt x="1277507" y="727429"/>
                  </a:lnTo>
                  <a:lnTo>
                    <a:pt x="1272855" y="715800"/>
                  </a:lnTo>
                  <a:lnTo>
                    <a:pt x="1266459" y="700681"/>
                  </a:lnTo>
                  <a:lnTo>
                    <a:pt x="1259481" y="681493"/>
                  </a:lnTo>
                  <a:lnTo>
                    <a:pt x="1250759" y="659396"/>
                  </a:lnTo>
                  <a:lnTo>
                    <a:pt x="1243200" y="632067"/>
                  </a:lnTo>
                  <a:lnTo>
                    <a:pt x="1237967" y="601249"/>
                  </a:lnTo>
                  <a:lnTo>
                    <a:pt x="1232733" y="567523"/>
                  </a:lnTo>
                  <a:lnTo>
                    <a:pt x="1233896" y="571593"/>
                  </a:lnTo>
                  <a:lnTo>
                    <a:pt x="1235059" y="571593"/>
                  </a:lnTo>
                  <a:lnTo>
                    <a:pt x="1235059" y="566360"/>
                  </a:lnTo>
                  <a:lnTo>
                    <a:pt x="1235059" y="558219"/>
                  </a:lnTo>
                  <a:lnTo>
                    <a:pt x="1236222" y="545427"/>
                  </a:lnTo>
                  <a:lnTo>
                    <a:pt x="1237385" y="528564"/>
                  </a:lnTo>
                  <a:lnTo>
                    <a:pt x="1239130" y="509375"/>
                  </a:lnTo>
                  <a:lnTo>
                    <a:pt x="1242619" y="487279"/>
                  </a:lnTo>
                  <a:lnTo>
                    <a:pt x="1247852" y="461694"/>
                  </a:lnTo>
                  <a:lnTo>
                    <a:pt x="1254830" y="435527"/>
                  </a:lnTo>
                  <a:lnTo>
                    <a:pt x="1263552" y="407035"/>
                  </a:lnTo>
                  <a:lnTo>
                    <a:pt x="1275181" y="376217"/>
                  </a:lnTo>
                  <a:lnTo>
                    <a:pt x="1289137" y="344235"/>
                  </a:lnTo>
                  <a:lnTo>
                    <a:pt x="1306000" y="312835"/>
                  </a:lnTo>
                  <a:lnTo>
                    <a:pt x="1325770" y="279691"/>
                  </a:lnTo>
                  <a:lnTo>
                    <a:pt x="1349029" y="247128"/>
                  </a:lnTo>
                  <a:lnTo>
                    <a:pt x="1376940" y="214566"/>
                  </a:lnTo>
                  <a:lnTo>
                    <a:pt x="1408340" y="182584"/>
                  </a:lnTo>
                  <a:lnTo>
                    <a:pt x="1443228" y="151184"/>
                  </a:lnTo>
                  <a:lnTo>
                    <a:pt x="1484513" y="121529"/>
                  </a:lnTo>
                  <a:lnTo>
                    <a:pt x="1528706" y="93037"/>
                  </a:lnTo>
                  <a:lnTo>
                    <a:pt x="1579876" y="66288"/>
                  </a:lnTo>
                  <a:lnTo>
                    <a:pt x="1709545" y="15700"/>
                  </a:lnTo>
                  <a:lnTo>
                    <a:pt x="1723501" y="13374"/>
                  </a:lnTo>
                  <a:lnTo>
                    <a:pt x="1740364" y="11629"/>
                  </a:lnTo>
                  <a:lnTo>
                    <a:pt x="1760715" y="9304"/>
                  </a:lnTo>
                  <a:lnTo>
                    <a:pt x="1782812" y="6396"/>
                  </a:lnTo>
                  <a:lnTo>
                    <a:pt x="1804908" y="4070"/>
                  </a:lnTo>
                  <a:lnTo>
                    <a:pt x="1827004" y="1744"/>
                  </a:lnTo>
                  <a:lnTo>
                    <a:pt x="1847356" y="5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5" name="Oval 12287">
              <a:extLst>
                <a:ext uri="{FF2B5EF4-FFF2-40B4-BE49-F238E27FC236}">
                  <a16:creationId xmlns:a16="http://schemas.microsoft.com/office/drawing/2014/main" id="{26FB04BE-120F-45D2-AA73-B95A8D6854B4}"/>
                </a:ext>
              </a:extLst>
            </p:cNvPr>
            <p:cNvSpPr/>
            <p:nvPr/>
          </p:nvSpPr>
          <p:spPr>
            <a:xfrm>
              <a:off x="3843077" y="415956"/>
              <a:ext cx="282062" cy="281027"/>
            </a:xfrm>
            <a:custGeom>
              <a:avLst/>
              <a:gdLst/>
              <a:ahLst/>
              <a:cxnLst/>
              <a:rect l="l" t="t" r="r" b="b"/>
              <a:pathLst>
                <a:path w="3960440" h="3945921">
                  <a:moveTo>
                    <a:pt x="1598844" y="0"/>
                  </a:moveTo>
                  <a:cubicBezTo>
                    <a:pt x="1857342" y="0"/>
                    <a:pt x="2066896" y="209554"/>
                    <a:pt x="2066896" y="468052"/>
                  </a:cubicBezTo>
                  <a:cubicBezTo>
                    <a:pt x="2066896" y="646802"/>
                    <a:pt x="1966694" y="802149"/>
                    <a:pt x="1818364" y="879058"/>
                  </a:cubicBezTo>
                  <a:lnTo>
                    <a:pt x="1965948" y="1429850"/>
                  </a:lnTo>
                  <a:cubicBezTo>
                    <a:pt x="2234183" y="1439289"/>
                    <a:pt x="2449559" y="1654793"/>
                    <a:pt x="2458766" y="1923094"/>
                  </a:cubicBezTo>
                  <a:lnTo>
                    <a:pt x="3052787" y="2082261"/>
                  </a:lnTo>
                  <a:cubicBezTo>
                    <a:pt x="3115207" y="1899813"/>
                    <a:pt x="3288586" y="1769556"/>
                    <a:pt x="3492388" y="1769556"/>
                  </a:cubicBezTo>
                  <a:cubicBezTo>
                    <a:pt x="3750886" y="1769556"/>
                    <a:pt x="3960440" y="1979110"/>
                    <a:pt x="3960440" y="2237608"/>
                  </a:cubicBezTo>
                  <a:cubicBezTo>
                    <a:pt x="3960440" y="2496106"/>
                    <a:pt x="3750886" y="2705660"/>
                    <a:pt x="3492388" y="2705660"/>
                  </a:cubicBezTo>
                  <a:cubicBezTo>
                    <a:pt x="3255123" y="2705660"/>
                    <a:pt x="3059091" y="2529117"/>
                    <a:pt x="3030620" y="2299941"/>
                  </a:cubicBezTo>
                  <a:lnTo>
                    <a:pt x="2422827" y="2137084"/>
                  </a:lnTo>
                  <a:cubicBezTo>
                    <a:pt x="2374914" y="2257246"/>
                    <a:pt x="2282973" y="2354960"/>
                    <a:pt x="2166800" y="2410258"/>
                  </a:cubicBezTo>
                  <a:lnTo>
                    <a:pt x="2329067" y="3015847"/>
                  </a:lnTo>
                  <a:cubicBezTo>
                    <a:pt x="2559464" y="3043136"/>
                    <a:pt x="2737303" y="3239734"/>
                    <a:pt x="2737303" y="3477869"/>
                  </a:cubicBezTo>
                  <a:cubicBezTo>
                    <a:pt x="2737303" y="3736367"/>
                    <a:pt x="2527749" y="3945921"/>
                    <a:pt x="2269251" y="3945921"/>
                  </a:cubicBezTo>
                  <a:cubicBezTo>
                    <a:pt x="2010753" y="3945921"/>
                    <a:pt x="1801199" y="3736367"/>
                    <a:pt x="1801199" y="3477869"/>
                  </a:cubicBezTo>
                  <a:cubicBezTo>
                    <a:pt x="1801199" y="3274904"/>
                    <a:pt x="1930388" y="3102113"/>
                    <a:pt x="2111643" y="3038969"/>
                  </a:cubicBezTo>
                  <a:lnTo>
                    <a:pt x="1956503" y="2459980"/>
                  </a:lnTo>
                  <a:cubicBezTo>
                    <a:pt x="1952432" y="2460875"/>
                    <a:pt x="1948330" y="2460923"/>
                    <a:pt x="1944216" y="2460923"/>
                  </a:cubicBezTo>
                  <a:cubicBezTo>
                    <a:pt x="1742647" y="2460923"/>
                    <a:pt x="1568040" y="2345487"/>
                    <a:pt x="1484865" y="2176122"/>
                  </a:cubicBezTo>
                  <a:lnTo>
                    <a:pt x="930415" y="2324686"/>
                  </a:lnTo>
                  <a:cubicBezTo>
                    <a:pt x="904712" y="2556716"/>
                    <a:pt x="707355" y="2736304"/>
                    <a:pt x="468052" y="2736304"/>
                  </a:cubicBezTo>
                  <a:cubicBezTo>
                    <a:pt x="209554" y="2736304"/>
                    <a:pt x="0" y="2526750"/>
                    <a:pt x="0" y="2268252"/>
                  </a:cubicBezTo>
                  <a:cubicBezTo>
                    <a:pt x="0" y="2009754"/>
                    <a:pt x="209554" y="1800200"/>
                    <a:pt x="468052" y="1800200"/>
                  </a:cubicBezTo>
                  <a:cubicBezTo>
                    <a:pt x="669892" y="1800200"/>
                    <a:pt x="841893" y="1927961"/>
                    <a:pt x="906009" y="2107606"/>
                  </a:cubicBezTo>
                  <a:lnTo>
                    <a:pt x="1429897" y="1967231"/>
                  </a:lnTo>
                  <a:cubicBezTo>
                    <a:pt x="1427753" y="1959679"/>
                    <a:pt x="1427584" y="1952005"/>
                    <a:pt x="1427584" y="1944291"/>
                  </a:cubicBezTo>
                  <a:cubicBezTo>
                    <a:pt x="1427584" y="1727054"/>
                    <a:pt x="1561663" y="1541133"/>
                    <a:pt x="1751891" y="1465536"/>
                  </a:cubicBezTo>
                  <a:lnTo>
                    <a:pt x="1609736" y="935006"/>
                  </a:lnTo>
                  <a:cubicBezTo>
                    <a:pt x="1606130" y="936062"/>
                    <a:pt x="1602492" y="936104"/>
                    <a:pt x="1598844" y="936104"/>
                  </a:cubicBezTo>
                  <a:cubicBezTo>
                    <a:pt x="1340346" y="936104"/>
                    <a:pt x="1130792" y="726550"/>
                    <a:pt x="1130792" y="468052"/>
                  </a:cubicBezTo>
                  <a:cubicBezTo>
                    <a:pt x="1130792" y="209554"/>
                    <a:pt x="1340346" y="0"/>
                    <a:pt x="15988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EBE77A68-0320-4AB3-92EC-805774E77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312" y="708937"/>
              <a:ext cx="277876" cy="316802"/>
            </a:xfrm>
            <a:custGeom>
              <a:avLst/>
              <a:gdLst>
                <a:gd name="T0" fmla="*/ 1764 w 2942"/>
                <a:gd name="T1" fmla="*/ 10 h 3247"/>
                <a:gd name="T2" fmla="*/ 2091 w 2942"/>
                <a:gd name="T3" fmla="*/ 74 h 3247"/>
                <a:gd name="T4" fmla="*/ 2365 w 2942"/>
                <a:gd name="T5" fmla="*/ 192 h 3247"/>
                <a:gd name="T6" fmla="*/ 2591 w 2942"/>
                <a:gd name="T7" fmla="*/ 361 h 3247"/>
                <a:gd name="T8" fmla="*/ 2765 w 2942"/>
                <a:gd name="T9" fmla="*/ 576 h 3247"/>
                <a:gd name="T10" fmla="*/ 2873 w 2942"/>
                <a:gd name="T11" fmla="*/ 798 h 3247"/>
                <a:gd name="T12" fmla="*/ 2933 w 2942"/>
                <a:gd name="T13" fmla="*/ 1060 h 3247"/>
                <a:gd name="T14" fmla="*/ 2936 w 2942"/>
                <a:gd name="T15" fmla="*/ 1345 h 3247"/>
                <a:gd name="T16" fmla="*/ 2873 w 2942"/>
                <a:gd name="T17" fmla="*/ 1607 h 3247"/>
                <a:gd name="T18" fmla="*/ 2753 w 2942"/>
                <a:gd name="T19" fmla="*/ 1812 h 3247"/>
                <a:gd name="T20" fmla="*/ 2611 w 2942"/>
                <a:gd name="T21" fmla="*/ 1998 h 3247"/>
                <a:gd name="T22" fmla="*/ 2509 w 2942"/>
                <a:gd name="T23" fmla="*/ 2167 h 3247"/>
                <a:gd name="T24" fmla="*/ 2471 w 2942"/>
                <a:gd name="T25" fmla="*/ 2323 h 3247"/>
                <a:gd name="T26" fmla="*/ 2485 w 2942"/>
                <a:gd name="T27" fmla="*/ 2452 h 3247"/>
                <a:gd name="T28" fmla="*/ 2522 w 2942"/>
                <a:gd name="T29" fmla="*/ 2603 h 3247"/>
                <a:gd name="T30" fmla="*/ 2562 w 2942"/>
                <a:gd name="T31" fmla="*/ 2729 h 3247"/>
                <a:gd name="T32" fmla="*/ 2604 w 2942"/>
                <a:gd name="T33" fmla="*/ 2845 h 3247"/>
                <a:gd name="T34" fmla="*/ 2654 w 2942"/>
                <a:gd name="T35" fmla="*/ 3007 h 3247"/>
                <a:gd name="T36" fmla="*/ 2336 w 2942"/>
                <a:gd name="T37" fmla="*/ 3154 h 3247"/>
                <a:gd name="T38" fmla="*/ 1874 w 2942"/>
                <a:gd name="T39" fmla="*/ 3240 h 3247"/>
                <a:gd name="T40" fmla="*/ 1449 w 2942"/>
                <a:gd name="T41" fmla="*/ 3232 h 3247"/>
                <a:gd name="T42" fmla="*/ 1300 w 2942"/>
                <a:gd name="T43" fmla="*/ 3138 h 3247"/>
                <a:gd name="T44" fmla="*/ 1274 w 2942"/>
                <a:gd name="T45" fmla="*/ 2990 h 3247"/>
                <a:gd name="T46" fmla="*/ 1240 w 2942"/>
                <a:gd name="T47" fmla="*/ 2832 h 3247"/>
                <a:gd name="T48" fmla="*/ 1194 w 2942"/>
                <a:gd name="T49" fmla="*/ 2703 h 3247"/>
                <a:gd name="T50" fmla="*/ 1134 w 2942"/>
                <a:gd name="T51" fmla="*/ 2647 h 3247"/>
                <a:gd name="T52" fmla="*/ 1051 w 2942"/>
                <a:gd name="T53" fmla="*/ 2649 h 3247"/>
                <a:gd name="T54" fmla="*/ 974 w 2942"/>
                <a:gd name="T55" fmla="*/ 2670 h 3247"/>
                <a:gd name="T56" fmla="*/ 864 w 2942"/>
                <a:gd name="T57" fmla="*/ 2703 h 3247"/>
                <a:gd name="T58" fmla="*/ 693 w 2942"/>
                <a:gd name="T59" fmla="*/ 2727 h 3247"/>
                <a:gd name="T60" fmla="*/ 525 w 2942"/>
                <a:gd name="T61" fmla="*/ 2716 h 3247"/>
                <a:gd name="T62" fmla="*/ 438 w 2942"/>
                <a:gd name="T63" fmla="*/ 2681 h 3247"/>
                <a:gd name="T64" fmla="*/ 367 w 2942"/>
                <a:gd name="T65" fmla="*/ 2618 h 3247"/>
                <a:gd name="T66" fmla="*/ 338 w 2942"/>
                <a:gd name="T67" fmla="*/ 2520 h 3247"/>
                <a:gd name="T68" fmla="*/ 354 w 2942"/>
                <a:gd name="T69" fmla="*/ 2421 h 3247"/>
                <a:gd name="T70" fmla="*/ 365 w 2942"/>
                <a:gd name="T71" fmla="*/ 2325 h 3247"/>
                <a:gd name="T72" fmla="*/ 331 w 2942"/>
                <a:gd name="T73" fmla="*/ 2265 h 3247"/>
                <a:gd name="T74" fmla="*/ 278 w 2942"/>
                <a:gd name="T75" fmla="*/ 2232 h 3247"/>
                <a:gd name="T76" fmla="*/ 249 w 2942"/>
                <a:gd name="T77" fmla="*/ 2180 h 3247"/>
                <a:gd name="T78" fmla="*/ 267 w 2942"/>
                <a:gd name="T79" fmla="*/ 2125 h 3247"/>
                <a:gd name="T80" fmla="*/ 224 w 2942"/>
                <a:gd name="T81" fmla="*/ 2069 h 3247"/>
                <a:gd name="T82" fmla="*/ 214 w 2942"/>
                <a:gd name="T83" fmla="*/ 2007 h 3247"/>
                <a:gd name="T84" fmla="*/ 245 w 2942"/>
                <a:gd name="T85" fmla="*/ 1941 h 3247"/>
                <a:gd name="T86" fmla="*/ 273 w 2942"/>
                <a:gd name="T87" fmla="*/ 1872 h 3247"/>
                <a:gd name="T88" fmla="*/ 194 w 2942"/>
                <a:gd name="T89" fmla="*/ 1827 h 3247"/>
                <a:gd name="T90" fmla="*/ 96 w 2942"/>
                <a:gd name="T91" fmla="*/ 1794 h 3247"/>
                <a:gd name="T92" fmla="*/ 18 w 2942"/>
                <a:gd name="T93" fmla="*/ 1747 h 3247"/>
                <a:gd name="T94" fmla="*/ 4 w 2942"/>
                <a:gd name="T95" fmla="*/ 1674 h 3247"/>
                <a:gd name="T96" fmla="*/ 44 w 2942"/>
                <a:gd name="T97" fmla="*/ 1616 h 3247"/>
                <a:gd name="T98" fmla="*/ 111 w 2942"/>
                <a:gd name="T99" fmla="*/ 1545 h 3247"/>
                <a:gd name="T100" fmla="*/ 229 w 2942"/>
                <a:gd name="T101" fmla="*/ 1421 h 3247"/>
                <a:gd name="T102" fmla="*/ 325 w 2942"/>
                <a:gd name="T103" fmla="*/ 1276 h 3247"/>
                <a:gd name="T104" fmla="*/ 345 w 2942"/>
                <a:gd name="T105" fmla="*/ 1143 h 3247"/>
                <a:gd name="T106" fmla="*/ 344 w 2942"/>
                <a:gd name="T107" fmla="*/ 992 h 3247"/>
                <a:gd name="T108" fmla="*/ 440 w 2942"/>
                <a:gd name="T109" fmla="*/ 621 h 3247"/>
                <a:gd name="T110" fmla="*/ 587 w 2942"/>
                <a:gd name="T111" fmla="*/ 401 h 3247"/>
                <a:gd name="T112" fmla="*/ 789 w 2942"/>
                <a:gd name="T113" fmla="*/ 227 h 3247"/>
                <a:gd name="T114" fmla="*/ 1031 w 2942"/>
                <a:gd name="T115" fmla="*/ 103 h 3247"/>
                <a:gd name="T116" fmla="*/ 1516 w 2942"/>
                <a:gd name="T117" fmla="*/ 0 h 3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42" h="3247">
                  <a:moveTo>
                    <a:pt x="1516" y="0"/>
                  </a:moveTo>
                  <a:lnTo>
                    <a:pt x="1644" y="1"/>
                  </a:lnTo>
                  <a:lnTo>
                    <a:pt x="1764" y="10"/>
                  </a:lnTo>
                  <a:lnTo>
                    <a:pt x="1878" y="25"/>
                  </a:lnTo>
                  <a:lnTo>
                    <a:pt x="1987" y="47"/>
                  </a:lnTo>
                  <a:lnTo>
                    <a:pt x="2091" y="74"/>
                  </a:lnTo>
                  <a:lnTo>
                    <a:pt x="2187" y="109"/>
                  </a:lnTo>
                  <a:lnTo>
                    <a:pt x="2280" y="147"/>
                  </a:lnTo>
                  <a:lnTo>
                    <a:pt x="2365" y="192"/>
                  </a:lnTo>
                  <a:lnTo>
                    <a:pt x="2445" y="243"/>
                  </a:lnTo>
                  <a:lnTo>
                    <a:pt x="2522" y="300"/>
                  </a:lnTo>
                  <a:lnTo>
                    <a:pt x="2591" y="361"/>
                  </a:lnTo>
                  <a:lnTo>
                    <a:pt x="2654" y="429"/>
                  </a:lnTo>
                  <a:lnTo>
                    <a:pt x="2713" y="500"/>
                  </a:lnTo>
                  <a:lnTo>
                    <a:pt x="2765" y="576"/>
                  </a:lnTo>
                  <a:lnTo>
                    <a:pt x="2813" y="656"/>
                  </a:lnTo>
                  <a:lnTo>
                    <a:pt x="2845" y="723"/>
                  </a:lnTo>
                  <a:lnTo>
                    <a:pt x="2873" y="798"/>
                  </a:lnTo>
                  <a:lnTo>
                    <a:pt x="2898" y="880"/>
                  </a:lnTo>
                  <a:lnTo>
                    <a:pt x="2918" y="969"/>
                  </a:lnTo>
                  <a:lnTo>
                    <a:pt x="2933" y="1060"/>
                  </a:lnTo>
                  <a:lnTo>
                    <a:pt x="2940" y="1154"/>
                  </a:lnTo>
                  <a:lnTo>
                    <a:pt x="2942" y="1250"/>
                  </a:lnTo>
                  <a:lnTo>
                    <a:pt x="2936" y="1345"/>
                  </a:lnTo>
                  <a:lnTo>
                    <a:pt x="2924" y="1438"/>
                  </a:lnTo>
                  <a:lnTo>
                    <a:pt x="2902" y="1529"/>
                  </a:lnTo>
                  <a:lnTo>
                    <a:pt x="2873" y="1607"/>
                  </a:lnTo>
                  <a:lnTo>
                    <a:pt x="2838" y="1680"/>
                  </a:lnTo>
                  <a:lnTo>
                    <a:pt x="2796" y="1747"/>
                  </a:lnTo>
                  <a:lnTo>
                    <a:pt x="2753" y="1812"/>
                  </a:lnTo>
                  <a:lnTo>
                    <a:pt x="2705" y="1876"/>
                  </a:lnTo>
                  <a:lnTo>
                    <a:pt x="2658" y="1936"/>
                  </a:lnTo>
                  <a:lnTo>
                    <a:pt x="2611" y="1998"/>
                  </a:lnTo>
                  <a:lnTo>
                    <a:pt x="2565" y="2060"/>
                  </a:lnTo>
                  <a:lnTo>
                    <a:pt x="2534" y="2110"/>
                  </a:lnTo>
                  <a:lnTo>
                    <a:pt x="2509" y="2167"/>
                  </a:lnTo>
                  <a:lnTo>
                    <a:pt x="2489" y="2227"/>
                  </a:lnTo>
                  <a:lnTo>
                    <a:pt x="2473" y="2292"/>
                  </a:lnTo>
                  <a:lnTo>
                    <a:pt x="2471" y="2323"/>
                  </a:lnTo>
                  <a:lnTo>
                    <a:pt x="2473" y="2360"/>
                  </a:lnTo>
                  <a:lnTo>
                    <a:pt x="2478" y="2405"/>
                  </a:lnTo>
                  <a:lnTo>
                    <a:pt x="2485" y="2452"/>
                  </a:lnTo>
                  <a:lnTo>
                    <a:pt x="2496" y="2503"/>
                  </a:lnTo>
                  <a:lnTo>
                    <a:pt x="2509" y="2554"/>
                  </a:lnTo>
                  <a:lnTo>
                    <a:pt x="2522" y="2603"/>
                  </a:lnTo>
                  <a:lnTo>
                    <a:pt x="2536" y="2650"/>
                  </a:lnTo>
                  <a:lnTo>
                    <a:pt x="2549" y="2692"/>
                  </a:lnTo>
                  <a:lnTo>
                    <a:pt x="2562" y="2729"/>
                  </a:lnTo>
                  <a:lnTo>
                    <a:pt x="2573" y="2756"/>
                  </a:lnTo>
                  <a:lnTo>
                    <a:pt x="2589" y="2796"/>
                  </a:lnTo>
                  <a:lnTo>
                    <a:pt x="2604" y="2845"/>
                  </a:lnTo>
                  <a:lnTo>
                    <a:pt x="2620" y="2900"/>
                  </a:lnTo>
                  <a:lnTo>
                    <a:pt x="2636" y="2956"/>
                  </a:lnTo>
                  <a:lnTo>
                    <a:pt x="2654" y="3007"/>
                  </a:lnTo>
                  <a:lnTo>
                    <a:pt x="2673" y="3052"/>
                  </a:lnTo>
                  <a:lnTo>
                    <a:pt x="2502" y="3107"/>
                  </a:lnTo>
                  <a:lnTo>
                    <a:pt x="2336" y="3154"/>
                  </a:lnTo>
                  <a:lnTo>
                    <a:pt x="2178" y="3192"/>
                  </a:lnTo>
                  <a:lnTo>
                    <a:pt x="2024" y="3220"/>
                  </a:lnTo>
                  <a:lnTo>
                    <a:pt x="1874" y="3240"/>
                  </a:lnTo>
                  <a:lnTo>
                    <a:pt x="1729" y="3247"/>
                  </a:lnTo>
                  <a:lnTo>
                    <a:pt x="1587" y="3245"/>
                  </a:lnTo>
                  <a:lnTo>
                    <a:pt x="1449" y="3232"/>
                  </a:lnTo>
                  <a:lnTo>
                    <a:pt x="1313" y="3209"/>
                  </a:lnTo>
                  <a:lnTo>
                    <a:pt x="1307" y="3176"/>
                  </a:lnTo>
                  <a:lnTo>
                    <a:pt x="1300" y="3138"/>
                  </a:lnTo>
                  <a:lnTo>
                    <a:pt x="1291" y="3092"/>
                  </a:lnTo>
                  <a:lnTo>
                    <a:pt x="1284" y="3043"/>
                  </a:lnTo>
                  <a:lnTo>
                    <a:pt x="1274" y="2990"/>
                  </a:lnTo>
                  <a:lnTo>
                    <a:pt x="1264" y="2936"/>
                  </a:lnTo>
                  <a:lnTo>
                    <a:pt x="1253" y="2883"/>
                  </a:lnTo>
                  <a:lnTo>
                    <a:pt x="1240" y="2832"/>
                  </a:lnTo>
                  <a:lnTo>
                    <a:pt x="1227" y="2783"/>
                  </a:lnTo>
                  <a:lnTo>
                    <a:pt x="1211" y="2740"/>
                  </a:lnTo>
                  <a:lnTo>
                    <a:pt x="1194" y="2703"/>
                  </a:lnTo>
                  <a:lnTo>
                    <a:pt x="1176" y="2674"/>
                  </a:lnTo>
                  <a:lnTo>
                    <a:pt x="1156" y="2656"/>
                  </a:lnTo>
                  <a:lnTo>
                    <a:pt x="1134" y="2647"/>
                  </a:lnTo>
                  <a:lnTo>
                    <a:pt x="1109" y="2643"/>
                  </a:lnTo>
                  <a:lnTo>
                    <a:pt x="1080" y="2645"/>
                  </a:lnTo>
                  <a:lnTo>
                    <a:pt x="1051" y="2649"/>
                  </a:lnTo>
                  <a:lnTo>
                    <a:pt x="1024" y="2656"/>
                  </a:lnTo>
                  <a:lnTo>
                    <a:pt x="998" y="2663"/>
                  </a:lnTo>
                  <a:lnTo>
                    <a:pt x="974" y="2670"/>
                  </a:lnTo>
                  <a:lnTo>
                    <a:pt x="956" y="2676"/>
                  </a:lnTo>
                  <a:lnTo>
                    <a:pt x="913" y="2690"/>
                  </a:lnTo>
                  <a:lnTo>
                    <a:pt x="864" y="2703"/>
                  </a:lnTo>
                  <a:lnTo>
                    <a:pt x="809" y="2714"/>
                  </a:lnTo>
                  <a:lnTo>
                    <a:pt x="751" y="2721"/>
                  </a:lnTo>
                  <a:lnTo>
                    <a:pt x="693" y="2727"/>
                  </a:lnTo>
                  <a:lnTo>
                    <a:pt x="634" y="2729"/>
                  </a:lnTo>
                  <a:lnTo>
                    <a:pt x="578" y="2725"/>
                  </a:lnTo>
                  <a:lnTo>
                    <a:pt x="525" y="2716"/>
                  </a:lnTo>
                  <a:lnTo>
                    <a:pt x="496" y="2709"/>
                  </a:lnTo>
                  <a:lnTo>
                    <a:pt x="467" y="2696"/>
                  </a:lnTo>
                  <a:lnTo>
                    <a:pt x="438" y="2681"/>
                  </a:lnTo>
                  <a:lnTo>
                    <a:pt x="413" y="2663"/>
                  </a:lnTo>
                  <a:lnTo>
                    <a:pt x="387" y="2641"/>
                  </a:lnTo>
                  <a:lnTo>
                    <a:pt x="367" y="2618"/>
                  </a:lnTo>
                  <a:lnTo>
                    <a:pt x="353" y="2589"/>
                  </a:lnTo>
                  <a:lnTo>
                    <a:pt x="342" y="2556"/>
                  </a:lnTo>
                  <a:lnTo>
                    <a:pt x="338" y="2520"/>
                  </a:lnTo>
                  <a:lnTo>
                    <a:pt x="342" y="2480"/>
                  </a:lnTo>
                  <a:lnTo>
                    <a:pt x="347" y="2452"/>
                  </a:lnTo>
                  <a:lnTo>
                    <a:pt x="354" y="2421"/>
                  </a:lnTo>
                  <a:lnTo>
                    <a:pt x="362" y="2389"/>
                  </a:lnTo>
                  <a:lnTo>
                    <a:pt x="365" y="2358"/>
                  </a:lnTo>
                  <a:lnTo>
                    <a:pt x="365" y="2325"/>
                  </a:lnTo>
                  <a:lnTo>
                    <a:pt x="356" y="2296"/>
                  </a:lnTo>
                  <a:lnTo>
                    <a:pt x="347" y="2280"/>
                  </a:lnTo>
                  <a:lnTo>
                    <a:pt x="331" y="2265"/>
                  </a:lnTo>
                  <a:lnTo>
                    <a:pt x="314" y="2254"/>
                  </a:lnTo>
                  <a:lnTo>
                    <a:pt x="296" y="2245"/>
                  </a:lnTo>
                  <a:lnTo>
                    <a:pt x="278" y="2232"/>
                  </a:lnTo>
                  <a:lnTo>
                    <a:pt x="264" y="2218"/>
                  </a:lnTo>
                  <a:lnTo>
                    <a:pt x="253" y="2200"/>
                  </a:lnTo>
                  <a:lnTo>
                    <a:pt x="249" y="2180"/>
                  </a:lnTo>
                  <a:lnTo>
                    <a:pt x="251" y="2160"/>
                  </a:lnTo>
                  <a:lnTo>
                    <a:pt x="258" y="2141"/>
                  </a:lnTo>
                  <a:lnTo>
                    <a:pt x="267" y="2125"/>
                  </a:lnTo>
                  <a:lnTo>
                    <a:pt x="273" y="2109"/>
                  </a:lnTo>
                  <a:lnTo>
                    <a:pt x="244" y="2089"/>
                  </a:lnTo>
                  <a:lnTo>
                    <a:pt x="224" y="2069"/>
                  </a:lnTo>
                  <a:lnTo>
                    <a:pt x="213" y="2049"/>
                  </a:lnTo>
                  <a:lnTo>
                    <a:pt x="211" y="2027"/>
                  </a:lnTo>
                  <a:lnTo>
                    <a:pt x="214" y="2007"/>
                  </a:lnTo>
                  <a:lnTo>
                    <a:pt x="222" y="1985"/>
                  </a:lnTo>
                  <a:lnTo>
                    <a:pt x="233" y="1963"/>
                  </a:lnTo>
                  <a:lnTo>
                    <a:pt x="245" y="1941"/>
                  </a:lnTo>
                  <a:lnTo>
                    <a:pt x="256" y="1918"/>
                  </a:lnTo>
                  <a:lnTo>
                    <a:pt x="267" y="1896"/>
                  </a:lnTo>
                  <a:lnTo>
                    <a:pt x="273" y="1872"/>
                  </a:lnTo>
                  <a:lnTo>
                    <a:pt x="253" y="1854"/>
                  </a:lnTo>
                  <a:lnTo>
                    <a:pt x="225" y="1840"/>
                  </a:lnTo>
                  <a:lnTo>
                    <a:pt x="194" y="1827"/>
                  </a:lnTo>
                  <a:lnTo>
                    <a:pt x="162" y="1816"/>
                  </a:lnTo>
                  <a:lnTo>
                    <a:pt x="129" y="1805"/>
                  </a:lnTo>
                  <a:lnTo>
                    <a:pt x="96" y="1794"/>
                  </a:lnTo>
                  <a:lnTo>
                    <a:pt x="65" y="1781"/>
                  </a:lnTo>
                  <a:lnTo>
                    <a:pt x="40" y="1767"/>
                  </a:lnTo>
                  <a:lnTo>
                    <a:pt x="18" y="1747"/>
                  </a:lnTo>
                  <a:lnTo>
                    <a:pt x="5" y="1723"/>
                  </a:lnTo>
                  <a:lnTo>
                    <a:pt x="0" y="1698"/>
                  </a:lnTo>
                  <a:lnTo>
                    <a:pt x="4" y="1674"/>
                  </a:lnTo>
                  <a:lnTo>
                    <a:pt x="13" y="1652"/>
                  </a:lnTo>
                  <a:lnTo>
                    <a:pt x="27" y="1634"/>
                  </a:lnTo>
                  <a:lnTo>
                    <a:pt x="44" y="1616"/>
                  </a:lnTo>
                  <a:lnTo>
                    <a:pt x="60" y="1601"/>
                  </a:lnTo>
                  <a:lnTo>
                    <a:pt x="73" y="1589"/>
                  </a:lnTo>
                  <a:lnTo>
                    <a:pt x="111" y="1545"/>
                  </a:lnTo>
                  <a:lnTo>
                    <a:pt x="151" y="1505"/>
                  </a:lnTo>
                  <a:lnTo>
                    <a:pt x="191" y="1465"/>
                  </a:lnTo>
                  <a:lnTo>
                    <a:pt x="229" y="1421"/>
                  </a:lnTo>
                  <a:lnTo>
                    <a:pt x="265" y="1378"/>
                  </a:lnTo>
                  <a:lnTo>
                    <a:pt x="298" y="1329"/>
                  </a:lnTo>
                  <a:lnTo>
                    <a:pt x="325" y="1276"/>
                  </a:lnTo>
                  <a:lnTo>
                    <a:pt x="340" y="1232"/>
                  </a:lnTo>
                  <a:lnTo>
                    <a:pt x="345" y="1189"/>
                  </a:lnTo>
                  <a:lnTo>
                    <a:pt x="345" y="1143"/>
                  </a:lnTo>
                  <a:lnTo>
                    <a:pt x="344" y="1094"/>
                  </a:lnTo>
                  <a:lnTo>
                    <a:pt x="342" y="1045"/>
                  </a:lnTo>
                  <a:lnTo>
                    <a:pt x="344" y="992"/>
                  </a:lnTo>
                  <a:lnTo>
                    <a:pt x="349" y="936"/>
                  </a:lnTo>
                  <a:lnTo>
                    <a:pt x="405" y="705"/>
                  </a:lnTo>
                  <a:lnTo>
                    <a:pt x="440" y="621"/>
                  </a:lnTo>
                  <a:lnTo>
                    <a:pt x="482" y="543"/>
                  </a:lnTo>
                  <a:lnTo>
                    <a:pt x="531" y="470"/>
                  </a:lnTo>
                  <a:lnTo>
                    <a:pt x="587" y="401"/>
                  </a:lnTo>
                  <a:lnTo>
                    <a:pt x="649" y="338"/>
                  </a:lnTo>
                  <a:lnTo>
                    <a:pt x="716" y="280"/>
                  </a:lnTo>
                  <a:lnTo>
                    <a:pt x="789" y="227"/>
                  </a:lnTo>
                  <a:lnTo>
                    <a:pt x="865" y="180"/>
                  </a:lnTo>
                  <a:lnTo>
                    <a:pt x="947" y="138"/>
                  </a:lnTo>
                  <a:lnTo>
                    <a:pt x="1031" y="103"/>
                  </a:lnTo>
                  <a:lnTo>
                    <a:pt x="1116" y="72"/>
                  </a:lnTo>
                  <a:lnTo>
                    <a:pt x="1402" y="9"/>
                  </a:lnTo>
                  <a:lnTo>
                    <a:pt x="15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8250C550-D7CE-41C6-83AD-77FF91A263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8792" y="48540"/>
              <a:ext cx="213534" cy="300406"/>
            </a:xfrm>
            <a:custGeom>
              <a:avLst/>
              <a:gdLst>
                <a:gd name="T0" fmla="*/ 2311 w 2753"/>
                <a:gd name="T1" fmla="*/ 580 h 3873"/>
                <a:gd name="T2" fmla="*/ 2433 w 2753"/>
                <a:gd name="T3" fmla="*/ 735 h 3873"/>
                <a:gd name="T4" fmla="*/ 2415 w 2753"/>
                <a:gd name="T5" fmla="*/ 948 h 3873"/>
                <a:gd name="T6" fmla="*/ 2253 w 2753"/>
                <a:gd name="T7" fmla="*/ 1073 h 3873"/>
                <a:gd name="T8" fmla="*/ 2037 w 2753"/>
                <a:gd name="T9" fmla="*/ 1138 h 3873"/>
                <a:gd name="T10" fmla="*/ 1946 w 2753"/>
                <a:gd name="T11" fmla="*/ 1260 h 3873"/>
                <a:gd name="T12" fmla="*/ 2039 w 2753"/>
                <a:gd name="T13" fmla="*/ 1346 h 3873"/>
                <a:gd name="T14" fmla="*/ 2400 w 2753"/>
                <a:gd name="T15" fmla="*/ 1671 h 3873"/>
                <a:gd name="T16" fmla="*/ 2649 w 2753"/>
                <a:gd name="T17" fmla="*/ 2118 h 3873"/>
                <a:gd name="T18" fmla="*/ 2746 w 2753"/>
                <a:gd name="T19" fmla="*/ 2586 h 3873"/>
                <a:gd name="T20" fmla="*/ 2739 w 2753"/>
                <a:gd name="T21" fmla="*/ 3028 h 3873"/>
                <a:gd name="T22" fmla="*/ 2671 w 2753"/>
                <a:gd name="T23" fmla="*/ 3397 h 3873"/>
                <a:gd name="T24" fmla="*/ 2597 w 2753"/>
                <a:gd name="T25" fmla="*/ 3648 h 3873"/>
                <a:gd name="T26" fmla="*/ 2533 w 2753"/>
                <a:gd name="T27" fmla="*/ 3764 h 3873"/>
                <a:gd name="T28" fmla="*/ 2319 w 2753"/>
                <a:gd name="T29" fmla="*/ 3855 h 3873"/>
                <a:gd name="T30" fmla="*/ 1959 w 2753"/>
                <a:gd name="T31" fmla="*/ 3868 h 3873"/>
                <a:gd name="T32" fmla="*/ 1531 w 2753"/>
                <a:gd name="T33" fmla="*/ 3768 h 3873"/>
                <a:gd name="T34" fmla="*/ 1146 w 2753"/>
                <a:gd name="T35" fmla="*/ 3597 h 3873"/>
                <a:gd name="T36" fmla="*/ 846 w 2753"/>
                <a:gd name="T37" fmla="*/ 3420 h 3873"/>
                <a:gd name="T38" fmla="*/ 669 w 2753"/>
                <a:gd name="T39" fmla="*/ 3297 h 3873"/>
                <a:gd name="T40" fmla="*/ 562 w 2753"/>
                <a:gd name="T41" fmla="*/ 3206 h 3873"/>
                <a:gd name="T42" fmla="*/ 189 w 2753"/>
                <a:gd name="T43" fmla="*/ 2718 h 3873"/>
                <a:gd name="T44" fmla="*/ 0 w 2753"/>
                <a:gd name="T45" fmla="*/ 2148 h 3873"/>
                <a:gd name="T46" fmla="*/ 79 w 2753"/>
                <a:gd name="T47" fmla="*/ 1729 h 3873"/>
                <a:gd name="T48" fmla="*/ 217 w 2753"/>
                <a:gd name="T49" fmla="*/ 1491 h 3873"/>
                <a:gd name="T50" fmla="*/ 319 w 2753"/>
                <a:gd name="T51" fmla="*/ 1380 h 3873"/>
                <a:gd name="T52" fmla="*/ 368 w 2753"/>
                <a:gd name="T53" fmla="*/ 1135 h 3873"/>
                <a:gd name="T54" fmla="*/ 353 w 2753"/>
                <a:gd name="T55" fmla="*/ 831 h 3873"/>
                <a:gd name="T56" fmla="*/ 384 w 2753"/>
                <a:gd name="T57" fmla="*/ 675 h 3873"/>
                <a:gd name="T58" fmla="*/ 559 w 2753"/>
                <a:gd name="T59" fmla="*/ 591 h 3873"/>
                <a:gd name="T60" fmla="*/ 699 w 2753"/>
                <a:gd name="T61" fmla="*/ 664 h 3873"/>
                <a:gd name="T62" fmla="*/ 769 w 2753"/>
                <a:gd name="T63" fmla="*/ 866 h 3873"/>
                <a:gd name="T64" fmla="*/ 791 w 2753"/>
                <a:gd name="T65" fmla="*/ 1115 h 3873"/>
                <a:gd name="T66" fmla="*/ 1008 w 2753"/>
                <a:gd name="T67" fmla="*/ 1053 h 3873"/>
                <a:gd name="T68" fmla="*/ 1433 w 2753"/>
                <a:gd name="T69" fmla="*/ 700 h 3873"/>
                <a:gd name="T70" fmla="*/ 1737 w 2753"/>
                <a:gd name="T71" fmla="*/ 600 h 3873"/>
                <a:gd name="T72" fmla="*/ 2062 w 2753"/>
                <a:gd name="T73" fmla="*/ 557 h 3873"/>
                <a:gd name="T74" fmla="*/ 1277 w 2753"/>
                <a:gd name="T75" fmla="*/ 18 h 3873"/>
                <a:gd name="T76" fmla="*/ 1315 w 2753"/>
                <a:gd name="T77" fmla="*/ 111 h 3873"/>
                <a:gd name="T78" fmla="*/ 1329 w 2753"/>
                <a:gd name="T79" fmla="*/ 229 h 3873"/>
                <a:gd name="T80" fmla="*/ 1389 w 2753"/>
                <a:gd name="T81" fmla="*/ 278 h 3873"/>
                <a:gd name="T82" fmla="*/ 1471 w 2753"/>
                <a:gd name="T83" fmla="*/ 138 h 3873"/>
                <a:gd name="T84" fmla="*/ 1600 w 2753"/>
                <a:gd name="T85" fmla="*/ 22 h 3873"/>
                <a:gd name="T86" fmla="*/ 1671 w 2753"/>
                <a:gd name="T87" fmla="*/ 108 h 3873"/>
                <a:gd name="T88" fmla="*/ 1649 w 2753"/>
                <a:gd name="T89" fmla="*/ 249 h 3873"/>
                <a:gd name="T90" fmla="*/ 1666 w 2753"/>
                <a:gd name="T91" fmla="*/ 408 h 3873"/>
                <a:gd name="T92" fmla="*/ 1775 w 2753"/>
                <a:gd name="T93" fmla="*/ 511 h 3873"/>
                <a:gd name="T94" fmla="*/ 1529 w 2753"/>
                <a:gd name="T95" fmla="*/ 580 h 3873"/>
                <a:gd name="T96" fmla="*/ 1239 w 2753"/>
                <a:gd name="T97" fmla="*/ 735 h 3873"/>
                <a:gd name="T98" fmla="*/ 995 w 2753"/>
                <a:gd name="T99" fmla="*/ 958 h 3873"/>
                <a:gd name="T100" fmla="*/ 871 w 2753"/>
                <a:gd name="T101" fmla="*/ 1124 h 3873"/>
                <a:gd name="T102" fmla="*/ 855 w 2753"/>
                <a:gd name="T103" fmla="*/ 1100 h 3873"/>
                <a:gd name="T104" fmla="*/ 826 w 2753"/>
                <a:gd name="T105" fmla="*/ 798 h 3873"/>
                <a:gd name="T106" fmla="*/ 837 w 2753"/>
                <a:gd name="T107" fmla="*/ 658 h 3873"/>
                <a:gd name="T108" fmla="*/ 897 w 2753"/>
                <a:gd name="T109" fmla="*/ 555 h 3873"/>
                <a:gd name="T110" fmla="*/ 704 w 2753"/>
                <a:gd name="T111" fmla="*/ 437 h 3873"/>
                <a:gd name="T112" fmla="*/ 609 w 2753"/>
                <a:gd name="T113" fmla="*/ 320 h 3873"/>
                <a:gd name="T114" fmla="*/ 691 w 2753"/>
                <a:gd name="T115" fmla="*/ 206 h 3873"/>
                <a:gd name="T116" fmla="*/ 886 w 2753"/>
                <a:gd name="T117" fmla="*/ 251 h 3873"/>
                <a:gd name="T118" fmla="*/ 1144 w 2753"/>
                <a:gd name="T119" fmla="*/ 375 h 3873"/>
                <a:gd name="T120" fmla="*/ 1115 w 2753"/>
                <a:gd name="T121" fmla="*/ 189 h 3873"/>
                <a:gd name="T122" fmla="*/ 1120 w 2753"/>
                <a:gd name="T123" fmla="*/ 38 h 3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53" h="3873">
                  <a:moveTo>
                    <a:pt x="2122" y="555"/>
                  </a:moveTo>
                  <a:lnTo>
                    <a:pt x="2180" y="557"/>
                  </a:lnTo>
                  <a:lnTo>
                    <a:pt x="2231" y="560"/>
                  </a:lnTo>
                  <a:lnTo>
                    <a:pt x="2275" y="568"/>
                  </a:lnTo>
                  <a:lnTo>
                    <a:pt x="2311" y="580"/>
                  </a:lnTo>
                  <a:lnTo>
                    <a:pt x="2346" y="598"/>
                  </a:lnTo>
                  <a:lnTo>
                    <a:pt x="2375" y="626"/>
                  </a:lnTo>
                  <a:lnTo>
                    <a:pt x="2399" y="658"/>
                  </a:lnTo>
                  <a:lnTo>
                    <a:pt x="2419" y="695"/>
                  </a:lnTo>
                  <a:lnTo>
                    <a:pt x="2433" y="735"/>
                  </a:lnTo>
                  <a:lnTo>
                    <a:pt x="2442" y="777"/>
                  </a:lnTo>
                  <a:lnTo>
                    <a:pt x="2444" y="820"/>
                  </a:lnTo>
                  <a:lnTo>
                    <a:pt x="2440" y="864"/>
                  </a:lnTo>
                  <a:lnTo>
                    <a:pt x="2431" y="908"/>
                  </a:lnTo>
                  <a:lnTo>
                    <a:pt x="2415" y="948"/>
                  </a:lnTo>
                  <a:lnTo>
                    <a:pt x="2391" y="984"/>
                  </a:lnTo>
                  <a:lnTo>
                    <a:pt x="2364" y="1013"/>
                  </a:lnTo>
                  <a:lnTo>
                    <a:pt x="2331" y="1037"/>
                  </a:lnTo>
                  <a:lnTo>
                    <a:pt x="2293" y="1057"/>
                  </a:lnTo>
                  <a:lnTo>
                    <a:pt x="2253" y="1073"/>
                  </a:lnTo>
                  <a:lnTo>
                    <a:pt x="2211" y="1086"/>
                  </a:lnTo>
                  <a:lnTo>
                    <a:pt x="2166" y="1098"/>
                  </a:lnTo>
                  <a:lnTo>
                    <a:pt x="2122" y="1111"/>
                  </a:lnTo>
                  <a:lnTo>
                    <a:pt x="2079" y="1124"/>
                  </a:lnTo>
                  <a:lnTo>
                    <a:pt x="2037" y="1138"/>
                  </a:lnTo>
                  <a:lnTo>
                    <a:pt x="1999" y="1157"/>
                  </a:lnTo>
                  <a:lnTo>
                    <a:pt x="1962" y="1178"/>
                  </a:lnTo>
                  <a:lnTo>
                    <a:pt x="1931" y="1204"/>
                  </a:lnTo>
                  <a:lnTo>
                    <a:pt x="1935" y="1235"/>
                  </a:lnTo>
                  <a:lnTo>
                    <a:pt x="1946" y="1260"/>
                  </a:lnTo>
                  <a:lnTo>
                    <a:pt x="1959" y="1282"/>
                  </a:lnTo>
                  <a:lnTo>
                    <a:pt x="1977" y="1302"/>
                  </a:lnTo>
                  <a:lnTo>
                    <a:pt x="1997" y="1318"/>
                  </a:lnTo>
                  <a:lnTo>
                    <a:pt x="2019" y="1333"/>
                  </a:lnTo>
                  <a:lnTo>
                    <a:pt x="2039" y="1346"/>
                  </a:lnTo>
                  <a:lnTo>
                    <a:pt x="2060" y="1360"/>
                  </a:lnTo>
                  <a:lnTo>
                    <a:pt x="2159" y="1433"/>
                  </a:lnTo>
                  <a:lnTo>
                    <a:pt x="2248" y="1509"/>
                  </a:lnTo>
                  <a:lnTo>
                    <a:pt x="2328" y="1588"/>
                  </a:lnTo>
                  <a:lnTo>
                    <a:pt x="2400" y="1671"/>
                  </a:lnTo>
                  <a:lnTo>
                    <a:pt x="2464" y="1757"/>
                  </a:lnTo>
                  <a:lnTo>
                    <a:pt x="2522" y="1844"/>
                  </a:lnTo>
                  <a:lnTo>
                    <a:pt x="2571" y="1933"/>
                  </a:lnTo>
                  <a:lnTo>
                    <a:pt x="2613" y="2026"/>
                  </a:lnTo>
                  <a:lnTo>
                    <a:pt x="2649" y="2118"/>
                  </a:lnTo>
                  <a:lnTo>
                    <a:pt x="2679" y="2211"/>
                  </a:lnTo>
                  <a:lnTo>
                    <a:pt x="2704" y="2304"/>
                  </a:lnTo>
                  <a:lnTo>
                    <a:pt x="2722" y="2398"/>
                  </a:lnTo>
                  <a:lnTo>
                    <a:pt x="2737" y="2493"/>
                  </a:lnTo>
                  <a:lnTo>
                    <a:pt x="2746" y="2586"/>
                  </a:lnTo>
                  <a:lnTo>
                    <a:pt x="2751" y="2677"/>
                  </a:lnTo>
                  <a:lnTo>
                    <a:pt x="2753" y="2768"/>
                  </a:lnTo>
                  <a:lnTo>
                    <a:pt x="2751" y="2857"/>
                  </a:lnTo>
                  <a:lnTo>
                    <a:pt x="2746" y="2942"/>
                  </a:lnTo>
                  <a:lnTo>
                    <a:pt x="2739" y="3028"/>
                  </a:lnTo>
                  <a:lnTo>
                    <a:pt x="2728" y="3108"/>
                  </a:lnTo>
                  <a:lnTo>
                    <a:pt x="2715" y="3186"/>
                  </a:lnTo>
                  <a:lnTo>
                    <a:pt x="2702" y="3260"/>
                  </a:lnTo>
                  <a:lnTo>
                    <a:pt x="2688" y="3331"/>
                  </a:lnTo>
                  <a:lnTo>
                    <a:pt x="2671" y="3397"/>
                  </a:lnTo>
                  <a:lnTo>
                    <a:pt x="2657" y="3458"/>
                  </a:lnTo>
                  <a:lnTo>
                    <a:pt x="2640" y="3515"/>
                  </a:lnTo>
                  <a:lnTo>
                    <a:pt x="2624" y="3564"/>
                  </a:lnTo>
                  <a:lnTo>
                    <a:pt x="2609" y="3609"/>
                  </a:lnTo>
                  <a:lnTo>
                    <a:pt x="2597" y="3648"/>
                  </a:lnTo>
                  <a:lnTo>
                    <a:pt x="2584" y="3680"/>
                  </a:lnTo>
                  <a:lnTo>
                    <a:pt x="2573" y="3704"/>
                  </a:lnTo>
                  <a:lnTo>
                    <a:pt x="2566" y="3722"/>
                  </a:lnTo>
                  <a:lnTo>
                    <a:pt x="2560" y="3733"/>
                  </a:lnTo>
                  <a:lnTo>
                    <a:pt x="2533" y="3764"/>
                  </a:lnTo>
                  <a:lnTo>
                    <a:pt x="2499" y="3789"/>
                  </a:lnTo>
                  <a:lnTo>
                    <a:pt x="2459" y="3811"/>
                  </a:lnTo>
                  <a:lnTo>
                    <a:pt x="2415" y="3829"/>
                  </a:lnTo>
                  <a:lnTo>
                    <a:pt x="2368" y="3844"/>
                  </a:lnTo>
                  <a:lnTo>
                    <a:pt x="2319" y="3855"/>
                  </a:lnTo>
                  <a:lnTo>
                    <a:pt x="2269" y="3862"/>
                  </a:lnTo>
                  <a:lnTo>
                    <a:pt x="2220" y="3868"/>
                  </a:lnTo>
                  <a:lnTo>
                    <a:pt x="2133" y="3873"/>
                  </a:lnTo>
                  <a:lnTo>
                    <a:pt x="2046" y="3873"/>
                  </a:lnTo>
                  <a:lnTo>
                    <a:pt x="1959" y="3868"/>
                  </a:lnTo>
                  <a:lnTo>
                    <a:pt x="1871" y="3855"/>
                  </a:lnTo>
                  <a:lnTo>
                    <a:pt x="1784" y="3838"/>
                  </a:lnTo>
                  <a:lnTo>
                    <a:pt x="1699" y="3818"/>
                  </a:lnTo>
                  <a:lnTo>
                    <a:pt x="1613" y="3795"/>
                  </a:lnTo>
                  <a:lnTo>
                    <a:pt x="1531" y="3768"/>
                  </a:lnTo>
                  <a:lnTo>
                    <a:pt x="1449" y="3737"/>
                  </a:lnTo>
                  <a:lnTo>
                    <a:pt x="1369" y="3704"/>
                  </a:lnTo>
                  <a:lnTo>
                    <a:pt x="1293" y="3669"/>
                  </a:lnTo>
                  <a:lnTo>
                    <a:pt x="1219" y="3635"/>
                  </a:lnTo>
                  <a:lnTo>
                    <a:pt x="1146" y="3597"/>
                  </a:lnTo>
                  <a:lnTo>
                    <a:pt x="1079" y="3560"/>
                  </a:lnTo>
                  <a:lnTo>
                    <a:pt x="1015" y="3524"/>
                  </a:lnTo>
                  <a:lnTo>
                    <a:pt x="953" y="3488"/>
                  </a:lnTo>
                  <a:lnTo>
                    <a:pt x="899" y="3453"/>
                  </a:lnTo>
                  <a:lnTo>
                    <a:pt x="846" y="3420"/>
                  </a:lnTo>
                  <a:lnTo>
                    <a:pt x="800" y="3389"/>
                  </a:lnTo>
                  <a:lnTo>
                    <a:pt x="759" y="3360"/>
                  </a:lnTo>
                  <a:lnTo>
                    <a:pt x="722" y="3335"/>
                  </a:lnTo>
                  <a:lnTo>
                    <a:pt x="693" y="3313"/>
                  </a:lnTo>
                  <a:lnTo>
                    <a:pt x="669" y="3297"/>
                  </a:lnTo>
                  <a:lnTo>
                    <a:pt x="653" y="3284"/>
                  </a:lnTo>
                  <a:lnTo>
                    <a:pt x="642" y="3275"/>
                  </a:lnTo>
                  <a:lnTo>
                    <a:pt x="640" y="3273"/>
                  </a:lnTo>
                  <a:lnTo>
                    <a:pt x="644" y="3277"/>
                  </a:lnTo>
                  <a:lnTo>
                    <a:pt x="562" y="3206"/>
                  </a:lnTo>
                  <a:lnTo>
                    <a:pt x="482" y="3124"/>
                  </a:lnTo>
                  <a:lnTo>
                    <a:pt x="402" y="3033"/>
                  </a:lnTo>
                  <a:lnTo>
                    <a:pt x="326" y="2935"/>
                  </a:lnTo>
                  <a:lnTo>
                    <a:pt x="255" y="2829"/>
                  </a:lnTo>
                  <a:lnTo>
                    <a:pt x="189" y="2718"/>
                  </a:lnTo>
                  <a:lnTo>
                    <a:pt x="131" y="2604"/>
                  </a:lnTo>
                  <a:lnTo>
                    <a:pt x="82" y="2484"/>
                  </a:lnTo>
                  <a:lnTo>
                    <a:pt x="40" y="2362"/>
                  </a:lnTo>
                  <a:lnTo>
                    <a:pt x="11" y="2240"/>
                  </a:lnTo>
                  <a:lnTo>
                    <a:pt x="0" y="2148"/>
                  </a:lnTo>
                  <a:lnTo>
                    <a:pt x="0" y="2057"/>
                  </a:lnTo>
                  <a:lnTo>
                    <a:pt x="9" y="1969"/>
                  </a:lnTo>
                  <a:lnTo>
                    <a:pt x="26" y="1886"/>
                  </a:lnTo>
                  <a:lnTo>
                    <a:pt x="51" y="1804"/>
                  </a:lnTo>
                  <a:lnTo>
                    <a:pt x="79" y="1729"/>
                  </a:lnTo>
                  <a:lnTo>
                    <a:pt x="111" y="1658"/>
                  </a:lnTo>
                  <a:lnTo>
                    <a:pt x="146" y="1595"/>
                  </a:lnTo>
                  <a:lnTo>
                    <a:pt x="180" y="1537"/>
                  </a:lnTo>
                  <a:lnTo>
                    <a:pt x="197" y="1513"/>
                  </a:lnTo>
                  <a:lnTo>
                    <a:pt x="217" y="1491"/>
                  </a:lnTo>
                  <a:lnTo>
                    <a:pt x="237" y="1471"/>
                  </a:lnTo>
                  <a:lnTo>
                    <a:pt x="259" y="1451"/>
                  </a:lnTo>
                  <a:lnTo>
                    <a:pt x="279" y="1429"/>
                  </a:lnTo>
                  <a:lnTo>
                    <a:pt x="300" y="1406"/>
                  </a:lnTo>
                  <a:lnTo>
                    <a:pt x="319" y="1380"/>
                  </a:lnTo>
                  <a:lnTo>
                    <a:pt x="335" y="1349"/>
                  </a:lnTo>
                  <a:lnTo>
                    <a:pt x="349" y="1313"/>
                  </a:lnTo>
                  <a:lnTo>
                    <a:pt x="359" y="1269"/>
                  </a:lnTo>
                  <a:lnTo>
                    <a:pt x="364" y="1220"/>
                  </a:lnTo>
                  <a:lnTo>
                    <a:pt x="368" y="1135"/>
                  </a:lnTo>
                  <a:lnTo>
                    <a:pt x="366" y="1058"/>
                  </a:lnTo>
                  <a:lnTo>
                    <a:pt x="364" y="989"/>
                  </a:lnTo>
                  <a:lnTo>
                    <a:pt x="360" y="929"/>
                  </a:lnTo>
                  <a:lnTo>
                    <a:pt x="357" y="877"/>
                  </a:lnTo>
                  <a:lnTo>
                    <a:pt x="353" y="831"/>
                  </a:lnTo>
                  <a:lnTo>
                    <a:pt x="353" y="789"/>
                  </a:lnTo>
                  <a:lnTo>
                    <a:pt x="355" y="755"/>
                  </a:lnTo>
                  <a:lnTo>
                    <a:pt x="359" y="724"/>
                  </a:lnTo>
                  <a:lnTo>
                    <a:pt x="369" y="698"/>
                  </a:lnTo>
                  <a:lnTo>
                    <a:pt x="384" y="675"/>
                  </a:lnTo>
                  <a:lnTo>
                    <a:pt x="406" y="653"/>
                  </a:lnTo>
                  <a:lnTo>
                    <a:pt x="435" y="635"/>
                  </a:lnTo>
                  <a:lnTo>
                    <a:pt x="473" y="617"/>
                  </a:lnTo>
                  <a:lnTo>
                    <a:pt x="520" y="600"/>
                  </a:lnTo>
                  <a:lnTo>
                    <a:pt x="559" y="591"/>
                  </a:lnTo>
                  <a:lnTo>
                    <a:pt x="593" y="591"/>
                  </a:lnTo>
                  <a:lnTo>
                    <a:pt x="624" y="598"/>
                  </a:lnTo>
                  <a:lnTo>
                    <a:pt x="651" y="615"/>
                  </a:lnTo>
                  <a:lnTo>
                    <a:pt x="677" y="635"/>
                  </a:lnTo>
                  <a:lnTo>
                    <a:pt x="699" y="664"/>
                  </a:lnTo>
                  <a:lnTo>
                    <a:pt x="717" y="697"/>
                  </a:lnTo>
                  <a:lnTo>
                    <a:pt x="733" y="733"/>
                  </a:lnTo>
                  <a:lnTo>
                    <a:pt x="748" y="775"/>
                  </a:lnTo>
                  <a:lnTo>
                    <a:pt x="760" y="818"/>
                  </a:lnTo>
                  <a:lnTo>
                    <a:pt x="769" y="866"/>
                  </a:lnTo>
                  <a:lnTo>
                    <a:pt x="777" y="915"/>
                  </a:lnTo>
                  <a:lnTo>
                    <a:pt x="782" y="964"/>
                  </a:lnTo>
                  <a:lnTo>
                    <a:pt x="788" y="1015"/>
                  </a:lnTo>
                  <a:lnTo>
                    <a:pt x="789" y="1066"/>
                  </a:lnTo>
                  <a:lnTo>
                    <a:pt x="791" y="1115"/>
                  </a:lnTo>
                  <a:lnTo>
                    <a:pt x="791" y="1164"/>
                  </a:lnTo>
                  <a:lnTo>
                    <a:pt x="791" y="1420"/>
                  </a:lnTo>
                  <a:lnTo>
                    <a:pt x="884" y="1224"/>
                  </a:lnTo>
                  <a:lnTo>
                    <a:pt x="942" y="1137"/>
                  </a:lnTo>
                  <a:lnTo>
                    <a:pt x="1008" y="1053"/>
                  </a:lnTo>
                  <a:lnTo>
                    <a:pt x="1080" y="969"/>
                  </a:lnTo>
                  <a:lnTo>
                    <a:pt x="1160" y="893"/>
                  </a:lnTo>
                  <a:lnTo>
                    <a:pt x="1248" y="820"/>
                  </a:lnTo>
                  <a:lnTo>
                    <a:pt x="1339" y="757"/>
                  </a:lnTo>
                  <a:lnTo>
                    <a:pt x="1433" y="700"/>
                  </a:lnTo>
                  <a:lnTo>
                    <a:pt x="1531" y="657"/>
                  </a:lnTo>
                  <a:lnTo>
                    <a:pt x="1573" y="642"/>
                  </a:lnTo>
                  <a:lnTo>
                    <a:pt x="1622" y="628"/>
                  </a:lnTo>
                  <a:lnTo>
                    <a:pt x="1679" y="613"/>
                  </a:lnTo>
                  <a:lnTo>
                    <a:pt x="1737" y="600"/>
                  </a:lnTo>
                  <a:lnTo>
                    <a:pt x="1800" y="588"/>
                  </a:lnTo>
                  <a:lnTo>
                    <a:pt x="1866" y="577"/>
                  </a:lnTo>
                  <a:lnTo>
                    <a:pt x="1931" y="568"/>
                  </a:lnTo>
                  <a:lnTo>
                    <a:pt x="1999" y="562"/>
                  </a:lnTo>
                  <a:lnTo>
                    <a:pt x="2062" y="557"/>
                  </a:lnTo>
                  <a:lnTo>
                    <a:pt x="2122" y="555"/>
                  </a:lnTo>
                  <a:close/>
                  <a:moveTo>
                    <a:pt x="1200" y="0"/>
                  </a:moveTo>
                  <a:lnTo>
                    <a:pt x="1231" y="2"/>
                  </a:lnTo>
                  <a:lnTo>
                    <a:pt x="1257" y="8"/>
                  </a:lnTo>
                  <a:lnTo>
                    <a:pt x="1277" y="18"/>
                  </a:lnTo>
                  <a:lnTo>
                    <a:pt x="1291" y="31"/>
                  </a:lnTo>
                  <a:lnTo>
                    <a:pt x="1300" y="48"/>
                  </a:lnTo>
                  <a:lnTo>
                    <a:pt x="1308" y="68"/>
                  </a:lnTo>
                  <a:lnTo>
                    <a:pt x="1311" y="89"/>
                  </a:lnTo>
                  <a:lnTo>
                    <a:pt x="1315" y="111"/>
                  </a:lnTo>
                  <a:lnTo>
                    <a:pt x="1315" y="137"/>
                  </a:lnTo>
                  <a:lnTo>
                    <a:pt x="1317" y="160"/>
                  </a:lnTo>
                  <a:lnTo>
                    <a:pt x="1320" y="186"/>
                  </a:lnTo>
                  <a:lnTo>
                    <a:pt x="1324" y="208"/>
                  </a:lnTo>
                  <a:lnTo>
                    <a:pt x="1329" y="229"/>
                  </a:lnTo>
                  <a:lnTo>
                    <a:pt x="1339" y="249"/>
                  </a:lnTo>
                  <a:lnTo>
                    <a:pt x="1349" y="266"/>
                  </a:lnTo>
                  <a:lnTo>
                    <a:pt x="1364" y="278"/>
                  </a:lnTo>
                  <a:lnTo>
                    <a:pt x="1375" y="278"/>
                  </a:lnTo>
                  <a:lnTo>
                    <a:pt x="1389" y="278"/>
                  </a:lnTo>
                  <a:lnTo>
                    <a:pt x="1400" y="280"/>
                  </a:lnTo>
                  <a:lnTo>
                    <a:pt x="1420" y="246"/>
                  </a:lnTo>
                  <a:lnTo>
                    <a:pt x="1439" y="209"/>
                  </a:lnTo>
                  <a:lnTo>
                    <a:pt x="1455" y="173"/>
                  </a:lnTo>
                  <a:lnTo>
                    <a:pt x="1471" y="138"/>
                  </a:lnTo>
                  <a:lnTo>
                    <a:pt x="1489" y="104"/>
                  </a:lnTo>
                  <a:lnTo>
                    <a:pt x="1511" y="71"/>
                  </a:lnTo>
                  <a:lnTo>
                    <a:pt x="1537" y="42"/>
                  </a:lnTo>
                  <a:lnTo>
                    <a:pt x="1568" y="18"/>
                  </a:lnTo>
                  <a:lnTo>
                    <a:pt x="1600" y="22"/>
                  </a:lnTo>
                  <a:lnTo>
                    <a:pt x="1626" y="29"/>
                  </a:lnTo>
                  <a:lnTo>
                    <a:pt x="1646" y="44"/>
                  </a:lnTo>
                  <a:lnTo>
                    <a:pt x="1659" y="62"/>
                  </a:lnTo>
                  <a:lnTo>
                    <a:pt x="1668" y="82"/>
                  </a:lnTo>
                  <a:lnTo>
                    <a:pt x="1671" y="108"/>
                  </a:lnTo>
                  <a:lnTo>
                    <a:pt x="1673" y="133"/>
                  </a:lnTo>
                  <a:lnTo>
                    <a:pt x="1669" y="162"/>
                  </a:lnTo>
                  <a:lnTo>
                    <a:pt x="1664" y="191"/>
                  </a:lnTo>
                  <a:lnTo>
                    <a:pt x="1657" y="220"/>
                  </a:lnTo>
                  <a:lnTo>
                    <a:pt x="1649" y="249"/>
                  </a:lnTo>
                  <a:lnTo>
                    <a:pt x="1640" y="278"/>
                  </a:lnTo>
                  <a:lnTo>
                    <a:pt x="1633" y="304"/>
                  </a:lnTo>
                  <a:lnTo>
                    <a:pt x="1626" y="329"/>
                  </a:lnTo>
                  <a:lnTo>
                    <a:pt x="1620" y="349"/>
                  </a:lnTo>
                  <a:lnTo>
                    <a:pt x="1666" y="408"/>
                  </a:lnTo>
                  <a:lnTo>
                    <a:pt x="1717" y="458"/>
                  </a:lnTo>
                  <a:lnTo>
                    <a:pt x="1771" y="502"/>
                  </a:lnTo>
                  <a:lnTo>
                    <a:pt x="1773" y="504"/>
                  </a:lnTo>
                  <a:lnTo>
                    <a:pt x="1773" y="508"/>
                  </a:lnTo>
                  <a:lnTo>
                    <a:pt x="1775" y="511"/>
                  </a:lnTo>
                  <a:lnTo>
                    <a:pt x="1775" y="515"/>
                  </a:lnTo>
                  <a:lnTo>
                    <a:pt x="1777" y="517"/>
                  </a:lnTo>
                  <a:lnTo>
                    <a:pt x="1686" y="535"/>
                  </a:lnTo>
                  <a:lnTo>
                    <a:pt x="1604" y="557"/>
                  </a:lnTo>
                  <a:lnTo>
                    <a:pt x="1529" y="580"/>
                  </a:lnTo>
                  <a:lnTo>
                    <a:pt x="1462" y="606"/>
                  </a:lnTo>
                  <a:lnTo>
                    <a:pt x="1400" y="635"/>
                  </a:lnTo>
                  <a:lnTo>
                    <a:pt x="1342" y="666"/>
                  </a:lnTo>
                  <a:lnTo>
                    <a:pt x="1289" y="700"/>
                  </a:lnTo>
                  <a:lnTo>
                    <a:pt x="1239" y="735"/>
                  </a:lnTo>
                  <a:lnTo>
                    <a:pt x="1189" y="773"/>
                  </a:lnTo>
                  <a:lnTo>
                    <a:pt x="1140" y="813"/>
                  </a:lnTo>
                  <a:lnTo>
                    <a:pt x="1091" y="857"/>
                  </a:lnTo>
                  <a:lnTo>
                    <a:pt x="1039" y="908"/>
                  </a:lnTo>
                  <a:lnTo>
                    <a:pt x="995" y="958"/>
                  </a:lnTo>
                  <a:lnTo>
                    <a:pt x="955" y="1009"/>
                  </a:lnTo>
                  <a:lnTo>
                    <a:pt x="919" y="1060"/>
                  </a:lnTo>
                  <a:lnTo>
                    <a:pt x="880" y="1111"/>
                  </a:lnTo>
                  <a:lnTo>
                    <a:pt x="877" y="1115"/>
                  </a:lnTo>
                  <a:lnTo>
                    <a:pt x="871" y="1124"/>
                  </a:lnTo>
                  <a:lnTo>
                    <a:pt x="866" y="1135"/>
                  </a:lnTo>
                  <a:lnTo>
                    <a:pt x="860" y="1146"/>
                  </a:lnTo>
                  <a:lnTo>
                    <a:pt x="855" y="1153"/>
                  </a:lnTo>
                  <a:lnTo>
                    <a:pt x="851" y="1157"/>
                  </a:lnTo>
                  <a:lnTo>
                    <a:pt x="855" y="1100"/>
                  </a:lnTo>
                  <a:lnTo>
                    <a:pt x="855" y="1038"/>
                  </a:lnTo>
                  <a:lnTo>
                    <a:pt x="851" y="977"/>
                  </a:lnTo>
                  <a:lnTo>
                    <a:pt x="844" y="913"/>
                  </a:lnTo>
                  <a:lnTo>
                    <a:pt x="835" y="853"/>
                  </a:lnTo>
                  <a:lnTo>
                    <a:pt x="826" y="798"/>
                  </a:lnTo>
                  <a:lnTo>
                    <a:pt x="813" y="751"/>
                  </a:lnTo>
                  <a:lnTo>
                    <a:pt x="800" y="713"/>
                  </a:lnTo>
                  <a:lnTo>
                    <a:pt x="809" y="698"/>
                  </a:lnTo>
                  <a:lnTo>
                    <a:pt x="822" y="678"/>
                  </a:lnTo>
                  <a:lnTo>
                    <a:pt x="837" y="658"/>
                  </a:lnTo>
                  <a:lnTo>
                    <a:pt x="853" y="637"/>
                  </a:lnTo>
                  <a:lnTo>
                    <a:pt x="869" y="615"/>
                  </a:lnTo>
                  <a:lnTo>
                    <a:pt x="882" y="593"/>
                  </a:lnTo>
                  <a:lnTo>
                    <a:pt x="891" y="573"/>
                  </a:lnTo>
                  <a:lnTo>
                    <a:pt x="897" y="555"/>
                  </a:lnTo>
                  <a:lnTo>
                    <a:pt x="897" y="540"/>
                  </a:lnTo>
                  <a:lnTo>
                    <a:pt x="840" y="511"/>
                  </a:lnTo>
                  <a:lnTo>
                    <a:pt x="788" y="484"/>
                  </a:lnTo>
                  <a:lnTo>
                    <a:pt x="742" y="460"/>
                  </a:lnTo>
                  <a:lnTo>
                    <a:pt x="704" y="437"/>
                  </a:lnTo>
                  <a:lnTo>
                    <a:pt x="669" y="415"/>
                  </a:lnTo>
                  <a:lnTo>
                    <a:pt x="644" y="393"/>
                  </a:lnTo>
                  <a:lnTo>
                    <a:pt x="624" y="371"/>
                  </a:lnTo>
                  <a:lnTo>
                    <a:pt x="613" y="348"/>
                  </a:lnTo>
                  <a:lnTo>
                    <a:pt x="609" y="320"/>
                  </a:lnTo>
                  <a:lnTo>
                    <a:pt x="615" y="291"/>
                  </a:lnTo>
                  <a:lnTo>
                    <a:pt x="628" y="258"/>
                  </a:lnTo>
                  <a:lnTo>
                    <a:pt x="646" y="233"/>
                  </a:lnTo>
                  <a:lnTo>
                    <a:pt x="666" y="215"/>
                  </a:lnTo>
                  <a:lnTo>
                    <a:pt x="691" y="206"/>
                  </a:lnTo>
                  <a:lnTo>
                    <a:pt x="720" y="202"/>
                  </a:lnTo>
                  <a:lnTo>
                    <a:pt x="755" y="206"/>
                  </a:lnTo>
                  <a:lnTo>
                    <a:pt x="793" y="215"/>
                  </a:lnTo>
                  <a:lnTo>
                    <a:pt x="837" y="231"/>
                  </a:lnTo>
                  <a:lnTo>
                    <a:pt x="886" y="251"/>
                  </a:lnTo>
                  <a:lnTo>
                    <a:pt x="940" y="277"/>
                  </a:lnTo>
                  <a:lnTo>
                    <a:pt x="1000" y="308"/>
                  </a:lnTo>
                  <a:lnTo>
                    <a:pt x="1066" y="340"/>
                  </a:lnTo>
                  <a:lnTo>
                    <a:pt x="1137" y="378"/>
                  </a:lnTo>
                  <a:lnTo>
                    <a:pt x="1144" y="375"/>
                  </a:lnTo>
                  <a:lnTo>
                    <a:pt x="1142" y="338"/>
                  </a:lnTo>
                  <a:lnTo>
                    <a:pt x="1137" y="302"/>
                  </a:lnTo>
                  <a:lnTo>
                    <a:pt x="1129" y="264"/>
                  </a:lnTo>
                  <a:lnTo>
                    <a:pt x="1122" y="228"/>
                  </a:lnTo>
                  <a:lnTo>
                    <a:pt x="1115" y="189"/>
                  </a:lnTo>
                  <a:lnTo>
                    <a:pt x="1109" y="155"/>
                  </a:lnTo>
                  <a:lnTo>
                    <a:pt x="1106" y="120"/>
                  </a:lnTo>
                  <a:lnTo>
                    <a:pt x="1106" y="89"/>
                  </a:lnTo>
                  <a:lnTo>
                    <a:pt x="1111" y="62"/>
                  </a:lnTo>
                  <a:lnTo>
                    <a:pt x="1120" y="38"/>
                  </a:lnTo>
                  <a:lnTo>
                    <a:pt x="1137" y="18"/>
                  </a:lnTo>
                  <a:lnTo>
                    <a:pt x="1160" y="4"/>
                  </a:lnTo>
                  <a:lnTo>
                    <a:pt x="12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851F144E-B12A-47CF-AAEB-FF2CDDC4FE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3258" y="43425"/>
              <a:ext cx="273901" cy="333043"/>
            </a:xfrm>
            <a:custGeom>
              <a:avLst/>
              <a:gdLst>
                <a:gd name="T0" fmla="*/ 1033 w 2487"/>
                <a:gd name="T1" fmla="*/ 2647 h 3024"/>
                <a:gd name="T2" fmla="*/ 1169 w 2487"/>
                <a:gd name="T3" fmla="*/ 2318 h 3024"/>
                <a:gd name="T4" fmla="*/ 1260 w 2487"/>
                <a:gd name="T5" fmla="*/ 2242 h 3024"/>
                <a:gd name="T6" fmla="*/ 1367 w 2487"/>
                <a:gd name="T7" fmla="*/ 2700 h 3024"/>
                <a:gd name="T8" fmla="*/ 1462 w 2487"/>
                <a:gd name="T9" fmla="*/ 2265 h 3024"/>
                <a:gd name="T10" fmla="*/ 1118 w 2487"/>
                <a:gd name="T11" fmla="*/ 1982 h 3024"/>
                <a:gd name="T12" fmla="*/ 1140 w 2487"/>
                <a:gd name="T13" fmla="*/ 2189 h 3024"/>
                <a:gd name="T14" fmla="*/ 1475 w 2487"/>
                <a:gd name="T15" fmla="*/ 2080 h 3024"/>
                <a:gd name="T16" fmla="*/ 1698 w 2487"/>
                <a:gd name="T17" fmla="*/ 1654 h 3024"/>
                <a:gd name="T18" fmla="*/ 1509 w 2487"/>
                <a:gd name="T19" fmla="*/ 1891 h 3024"/>
                <a:gd name="T20" fmla="*/ 1675 w 2487"/>
                <a:gd name="T21" fmla="*/ 1876 h 3024"/>
                <a:gd name="T22" fmla="*/ 1787 w 2487"/>
                <a:gd name="T23" fmla="*/ 1649 h 3024"/>
                <a:gd name="T24" fmla="*/ 1784 w 2487"/>
                <a:gd name="T25" fmla="*/ 1573 h 3024"/>
                <a:gd name="T26" fmla="*/ 1896 w 2487"/>
                <a:gd name="T27" fmla="*/ 1634 h 3024"/>
                <a:gd name="T28" fmla="*/ 1971 w 2487"/>
                <a:gd name="T29" fmla="*/ 1433 h 3024"/>
                <a:gd name="T30" fmla="*/ 1380 w 2487"/>
                <a:gd name="T31" fmla="*/ 1365 h 3024"/>
                <a:gd name="T32" fmla="*/ 1335 w 2487"/>
                <a:gd name="T33" fmla="*/ 1805 h 3024"/>
                <a:gd name="T34" fmla="*/ 1289 w 2487"/>
                <a:gd name="T35" fmla="*/ 1393 h 3024"/>
                <a:gd name="T36" fmla="*/ 1171 w 2487"/>
                <a:gd name="T37" fmla="*/ 1469 h 3024"/>
                <a:gd name="T38" fmla="*/ 1149 w 2487"/>
                <a:gd name="T39" fmla="*/ 1791 h 3024"/>
                <a:gd name="T40" fmla="*/ 1038 w 2487"/>
                <a:gd name="T41" fmla="*/ 1416 h 3024"/>
                <a:gd name="T42" fmla="*/ 1033 w 2487"/>
                <a:gd name="T43" fmla="*/ 1638 h 3024"/>
                <a:gd name="T44" fmla="*/ 1047 w 2487"/>
                <a:gd name="T45" fmla="*/ 1831 h 3024"/>
                <a:gd name="T46" fmla="*/ 904 w 2487"/>
                <a:gd name="T47" fmla="*/ 1505 h 3024"/>
                <a:gd name="T48" fmla="*/ 945 w 2487"/>
                <a:gd name="T49" fmla="*/ 1756 h 3024"/>
                <a:gd name="T50" fmla="*/ 1316 w 2487"/>
                <a:gd name="T51" fmla="*/ 1891 h 3024"/>
                <a:gd name="T52" fmla="*/ 1480 w 2487"/>
                <a:gd name="T53" fmla="*/ 1520 h 3024"/>
                <a:gd name="T54" fmla="*/ 622 w 2487"/>
                <a:gd name="T55" fmla="*/ 1271 h 3024"/>
                <a:gd name="T56" fmla="*/ 831 w 2487"/>
                <a:gd name="T57" fmla="*/ 1405 h 3024"/>
                <a:gd name="T58" fmla="*/ 1925 w 2487"/>
                <a:gd name="T59" fmla="*/ 1156 h 3024"/>
                <a:gd name="T60" fmla="*/ 1987 w 2487"/>
                <a:gd name="T61" fmla="*/ 1218 h 3024"/>
                <a:gd name="T62" fmla="*/ 878 w 2487"/>
                <a:gd name="T63" fmla="*/ 1165 h 3024"/>
                <a:gd name="T64" fmla="*/ 929 w 2487"/>
                <a:gd name="T65" fmla="*/ 1384 h 3024"/>
                <a:gd name="T66" fmla="*/ 989 w 2487"/>
                <a:gd name="T67" fmla="*/ 1282 h 3024"/>
                <a:gd name="T68" fmla="*/ 913 w 2487"/>
                <a:gd name="T69" fmla="*/ 1064 h 3024"/>
                <a:gd name="T70" fmla="*/ 593 w 2487"/>
                <a:gd name="T71" fmla="*/ 1220 h 3024"/>
                <a:gd name="T72" fmla="*/ 1429 w 2487"/>
                <a:gd name="T73" fmla="*/ 976 h 3024"/>
                <a:gd name="T74" fmla="*/ 1387 w 2487"/>
                <a:gd name="T75" fmla="*/ 1276 h 3024"/>
                <a:gd name="T76" fmla="*/ 1518 w 2487"/>
                <a:gd name="T77" fmla="*/ 1231 h 3024"/>
                <a:gd name="T78" fmla="*/ 1556 w 2487"/>
                <a:gd name="T79" fmla="*/ 1002 h 3024"/>
                <a:gd name="T80" fmla="*/ 1142 w 2487"/>
                <a:gd name="T81" fmla="*/ 1094 h 3024"/>
                <a:gd name="T82" fmla="*/ 1165 w 2487"/>
                <a:gd name="T83" fmla="*/ 1298 h 3024"/>
                <a:gd name="T84" fmla="*/ 1222 w 2487"/>
                <a:gd name="T85" fmla="*/ 1136 h 3024"/>
                <a:gd name="T86" fmla="*/ 489 w 2487"/>
                <a:gd name="T87" fmla="*/ 916 h 3024"/>
                <a:gd name="T88" fmla="*/ 540 w 2487"/>
                <a:gd name="T89" fmla="*/ 902 h 3024"/>
                <a:gd name="T90" fmla="*/ 798 w 2487"/>
                <a:gd name="T91" fmla="*/ 938 h 3024"/>
                <a:gd name="T92" fmla="*/ 855 w 2487"/>
                <a:gd name="T93" fmla="*/ 927 h 3024"/>
                <a:gd name="T94" fmla="*/ 1491 w 2487"/>
                <a:gd name="T95" fmla="*/ 751 h 3024"/>
                <a:gd name="T96" fmla="*/ 1533 w 2487"/>
                <a:gd name="T97" fmla="*/ 840 h 3024"/>
                <a:gd name="T98" fmla="*/ 1125 w 2487"/>
                <a:gd name="T99" fmla="*/ 814 h 3024"/>
                <a:gd name="T100" fmla="*/ 1222 w 2487"/>
                <a:gd name="T101" fmla="*/ 898 h 3024"/>
                <a:gd name="T102" fmla="*/ 762 w 2487"/>
                <a:gd name="T103" fmla="*/ 596 h 3024"/>
                <a:gd name="T104" fmla="*/ 825 w 2487"/>
                <a:gd name="T105" fmla="*/ 734 h 3024"/>
                <a:gd name="T106" fmla="*/ 775 w 2487"/>
                <a:gd name="T107" fmla="*/ 604 h 3024"/>
                <a:gd name="T108" fmla="*/ 1475 w 2487"/>
                <a:gd name="T109" fmla="*/ 596 h 3024"/>
                <a:gd name="T110" fmla="*/ 1535 w 2487"/>
                <a:gd name="T111" fmla="*/ 433 h 3024"/>
                <a:gd name="T112" fmla="*/ 1120 w 2487"/>
                <a:gd name="T113" fmla="*/ 604 h 3024"/>
                <a:gd name="T114" fmla="*/ 2304 w 2487"/>
                <a:gd name="T115" fmla="*/ 173 h 3024"/>
                <a:gd name="T116" fmla="*/ 167 w 2487"/>
                <a:gd name="T117" fmla="*/ 2829 h 3024"/>
                <a:gd name="T118" fmla="*/ 95 w 2487"/>
                <a:gd name="T119" fmla="*/ 2914 h 3024"/>
                <a:gd name="T120" fmla="*/ 2367 w 2487"/>
                <a:gd name="T121" fmla="*/ 93 h 3024"/>
                <a:gd name="T122" fmla="*/ 2464 w 2487"/>
                <a:gd name="T123" fmla="*/ 3022 h 3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87" h="3024">
                  <a:moveTo>
                    <a:pt x="1073" y="2245"/>
                  </a:moveTo>
                  <a:lnTo>
                    <a:pt x="1058" y="2260"/>
                  </a:lnTo>
                  <a:lnTo>
                    <a:pt x="1047" y="2285"/>
                  </a:lnTo>
                  <a:lnTo>
                    <a:pt x="1038" y="2316"/>
                  </a:lnTo>
                  <a:lnTo>
                    <a:pt x="1031" y="2353"/>
                  </a:lnTo>
                  <a:lnTo>
                    <a:pt x="1027" y="2394"/>
                  </a:lnTo>
                  <a:lnTo>
                    <a:pt x="1025" y="2438"/>
                  </a:lnTo>
                  <a:lnTo>
                    <a:pt x="1025" y="2484"/>
                  </a:lnTo>
                  <a:lnTo>
                    <a:pt x="1025" y="2527"/>
                  </a:lnTo>
                  <a:lnTo>
                    <a:pt x="1027" y="2571"/>
                  </a:lnTo>
                  <a:lnTo>
                    <a:pt x="1031" y="2611"/>
                  </a:lnTo>
                  <a:lnTo>
                    <a:pt x="1033" y="2647"/>
                  </a:lnTo>
                  <a:lnTo>
                    <a:pt x="1035" y="2676"/>
                  </a:lnTo>
                  <a:lnTo>
                    <a:pt x="1036" y="2698"/>
                  </a:lnTo>
                  <a:lnTo>
                    <a:pt x="1149" y="2702"/>
                  </a:lnTo>
                  <a:lnTo>
                    <a:pt x="1153" y="2671"/>
                  </a:lnTo>
                  <a:lnTo>
                    <a:pt x="1160" y="2634"/>
                  </a:lnTo>
                  <a:lnTo>
                    <a:pt x="1165" y="2593"/>
                  </a:lnTo>
                  <a:lnTo>
                    <a:pt x="1171" y="2547"/>
                  </a:lnTo>
                  <a:lnTo>
                    <a:pt x="1175" y="2500"/>
                  </a:lnTo>
                  <a:lnTo>
                    <a:pt x="1176" y="2451"/>
                  </a:lnTo>
                  <a:lnTo>
                    <a:pt x="1178" y="2404"/>
                  </a:lnTo>
                  <a:lnTo>
                    <a:pt x="1175" y="2360"/>
                  </a:lnTo>
                  <a:lnTo>
                    <a:pt x="1169" y="2318"/>
                  </a:lnTo>
                  <a:lnTo>
                    <a:pt x="1160" y="2284"/>
                  </a:lnTo>
                  <a:lnTo>
                    <a:pt x="1147" y="2256"/>
                  </a:lnTo>
                  <a:lnTo>
                    <a:pt x="1131" y="2253"/>
                  </a:lnTo>
                  <a:lnTo>
                    <a:pt x="1115" y="2249"/>
                  </a:lnTo>
                  <a:lnTo>
                    <a:pt x="1096" y="2245"/>
                  </a:lnTo>
                  <a:lnTo>
                    <a:pt x="1073" y="2245"/>
                  </a:lnTo>
                  <a:close/>
                  <a:moveTo>
                    <a:pt x="1398" y="2191"/>
                  </a:moveTo>
                  <a:lnTo>
                    <a:pt x="1371" y="2202"/>
                  </a:lnTo>
                  <a:lnTo>
                    <a:pt x="1342" y="2211"/>
                  </a:lnTo>
                  <a:lnTo>
                    <a:pt x="1313" y="2220"/>
                  </a:lnTo>
                  <a:lnTo>
                    <a:pt x="1285" y="2229"/>
                  </a:lnTo>
                  <a:lnTo>
                    <a:pt x="1260" y="2242"/>
                  </a:lnTo>
                  <a:lnTo>
                    <a:pt x="1240" y="2260"/>
                  </a:lnTo>
                  <a:lnTo>
                    <a:pt x="1235" y="2298"/>
                  </a:lnTo>
                  <a:lnTo>
                    <a:pt x="1236" y="2338"/>
                  </a:lnTo>
                  <a:lnTo>
                    <a:pt x="1242" y="2382"/>
                  </a:lnTo>
                  <a:lnTo>
                    <a:pt x="1253" y="2427"/>
                  </a:lnTo>
                  <a:lnTo>
                    <a:pt x="1267" y="2473"/>
                  </a:lnTo>
                  <a:lnTo>
                    <a:pt x="1285" y="2518"/>
                  </a:lnTo>
                  <a:lnTo>
                    <a:pt x="1302" y="2562"/>
                  </a:lnTo>
                  <a:lnTo>
                    <a:pt x="1322" y="2604"/>
                  </a:lnTo>
                  <a:lnTo>
                    <a:pt x="1338" y="2640"/>
                  </a:lnTo>
                  <a:lnTo>
                    <a:pt x="1355" y="2673"/>
                  </a:lnTo>
                  <a:lnTo>
                    <a:pt x="1367" y="2700"/>
                  </a:lnTo>
                  <a:lnTo>
                    <a:pt x="1467" y="2689"/>
                  </a:lnTo>
                  <a:lnTo>
                    <a:pt x="1469" y="2678"/>
                  </a:lnTo>
                  <a:lnTo>
                    <a:pt x="1471" y="2656"/>
                  </a:lnTo>
                  <a:lnTo>
                    <a:pt x="1471" y="2625"/>
                  </a:lnTo>
                  <a:lnTo>
                    <a:pt x="1473" y="2587"/>
                  </a:lnTo>
                  <a:lnTo>
                    <a:pt x="1473" y="2544"/>
                  </a:lnTo>
                  <a:lnTo>
                    <a:pt x="1473" y="2496"/>
                  </a:lnTo>
                  <a:lnTo>
                    <a:pt x="1471" y="2447"/>
                  </a:lnTo>
                  <a:lnTo>
                    <a:pt x="1471" y="2396"/>
                  </a:lnTo>
                  <a:lnTo>
                    <a:pt x="1469" y="2349"/>
                  </a:lnTo>
                  <a:lnTo>
                    <a:pt x="1465" y="2305"/>
                  </a:lnTo>
                  <a:lnTo>
                    <a:pt x="1462" y="2265"/>
                  </a:lnTo>
                  <a:lnTo>
                    <a:pt x="1458" y="2234"/>
                  </a:lnTo>
                  <a:lnTo>
                    <a:pt x="1453" y="2213"/>
                  </a:lnTo>
                  <a:lnTo>
                    <a:pt x="1447" y="2202"/>
                  </a:lnTo>
                  <a:lnTo>
                    <a:pt x="1435" y="2194"/>
                  </a:lnTo>
                  <a:lnTo>
                    <a:pt x="1418" y="2191"/>
                  </a:lnTo>
                  <a:lnTo>
                    <a:pt x="1398" y="2191"/>
                  </a:lnTo>
                  <a:close/>
                  <a:moveTo>
                    <a:pt x="1282" y="1953"/>
                  </a:moveTo>
                  <a:lnTo>
                    <a:pt x="1231" y="1954"/>
                  </a:lnTo>
                  <a:lnTo>
                    <a:pt x="1205" y="1960"/>
                  </a:lnTo>
                  <a:lnTo>
                    <a:pt x="1176" y="1965"/>
                  </a:lnTo>
                  <a:lnTo>
                    <a:pt x="1147" y="1973"/>
                  </a:lnTo>
                  <a:lnTo>
                    <a:pt x="1118" y="1982"/>
                  </a:lnTo>
                  <a:lnTo>
                    <a:pt x="1089" y="1993"/>
                  </a:lnTo>
                  <a:lnTo>
                    <a:pt x="1064" y="2005"/>
                  </a:lnTo>
                  <a:lnTo>
                    <a:pt x="1040" y="2020"/>
                  </a:lnTo>
                  <a:lnTo>
                    <a:pt x="1020" y="2040"/>
                  </a:lnTo>
                  <a:lnTo>
                    <a:pt x="1005" y="2062"/>
                  </a:lnTo>
                  <a:lnTo>
                    <a:pt x="995" y="2089"/>
                  </a:lnTo>
                  <a:lnTo>
                    <a:pt x="993" y="2120"/>
                  </a:lnTo>
                  <a:lnTo>
                    <a:pt x="1011" y="2144"/>
                  </a:lnTo>
                  <a:lnTo>
                    <a:pt x="1036" y="2162"/>
                  </a:lnTo>
                  <a:lnTo>
                    <a:pt x="1067" y="2174"/>
                  </a:lnTo>
                  <a:lnTo>
                    <a:pt x="1102" y="2184"/>
                  </a:lnTo>
                  <a:lnTo>
                    <a:pt x="1140" y="2189"/>
                  </a:lnTo>
                  <a:lnTo>
                    <a:pt x="1180" y="2189"/>
                  </a:lnTo>
                  <a:lnTo>
                    <a:pt x="1220" y="2187"/>
                  </a:lnTo>
                  <a:lnTo>
                    <a:pt x="1262" y="2182"/>
                  </a:lnTo>
                  <a:lnTo>
                    <a:pt x="1302" y="2174"/>
                  </a:lnTo>
                  <a:lnTo>
                    <a:pt x="1338" y="2165"/>
                  </a:lnTo>
                  <a:lnTo>
                    <a:pt x="1371" y="2153"/>
                  </a:lnTo>
                  <a:lnTo>
                    <a:pt x="1400" y="2140"/>
                  </a:lnTo>
                  <a:lnTo>
                    <a:pt x="1415" y="2133"/>
                  </a:lnTo>
                  <a:lnTo>
                    <a:pt x="1431" y="2122"/>
                  </a:lnTo>
                  <a:lnTo>
                    <a:pt x="1447" y="2111"/>
                  </a:lnTo>
                  <a:lnTo>
                    <a:pt x="1462" y="2096"/>
                  </a:lnTo>
                  <a:lnTo>
                    <a:pt x="1475" y="2080"/>
                  </a:lnTo>
                  <a:lnTo>
                    <a:pt x="1480" y="2064"/>
                  </a:lnTo>
                  <a:lnTo>
                    <a:pt x="1480" y="2045"/>
                  </a:lnTo>
                  <a:lnTo>
                    <a:pt x="1473" y="2024"/>
                  </a:lnTo>
                  <a:lnTo>
                    <a:pt x="1456" y="2002"/>
                  </a:lnTo>
                  <a:lnTo>
                    <a:pt x="1433" y="1982"/>
                  </a:lnTo>
                  <a:lnTo>
                    <a:pt x="1404" y="1969"/>
                  </a:lnTo>
                  <a:lnTo>
                    <a:pt x="1369" y="1958"/>
                  </a:lnTo>
                  <a:lnTo>
                    <a:pt x="1327" y="1953"/>
                  </a:lnTo>
                  <a:lnTo>
                    <a:pt x="1282" y="1953"/>
                  </a:lnTo>
                  <a:close/>
                  <a:moveTo>
                    <a:pt x="1727" y="1634"/>
                  </a:moveTo>
                  <a:lnTo>
                    <a:pt x="1711" y="1642"/>
                  </a:lnTo>
                  <a:lnTo>
                    <a:pt x="1698" y="1654"/>
                  </a:lnTo>
                  <a:lnTo>
                    <a:pt x="1693" y="1669"/>
                  </a:lnTo>
                  <a:lnTo>
                    <a:pt x="1695" y="1685"/>
                  </a:lnTo>
                  <a:lnTo>
                    <a:pt x="1696" y="1702"/>
                  </a:lnTo>
                  <a:lnTo>
                    <a:pt x="1693" y="1722"/>
                  </a:lnTo>
                  <a:lnTo>
                    <a:pt x="1680" y="1747"/>
                  </a:lnTo>
                  <a:lnTo>
                    <a:pt x="1662" y="1774"/>
                  </a:lnTo>
                  <a:lnTo>
                    <a:pt x="1636" y="1802"/>
                  </a:lnTo>
                  <a:lnTo>
                    <a:pt x="1605" y="1829"/>
                  </a:lnTo>
                  <a:lnTo>
                    <a:pt x="1575" y="1853"/>
                  </a:lnTo>
                  <a:lnTo>
                    <a:pt x="1544" y="1869"/>
                  </a:lnTo>
                  <a:lnTo>
                    <a:pt x="1515" y="1880"/>
                  </a:lnTo>
                  <a:lnTo>
                    <a:pt x="1509" y="1891"/>
                  </a:lnTo>
                  <a:lnTo>
                    <a:pt x="1505" y="1900"/>
                  </a:lnTo>
                  <a:lnTo>
                    <a:pt x="1504" y="1909"/>
                  </a:lnTo>
                  <a:lnTo>
                    <a:pt x="1507" y="1922"/>
                  </a:lnTo>
                  <a:lnTo>
                    <a:pt x="1524" y="1949"/>
                  </a:lnTo>
                  <a:lnTo>
                    <a:pt x="1549" y="1971"/>
                  </a:lnTo>
                  <a:lnTo>
                    <a:pt x="1580" y="1985"/>
                  </a:lnTo>
                  <a:lnTo>
                    <a:pt x="1616" y="1989"/>
                  </a:lnTo>
                  <a:lnTo>
                    <a:pt x="1629" y="1971"/>
                  </a:lnTo>
                  <a:lnTo>
                    <a:pt x="1635" y="1953"/>
                  </a:lnTo>
                  <a:lnTo>
                    <a:pt x="1638" y="1933"/>
                  </a:lnTo>
                  <a:lnTo>
                    <a:pt x="1647" y="1911"/>
                  </a:lnTo>
                  <a:lnTo>
                    <a:pt x="1675" y="1876"/>
                  </a:lnTo>
                  <a:lnTo>
                    <a:pt x="1698" y="1844"/>
                  </a:lnTo>
                  <a:lnTo>
                    <a:pt x="1722" y="1811"/>
                  </a:lnTo>
                  <a:lnTo>
                    <a:pt x="1749" y="1776"/>
                  </a:lnTo>
                  <a:lnTo>
                    <a:pt x="1765" y="1764"/>
                  </a:lnTo>
                  <a:lnTo>
                    <a:pt x="1784" y="1754"/>
                  </a:lnTo>
                  <a:lnTo>
                    <a:pt x="1804" y="1747"/>
                  </a:lnTo>
                  <a:lnTo>
                    <a:pt x="1822" y="1738"/>
                  </a:lnTo>
                  <a:lnTo>
                    <a:pt x="1838" y="1725"/>
                  </a:lnTo>
                  <a:lnTo>
                    <a:pt x="1842" y="1707"/>
                  </a:lnTo>
                  <a:lnTo>
                    <a:pt x="1829" y="1684"/>
                  </a:lnTo>
                  <a:lnTo>
                    <a:pt x="1811" y="1665"/>
                  </a:lnTo>
                  <a:lnTo>
                    <a:pt x="1787" y="1649"/>
                  </a:lnTo>
                  <a:lnTo>
                    <a:pt x="1760" y="1638"/>
                  </a:lnTo>
                  <a:lnTo>
                    <a:pt x="1727" y="1634"/>
                  </a:lnTo>
                  <a:close/>
                  <a:moveTo>
                    <a:pt x="1887" y="1344"/>
                  </a:moveTo>
                  <a:lnTo>
                    <a:pt x="1869" y="1358"/>
                  </a:lnTo>
                  <a:lnTo>
                    <a:pt x="1860" y="1373"/>
                  </a:lnTo>
                  <a:lnTo>
                    <a:pt x="1860" y="1387"/>
                  </a:lnTo>
                  <a:lnTo>
                    <a:pt x="1867" y="1405"/>
                  </a:lnTo>
                  <a:lnTo>
                    <a:pt x="1880" y="1424"/>
                  </a:lnTo>
                  <a:lnTo>
                    <a:pt x="1825" y="1549"/>
                  </a:lnTo>
                  <a:lnTo>
                    <a:pt x="1815" y="1558"/>
                  </a:lnTo>
                  <a:lnTo>
                    <a:pt x="1798" y="1565"/>
                  </a:lnTo>
                  <a:lnTo>
                    <a:pt x="1784" y="1573"/>
                  </a:lnTo>
                  <a:lnTo>
                    <a:pt x="1771" y="1584"/>
                  </a:lnTo>
                  <a:lnTo>
                    <a:pt x="1765" y="1594"/>
                  </a:lnTo>
                  <a:lnTo>
                    <a:pt x="1780" y="1609"/>
                  </a:lnTo>
                  <a:lnTo>
                    <a:pt x="1798" y="1622"/>
                  </a:lnTo>
                  <a:lnTo>
                    <a:pt x="1820" y="1633"/>
                  </a:lnTo>
                  <a:lnTo>
                    <a:pt x="1842" y="1642"/>
                  </a:lnTo>
                  <a:lnTo>
                    <a:pt x="1867" y="1644"/>
                  </a:lnTo>
                  <a:lnTo>
                    <a:pt x="1891" y="1638"/>
                  </a:lnTo>
                  <a:lnTo>
                    <a:pt x="1893" y="1636"/>
                  </a:lnTo>
                  <a:lnTo>
                    <a:pt x="1895" y="1634"/>
                  </a:lnTo>
                  <a:lnTo>
                    <a:pt x="1895" y="1634"/>
                  </a:lnTo>
                  <a:lnTo>
                    <a:pt x="1896" y="1634"/>
                  </a:lnTo>
                  <a:lnTo>
                    <a:pt x="1896" y="1634"/>
                  </a:lnTo>
                  <a:lnTo>
                    <a:pt x="1896" y="1633"/>
                  </a:lnTo>
                  <a:lnTo>
                    <a:pt x="1898" y="1629"/>
                  </a:lnTo>
                  <a:lnTo>
                    <a:pt x="1902" y="1613"/>
                  </a:lnTo>
                  <a:lnTo>
                    <a:pt x="1900" y="1598"/>
                  </a:lnTo>
                  <a:lnTo>
                    <a:pt x="1896" y="1585"/>
                  </a:lnTo>
                  <a:lnTo>
                    <a:pt x="1893" y="1571"/>
                  </a:lnTo>
                  <a:lnTo>
                    <a:pt x="1893" y="1556"/>
                  </a:lnTo>
                  <a:lnTo>
                    <a:pt x="1933" y="1462"/>
                  </a:lnTo>
                  <a:lnTo>
                    <a:pt x="1944" y="1449"/>
                  </a:lnTo>
                  <a:lnTo>
                    <a:pt x="1956" y="1440"/>
                  </a:lnTo>
                  <a:lnTo>
                    <a:pt x="1971" y="1433"/>
                  </a:lnTo>
                  <a:lnTo>
                    <a:pt x="1985" y="1425"/>
                  </a:lnTo>
                  <a:lnTo>
                    <a:pt x="1998" y="1414"/>
                  </a:lnTo>
                  <a:lnTo>
                    <a:pt x="2007" y="1400"/>
                  </a:lnTo>
                  <a:lnTo>
                    <a:pt x="2013" y="1387"/>
                  </a:lnTo>
                  <a:lnTo>
                    <a:pt x="1991" y="1371"/>
                  </a:lnTo>
                  <a:lnTo>
                    <a:pt x="1971" y="1360"/>
                  </a:lnTo>
                  <a:lnTo>
                    <a:pt x="1947" y="1351"/>
                  </a:lnTo>
                  <a:lnTo>
                    <a:pt x="1918" y="1345"/>
                  </a:lnTo>
                  <a:lnTo>
                    <a:pt x="1887" y="1344"/>
                  </a:lnTo>
                  <a:close/>
                  <a:moveTo>
                    <a:pt x="1435" y="1336"/>
                  </a:moveTo>
                  <a:lnTo>
                    <a:pt x="1396" y="1353"/>
                  </a:lnTo>
                  <a:lnTo>
                    <a:pt x="1380" y="1365"/>
                  </a:lnTo>
                  <a:lnTo>
                    <a:pt x="1369" y="1384"/>
                  </a:lnTo>
                  <a:lnTo>
                    <a:pt x="1365" y="1407"/>
                  </a:lnTo>
                  <a:lnTo>
                    <a:pt x="1369" y="1434"/>
                  </a:lnTo>
                  <a:lnTo>
                    <a:pt x="1380" y="1484"/>
                  </a:lnTo>
                  <a:lnTo>
                    <a:pt x="1385" y="1527"/>
                  </a:lnTo>
                  <a:lnTo>
                    <a:pt x="1385" y="1567"/>
                  </a:lnTo>
                  <a:lnTo>
                    <a:pt x="1382" y="1605"/>
                  </a:lnTo>
                  <a:lnTo>
                    <a:pt x="1375" y="1644"/>
                  </a:lnTo>
                  <a:lnTo>
                    <a:pt x="1365" y="1680"/>
                  </a:lnTo>
                  <a:lnTo>
                    <a:pt x="1356" y="1720"/>
                  </a:lnTo>
                  <a:lnTo>
                    <a:pt x="1345" y="1762"/>
                  </a:lnTo>
                  <a:lnTo>
                    <a:pt x="1335" y="1805"/>
                  </a:lnTo>
                  <a:lnTo>
                    <a:pt x="1315" y="1818"/>
                  </a:lnTo>
                  <a:lnTo>
                    <a:pt x="1289" y="1784"/>
                  </a:lnTo>
                  <a:lnTo>
                    <a:pt x="1275" y="1747"/>
                  </a:lnTo>
                  <a:lnTo>
                    <a:pt x="1265" y="1709"/>
                  </a:lnTo>
                  <a:lnTo>
                    <a:pt x="1264" y="1669"/>
                  </a:lnTo>
                  <a:lnTo>
                    <a:pt x="1265" y="1627"/>
                  </a:lnTo>
                  <a:lnTo>
                    <a:pt x="1271" y="1585"/>
                  </a:lnTo>
                  <a:lnTo>
                    <a:pt x="1276" y="1544"/>
                  </a:lnTo>
                  <a:lnTo>
                    <a:pt x="1284" y="1504"/>
                  </a:lnTo>
                  <a:lnTo>
                    <a:pt x="1289" y="1465"/>
                  </a:lnTo>
                  <a:lnTo>
                    <a:pt x="1291" y="1427"/>
                  </a:lnTo>
                  <a:lnTo>
                    <a:pt x="1289" y="1393"/>
                  </a:lnTo>
                  <a:lnTo>
                    <a:pt x="1282" y="1360"/>
                  </a:lnTo>
                  <a:lnTo>
                    <a:pt x="1264" y="1351"/>
                  </a:lnTo>
                  <a:lnTo>
                    <a:pt x="1240" y="1345"/>
                  </a:lnTo>
                  <a:lnTo>
                    <a:pt x="1216" y="1344"/>
                  </a:lnTo>
                  <a:lnTo>
                    <a:pt x="1191" y="1347"/>
                  </a:lnTo>
                  <a:lnTo>
                    <a:pt x="1169" y="1356"/>
                  </a:lnTo>
                  <a:lnTo>
                    <a:pt x="1149" y="1371"/>
                  </a:lnTo>
                  <a:lnTo>
                    <a:pt x="1135" y="1391"/>
                  </a:lnTo>
                  <a:lnTo>
                    <a:pt x="1138" y="1418"/>
                  </a:lnTo>
                  <a:lnTo>
                    <a:pt x="1147" y="1440"/>
                  </a:lnTo>
                  <a:lnTo>
                    <a:pt x="1158" y="1454"/>
                  </a:lnTo>
                  <a:lnTo>
                    <a:pt x="1171" y="1469"/>
                  </a:lnTo>
                  <a:lnTo>
                    <a:pt x="1184" y="1484"/>
                  </a:lnTo>
                  <a:lnTo>
                    <a:pt x="1193" y="1502"/>
                  </a:lnTo>
                  <a:lnTo>
                    <a:pt x="1204" y="1534"/>
                  </a:lnTo>
                  <a:lnTo>
                    <a:pt x="1211" y="1574"/>
                  </a:lnTo>
                  <a:lnTo>
                    <a:pt x="1213" y="1616"/>
                  </a:lnTo>
                  <a:lnTo>
                    <a:pt x="1211" y="1660"/>
                  </a:lnTo>
                  <a:lnTo>
                    <a:pt x="1207" y="1704"/>
                  </a:lnTo>
                  <a:lnTo>
                    <a:pt x="1202" y="1744"/>
                  </a:lnTo>
                  <a:lnTo>
                    <a:pt x="1195" y="1780"/>
                  </a:lnTo>
                  <a:lnTo>
                    <a:pt x="1185" y="1809"/>
                  </a:lnTo>
                  <a:lnTo>
                    <a:pt x="1178" y="1813"/>
                  </a:lnTo>
                  <a:lnTo>
                    <a:pt x="1149" y="1791"/>
                  </a:lnTo>
                  <a:lnTo>
                    <a:pt x="1127" y="1764"/>
                  </a:lnTo>
                  <a:lnTo>
                    <a:pt x="1111" y="1734"/>
                  </a:lnTo>
                  <a:lnTo>
                    <a:pt x="1102" y="1700"/>
                  </a:lnTo>
                  <a:lnTo>
                    <a:pt x="1095" y="1665"/>
                  </a:lnTo>
                  <a:lnTo>
                    <a:pt x="1091" y="1627"/>
                  </a:lnTo>
                  <a:lnTo>
                    <a:pt x="1089" y="1587"/>
                  </a:lnTo>
                  <a:lnTo>
                    <a:pt x="1087" y="1547"/>
                  </a:lnTo>
                  <a:lnTo>
                    <a:pt x="1085" y="1507"/>
                  </a:lnTo>
                  <a:lnTo>
                    <a:pt x="1082" y="1467"/>
                  </a:lnTo>
                  <a:lnTo>
                    <a:pt x="1075" y="1427"/>
                  </a:lnTo>
                  <a:lnTo>
                    <a:pt x="1058" y="1420"/>
                  </a:lnTo>
                  <a:lnTo>
                    <a:pt x="1038" y="1416"/>
                  </a:lnTo>
                  <a:lnTo>
                    <a:pt x="1015" y="1420"/>
                  </a:lnTo>
                  <a:lnTo>
                    <a:pt x="991" y="1425"/>
                  </a:lnTo>
                  <a:lnTo>
                    <a:pt x="969" y="1434"/>
                  </a:lnTo>
                  <a:lnTo>
                    <a:pt x="953" y="1444"/>
                  </a:lnTo>
                  <a:lnTo>
                    <a:pt x="947" y="1453"/>
                  </a:lnTo>
                  <a:lnTo>
                    <a:pt x="947" y="1469"/>
                  </a:lnTo>
                  <a:lnTo>
                    <a:pt x="955" y="1491"/>
                  </a:lnTo>
                  <a:lnTo>
                    <a:pt x="965" y="1514"/>
                  </a:lnTo>
                  <a:lnTo>
                    <a:pt x="980" y="1544"/>
                  </a:lnTo>
                  <a:lnTo>
                    <a:pt x="998" y="1573"/>
                  </a:lnTo>
                  <a:lnTo>
                    <a:pt x="1016" y="1605"/>
                  </a:lnTo>
                  <a:lnTo>
                    <a:pt x="1033" y="1638"/>
                  </a:lnTo>
                  <a:lnTo>
                    <a:pt x="1049" y="1673"/>
                  </a:lnTo>
                  <a:lnTo>
                    <a:pt x="1062" y="1705"/>
                  </a:lnTo>
                  <a:lnTo>
                    <a:pt x="1071" y="1738"/>
                  </a:lnTo>
                  <a:lnTo>
                    <a:pt x="1075" y="1769"/>
                  </a:lnTo>
                  <a:lnTo>
                    <a:pt x="1073" y="1796"/>
                  </a:lnTo>
                  <a:lnTo>
                    <a:pt x="1062" y="1822"/>
                  </a:lnTo>
                  <a:lnTo>
                    <a:pt x="1058" y="1825"/>
                  </a:lnTo>
                  <a:lnTo>
                    <a:pt x="1056" y="1827"/>
                  </a:lnTo>
                  <a:lnTo>
                    <a:pt x="1055" y="1829"/>
                  </a:lnTo>
                  <a:lnTo>
                    <a:pt x="1053" y="1829"/>
                  </a:lnTo>
                  <a:lnTo>
                    <a:pt x="1051" y="1831"/>
                  </a:lnTo>
                  <a:lnTo>
                    <a:pt x="1047" y="1831"/>
                  </a:lnTo>
                  <a:lnTo>
                    <a:pt x="1042" y="1833"/>
                  </a:lnTo>
                  <a:lnTo>
                    <a:pt x="1015" y="1814"/>
                  </a:lnTo>
                  <a:lnTo>
                    <a:pt x="995" y="1791"/>
                  </a:lnTo>
                  <a:lnTo>
                    <a:pt x="980" y="1764"/>
                  </a:lnTo>
                  <a:lnTo>
                    <a:pt x="969" y="1733"/>
                  </a:lnTo>
                  <a:lnTo>
                    <a:pt x="960" y="1700"/>
                  </a:lnTo>
                  <a:lnTo>
                    <a:pt x="953" y="1665"/>
                  </a:lnTo>
                  <a:lnTo>
                    <a:pt x="947" y="1631"/>
                  </a:lnTo>
                  <a:lnTo>
                    <a:pt x="940" y="1596"/>
                  </a:lnTo>
                  <a:lnTo>
                    <a:pt x="931" y="1564"/>
                  </a:lnTo>
                  <a:lnTo>
                    <a:pt x="920" y="1533"/>
                  </a:lnTo>
                  <a:lnTo>
                    <a:pt x="904" y="1505"/>
                  </a:lnTo>
                  <a:lnTo>
                    <a:pt x="871" y="1500"/>
                  </a:lnTo>
                  <a:lnTo>
                    <a:pt x="840" y="1502"/>
                  </a:lnTo>
                  <a:lnTo>
                    <a:pt x="807" y="1505"/>
                  </a:lnTo>
                  <a:lnTo>
                    <a:pt x="798" y="1527"/>
                  </a:lnTo>
                  <a:lnTo>
                    <a:pt x="800" y="1549"/>
                  </a:lnTo>
                  <a:lnTo>
                    <a:pt x="807" y="1569"/>
                  </a:lnTo>
                  <a:lnTo>
                    <a:pt x="822" y="1587"/>
                  </a:lnTo>
                  <a:lnTo>
                    <a:pt x="849" y="1618"/>
                  </a:lnTo>
                  <a:lnTo>
                    <a:pt x="876" y="1649"/>
                  </a:lnTo>
                  <a:lnTo>
                    <a:pt x="902" y="1680"/>
                  </a:lnTo>
                  <a:lnTo>
                    <a:pt x="925" y="1716"/>
                  </a:lnTo>
                  <a:lnTo>
                    <a:pt x="945" y="1756"/>
                  </a:lnTo>
                  <a:lnTo>
                    <a:pt x="985" y="1920"/>
                  </a:lnTo>
                  <a:lnTo>
                    <a:pt x="989" y="1925"/>
                  </a:lnTo>
                  <a:lnTo>
                    <a:pt x="995" y="1929"/>
                  </a:lnTo>
                  <a:lnTo>
                    <a:pt x="1000" y="1933"/>
                  </a:lnTo>
                  <a:lnTo>
                    <a:pt x="1005" y="1934"/>
                  </a:lnTo>
                  <a:lnTo>
                    <a:pt x="1013" y="1938"/>
                  </a:lnTo>
                  <a:lnTo>
                    <a:pt x="1064" y="1925"/>
                  </a:lnTo>
                  <a:lnTo>
                    <a:pt x="1115" y="1913"/>
                  </a:lnTo>
                  <a:lnTo>
                    <a:pt x="1169" y="1900"/>
                  </a:lnTo>
                  <a:lnTo>
                    <a:pt x="1216" y="1894"/>
                  </a:lnTo>
                  <a:lnTo>
                    <a:pt x="1267" y="1893"/>
                  </a:lnTo>
                  <a:lnTo>
                    <a:pt x="1316" y="1891"/>
                  </a:lnTo>
                  <a:lnTo>
                    <a:pt x="1365" y="1889"/>
                  </a:lnTo>
                  <a:lnTo>
                    <a:pt x="1409" y="1884"/>
                  </a:lnTo>
                  <a:lnTo>
                    <a:pt x="1451" y="1874"/>
                  </a:lnTo>
                  <a:lnTo>
                    <a:pt x="1453" y="1836"/>
                  </a:lnTo>
                  <a:lnTo>
                    <a:pt x="1451" y="1796"/>
                  </a:lnTo>
                  <a:lnTo>
                    <a:pt x="1444" y="1754"/>
                  </a:lnTo>
                  <a:lnTo>
                    <a:pt x="1438" y="1709"/>
                  </a:lnTo>
                  <a:lnTo>
                    <a:pt x="1438" y="1662"/>
                  </a:lnTo>
                  <a:lnTo>
                    <a:pt x="1444" y="1611"/>
                  </a:lnTo>
                  <a:lnTo>
                    <a:pt x="1453" y="1582"/>
                  </a:lnTo>
                  <a:lnTo>
                    <a:pt x="1465" y="1551"/>
                  </a:lnTo>
                  <a:lnTo>
                    <a:pt x="1480" y="1520"/>
                  </a:lnTo>
                  <a:lnTo>
                    <a:pt x="1495" y="1487"/>
                  </a:lnTo>
                  <a:lnTo>
                    <a:pt x="1507" y="1456"/>
                  </a:lnTo>
                  <a:lnTo>
                    <a:pt x="1516" y="1424"/>
                  </a:lnTo>
                  <a:lnTo>
                    <a:pt x="1522" y="1393"/>
                  </a:lnTo>
                  <a:lnTo>
                    <a:pt x="1518" y="1364"/>
                  </a:lnTo>
                  <a:lnTo>
                    <a:pt x="1505" y="1344"/>
                  </a:lnTo>
                  <a:lnTo>
                    <a:pt x="1435" y="1336"/>
                  </a:lnTo>
                  <a:close/>
                  <a:moveTo>
                    <a:pt x="695" y="1220"/>
                  </a:moveTo>
                  <a:lnTo>
                    <a:pt x="675" y="1233"/>
                  </a:lnTo>
                  <a:lnTo>
                    <a:pt x="655" y="1244"/>
                  </a:lnTo>
                  <a:lnTo>
                    <a:pt x="638" y="1256"/>
                  </a:lnTo>
                  <a:lnTo>
                    <a:pt x="622" y="1271"/>
                  </a:lnTo>
                  <a:lnTo>
                    <a:pt x="611" y="1293"/>
                  </a:lnTo>
                  <a:lnTo>
                    <a:pt x="689" y="1353"/>
                  </a:lnTo>
                  <a:lnTo>
                    <a:pt x="745" y="1420"/>
                  </a:lnTo>
                  <a:lnTo>
                    <a:pt x="740" y="1478"/>
                  </a:lnTo>
                  <a:lnTo>
                    <a:pt x="762" y="1485"/>
                  </a:lnTo>
                  <a:lnTo>
                    <a:pt x="785" y="1484"/>
                  </a:lnTo>
                  <a:lnTo>
                    <a:pt x="807" y="1474"/>
                  </a:lnTo>
                  <a:lnTo>
                    <a:pt x="827" y="1462"/>
                  </a:lnTo>
                  <a:lnTo>
                    <a:pt x="844" y="1444"/>
                  </a:lnTo>
                  <a:lnTo>
                    <a:pt x="856" y="1427"/>
                  </a:lnTo>
                  <a:lnTo>
                    <a:pt x="844" y="1413"/>
                  </a:lnTo>
                  <a:lnTo>
                    <a:pt x="831" y="1405"/>
                  </a:lnTo>
                  <a:lnTo>
                    <a:pt x="816" y="1398"/>
                  </a:lnTo>
                  <a:lnTo>
                    <a:pt x="800" y="1393"/>
                  </a:lnTo>
                  <a:lnTo>
                    <a:pt x="784" y="1384"/>
                  </a:lnTo>
                  <a:lnTo>
                    <a:pt x="765" y="1365"/>
                  </a:lnTo>
                  <a:lnTo>
                    <a:pt x="751" y="1342"/>
                  </a:lnTo>
                  <a:lnTo>
                    <a:pt x="742" y="1316"/>
                  </a:lnTo>
                  <a:lnTo>
                    <a:pt x="736" y="1287"/>
                  </a:lnTo>
                  <a:lnTo>
                    <a:pt x="731" y="1258"/>
                  </a:lnTo>
                  <a:lnTo>
                    <a:pt x="725" y="1233"/>
                  </a:lnTo>
                  <a:lnTo>
                    <a:pt x="695" y="1220"/>
                  </a:lnTo>
                  <a:close/>
                  <a:moveTo>
                    <a:pt x="1940" y="1136"/>
                  </a:moveTo>
                  <a:lnTo>
                    <a:pt x="1925" y="1156"/>
                  </a:lnTo>
                  <a:lnTo>
                    <a:pt x="1915" y="1184"/>
                  </a:lnTo>
                  <a:lnTo>
                    <a:pt x="1909" y="1214"/>
                  </a:lnTo>
                  <a:lnTo>
                    <a:pt x="1905" y="1244"/>
                  </a:lnTo>
                  <a:lnTo>
                    <a:pt x="1904" y="1274"/>
                  </a:lnTo>
                  <a:lnTo>
                    <a:pt x="1905" y="1300"/>
                  </a:lnTo>
                  <a:lnTo>
                    <a:pt x="1925" y="1316"/>
                  </a:lnTo>
                  <a:lnTo>
                    <a:pt x="1964" y="1316"/>
                  </a:lnTo>
                  <a:lnTo>
                    <a:pt x="1978" y="1304"/>
                  </a:lnTo>
                  <a:lnTo>
                    <a:pt x="1987" y="1285"/>
                  </a:lnTo>
                  <a:lnTo>
                    <a:pt x="1991" y="1265"/>
                  </a:lnTo>
                  <a:lnTo>
                    <a:pt x="1991" y="1242"/>
                  </a:lnTo>
                  <a:lnTo>
                    <a:pt x="1987" y="1218"/>
                  </a:lnTo>
                  <a:lnTo>
                    <a:pt x="1984" y="1194"/>
                  </a:lnTo>
                  <a:lnTo>
                    <a:pt x="1978" y="1173"/>
                  </a:lnTo>
                  <a:lnTo>
                    <a:pt x="1973" y="1153"/>
                  </a:lnTo>
                  <a:lnTo>
                    <a:pt x="1940" y="1136"/>
                  </a:lnTo>
                  <a:close/>
                  <a:moveTo>
                    <a:pt x="887" y="1062"/>
                  </a:moveTo>
                  <a:lnTo>
                    <a:pt x="865" y="1078"/>
                  </a:lnTo>
                  <a:lnTo>
                    <a:pt x="853" y="1094"/>
                  </a:lnTo>
                  <a:lnTo>
                    <a:pt x="847" y="1109"/>
                  </a:lnTo>
                  <a:lnTo>
                    <a:pt x="849" y="1122"/>
                  </a:lnTo>
                  <a:lnTo>
                    <a:pt x="856" y="1136"/>
                  </a:lnTo>
                  <a:lnTo>
                    <a:pt x="865" y="1151"/>
                  </a:lnTo>
                  <a:lnTo>
                    <a:pt x="878" y="1165"/>
                  </a:lnTo>
                  <a:lnTo>
                    <a:pt x="893" y="1182"/>
                  </a:lnTo>
                  <a:lnTo>
                    <a:pt x="905" y="1200"/>
                  </a:lnTo>
                  <a:lnTo>
                    <a:pt x="916" y="1220"/>
                  </a:lnTo>
                  <a:lnTo>
                    <a:pt x="925" y="1240"/>
                  </a:lnTo>
                  <a:lnTo>
                    <a:pt x="927" y="1267"/>
                  </a:lnTo>
                  <a:lnTo>
                    <a:pt x="925" y="1293"/>
                  </a:lnTo>
                  <a:lnTo>
                    <a:pt x="920" y="1316"/>
                  </a:lnTo>
                  <a:lnTo>
                    <a:pt x="916" y="1338"/>
                  </a:lnTo>
                  <a:lnTo>
                    <a:pt x="916" y="1358"/>
                  </a:lnTo>
                  <a:lnTo>
                    <a:pt x="922" y="1376"/>
                  </a:lnTo>
                  <a:lnTo>
                    <a:pt x="925" y="1380"/>
                  </a:lnTo>
                  <a:lnTo>
                    <a:pt x="929" y="1384"/>
                  </a:lnTo>
                  <a:lnTo>
                    <a:pt x="933" y="1387"/>
                  </a:lnTo>
                  <a:lnTo>
                    <a:pt x="936" y="1389"/>
                  </a:lnTo>
                  <a:lnTo>
                    <a:pt x="940" y="1389"/>
                  </a:lnTo>
                  <a:lnTo>
                    <a:pt x="947" y="1391"/>
                  </a:lnTo>
                  <a:lnTo>
                    <a:pt x="971" y="1393"/>
                  </a:lnTo>
                  <a:lnTo>
                    <a:pt x="993" y="1387"/>
                  </a:lnTo>
                  <a:lnTo>
                    <a:pt x="1011" y="1374"/>
                  </a:lnTo>
                  <a:lnTo>
                    <a:pt x="1025" y="1358"/>
                  </a:lnTo>
                  <a:lnTo>
                    <a:pt x="1036" y="1340"/>
                  </a:lnTo>
                  <a:lnTo>
                    <a:pt x="1020" y="1318"/>
                  </a:lnTo>
                  <a:lnTo>
                    <a:pt x="1005" y="1300"/>
                  </a:lnTo>
                  <a:lnTo>
                    <a:pt x="989" y="1282"/>
                  </a:lnTo>
                  <a:lnTo>
                    <a:pt x="976" y="1260"/>
                  </a:lnTo>
                  <a:lnTo>
                    <a:pt x="964" y="1236"/>
                  </a:lnTo>
                  <a:lnTo>
                    <a:pt x="955" y="1204"/>
                  </a:lnTo>
                  <a:lnTo>
                    <a:pt x="951" y="1180"/>
                  </a:lnTo>
                  <a:lnTo>
                    <a:pt x="955" y="1158"/>
                  </a:lnTo>
                  <a:lnTo>
                    <a:pt x="958" y="1140"/>
                  </a:lnTo>
                  <a:lnTo>
                    <a:pt x="964" y="1122"/>
                  </a:lnTo>
                  <a:lnTo>
                    <a:pt x="965" y="1105"/>
                  </a:lnTo>
                  <a:lnTo>
                    <a:pt x="960" y="1087"/>
                  </a:lnTo>
                  <a:lnTo>
                    <a:pt x="949" y="1074"/>
                  </a:lnTo>
                  <a:lnTo>
                    <a:pt x="933" y="1065"/>
                  </a:lnTo>
                  <a:lnTo>
                    <a:pt x="913" y="1064"/>
                  </a:lnTo>
                  <a:lnTo>
                    <a:pt x="887" y="1062"/>
                  </a:lnTo>
                  <a:close/>
                  <a:moveTo>
                    <a:pt x="560" y="1009"/>
                  </a:moveTo>
                  <a:lnTo>
                    <a:pt x="544" y="1018"/>
                  </a:lnTo>
                  <a:lnTo>
                    <a:pt x="529" y="1027"/>
                  </a:lnTo>
                  <a:lnTo>
                    <a:pt x="516" y="1036"/>
                  </a:lnTo>
                  <a:lnTo>
                    <a:pt x="505" y="1051"/>
                  </a:lnTo>
                  <a:lnTo>
                    <a:pt x="591" y="1156"/>
                  </a:lnTo>
                  <a:lnTo>
                    <a:pt x="593" y="1171"/>
                  </a:lnTo>
                  <a:lnTo>
                    <a:pt x="593" y="1184"/>
                  </a:lnTo>
                  <a:lnTo>
                    <a:pt x="591" y="1196"/>
                  </a:lnTo>
                  <a:lnTo>
                    <a:pt x="589" y="1207"/>
                  </a:lnTo>
                  <a:lnTo>
                    <a:pt x="593" y="1220"/>
                  </a:lnTo>
                  <a:lnTo>
                    <a:pt x="656" y="1204"/>
                  </a:lnTo>
                  <a:lnTo>
                    <a:pt x="673" y="1173"/>
                  </a:lnTo>
                  <a:lnTo>
                    <a:pt x="647" y="1154"/>
                  </a:lnTo>
                  <a:lnTo>
                    <a:pt x="627" y="1136"/>
                  </a:lnTo>
                  <a:lnTo>
                    <a:pt x="615" y="1114"/>
                  </a:lnTo>
                  <a:lnTo>
                    <a:pt x="605" y="1091"/>
                  </a:lnTo>
                  <a:lnTo>
                    <a:pt x="600" y="1060"/>
                  </a:lnTo>
                  <a:lnTo>
                    <a:pt x="598" y="1022"/>
                  </a:lnTo>
                  <a:lnTo>
                    <a:pt x="585" y="1014"/>
                  </a:lnTo>
                  <a:lnTo>
                    <a:pt x="560" y="1009"/>
                  </a:lnTo>
                  <a:close/>
                  <a:moveTo>
                    <a:pt x="1445" y="969"/>
                  </a:moveTo>
                  <a:lnTo>
                    <a:pt x="1429" y="976"/>
                  </a:lnTo>
                  <a:lnTo>
                    <a:pt x="1416" y="980"/>
                  </a:lnTo>
                  <a:lnTo>
                    <a:pt x="1416" y="1016"/>
                  </a:lnTo>
                  <a:lnTo>
                    <a:pt x="1420" y="1045"/>
                  </a:lnTo>
                  <a:lnTo>
                    <a:pt x="1424" y="1073"/>
                  </a:lnTo>
                  <a:lnTo>
                    <a:pt x="1427" y="1096"/>
                  </a:lnTo>
                  <a:lnTo>
                    <a:pt x="1429" y="1118"/>
                  </a:lnTo>
                  <a:lnTo>
                    <a:pt x="1429" y="1142"/>
                  </a:lnTo>
                  <a:lnTo>
                    <a:pt x="1425" y="1165"/>
                  </a:lnTo>
                  <a:lnTo>
                    <a:pt x="1418" y="1191"/>
                  </a:lnTo>
                  <a:lnTo>
                    <a:pt x="1405" y="1220"/>
                  </a:lnTo>
                  <a:lnTo>
                    <a:pt x="1387" y="1253"/>
                  </a:lnTo>
                  <a:lnTo>
                    <a:pt x="1387" y="1276"/>
                  </a:lnTo>
                  <a:lnTo>
                    <a:pt x="1398" y="1285"/>
                  </a:lnTo>
                  <a:lnTo>
                    <a:pt x="1415" y="1294"/>
                  </a:lnTo>
                  <a:lnTo>
                    <a:pt x="1435" y="1302"/>
                  </a:lnTo>
                  <a:lnTo>
                    <a:pt x="1458" y="1305"/>
                  </a:lnTo>
                  <a:lnTo>
                    <a:pt x="1482" y="1309"/>
                  </a:lnTo>
                  <a:lnTo>
                    <a:pt x="1504" y="1309"/>
                  </a:lnTo>
                  <a:lnTo>
                    <a:pt x="1520" y="1305"/>
                  </a:lnTo>
                  <a:lnTo>
                    <a:pt x="1533" y="1296"/>
                  </a:lnTo>
                  <a:lnTo>
                    <a:pt x="1536" y="1282"/>
                  </a:lnTo>
                  <a:lnTo>
                    <a:pt x="1535" y="1265"/>
                  </a:lnTo>
                  <a:lnTo>
                    <a:pt x="1527" y="1249"/>
                  </a:lnTo>
                  <a:lnTo>
                    <a:pt x="1518" y="1231"/>
                  </a:lnTo>
                  <a:lnTo>
                    <a:pt x="1509" y="1213"/>
                  </a:lnTo>
                  <a:lnTo>
                    <a:pt x="1502" y="1196"/>
                  </a:lnTo>
                  <a:lnTo>
                    <a:pt x="1498" y="1180"/>
                  </a:lnTo>
                  <a:lnTo>
                    <a:pt x="1502" y="1160"/>
                  </a:lnTo>
                  <a:lnTo>
                    <a:pt x="1509" y="1136"/>
                  </a:lnTo>
                  <a:lnTo>
                    <a:pt x="1518" y="1111"/>
                  </a:lnTo>
                  <a:lnTo>
                    <a:pt x="1527" y="1087"/>
                  </a:lnTo>
                  <a:lnTo>
                    <a:pt x="1536" y="1062"/>
                  </a:lnTo>
                  <a:lnTo>
                    <a:pt x="1545" y="1040"/>
                  </a:lnTo>
                  <a:lnTo>
                    <a:pt x="1553" y="1022"/>
                  </a:lnTo>
                  <a:lnTo>
                    <a:pt x="1556" y="1009"/>
                  </a:lnTo>
                  <a:lnTo>
                    <a:pt x="1556" y="1002"/>
                  </a:lnTo>
                  <a:lnTo>
                    <a:pt x="1544" y="987"/>
                  </a:lnTo>
                  <a:lnTo>
                    <a:pt x="1524" y="978"/>
                  </a:lnTo>
                  <a:lnTo>
                    <a:pt x="1498" y="973"/>
                  </a:lnTo>
                  <a:lnTo>
                    <a:pt x="1471" y="971"/>
                  </a:lnTo>
                  <a:lnTo>
                    <a:pt x="1445" y="969"/>
                  </a:lnTo>
                  <a:close/>
                  <a:moveTo>
                    <a:pt x="1178" y="964"/>
                  </a:moveTo>
                  <a:lnTo>
                    <a:pt x="1127" y="976"/>
                  </a:lnTo>
                  <a:lnTo>
                    <a:pt x="1122" y="993"/>
                  </a:lnTo>
                  <a:lnTo>
                    <a:pt x="1122" y="1014"/>
                  </a:lnTo>
                  <a:lnTo>
                    <a:pt x="1125" y="1040"/>
                  </a:lnTo>
                  <a:lnTo>
                    <a:pt x="1133" y="1067"/>
                  </a:lnTo>
                  <a:lnTo>
                    <a:pt x="1142" y="1094"/>
                  </a:lnTo>
                  <a:lnTo>
                    <a:pt x="1149" y="1124"/>
                  </a:lnTo>
                  <a:lnTo>
                    <a:pt x="1156" y="1151"/>
                  </a:lnTo>
                  <a:lnTo>
                    <a:pt x="1162" y="1178"/>
                  </a:lnTo>
                  <a:lnTo>
                    <a:pt x="1162" y="1200"/>
                  </a:lnTo>
                  <a:lnTo>
                    <a:pt x="1160" y="1216"/>
                  </a:lnTo>
                  <a:lnTo>
                    <a:pt x="1153" y="1229"/>
                  </a:lnTo>
                  <a:lnTo>
                    <a:pt x="1144" y="1240"/>
                  </a:lnTo>
                  <a:lnTo>
                    <a:pt x="1135" y="1251"/>
                  </a:lnTo>
                  <a:lnTo>
                    <a:pt x="1127" y="1264"/>
                  </a:lnTo>
                  <a:lnTo>
                    <a:pt x="1125" y="1284"/>
                  </a:lnTo>
                  <a:lnTo>
                    <a:pt x="1144" y="1293"/>
                  </a:lnTo>
                  <a:lnTo>
                    <a:pt x="1165" y="1298"/>
                  </a:lnTo>
                  <a:lnTo>
                    <a:pt x="1191" y="1302"/>
                  </a:lnTo>
                  <a:lnTo>
                    <a:pt x="1216" y="1304"/>
                  </a:lnTo>
                  <a:lnTo>
                    <a:pt x="1240" y="1300"/>
                  </a:lnTo>
                  <a:lnTo>
                    <a:pt x="1260" y="1293"/>
                  </a:lnTo>
                  <a:lnTo>
                    <a:pt x="1273" y="1284"/>
                  </a:lnTo>
                  <a:lnTo>
                    <a:pt x="1269" y="1260"/>
                  </a:lnTo>
                  <a:lnTo>
                    <a:pt x="1262" y="1242"/>
                  </a:lnTo>
                  <a:lnTo>
                    <a:pt x="1253" y="1224"/>
                  </a:lnTo>
                  <a:lnTo>
                    <a:pt x="1242" y="1207"/>
                  </a:lnTo>
                  <a:lnTo>
                    <a:pt x="1233" y="1189"/>
                  </a:lnTo>
                  <a:lnTo>
                    <a:pt x="1227" y="1167"/>
                  </a:lnTo>
                  <a:lnTo>
                    <a:pt x="1222" y="1136"/>
                  </a:lnTo>
                  <a:lnTo>
                    <a:pt x="1224" y="1107"/>
                  </a:lnTo>
                  <a:lnTo>
                    <a:pt x="1229" y="1082"/>
                  </a:lnTo>
                  <a:lnTo>
                    <a:pt x="1238" y="1058"/>
                  </a:lnTo>
                  <a:lnTo>
                    <a:pt x="1247" y="1036"/>
                  </a:lnTo>
                  <a:lnTo>
                    <a:pt x="1258" y="1014"/>
                  </a:lnTo>
                  <a:lnTo>
                    <a:pt x="1265" y="993"/>
                  </a:lnTo>
                  <a:lnTo>
                    <a:pt x="1260" y="985"/>
                  </a:lnTo>
                  <a:lnTo>
                    <a:pt x="1178" y="964"/>
                  </a:lnTo>
                  <a:close/>
                  <a:moveTo>
                    <a:pt x="493" y="804"/>
                  </a:moveTo>
                  <a:lnTo>
                    <a:pt x="480" y="820"/>
                  </a:lnTo>
                  <a:lnTo>
                    <a:pt x="491" y="902"/>
                  </a:lnTo>
                  <a:lnTo>
                    <a:pt x="489" y="916"/>
                  </a:lnTo>
                  <a:lnTo>
                    <a:pt x="484" y="927"/>
                  </a:lnTo>
                  <a:lnTo>
                    <a:pt x="480" y="940"/>
                  </a:lnTo>
                  <a:lnTo>
                    <a:pt x="480" y="956"/>
                  </a:lnTo>
                  <a:lnTo>
                    <a:pt x="507" y="967"/>
                  </a:lnTo>
                  <a:lnTo>
                    <a:pt x="533" y="969"/>
                  </a:lnTo>
                  <a:lnTo>
                    <a:pt x="564" y="964"/>
                  </a:lnTo>
                  <a:lnTo>
                    <a:pt x="575" y="947"/>
                  </a:lnTo>
                  <a:lnTo>
                    <a:pt x="569" y="934"/>
                  </a:lnTo>
                  <a:lnTo>
                    <a:pt x="562" y="925"/>
                  </a:lnTo>
                  <a:lnTo>
                    <a:pt x="555" y="918"/>
                  </a:lnTo>
                  <a:lnTo>
                    <a:pt x="545" y="911"/>
                  </a:lnTo>
                  <a:lnTo>
                    <a:pt x="540" y="902"/>
                  </a:lnTo>
                  <a:lnTo>
                    <a:pt x="527" y="811"/>
                  </a:lnTo>
                  <a:lnTo>
                    <a:pt x="518" y="807"/>
                  </a:lnTo>
                  <a:lnTo>
                    <a:pt x="507" y="804"/>
                  </a:lnTo>
                  <a:lnTo>
                    <a:pt x="493" y="804"/>
                  </a:lnTo>
                  <a:close/>
                  <a:moveTo>
                    <a:pt x="822" y="798"/>
                  </a:moveTo>
                  <a:lnTo>
                    <a:pt x="765" y="814"/>
                  </a:lnTo>
                  <a:lnTo>
                    <a:pt x="758" y="820"/>
                  </a:lnTo>
                  <a:lnTo>
                    <a:pt x="764" y="847"/>
                  </a:lnTo>
                  <a:lnTo>
                    <a:pt x="773" y="871"/>
                  </a:lnTo>
                  <a:lnTo>
                    <a:pt x="782" y="894"/>
                  </a:lnTo>
                  <a:lnTo>
                    <a:pt x="791" y="916"/>
                  </a:lnTo>
                  <a:lnTo>
                    <a:pt x="798" y="938"/>
                  </a:lnTo>
                  <a:lnTo>
                    <a:pt x="804" y="962"/>
                  </a:lnTo>
                  <a:lnTo>
                    <a:pt x="804" y="987"/>
                  </a:lnTo>
                  <a:lnTo>
                    <a:pt x="796" y="1018"/>
                  </a:lnTo>
                  <a:lnTo>
                    <a:pt x="796" y="1022"/>
                  </a:lnTo>
                  <a:lnTo>
                    <a:pt x="824" y="1029"/>
                  </a:lnTo>
                  <a:lnTo>
                    <a:pt x="849" y="1025"/>
                  </a:lnTo>
                  <a:lnTo>
                    <a:pt x="875" y="1016"/>
                  </a:lnTo>
                  <a:lnTo>
                    <a:pt x="895" y="1005"/>
                  </a:lnTo>
                  <a:lnTo>
                    <a:pt x="895" y="998"/>
                  </a:lnTo>
                  <a:lnTo>
                    <a:pt x="876" y="971"/>
                  </a:lnTo>
                  <a:lnTo>
                    <a:pt x="864" y="949"/>
                  </a:lnTo>
                  <a:lnTo>
                    <a:pt x="855" y="927"/>
                  </a:lnTo>
                  <a:lnTo>
                    <a:pt x="851" y="905"/>
                  </a:lnTo>
                  <a:lnTo>
                    <a:pt x="851" y="880"/>
                  </a:lnTo>
                  <a:lnTo>
                    <a:pt x="851" y="849"/>
                  </a:lnTo>
                  <a:lnTo>
                    <a:pt x="853" y="811"/>
                  </a:lnTo>
                  <a:lnTo>
                    <a:pt x="822" y="798"/>
                  </a:lnTo>
                  <a:close/>
                  <a:moveTo>
                    <a:pt x="1515" y="644"/>
                  </a:moveTo>
                  <a:lnTo>
                    <a:pt x="1480" y="651"/>
                  </a:lnTo>
                  <a:lnTo>
                    <a:pt x="1475" y="669"/>
                  </a:lnTo>
                  <a:lnTo>
                    <a:pt x="1475" y="682"/>
                  </a:lnTo>
                  <a:lnTo>
                    <a:pt x="1478" y="696"/>
                  </a:lnTo>
                  <a:lnTo>
                    <a:pt x="1484" y="711"/>
                  </a:lnTo>
                  <a:lnTo>
                    <a:pt x="1491" y="751"/>
                  </a:lnTo>
                  <a:lnTo>
                    <a:pt x="1491" y="787"/>
                  </a:lnTo>
                  <a:lnTo>
                    <a:pt x="1485" y="822"/>
                  </a:lnTo>
                  <a:lnTo>
                    <a:pt x="1476" y="853"/>
                  </a:lnTo>
                  <a:lnTo>
                    <a:pt x="1462" y="880"/>
                  </a:lnTo>
                  <a:lnTo>
                    <a:pt x="1445" y="907"/>
                  </a:lnTo>
                  <a:lnTo>
                    <a:pt x="1445" y="927"/>
                  </a:lnTo>
                  <a:lnTo>
                    <a:pt x="1465" y="936"/>
                  </a:lnTo>
                  <a:lnTo>
                    <a:pt x="1489" y="942"/>
                  </a:lnTo>
                  <a:lnTo>
                    <a:pt x="1515" y="944"/>
                  </a:lnTo>
                  <a:lnTo>
                    <a:pt x="1540" y="940"/>
                  </a:lnTo>
                  <a:lnTo>
                    <a:pt x="1562" y="927"/>
                  </a:lnTo>
                  <a:lnTo>
                    <a:pt x="1533" y="840"/>
                  </a:lnTo>
                  <a:lnTo>
                    <a:pt x="1533" y="809"/>
                  </a:lnTo>
                  <a:lnTo>
                    <a:pt x="1538" y="778"/>
                  </a:lnTo>
                  <a:lnTo>
                    <a:pt x="1551" y="751"/>
                  </a:lnTo>
                  <a:lnTo>
                    <a:pt x="1564" y="724"/>
                  </a:lnTo>
                  <a:lnTo>
                    <a:pt x="1576" y="696"/>
                  </a:lnTo>
                  <a:lnTo>
                    <a:pt x="1587" y="673"/>
                  </a:lnTo>
                  <a:lnTo>
                    <a:pt x="1580" y="656"/>
                  </a:lnTo>
                  <a:lnTo>
                    <a:pt x="1515" y="644"/>
                  </a:lnTo>
                  <a:close/>
                  <a:moveTo>
                    <a:pt x="1107" y="622"/>
                  </a:moveTo>
                  <a:lnTo>
                    <a:pt x="1091" y="625"/>
                  </a:lnTo>
                  <a:lnTo>
                    <a:pt x="1064" y="656"/>
                  </a:lnTo>
                  <a:lnTo>
                    <a:pt x="1125" y="814"/>
                  </a:lnTo>
                  <a:lnTo>
                    <a:pt x="1129" y="840"/>
                  </a:lnTo>
                  <a:lnTo>
                    <a:pt x="1127" y="860"/>
                  </a:lnTo>
                  <a:lnTo>
                    <a:pt x="1122" y="874"/>
                  </a:lnTo>
                  <a:lnTo>
                    <a:pt x="1118" y="891"/>
                  </a:lnTo>
                  <a:lnTo>
                    <a:pt x="1116" y="907"/>
                  </a:lnTo>
                  <a:lnTo>
                    <a:pt x="1118" y="927"/>
                  </a:lnTo>
                  <a:lnTo>
                    <a:pt x="1142" y="927"/>
                  </a:lnTo>
                  <a:lnTo>
                    <a:pt x="1162" y="924"/>
                  </a:lnTo>
                  <a:lnTo>
                    <a:pt x="1180" y="920"/>
                  </a:lnTo>
                  <a:lnTo>
                    <a:pt x="1196" y="913"/>
                  </a:lnTo>
                  <a:lnTo>
                    <a:pt x="1218" y="907"/>
                  </a:lnTo>
                  <a:lnTo>
                    <a:pt x="1222" y="898"/>
                  </a:lnTo>
                  <a:lnTo>
                    <a:pt x="1225" y="887"/>
                  </a:lnTo>
                  <a:lnTo>
                    <a:pt x="1225" y="873"/>
                  </a:lnTo>
                  <a:lnTo>
                    <a:pt x="1202" y="842"/>
                  </a:lnTo>
                  <a:lnTo>
                    <a:pt x="1185" y="813"/>
                  </a:lnTo>
                  <a:lnTo>
                    <a:pt x="1175" y="784"/>
                  </a:lnTo>
                  <a:lnTo>
                    <a:pt x="1169" y="754"/>
                  </a:lnTo>
                  <a:lnTo>
                    <a:pt x="1169" y="722"/>
                  </a:lnTo>
                  <a:lnTo>
                    <a:pt x="1173" y="685"/>
                  </a:lnTo>
                  <a:lnTo>
                    <a:pt x="1182" y="644"/>
                  </a:lnTo>
                  <a:lnTo>
                    <a:pt x="1160" y="625"/>
                  </a:lnTo>
                  <a:lnTo>
                    <a:pt x="1107" y="622"/>
                  </a:lnTo>
                  <a:close/>
                  <a:moveTo>
                    <a:pt x="762" y="596"/>
                  </a:moveTo>
                  <a:lnTo>
                    <a:pt x="751" y="611"/>
                  </a:lnTo>
                  <a:lnTo>
                    <a:pt x="744" y="633"/>
                  </a:lnTo>
                  <a:lnTo>
                    <a:pt x="738" y="658"/>
                  </a:lnTo>
                  <a:lnTo>
                    <a:pt x="735" y="689"/>
                  </a:lnTo>
                  <a:lnTo>
                    <a:pt x="733" y="718"/>
                  </a:lnTo>
                  <a:lnTo>
                    <a:pt x="735" y="744"/>
                  </a:lnTo>
                  <a:lnTo>
                    <a:pt x="738" y="765"/>
                  </a:lnTo>
                  <a:lnTo>
                    <a:pt x="767" y="769"/>
                  </a:lnTo>
                  <a:lnTo>
                    <a:pt x="793" y="769"/>
                  </a:lnTo>
                  <a:lnTo>
                    <a:pt x="822" y="765"/>
                  </a:lnTo>
                  <a:lnTo>
                    <a:pt x="831" y="753"/>
                  </a:lnTo>
                  <a:lnTo>
                    <a:pt x="825" y="734"/>
                  </a:lnTo>
                  <a:lnTo>
                    <a:pt x="818" y="724"/>
                  </a:lnTo>
                  <a:lnTo>
                    <a:pt x="809" y="716"/>
                  </a:lnTo>
                  <a:lnTo>
                    <a:pt x="802" y="709"/>
                  </a:lnTo>
                  <a:lnTo>
                    <a:pt x="795" y="698"/>
                  </a:lnTo>
                  <a:lnTo>
                    <a:pt x="789" y="680"/>
                  </a:lnTo>
                  <a:lnTo>
                    <a:pt x="791" y="664"/>
                  </a:lnTo>
                  <a:lnTo>
                    <a:pt x="791" y="647"/>
                  </a:lnTo>
                  <a:lnTo>
                    <a:pt x="791" y="631"/>
                  </a:lnTo>
                  <a:lnTo>
                    <a:pt x="784" y="613"/>
                  </a:lnTo>
                  <a:lnTo>
                    <a:pt x="780" y="609"/>
                  </a:lnTo>
                  <a:lnTo>
                    <a:pt x="778" y="605"/>
                  </a:lnTo>
                  <a:lnTo>
                    <a:pt x="775" y="604"/>
                  </a:lnTo>
                  <a:lnTo>
                    <a:pt x="771" y="600"/>
                  </a:lnTo>
                  <a:lnTo>
                    <a:pt x="767" y="598"/>
                  </a:lnTo>
                  <a:lnTo>
                    <a:pt x="762" y="596"/>
                  </a:lnTo>
                  <a:close/>
                  <a:moveTo>
                    <a:pt x="1535" y="433"/>
                  </a:moveTo>
                  <a:lnTo>
                    <a:pt x="1524" y="447"/>
                  </a:lnTo>
                  <a:lnTo>
                    <a:pt x="1520" y="462"/>
                  </a:lnTo>
                  <a:lnTo>
                    <a:pt x="1518" y="476"/>
                  </a:lnTo>
                  <a:lnTo>
                    <a:pt x="1518" y="493"/>
                  </a:lnTo>
                  <a:lnTo>
                    <a:pt x="1516" y="511"/>
                  </a:lnTo>
                  <a:lnTo>
                    <a:pt x="1511" y="533"/>
                  </a:lnTo>
                  <a:lnTo>
                    <a:pt x="1476" y="574"/>
                  </a:lnTo>
                  <a:lnTo>
                    <a:pt x="1475" y="596"/>
                  </a:lnTo>
                  <a:lnTo>
                    <a:pt x="1500" y="607"/>
                  </a:lnTo>
                  <a:lnTo>
                    <a:pt x="1531" y="613"/>
                  </a:lnTo>
                  <a:lnTo>
                    <a:pt x="1564" y="609"/>
                  </a:lnTo>
                  <a:lnTo>
                    <a:pt x="1571" y="609"/>
                  </a:lnTo>
                  <a:lnTo>
                    <a:pt x="1578" y="593"/>
                  </a:lnTo>
                  <a:lnTo>
                    <a:pt x="1580" y="582"/>
                  </a:lnTo>
                  <a:lnTo>
                    <a:pt x="1576" y="573"/>
                  </a:lnTo>
                  <a:lnTo>
                    <a:pt x="1571" y="564"/>
                  </a:lnTo>
                  <a:lnTo>
                    <a:pt x="1564" y="554"/>
                  </a:lnTo>
                  <a:lnTo>
                    <a:pt x="1560" y="540"/>
                  </a:lnTo>
                  <a:lnTo>
                    <a:pt x="1569" y="447"/>
                  </a:lnTo>
                  <a:lnTo>
                    <a:pt x="1535" y="433"/>
                  </a:lnTo>
                  <a:close/>
                  <a:moveTo>
                    <a:pt x="1089" y="416"/>
                  </a:moveTo>
                  <a:lnTo>
                    <a:pt x="1080" y="420"/>
                  </a:lnTo>
                  <a:lnTo>
                    <a:pt x="1071" y="442"/>
                  </a:lnTo>
                  <a:lnTo>
                    <a:pt x="1067" y="465"/>
                  </a:lnTo>
                  <a:lnTo>
                    <a:pt x="1067" y="493"/>
                  </a:lnTo>
                  <a:lnTo>
                    <a:pt x="1065" y="518"/>
                  </a:lnTo>
                  <a:lnTo>
                    <a:pt x="1064" y="544"/>
                  </a:lnTo>
                  <a:lnTo>
                    <a:pt x="1058" y="567"/>
                  </a:lnTo>
                  <a:lnTo>
                    <a:pt x="1069" y="584"/>
                  </a:lnTo>
                  <a:lnTo>
                    <a:pt x="1082" y="596"/>
                  </a:lnTo>
                  <a:lnTo>
                    <a:pt x="1100" y="604"/>
                  </a:lnTo>
                  <a:lnTo>
                    <a:pt x="1120" y="604"/>
                  </a:lnTo>
                  <a:lnTo>
                    <a:pt x="1142" y="596"/>
                  </a:lnTo>
                  <a:lnTo>
                    <a:pt x="1149" y="593"/>
                  </a:lnTo>
                  <a:lnTo>
                    <a:pt x="1153" y="589"/>
                  </a:lnTo>
                  <a:lnTo>
                    <a:pt x="1156" y="585"/>
                  </a:lnTo>
                  <a:lnTo>
                    <a:pt x="1160" y="580"/>
                  </a:lnTo>
                  <a:lnTo>
                    <a:pt x="1164" y="574"/>
                  </a:lnTo>
                  <a:lnTo>
                    <a:pt x="1115" y="420"/>
                  </a:lnTo>
                  <a:lnTo>
                    <a:pt x="1089" y="416"/>
                  </a:lnTo>
                  <a:close/>
                  <a:moveTo>
                    <a:pt x="207" y="160"/>
                  </a:moveTo>
                  <a:lnTo>
                    <a:pt x="2276" y="160"/>
                  </a:lnTo>
                  <a:lnTo>
                    <a:pt x="2291" y="164"/>
                  </a:lnTo>
                  <a:lnTo>
                    <a:pt x="2304" y="173"/>
                  </a:lnTo>
                  <a:lnTo>
                    <a:pt x="2313" y="185"/>
                  </a:lnTo>
                  <a:lnTo>
                    <a:pt x="2316" y="200"/>
                  </a:lnTo>
                  <a:lnTo>
                    <a:pt x="2316" y="2829"/>
                  </a:lnTo>
                  <a:lnTo>
                    <a:pt x="2313" y="2844"/>
                  </a:lnTo>
                  <a:lnTo>
                    <a:pt x="2304" y="2856"/>
                  </a:lnTo>
                  <a:lnTo>
                    <a:pt x="2291" y="2865"/>
                  </a:lnTo>
                  <a:lnTo>
                    <a:pt x="2276" y="2869"/>
                  </a:lnTo>
                  <a:lnTo>
                    <a:pt x="207" y="2869"/>
                  </a:lnTo>
                  <a:lnTo>
                    <a:pt x="193" y="2865"/>
                  </a:lnTo>
                  <a:lnTo>
                    <a:pt x="180" y="2856"/>
                  </a:lnTo>
                  <a:lnTo>
                    <a:pt x="171" y="2844"/>
                  </a:lnTo>
                  <a:lnTo>
                    <a:pt x="167" y="2829"/>
                  </a:lnTo>
                  <a:lnTo>
                    <a:pt x="167" y="200"/>
                  </a:lnTo>
                  <a:lnTo>
                    <a:pt x="171" y="185"/>
                  </a:lnTo>
                  <a:lnTo>
                    <a:pt x="180" y="173"/>
                  </a:lnTo>
                  <a:lnTo>
                    <a:pt x="193" y="164"/>
                  </a:lnTo>
                  <a:lnTo>
                    <a:pt x="207" y="160"/>
                  </a:lnTo>
                  <a:close/>
                  <a:moveTo>
                    <a:pt x="131" y="89"/>
                  </a:moveTo>
                  <a:lnTo>
                    <a:pt x="116" y="93"/>
                  </a:lnTo>
                  <a:lnTo>
                    <a:pt x="104" y="102"/>
                  </a:lnTo>
                  <a:lnTo>
                    <a:pt x="95" y="114"/>
                  </a:lnTo>
                  <a:lnTo>
                    <a:pt x="91" y="129"/>
                  </a:lnTo>
                  <a:lnTo>
                    <a:pt x="91" y="2900"/>
                  </a:lnTo>
                  <a:lnTo>
                    <a:pt x="95" y="2914"/>
                  </a:lnTo>
                  <a:lnTo>
                    <a:pt x="104" y="2927"/>
                  </a:lnTo>
                  <a:lnTo>
                    <a:pt x="116" y="2936"/>
                  </a:lnTo>
                  <a:lnTo>
                    <a:pt x="131" y="2940"/>
                  </a:lnTo>
                  <a:lnTo>
                    <a:pt x="2353" y="2940"/>
                  </a:lnTo>
                  <a:lnTo>
                    <a:pt x="2367" y="2936"/>
                  </a:lnTo>
                  <a:lnTo>
                    <a:pt x="2380" y="2927"/>
                  </a:lnTo>
                  <a:lnTo>
                    <a:pt x="2389" y="2914"/>
                  </a:lnTo>
                  <a:lnTo>
                    <a:pt x="2393" y="2900"/>
                  </a:lnTo>
                  <a:lnTo>
                    <a:pt x="2393" y="129"/>
                  </a:lnTo>
                  <a:lnTo>
                    <a:pt x="2389" y="114"/>
                  </a:lnTo>
                  <a:lnTo>
                    <a:pt x="2380" y="102"/>
                  </a:lnTo>
                  <a:lnTo>
                    <a:pt x="2367" y="93"/>
                  </a:lnTo>
                  <a:lnTo>
                    <a:pt x="2353" y="89"/>
                  </a:lnTo>
                  <a:lnTo>
                    <a:pt x="131" y="89"/>
                  </a:lnTo>
                  <a:close/>
                  <a:moveTo>
                    <a:pt x="40" y="0"/>
                  </a:moveTo>
                  <a:lnTo>
                    <a:pt x="2447" y="0"/>
                  </a:lnTo>
                  <a:lnTo>
                    <a:pt x="2464" y="4"/>
                  </a:lnTo>
                  <a:lnTo>
                    <a:pt x="2476" y="13"/>
                  </a:lnTo>
                  <a:lnTo>
                    <a:pt x="2485" y="25"/>
                  </a:lnTo>
                  <a:lnTo>
                    <a:pt x="2487" y="40"/>
                  </a:lnTo>
                  <a:lnTo>
                    <a:pt x="2487" y="2984"/>
                  </a:lnTo>
                  <a:lnTo>
                    <a:pt x="2485" y="3000"/>
                  </a:lnTo>
                  <a:lnTo>
                    <a:pt x="2476" y="3013"/>
                  </a:lnTo>
                  <a:lnTo>
                    <a:pt x="2464" y="3022"/>
                  </a:lnTo>
                  <a:lnTo>
                    <a:pt x="2447" y="3024"/>
                  </a:lnTo>
                  <a:lnTo>
                    <a:pt x="40" y="3024"/>
                  </a:lnTo>
                  <a:lnTo>
                    <a:pt x="24" y="3022"/>
                  </a:lnTo>
                  <a:lnTo>
                    <a:pt x="11" y="3013"/>
                  </a:lnTo>
                  <a:lnTo>
                    <a:pt x="4" y="3000"/>
                  </a:lnTo>
                  <a:lnTo>
                    <a:pt x="0" y="2984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1" y="13"/>
                  </a:lnTo>
                  <a:lnTo>
                    <a:pt x="24" y="4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ADAC6CA7-5396-4E28-A638-B839CFDF4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764" y="147954"/>
              <a:ext cx="309009" cy="316438"/>
            </a:xfrm>
            <a:custGeom>
              <a:avLst/>
              <a:gdLst>
                <a:gd name="T0" fmla="*/ 1754 w 3785"/>
                <a:gd name="T1" fmla="*/ 114 h 3876"/>
                <a:gd name="T2" fmla="*/ 1771 w 3785"/>
                <a:gd name="T3" fmla="*/ 367 h 3876"/>
                <a:gd name="T4" fmla="*/ 1818 w 3785"/>
                <a:gd name="T5" fmla="*/ 614 h 3876"/>
                <a:gd name="T6" fmla="*/ 1902 w 3785"/>
                <a:gd name="T7" fmla="*/ 796 h 3876"/>
                <a:gd name="T8" fmla="*/ 2038 w 3785"/>
                <a:gd name="T9" fmla="*/ 858 h 3876"/>
                <a:gd name="T10" fmla="*/ 2180 w 3785"/>
                <a:gd name="T11" fmla="*/ 802 h 3876"/>
                <a:gd name="T12" fmla="*/ 2320 w 3785"/>
                <a:gd name="T13" fmla="*/ 722 h 3876"/>
                <a:gd name="T14" fmla="*/ 2609 w 3785"/>
                <a:gd name="T15" fmla="*/ 640 h 3876"/>
                <a:gd name="T16" fmla="*/ 2954 w 3785"/>
                <a:gd name="T17" fmla="*/ 674 h 3876"/>
                <a:gd name="T18" fmla="*/ 3298 w 3785"/>
                <a:gd name="T19" fmla="*/ 856 h 3876"/>
                <a:gd name="T20" fmla="*/ 3556 w 3785"/>
                <a:gd name="T21" fmla="*/ 1133 h 3876"/>
                <a:gd name="T22" fmla="*/ 3704 w 3785"/>
                <a:gd name="T23" fmla="*/ 1473 h 3876"/>
                <a:gd name="T24" fmla="*/ 3776 w 3785"/>
                <a:gd name="T25" fmla="*/ 1871 h 3876"/>
                <a:gd name="T26" fmla="*/ 3771 w 3785"/>
                <a:gd name="T27" fmla="*/ 2284 h 3876"/>
                <a:gd name="T28" fmla="*/ 3674 w 3785"/>
                <a:gd name="T29" fmla="*/ 2671 h 3876"/>
                <a:gd name="T30" fmla="*/ 3467 w 3785"/>
                <a:gd name="T31" fmla="*/ 3049 h 3876"/>
                <a:gd name="T32" fmla="*/ 3198 w 3785"/>
                <a:gd name="T33" fmla="*/ 3334 h 3876"/>
                <a:gd name="T34" fmla="*/ 2900 w 3785"/>
                <a:gd name="T35" fmla="*/ 3536 h 3876"/>
                <a:gd name="T36" fmla="*/ 2609 w 3785"/>
                <a:gd name="T37" fmla="*/ 3667 h 3876"/>
                <a:gd name="T38" fmla="*/ 2300 w 3785"/>
                <a:gd name="T39" fmla="*/ 3738 h 3876"/>
                <a:gd name="T40" fmla="*/ 1933 w 3785"/>
                <a:gd name="T41" fmla="*/ 3720 h 3876"/>
                <a:gd name="T42" fmla="*/ 1602 w 3785"/>
                <a:gd name="T43" fmla="*/ 3634 h 3876"/>
                <a:gd name="T44" fmla="*/ 1262 w 3785"/>
                <a:gd name="T45" fmla="*/ 3469 h 3876"/>
                <a:gd name="T46" fmla="*/ 913 w 3785"/>
                <a:gd name="T47" fmla="*/ 3256 h 3876"/>
                <a:gd name="T48" fmla="*/ 842 w 3785"/>
                <a:gd name="T49" fmla="*/ 3214 h 3876"/>
                <a:gd name="T50" fmla="*/ 753 w 3785"/>
                <a:gd name="T51" fmla="*/ 3174 h 3876"/>
                <a:gd name="T52" fmla="*/ 658 w 3785"/>
                <a:gd name="T53" fmla="*/ 3164 h 3876"/>
                <a:gd name="T54" fmla="*/ 571 w 3785"/>
                <a:gd name="T55" fmla="*/ 3213 h 3876"/>
                <a:gd name="T56" fmla="*/ 504 w 3785"/>
                <a:gd name="T57" fmla="*/ 3347 h 3876"/>
                <a:gd name="T58" fmla="*/ 467 w 3785"/>
                <a:gd name="T59" fmla="*/ 3596 h 3876"/>
                <a:gd name="T60" fmla="*/ 382 w 3785"/>
                <a:gd name="T61" fmla="*/ 3873 h 3876"/>
                <a:gd name="T62" fmla="*/ 16 w 3785"/>
                <a:gd name="T63" fmla="*/ 3869 h 3876"/>
                <a:gd name="T64" fmla="*/ 2 w 3785"/>
                <a:gd name="T65" fmla="*/ 3682 h 3876"/>
                <a:gd name="T66" fmla="*/ 9 w 3785"/>
                <a:gd name="T67" fmla="*/ 3413 h 3876"/>
                <a:gd name="T68" fmla="*/ 64 w 3785"/>
                <a:gd name="T69" fmla="*/ 3125 h 3876"/>
                <a:gd name="T70" fmla="*/ 182 w 3785"/>
                <a:gd name="T71" fmla="*/ 2867 h 3876"/>
                <a:gd name="T72" fmla="*/ 382 w 3785"/>
                <a:gd name="T73" fmla="*/ 2689 h 3876"/>
                <a:gd name="T74" fmla="*/ 556 w 3785"/>
                <a:gd name="T75" fmla="*/ 2647 h 3876"/>
                <a:gd name="T76" fmla="*/ 714 w 3785"/>
                <a:gd name="T77" fmla="*/ 2684 h 3876"/>
                <a:gd name="T78" fmla="*/ 971 w 3785"/>
                <a:gd name="T79" fmla="*/ 2734 h 3876"/>
                <a:gd name="T80" fmla="*/ 1387 w 3785"/>
                <a:gd name="T81" fmla="*/ 2694 h 3876"/>
                <a:gd name="T82" fmla="*/ 1711 w 3785"/>
                <a:gd name="T83" fmla="*/ 2527 h 3876"/>
                <a:gd name="T84" fmla="*/ 1909 w 3785"/>
                <a:gd name="T85" fmla="*/ 2273 h 3876"/>
                <a:gd name="T86" fmla="*/ 1973 w 3785"/>
                <a:gd name="T87" fmla="*/ 1993 h 3876"/>
                <a:gd name="T88" fmla="*/ 1916 w 3785"/>
                <a:gd name="T89" fmla="*/ 1658 h 3876"/>
                <a:gd name="T90" fmla="*/ 1760 w 3785"/>
                <a:gd name="T91" fmla="*/ 1404 h 3876"/>
                <a:gd name="T92" fmla="*/ 1564 w 3785"/>
                <a:gd name="T93" fmla="*/ 1238 h 3876"/>
                <a:gd name="T94" fmla="*/ 1387 w 3785"/>
                <a:gd name="T95" fmla="*/ 1056 h 3876"/>
                <a:gd name="T96" fmla="*/ 1300 w 3785"/>
                <a:gd name="T97" fmla="*/ 807 h 3876"/>
                <a:gd name="T98" fmla="*/ 1260 w 3785"/>
                <a:gd name="T99" fmla="*/ 585 h 3876"/>
                <a:gd name="T100" fmla="*/ 1251 w 3785"/>
                <a:gd name="T101" fmla="*/ 485 h 3876"/>
                <a:gd name="T102" fmla="*/ 1236 w 3785"/>
                <a:gd name="T103" fmla="*/ 293 h 3876"/>
                <a:gd name="T104" fmla="*/ 1236 w 3785"/>
                <a:gd name="T105" fmla="*/ 85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85" h="3876">
                  <a:moveTo>
                    <a:pt x="1245" y="0"/>
                  </a:moveTo>
                  <a:lnTo>
                    <a:pt x="1753" y="4"/>
                  </a:lnTo>
                  <a:lnTo>
                    <a:pt x="1753" y="56"/>
                  </a:lnTo>
                  <a:lnTo>
                    <a:pt x="1754" y="114"/>
                  </a:lnTo>
                  <a:lnTo>
                    <a:pt x="1756" y="174"/>
                  </a:lnTo>
                  <a:lnTo>
                    <a:pt x="1760" y="238"/>
                  </a:lnTo>
                  <a:lnTo>
                    <a:pt x="1765" y="302"/>
                  </a:lnTo>
                  <a:lnTo>
                    <a:pt x="1771" y="367"/>
                  </a:lnTo>
                  <a:lnTo>
                    <a:pt x="1780" y="433"/>
                  </a:lnTo>
                  <a:lnTo>
                    <a:pt x="1791" y="494"/>
                  </a:lnTo>
                  <a:lnTo>
                    <a:pt x="1804" y="556"/>
                  </a:lnTo>
                  <a:lnTo>
                    <a:pt x="1818" y="614"/>
                  </a:lnTo>
                  <a:lnTo>
                    <a:pt x="1836" y="669"/>
                  </a:lnTo>
                  <a:lnTo>
                    <a:pt x="1854" y="718"/>
                  </a:lnTo>
                  <a:lnTo>
                    <a:pt x="1878" y="760"/>
                  </a:lnTo>
                  <a:lnTo>
                    <a:pt x="1902" y="796"/>
                  </a:lnTo>
                  <a:lnTo>
                    <a:pt x="1931" y="825"/>
                  </a:lnTo>
                  <a:lnTo>
                    <a:pt x="1962" y="844"/>
                  </a:lnTo>
                  <a:lnTo>
                    <a:pt x="2000" y="856"/>
                  </a:lnTo>
                  <a:lnTo>
                    <a:pt x="2038" y="858"/>
                  </a:lnTo>
                  <a:lnTo>
                    <a:pt x="2076" y="851"/>
                  </a:lnTo>
                  <a:lnTo>
                    <a:pt x="2113" y="838"/>
                  </a:lnTo>
                  <a:lnTo>
                    <a:pt x="2147" y="822"/>
                  </a:lnTo>
                  <a:lnTo>
                    <a:pt x="2180" y="802"/>
                  </a:lnTo>
                  <a:lnTo>
                    <a:pt x="2211" y="782"/>
                  </a:lnTo>
                  <a:lnTo>
                    <a:pt x="2240" y="764"/>
                  </a:lnTo>
                  <a:lnTo>
                    <a:pt x="2265" y="747"/>
                  </a:lnTo>
                  <a:lnTo>
                    <a:pt x="2320" y="722"/>
                  </a:lnTo>
                  <a:lnTo>
                    <a:pt x="2384" y="696"/>
                  </a:lnTo>
                  <a:lnTo>
                    <a:pt x="2454" y="673"/>
                  </a:lnTo>
                  <a:lnTo>
                    <a:pt x="2531" y="653"/>
                  </a:lnTo>
                  <a:lnTo>
                    <a:pt x="2609" y="640"/>
                  </a:lnTo>
                  <a:lnTo>
                    <a:pt x="2693" y="633"/>
                  </a:lnTo>
                  <a:lnTo>
                    <a:pt x="2774" y="636"/>
                  </a:lnTo>
                  <a:lnTo>
                    <a:pt x="2856" y="649"/>
                  </a:lnTo>
                  <a:lnTo>
                    <a:pt x="2954" y="674"/>
                  </a:lnTo>
                  <a:lnTo>
                    <a:pt x="3047" y="709"/>
                  </a:lnTo>
                  <a:lnTo>
                    <a:pt x="3136" y="751"/>
                  </a:lnTo>
                  <a:lnTo>
                    <a:pt x="3220" y="800"/>
                  </a:lnTo>
                  <a:lnTo>
                    <a:pt x="3298" y="856"/>
                  </a:lnTo>
                  <a:lnTo>
                    <a:pt x="3373" y="918"/>
                  </a:lnTo>
                  <a:lnTo>
                    <a:pt x="3440" y="985"/>
                  </a:lnTo>
                  <a:lnTo>
                    <a:pt x="3502" y="1056"/>
                  </a:lnTo>
                  <a:lnTo>
                    <a:pt x="3556" y="1133"/>
                  </a:lnTo>
                  <a:lnTo>
                    <a:pt x="3604" y="1213"/>
                  </a:lnTo>
                  <a:lnTo>
                    <a:pt x="3645" y="1296"/>
                  </a:lnTo>
                  <a:lnTo>
                    <a:pt x="3678" y="1384"/>
                  </a:lnTo>
                  <a:lnTo>
                    <a:pt x="3704" y="1473"/>
                  </a:lnTo>
                  <a:lnTo>
                    <a:pt x="3724" y="1567"/>
                  </a:lnTo>
                  <a:lnTo>
                    <a:pt x="3744" y="1665"/>
                  </a:lnTo>
                  <a:lnTo>
                    <a:pt x="3762" y="1769"/>
                  </a:lnTo>
                  <a:lnTo>
                    <a:pt x="3776" y="1871"/>
                  </a:lnTo>
                  <a:lnTo>
                    <a:pt x="3784" y="1974"/>
                  </a:lnTo>
                  <a:lnTo>
                    <a:pt x="3785" y="2078"/>
                  </a:lnTo>
                  <a:lnTo>
                    <a:pt x="3780" y="2182"/>
                  </a:lnTo>
                  <a:lnTo>
                    <a:pt x="3771" y="2284"/>
                  </a:lnTo>
                  <a:lnTo>
                    <a:pt x="3756" y="2380"/>
                  </a:lnTo>
                  <a:lnTo>
                    <a:pt x="3736" y="2473"/>
                  </a:lnTo>
                  <a:lnTo>
                    <a:pt x="3713" y="2560"/>
                  </a:lnTo>
                  <a:lnTo>
                    <a:pt x="3674" y="2671"/>
                  </a:lnTo>
                  <a:lnTo>
                    <a:pt x="3631" y="2774"/>
                  </a:lnTo>
                  <a:lnTo>
                    <a:pt x="3582" y="2873"/>
                  </a:lnTo>
                  <a:lnTo>
                    <a:pt x="3527" y="2964"/>
                  </a:lnTo>
                  <a:lnTo>
                    <a:pt x="3467" y="3049"/>
                  </a:lnTo>
                  <a:lnTo>
                    <a:pt x="3404" y="3129"/>
                  </a:lnTo>
                  <a:lnTo>
                    <a:pt x="3338" y="3204"/>
                  </a:lnTo>
                  <a:lnTo>
                    <a:pt x="3269" y="3271"/>
                  </a:lnTo>
                  <a:lnTo>
                    <a:pt x="3198" y="3334"/>
                  </a:lnTo>
                  <a:lnTo>
                    <a:pt x="3124" y="3393"/>
                  </a:lnTo>
                  <a:lnTo>
                    <a:pt x="3049" y="3445"/>
                  </a:lnTo>
                  <a:lnTo>
                    <a:pt x="2974" y="3493"/>
                  </a:lnTo>
                  <a:lnTo>
                    <a:pt x="2900" y="3536"/>
                  </a:lnTo>
                  <a:lnTo>
                    <a:pt x="2825" y="3576"/>
                  </a:lnTo>
                  <a:lnTo>
                    <a:pt x="2751" y="3611"/>
                  </a:lnTo>
                  <a:lnTo>
                    <a:pt x="2680" y="3640"/>
                  </a:lnTo>
                  <a:lnTo>
                    <a:pt x="2609" y="3667"/>
                  </a:lnTo>
                  <a:lnTo>
                    <a:pt x="2542" y="3689"/>
                  </a:lnTo>
                  <a:lnTo>
                    <a:pt x="2476" y="3709"/>
                  </a:lnTo>
                  <a:lnTo>
                    <a:pt x="2391" y="3727"/>
                  </a:lnTo>
                  <a:lnTo>
                    <a:pt x="2300" y="3738"/>
                  </a:lnTo>
                  <a:lnTo>
                    <a:pt x="2209" y="3742"/>
                  </a:lnTo>
                  <a:lnTo>
                    <a:pt x="2116" y="3740"/>
                  </a:lnTo>
                  <a:lnTo>
                    <a:pt x="2025" y="3733"/>
                  </a:lnTo>
                  <a:lnTo>
                    <a:pt x="1933" y="3720"/>
                  </a:lnTo>
                  <a:lnTo>
                    <a:pt x="1845" y="3704"/>
                  </a:lnTo>
                  <a:lnTo>
                    <a:pt x="1760" y="3682"/>
                  </a:lnTo>
                  <a:lnTo>
                    <a:pt x="1678" y="3660"/>
                  </a:lnTo>
                  <a:lnTo>
                    <a:pt x="1602" y="3634"/>
                  </a:lnTo>
                  <a:lnTo>
                    <a:pt x="1533" y="3607"/>
                  </a:lnTo>
                  <a:lnTo>
                    <a:pt x="1438" y="3565"/>
                  </a:lnTo>
                  <a:lnTo>
                    <a:pt x="1347" y="3518"/>
                  </a:lnTo>
                  <a:lnTo>
                    <a:pt x="1262" y="3469"/>
                  </a:lnTo>
                  <a:lnTo>
                    <a:pt x="1176" y="3416"/>
                  </a:lnTo>
                  <a:lnTo>
                    <a:pt x="1093" y="3364"/>
                  </a:lnTo>
                  <a:lnTo>
                    <a:pt x="1005" y="3309"/>
                  </a:lnTo>
                  <a:lnTo>
                    <a:pt x="913" y="3256"/>
                  </a:lnTo>
                  <a:lnTo>
                    <a:pt x="898" y="3247"/>
                  </a:lnTo>
                  <a:lnTo>
                    <a:pt x="880" y="3236"/>
                  </a:lnTo>
                  <a:lnTo>
                    <a:pt x="862" y="3225"/>
                  </a:lnTo>
                  <a:lnTo>
                    <a:pt x="842" y="3214"/>
                  </a:lnTo>
                  <a:lnTo>
                    <a:pt x="820" y="3204"/>
                  </a:lnTo>
                  <a:lnTo>
                    <a:pt x="798" y="3193"/>
                  </a:lnTo>
                  <a:lnTo>
                    <a:pt x="776" y="3184"/>
                  </a:lnTo>
                  <a:lnTo>
                    <a:pt x="753" y="3174"/>
                  </a:lnTo>
                  <a:lnTo>
                    <a:pt x="729" y="3167"/>
                  </a:lnTo>
                  <a:lnTo>
                    <a:pt x="705" y="3164"/>
                  </a:lnTo>
                  <a:lnTo>
                    <a:pt x="682" y="3162"/>
                  </a:lnTo>
                  <a:lnTo>
                    <a:pt x="658" y="3164"/>
                  </a:lnTo>
                  <a:lnTo>
                    <a:pt x="636" y="3169"/>
                  </a:lnTo>
                  <a:lnTo>
                    <a:pt x="613" y="3178"/>
                  </a:lnTo>
                  <a:lnTo>
                    <a:pt x="591" y="3193"/>
                  </a:lnTo>
                  <a:lnTo>
                    <a:pt x="571" y="3213"/>
                  </a:lnTo>
                  <a:lnTo>
                    <a:pt x="553" y="3236"/>
                  </a:lnTo>
                  <a:lnTo>
                    <a:pt x="534" y="3267"/>
                  </a:lnTo>
                  <a:lnTo>
                    <a:pt x="518" y="3304"/>
                  </a:lnTo>
                  <a:lnTo>
                    <a:pt x="504" y="3347"/>
                  </a:lnTo>
                  <a:lnTo>
                    <a:pt x="491" y="3396"/>
                  </a:lnTo>
                  <a:lnTo>
                    <a:pt x="482" y="3454"/>
                  </a:lnTo>
                  <a:lnTo>
                    <a:pt x="473" y="3522"/>
                  </a:lnTo>
                  <a:lnTo>
                    <a:pt x="467" y="3596"/>
                  </a:lnTo>
                  <a:lnTo>
                    <a:pt x="465" y="3680"/>
                  </a:lnTo>
                  <a:lnTo>
                    <a:pt x="465" y="3773"/>
                  </a:lnTo>
                  <a:lnTo>
                    <a:pt x="469" y="3876"/>
                  </a:lnTo>
                  <a:lnTo>
                    <a:pt x="382" y="3873"/>
                  </a:lnTo>
                  <a:lnTo>
                    <a:pt x="291" y="3865"/>
                  </a:lnTo>
                  <a:lnTo>
                    <a:pt x="200" y="3862"/>
                  </a:lnTo>
                  <a:lnTo>
                    <a:pt x="107" y="3862"/>
                  </a:lnTo>
                  <a:lnTo>
                    <a:pt x="16" y="3869"/>
                  </a:lnTo>
                  <a:lnTo>
                    <a:pt x="16" y="3840"/>
                  </a:lnTo>
                  <a:lnTo>
                    <a:pt x="11" y="3793"/>
                  </a:lnTo>
                  <a:lnTo>
                    <a:pt x="5" y="3740"/>
                  </a:lnTo>
                  <a:lnTo>
                    <a:pt x="2" y="3682"/>
                  </a:lnTo>
                  <a:lnTo>
                    <a:pt x="0" y="3618"/>
                  </a:lnTo>
                  <a:lnTo>
                    <a:pt x="0" y="3553"/>
                  </a:lnTo>
                  <a:lnTo>
                    <a:pt x="4" y="3484"/>
                  </a:lnTo>
                  <a:lnTo>
                    <a:pt x="9" y="3413"/>
                  </a:lnTo>
                  <a:lnTo>
                    <a:pt x="16" y="3342"/>
                  </a:lnTo>
                  <a:lnTo>
                    <a:pt x="29" y="3269"/>
                  </a:lnTo>
                  <a:lnTo>
                    <a:pt x="44" y="3196"/>
                  </a:lnTo>
                  <a:lnTo>
                    <a:pt x="64" y="3125"/>
                  </a:lnTo>
                  <a:lnTo>
                    <a:pt x="85" y="3056"/>
                  </a:lnTo>
                  <a:lnTo>
                    <a:pt x="113" y="2989"/>
                  </a:lnTo>
                  <a:lnTo>
                    <a:pt x="145" y="2925"/>
                  </a:lnTo>
                  <a:lnTo>
                    <a:pt x="182" y="2867"/>
                  </a:lnTo>
                  <a:lnTo>
                    <a:pt x="224" y="2813"/>
                  </a:lnTo>
                  <a:lnTo>
                    <a:pt x="271" y="2765"/>
                  </a:lnTo>
                  <a:lnTo>
                    <a:pt x="324" y="2724"/>
                  </a:lnTo>
                  <a:lnTo>
                    <a:pt x="382" y="2689"/>
                  </a:lnTo>
                  <a:lnTo>
                    <a:pt x="429" y="2667"/>
                  </a:lnTo>
                  <a:lnTo>
                    <a:pt x="474" y="2654"/>
                  </a:lnTo>
                  <a:lnTo>
                    <a:pt x="516" y="2649"/>
                  </a:lnTo>
                  <a:lnTo>
                    <a:pt x="556" y="2647"/>
                  </a:lnTo>
                  <a:lnTo>
                    <a:pt x="594" y="2653"/>
                  </a:lnTo>
                  <a:lnTo>
                    <a:pt x="633" y="2662"/>
                  </a:lnTo>
                  <a:lnTo>
                    <a:pt x="673" y="2673"/>
                  </a:lnTo>
                  <a:lnTo>
                    <a:pt x="714" y="2684"/>
                  </a:lnTo>
                  <a:lnTo>
                    <a:pt x="758" y="2698"/>
                  </a:lnTo>
                  <a:lnTo>
                    <a:pt x="805" y="2709"/>
                  </a:lnTo>
                  <a:lnTo>
                    <a:pt x="856" y="2720"/>
                  </a:lnTo>
                  <a:lnTo>
                    <a:pt x="971" y="2734"/>
                  </a:lnTo>
                  <a:lnTo>
                    <a:pt x="1082" y="2738"/>
                  </a:lnTo>
                  <a:lnTo>
                    <a:pt x="1189" y="2733"/>
                  </a:lnTo>
                  <a:lnTo>
                    <a:pt x="1291" y="2718"/>
                  </a:lnTo>
                  <a:lnTo>
                    <a:pt x="1387" y="2694"/>
                  </a:lnTo>
                  <a:lnTo>
                    <a:pt x="1478" y="2664"/>
                  </a:lnTo>
                  <a:lnTo>
                    <a:pt x="1562" y="2625"/>
                  </a:lnTo>
                  <a:lnTo>
                    <a:pt x="1640" y="2580"/>
                  </a:lnTo>
                  <a:lnTo>
                    <a:pt x="1711" y="2527"/>
                  </a:lnTo>
                  <a:lnTo>
                    <a:pt x="1773" y="2471"/>
                  </a:lnTo>
                  <a:lnTo>
                    <a:pt x="1827" y="2409"/>
                  </a:lnTo>
                  <a:lnTo>
                    <a:pt x="1873" y="2342"/>
                  </a:lnTo>
                  <a:lnTo>
                    <a:pt x="1909" y="2273"/>
                  </a:lnTo>
                  <a:lnTo>
                    <a:pt x="1931" y="2213"/>
                  </a:lnTo>
                  <a:lnTo>
                    <a:pt x="1947" y="2149"/>
                  </a:lnTo>
                  <a:lnTo>
                    <a:pt x="1962" y="2084"/>
                  </a:lnTo>
                  <a:lnTo>
                    <a:pt x="1973" y="1993"/>
                  </a:lnTo>
                  <a:lnTo>
                    <a:pt x="1971" y="1904"/>
                  </a:lnTo>
                  <a:lnTo>
                    <a:pt x="1962" y="1818"/>
                  </a:lnTo>
                  <a:lnTo>
                    <a:pt x="1942" y="1736"/>
                  </a:lnTo>
                  <a:lnTo>
                    <a:pt x="1916" y="1658"/>
                  </a:lnTo>
                  <a:lnTo>
                    <a:pt x="1884" y="1585"/>
                  </a:lnTo>
                  <a:lnTo>
                    <a:pt x="1845" y="1518"/>
                  </a:lnTo>
                  <a:lnTo>
                    <a:pt x="1804" y="1458"/>
                  </a:lnTo>
                  <a:lnTo>
                    <a:pt x="1760" y="1404"/>
                  </a:lnTo>
                  <a:lnTo>
                    <a:pt x="1714" y="1356"/>
                  </a:lnTo>
                  <a:lnTo>
                    <a:pt x="1669" y="1316"/>
                  </a:lnTo>
                  <a:lnTo>
                    <a:pt x="1618" y="1278"/>
                  </a:lnTo>
                  <a:lnTo>
                    <a:pt x="1564" y="1238"/>
                  </a:lnTo>
                  <a:lnTo>
                    <a:pt x="1513" y="1198"/>
                  </a:lnTo>
                  <a:lnTo>
                    <a:pt x="1464" y="1156"/>
                  </a:lnTo>
                  <a:lnTo>
                    <a:pt x="1422" y="1107"/>
                  </a:lnTo>
                  <a:lnTo>
                    <a:pt x="1387" y="1056"/>
                  </a:lnTo>
                  <a:lnTo>
                    <a:pt x="1358" y="1000"/>
                  </a:lnTo>
                  <a:lnTo>
                    <a:pt x="1334" y="938"/>
                  </a:lnTo>
                  <a:lnTo>
                    <a:pt x="1316" y="874"/>
                  </a:lnTo>
                  <a:lnTo>
                    <a:pt x="1300" y="807"/>
                  </a:lnTo>
                  <a:lnTo>
                    <a:pt x="1285" y="736"/>
                  </a:lnTo>
                  <a:lnTo>
                    <a:pt x="1273" y="664"/>
                  </a:lnTo>
                  <a:lnTo>
                    <a:pt x="1262" y="589"/>
                  </a:lnTo>
                  <a:lnTo>
                    <a:pt x="1260" y="585"/>
                  </a:lnTo>
                  <a:lnTo>
                    <a:pt x="1258" y="574"/>
                  </a:lnTo>
                  <a:lnTo>
                    <a:pt x="1256" y="553"/>
                  </a:lnTo>
                  <a:lnTo>
                    <a:pt x="1253" y="522"/>
                  </a:lnTo>
                  <a:lnTo>
                    <a:pt x="1251" y="485"/>
                  </a:lnTo>
                  <a:lnTo>
                    <a:pt x="1247" y="442"/>
                  </a:lnTo>
                  <a:lnTo>
                    <a:pt x="1244" y="394"/>
                  </a:lnTo>
                  <a:lnTo>
                    <a:pt x="1240" y="345"/>
                  </a:lnTo>
                  <a:lnTo>
                    <a:pt x="1236" y="293"/>
                  </a:lnTo>
                  <a:lnTo>
                    <a:pt x="1234" y="238"/>
                  </a:lnTo>
                  <a:lnTo>
                    <a:pt x="1234" y="185"/>
                  </a:lnTo>
                  <a:lnTo>
                    <a:pt x="1234" y="134"/>
                  </a:lnTo>
                  <a:lnTo>
                    <a:pt x="1236" y="85"/>
                  </a:lnTo>
                  <a:lnTo>
                    <a:pt x="1240" y="40"/>
                  </a:lnTo>
                  <a:lnTo>
                    <a:pt x="12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0" name="Rounded Rectangle 3">
              <a:extLst>
                <a:ext uri="{FF2B5EF4-FFF2-40B4-BE49-F238E27FC236}">
                  <a16:creationId xmlns:a16="http://schemas.microsoft.com/office/drawing/2014/main" id="{C80B7F34-6199-4391-98AA-5639F9C6AD8E}"/>
                </a:ext>
              </a:extLst>
            </p:cNvPr>
            <p:cNvSpPr/>
            <p:nvPr/>
          </p:nvSpPr>
          <p:spPr>
            <a:xfrm>
              <a:off x="5325086" y="675294"/>
              <a:ext cx="196879" cy="277574"/>
            </a:xfrm>
            <a:custGeom>
              <a:avLst/>
              <a:gdLst/>
              <a:ahLst/>
              <a:cxnLst/>
              <a:rect l="l" t="t" r="r" b="b"/>
              <a:pathLst>
                <a:path w="2808312" h="3959361">
                  <a:moveTo>
                    <a:pt x="1738109" y="1502623"/>
                  </a:moveTo>
                  <a:cubicBezTo>
                    <a:pt x="1698494" y="1505955"/>
                    <a:pt x="1662802" y="1532425"/>
                    <a:pt x="1649662" y="1572585"/>
                  </a:cubicBezTo>
                  <a:lnTo>
                    <a:pt x="1336420" y="2529999"/>
                  </a:lnTo>
                  <a:lnTo>
                    <a:pt x="1170819" y="1967482"/>
                  </a:lnTo>
                  <a:cubicBezTo>
                    <a:pt x="1169810" y="1964053"/>
                    <a:pt x="1168637" y="1960718"/>
                    <a:pt x="1165857" y="1958078"/>
                  </a:cubicBezTo>
                  <a:cubicBezTo>
                    <a:pt x="1162466" y="1917013"/>
                    <a:pt x="1133587" y="1880907"/>
                    <a:pt x="1091436" y="1869613"/>
                  </a:cubicBezTo>
                  <a:cubicBezTo>
                    <a:pt x="1037014" y="1855031"/>
                    <a:pt x="981075" y="1887327"/>
                    <a:pt x="966493" y="1941749"/>
                  </a:cubicBezTo>
                  <a:lnTo>
                    <a:pt x="813486" y="2512780"/>
                  </a:lnTo>
                  <a:lnTo>
                    <a:pt x="510833" y="2512781"/>
                  </a:lnTo>
                  <a:cubicBezTo>
                    <a:pt x="454492" y="2512781"/>
                    <a:pt x="408818" y="2558454"/>
                    <a:pt x="408818" y="2614795"/>
                  </a:cubicBezTo>
                  <a:cubicBezTo>
                    <a:pt x="408818" y="2671137"/>
                    <a:pt x="454492" y="2716811"/>
                    <a:pt x="510833" y="2716811"/>
                  </a:cubicBezTo>
                  <a:lnTo>
                    <a:pt x="844268" y="2716810"/>
                  </a:lnTo>
                  <a:cubicBezTo>
                    <a:pt x="869730" y="2716810"/>
                    <a:pt x="893013" y="2707482"/>
                    <a:pt x="910119" y="2691168"/>
                  </a:cubicBezTo>
                  <a:cubicBezTo>
                    <a:pt x="950467" y="2686878"/>
                    <a:pt x="985744" y="2658215"/>
                    <a:pt x="996885" y="2616640"/>
                  </a:cubicBezTo>
                  <a:lnTo>
                    <a:pt x="1069480" y="2345710"/>
                  </a:lnTo>
                  <a:lnTo>
                    <a:pt x="1221708" y="2862804"/>
                  </a:lnTo>
                  <a:cubicBezTo>
                    <a:pt x="1237619" y="2916852"/>
                    <a:pt x="1294332" y="2947769"/>
                    <a:pt x="1348381" y="2931857"/>
                  </a:cubicBezTo>
                  <a:cubicBezTo>
                    <a:pt x="1377289" y="2923346"/>
                    <a:pt x="1399580" y="2903162"/>
                    <a:pt x="1410808" y="2877564"/>
                  </a:cubicBezTo>
                  <a:cubicBezTo>
                    <a:pt x="1431400" y="2866427"/>
                    <a:pt x="1447266" y="2847340"/>
                    <a:pt x="1455104" y="2823380"/>
                  </a:cubicBezTo>
                  <a:lnTo>
                    <a:pt x="1737413" y="1960519"/>
                  </a:lnTo>
                  <a:lnTo>
                    <a:pt x="1896950" y="2555918"/>
                  </a:lnTo>
                  <a:cubicBezTo>
                    <a:pt x="1898423" y="2561416"/>
                    <a:pt x="1900318" y="2566688"/>
                    <a:pt x="1904388" y="2570895"/>
                  </a:cubicBezTo>
                  <a:lnTo>
                    <a:pt x="1902338" y="2581051"/>
                  </a:lnTo>
                  <a:cubicBezTo>
                    <a:pt x="1902338" y="2637392"/>
                    <a:pt x="1948013" y="2683065"/>
                    <a:pt x="2004353" y="2683065"/>
                  </a:cubicBezTo>
                  <a:lnTo>
                    <a:pt x="2360148" y="2683065"/>
                  </a:lnTo>
                  <a:cubicBezTo>
                    <a:pt x="2416490" y="2683066"/>
                    <a:pt x="2462164" y="2637391"/>
                    <a:pt x="2462164" y="2581050"/>
                  </a:cubicBezTo>
                  <a:cubicBezTo>
                    <a:pt x="2462163" y="2524710"/>
                    <a:pt x="2416489" y="2479036"/>
                    <a:pt x="2360148" y="2479036"/>
                  </a:cubicBezTo>
                  <a:lnTo>
                    <a:pt x="2087576" y="2479036"/>
                  </a:lnTo>
                  <a:lnTo>
                    <a:pt x="1853652" y="1606016"/>
                  </a:lnTo>
                  <a:cubicBezTo>
                    <a:pt x="1852530" y="1601831"/>
                    <a:pt x="1851164" y="1597776"/>
                    <a:pt x="1847944" y="1594527"/>
                  </a:cubicBezTo>
                  <a:cubicBezTo>
                    <a:pt x="1844394" y="1555407"/>
                    <a:pt x="1818065" y="1520347"/>
                    <a:pt x="1778342" y="1507351"/>
                  </a:cubicBezTo>
                  <a:cubicBezTo>
                    <a:pt x="1764955" y="1502970"/>
                    <a:pt x="1751315" y="1501511"/>
                    <a:pt x="1738109" y="1502623"/>
                  </a:cubicBezTo>
                  <a:close/>
                  <a:moveTo>
                    <a:pt x="526301" y="856060"/>
                  </a:moveTo>
                  <a:lnTo>
                    <a:pt x="2300267" y="856060"/>
                  </a:lnTo>
                  <a:cubicBezTo>
                    <a:pt x="2414458" y="856060"/>
                    <a:pt x="2507029" y="948631"/>
                    <a:pt x="2507029" y="1062822"/>
                  </a:cubicBezTo>
                  <a:lnTo>
                    <a:pt x="2507029" y="3433376"/>
                  </a:lnTo>
                  <a:cubicBezTo>
                    <a:pt x="2507029" y="3547567"/>
                    <a:pt x="2414458" y="3640138"/>
                    <a:pt x="2300267" y="3640138"/>
                  </a:cubicBezTo>
                  <a:lnTo>
                    <a:pt x="526301" y="3640138"/>
                  </a:lnTo>
                  <a:cubicBezTo>
                    <a:pt x="412110" y="3640138"/>
                    <a:pt x="319539" y="3547567"/>
                    <a:pt x="319539" y="3433376"/>
                  </a:cubicBezTo>
                  <a:lnTo>
                    <a:pt x="319539" y="1062822"/>
                  </a:lnTo>
                  <a:cubicBezTo>
                    <a:pt x="319539" y="948631"/>
                    <a:pt x="412110" y="856060"/>
                    <a:pt x="526301" y="856060"/>
                  </a:cubicBezTo>
                  <a:close/>
                  <a:moveTo>
                    <a:pt x="449756" y="735931"/>
                  </a:moveTo>
                  <a:cubicBezTo>
                    <a:pt x="325711" y="735931"/>
                    <a:pt x="225152" y="836490"/>
                    <a:pt x="225152" y="960535"/>
                  </a:cubicBezTo>
                  <a:lnTo>
                    <a:pt x="225152" y="3535663"/>
                  </a:lnTo>
                  <a:cubicBezTo>
                    <a:pt x="225152" y="3659708"/>
                    <a:pt x="325711" y="3760267"/>
                    <a:pt x="449756" y="3760267"/>
                  </a:cubicBezTo>
                  <a:lnTo>
                    <a:pt x="2376812" y="3760267"/>
                  </a:lnTo>
                  <a:cubicBezTo>
                    <a:pt x="2500857" y="3760267"/>
                    <a:pt x="2601416" y="3659708"/>
                    <a:pt x="2601416" y="3535663"/>
                  </a:cubicBezTo>
                  <a:lnTo>
                    <a:pt x="2601416" y="960535"/>
                  </a:lnTo>
                  <a:cubicBezTo>
                    <a:pt x="2601416" y="836490"/>
                    <a:pt x="2500857" y="735931"/>
                    <a:pt x="2376812" y="735931"/>
                  </a:cubicBezTo>
                  <a:close/>
                  <a:moveTo>
                    <a:pt x="1318649" y="0"/>
                  </a:moveTo>
                  <a:lnTo>
                    <a:pt x="1489663" y="0"/>
                  </a:lnTo>
                  <a:cubicBezTo>
                    <a:pt x="1561746" y="0"/>
                    <a:pt x="1620180" y="58434"/>
                    <a:pt x="1620180" y="130517"/>
                  </a:cubicBezTo>
                  <a:lnTo>
                    <a:pt x="1620180" y="344214"/>
                  </a:lnTo>
                  <a:lnTo>
                    <a:pt x="1795633" y="344214"/>
                  </a:lnTo>
                  <a:cubicBezTo>
                    <a:pt x="1809834" y="344214"/>
                    <a:pt x="1821347" y="355727"/>
                    <a:pt x="1821347" y="369928"/>
                  </a:cubicBezTo>
                  <a:lnTo>
                    <a:pt x="1821347" y="523106"/>
                  </a:lnTo>
                  <a:lnTo>
                    <a:pt x="1872208" y="523106"/>
                  </a:lnTo>
                  <a:lnTo>
                    <a:pt x="1872208" y="522399"/>
                  </a:lnTo>
                  <a:lnTo>
                    <a:pt x="2597408" y="522399"/>
                  </a:lnTo>
                  <a:cubicBezTo>
                    <a:pt x="2713887" y="522399"/>
                    <a:pt x="2808312" y="614377"/>
                    <a:pt x="2808312" y="727838"/>
                  </a:cubicBezTo>
                  <a:lnTo>
                    <a:pt x="2808312" y="3753922"/>
                  </a:lnTo>
                  <a:cubicBezTo>
                    <a:pt x="2808312" y="3867383"/>
                    <a:pt x="2713887" y="3959361"/>
                    <a:pt x="2597408" y="3959361"/>
                  </a:cubicBezTo>
                  <a:lnTo>
                    <a:pt x="210904" y="3959361"/>
                  </a:lnTo>
                  <a:cubicBezTo>
                    <a:pt x="94425" y="3959361"/>
                    <a:pt x="0" y="3867383"/>
                    <a:pt x="0" y="3753922"/>
                  </a:cubicBezTo>
                  <a:lnTo>
                    <a:pt x="0" y="727838"/>
                  </a:lnTo>
                  <a:cubicBezTo>
                    <a:pt x="0" y="614377"/>
                    <a:pt x="94425" y="522399"/>
                    <a:pt x="210904" y="522399"/>
                  </a:cubicBezTo>
                  <a:lnTo>
                    <a:pt x="936104" y="522399"/>
                  </a:lnTo>
                  <a:lnTo>
                    <a:pt x="936104" y="523106"/>
                  </a:lnTo>
                  <a:lnTo>
                    <a:pt x="986965" y="523106"/>
                  </a:lnTo>
                  <a:lnTo>
                    <a:pt x="986965" y="369928"/>
                  </a:lnTo>
                  <a:cubicBezTo>
                    <a:pt x="986965" y="355727"/>
                    <a:pt x="998478" y="344214"/>
                    <a:pt x="1012679" y="344214"/>
                  </a:cubicBezTo>
                  <a:lnTo>
                    <a:pt x="1188132" y="344214"/>
                  </a:lnTo>
                  <a:lnTo>
                    <a:pt x="1188132" y="130517"/>
                  </a:lnTo>
                  <a:cubicBezTo>
                    <a:pt x="1188132" y="58434"/>
                    <a:pt x="1246566" y="0"/>
                    <a:pt x="131864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1" name="Oval 3">
              <a:extLst>
                <a:ext uri="{FF2B5EF4-FFF2-40B4-BE49-F238E27FC236}">
                  <a16:creationId xmlns:a16="http://schemas.microsoft.com/office/drawing/2014/main" id="{AA203D9F-8099-4A4B-B50E-9D1D873C3EA8}"/>
                </a:ext>
              </a:extLst>
            </p:cNvPr>
            <p:cNvSpPr/>
            <p:nvPr/>
          </p:nvSpPr>
          <p:spPr>
            <a:xfrm>
              <a:off x="6107312" y="43425"/>
              <a:ext cx="305387" cy="305387"/>
            </a:xfrm>
            <a:custGeom>
              <a:avLst/>
              <a:gdLst/>
              <a:ahLst/>
              <a:cxnLst/>
              <a:rect l="l" t="t" r="r" b="b"/>
              <a:pathLst>
                <a:path w="3888432" h="3888432">
                  <a:moveTo>
                    <a:pt x="2250798" y="578107"/>
                  </a:moveTo>
                  <a:lnTo>
                    <a:pt x="1637760" y="578107"/>
                  </a:lnTo>
                  <a:lnTo>
                    <a:pt x="1637760" y="1311063"/>
                  </a:lnTo>
                  <a:lnTo>
                    <a:pt x="1042560" y="895535"/>
                  </a:lnTo>
                  <a:lnTo>
                    <a:pt x="691636" y="1398197"/>
                  </a:lnTo>
                  <a:lnTo>
                    <a:pt x="1405184" y="1896345"/>
                  </a:lnTo>
                  <a:lnTo>
                    <a:pt x="665257" y="2393266"/>
                  </a:lnTo>
                  <a:lnTo>
                    <a:pt x="1007039" y="2902187"/>
                  </a:lnTo>
                  <a:lnTo>
                    <a:pt x="1637760" y="2478608"/>
                  </a:lnTo>
                  <a:lnTo>
                    <a:pt x="1637760" y="3234607"/>
                  </a:lnTo>
                  <a:lnTo>
                    <a:pt x="2250799" y="3234607"/>
                  </a:lnTo>
                  <a:lnTo>
                    <a:pt x="2250798" y="2486693"/>
                  </a:lnTo>
                  <a:lnTo>
                    <a:pt x="2869840" y="2918864"/>
                  </a:lnTo>
                  <a:lnTo>
                    <a:pt x="3220762" y="2416201"/>
                  </a:lnTo>
                  <a:lnTo>
                    <a:pt x="2490164" y="1906150"/>
                  </a:lnTo>
                  <a:lnTo>
                    <a:pt x="3212367" y="1421133"/>
                  </a:lnTo>
                  <a:lnTo>
                    <a:pt x="2870585" y="912211"/>
                  </a:lnTo>
                  <a:lnTo>
                    <a:pt x="2250798" y="1328447"/>
                  </a:lnTo>
                  <a:close/>
                  <a:moveTo>
                    <a:pt x="1944216" y="0"/>
                  </a:moveTo>
                  <a:cubicBezTo>
                    <a:pt x="3017977" y="0"/>
                    <a:pt x="3888432" y="870455"/>
                    <a:pt x="3888432" y="1944216"/>
                  </a:cubicBezTo>
                  <a:cubicBezTo>
                    <a:pt x="3888432" y="3017977"/>
                    <a:pt x="3017977" y="3888432"/>
                    <a:pt x="1944216" y="3888432"/>
                  </a:cubicBezTo>
                  <a:cubicBezTo>
                    <a:pt x="870455" y="3888432"/>
                    <a:pt x="0" y="3017977"/>
                    <a:pt x="0" y="1944216"/>
                  </a:cubicBezTo>
                  <a:cubicBezTo>
                    <a:pt x="0" y="870455"/>
                    <a:pt x="870455" y="0"/>
                    <a:pt x="19442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E0EDF44D-2EA0-4922-85A0-709A60E5B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115" y="14216"/>
              <a:ext cx="286470" cy="291957"/>
            </a:xfrm>
            <a:custGeom>
              <a:avLst/>
              <a:gdLst>
                <a:gd name="T0" fmla="*/ 987 w 1776"/>
                <a:gd name="T1" fmla="*/ 23 h 1881"/>
                <a:gd name="T2" fmla="*/ 994 w 1776"/>
                <a:gd name="T3" fmla="*/ 296 h 1881"/>
                <a:gd name="T4" fmla="*/ 994 w 1776"/>
                <a:gd name="T5" fmla="*/ 612 h 1881"/>
                <a:gd name="T6" fmla="*/ 1071 w 1776"/>
                <a:gd name="T7" fmla="*/ 663 h 1881"/>
                <a:gd name="T8" fmla="*/ 1145 w 1776"/>
                <a:gd name="T9" fmla="*/ 580 h 1881"/>
                <a:gd name="T10" fmla="*/ 1252 w 1776"/>
                <a:gd name="T11" fmla="*/ 490 h 1881"/>
                <a:gd name="T12" fmla="*/ 1380 w 1776"/>
                <a:gd name="T13" fmla="*/ 556 h 1881"/>
                <a:gd name="T14" fmla="*/ 1527 w 1776"/>
                <a:gd name="T15" fmla="*/ 729 h 1881"/>
                <a:gd name="T16" fmla="*/ 1634 w 1776"/>
                <a:gd name="T17" fmla="*/ 956 h 1881"/>
                <a:gd name="T18" fmla="*/ 1722 w 1776"/>
                <a:gd name="T19" fmla="*/ 1294 h 1881"/>
                <a:gd name="T20" fmla="*/ 1771 w 1776"/>
                <a:gd name="T21" fmla="*/ 1549 h 1881"/>
                <a:gd name="T22" fmla="*/ 1767 w 1776"/>
                <a:gd name="T23" fmla="*/ 1734 h 1881"/>
                <a:gd name="T24" fmla="*/ 1694 w 1776"/>
                <a:gd name="T25" fmla="*/ 1860 h 1881"/>
                <a:gd name="T26" fmla="*/ 1591 w 1776"/>
                <a:gd name="T27" fmla="*/ 1854 h 1881"/>
                <a:gd name="T28" fmla="*/ 1462 w 1776"/>
                <a:gd name="T29" fmla="*/ 1781 h 1881"/>
                <a:gd name="T30" fmla="*/ 1362 w 1776"/>
                <a:gd name="T31" fmla="*/ 1707 h 1881"/>
                <a:gd name="T32" fmla="*/ 1212 w 1776"/>
                <a:gd name="T33" fmla="*/ 1605 h 1881"/>
                <a:gd name="T34" fmla="*/ 1031 w 1776"/>
                <a:gd name="T35" fmla="*/ 1500 h 1881"/>
                <a:gd name="T36" fmla="*/ 989 w 1776"/>
                <a:gd name="T37" fmla="*/ 1327 h 1881"/>
                <a:gd name="T38" fmla="*/ 1014 w 1776"/>
                <a:gd name="T39" fmla="*/ 1176 h 1881"/>
                <a:gd name="T40" fmla="*/ 989 w 1776"/>
                <a:gd name="T41" fmla="*/ 1036 h 1881"/>
                <a:gd name="T42" fmla="*/ 1034 w 1776"/>
                <a:gd name="T43" fmla="*/ 858 h 1881"/>
                <a:gd name="T44" fmla="*/ 1009 w 1776"/>
                <a:gd name="T45" fmla="*/ 776 h 1881"/>
                <a:gd name="T46" fmla="*/ 891 w 1776"/>
                <a:gd name="T47" fmla="*/ 720 h 1881"/>
                <a:gd name="T48" fmla="*/ 787 w 1776"/>
                <a:gd name="T49" fmla="*/ 770 h 1881"/>
                <a:gd name="T50" fmla="*/ 740 w 1776"/>
                <a:gd name="T51" fmla="*/ 874 h 1881"/>
                <a:gd name="T52" fmla="*/ 778 w 1776"/>
                <a:gd name="T53" fmla="*/ 1021 h 1881"/>
                <a:gd name="T54" fmla="*/ 754 w 1776"/>
                <a:gd name="T55" fmla="*/ 1149 h 1881"/>
                <a:gd name="T56" fmla="*/ 767 w 1776"/>
                <a:gd name="T57" fmla="*/ 1292 h 1881"/>
                <a:gd name="T58" fmla="*/ 783 w 1776"/>
                <a:gd name="T59" fmla="*/ 1432 h 1881"/>
                <a:gd name="T60" fmla="*/ 540 w 1776"/>
                <a:gd name="T61" fmla="*/ 1621 h 1881"/>
                <a:gd name="T62" fmla="*/ 371 w 1776"/>
                <a:gd name="T63" fmla="*/ 1736 h 1881"/>
                <a:gd name="T64" fmla="*/ 252 w 1776"/>
                <a:gd name="T65" fmla="*/ 1827 h 1881"/>
                <a:gd name="T66" fmla="*/ 143 w 1776"/>
                <a:gd name="T67" fmla="*/ 1881 h 1881"/>
                <a:gd name="T68" fmla="*/ 47 w 1776"/>
                <a:gd name="T69" fmla="*/ 1832 h 1881"/>
                <a:gd name="T70" fmla="*/ 3 w 1776"/>
                <a:gd name="T71" fmla="*/ 1690 h 1881"/>
                <a:gd name="T72" fmla="*/ 5 w 1776"/>
                <a:gd name="T73" fmla="*/ 1512 h 1881"/>
                <a:gd name="T74" fmla="*/ 47 w 1776"/>
                <a:gd name="T75" fmla="*/ 1285 h 1881"/>
                <a:gd name="T76" fmla="*/ 162 w 1776"/>
                <a:gd name="T77" fmla="*/ 912 h 1881"/>
                <a:gd name="T78" fmla="*/ 311 w 1776"/>
                <a:gd name="T79" fmla="*/ 656 h 1881"/>
                <a:gd name="T80" fmla="*/ 378 w 1776"/>
                <a:gd name="T81" fmla="*/ 563 h 1881"/>
                <a:gd name="T82" fmla="*/ 471 w 1776"/>
                <a:gd name="T83" fmla="*/ 492 h 1881"/>
                <a:gd name="T84" fmla="*/ 582 w 1776"/>
                <a:gd name="T85" fmla="*/ 538 h 1881"/>
                <a:gd name="T86" fmla="*/ 638 w 1776"/>
                <a:gd name="T87" fmla="*/ 660 h 1881"/>
                <a:gd name="T88" fmla="*/ 674 w 1776"/>
                <a:gd name="T89" fmla="*/ 716 h 1881"/>
                <a:gd name="T90" fmla="*/ 694 w 1776"/>
                <a:gd name="T91" fmla="*/ 690 h 1881"/>
                <a:gd name="T92" fmla="*/ 774 w 1776"/>
                <a:gd name="T93" fmla="*/ 632 h 1881"/>
                <a:gd name="T94" fmla="*/ 816 w 1776"/>
                <a:gd name="T95" fmla="*/ 461 h 1881"/>
                <a:gd name="T96" fmla="*/ 811 w 1776"/>
                <a:gd name="T97" fmla="*/ 185 h 1881"/>
                <a:gd name="T98" fmla="*/ 829 w 1776"/>
                <a:gd name="T99" fmla="*/ 16 h 1881"/>
                <a:gd name="T100" fmla="*/ 914 w 1776"/>
                <a:gd name="T101" fmla="*/ 0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76" h="1881">
                  <a:moveTo>
                    <a:pt x="914" y="0"/>
                  </a:moveTo>
                  <a:lnTo>
                    <a:pt x="940" y="3"/>
                  </a:lnTo>
                  <a:lnTo>
                    <a:pt x="965" y="10"/>
                  </a:lnTo>
                  <a:lnTo>
                    <a:pt x="987" y="23"/>
                  </a:lnTo>
                  <a:lnTo>
                    <a:pt x="991" y="81"/>
                  </a:lnTo>
                  <a:lnTo>
                    <a:pt x="994" y="147"/>
                  </a:lnTo>
                  <a:lnTo>
                    <a:pt x="994" y="220"/>
                  </a:lnTo>
                  <a:lnTo>
                    <a:pt x="994" y="296"/>
                  </a:lnTo>
                  <a:lnTo>
                    <a:pt x="994" y="376"/>
                  </a:lnTo>
                  <a:lnTo>
                    <a:pt x="994" y="458"/>
                  </a:lnTo>
                  <a:lnTo>
                    <a:pt x="994" y="536"/>
                  </a:lnTo>
                  <a:lnTo>
                    <a:pt x="994" y="612"/>
                  </a:lnTo>
                  <a:lnTo>
                    <a:pt x="1020" y="629"/>
                  </a:lnTo>
                  <a:lnTo>
                    <a:pt x="1040" y="641"/>
                  </a:lnTo>
                  <a:lnTo>
                    <a:pt x="1056" y="652"/>
                  </a:lnTo>
                  <a:lnTo>
                    <a:pt x="1071" y="663"/>
                  </a:lnTo>
                  <a:lnTo>
                    <a:pt x="1085" y="674"/>
                  </a:lnTo>
                  <a:lnTo>
                    <a:pt x="1100" y="689"/>
                  </a:lnTo>
                  <a:lnTo>
                    <a:pt x="1122" y="629"/>
                  </a:lnTo>
                  <a:lnTo>
                    <a:pt x="1145" y="580"/>
                  </a:lnTo>
                  <a:lnTo>
                    <a:pt x="1171" y="543"/>
                  </a:lnTo>
                  <a:lnTo>
                    <a:pt x="1196" y="516"/>
                  </a:lnTo>
                  <a:lnTo>
                    <a:pt x="1223" y="498"/>
                  </a:lnTo>
                  <a:lnTo>
                    <a:pt x="1252" y="490"/>
                  </a:lnTo>
                  <a:lnTo>
                    <a:pt x="1282" y="494"/>
                  </a:lnTo>
                  <a:lnTo>
                    <a:pt x="1314" y="505"/>
                  </a:lnTo>
                  <a:lnTo>
                    <a:pt x="1345" y="525"/>
                  </a:lnTo>
                  <a:lnTo>
                    <a:pt x="1380" y="556"/>
                  </a:lnTo>
                  <a:lnTo>
                    <a:pt x="1414" y="594"/>
                  </a:lnTo>
                  <a:lnTo>
                    <a:pt x="1451" y="640"/>
                  </a:lnTo>
                  <a:lnTo>
                    <a:pt x="1491" y="683"/>
                  </a:lnTo>
                  <a:lnTo>
                    <a:pt x="1527" y="729"/>
                  </a:lnTo>
                  <a:lnTo>
                    <a:pt x="1558" y="778"/>
                  </a:lnTo>
                  <a:lnTo>
                    <a:pt x="1585" y="832"/>
                  </a:lnTo>
                  <a:lnTo>
                    <a:pt x="1611" y="890"/>
                  </a:lnTo>
                  <a:lnTo>
                    <a:pt x="1634" y="956"/>
                  </a:lnTo>
                  <a:lnTo>
                    <a:pt x="1656" y="1027"/>
                  </a:lnTo>
                  <a:lnTo>
                    <a:pt x="1678" y="1107"/>
                  </a:lnTo>
                  <a:lnTo>
                    <a:pt x="1700" y="1196"/>
                  </a:lnTo>
                  <a:lnTo>
                    <a:pt x="1722" y="1294"/>
                  </a:lnTo>
                  <a:lnTo>
                    <a:pt x="1747" y="1403"/>
                  </a:lnTo>
                  <a:lnTo>
                    <a:pt x="1756" y="1450"/>
                  </a:lnTo>
                  <a:lnTo>
                    <a:pt x="1765" y="1500"/>
                  </a:lnTo>
                  <a:lnTo>
                    <a:pt x="1771" y="1549"/>
                  </a:lnTo>
                  <a:lnTo>
                    <a:pt x="1774" y="1598"/>
                  </a:lnTo>
                  <a:lnTo>
                    <a:pt x="1776" y="1645"/>
                  </a:lnTo>
                  <a:lnTo>
                    <a:pt x="1774" y="1690"/>
                  </a:lnTo>
                  <a:lnTo>
                    <a:pt x="1767" y="1734"/>
                  </a:lnTo>
                  <a:lnTo>
                    <a:pt x="1756" y="1774"/>
                  </a:lnTo>
                  <a:lnTo>
                    <a:pt x="1742" y="1809"/>
                  </a:lnTo>
                  <a:lnTo>
                    <a:pt x="1722" y="1838"/>
                  </a:lnTo>
                  <a:lnTo>
                    <a:pt x="1694" y="1860"/>
                  </a:lnTo>
                  <a:lnTo>
                    <a:pt x="1674" y="1869"/>
                  </a:lnTo>
                  <a:lnTo>
                    <a:pt x="1649" y="1869"/>
                  </a:lnTo>
                  <a:lnTo>
                    <a:pt x="1622" y="1863"/>
                  </a:lnTo>
                  <a:lnTo>
                    <a:pt x="1591" y="1854"/>
                  </a:lnTo>
                  <a:lnTo>
                    <a:pt x="1558" y="1840"/>
                  </a:lnTo>
                  <a:lnTo>
                    <a:pt x="1527" y="1821"/>
                  </a:lnTo>
                  <a:lnTo>
                    <a:pt x="1494" y="1801"/>
                  </a:lnTo>
                  <a:lnTo>
                    <a:pt x="1462" y="1781"/>
                  </a:lnTo>
                  <a:lnTo>
                    <a:pt x="1432" y="1760"/>
                  </a:lnTo>
                  <a:lnTo>
                    <a:pt x="1405" y="1740"/>
                  </a:lnTo>
                  <a:lnTo>
                    <a:pt x="1382" y="1723"/>
                  </a:lnTo>
                  <a:lnTo>
                    <a:pt x="1362" y="1707"/>
                  </a:lnTo>
                  <a:lnTo>
                    <a:pt x="1347" y="1696"/>
                  </a:lnTo>
                  <a:lnTo>
                    <a:pt x="1305" y="1663"/>
                  </a:lnTo>
                  <a:lnTo>
                    <a:pt x="1260" y="1632"/>
                  </a:lnTo>
                  <a:lnTo>
                    <a:pt x="1212" y="1605"/>
                  </a:lnTo>
                  <a:lnTo>
                    <a:pt x="1163" y="1580"/>
                  </a:lnTo>
                  <a:lnTo>
                    <a:pt x="1114" y="1554"/>
                  </a:lnTo>
                  <a:lnTo>
                    <a:pt x="1071" y="1527"/>
                  </a:lnTo>
                  <a:lnTo>
                    <a:pt x="1031" y="1500"/>
                  </a:lnTo>
                  <a:lnTo>
                    <a:pt x="1000" y="1469"/>
                  </a:lnTo>
                  <a:lnTo>
                    <a:pt x="987" y="1420"/>
                  </a:lnTo>
                  <a:lnTo>
                    <a:pt x="985" y="1372"/>
                  </a:lnTo>
                  <a:lnTo>
                    <a:pt x="989" y="1327"/>
                  </a:lnTo>
                  <a:lnTo>
                    <a:pt x="996" y="1285"/>
                  </a:lnTo>
                  <a:lnTo>
                    <a:pt x="1003" y="1247"/>
                  </a:lnTo>
                  <a:lnTo>
                    <a:pt x="1011" y="1212"/>
                  </a:lnTo>
                  <a:lnTo>
                    <a:pt x="1014" y="1176"/>
                  </a:lnTo>
                  <a:lnTo>
                    <a:pt x="1009" y="1143"/>
                  </a:lnTo>
                  <a:lnTo>
                    <a:pt x="1002" y="1114"/>
                  </a:lnTo>
                  <a:lnTo>
                    <a:pt x="994" y="1089"/>
                  </a:lnTo>
                  <a:lnTo>
                    <a:pt x="989" y="1036"/>
                  </a:lnTo>
                  <a:lnTo>
                    <a:pt x="992" y="985"/>
                  </a:lnTo>
                  <a:lnTo>
                    <a:pt x="1003" y="938"/>
                  </a:lnTo>
                  <a:lnTo>
                    <a:pt x="1018" y="896"/>
                  </a:lnTo>
                  <a:lnTo>
                    <a:pt x="1034" y="858"/>
                  </a:lnTo>
                  <a:lnTo>
                    <a:pt x="1051" y="825"/>
                  </a:lnTo>
                  <a:lnTo>
                    <a:pt x="1040" y="810"/>
                  </a:lnTo>
                  <a:lnTo>
                    <a:pt x="1025" y="794"/>
                  </a:lnTo>
                  <a:lnTo>
                    <a:pt x="1009" y="776"/>
                  </a:lnTo>
                  <a:lnTo>
                    <a:pt x="989" y="758"/>
                  </a:lnTo>
                  <a:lnTo>
                    <a:pt x="963" y="743"/>
                  </a:lnTo>
                  <a:lnTo>
                    <a:pt x="931" y="729"/>
                  </a:lnTo>
                  <a:lnTo>
                    <a:pt x="891" y="720"/>
                  </a:lnTo>
                  <a:lnTo>
                    <a:pt x="856" y="732"/>
                  </a:lnTo>
                  <a:lnTo>
                    <a:pt x="829" y="743"/>
                  </a:lnTo>
                  <a:lnTo>
                    <a:pt x="805" y="756"/>
                  </a:lnTo>
                  <a:lnTo>
                    <a:pt x="787" y="770"/>
                  </a:lnTo>
                  <a:lnTo>
                    <a:pt x="769" y="789"/>
                  </a:lnTo>
                  <a:lnTo>
                    <a:pt x="751" y="810"/>
                  </a:lnTo>
                  <a:lnTo>
                    <a:pt x="727" y="840"/>
                  </a:lnTo>
                  <a:lnTo>
                    <a:pt x="740" y="874"/>
                  </a:lnTo>
                  <a:lnTo>
                    <a:pt x="752" y="909"/>
                  </a:lnTo>
                  <a:lnTo>
                    <a:pt x="765" y="945"/>
                  </a:lnTo>
                  <a:lnTo>
                    <a:pt x="774" y="983"/>
                  </a:lnTo>
                  <a:lnTo>
                    <a:pt x="778" y="1021"/>
                  </a:lnTo>
                  <a:lnTo>
                    <a:pt x="776" y="1056"/>
                  </a:lnTo>
                  <a:lnTo>
                    <a:pt x="769" y="1089"/>
                  </a:lnTo>
                  <a:lnTo>
                    <a:pt x="762" y="1120"/>
                  </a:lnTo>
                  <a:lnTo>
                    <a:pt x="754" y="1149"/>
                  </a:lnTo>
                  <a:lnTo>
                    <a:pt x="752" y="1183"/>
                  </a:lnTo>
                  <a:lnTo>
                    <a:pt x="754" y="1220"/>
                  </a:lnTo>
                  <a:lnTo>
                    <a:pt x="760" y="1256"/>
                  </a:lnTo>
                  <a:lnTo>
                    <a:pt x="767" y="1292"/>
                  </a:lnTo>
                  <a:lnTo>
                    <a:pt x="774" y="1330"/>
                  </a:lnTo>
                  <a:lnTo>
                    <a:pt x="782" y="1365"/>
                  </a:lnTo>
                  <a:lnTo>
                    <a:pt x="785" y="1400"/>
                  </a:lnTo>
                  <a:lnTo>
                    <a:pt x="783" y="1432"/>
                  </a:lnTo>
                  <a:lnTo>
                    <a:pt x="774" y="1461"/>
                  </a:lnTo>
                  <a:lnTo>
                    <a:pt x="760" y="1489"/>
                  </a:lnTo>
                  <a:lnTo>
                    <a:pt x="651" y="1556"/>
                  </a:lnTo>
                  <a:lnTo>
                    <a:pt x="540" y="1621"/>
                  </a:lnTo>
                  <a:lnTo>
                    <a:pt x="431" y="1689"/>
                  </a:lnTo>
                  <a:lnTo>
                    <a:pt x="416" y="1700"/>
                  </a:lnTo>
                  <a:lnTo>
                    <a:pt x="396" y="1716"/>
                  </a:lnTo>
                  <a:lnTo>
                    <a:pt x="371" y="1736"/>
                  </a:lnTo>
                  <a:lnTo>
                    <a:pt x="343" y="1758"/>
                  </a:lnTo>
                  <a:lnTo>
                    <a:pt x="314" y="1781"/>
                  </a:lnTo>
                  <a:lnTo>
                    <a:pt x="283" y="1805"/>
                  </a:lnTo>
                  <a:lnTo>
                    <a:pt x="252" y="1827"/>
                  </a:lnTo>
                  <a:lnTo>
                    <a:pt x="222" y="1847"/>
                  </a:lnTo>
                  <a:lnTo>
                    <a:pt x="192" y="1863"/>
                  </a:lnTo>
                  <a:lnTo>
                    <a:pt x="167" y="1874"/>
                  </a:lnTo>
                  <a:lnTo>
                    <a:pt x="143" y="1881"/>
                  </a:lnTo>
                  <a:lnTo>
                    <a:pt x="123" y="1880"/>
                  </a:lnTo>
                  <a:lnTo>
                    <a:pt x="92" y="1872"/>
                  </a:lnTo>
                  <a:lnTo>
                    <a:pt x="69" y="1856"/>
                  </a:lnTo>
                  <a:lnTo>
                    <a:pt x="47" y="1832"/>
                  </a:lnTo>
                  <a:lnTo>
                    <a:pt x="31" y="1803"/>
                  </a:lnTo>
                  <a:lnTo>
                    <a:pt x="18" y="1769"/>
                  </a:lnTo>
                  <a:lnTo>
                    <a:pt x="9" y="1730"/>
                  </a:lnTo>
                  <a:lnTo>
                    <a:pt x="3" y="1690"/>
                  </a:lnTo>
                  <a:lnTo>
                    <a:pt x="0" y="1647"/>
                  </a:lnTo>
                  <a:lnTo>
                    <a:pt x="0" y="1601"/>
                  </a:lnTo>
                  <a:lnTo>
                    <a:pt x="2" y="1558"/>
                  </a:lnTo>
                  <a:lnTo>
                    <a:pt x="5" y="1512"/>
                  </a:lnTo>
                  <a:lnTo>
                    <a:pt x="9" y="1470"/>
                  </a:lnTo>
                  <a:lnTo>
                    <a:pt x="16" y="1429"/>
                  </a:lnTo>
                  <a:lnTo>
                    <a:pt x="23" y="1392"/>
                  </a:lnTo>
                  <a:lnTo>
                    <a:pt x="47" y="1285"/>
                  </a:lnTo>
                  <a:lnTo>
                    <a:pt x="72" y="1183"/>
                  </a:lnTo>
                  <a:lnTo>
                    <a:pt x="100" y="1087"/>
                  </a:lnTo>
                  <a:lnTo>
                    <a:pt x="129" y="996"/>
                  </a:lnTo>
                  <a:lnTo>
                    <a:pt x="162" y="912"/>
                  </a:lnTo>
                  <a:lnTo>
                    <a:pt x="194" y="834"/>
                  </a:lnTo>
                  <a:lnTo>
                    <a:pt x="231" y="767"/>
                  </a:lnTo>
                  <a:lnTo>
                    <a:pt x="269" y="707"/>
                  </a:lnTo>
                  <a:lnTo>
                    <a:pt x="311" y="656"/>
                  </a:lnTo>
                  <a:lnTo>
                    <a:pt x="327" y="634"/>
                  </a:lnTo>
                  <a:lnTo>
                    <a:pt x="343" y="610"/>
                  </a:lnTo>
                  <a:lnTo>
                    <a:pt x="360" y="587"/>
                  </a:lnTo>
                  <a:lnTo>
                    <a:pt x="378" y="563"/>
                  </a:lnTo>
                  <a:lnTo>
                    <a:pt x="398" y="541"/>
                  </a:lnTo>
                  <a:lnTo>
                    <a:pt x="420" y="521"/>
                  </a:lnTo>
                  <a:lnTo>
                    <a:pt x="443" y="505"/>
                  </a:lnTo>
                  <a:lnTo>
                    <a:pt x="471" y="492"/>
                  </a:lnTo>
                  <a:lnTo>
                    <a:pt x="502" y="487"/>
                  </a:lnTo>
                  <a:lnTo>
                    <a:pt x="534" y="489"/>
                  </a:lnTo>
                  <a:lnTo>
                    <a:pt x="562" y="510"/>
                  </a:lnTo>
                  <a:lnTo>
                    <a:pt x="582" y="538"/>
                  </a:lnTo>
                  <a:lnTo>
                    <a:pt x="596" y="567"/>
                  </a:lnTo>
                  <a:lnTo>
                    <a:pt x="611" y="598"/>
                  </a:lnTo>
                  <a:lnTo>
                    <a:pt x="623" y="629"/>
                  </a:lnTo>
                  <a:lnTo>
                    <a:pt x="638" y="660"/>
                  </a:lnTo>
                  <a:lnTo>
                    <a:pt x="654" y="689"/>
                  </a:lnTo>
                  <a:lnTo>
                    <a:pt x="672" y="712"/>
                  </a:lnTo>
                  <a:lnTo>
                    <a:pt x="671" y="716"/>
                  </a:lnTo>
                  <a:lnTo>
                    <a:pt x="674" y="716"/>
                  </a:lnTo>
                  <a:lnTo>
                    <a:pt x="672" y="712"/>
                  </a:lnTo>
                  <a:lnTo>
                    <a:pt x="672" y="710"/>
                  </a:lnTo>
                  <a:lnTo>
                    <a:pt x="682" y="701"/>
                  </a:lnTo>
                  <a:lnTo>
                    <a:pt x="694" y="690"/>
                  </a:lnTo>
                  <a:lnTo>
                    <a:pt x="711" y="676"/>
                  </a:lnTo>
                  <a:lnTo>
                    <a:pt x="731" y="661"/>
                  </a:lnTo>
                  <a:lnTo>
                    <a:pt x="752" y="645"/>
                  </a:lnTo>
                  <a:lnTo>
                    <a:pt x="774" y="632"/>
                  </a:lnTo>
                  <a:lnTo>
                    <a:pt x="796" y="620"/>
                  </a:lnTo>
                  <a:lnTo>
                    <a:pt x="814" y="612"/>
                  </a:lnTo>
                  <a:lnTo>
                    <a:pt x="816" y="534"/>
                  </a:lnTo>
                  <a:lnTo>
                    <a:pt x="816" y="461"/>
                  </a:lnTo>
                  <a:lnTo>
                    <a:pt x="814" y="394"/>
                  </a:lnTo>
                  <a:lnTo>
                    <a:pt x="812" y="327"/>
                  </a:lnTo>
                  <a:lnTo>
                    <a:pt x="812" y="258"/>
                  </a:lnTo>
                  <a:lnTo>
                    <a:pt x="811" y="185"/>
                  </a:lnTo>
                  <a:lnTo>
                    <a:pt x="812" y="107"/>
                  </a:lnTo>
                  <a:lnTo>
                    <a:pt x="814" y="20"/>
                  </a:lnTo>
                  <a:lnTo>
                    <a:pt x="818" y="20"/>
                  </a:lnTo>
                  <a:lnTo>
                    <a:pt x="829" y="16"/>
                  </a:lnTo>
                  <a:lnTo>
                    <a:pt x="845" y="10"/>
                  </a:lnTo>
                  <a:lnTo>
                    <a:pt x="865" y="5"/>
                  </a:lnTo>
                  <a:lnTo>
                    <a:pt x="889" y="1"/>
                  </a:lnTo>
                  <a:lnTo>
                    <a:pt x="9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4FAA3944-5AF0-4F45-A76E-2874CC2715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0997" y="166898"/>
              <a:ext cx="295509" cy="149725"/>
            </a:xfrm>
            <a:custGeom>
              <a:avLst/>
              <a:gdLst>
                <a:gd name="T0" fmla="*/ 1865 w 3600"/>
                <a:gd name="T1" fmla="*/ 593 h 1824"/>
                <a:gd name="T2" fmla="*/ 1911 w 3600"/>
                <a:gd name="T3" fmla="*/ 800 h 1824"/>
                <a:gd name="T4" fmla="*/ 2124 w 3600"/>
                <a:gd name="T5" fmla="*/ 800 h 1824"/>
                <a:gd name="T6" fmla="*/ 2171 w 3600"/>
                <a:gd name="T7" fmla="*/ 593 h 1824"/>
                <a:gd name="T8" fmla="*/ 1800 w 3600"/>
                <a:gd name="T9" fmla="*/ 406 h 1824"/>
                <a:gd name="T10" fmla="*/ 2184 w 3600"/>
                <a:gd name="T11" fmla="*/ 580 h 1824"/>
                <a:gd name="T12" fmla="*/ 2302 w 3600"/>
                <a:gd name="T13" fmla="*/ 987 h 1824"/>
                <a:gd name="T14" fmla="*/ 2076 w 3600"/>
                <a:gd name="T15" fmla="*/ 1338 h 1824"/>
                <a:gd name="T16" fmla="*/ 1653 w 3600"/>
                <a:gd name="T17" fmla="*/ 1400 h 1824"/>
                <a:gd name="T18" fmla="*/ 1340 w 3600"/>
                <a:gd name="T19" fmla="*/ 1127 h 1824"/>
                <a:gd name="T20" fmla="*/ 1340 w 3600"/>
                <a:gd name="T21" fmla="*/ 698 h 1824"/>
                <a:gd name="T22" fmla="*/ 1653 w 3600"/>
                <a:gd name="T23" fmla="*/ 427 h 1824"/>
                <a:gd name="T24" fmla="*/ 2513 w 3600"/>
                <a:gd name="T25" fmla="*/ 437 h 1824"/>
                <a:gd name="T26" fmla="*/ 2645 w 3600"/>
                <a:gd name="T27" fmla="*/ 847 h 1824"/>
                <a:gd name="T28" fmla="*/ 2575 w 3600"/>
                <a:gd name="T29" fmla="*/ 1255 h 1824"/>
                <a:gd name="T30" fmla="*/ 2402 w 3600"/>
                <a:gd name="T31" fmla="*/ 1507 h 1824"/>
                <a:gd name="T32" fmla="*/ 2780 w 3600"/>
                <a:gd name="T33" fmla="*/ 1369 h 1824"/>
                <a:gd name="T34" fmla="*/ 3244 w 3600"/>
                <a:gd name="T35" fmla="*/ 1060 h 1824"/>
                <a:gd name="T36" fmla="*/ 3382 w 3600"/>
                <a:gd name="T37" fmla="*/ 927 h 1824"/>
                <a:gd name="T38" fmla="*/ 3329 w 3600"/>
                <a:gd name="T39" fmla="*/ 831 h 1824"/>
                <a:gd name="T40" fmla="*/ 3160 w 3600"/>
                <a:gd name="T41" fmla="*/ 686 h 1824"/>
                <a:gd name="T42" fmla="*/ 2580 w 3600"/>
                <a:gd name="T43" fmla="*/ 335 h 1824"/>
                <a:gd name="T44" fmla="*/ 636 w 3600"/>
                <a:gd name="T45" fmla="*/ 540 h 1824"/>
                <a:gd name="T46" fmla="*/ 293 w 3600"/>
                <a:gd name="T47" fmla="*/ 800 h 1824"/>
                <a:gd name="T48" fmla="*/ 209 w 3600"/>
                <a:gd name="T49" fmla="*/ 884 h 1824"/>
                <a:gd name="T50" fmla="*/ 271 w 3600"/>
                <a:gd name="T51" fmla="*/ 1004 h 1824"/>
                <a:gd name="T52" fmla="*/ 404 w 3600"/>
                <a:gd name="T53" fmla="*/ 1109 h 1824"/>
                <a:gd name="T54" fmla="*/ 767 w 3600"/>
                <a:gd name="T55" fmla="*/ 1357 h 1824"/>
                <a:gd name="T56" fmla="*/ 1240 w 3600"/>
                <a:gd name="T57" fmla="*/ 1562 h 1824"/>
                <a:gd name="T58" fmla="*/ 1015 w 3600"/>
                <a:gd name="T59" fmla="*/ 1227 h 1824"/>
                <a:gd name="T60" fmla="*/ 951 w 3600"/>
                <a:gd name="T61" fmla="*/ 802 h 1824"/>
                <a:gd name="T62" fmla="*/ 1115 w 3600"/>
                <a:gd name="T63" fmla="*/ 395 h 1824"/>
                <a:gd name="T64" fmla="*/ 1567 w 3600"/>
                <a:gd name="T65" fmla="*/ 249 h 1824"/>
                <a:gd name="T66" fmla="*/ 1225 w 3600"/>
                <a:gd name="T67" fmla="*/ 507 h 1824"/>
                <a:gd name="T68" fmla="*/ 1104 w 3600"/>
                <a:gd name="T69" fmla="*/ 947 h 1824"/>
                <a:gd name="T70" fmla="*/ 1289 w 3600"/>
                <a:gd name="T71" fmla="*/ 1384 h 1824"/>
                <a:gd name="T72" fmla="*/ 1689 w 3600"/>
                <a:gd name="T73" fmla="*/ 1607 h 1824"/>
                <a:gd name="T74" fmla="*/ 2176 w 3600"/>
                <a:gd name="T75" fmla="*/ 1491 h 1824"/>
                <a:gd name="T76" fmla="*/ 2465 w 3600"/>
                <a:gd name="T77" fmla="*/ 1113 h 1824"/>
                <a:gd name="T78" fmla="*/ 2433 w 3600"/>
                <a:gd name="T79" fmla="*/ 633 h 1824"/>
                <a:gd name="T80" fmla="*/ 2144 w 3600"/>
                <a:gd name="T81" fmla="*/ 304 h 1824"/>
                <a:gd name="T82" fmla="*/ 1733 w 3600"/>
                <a:gd name="T83" fmla="*/ 213 h 1824"/>
                <a:gd name="T84" fmla="*/ 2087 w 3600"/>
                <a:gd name="T85" fmla="*/ 18 h 1824"/>
                <a:gd name="T86" fmla="*/ 2680 w 3600"/>
                <a:gd name="T87" fmla="*/ 215 h 1824"/>
                <a:gd name="T88" fmla="*/ 3331 w 3600"/>
                <a:gd name="T89" fmla="*/ 615 h 1824"/>
                <a:gd name="T90" fmla="*/ 3584 w 3600"/>
                <a:gd name="T91" fmla="*/ 855 h 1824"/>
                <a:gd name="T92" fmla="*/ 3542 w 3600"/>
                <a:gd name="T93" fmla="*/ 1015 h 1824"/>
                <a:gd name="T94" fmla="*/ 3236 w 3600"/>
                <a:gd name="T95" fmla="*/ 1273 h 1824"/>
                <a:gd name="T96" fmla="*/ 2613 w 3600"/>
                <a:gd name="T97" fmla="*/ 1638 h 1824"/>
                <a:gd name="T98" fmla="*/ 1844 w 3600"/>
                <a:gd name="T99" fmla="*/ 1824 h 1824"/>
                <a:gd name="T100" fmla="*/ 1113 w 3600"/>
                <a:gd name="T101" fmla="*/ 1693 h 1824"/>
                <a:gd name="T102" fmla="*/ 533 w 3600"/>
                <a:gd name="T103" fmla="*/ 1397 h 1824"/>
                <a:gd name="T104" fmla="*/ 58 w 3600"/>
                <a:gd name="T105" fmla="*/ 1020 h 1824"/>
                <a:gd name="T106" fmla="*/ 24 w 3600"/>
                <a:gd name="T107" fmla="*/ 851 h 1824"/>
                <a:gd name="T108" fmla="*/ 191 w 3600"/>
                <a:gd name="T109" fmla="*/ 677 h 1824"/>
                <a:gd name="T110" fmla="*/ 431 w 3600"/>
                <a:gd name="T111" fmla="*/ 491 h 1824"/>
                <a:gd name="T112" fmla="*/ 1047 w 3600"/>
                <a:gd name="T113" fmla="*/ 149 h 1824"/>
                <a:gd name="T114" fmla="*/ 1464 w 3600"/>
                <a:gd name="T115" fmla="*/ 24 h 1824"/>
                <a:gd name="T116" fmla="*/ 1624 w 3600"/>
                <a:gd name="T117" fmla="*/ 6 h 1824"/>
                <a:gd name="T118" fmla="*/ 1747 w 3600"/>
                <a:gd name="T119" fmla="*/ 0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00" h="1824">
                  <a:moveTo>
                    <a:pt x="2018" y="497"/>
                  </a:moveTo>
                  <a:lnTo>
                    <a:pt x="1978" y="502"/>
                  </a:lnTo>
                  <a:lnTo>
                    <a:pt x="1944" y="515"/>
                  </a:lnTo>
                  <a:lnTo>
                    <a:pt x="1911" y="535"/>
                  </a:lnTo>
                  <a:lnTo>
                    <a:pt x="1885" y="560"/>
                  </a:lnTo>
                  <a:lnTo>
                    <a:pt x="1865" y="593"/>
                  </a:lnTo>
                  <a:lnTo>
                    <a:pt x="1853" y="627"/>
                  </a:lnTo>
                  <a:lnTo>
                    <a:pt x="1847" y="667"/>
                  </a:lnTo>
                  <a:lnTo>
                    <a:pt x="1853" y="706"/>
                  </a:lnTo>
                  <a:lnTo>
                    <a:pt x="1865" y="742"/>
                  </a:lnTo>
                  <a:lnTo>
                    <a:pt x="1885" y="773"/>
                  </a:lnTo>
                  <a:lnTo>
                    <a:pt x="1911" y="800"/>
                  </a:lnTo>
                  <a:lnTo>
                    <a:pt x="1944" y="820"/>
                  </a:lnTo>
                  <a:lnTo>
                    <a:pt x="1978" y="833"/>
                  </a:lnTo>
                  <a:lnTo>
                    <a:pt x="2018" y="837"/>
                  </a:lnTo>
                  <a:lnTo>
                    <a:pt x="2056" y="833"/>
                  </a:lnTo>
                  <a:lnTo>
                    <a:pt x="2093" y="820"/>
                  </a:lnTo>
                  <a:lnTo>
                    <a:pt x="2124" y="800"/>
                  </a:lnTo>
                  <a:lnTo>
                    <a:pt x="2151" y="773"/>
                  </a:lnTo>
                  <a:lnTo>
                    <a:pt x="2171" y="742"/>
                  </a:lnTo>
                  <a:lnTo>
                    <a:pt x="2184" y="706"/>
                  </a:lnTo>
                  <a:lnTo>
                    <a:pt x="2187" y="667"/>
                  </a:lnTo>
                  <a:lnTo>
                    <a:pt x="2184" y="627"/>
                  </a:lnTo>
                  <a:lnTo>
                    <a:pt x="2171" y="593"/>
                  </a:lnTo>
                  <a:lnTo>
                    <a:pt x="2151" y="560"/>
                  </a:lnTo>
                  <a:lnTo>
                    <a:pt x="2124" y="535"/>
                  </a:lnTo>
                  <a:lnTo>
                    <a:pt x="2093" y="515"/>
                  </a:lnTo>
                  <a:lnTo>
                    <a:pt x="2056" y="502"/>
                  </a:lnTo>
                  <a:lnTo>
                    <a:pt x="2018" y="497"/>
                  </a:lnTo>
                  <a:close/>
                  <a:moveTo>
                    <a:pt x="1800" y="406"/>
                  </a:moveTo>
                  <a:lnTo>
                    <a:pt x="1875" y="411"/>
                  </a:lnTo>
                  <a:lnTo>
                    <a:pt x="1947" y="427"/>
                  </a:lnTo>
                  <a:lnTo>
                    <a:pt x="2015" y="453"/>
                  </a:lnTo>
                  <a:lnTo>
                    <a:pt x="2076" y="487"/>
                  </a:lnTo>
                  <a:lnTo>
                    <a:pt x="2133" y="529"/>
                  </a:lnTo>
                  <a:lnTo>
                    <a:pt x="2184" y="580"/>
                  </a:lnTo>
                  <a:lnTo>
                    <a:pt x="2225" y="637"/>
                  </a:lnTo>
                  <a:lnTo>
                    <a:pt x="2260" y="698"/>
                  </a:lnTo>
                  <a:lnTo>
                    <a:pt x="2287" y="766"/>
                  </a:lnTo>
                  <a:lnTo>
                    <a:pt x="2302" y="838"/>
                  </a:lnTo>
                  <a:lnTo>
                    <a:pt x="2307" y="913"/>
                  </a:lnTo>
                  <a:lnTo>
                    <a:pt x="2302" y="987"/>
                  </a:lnTo>
                  <a:lnTo>
                    <a:pt x="2287" y="1060"/>
                  </a:lnTo>
                  <a:lnTo>
                    <a:pt x="2260" y="1127"/>
                  </a:lnTo>
                  <a:lnTo>
                    <a:pt x="2225" y="1189"/>
                  </a:lnTo>
                  <a:lnTo>
                    <a:pt x="2184" y="1246"/>
                  </a:lnTo>
                  <a:lnTo>
                    <a:pt x="2133" y="1297"/>
                  </a:lnTo>
                  <a:lnTo>
                    <a:pt x="2076" y="1338"/>
                  </a:lnTo>
                  <a:lnTo>
                    <a:pt x="2015" y="1375"/>
                  </a:lnTo>
                  <a:lnTo>
                    <a:pt x="1947" y="1400"/>
                  </a:lnTo>
                  <a:lnTo>
                    <a:pt x="1875" y="1415"/>
                  </a:lnTo>
                  <a:lnTo>
                    <a:pt x="1800" y="1422"/>
                  </a:lnTo>
                  <a:lnTo>
                    <a:pt x="1725" y="1415"/>
                  </a:lnTo>
                  <a:lnTo>
                    <a:pt x="1653" y="1400"/>
                  </a:lnTo>
                  <a:lnTo>
                    <a:pt x="1585" y="1375"/>
                  </a:lnTo>
                  <a:lnTo>
                    <a:pt x="1524" y="1338"/>
                  </a:lnTo>
                  <a:lnTo>
                    <a:pt x="1467" y="1297"/>
                  </a:lnTo>
                  <a:lnTo>
                    <a:pt x="1416" y="1246"/>
                  </a:lnTo>
                  <a:lnTo>
                    <a:pt x="1375" y="1189"/>
                  </a:lnTo>
                  <a:lnTo>
                    <a:pt x="1340" y="1127"/>
                  </a:lnTo>
                  <a:lnTo>
                    <a:pt x="1313" y="1060"/>
                  </a:lnTo>
                  <a:lnTo>
                    <a:pt x="1298" y="987"/>
                  </a:lnTo>
                  <a:lnTo>
                    <a:pt x="1293" y="913"/>
                  </a:lnTo>
                  <a:lnTo>
                    <a:pt x="1298" y="838"/>
                  </a:lnTo>
                  <a:lnTo>
                    <a:pt x="1313" y="766"/>
                  </a:lnTo>
                  <a:lnTo>
                    <a:pt x="1340" y="698"/>
                  </a:lnTo>
                  <a:lnTo>
                    <a:pt x="1375" y="637"/>
                  </a:lnTo>
                  <a:lnTo>
                    <a:pt x="1416" y="580"/>
                  </a:lnTo>
                  <a:lnTo>
                    <a:pt x="1467" y="529"/>
                  </a:lnTo>
                  <a:lnTo>
                    <a:pt x="1524" y="487"/>
                  </a:lnTo>
                  <a:lnTo>
                    <a:pt x="1585" y="453"/>
                  </a:lnTo>
                  <a:lnTo>
                    <a:pt x="1653" y="427"/>
                  </a:lnTo>
                  <a:lnTo>
                    <a:pt x="1725" y="411"/>
                  </a:lnTo>
                  <a:lnTo>
                    <a:pt x="1800" y="406"/>
                  </a:lnTo>
                  <a:close/>
                  <a:moveTo>
                    <a:pt x="2356" y="257"/>
                  </a:moveTo>
                  <a:lnTo>
                    <a:pt x="2444" y="349"/>
                  </a:lnTo>
                  <a:lnTo>
                    <a:pt x="2478" y="391"/>
                  </a:lnTo>
                  <a:lnTo>
                    <a:pt x="2513" y="437"/>
                  </a:lnTo>
                  <a:lnTo>
                    <a:pt x="2545" y="484"/>
                  </a:lnTo>
                  <a:lnTo>
                    <a:pt x="2575" y="533"/>
                  </a:lnTo>
                  <a:lnTo>
                    <a:pt x="2596" y="586"/>
                  </a:lnTo>
                  <a:lnTo>
                    <a:pt x="2622" y="677"/>
                  </a:lnTo>
                  <a:lnTo>
                    <a:pt x="2638" y="764"/>
                  </a:lnTo>
                  <a:lnTo>
                    <a:pt x="2645" y="847"/>
                  </a:lnTo>
                  <a:lnTo>
                    <a:pt x="2647" y="926"/>
                  </a:lnTo>
                  <a:lnTo>
                    <a:pt x="2644" y="1000"/>
                  </a:lnTo>
                  <a:lnTo>
                    <a:pt x="2633" y="1071"/>
                  </a:lnTo>
                  <a:lnTo>
                    <a:pt x="2616" y="1137"/>
                  </a:lnTo>
                  <a:lnTo>
                    <a:pt x="2598" y="1197"/>
                  </a:lnTo>
                  <a:lnTo>
                    <a:pt x="2575" y="1255"/>
                  </a:lnTo>
                  <a:lnTo>
                    <a:pt x="2549" y="1307"/>
                  </a:lnTo>
                  <a:lnTo>
                    <a:pt x="2520" y="1355"/>
                  </a:lnTo>
                  <a:lnTo>
                    <a:pt x="2491" y="1400"/>
                  </a:lnTo>
                  <a:lnTo>
                    <a:pt x="2460" y="1440"/>
                  </a:lnTo>
                  <a:lnTo>
                    <a:pt x="2431" y="1475"/>
                  </a:lnTo>
                  <a:lnTo>
                    <a:pt x="2402" y="1507"/>
                  </a:lnTo>
                  <a:lnTo>
                    <a:pt x="2373" y="1535"/>
                  </a:lnTo>
                  <a:lnTo>
                    <a:pt x="2347" y="1558"/>
                  </a:lnTo>
                  <a:lnTo>
                    <a:pt x="2324" y="1577"/>
                  </a:lnTo>
                  <a:lnTo>
                    <a:pt x="2482" y="1515"/>
                  </a:lnTo>
                  <a:lnTo>
                    <a:pt x="2633" y="1446"/>
                  </a:lnTo>
                  <a:lnTo>
                    <a:pt x="2780" y="1369"/>
                  </a:lnTo>
                  <a:lnTo>
                    <a:pt x="2920" y="1286"/>
                  </a:lnTo>
                  <a:lnTo>
                    <a:pt x="3053" y="1200"/>
                  </a:lnTo>
                  <a:lnTo>
                    <a:pt x="3180" y="1109"/>
                  </a:lnTo>
                  <a:lnTo>
                    <a:pt x="3198" y="1097"/>
                  </a:lnTo>
                  <a:lnTo>
                    <a:pt x="3220" y="1078"/>
                  </a:lnTo>
                  <a:lnTo>
                    <a:pt x="3244" y="1060"/>
                  </a:lnTo>
                  <a:lnTo>
                    <a:pt x="3271" y="1038"/>
                  </a:lnTo>
                  <a:lnTo>
                    <a:pt x="3296" y="1015"/>
                  </a:lnTo>
                  <a:lnTo>
                    <a:pt x="3322" y="993"/>
                  </a:lnTo>
                  <a:lnTo>
                    <a:pt x="3345" y="969"/>
                  </a:lnTo>
                  <a:lnTo>
                    <a:pt x="3365" y="947"/>
                  </a:lnTo>
                  <a:lnTo>
                    <a:pt x="3382" y="927"/>
                  </a:lnTo>
                  <a:lnTo>
                    <a:pt x="3391" y="909"/>
                  </a:lnTo>
                  <a:lnTo>
                    <a:pt x="3393" y="897"/>
                  </a:lnTo>
                  <a:lnTo>
                    <a:pt x="3385" y="886"/>
                  </a:lnTo>
                  <a:lnTo>
                    <a:pt x="3371" y="871"/>
                  </a:lnTo>
                  <a:lnTo>
                    <a:pt x="3353" y="853"/>
                  </a:lnTo>
                  <a:lnTo>
                    <a:pt x="3329" y="831"/>
                  </a:lnTo>
                  <a:lnTo>
                    <a:pt x="3304" y="807"/>
                  </a:lnTo>
                  <a:lnTo>
                    <a:pt x="3275" y="782"/>
                  </a:lnTo>
                  <a:lnTo>
                    <a:pt x="3245" y="757"/>
                  </a:lnTo>
                  <a:lnTo>
                    <a:pt x="3216" y="733"/>
                  </a:lnTo>
                  <a:lnTo>
                    <a:pt x="3187" y="707"/>
                  </a:lnTo>
                  <a:lnTo>
                    <a:pt x="3160" y="686"/>
                  </a:lnTo>
                  <a:lnTo>
                    <a:pt x="3071" y="622"/>
                  </a:lnTo>
                  <a:lnTo>
                    <a:pt x="2980" y="560"/>
                  </a:lnTo>
                  <a:lnTo>
                    <a:pt x="2885" y="498"/>
                  </a:lnTo>
                  <a:lnTo>
                    <a:pt x="2787" y="438"/>
                  </a:lnTo>
                  <a:lnTo>
                    <a:pt x="2685" y="384"/>
                  </a:lnTo>
                  <a:lnTo>
                    <a:pt x="2580" y="335"/>
                  </a:lnTo>
                  <a:lnTo>
                    <a:pt x="2469" y="291"/>
                  </a:lnTo>
                  <a:lnTo>
                    <a:pt x="2356" y="257"/>
                  </a:lnTo>
                  <a:close/>
                  <a:moveTo>
                    <a:pt x="1224" y="257"/>
                  </a:moveTo>
                  <a:lnTo>
                    <a:pt x="1016" y="337"/>
                  </a:lnTo>
                  <a:lnTo>
                    <a:pt x="716" y="493"/>
                  </a:lnTo>
                  <a:lnTo>
                    <a:pt x="636" y="540"/>
                  </a:lnTo>
                  <a:lnTo>
                    <a:pt x="558" y="593"/>
                  </a:lnTo>
                  <a:lnTo>
                    <a:pt x="484" y="649"/>
                  </a:lnTo>
                  <a:lnTo>
                    <a:pt x="409" y="706"/>
                  </a:lnTo>
                  <a:lnTo>
                    <a:pt x="336" y="760"/>
                  </a:lnTo>
                  <a:lnTo>
                    <a:pt x="313" y="782"/>
                  </a:lnTo>
                  <a:lnTo>
                    <a:pt x="293" y="800"/>
                  </a:lnTo>
                  <a:lnTo>
                    <a:pt x="276" y="815"/>
                  </a:lnTo>
                  <a:lnTo>
                    <a:pt x="258" y="831"/>
                  </a:lnTo>
                  <a:lnTo>
                    <a:pt x="240" y="847"/>
                  </a:lnTo>
                  <a:lnTo>
                    <a:pt x="216" y="869"/>
                  </a:lnTo>
                  <a:lnTo>
                    <a:pt x="215" y="875"/>
                  </a:lnTo>
                  <a:lnTo>
                    <a:pt x="209" y="884"/>
                  </a:lnTo>
                  <a:lnTo>
                    <a:pt x="205" y="897"/>
                  </a:lnTo>
                  <a:lnTo>
                    <a:pt x="202" y="913"/>
                  </a:lnTo>
                  <a:lnTo>
                    <a:pt x="202" y="929"/>
                  </a:lnTo>
                  <a:lnTo>
                    <a:pt x="207" y="946"/>
                  </a:lnTo>
                  <a:lnTo>
                    <a:pt x="242" y="977"/>
                  </a:lnTo>
                  <a:lnTo>
                    <a:pt x="271" y="1004"/>
                  </a:lnTo>
                  <a:lnTo>
                    <a:pt x="296" y="1026"/>
                  </a:lnTo>
                  <a:lnTo>
                    <a:pt x="320" y="1044"/>
                  </a:lnTo>
                  <a:lnTo>
                    <a:pt x="340" y="1060"/>
                  </a:lnTo>
                  <a:lnTo>
                    <a:pt x="360" y="1077"/>
                  </a:lnTo>
                  <a:lnTo>
                    <a:pt x="382" y="1093"/>
                  </a:lnTo>
                  <a:lnTo>
                    <a:pt x="404" y="1109"/>
                  </a:lnTo>
                  <a:lnTo>
                    <a:pt x="427" y="1129"/>
                  </a:lnTo>
                  <a:lnTo>
                    <a:pt x="484" y="1169"/>
                  </a:lnTo>
                  <a:lnTo>
                    <a:pt x="547" y="1215"/>
                  </a:lnTo>
                  <a:lnTo>
                    <a:pt x="616" y="1262"/>
                  </a:lnTo>
                  <a:lnTo>
                    <a:pt x="689" y="1309"/>
                  </a:lnTo>
                  <a:lnTo>
                    <a:pt x="767" y="1357"/>
                  </a:lnTo>
                  <a:lnTo>
                    <a:pt x="845" y="1404"/>
                  </a:lnTo>
                  <a:lnTo>
                    <a:pt x="927" y="1446"/>
                  </a:lnTo>
                  <a:lnTo>
                    <a:pt x="1007" y="1486"/>
                  </a:lnTo>
                  <a:lnTo>
                    <a:pt x="1087" y="1518"/>
                  </a:lnTo>
                  <a:lnTo>
                    <a:pt x="1165" y="1544"/>
                  </a:lnTo>
                  <a:lnTo>
                    <a:pt x="1240" y="1562"/>
                  </a:lnTo>
                  <a:lnTo>
                    <a:pt x="1196" y="1507"/>
                  </a:lnTo>
                  <a:lnTo>
                    <a:pt x="1155" y="1453"/>
                  </a:lnTo>
                  <a:lnTo>
                    <a:pt x="1115" y="1398"/>
                  </a:lnTo>
                  <a:lnTo>
                    <a:pt x="1078" y="1344"/>
                  </a:lnTo>
                  <a:lnTo>
                    <a:pt x="1044" y="1286"/>
                  </a:lnTo>
                  <a:lnTo>
                    <a:pt x="1015" y="1227"/>
                  </a:lnTo>
                  <a:lnTo>
                    <a:pt x="991" y="1166"/>
                  </a:lnTo>
                  <a:lnTo>
                    <a:pt x="971" y="1100"/>
                  </a:lnTo>
                  <a:lnTo>
                    <a:pt x="956" y="1031"/>
                  </a:lnTo>
                  <a:lnTo>
                    <a:pt x="947" y="960"/>
                  </a:lnTo>
                  <a:lnTo>
                    <a:pt x="945" y="884"/>
                  </a:lnTo>
                  <a:lnTo>
                    <a:pt x="951" y="802"/>
                  </a:lnTo>
                  <a:lnTo>
                    <a:pt x="964" y="717"/>
                  </a:lnTo>
                  <a:lnTo>
                    <a:pt x="984" y="626"/>
                  </a:lnTo>
                  <a:lnTo>
                    <a:pt x="1005" y="562"/>
                  </a:lnTo>
                  <a:lnTo>
                    <a:pt x="1036" y="502"/>
                  </a:lnTo>
                  <a:lnTo>
                    <a:pt x="1073" y="446"/>
                  </a:lnTo>
                  <a:lnTo>
                    <a:pt x="1115" y="395"/>
                  </a:lnTo>
                  <a:lnTo>
                    <a:pt x="1158" y="344"/>
                  </a:lnTo>
                  <a:lnTo>
                    <a:pt x="1200" y="298"/>
                  </a:lnTo>
                  <a:lnTo>
                    <a:pt x="1240" y="257"/>
                  </a:lnTo>
                  <a:lnTo>
                    <a:pt x="1224" y="257"/>
                  </a:lnTo>
                  <a:close/>
                  <a:moveTo>
                    <a:pt x="1733" y="213"/>
                  </a:moveTo>
                  <a:lnTo>
                    <a:pt x="1567" y="249"/>
                  </a:lnTo>
                  <a:lnTo>
                    <a:pt x="1500" y="278"/>
                  </a:lnTo>
                  <a:lnTo>
                    <a:pt x="1436" y="313"/>
                  </a:lnTo>
                  <a:lnTo>
                    <a:pt x="1376" y="355"/>
                  </a:lnTo>
                  <a:lnTo>
                    <a:pt x="1322" y="400"/>
                  </a:lnTo>
                  <a:lnTo>
                    <a:pt x="1271" y="451"/>
                  </a:lnTo>
                  <a:lnTo>
                    <a:pt x="1225" y="507"/>
                  </a:lnTo>
                  <a:lnTo>
                    <a:pt x="1185" y="567"/>
                  </a:lnTo>
                  <a:lnTo>
                    <a:pt x="1155" y="635"/>
                  </a:lnTo>
                  <a:lnTo>
                    <a:pt x="1127" y="706"/>
                  </a:lnTo>
                  <a:lnTo>
                    <a:pt x="1109" y="786"/>
                  </a:lnTo>
                  <a:lnTo>
                    <a:pt x="1102" y="867"/>
                  </a:lnTo>
                  <a:lnTo>
                    <a:pt x="1104" y="947"/>
                  </a:lnTo>
                  <a:lnTo>
                    <a:pt x="1115" y="1027"/>
                  </a:lnTo>
                  <a:lnTo>
                    <a:pt x="1135" y="1106"/>
                  </a:lnTo>
                  <a:lnTo>
                    <a:pt x="1162" y="1182"/>
                  </a:lnTo>
                  <a:lnTo>
                    <a:pt x="1198" y="1253"/>
                  </a:lnTo>
                  <a:lnTo>
                    <a:pt x="1240" y="1320"/>
                  </a:lnTo>
                  <a:lnTo>
                    <a:pt x="1289" y="1384"/>
                  </a:lnTo>
                  <a:lnTo>
                    <a:pt x="1345" y="1440"/>
                  </a:lnTo>
                  <a:lnTo>
                    <a:pt x="1405" y="1489"/>
                  </a:lnTo>
                  <a:lnTo>
                    <a:pt x="1471" y="1533"/>
                  </a:lnTo>
                  <a:lnTo>
                    <a:pt x="1540" y="1567"/>
                  </a:lnTo>
                  <a:lnTo>
                    <a:pt x="1613" y="1591"/>
                  </a:lnTo>
                  <a:lnTo>
                    <a:pt x="1689" y="1607"/>
                  </a:lnTo>
                  <a:lnTo>
                    <a:pt x="1767" y="1611"/>
                  </a:lnTo>
                  <a:lnTo>
                    <a:pt x="1847" y="1606"/>
                  </a:lnTo>
                  <a:lnTo>
                    <a:pt x="1940" y="1586"/>
                  </a:lnTo>
                  <a:lnTo>
                    <a:pt x="2025" y="1562"/>
                  </a:lnTo>
                  <a:lnTo>
                    <a:pt x="2104" y="1529"/>
                  </a:lnTo>
                  <a:lnTo>
                    <a:pt x="2176" y="1491"/>
                  </a:lnTo>
                  <a:lnTo>
                    <a:pt x="2240" y="1446"/>
                  </a:lnTo>
                  <a:lnTo>
                    <a:pt x="2298" y="1393"/>
                  </a:lnTo>
                  <a:lnTo>
                    <a:pt x="2349" y="1335"/>
                  </a:lnTo>
                  <a:lnTo>
                    <a:pt x="2393" y="1269"/>
                  </a:lnTo>
                  <a:lnTo>
                    <a:pt x="2433" y="1197"/>
                  </a:lnTo>
                  <a:lnTo>
                    <a:pt x="2465" y="1113"/>
                  </a:lnTo>
                  <a:lnTo>
                    <a:pt x="2485" y="1029"/>
                  </a:lnTo>
                  <a:lnTo>
                    <a:pt x="2495" y="946"/>
                  </a:lnTo>
                  <a:lnTo>
                    <a:pt x="2493" y="864"/>
                  </a:lnTo>
                  <a:lnTo>
                    <a:pt x="2482" y="784"/>
                  </a:lnTo>
                  <a:lnTo>
                    <a:pt x="2462" y="707"/>
                  </a:lnTo>
                  <a:lnTo>
                    <a:pt x="2433" y="633"/>
                  </a:lnTo>
                  <a:lnTo>
                    <a:pt x="2396" y="564"/>
                  </a:lnTo>
                  <a:lnTo>
                    <a:pt x="2355" y="500"/>
                  </a:lnTo>
                  <a:lnTo>
                    <a:pt x="2307" y="440"/>
                  </a:lnTo>
                  <a:lnTo>
                    <a:pt x="2256" y="387"/>
                  </a:lnTo>
                  <a:lnTo>
                    <a:pt x="2202" y="342"/>
                  </a:lnTo>
                  <a:lnTo>
                    <a:pt x="2144" y="304"/>
                  </a:lnTo>
                  <a:lnTo>
                    <a:pt x="2084" y="273"/>
                  </a:lnTo>
                  <a:lnTo>
                    <a:pt x="2024" y="251"/>
                  </a:lnTo>
                  <a:lnTo>
                    <a:pt x="1958" y="233"/>
                  </a:lnTo>
                  <a:lnTo>
                    <a:pt x="1891" y="222"/>
                  </a:lnTo>
                  <a:lnTo>
                    <a:pt x="1815" y="215"/>
                  </a:lnTo>
                  <a:lnTo>
                    <a:pt x="1733" y="213"/>
                  </a:lnTo>
                  <a:close/>
                  <a:moveTo>
                    <a:pt x="1796" y="0"/>
                  </a:moveTo>
                  <a:lnTo>
                    <a:pt x="1849" y="2"/>
                  </a:lnTo>
                  <a:lnTo>
                    <a:pt x="1907" y="4"/>
                  </a:lnTo>
                  <a:lnTo>
                    <a:pt x="1965" y="7"/>
                  </a:lnTo>
                  <a:lnTo>
                    <a:pt x="2027" y="11"/>
                  </a:lnTo>
                  <a:lnTo>
                    <a:pt x="2087" y="18"/>
                  </a:lnTo>
                  <a:lnTo>
                    <a:pt x="2147" y="27"/>
                  </a:lnTo>
                  <a:lnTo>
                    <a:pt x="2204" y="38"/>
                  </a:lnTo>
                  <a:lnTo>
                    <a:pt x="2256" y="53"/>
                  </a:lnTo>
                  <a:lnTo>
                    <a:pt x="2405" y="102"/>
                  </a:lnTo>
                  <a:lnTo>
                    <a:pt x="2545" y="157"/>
                  </a:lnTo>
                  <a:lnTo>
                    <a:pt x="2680" y="215"/>
                  </a:lnTo>
                  <a:lnTo>
                    <a:pt x="2809" y="277"/>
                  </a:lnTo>
                  <a:lnTo>
                    <a:pt x="2933" y="346"/>
                  </a:lnTo>
                  <a:lnTo>
                    <a:pt x="3051" y="417"/>
                  </a:lnTo>
                  <a:lnTo>
                    <a:pt x="3167" y="495"/>
                  </a:lnTo>
                  <a:lnTo>
                    <a:pt x="3280" y="577"/>
                  </a:lnTo>
                  <a:lnTo>
                    <a:pt x="3331" y="615"/>
                  </a:lnTo>
                  <a:lnTo>
                    <a:pt x="3382" y="653"/>
                  </a:lnTo>
                  <a:lnTo>
                    <a:pt x="3431" y="691"/>
                  </a:lnTo>
                  <a:lnTo>
                    <a:pt x="3480" y="733"/>
                  </a:lnTo>
                  <a:lnTo>
                    <a:pt x="3524" y="777"/>
                  </a:lnTo>
                  <a:lnTo>
                    <a:pt x="3564" y="826"/>
                  </a:lnTo>
                  <a:lnTo>
                    <a:pt x="3584" y="855"/>
                  </a:lnTo>
                  <a:lnTo>
                    <a:pt x="3596" y="882"/>
                  </a:lnTo>
                  <a:lnTo>
                    <a:pt x="3600" y="913"/>
                  </a:lnTo>
                  <a:lnTo>
                    <a:pt x="3596" y="944"/>
                  </a:lnTo>
                  <a:lnTo>
                    <a:pt x="3584" y="977"/>
                  </a:lnTo>
                  <a:lnTo>
                    <a:pt x="3562" y="998"/>
                  </a:lnTo>
                  <a:lnTo>
                    <a:pt x="3542" y="1015"/>
                  </a:lnTo>
                  <a:lnTo>
                    <a:pt x="3525" y="1031"/>
                  </a:lnTo>
                  <a:lnTo>
                    <a:pt x="3507" y="1047"/>
                  </a:lnTo>
                  <a:lnTo>
                    <a:pt x="3484" y="1069"/>
                  </a:lnTo>
                  <a:lnTo>
                    <a:pt x="3402" y="1137"/>
                  </a:lnTo>
                  <a:lnTo>
                    <a:pt x="3320" y="1206"/>
                  </a:lnTo>
                  <a:lnTo>
                    <a:pt x="3236" y="1273"/>
                  </a:lnTo>
                  <a:lnTo>
                    <a:pt x="3147" y="1337"/>
                  </a:lnTo>
                  <a:lnTo>
                    <a:pt x="3047" y="1404"/>
                  </a:lnTo>
                  <a:lnTo>
                    <a:pt x="2944" y="1467"/>
                  </a:lnTo>
                  <a:lnTo>
                    <a:pt x="2838" y="1527"/>
                  </a:lnTo>
                  <a:lnTo>
                    <a:pt x="2727" y="1586"/>
                  </a:lnTo>
                  <a:lnTo>
                    <a:pt x="2613" y="1638"/>
                  </a:lnTo>
                  <a:lnTo>
                    <a:pt x="2495" y="1687"/>
                  </a:lnTo>
                  <a:lnTo>
                    <a:pt x="2371" y="1731"/>
                  </a:lnTo>
                  <a:lnTo>
                    <a:pt x="2240" y="1769"/>
                  </a:lnTo>
                  <a:lnTo>
                    <a:pt x="2107" y="1798"/>
                  </a:lnTo>
                  <a:lnTo>
                    <a:pt x="1975" y="1817"/>
                  </a:lnTo>
                  <a:lnTo>
                    <a:pt x="1844" y="1824"/>
                  </a:lnTo>
                  <a:lnTo>
                    <a:pt x="1715" y="1822"/>
                  </a:lnTo>
                  <a:lnTo>
                    <a:pt x="1589" y="1809"/>
                  </a:lnTo>
                  <a:lnTo>
                    <a:pt x="1465" y="1791"/>
                  </a:lnTo>
                  <a:lnTo>
                    <a:pt x="1344" y="1764"/>
                  </a:lnTo>
                  <a:lnTo>
                    <a:pt x="1225" y="1731"/>
                  </a:lnTo>
                  <a:lnTo>
                    <a:pt x="1113" y="1693"/>
                  </a:lnTo>
                  <a:lnTo>
                    <a:pt x="1002" y="1649"/>
                  </a:lnTo>
                  <a:lnTo>
                    <a:pt x="896" y="1604"/>
                  </a:lnTo>
                  <a:lnTo>
                    <a:pt x="798" y="1553"/>
                  </a:lnTo>
                  <a:lnTo>
                    <a:pt x="704" y="1502"/>
                  </a:lnTo>
                  <a:lnTo>
                    <a:pt x="615" y="1449"/>
                  </a:lnTo>
                  <a:lnTo>
                    <a:pt x="533" y="1397"/>
                  </a:lnTo>
                  <a:lnTo>
                    <a:pt x="422" y="1320"/>
                  </a:lnTo>
                  <a:lnTo>
                    <a:pt x="316" y="1238"/>
                  </a:lnTo>
                  <a:lnTo>
                    <a:pt x="215" y="1157"/>
                  </a:lnTo>
                  <a:lnTo>
                    <a:pt x="113" y="1073"/>
                  </a:lnTo>
                  <a:lnTo>
                    <a:pt x="85" y="1049"/>
                  </a:lnTo>
                  <a:lnTo>
                    <a:pt x="58" y="1020"/>
                  </a:lnTo>
                  <a:lnTo>
                    <a:pt x="33" y="989"/>
                  </a:lnTo>
                  <a:lnTo>
                    <a:pt x="13" y="953"/>
                  </a:lnTo>
                  <a:lnTo>
                    <a:pt x="0" y="917"/>
                  </a:lnTo>
                  <a:lnTo>
                    <a:pt x="0" y="898"/>
                  </a:lnTo>
                  <a:lnTo>
                    <a:pt x="9" y="875"/>
                  </a:lnTo>
                  <a:lnTo>
                    <a:pt x="24" y="851"/>
                  </a:lnTo>
                  <a:lnTo>
                    <a:pt x="45" y="822"/>
                  </a:lnTo>
                  <a:lnTo>
                    <a:pt x="69" y="793"/>
                  </a:lnTo>
                  <a:lnTo>
                    <a:pt x="98" y="764"/>
                  </a:lnTo>
                  <a:lnTo>
                    <a:pt x="129" y="735"/>
                  </a:lnTo>
                  <a:lnTo>
                    <a:pt x="160" y="704"/>
                  </a:lnTo>
                  <a:lnTo>
                    <a:pt x="191" y="677"/>
                  </a:lnTo>
                  <a:lnTo>
                    <a:pt x="222" y="649"/>
                  </a:lnTo>
                  <a:lnTo>
                    <a:pt x="251" y="626"/>
                  </a:lnTo>
                  <a:lnTo>
                    <a:pt x="276" y="606"/>
                  </a:lnTo>
                  <a:lnTo>
                    <a:pt x="296" y="589"/>
                  </a:lnTo>
                  <a:lnTo>
                    <a:pt x="313" y="577"/>
                  </a:lnTo>
                  <a:lnTo>
                    <a:pt x="431" y="491"/>
                  </a:lnTo>
                  <a:lnTo>
                    <a:pt x="545" y="415"/>
                  </a:lnTo>
                  <a:lnTo>
                    <a:pt x="655" y="346"/>
                  </a:lnTo>
                  <a:lnTo>
                    <a:pt x="760" y="286"/>
                  </a:lnTo>
                  <a:lnTo>
                    <a:pt x="860" y="233"/>
                  </a:lnTo>
                  <a:lnTo>
                    <a:pt x="956" y="187"/>
                  </a:lnTo>
                  <a:lnTo>
                    <a:pt x="1047" y="149"/>
                  </a:lnTo>
                  <a:lnTo>
                    <a:pt x="1131" y="117"/>
                  </a:lnTo>
                  <a:lnTo>
                    <a:pt x="1211" y="89"/>
                  </a:lnTo>
                  <a:lnTo>
                    <a:pt x="1284" y="66"/>
                  </a:lnTo>
                  <a:lnTo>
                    <a:pt x="1351" y="49"/>
                  </a:lnTo>
                  <a:lnTo>
                    <a:pt x="1411" y="35"/>
                  </a:lnTo>
                  <a:lnTo>
                    <a:pt x="1464" y="24"/>
                  </a:lnTo>
                  <a:lnTo>
                    <a:pt x="1509" y="17"/>
                  </a:lnTo>
                  <a:lnTo>
                    <a:pt x="1547" y="11"/>
                  </a:lnTo>
                  <a:lnTo>
                    <a:pt x="1580" y="7"/>
                  </a:lnTo>
                  <a:lnTo>
                    <a:pt x="1602" y="6"/>
                  </a:lnTo>
                  <a:lnTo>
                    <a:pt x="1618" y="6"/>
                  </a:lnTo>
                  <a:lnTo>
                    <a:pt x="1624" y="6"/>
                  </a:lnTo>
                  <a:lnTo>
                    <a:pt x="1618" y="6"/>
                  </a:lnTo>
                  <a:lnTo>
                    <a:pt x="1624" y="6"/>
                  </a:lnTo>
                  <a:lnTo>
                    <a:pt x="1642" y="4"/>
                  </a:lnTo>
                  <a:lnTo>
                    <a:pt x="1669" y="2"/>
                  </a:lnTo>
                  <a:lnTo>
                    <a:pt x="1704" y="2"/>
                  </a:lnTo>
                  <a:lnTo>
                    <a:pt x="1747" y="0"/>
                  </a:lnTo>
                  <a:lnTo>
                    <a:pt x="17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4" name="Oval 1">
              <a:extLst>
                <a:ext uri="{FF2B5EF4-FFF2-40B4-BE49-F238E27FC236}">
                  <a16:creationId xmlns:a16="http://schemas.microsoft.com/office/drawing/2014/main" id="{BAAE7D84-C900-459E-8AB4-D09DB158BAA6}"/>
                </a:ext>
              </a:extLst>
            </p:cNvPr>
            <p:cNvSpPr/>
            <p:nvPr/>
          </p:nvSpPr>
          <p:spPr>
            <a:xfrm>
              <a:off x="3725628" y="94418"/>
              <a:ext cx="284572" cy="306011"/>
            </a:xfrm>
            <a:custGeom>
              <a:avLst/>
              <a:gdLst/>
              <a:ahLst/>
              <a:cxnLst/>
              <a:rect l="l" t="t" r="r" b="b"/>
              <a:pathLst>
                <a:path w="4669637" h="5021437">
                  <a:moveTo>
                    <a:pt x="3221000" y="0"/>
                  </a:moveTo>
                  <a:cubicBezTo>
                    <a:pt x="3362423" y="0"/>
                    <a:pt x="3491529" y="52734"/>
                    <a:pt x="3588254" y="141276"/>
                  </a:cubicBezTo>
                  <a:cubicBezTo>
                    <a:pt x="3684978" y="52735"/>
                    <a:pt x="3814082" y="3"/>
                    <a:pt x="3955503" y="3"/>
                  </a:cubicBezTo>
                  <a:cubicBezTo>
                    <a:pt x="4262962" y="3"/>
                    <a:pt x="4512207" y="249248"/>
                    <a:pt x="4512207" y="556707"/>
                  </a:cubicBezTo>
                  <a:cubicBezTo>
                    <a:pt x="4512207" y="669790"/>
                    <a:pt x="4478490" y="774998"/>
                    <a:pt x="4420089" y="862515"/>
                  </a:cubicBezTo>
                  <a:cubicBezTo>
                    <a:pt x="4570580" y="961849"/>
                    <a:pt x="4669637" y="1132542"/>
                    <a:pt x="4669637" y="1326370"/>
                  </a:cubicBezTo>
                  <a:cubicBezTo>
                    <a:pt x="4669637" y="1487821"/>
                    <a:pt x="4600910" y="1633219"/>
                    <a:pt x="4490000" y="1733701"/>
                  </a:cubicBezTo>
                  <a:cubicBezTo>
                    <a:pt x="4600910" y="1834183"/>
                    <a:pt x="4669637" y="1979581"/>
                    <a:pt x="4669637" y="2141032"/>
                  </a:cubicBezTo>
                  <a:cubicBezTo>
                    <a:pt x="4669637" y="2302483"/>
                    <a:pt x="4600910" y="2447881"/>
                    <a:pt x="4490000" y="2548363"/>
                  </a:cubicBezTo>
                  <a:cubicBezTo>
                    <a:pt x="4600910" y="2648845"/>
                    <a:pt x="4669637" y="2794244"/>
                    <a:pt x="4669637" y="2955694"/>
                  </a:cubicBezTo>
                  <a:cubicBezTo>
                    <a:pt x="4669637" y="3224895"/>
                    <a:pt x="4478563" y="3449467"/>
                    <a:pt x="4224627" y="3501139"/>
                  </a:cubicBezTo>
                  <a:cubicBezTo>
                    <a:pt x="4173492" y="3755645"/>
                    <a:pt x="3948659" y="3947273"/>
                    <a:pt x="3679069" y="3947273"/>
                  </a:cubicBezTo>
                  <a:cubicBezTo>
                    <a:pt x="3559167" y="3947273"/>
                    <a:pt x="3448117" y="3909367"/>
                    <a:pt x="3357878" y="3844002"/>
                  </a:cubicBezTo>
                  <a:cubicBezTo>
                    <a:pt x="3259607" y="3937451"/>
                    <a:pt x="3126492" y="3993881"/>
                    <a:pt x="2980197" y="3993881"/>
                  </a:cubicBezTo>
                  <a:cubicBezTo>
                    <a:pt x="2931818" y="3993881"/>
                    <a:pt x="2884880" y="3987710"/>
                    <a:pt x="2841084" y="3972961"/>
                  </a:cubicBezTo>
                  <a:cubicBezTo>
                    <a:pt x="2832044" y="4069054"/>
                    <a:pt x="2794874" y="4156856"/>
                    <a:pt x="2737231" y="4227693"/>
                  </a:cubicBezTo>
                  <a:cubicBezTo>
                    <a:pt x="2806079" y="4310086"/>
                    <a:pt x="2846234" y="4416407"/>
                    <a:pt x="2846234" y="4532107"/>
                  </a:cubicBezTo>
                  <a:cubicBezTo>
                    <a:pt x="2846234" y="4802356"/>
                    <a:pt x="2627153" y="5021437"/>
                    <a:pt x="2356904" y="5021437"/>
                  </a:cubicBezTo>
                  <a:cubicBezTo>
                    <a:pt x="2086655" y="5021437"/>
                    <a:pt x="1867574" y="4802356"/>
                    <a:pt x="1867574" y="4532107"/>
                  </a:cubicBezTo>
                  <a:cubicBezTo>
                    <a:pt x="1867574" y="4416078"/>
                    <a:pt x="1907958" y="4309481"/>
                    <a:pt x="1977158" y="4226990"/>
                  </a:cubicBezTo>
                  <a:cubicBezTo>
                    <a:pt x="1907958" y="4144498"/>
                    <a:pt x="1867574" y="4037901"/>
                    <a:pt x="1867574" y="3921872"/>
                  </a:cubicBezTo>
                  <a:lnTo>
                    <a:pt x="1870634" y="3891520"/>
                  </a:lnTo>
                  <a:cubicBezTo>
                    <a:pt x="1824903" y="3813479"/>
                    <a:pt x="1800200" y="3722456"/>
                    <a:pt x="1800200" y="3625662"/>
                  </a:cubicBezTo>
                  <a:cubicBezTo>
                    <a:pt x="1800200" y="3318203"/>
                    <a:pt x="2049445" y="3068958"/>
                    <a:pt x="2356904" y="3068958"/>
                  </a:cubicBezTo>
                  <a:cubicBezTo>
                    <a:pt x="2420773" y="3068958"/>
                    <a:pt x="2482129" y="3079714"/>
                    <a:pt x="2538468" y="3101802"/>
                  </a:cubicBezTo>
                  <a:cubicBezTo>
                    <a:pt x="2638465" y="2966803"/>
                    <a:pt x="2799249" y="2880473"/>
                    <a:pt x="2980197" y="2880473"/>
                  </a:cubicBezTo>
                  <a:cubicBezTo>
                    <a:pt x="3100008" y="2880473"/>
                    <a:pt x="3210978" y="2918321"/>
                    <a:pt x="3301190" y="2983581"/>
                  </a:cubicBezTo>
                  <a:cubicBezTo>
                    <a:pt x="3373807" y="2914346"/>
                    <a:pt x="3465808" y="2865716"/>
                    <a:pt x="3567959" y="2845066"/>
                  </a:cubicBezTo>
                  <a:cubicBezTo>
                    <a:pt x="3590854" y="2728399"/>
                    <a:pt x="3651016" y="2625236"/>
                    <a:pt x="3735867" y="2548363"/>
                  </a:cubicBezTo>
                  <a:cubicBezTo>
                    <a:pt x="3624957" y="2447881"/>
                    <a:pt x="3556229" y="2302483"/>
                    <a:pt x="3556229" y="2141032"/>
                  </a:cubicBezTo>
                  <a:cubicBezTo>
                    <a:pt x="3556229" y="1979581"/>
                    <a:pt x="3624957" y="1834183"/>
                    <a:pt x="3735867" y="1733701"/>
                  </a:cubicBezTo>
                  <a:cubicBezTo>
                    <a:pt x="3624957" y="1633219"/>
                    <a:pt x="3556229" y="1487821"/>
                    <a:pt x="3556229" y="1326370"/>
                  </a:cubicBezTo>
                  <a:cubicBezTo>
                    <a:pt x="3556229" y="1213287"/>
                    <a:pt x="3589946" y="1108079"/>
                    <a:pt x="3648347" y="1020561"/>
                  </a:cubicBezTo>
                  <a:cubicBezTo>
                    <a:pt x="3626565" y="1006627"/>
                    <a:pt x="3606074" y="990873"/>
                    <a:pt x="3588250" y="972135"/>
                  </a:cubicBezTo>
                  <a:cubicBezTo>
                    <a:pt x="3491526" y="1060675"/>
                    <a:pt x="3362421" y="1113408"/>
                    <a:pt x="3221000" y="1113408"/>
                  </a:cubicBezTo>
                  <a:cubicBezTo>
                    <a:pt x="3065923" y="1113408"/>
                    <a:pt x="2925655" y="1049999"/>
                    <a:pt x="2824957" y="947451"/>
                  </a:cubicBezTo>
                  <a:cubicBezTo>
                    <a:pt x="2724258" y="1050000"/>
                    <a:pt x="2583990" y="1113409"/>
                    <a:pt x="2428912" y="1113409"/>
                  </a:cubicBezTo>
                  <a:cubicBezTo>
                    <a:pt x="2253449" y="1113409"/>
                    <a:pt x="2096946" y="1032234"/>
                    <a:pt x="1996865" y="903815"/>
                  </a:cubicBezTo>
                  <a:cubicBezTo>
                    <a:pt x="1896784" y="1032234"/>
                    <a:pt x="1740280" y="1113410"/>
                    <a:pt x="1564816" y="1113410"/>
                  </a:cubicBezTo>
                  <a:cubicBezTo>
                    <a:pt x="1377378" y="1113410"/>
                    <a:pt x="1211575" y="1020776"/>
                    <a:pt x="1111593" y="878151"/>
                  </a:cubicBezTo>
                  <a:cubicBezTo>
                    <a:pt x="1080053" y="927774"/>
                    <a:pt x="1038222" y="969598"/>
                    <a:pt x="990563" y="1003955"/>
                  </a:cubicBezTo>
                  <a:cubicBezTo>
                    <a:pt x="1068182" y="1097494"/>
                    <a:pt x="1113408" y="1217901"/>
                    <a:pt x="1113408" y="1348870"/>
                  </a:cubicBezTo>
                  <a:cubicBezTo>
                    <a:pt x="1113408" y="1503969"/>
                    <a:pt x="1049982" y="1644253"/>
                    <a:pt x="947405" y="1744951"/>
                  </a:cubicBezTo>
                  <a:cubicBezTo>
                    <a:pt x="1049982" y="1845649"/>
                    <a:pt x="1113408" y="1985934"/>
                    <a:pt x="1113408" y="2141033"/>
                  </a:cubicBezTo>
                  <a:cubicBezTo>
                    <a:pt x="1113408" y="2296132"/>
                    <a:pt x="1049982" y="2436417"/>
                    <a:pt x="947405" y="2537115"/>
                  </a:cubicBezTo>
                  <a:cubicBezTo>
                    <a:pt x="1049982" y="2637813"/>
                    <a:pt x="1113408" y="2778098"/>
                    <a:pt x="1113408" y="2933196"/>
                  </a:cubicBezTo>
                  <a:cubicBezTo>
                    <a:pt x="1113408" y="3160411"/>
                    <a:pt x="977287" y="3355833"/>
                    <a:pt x="781802" y="3441590"/>
                  </a:cubicBezTo>
                  <a:cubicBezTo>
                    <a:pt x="781802" y="3467025"/>
                    <a:pt x="781802" y="3492460"/>
                    <a:pt x="781802" y="3517895"/>
                  </a:cubicBezTo>
                  <a:cubicBezTo>
                    <a:pt x="781802" y="3642214"/>
                    <a:pt x="681021" y="3742995"/>
                    <a:pt x="556702" y="3742995"/>
                  </a:cubicBezTo>
                  <a:lnTo>
                    <a:pt x="556703" y="3742994"/>
                  </a:lnTo>
                  <a:cubicBezTo>
                    <a:pt x="432384" y="3742994"/>
                    <a:pt x="331603" y="3642213"/>
                    <a:pt x="331603" y="3517894"/>
                  </a:cubicBezTo>
                  <a:lnTo>
                    <a:pt x="331603" y="3441589"/>
                  </a:lnTo>
                  <a:cubicBezTo>
                    <a:pt x="136120" y="3355831"/>
                    <a:pt x="0" y="3160410"/>
                    <a:pt x="0" y="2933196"/>
                  </a:cubicBezTo>
                  <a:cubicBezTo>
                    <a:pt x="0" y="2778098"/>
                    <a:pt x="63426" y="2637813"/>
                    <a:pt x="166003" y="2537115"/>
                  </a:cubicBezTo>
                  <a:cubicBezTo>
                    <a:pt x="63426" y="2436417"/>
                    <a:pt x="0" y="2296132"/>
                    <a:pt x="0" y="2141033"/>
                  </a:cubicBezTo>
                  <a:cubicBezTo>
                    <a:pt x="0" y="1985934"/>
                    <a:pt x="63426" y="1845649"/>
                    <a:pt x="166003" y="1744951"/>
                  </a:cubicBezTo>
                  <a:cubicBezTo>
                    <a:pt x="63426" y="1644253"/>
                    <a:pt x="0" y="1503969"/>
                    <a:pt x="0" y="1348870"/>
                  </a:cubicBezTo>
                  <a:cubicBezTo>
                    <a:pt x="0" y="1164802"/>
                    <a:pt x="89333" y="1001598"/>
                    <a:pt x="228018" y="901622"/>
                  </a:cubicBezTo>
                  <a:cubicBezTo>
                    <a:pt x="150398" y="808082"/>
                    <a:pt x="105172" y="687676"/>
                    <a:pt x="105172" y="556707"/>
                  </a:cubicBezTo>
                  <a:cubicBezTo>
                    <a:pt x="105172" y="249248"/>
                    <a:pt x="354417" y="3"/>
                    <a:pt x="661876" y="3"/>
                  </a:cubicBezTo>
                  <a:cubicBezTo>
                    <a:pt x="848326" y="3"/>
                    <a:pt x="1013368" y="91662"/>
                    <a:pt x="1113346" y="233137"/>
                  </a:cubicBezTo>
                  <a:cubicBezTo>
                    <a:pt x="1213323" y="91662"/>
                    <a:pt x="1378365" y="2"/>
                    <a:pt x="1564816" y="2"/>
                  </a:cubicBezTo>
                  <a:cubicBezTo>
                    <a:pt x="1740279" y="2"/>
                    <a:pt x="1896783" y="81177"/>
                    <a:pt x="1996864" y="209596"/>
                  </a:cubicBezTo>
                  <a:cubicBezTo>
                    <a:pt x="2096945" y="81176"/>
                    <a:pt x="2253449" y="1"/>
                    <a:pt x="2428912" y="1"/>
                  </a:cubicBezTo>
                  <a:cubicBezTo>
                    <a:pt x="2583990" y="1"/>
                    <a:pt x="2724257" y="63410"/>
                    <a:pt x="2824956" y="165958"/>
                  </a:cubicBezTo>
                  <a:cubicBezTo>
                    <a:pt x="2925654" y="63409"/>
                    <a:pt x="3065922" y="0"/>
                    <a:pt x="3221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9521462-F865-4C78-A5E7-043B547EA746}"/>
                </a:ext>
              </a:extLst>
            </p:cNvPr>
            <p:cNvGrpSpPr/>
            <p:nvPr/>
          </p:nvGrpSpPr>
          <p:grpSpPr>
            <a:xfrm>
              <a:off x="3100246" y="76423"/>
              <a:ext cx="323876" cy="330677"/>
              <a:chOff x="2062550" y="1001048"/>
              <a:chExt cx="5068291" cy="5174720"/>
            </a:xfrm>
            <a:grpFill/>
          </p:grpSpPr>
          <p:sp>
            <p:nvSpPr>
              <p:cNvPr id="94" name="Freeform 18">
                <a:extLst>
                  <a:ext uri="{FF2B5EF4-FFF2-40B4-BE49-F238E27FC236}">
                    <a16:creationId xmlns:a16="http://schemas.microsoft.com/office/drawing/2014/main" id="{08ED8069-FFCE-4709-85B8-1B7CA5C7D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053" y="1142826"/>
                <a:ext cx="2363788" cy="985838"/>
              </a:xfrm>
              <a:custGeom>
                <a:avLst/>
                <a:gdLst>
                  <a:gd name="T0" fmla="*/ 548 w 1489"/>
                  <a:gd name="T1" fmla="*/ 1 h 621"/>
                  <a:gd name="T2" fmla="*/ 640 w 1489"/>
                  <a:gd name="T3" fmla="*/ 16 h 621"/>
                  <a:gd name="T4" fmla="*/ 722 w 1489"/>
                  <a:gd name="T5" fmla="*/ 51 h 621"/>
                  <a:gd name="T6" fmla="*/ 786 w 1489"/>
                  <a:gd name="T7" fmla="*/ 80 h 621"/>
                  <a:gd name="T8" fmla="*/ 842 w 1489"/>
                  <a:gd name="T9" fmla="*/ 101 h 621"/>
                  <a:gd name="T10" fmla="*/ 900 w 1489"/>
                  <a:gd name="T11" fmla="*/ 123 h 621"/>
                  <a:gd name="T12" fmla="*/ 973 w 1489"/>
                  <a:gd name="T13" fmla="*/ 151 h 621"/>
                  <a:gd name="T14" fmla="*/ 1064 w 1489"/>
                  <a:gd name="T15" fmla="*/ 180 h 621"/>
                  <a:gd name="T16" fmla="*/ 1171 w 1489"/>
                  <a:gd name="T17" fmla="*/ 192 h 621"/>
                  <a:gd name="T18" fmla="*/ 1286 w 1489"/>
                  <a:gd name="T19" fmla="*/ 192 h 621"/>
                  <a:gd name="T20" fmla="*/ 1389 w 1489"/>
                  <a:gd name="T21" fmla="*/ 181 h 621"/>
                  <a:gd name="T22" fmla="*/ 1464 w 1489"/>
                  <a:gd name="T23" fmla="*/ 167 h 621"/>
                  <a:gd name="T24" fmla="*/ 1486 w 1489"/>
                  <a:gd name="T25" fmla="*/ 174 h 621"/>
                  <a:gd name="T26" fmla="*/ 1489 w 1489"/>
                  <a:gd name="T27" fmla="*/ 192 h 621"/>
                  <a:gd name="T28" fmla="*/ 1469 w 1489"/>
                  <a:gd name="T29" fmla="*/ 227 h 621"/>
                  <a:gd name="T30" fmla="*/ 1433 w 1489"/>
                  <a:gd name="T31" fmla="*/ 272 h 621"/>
                  <a:gd name="T32" fmla="*/ 1377 w 1489"/>
                  <a:gd name="T33" fmla="*/ 311 h 621"/>
                  <a:gd name="T34" fmla="*/ 1293 w 1489"/>
                  <a:gd name="T35" fmla="*/ 341 h 621"/>
                  <a:gd name="T36" fmla="*/ 1177 w 1489"/>
                  <a:gd name="T37" fmla="*/ 360 h 621"/>
                  <a:gd name="T38" fmla="*/ 1171 w 1489"/>
                  <a:gd name="T39" fmla="*/ 387 h 621"/>
                  <a:gd name="T40" fmla="*/ 1155 w 1489"/>
                  <a:gd name="T41" fmla="*/ 409 h 621"/>
                  <a:gd name="T42" fmla="*/ 1122 w 1489"/>
                  <a:gd name="T43" fmla="*/ 423 h 621"/>
                  <a:gd name="T44" fmla="*/ 1069 w 1489"/>
                  <a:gd name="T45" fmla="*/ 429 h 621"/>
                  <a:gd name="T46" fmla="*/ 993 w 1489"/>
                  <a:gd name="T47" fmla="*/ 418 h 621"/>
                  <a:gd name="T48" fmla="*/ 944 w 1489"/>
                  <a:gd name="T49" fmla="*/ 414 h 621"/>
                  <a:gd name="T50" fmla="*/ 944 w 1489"/>
                  <a:gd name="T51" fmla="*/ 431 h 621"/>
                  <a:gd name="T52" fmla="*/ 942 w 1489"/>
                  <a:gd name="T53" fmla="*/ 449 h 621"/>
                  <a:gd name="T54" fmla="*/ 933 w 1489"/>
                  <a:gd name="T55" fmla="*/ 465 h 621"/>
                  <a:gd name="T56" fmla="*/ 909 w 1489"/>
                  <a:gd name="T57" fmla="*/ 480 h 621"/>
                  <a:gd name="T58" fmla="*/ 864 w 1489"/>
                  <a:gd name="T59" fmla="*/ 485 h 621"/>
                  <a:gd name="T60" fmla="*/ 795 w 1489"/>
                  <a:gd name="T61" fmla="*/ 480 h 621"/>
                  <a:gd name="T62" fmla="*/ 733 w 1489"/>
                  <a:gd name="T63" fmla="*/ 505 h 621"/>
                  <a:gd name="T64" fmla="*/ 697 w 1489"/>
                  <a:gd name="T65" fmla="*/ 545 h 621"/>
                  <a:gd name="T66" fmla="*/ 655 w 1489"/>
                  <a:gd name="T67" fmla="*/ 560 h 621"/>
                  <a:gd name="T68" fmla="*/ 611 w 1489"/>
                  <a:gd name="T69" fmla="*/ 556 h 621"/>
                  <a:gd name="T70" fmla="*/ 569 w 1489"/>
                  <a:gd name="T71" fmla="*/ 545 h 621"/>
                  <a:gd name="T72" fmla="*/ 533 w 1489"/>
                  <a:gd name="T73" fmla="*/ 536 h 621"/>
                  <a:gd name="T74" fmla="*/ 499 w 1489"/>
                  <a:gd name="T75" fmla="*/ 565 h 621"/>
                  <a:gd name="T76" fmla="*/ 455 w 1489"/>
                  <a:gd name="T77" fmla="*/ 596 h 621"/>
                  <a:gd name="T78" fmla="*/ 402 w 1489"/>
                  <a:gd name="T79" fmla="*/ 603 h 621"/>
                  <a:gd name="T80" fmla="*/ 348 w 1489"/>
                  <a:gd name="T81" fmla="*/ 592 h 621"/>
                  <a:gd name="T82" fmla="*/ 297 w 1489"/>
                  <a:gd name="T83" fmla="*/ 576 h 621"/>
                  <a:gd name="T84" fmla="*/ 257 w 1489"/>
                  <a:gd name="T85" fmla="*/ 563 h 621"/>
                  <a:gd name="T86" fmla="*/ 199 w 1489"/>
                  <a:gd name="T87" fmla="*/ 612 h 621"/>
                  <a:gd name="T88" fmla="*/ 137 w 1489"/>
                  <a:gd name="T89" fmla="*/ 621 h 621"/>
                  <a:gd name="T90" fmla="*/ 71 w 1489"/>
                  <a:gd name="T91" fmla="*/ 605 h 621"/>
                  <a:gd name="T92" fmla="*/ 0 w 1489"/>
                  <a:gd name="T93" fmla="*/ 576 h 621"/>
                  <a:gd name="T94" fmla="*/ 42 w 1489"/>
                  <a:gd name="T95" fmla="*/ 269 h 621"/>
                  <a:gd name="T96" fmla="*/ 106 w 1489"/>
                  <a:gd name="T97" fmla="*/ 238 h 621"/>
                  <a:gd name="T98" fmla="*/ 159 w 1489"/>
                  <a:gd name="T99" fmla="*/ 191 h 621"/>
                  <a:gd name="T100" fmla="*/ 208 w 1489"/>
                  <a:gd name="T101" fmla="*/ 132 h 621"/>
                  <a:gd name="T102" fmla="*/ 262 w 1489"/>
                  <a:gd name="T103" fmla="*/ 76 h 621"/>
                  <a:gd name="T104" fmla="*/ 333 w 1489"/>
                  <a:gd name="T105" fmla="*/ 31 h 621"/>
                  <a:gd name="T106" fmla="*/ 411 w 1489"/>
                  <a:gd name="T107" fmla="*/ 7 h 621"/>
                  <a:gd name="T108" fmla="*/ 499 w 1489"/>
                  <a:gd name="T109" fmla="*/ 0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9" h="621">
                    <a:moveTo>
                      <a:pt x="499" y="0"/>
                    </a:moveTo>
                    <a:lnTo>
                      <a:pt x="548" y="1"/>
                    </a:lnTo>
                    <a:lnTo>
                      <a:pt x="595" y="7"/>
                    </a:lnTo>
                    <a:lnTo>
                      <a:pt x="640" y="16"/>
                    </a:lnTo>
                    <a:lnTo>
                      <a:pt x="682" y="32"/>
                    </a:lnTo>
                    <a:lnTo>
                      <a:pt x="722" y="51"/>
                    </a:lnTo>
                    <a:lnTo>
                      <a:pt x="757" y="67"/>
                    </a:lnTo>
                    <a:lnTo>
                      <a:pt x="786" y="80"/>
                    </a:lnTo>
                    <a:lnTo>
                      <a:pt x="815" y="91"/>
                    </a:lnTo>
                    <a:lnTo>
                      <a:pt x="842" y="101"/>
                    </a:lnTo>
                    <a:lnTo>
                      <a:pt x="869" y="112"/>
                    </a:lnTo>
                    <a:lnTo>
                      <a:pt x="900" y="123"/>
                    </a:lnTo>
                    <a:lnTo>
                      <a:pt x="933" y="136"/>
                    </a:lnTo>
                    <a:lnTo>
                      <a:pt x="973" y="151"/>
                    </a:lnTo>
                    <a:lnTo>
                      <a:pt x="1020" y="167"/>
                    </a:lnTo>
                    <a:lnTo>
                      <a:pt x="1064" y="180"/>
                    </a:lnTo>
                    <a:lnTo>
                      <a:pt x="1115" y="189"/>
                    </a:lnTo>
                    <a:lnTo>
                      <a:pt x="1171" y="192"/>
                    </a:lnTo>
                    <a:lnTo>
                      <a:pt x="1228" y="194"/>
                    </a:lnTo>
                    <a:lnTo>
                      <a:pt x="1286" y="192"/>
                    </a:lnTo>
                    <a:lnTo>
                      <a:pt x="1340" y="189"/>
                    </a:lnTo>
                    <a:lnTo>
                      <a:pt x="1389" y="181"/>
                    </a:lnTo>
                    <a:lnTo>
                      <a:pt x="1431" y="174"/>
                    </a:lnTo>
                    <a:lnTo>
                      <a:pt x="1464" y="167"/>
                    </a:lnTo>
                    <a:lnTo>
                      <a:pt x="1479" y="169"/>
                    </a:lnTo>
                    <a:lnTo>
                      <a:pt x="1486" y="174"/>
                    </a:lnTo>
                    <a:lnTo>
                      <a:pt x="1489" y="181"/>
                    </a:lnTo>
                    <a:lnTo>
                      <a:pt x="1489" y="192"/>
                    </a:lnTo>
                    <a:lnTo>
                      <a:pt x="1484" y="203"/>
                    </a:lnTo>
                    <a:lnTo>
                      <a:pt x="1469" y="227"/>
                    </a:lnTo>
                    <a:lnTo>
                      <a:pt x="1453" y="251"/>
                    </a:lnTo>
                    <a:lnTo>
                      <a:pt x="1433" y="272"/>
                    </a:lnTo>
                    <a:lnTo>
                      <a:pt x="1408" y="292"/>
                    </a:lnTo>
                    <a:lnTo>
                      <a:pt x="1377" y="311"/>
                    </a:lnTo>
                    <a:lnTo>
                      <a:pt x="1339" y="327"/>
                    </a:lnTo>
                    <a:lnTo>
                      <a:pt x="1293" y="341"/>
                    </a:lnTo>
                    <a:lnTo>
                      <a:pt x="1239" y="352"/>
                    </a:lnTo>
                    <a:lnTo>
                      <a:pt x="1177" y="360"/>
                    </a:lnTo>
                    <a:lnTo>
                      <a:pt x="1175" y="372"/>
                    </a:lnTo>
                    <a:lnTo>
                      <a:pt x="1171" y="387"/>
                    </a:lnTo>
                    <a:lnTo>
                      <a:pt x="1166" y="398"/>
                    </a:lnTo>
                    <a:lnTo>
                      <a:pt x="1155" y="409"/>
                    </a:lnTo>
                    <a:lnTo>
                      <a:pt x="1140" y="418"/>
                    </a:lnTo>
                    <a:lnTo>
                      <a:pt x="1122" y="423"/>
                    </a:lnTo>
                    <a:lnTo>
                      <a:pt x="1099" y="429"/>
                    </a:lnTo>
                    <a:lnTo>
                      <a:pt x="1069" y="429"/>
                    </a:lnTo>
                    <a:lnTo>
                      <a:pt x="1035" y="425"/>
                    </a:lnTo>
                    <a:lnTo>
                      <a:pt x="993" y="418"/>
                    </a:lnTo>
                    <a:lnTo>
                      <a:pt x="944" y="407"/>
                    </a:lnTo>
                    <a:lnTo>
                      <a:pt x="944" y="414"/>
                    </a:lnTo>
                    <a:lnTo>
                      <a:pt x="944" y="421"/>
                    </a:lnTo>
                    <a:lnTo>
                      <a:pt x="944" y="431"/>
                    </a:lnTo>
                    <a:lnTo>
                      <a:pt x="944" y="440"/>
                    </a:lnTo>
                    <a:lnTo>
                      <a:pt x="942" y="449"/>
                    </a:lnTo>
                    <a:lnTo>
                      <a:pt x="939" y="458"/>
                    </a:lnTo>
                    <a:lnTo>
                      <a:pt x="933" y="465"/>
                    </a:lnTo>
                    <a:lnTo>
                      <a:pt x="922" y="474"/>
                    </a:lnTo>
                    <a:lnTo>
                      <a:pt x="909" y="480"/>
                    </a:lnTo>
                    <a:lnTo>
                      <a:pt x="889" y="483"/>
                    </a:lnTo>
                    <a:lnTo>
                      <a:pt x="864" y="485"/>
                    </a:lnTo>
                    <a:lnTo>
                      <a:pt x="833" y="483"/>
                    </a:lnTo>
                    <a:lnTo>
                      <a:pt x="795" y="480"/>
                    </a:lnTo>
                    <a:lnTo>
                      <a:pt x="748" y="471"/>
                    </a:lnTo>
                    <a:lnTo>
                      <a:pt x="733" y="505"/>
                    </a:lnTo>
                    <a:lnTo>
                      <a:pt x="715" y="529"/>
                    </a:lnTo>
                    <a:lnTo>
                      <a:pt x="697" y="545"/>
                    </a:lnTo>
                    <a:lnTo>
                      <a:pt x="677" y="554"/>
                    </a:lnTo>
                    <a:lnTo>
                      <a:pt x="655" y="560"/>
                    </a:lnTo>
                    <a:lnTo>
                      <a:pt x="633" y="560"/>
                    </a:lnTo>
                    <a:lnTo>
                      <a:pt x="611" y="556"/>
                    </a:lnTo>
                    <a:lnTo>
                      <a:pt x="591" y="551"/>
                    </a:lnTo>
                    <a:lnTo>
                      <a:pt x="569" y="545"/>
                    </a:lnTo>
                    <a:lnTo>
                      <a:pt x="549" y="540"/>
                    </a:lnTo>
                    <a:lnTo>
                      <a:pt x="533" y="536"/>
                    </a:lnTo>
                    <a:lnTo>
                      <a:pt x="517" y="534"/>
                    </a:lnTo>
                    <a:lnTo>
                      <a:pt x="499" y="565"/>
                    </a:lnTo>
                    <a:lnTo>
                      <a:pt x="479" y="585"/>
                    </a:lnTo>
                    <a:lnTo>
                      <a:pt x="455" y="596"/>
                    </a:lnTo>
                    <a:lnTo>
                      <a:pt x="429" y="601"/>
                    </a:lnTo>
                    <a:lnTo>
                      <a:pt x="402" y="603"/>
                    </a:lnTo>
                    <a:lnTo>
                      <a:pt x="375" y="600"/>
                    </a:lnTo>
                    <a:lnTo>
                      <a:pt x="348" y="592"/>
                    </a:lnTo>
                    <a:lnTo>
                      <a:pt x="322" y="585"/>
                    </a:lnTo>
                    <a:lnTo>
                      <a:pt x="297" y="576"/>
                    </a:lnTo>
                    <a:lnTo>
                      <a:pt x="275" y="569"/>
                    </a:lnTo>
                    <a:lnTo>
                      <a:pt x="257" y="563"/>
                    </a:lnTo>
                    <a:lnTo>
                      <a:pt x="228" y="592"/>
                    </a:lnTo>
                    <a:lnTo>
                      <a:pt x="199" y="612"/>
                    </a:lnTo>
                    <a:lnTo>
                      <a:pt x="168" y="620"/>
                    </a:lnTo>
                    <a:lnTo>
                      <a:pt x="137" y="621"/>
                    </a:lnTo>
                    <a:lnTo>
                      <a:pt x="104" y="614"/>
                    </a:lnTo>
                    <a:lnTo>
                      <a:pt x="71" y="605"/>
                    </a:lnTo>
                    <a:lnTo>
                      <a:pt x="37" y="591"/>
                    </a:lnTo>
                    <a:lnTo>
                      <a:pt x="0" y="576"/>
                    </a:lnTo>
                    <a:lnTo>
                      <a:pt x="4" y="274"/>
                    </a:lnTo>
                    <a:lnTo>
                      <a:pt x="42" y="269"/>
                    </a:lnTo>
                    <a:lnTo>
                      <a:pt x="77" y="256"/>
                    </a:lnTo>
                    <a:lnTo>
                      <a:pt x="106" y="238"/>
                    </a:lnTo>
                    <a:lnTo>
                      <a:pt x="133" y="216"/>
                    </a:lnTo>
                    <a:lnTo>
                      <a:pt x="159" y="191"/>
                    </a:lnTo>
                    <a:lnTo>
                      <a:pt x="182" y="161"/>
                    </a:lnTo>
                    <a:lnTo>
                      <a:pt x="208" y="132"/>
                    </a:lnTo>
                    <a:lnTo>
                      <a:pt x="233" y="103"/>
                    </a:lnTo>
                    <a:lnTo>
                      <a:pt x="262" y="76"/>
                    </a:lnTo>
                    <a:lnTo>
                      <a:pt x="295" y="52"/>
                    </a:lnTo>
                    <a:lnTo>
                      <a:pt x="333" y="31"/>
                    </a:lnTo>
                    <a:lnTo>
                      <a:pt x="377" y="16"/>
                    </a:lnTo>
                    <a:lnTo>
                      <a:pt x="411" y="7"/>
                    </a:lnTo>
                    <a:lnTo>
                      <a:pt x="453" y="1"/>
                    </a:lnTo>
                    <a:lnTo>
                      <a:pt x="49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95" name="Freeform 27">
                <a:extLst>
                  <a:ext uri="{FF2B5EF4-FFF2-40B4-BE49-F238E27FC236}">
                    <a16:creationId xmlns:a16="http://schemas.microsoft.com/office/drawing/2014/main" id="{BF9D628E-66BC-4A40-941F-5F3FAAB804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9872" y="2274221"/>
                <a:ext cx="1925638" cy="3692538"/>
              </a:xfrm>
              <a:custGeom>
                <a:avLst/>
                <a:gdLst>
                  <a:gd name="T0" fmla="*/ 673 w 1213"/>
                  <a:gd name="T1" fmla="*/ 1963 h 2416"/>
                  <a:gd name="T2" fmla="*/ 674 w 1213"/>
                  <a:gd name="T3" fmla="*/ 2032 h 2416"/>
                  <a:gd name="T4" fmla="*/ 682 w 1213"/>
                  <a:gd name="T5" fmla="*/ 2170 h 2416"/>
                  <a:gd name="T6" fmla="*/ 753 w 1213"/>
                  <a:gd name="T7" fmla="*/ 2340 h 2416"/>
                  <a:gd name="T8" fmla="*/ 724 w 1213"/>
                  <a:gd name="T9" fmla="*/ 2341 h 2416"/>
                  <a:gd name="T10" fmla="*/ 624 w 1213"/>
                  <a:gd name="T11" fmla="*/ 2161 h 2416"/>
                  <a:gd name="T12" fmla="*/ 622 w 1213"/>
                  <a:gd name="T13" fmla="*/ 2007 h 2416"/>
                  <a:gd name="T14" fmla="*/ 573 w 1213"/>
                  <a:gd name="T15" fmla="*/ 980 h 2416"/>
                  <a:gd name="T16" fmla="*/ 662 w 1213"/>
                  <a:gd name="T17" fmla="*/ 1029 h 2416"/>
                  <a:gd name="T18" fmla="*/ 604 w 1213"/>
                  <a:gd name="T19" fmla="*/ 1089 h 2416"/>
                  <a:gd name="T20" fmla="*/ 558 w 1213"/>
                  <a:gd name="T21" fmla="*/ 1212 h 2416"/>
                  <a:gd name="T22" fmla="*/ 640 w 1213"/>
                  <a:gd name="T23" fmla="*/ 1354 h 2416"/>
                  <a:gd name="T24" fmla="*/ 796 w 1213"/>
                  <a:gd name="T25" fmla="*/ 1463 h 2416"/>
                  <a:gd name="T26" fmla="*/ 936 w 1213"/>
                  <a:gd name="T27" fmla="*/ 1585 h 2416"/>
                  <a:gd name="T28" fmla="*/ 956 w 1213"/>
                  <a:gd name="T29" fmla="*/ 1714 h 2416"/>
                  <a:gd name="T30" fmla="*/ 887 w 1213"/>
                  <a:gd name="T31" fmla="*/ 1836 h 2416"/>
                  <a:gd name="T32" fmla="*/ 829 w 1213"/>
                  <a:gd name="T33" fmla="*/ 1869 h 2416"/>
                  <a:gd name="T34" fmla="*/ 816 w 1213"/>
                  <a:gd name="T35" fmla="*/ 1860 h 2416"/>
                  <a:gd name="T36" fmla="*/ 864 w 1213"/>
                  <a:gd name="T37" fmla="*/ 1736 h 2416"/>
                  <a:gd name="T38" fmla="*/ 831 w 1213"/>
                  <a:gd name="T39" fmla="*/ 1596 h 2416"/>
                  <a:gd name="T40" fmla="*/ 711 w 1213"/>
                  <a:gd name="T41" fmla="*/ 1509 h 2416"/>
                  <a:gd name="T42" fmla="*/ 589 w 1213"/>
                  <a:gd name="T43" fmla="*/ 1429 h 2416"/>
                  <a:gd name="T44" fmla="*/ 494 w 1213"/>
                  <a:gd name="T45" fmla="*/ 1314 h 2416"/>
                  <a:gd name="T46" fmla="*/ 449 w 1213"/>
                  <a:gd name="T47" fmla="*/ 1185 h 2416"/>
                  <a:gd name="T48" fmla="*/ 511 w 1213"/>
                  <a:gd name="T49" fmla="*/ 1043 h 2416"/>
                  <a:gd name="T50" fmla="*/ 418 w 1213"/>
                  <a:gd name="T51" fmla="*/ 1 h 2416"/>
                  <a:gd name="T52" fmla="*/ 544 w 1213"/>
                  <a:gd name="T53" fmla="*/ 38 h 2416"/>
                  <a:gd name="T54" fmla="*/ 585 w 1213"/>
                  <a:gd name="T55" fmla="*/ 129 h 2416"/>
                  <a:gd name="T56" fmla="*/ 524 w 1213"/>
                  <a:gd name="T57" fmla="*/ 170 h 2416"/>
                  <a:gd name="T58" fmla="*/ 407 w 1213"/>
                  <a:gd name="T59" fmla="*/ 160 h 2416"/>
                  <a:gd name="T60" fmla="*/ 278 w 1213"/>
                  <a:gd name="T61" fmla="*/ 116 h 2416"/>
                  <a:gd name="T62" fmla="*/ 154 w 1213"/>
                  <a:gd name="T63" fmla="*/ 101 h 2416"/>
                  <a:gd name="T64" fmla="*/ 105 w 1213"/>
                  <a:gd name="T65" fmla="*/ 174 h 2416"/>
                  <a:gd name="T66" fmla="*/ 205 w 1213"/>
                  <a:gd name="T67" fmla="*/ 270 h 2416"/>
                  <a:gd name="T68" fmla="*/ 398 w 1213"/>
                  <a:gd name="T69" fmla="*/ 327 h 2416"/>
                  <a:gd name="T70" fmla="*/ 631 w 1213"/>
                  <a:gd name="T71" fmla="*/ 360 h 2416"/>
                  <a:gd name="T72" fmla="*/ 858 w 1213"/>
                  <a:gd name="T73" fmla="*/ 387 h 2416"/>
                  <a:gd name="T74" fmla="*/ 1029 w 1213"/>
                  <a:gd name="T75" fmla="*/ 429 h 2416"/>
                  <a:gd name="T76" fmla="*/ 1133 w 1213"/>
                  <a:gd name="T77" fmla="*/ 494 h 2416"/>
                  <a:gd name="T78" fmla="*/ 1207 w 1213"/>
                  <a:gd name="T79" fmla="*/ 605 h 2416"/>
                  <a:gd name="T80" fmla="*/ 1180 w 1213"/>
                  <a:gd name="T81" fmla="*/ 743 h 2416"/>
                  <a:gd name="T82" fmla="*/ 1071 w 1213"/>
                  <a:gd name="T83" fmla="*/ 854 h 2416"/>
                  <a:gd name="T84" fmla="*/ 829 w 1213"/>
                  <a:gd name="T85" fmla="*/ 892 h 2416"/>
                  <a:gd name="T86" fmla="*/ 934 w 1213"/>
                  <a:gd name="T87" fmla="*/ 818 h 2416"/>
                  <a:gd name="T88" fmla="*/ 1009 w 1213"/>
                  <a:gd name="T89" fmla="*/ 772 h 2416"/>
                  <a:gd name="T90" fmla="*/ 1018 w 1213"/>
                  <a:gd name="T91" fmla="*/ 758 h 2416"/>
                  <a:gd name="T92" fmla="*/ 1044 w 1213"/>
                  <a:gd name="T93" fmla="*/ 723 h 2416"/>
                  <a:gd name="T94" fmla="*/ 1027 w 1213"/>
                  <a:gd name="T95" fmla="*/ 600 h 2416"/>
                  <a:gd name="T96" fmla="*/ 898 w 1213"/>
                  <a:gd name="T97" fmla="*/ 512 h 2416"/>
                  <a:gd name="T98" fmla="*/ 665 w 1213"/>
                  <a:gd name="T99" fmla="*/ 480 h 2416"/>
                  <a:gd name="T100" fmla="*/ 396 w 1213"/>
                  <a:gd name="T101" fmla="*/ 441 h 2416"/>
                  <a:gd name="T102" fmla="*/ 113 w 1213"/>
                  <a:gd name="T103" fmla="*/ 316 h 2416"/>
                  <a:gd name="T104" fmla="*/ 33 w 1213"/>
                  <a:gd name="T105" fmla="*/ 245 h 2416"/>
                  <a:gd name="T106" fmla="*/ 5 w 1213"/>
                  <a:gd name="T107" fmla="*/ 129 h 2416"/>
                  <a:gd name="T108" fmla="*/ 85 w 1213"/>
                  <a:gd name="T109" fmla="*/ 41 h 2416"/>
                  <a:gd name="T110" fmla="*/ 213 w 1213"/>
                  <a:gd name="T111" fmla="*/ 12 h 2416"/>
                  <a:gd name="T112" fmla="*/ 324 w 1213"/>
                  <a:gd name="T113" fmla="*/ 3 h 2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13" h="2416">
                    <a:moveTo>
                      <a:pt x="656" y="1932"/>
                    </a:moveTo>
                    <a:lnTo>
                      <a:pt x="673" y="1932"/>
                    </a:lnTo>
                    <a:lnTo>
                      <a:pt x="673" y="1940"/>
                    </a:lnTo>
                    <a:lnTo>
                      <a:pt x="673" y="1963"/>
                    </a:lnTo>
                    <a:lnTo>
                      <a:pt x="674" y="1981"/>
                    </a:lnTo>
                    <a:lnTo>
                      <a:pt x="674" y="1998"/>
                    </a:lnTo>
                    <a:lnTo>
                      <a:pt x="674" y="2014"/>
                    </a:lnTo>
                    <a:lnTo>
                      <a:pt x="674" y="2032"/>
                    </a:lnTo>
                    <a:lnTo>
                      <a:pt x="676" y="2054"/>
                    </a:lnTo>
                    <a:lnTo>
                      <a:pt x="676" y="2083"/>
                    </a:lnTo>
                    <a:lnTo>
                      <a:pt x="676" y="2120"/>
                    </a:lnTo>
                    <a:lnTo>
                      <a:pt x="682" y="2170"/>
                    </a:lnTo>
                    <a:lnTo>
                      <a:pt x="693" y="2216"/>
                    </a:lnTo>
                    <a:lnTo>
                      <a:pt x="709" y="2260"/>
                    </a:lnTo>
                    <a:lnTo>
                      <a:pt x="727" y="2300"/>
                    </a:lnTo>
                    <a:lnTo>
                      <a:pt x="753" y="2340"/>
                    </a:lnTo>
                    <a:lnTo>
                      <a:pt x="778" y="2378"/>
                    </a:lnTo>
                    <a:lnTo>
                      <a:pt x="805" y="2416"/>
                    </a:lnTo>
                    <a:lnTo>
                      <a:pt x="762" y="2381"/>
                    </a:lnTo>
                    <a:lnTo>
                      <a:pt x="724" y="2341"/>
                    </a:lnTo>
                    <a:lnTo>
                      <a:pt x="691" y="2298"/>
                    </a:lnTo>
                    <a:lnTo>
                      <a:pt x="664" y="2254"/>
                    </a:lnTo>
                    <a:lnTo>
                      <a:pt x="640" y="2207"/>
                    </a:lnTo>
                    <a:lnTo>
                      <a:pt x="624" y="2161"/>
                    </a:lnTo>
                    <a:lnTo>
                      <a:pt x="614" y="2116"/>
                    </a:lnTo>
                    <a:lnTo>
                      <a:pt x="609" y="2074"/>
                    </a:lnTo>
                    <a:lnTo>
                      <a:pt x="613" y="2036"/>
                    </a:lnTo>
                    <a:lnTo>
                      <a:pt x="622" y="2007"/>
                    </a:lnTo>
                    <a:lnTo>
                      <a:pt x="631" y="1980"/>
                    </a:lnTo>
                    <a:lnTo>
                      <a:pt x="644" y="1956"/>
                    </a:lnTo>
                    <a:lnTo>
                      <a:pt x="656" y="1932"/>
                    </a:lnTo>
                    <a:close/>
                    <a:moveTo>
                      <a:pt x="573" y="980"/>
                    </a:moveTo>
                    <a:lnTo>
                      <a:pt x="604" y="992"/>
                    </a:lnTo>
                    <a:lnTo>
                      <a:pt x="636" y="1007"/>
                    </a:lnTo>
                    <a:lnTo>
                      <a:pt x="665" y="1020"/>
                    </a:lnTo>
                    <a:lnTo>
                      <a:pt x="662" y="1029"/>
                    </a:lnTo>
                    <a:lnTo>
                      <a:pt x="660" y="1043"/>
                    </a:lnTo>
                    <a:lnTo>
                      <a:pt x="656" y="1052"/>
                    </a:lnTo>
                    <a:lnTo>
                      <a:pt x="629" y="1067"/>
                    </a:lnTo>
                    <a:lnTo>
                      <a:pt x="604" y="1089"/>
                    </a:lnTo>
                    <a:lnTo>
                      <a:pt x="584" y="1114"/>
                    </a:lnTo>
                    <a:lnTo>
                      <a:pt x="567" y="1145"/>
                    </a:lnTo>
                    <a:lnTo>
                      <a:pt x="560" y="1178"/>
                    </a:lnTo>
                    <a:lnTo>
                      <a:pt x="558" y="1212"/>
                    </a:lnTo>
                    <a:lnTo>
                      <a:pt x="565" y="1249"/>
                    </a:lnTo>
                    <a:lnTo>
                      <a:pt x="582" y="1285"/>
                    </a:lnTo>
                    <a:lnTo>
                      <a:pt x="609" y="1321"/>
                    </a:lnTo>
                    <a:lnTo>
                      <a:pt x="640" y="1354"/>
                    </a:lnTo>
                    <a:lnTo>
                      <a:pt x="676" y="1385"/>
                    </a:lnTo>
                    <a:lnTo>
                      <a:pt x="714" y="1410"/>
                    </a:lnTo>
                    <a:lnTo>
                      <a:pt x="754" y="1438"/>
                    </a:lnTo>
                    <a:lnTo>
                      <a:pt x="796" y="1463"/>
                    </a:lnTo>
                    <a:lnTo>
                      <a:pt x="834" y="1489"/>
                    </a:lnTo>
                    <a:lnTo>
                      <a:pt x="873" y="1518"/>
                    </a:lnTo>
                    <a:lnTo>
                      <a:pt x="907" y="1549"/>
                    </a:lnTo>
                    <a:lnTo>
                      <a:pt x="936" y="1585"/>
                    </a:lnTo>
                    <a:lnTo>
                      <a:pt x="953" y="1614"/>
                    </a:lnTo>
                    <a:lnTo>
                      <a:pt x="962" y="1647"/>
                    </a:lnTo>
                    <a:lnTo>
                      <a:pt x="962" y="1680"/>
                    </a:lnTo>
                    <a:lnTo>
                      <a:pt x="956" y="1714"/>
                    </a:lnTo>
                    <a:lnTo>
                      <a:pt x="945" y="1749"/>
                    </a:lnTo>
                    <a:lnTo>
                      <a:pt x="931" y="1781"/>
                    </a:lnTo>
                    <a:lnTo>
                      <a:pt x="911" y="1810"/>
                    </a:lnTo>
                    <a:lnTo>
                      <a:pt x="887" y="1836"/>
                    </a:lnTo>
                    <a:lnTo>
                      <a:pt x="862" y="1856"/>
                    </a:lnTo>
                    <a:lnTo>
                      <a:pt x="833" y="1872"/>
                    </a:lnTo>
                    <a:lnTo>
                      <a:pt x="833" y="1870"/>
                    </a:lnTo>
                    <a:lnTo>
                      <a:pt x="829" y="1869"/>
                    </a:lnTo>
                    <a:lnTo>
                      <a:pt x="825" y="1867"/>
                    </a:lnTo>
                    <a:lnTo>
                      <a:pt x="822" y="1863"/>
                    </a:lnTo>
                    <a:lnTo>
                      <a:pt x="818" y="1861"/>
                    </a:lnTo>
                    <a:lnTo>
                      <a:pt x="816" y="1860"/>
                    </a:lnTo>
                    <a:lnTo>
                      <a:pt x="816" y="1827"/>
                    </a:lnTo>
                    <a:lnTo>
                      <a:pt x="816" y="1792"/>
                    </a:lnTo>
                    <a:lnTo>
                      <a:pt x="844" y="1767"/>
                    </a:lnTo>
                    <a:lnTo>
                      <a:pt x="864" y="1736"/>
                    </a:lnTo>
                    <a:lnTo>
                      <a:pt x="882" y="1700"/>
                    </a:lnTo>
                    <a:lnTo>
                      <a:pt x="869" y="1660"/>
                    </a:lnTo>
                    <a:lnTo>
                      <a:pt x="853" y="1625"/>
                    </a:lnTo>
                    <a:lnTo>
                      <a:pt x="831" y="1596"/>
                    </a:lnTo>
                    <a:lnTo>
                      <a:pt x="804" y="1570"/>
                    </a:lnTo>
                    <a:lnTo>
                      <a:pt x="774" y="1547"/>
                    </a:lnTo>
                    <a:lnTo>
                      <a:pt x="744" y="1527"/>
                    </a:lnTo>
                    <a:lnTo>
                      <a:pt x="711" y="1509"/>
                    </a:lnTo>
                    <a:lnTo>
                      <a:pt x="678" y="1490"/>
                    </a:lnTo>
                    <a:lnTo>
                      <a:pt x="647" y="1470"/>
                    </a:lnTo>
                    <a:lnTo>
                      <a:pt x="616" y="1450"/>
                    </a:lnTo>
                    <a:lnTo>
                      <a:pt x="589" y="1429"/>
                    </a:lnTo>
                    <a:lnTo>
                      <a:pt x="560" y="1400"/>
                    </a:lnTo>
                    <a:lnTo>
                      <a:pt x="534" y="1369"/>
                    </a:lnTo>
                    <a:lnTo>
                      <a:pt x="509" y="1336"/>
                    </a:lnTo>
                    <a:lnTo>
                      <a:pt x="494" y="1314"/>
                    </a:lnTo>
                    <a:lnTo>
                      <a:pt x="478" y="1287"/>
                    </a:lnTo>
                    <a:lnTo>
                      <a:pt x="465" y="1254"/>
                    </a:lnTo>
                    <a:lnTo>
                      <a:pt x="454" y="1220"/>
                    </a:lnTo>
                    <a:lnTo>
                      <a:pt x="449" y="1185"/>
                    </a:lnTo>
                    <a:lnTo>
                      <a:pt x="453" y="1149"/>
                    </a:lnTo>
                    <a:lnTo>
                      <a:pt x="465" y="1112"/>
                    </a:lnTo>
                    <a:lnTo>
                      <a:pt x="485" y="1076"/>
                    </a:lnTo>
                    <a:lnTo>
                      <a:pt x="511" y="1043"/>
                    </a:lnTo>
                    <a:lnTo>
                      <a:pt x="538" y="1012"/>
                    </a:lnTo>
                    <a:lnTo>
                      <a:pt x="573" y="980"/>
                    </a:lnTo>
                    <a:close/>
                    <a:moveTo>
                      <a:pt x="380" y="0"/>
                    </a:moveTo>
                    <a:lnTo>
                      <a:pt x="418" y="1"/>
                    </a:lnTo>
                    <a:lnTo>
                      <a:pt x="454" y="7"/>
                    </a:lnTo>
                    <a:lnTo>
                      <a:pt x="487" y="14"/>
                    </a:lnTo>
                    <a:lnTo>
                      <a:pt x="518" y="23"/>
                    </a:lnTo>
                    <a:lnTo>
                      <a:pt x="544" y="38"/>
                    </a:lnTo>
                    <a:lnTo>
                      <a:pt x="564" y="54"/>
                    </a:lnTo>
                    <a:lnTo>
                      <a:pt x="578" y="74"/>
                    </a:lnTo>
                    <a:lnTo>
                      <a:pt x="585" y="100"/>
                    </a:lnTo>
                    <a:lnTo>
                      <a:pt x="585" y="129"/>
                    </a:lnTo>
                    <a:lnTo>
                      <a:pt x="576" y="138"/>
                    </a:lnTo>
                    <a:lnTo>
                      <a:pt x="562" y="150"/>
                    </a:lnTo>
                    <a:lnTo>
                      <a:pt x="545" y="161"/>
                    </a:lnTo>
                    <a:lnTo>
                      <a:pt x="524" y="170"/>
                    </a:lnTo>
                    <a:lnTo>
                      <a:pt x="496" y="176"/>
                    </a:lnTo>
                    <a:lnTo>
                      <a:pt x="467" y="176"/>
                    </a:lnTo>
                    <a:lnTo>
                      <a:pt x="433" y="169"/>
                    </a:lnTo>
                    <a:lnTo>
                      <a:pt x="407" y="160"/>
                    </a:lnTo>
                    <a:lnTo>
                      <a:pt x="378" y="149"/>
                    </a:lnTo>
                    <a:lnTo>
                      <a:pt x="345" y="138"/>
                    </a:lnTo>
                    <a:lnTo>
                      <a:pt x="313" y="127"/>
                    </a:lnTo>
                    <a:lnTo>
                      <a:pt x="278" y="116"/>
                    </a:lnTo>
                    <a:lnTo>
                      <a:pt x="245" y="109"/>
                    </a:lnTo>
                    <a:lnTo>
                      <a:pt x="213" y="103"/>
                    </a:lnTo>
                    <a:lnTo>
                      <a:pt x="182" y="100"/>
                    </a:lnTo>
                    <a:lnTo>
                      <a:pt x="154" y="101"/>
                    </a:lnTo>
                    <a:lnTo>
                      <a:pt x="133" y="109"/>
                    </a:lnTo>
                    <a:lnTo>
                      <a:pt x="114" y="121"/>
                    </a:lnTo>
                    <a:lnTo>
                      <a:pt x="102" y="140"/>
                    </a:lnTo>
                    <a:lnTo>
                      <a:pt x="105" y="174"/>
                    </a:lnTo>
                    <a:lnTo>
                      <a:pt x="120" y="203"/>
                    </a:lnTo>
                    <a:lnTo>
                      <a:pt x="142" y="229"/>
                    </a:lnTo>
                    <a:lnTo>
                      <a:pt x="171" y="250"/>
                    </a:lnTo>
                    <a:lnTo>
                      <a:pt x="205" y="270"/>
                    </a:lnTo>
                    <a:lnTo>
                      <a:pt x="247" y="289"/>
                    </a:lnTo>
                    <a:lnTo>
                      <a:pt x="293" y="303"/>
                    </a:lnTo>
                    <a:lnTo>
                      <a:pt x="344" y="316"/>
                    </a:lnTo>
                    <a:lnTo>
                      <a:pt x="398" y="327"/>
                    </a:lnTo>
                    <a:lnTo>
                      <a:pt x="454" y="336"/>
                    </a:lnTo>
                    <a:lnTo>
                      <a:pt x="513" y="345"/>
                    </a:lnTo>
                    <a:lnTo>
                      <a:pt x="571" y="352"/>
                    </a:lnTo>
                    <a:lnTo>
                      <a:pt x="631" y="360"/>
                    </a:lnTo>
                    <a:lnTo>
                      <a:pt x="691" y="365"/>
                    </a:lnTo>
                    <a:lnTo>
                      <a:pt x="749" y="372"/>
                    </a:lnTo>
                    <a:lnTo>
                      <a:pt x="805" y="380"/>
                    </a:lnTo>
                    <a:lnTo>
                      <a:pt x="858" y="387"/>
                    </a:lnTo>
                    <a:lnTo>
                      <a:pt x="907" y="394"/>
                    </a:lnTo>
                    <a:lnTo>
                      <a:pt x="954" y="405"/>
                    </a:lnTo>
                    <a:lnTo>
                      <a:pt x="994" y="416"/>
                    </a:lnTo>
                    <a:lnTo>
                      <a:pt x="1029" y="429"/>
                    </a:lnTo>
                    <a:lnTo>
                      <a:pt x="1053" y="440"/>
                    </a:lnTo>
                    <a:lnTo>
                      <a:pt x="1080" y="454"/>
                    </a:lnTo>
                    <a:lnTo>
                      <a:pt x="1105" y="472"/>
                    </a:lnTo>
                    <a:lnTo>
                      <a:pt x="1133" y="494"/>
                    </a:lnTo>
                    <a:lnTo>
                      <a:pt x="1156" y="518"/>
                    </a:lnTo>
                    <a:lnTo>
                      <a:pt x="1178" y="543"/>
                    </a:lnTo>
                    <a:lnTo>
                      <a:pt x="1196" y="572"/>
                    </a:lnTo>
                    <a:lnTo>
                      <a:pt x="1207" y="605"/>
                    </a:lnTo>
                    <a:lnTo>
                      <a:pt x="1213" y="638"/>
                    </a:lnTo>
                    <a:lnTo>
                      <a:pt x="1209" y="674"/>
                    </a:lnTo>
                    <a:lnTo>
                      <a:pt x="1196" y="712"/>
                    </a:lnTo>
                    <a:lnTo>
                      <a:pt x="1180" y="743"/>
                    </a:lnTo>
                    <a:lnTo>
                      <a:pt x="1162" y="770"/>
                    </a:lnTo>
                    <a:lnTo>
                      <a:pt x="1142" y="794"/>
                    </a:lnTo>
                    <a:lnTo>
                      <a:pt x="1116" y="816"/>
                    </a:lnTo>
                    <a:lnTo>
                      <a:pt x="1071" y="854"/>
                    </a:lnTo>
                    <a:lnTo>
                      <a:pt x="1024" y="887"/>
                    </a:lnTo>
                    <a:lnTo>
                      <a:pt x="976" y="914"/>
                    </a:lnTo>
                    <a:lnTo>
                      <a:pt x="925" y="940"/>
                    </a:lnTo>
                    <a:lnTo>
                      <a:pt x="829" y="892"/>
                    </a:lnTo>
                    <a:lnTo>
                      <a:pt x="829" y="872"/>
                    </a:lnTo>
                    <a:lnTo>
                      <a:pt x="862" y="852"/>
                    </a:lnTo>
                    <a:lnTo>
                      <a:pt x="896" y="836"/>
                    </a:lnTo>
                    <a:lnTo>
                      <a:pt x="934" y="818"/>
                    </a:lnTo>
                    <a:lnTo>
                      <a:pt x="973" y="800"/>
                    </a:lnTo>
                    <a:lnTo>
                      <a:pt x="1005" y="776"/>
                    </a:lnTo>
                    <a:lnTo>
                      <a:pt x="1007" y="774"/>
                    </a:lnTo>
                    <a:lnTo>
                      <a:pt x="1009" y="772"/>
                    </a:lnTo>
                    <a:lnTo>
                      <a:pt x="1011" y="769"/>
                    </a:lnTo>
                    <a:lnTo>
                      <a:pt x="1013" y="765"/>
                    </a:lnTo>
                    <a:lnTo>
                      <a:pt x="1016" y="761"/>
                    </a:lnTo>
                    <a:lnTo>
                      <a:pt x="1018" y="758"/>
                    </a:lnTo>
                    <a:lnTo>
                      <a:pt x="1020" y="758"/>
                    </a:lnTo>
                    <a:lnTo>
                      <a:pt x="1024" y="758"/>
                    </a:lnTo>
                    <a:lnTo>
                      <a:pt x="1025" y="760"/>
                    </a:lnTo>
                    <a:lnTo>
                      <a:pt x="1044" y="723"/>
                    </a:lnTo>
                    <a:lnTo>
                      <a:pt x="1053" y="689"/>
                    </a:lnTo>
                    <a:lnTo>
                      <a:pt x="1053" y="656"/>
                    </a:lnTo>
                    <a:lnTo>
                      <a:pt x="1044" y="627"/>
                    </a:lnTo>
                    <a:lnTo>
                      <a:pt x="1027" y="600"/>
                    </a:lnTo>
                    <a:lnTo>
                      <a:pt x="1005" y="574"/>
                    </a:lnTo>
                    <a:lnTo>
                      <a:pt x="978" y="552"/>
                    </a:lnTo>
                    <a:lnTo>
                      <a:pt x="945" y="532"/>
                    </a:lnTo>
                    <a:lnTo>
                      <a:pt x="898" y="512"/>
                    </a:lnTo>
                    <a:lnTo>
                      <a:pt x="845" y="498"/>
                    </a:lnTo>
                    <a:lnTo>
                      <a:pt x="787" y="490"/>
                    </a:lnTo>
                    <a:lnTo>
                      <a:pt x="727" y="483"/>
                    </a:lnTo>
                    <a:lnTo>
                      <a:pt x="665" y="480"/>
                    </a:lnTo>
                    <a:lnTo>
                      <a:pt x="604" y="474"/>
                    </a:lnTo>
                    <a:lnTo>
                      <a:pt x="542" y="469"/>
                    </a:lnTo>
                    <a:lnTo>
                      <a:pt x="482" y="460"/>
                    </a:lnTo>
                    <a:lnTo>
                      <a:pt x="396" y="441"/>
                    </a:lnTo>
                    <a:lnTo>
                      <a:pt x="318" y="420"/>
                    </a:lnTo>
                    <a:lnTo>
                      <a:pt x="244" y="392"/>
                    </a:lnTo>
                    <a:lnTo>
                      <a:pt x="176" y="360"/>
                    </a:lnTo>
                    <a:lnTo>
                      <a:pt x="113" y="316"/>
                    </a:lnTo>
                    <a:lnTo>
                      <a:pt x="94" y="301"/>
                    </a:lnTo>
                    <a:lnTo>
                      <a:pt x="74" y="285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6" y="221"/>
                    </a:lnTo>
                    <a:lnTo>
                      <a:pt x="5" y="194"/>
                    </a:lnTo>
                    <a:lnTo>
                      <a:pt x="0" y="163"/>
                    </a:lnTo>
                    <a:lnTo>
                      <a:pt x="5" y="129"/>
                    </a:lnTo>
                    <a:lnTo>
                      <a:pt x="16" y="100"/>
                    </a:lnTo>
                    <a:lnTo>
                      <a:pt x="34" y="76"/>
                    </a:lnTo>
                    <a:lnTo>
                      <a:pt x="58" y="58"/>
                    </a:lnTo>
                    <a:lnTo>
                      <a:pt x="85" y="41"/>
                    </a:lnTo>
                    <a:lnTo>
                      <a:pt x="114" y="30"/>
                    </a:lnTo>
                    <a:lnTo>
                      <a:pt x="147" y="23"/>
                    </a:lnTo>
                    <a:lnTo>
                      <a:pt x="180" y="18"/>
                    </a:lnTo>
                    <a:lnTo>
                      <a:pt x="213" y="12"/>
                    </a:lnTo>
                    <a:lnTo>
                      <a:pt x="245" y="10"/>
                    </a:lnTo>
                    <a:lnTo>
                      <a:pt x="274" y="9"/>
                    </a:lnTo>
                    <a:lnTo>
                      <a:pt x="302" y="7"/>
                    </a:lnTo>
                    <a:lnTo>
                      <a:pt x="324" y="3"/>
                    </a:lnTo>
                    <a:lnTo>
                      <a:pt x="342" y="0"/>
                    </a:lnTo>
                    <a:lnTo>
                      <a:pt x="3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96" name="Freeform 45">
                <a:extLst>
                  <a:ext uri="{FF2B5EF4-FFF2-40B4-BE49-F238E27FC236}">
                    <a16:creationId xmlns:a16="http://schemas.microsoft.com/office/drawing/2014/main" id="{840C5995-B710-48CF-9F9A-84C0EE7D34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41671" y="2252358"/>
                <a:ext cx="1951038" cy="3489266"/>
              </a:xfrm>
              <a:custGeom>
                <a:avLst/>
                <a:gdLst>
                  <a:gd name="T0" fmla="*/ 391 w 1229"/>
                  <a:gd name="T1" fmla="*/ 1534 h 2283"/>
                  <a:gd name="T2" fmla="*/ 371 w 1229"/>
                  <a:gd name="T3" fmla="*/ 1636 h 2283"/>
                  <a:gd name="T4" fmla="*/ 353 w 1229"/>
                  <a:gd name="T5" fmla="*/ 1749 h 2283"/>
                  <a:gd name="T6" fmla="*/ 416 w 1229"/>
                  <a:gd name="T7" fmla="*/ 1823 h 2283"/>
                  <a:gd name="T8" fmla="*/ 511 w 1229"/>
                  <a:gd name="T9" fmla="*/ 1894 h 2283"/>
                  <a:gd name="T10" fmla="*/ 586 w 1229"/>
                  <a:gd name="T11" fmla="*/ 1992 h 2283"/>
                  <a:gd name="T12" fmla="*/ 596 w 1229"/>
                  <a:gd name="T13" fmla="*/ 2154 h 2283"/>
                  <a:gd name="T14" fmla="*/ 535 w 1229"/>
                  <a:gd name="T15" fmla="*/ 2283 h 2283"/>
                  <a:gd name="T16" fmla="*/ 536 w 1229"/>
                  <a:gd name="T17" fmla="*/ 2091 h 2283"/>
                  <a:gd name="T18" fmla="*/ 480 w 1229"/>
                  <a:gd name="T19" fmla="*/ 1969 h 2283"/>
                  <a:gd name="T20" fmla="*/ 369 w 1229"/>
                  <a:gd name="T21" fmla="*/ 1874 h 2283"/>
                  <a:gd name="T22" fmla="*/ 269 w 1229"/>
                  <a:gd name="T23" fmla="*/ 1763 h 2283"/>
                  <a:gd name="T24" fmla="*/ 260 w 1229"/>
                  <a:gd name="T25" fmla="*/ 1627 h 2283"/>
                  <a:gd name="T26" fmla="*/ 351 w 1229"/>
                  <a:gd name="T27" fmla="*/ 1516 h 2283"/>
                  <a:gd name="T28" fmla="*/ 276 w 1229"/>
                  <a:gd name="T29" fmla="*/ 518 h 2283"/>
                  <a:gd name="T30" fmla="*/ 255 w 1229"/>
                  <a:gd name="T31" fmla="*/ 541 h 2283"/>
                  <a:gd name="T32" fmla="*/ 156 w 1229"/>
                  <a:gd name="T33" fmla="*/ 660 h 2283"/>
                  <a:gd name="T34" fmla="*/ 207 w 1229"/>
                  <a:gd name="T35" fmla="*/ 787 h 2283"/>
                  <a:gd name="T36" fmla="*/ 362 w 1229"/>
                  <a:gd name="T37" fmla="*/ 876 h 2283"/>
                  <a:gd name="T38" fmla="*/ 540 w 1229"/>
                  <a:gd name="T39" fmla="*/ 941 h 2283"/>
                  <a:gd name="T40" fmla="*/ 691 w 1229"/>
                  <a:gd name="T41" fmla="*/ 1034 h 2283"/>
                  <a:gd name="T42" fmla="*/ 760 w 1229"/>
                  <a:gd name="T43" fmla="*/ 1185 h 2283"/>
                  <a:gd name="T44" fmla="*/ 715 w 1229"/>
                  <a:gd name="T45" fmla="*/ 1332 h 2283"/>
                  <a:gd name="T46" fmla="*/ 627 w 1229"/>
                  <a:gd name="T47" fmla="*/ 1440 h 2283"/>
                  <a:gd name="T48" fmla="*/ 567 w 1229"/>
                  <a:gd name="T49" fmla="*/ 1460 h 2283"/>
                  <a:gd name="T50" fmla="*/ 582 w 1229"/>
                  <a:gd name="T51" fmla="*/ 1354 h 2283"/>
                  <a:gd name="T52" fmla="*/ 651 w 1229"/>
                  <a:gd name="T53" fmla="*/ 1223 h 2283"/>
                  <a:gd name="T54" fmla="*/ 596 w 1229"/>
                  <a:gd name="T55" fmla="*/ 1092 h 2283"/>
                  <a:gd name="T56" fmla="*/ 433 w 1229"/>
                  <a:gd name="T57" fmla="*/ 1007 h 2283"/>
                  <a:gd name="T58" fmla="*/ 273 w 1229"/>
                  <a:gd name="T59" fmla="*/ 940 h 2283"/>
                  <a:gd name="T60" fmla="*/ 111 w 1229"/>
                  <a:gd name="T61" fmla="*/ 841 h 2283"/>
                  <a:gd name="T62" fmla="*/ 11 w 1229"/>
                  <a:gd name="T63" fmla="*/ 718 h 2283"/>
                  <a:gd name="T64" fmla="*/ 26 w 1229"/>
                  <a:gd name="T65" fmla="*/ 571 h 2283"/>
                  <a:gd name="T66" fmla="*/ 864 w 1229"/>
                  <a:gd name="T67" fmla="*/ 1 h 2283"/>
                  <a:gd name="T68" fmla="*/ 1056 w 1229"/>
                  <a:gd name="T69" fmla="*/ 31 h 2283"/>
                  <a:gd name="T70" fmla="*/ 1206 w 1229"/>
                  <a:gd name="T71" fmla="*/ 101 h 2283"/>
                  <a:gd name="T72" fmla="*/ 1215 w 1229"/>
                  <a:gd name="T73" fmla="*/ 218 h 2283"/>
                  <a:gd name="T74" fmla="*/ 1135 w 1229"/>
                  <a:gd name="T75" fmla="*/ 311 h 2283"/>
                  <a:gd name="T76" fmla="*/ 1046 w 1229"/>
                  <a:gd name="T77" fmla="*/ 369 h 2283"/>
                  <a:gd name="T78" fmla="*/ 902 w 1229"/>
                  <a:gd name="T79" fmla="*/ 432 h 2283"/>
                  <a:gd name="T80" fmla="*/ 735 w 1229"/>
                  <a:gd name="T81" fmla="*/ 396 h 2283"/>
                  <a:gd name="T82" fmla="*/ 624 w 1229"/>
                  <a:gd name="T83" fmla="*/ 360 h 2283"/>
                  <a:gd name="T84" fmla="*/ 816 w 1229"/>
                  <a:gd name="T85" fmla="*/ 340 h 2283"/>
                  <a:gd name="T86" fmla="*/ 1020 w 1229"/>
                  <a:gd name="T87" fmla="*/ 280 h 2283"/>
                  <a:gd name="T88" fmla="*/ 1126 w 1229"/>
                  <a:gd name="T89" fmla="*/ 192 h 2283"/>
                  <a:gd name="T90" fmla="*/ 1107 w 1229"/>
                  <a:gd name="T91" fmla="*/ 127 h 2283"/>
                  <a:gd name="T92" fmla="*/ 1004 w 1229"/>
                  <a:gd name="T93" fmla="*/ 114 h 2283"/>
                  <a:gd name="T94" fmla="*/ 891 w 1229"/>
                  <a:gd name="T95" fmla="*/ 131 h 2283"/>
                  <a:gd name="T96" fmla="*/ 778 w 1229"/>
                  <a:gd name="T97" fmla="*/ 174 h 2283"/>
                  <a:gd name="T98" fmla="*/ 655 w 1229"/>
                  <a:gd name="T99" fmla="*/ 165 h 2283"/>
                  <a:gd name="T100" fmla="*/ 633 w 1229"/>
                  <a:gd name="T101" fmla="*/ 98 h 2283"/>
                  <a:gd name="T102" fmla="*/ 738 w 1229"/>
                  <a:gd name="T103" fmla="*/ 11 h 2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29" h="2283">
                    <a:moveTo>
                      <a:pt x="351" y="1516"/>
                    </a:moveTo>
                    <a:lnTo>
                      <a:pt x="367" y="1521"/>
                    </a:lnTo>
                    <a:lnTo>
                      <a:pt x="382" y="1527"/>
                    </a:lnTo>
                    <a:lnTo>
                      <a:pt x="391" y="1534"/>
                    </a:lnTo>
                    <a:lnTo>
                      <a:pt x="396" y="1551"/>
                    </a:lnTo>
                    <a:lnTo>
                      <a:pt x="396" y="1572"/>
                    </a:lnTo>
                    <a:lnTo>
                      <a:pt x="395" y="1600"/>
                    </a:lnTo>
                    <a:lnTo>
                      <a:pt x="371" y="1636"/>
                    </a:lnTo>
                    <a:lnTo>
                      <a:pt x="356" y="1669"/>
                    </a:lnTo>
                    <a:lnTo>
                      <a:pt x="349" y="1698"/>
                    </a:lnTo>
                    <a:lnTo>
                      <a:pt x="347" y="1725"/>
                    </a:lnTo>
                    <a:lnTo>
                      <a:pt x="353" y="1749"/>
                    </a:lnTo>
                    <a:lnTo>
                      <a:pt x="364" y="1769"/>
                    </a:lnTo>
                    <a:lnTo>
                      <a:pt x="378" y="1789"/>
                    </a:lnTo>
                    <a:lnTo>
                      <a:pt x="396" y="1807"/>
                    </a:lnTo>
                    <a:lnTo>
                      <a:pt x="416" y="1823"/>
                    </a:lnTo>
                    <a:lnTo>
                      <a:pt x="440" y="1841"/>
                    </a:lnTo>
                    <a:lnTo>
                      <a:pt x="464" y="1858"/>
                    </a:lnTo>
                    <a:lnTo>
                      <a:pt x="487" y="1876"/>
                    </a:lnTo>
                    <a:lnTo>
                      <a:pt x="511" y="1894"/>
                    </a:lnTo>
                    <a:lnTo>
                      <a:pt x="535" y="1914"/>
                    </a:lnTo>
                    <a:lnTo>
                      <a:pt x="555" y="1934"/>
                    </a:lnTo>
                    <a:lnTo>
                      <a:pt x="571" y="1960"/>
                    </a:lnTo>
                    <a:lnTo>
                      <a:pt x="586" y="1992"/>
                    </a:lnTo>
                    <a:lnTo>
                      <a:pt x="596" y="2031"/>
                    </a:lnTo>
                    <a:lnTo>
                      <a:pt x="602" y="2071"/>
                    </a:lnTo>
                    <a:lnTo>
                      <a:pt x="602" y="2112"/>
                    </a:lnTo>
                    <a:lnTo>
                      <a:pt x="596" y="2154"/>
                    </a:lnTo>
                    <a:lnTo>
                      <a:pt x="587" y="2194"/>
                    </a:lnTo>
                    <a:lnTo>
                      <a:pt x="575" y="2231"/>
                    </a:lnTo>
                    <a:lnTo>
                      <a:pt x="556" y="2260"/>
                    </a:lnTo>
                    <a:lnTo>
                      <a:pt x="535" y="2283"/>
                    </a:lnTo>
                    <a:lnTo>
                      <a:pt x="536" y="2231"/>
                    </a:lnTo>
                    <a:lnTo>
                      <a:pt x="538" y="2180"/>
                    </a:lnTo>
                    <a:lnTo>
                      <a:pt x="540" y="2134"/>
                    </a:lnTo>
                    <a:lnTo>
                      <a:pt x="536" y="2091"/>
                    </a:lnTo>
                    <a:lnTo>
                      <a:pt x="529" y="2049"/>
                    </a:lnTo>
                    <a:lnTo>
                      <a:pt x="515" y="2011"/>
                    </a:lnTo>
                    <a:lnTo>
                      <a:pt x="500" y="1991"/>
                    </a:lnTo>
                    <a:lnTo>
                      <a:pt x="480" y="1969"/>
                    </a:lnTo>
                    <a:lnTo>
                      <a:pt x="456" y="1947"/>
                    </a:lnTo>
                    <a:lnTo>
                      <a:pt x="429" y="1923"/>
                    </a:lnTo>
                    <a:lnTo>
                      <a:pt x="400" y="1900"/>
                    </a:lnTo>
                    <a:lnTo>
                      <a:pt x="369" y="1874"/>
                    </a:lnTo>
                    <a:lnTo>
                      <a:pt x="340" y="1849"/>
                    </a:lnTo>
                    <a:lnTo>
                      <a:pt x="313" y="1821"/>
                    </a:lnTo>
                    <a:lnTo>
                      <a:pt x="289" y="1794"/>
                    </a:lnTo>
                    <a:lnTo>
                      <a:pt x="269" y="1763"/>
                    </a:lnTo>
                    <a:lnTo>
                      <a:pt x="255" y="1732"/>
                    </a:lnTo>
                    <a:lnTo>
                      <a:pt x="247" y="1700"/>
                    </a:lnTo>
                    <a:lnTo>
                      <a:pt x="249" y="1663"/>
                    </a:lnTo>
                    <a:lnTo>
                      <a:pt x="260" y="1627"/>
                    </a:lnTo>
                    <a:lnTo>
                      <a:pt x="284" y="1587"/>
                    </a:lnTo>
                    <a:lnTo>
                      <a:pt x="304" y="1561"/>
                    </a:lnTo>
                    <a:lnTo>
                      <a:pt x="327" y="1538"/>
                    </a:lnTo>
                    <a:lnTo>
                      <a:pt x="351" y="1516"/>
                    </a:lnTo>
                    <a:close/>
                    <a:moveTo>
                      <a:pt x="95" y="491"/>
                    </a:moveTo>
                    <a:lnTo>
                      <a:pt x="264" y="516"/>
                    </a:lnTo>
                    <a:lnTo>
                      <a:pt x="267" y="518"/>
                    </a:lnTo>
                    <a:lnTo>
                      <a:pt x="276" y="518"/>
                    </a:lnTo>
                    <a:lnTo>
                      <a:pt x="289" y="516"/>
                    </a:lnTo>
                    <a:lnTo>
                      <a:pt x="298" y="516"/>
                    </a:lnTo>
                    <a:lnTo>
                      <a:pt x="304" y="520"/>
                    </a:lnTo>
                    <a:lnTo>
                      <a:pt x="255" y="541"/>
                    </a:lnTo>
                    <a:lnTo>
                      <a:pt x="216" y="569"/>
                    </a:lnTo>
                    <a:lnTo>
                      <a:pt x="187" y="596"/>
                    </a:lnTo>
                    <a:lnTo>
                      <a:pt x="167" y="627"/>
                    </a:lnTo>
                    <a:lnTo>
                      <a:pt x="156" y="660"/>
                    </a:lnTo>
                    <a:lnTo>
                      <a:pt x="155" y="692"/>
                    </a:lnTo>
                    <a:lnTo>
                      <a:pt x="162" y="723"/>
                    </a:lnTo>
                    <a:lnTo>
                      <a:pt x="180" y="756"/>
                    </a:lnTo>
                    <a:lnTo>
                      <a:pt x="207" y="787"/>
                    </a:lnTo>
                    <a:lnTo>
                      <a:pt x="242" y="814"/>
                    </a:lnTo>
                    <a:lnTo>
                      <a:pt x="278" y="838"/>
                    </a:lnTo>
                    <a:lnTo>
                      <a:pt x="320" y="858"/>
                    </a:lnTo>
                    <a:lnTo>
                      <a:pt x="362" y="876"/>
                    </a:lnTo>
                    <a:lnTo>
                      <a:pt x="406" y="892"/>
                    </a:lnTo>
                    <a:lnTo>
                      <a:pt x="451" y="909"/>
                    </a:lnTo>
                    <a:lnTo>
                      <a:pt x="496" y="925"/>
                    </a:lnTo>
                    <a:lnTo>
                      <a:pt x="540" y="941"/>
                    </a:lnTo>
                    <a:lnTo>
                      <a:pt x="582" y="960"/>
                    </a:lnTo>
                    <a:lnTo>
                      <a:pt x="622" y="981"/>
                    </a:lnTo>
                    <a:lnTo>
                      <a:pt x="658" y="1005"/>
                    </a:lnTo>
                    <a:lnTo>
                      <a:pt x="691" y="1034"/>
                    </a:lnTo>
                    <a:lnTo>
                      <a:pt x="720" y="1069"/>
                    </a:lnTo>
                    <a:lnTo>
                      <a:pt x="744" y="1107"/>
                    </a:lnTo>
                    <a:lnTo>
                      <a:pt x="756" y="1145"/>
                    </a:lnTo>
                    <a:lnTo>
                      <a:pt x="760" y="1185"/>
                    </a:lnTo>
                    <a:lnTo>
                      <a:pt x="758" y="1223"/>
                    </a:lnTo>
                    <a:lnTo>
                      <a:pt x="749" y="1261"/>
                    </a:lnTo>
                    <a:lnTo>
                      <a:pt x="735" y="1298"/>
                    </a:lnTo>
                    <a:lnTo>
                      <a:pt x="715" y="1332"/>
                    </a:lnTo>
                    <a:lnTo>
                      <a:pt x="695" y="1365"/>
                    </a:lnTo>
                    <a:lnTo>
                      <a:pt x="671" y="1394"/>
                    </a:lnTo>
                    <a:lnTo>
                      <a:pt x="649" y="1418"/>
                    </a:lnTo>
                    <a:lnTo>
                      <a:pt x="627" y="1440"/>
                    </a:lnTo>
                    <a:lnTo>
                      <a:pt x="607" y="1454"/>
                    </a:lnTo>
                    <a:lnTo>
                      <a:pt x="591" y="1463"/>
                    </a:lnTo>
                    <a:lnTo>
                      <a:pt x="578" y="1467"/>
                    </a:lnTo>
                    <a:lnTo>
                      <a:pt x="567" y="1460"/>
                    </a:lnTo>
                    <a:lnTo>
                      <a:pt x="555" y="1451"/>
                    </a:lnTo>
                    <a:lnTo>
                      <a:pt x="544" y="1443"/>
                    </a:lnTo>
                    <a:lnTo>
                      <a:pt x="547" y="1383"/>
                    </a:lnTo>
                    <a:lnTo>
                      <a:pt x="582" y="1354"/>
                    </a:lnTo>
                    <a:lnTo>
                      <a:pt x="611" y="1323"/>
                    </a:lnTo>
                    <a:lnTo>
                      <a:pt x="633" y="1291"/>
                    </a:lnTo>
                    <a:lnTo>
                      <a:pt x="646" y="1258"/>
                    </a:lnTo>
                    <a:lnTo>
                      <a:pt x="651" y="1223"/>
                    </a:lnTo>
                    <a:lnTo>
                      <a:pt x="649" y="1189"/>
                    </a:lnTo>
                    <a:lnTo>
                      <a:pt x="640" y="1154"/>
                    </a:lnTo>
                    <a:lnTo>
                      <a:pt x="622" y="1121"/>
                    </a:lnTo>
                    <a:lnTo>
                      <a:pt x="596" y="1092"/>
                    </a:lnTo>
                    <a:lnTo>
                      <a:pt x="562" y="1063"/>
                    </a:lnTo>
                    <a:lnTo>
                      <a:pt x="518" y="1040"/>
                    </a:lnTo>
                    <a:lnTo>
                      <a:pt x="467" y="1020"/>
                    </a:lnTo>
                    <a:lnTo>
                      <a:pt x="433" y="1007"/>
                    </a:lnTo>
                    <a:lnTo>
                      <a:pt x="396" y="994"/>
                    </a:lnTo>
                    <a:lnTo>
                      <a:pt x="356" y="978"/>
                    </a:lnTo>
                    <a:lnTo>
                      <a:pt x="315" y="960"/>
                    </a:lnTo>
                    <a:lnTo>
                      <a:pt x="273" y="940"/>
                    </a:lnTo>
                    <a:lnTo>
                      <a:pt x="229" y="918"/>
                    </a:lnTo>
                    <a:lnTo>
                      <a:pt x="187" y="894"/>
                    </a:lnTo>
                    <a:lnTo>
                      <a:pt x="149" y="869"/>
                    </a:lnTo>
                    <a:lnTo>
                      <a:pt x="111" y="841"/>
                    </a:lnTo>
                    <a:lnTo>
                      <a:pt x="78" y="812"/>
                    </a:lnTo>
                    <a:lnTo>
                      <a:pt x="51" y="783"/>
                    </a:lnTo>
                    <a:lnTo>
                      <a:pt x="27" y="751"/>
                    </a:lnTo>
                    <a:lnTo>
                      <a:pt x="11" y="718"/>
                    </a:lnTo>
                    <a:lnTo>
                      <a:pt x="2" y="683"/>
                    </a:lnTo>
                    <a:lnTo>
                      <a:pt x="0" y="647"/>
                    </a:lnTo>
                    <a:lnTo>
                      <a:pt x="7" y="609"/>
                    </a:lnTo>
                    <a:lnTo>
                      <a:pt x="26" y="571"/>
                    </a:lnTo>
                    <a:lnTo>
                      <a:pt x="55" y="532"/>
                    </a:lnTo>
                    <a:lnTo>
                      <a:pt x="95" y="491"/>
                    </a:lnTo>
                    <a:close/>
                    <a:moveTo>
                      <a:pt x="822" y="0"/>
                    </a:moveTo>
                    <a:lnTo>
                      <a:pt x="864" y="1"/>
                    </a:lnTo>
                    <a:lnTo>
                      <a:pt x="909" y="5"/>
                    </a:lnTo>
                    <a:lnTo>
                      <a:pt x="958" y="11"/>
                    </a:lnTo>
                    <a:lnTo>
                      <a:pt x="1007" y="18"/>
                    </a:lnTo>
                    <a:lnTo>
                      <a:pt x="1056" y="31"/>
                    </a:lnTo>
                    <a:lnTo>
                      <a:pt x="1102" y="43"/>
                    </a:lnTo>
                    <a:lnTo>
                      <a:pt x="1144" y="60"/>
                    </a:lnTo>
                    <a:lnTo>
                      <a:pt x="1178" y="80"/>
                    </a:lnTo>
                    <a:lnTo>
                      <a:pt x="1206" y="101"/>
                    </a:lnTo>
                    <a:lnTo>
                      <a:pt x="1224" y="127"/>
                    </a:lnTo>
                    <a:lnTo>
                      <a:pt x="1229" y="158"/>
                    </a:lnTo>
                    <a:lnTo>
                      <a:pt x="1226" y="189"/>
                    </a:lnTo>
                    <a:lnTo>
                      <a:pt x="1215" y="218"/>
                    </a:lnTo>
                    <a:lnTo>
                      <a:pt x="1198" y="245"/>
                    </a:lnTo>
                    <a:lnTo>
                      <a:pt x="1176" y="271"/>
                    </a:lnTo>
                    <a:lnTo>
                      <a:pt x="1156" y="292"/>
                    </a:lnTo>
                    <a:lnTo>
                      <a:pt x="1135" y="311"/>
                    </a:lnTo>
                    <a:lnTo>
                      <a:pt x="1118" y="325"/>
                    </a:lnTo>
                    <a:lnTo>
                      <a:pt x="1100" y="336"/>
                    </a:lnTo>
                    <a:lnTo>
                      <a:pt x="1076" y="351"/>
                    </a:lnTo>
                    <a:lnTo>
                      <a:pt x="1046" y="369"/>
                    </a:lnTo>
                    <a:lnTo>
                      <a:pt x="1011" y="385"/>
                    </a:lnTo>
                    <a:lnTo>
                      <a:pt x="975" y="403"/>
                    </a:lnTo>
                    <a:lnTo>
                      <a:pt x="936" y="420"/>
                    </a:lnTo>
                    <a:lnTo>
                      <a:pt x="902" y="432"/>
                    </a:lnTo>
                    <a:lnTo>
                      <a:pt x="867" y="443"/>
                    </a:lnTo>
                    <a:lnTo>
                      <a:pt x="838" y="447"/>
                    </a:lnTo>
                    <a:lnTo>
                      <a:pt x="787" y="421"/>
                    </a:lnTo>
                    <a:lnTo>
                      <a:pt x="735" y="396"/>
                    </a:lnTo>
                    <a:lnTo>
                      <a:pt x="711" y="387"/>
                    </a:lnTo>
                    <a:lnTo>
                      <a:pt x="678" y="378"/>
                    </a:lnTo>
                    <a:lnTo>
                      <a:pt x="647" y="369"/>
                    </a:lnTo>
                    <a:lnTo>
                      <a:pt x="624" y="360"/>
                    </a:lnTo>
                    <a:lnTo>
                      <a:pt x="664" y="358"/>
                    </a:lnTo>
                    <a:lnTo>
                      <a:pt x="711" y="354"/>
                    </a:lnTo>
                    <a:lnTo>
                      <a:pt x="762" y="349"/>
                    </a:lnTo>
                    <a:lnTo>
                      <a:pt x="816" y="340"/>
                    </a:lnTo>
                    <a:lnTo>
                      <a:pt x="871" y="327"/>
                    </a:lnTo>
                    <a:lnTo>
                      <a:pt x="924" y="314"/>
                    </a:lnTo>
                    <a:lnTo>
                      <a:pt x="975" y="298"/>
                    </a:lnTo>
                    <a:lnTo>
                      <a:pt x="1020" y="280"/>
                    </a:lnTo>
                    <a:lnTo>
                      <a:pt x="1060" y="260"/>
                    </a:lnTo>
                    <a:lnTo>
                      <a:pt x="1091" y="238"/>
                    </a:lnTo>
                    <a:lnTo>
                      <a:pt x="1111" y="214"/>
                    </a:lnTo>
                    <a:lnTo>
                      <a:pt x="1126" y="192"/>
                    </a:lnTo>
                    <a:lnTo>
                      <a:pt x="1131" y="172"/>
                    </a:lnTo>
                    <a:lnTo>
                      <a:pt x="1129" y="154"/>
                    </a:lnTo>
                    <a:lnTo>
                      <a:pt x="1120" y="138"/>
                    </a:lnTo>
                    <a:lnTo>
                      <a:pt x="1107" y="127"/>
                    </a:lnTo>
                    <a:lnTo>
                      <a:pt x="1089" y="120"/>
                    </a:lnTo>
                    <a:lnTo>
                      <a:pt x="1066" y="114"/>
                    </a:lnTo>
                    <a:lnTo>
                      <a:pt x="1036" y="112"/>
                    </a:lnTo>
                    <a:lnTo>
                      <a:pt x="1004" y="114"/>
                    </a:lnTo>
                    <a:lnTo>
                      <a:pt x="969" y="116"/>
                    </a:lnTo>
                    <a:lnTo>
                      <a:pt x="938" y="120"/>
                    </a:lnTo>
                    <a:lnTo>
                      <a:pt x="911" y="125"/>
                    </a:lnTo>
                    <a:lnTo>
                      <a:pt x="891" y="131"/>
                    </a:lnTo>
                    <a:lnTo>
                      <a:pt x="878" y="134"/>
                    </a:lnTo>
                    <a:lnTo>
                      <a:pt x="847" y="154"/>
                    </a:lnTo>
                    <a:lnTo>
                      <a:pt x="813" y="167"/>
                    </a:lnTo>
                    <a:lnTo>
                      <a:pt x="778" y="174"/>
                    </a:lnTo>
                    <a:lnTo>
                      <a:pt x="742" y="178"/>
                    </a:lnTo>
                    <a:lnTo>
                      <a:pt x="709" y="178"/>
                    </a:lnTo>
                    <a:lnTo>
                      <a:pt x="680" y="172"/>
                    </a:lnTo>
                    <a:lnTo>
                      <a:pt x="655" y="165"/>
                    </a:lnTo>
                    <a:lnTo>
                      <a:pt x="636" y="152"/>
                    </a:lnTo>
                    <a:lnTo>
                      <a:pt x="627" y="140"/>
                    </a:lnTo>
                    <a:lnTo>
                      <a:pt x="626" y="120"/>
                    </a:lnTo>
                    <a:lnTo>
                      <a:pt x="633" y="98"/>
                    </a:lnTo>
                    <a:lnTo>
                      <a:pt x="647" y="74"/>
                    </a:lnTo>
                    <a:lnTo>
                      <a:pt x="669" y="51"/>
                    </a:lnTo>
                    <a:lnTo>
                      <a:pt x="700" y="29"/>
                    </a:lnTo>
                    <a:lnTo>
                      <a:pt x="738" y="11"/>
                    </a:lnTo>
                    <a:lnTo>
                      <a:pt x="758" y="5"/>
                    </a:lnTo>
                    <a:lnTo>
                      <a:pt x="786" y="1"/>
                    </a:lnTo>
                    <a:lnTo>
                      <a:pt x="8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:a16="http://schemas.microsoft.com/office/drawing/2014/main" id="{FA5F0FF4-BD32-427C-9BA2-C83EC0C4B53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2550" y="1142826"/>
                <a:ext cx="2363788" cy="985838"/>
              </a:xfrm>
              <a:custGeom>
                <a:avLst/>
                <a:gdLst>
                  <a:gd name="T0" fmla="*/ 548 w 1489"/>
                  <a:gd name="T1" fmla="*/ 1 h 621"/>
                  <a:gd name="T2" fmla="*/ 640 w 1489"/>
                  <a:gd name="T3" fmla="*/ 16 h 621"/>
                  <a:gd name="T4" fmla="*/ 722 w 1489"/>
                  <a:gd name="T5" fmla="*/ 51 h 621"/>
                  <a:gd name="T6" fmla="*/ 786 w 1489"/>
                  <a:gd name="T7" fmla="*/ 80 h 621"/>
                  <a:gd name="T8" fmla="*/ 842 w 1489"/>
                  <a:gd name="T9" fmla="*/ 101 h 621"/>
                  <a:gd name="T10" fmla="*/ 900 w 1489"/>
                  <a:gd name="T11" fmla="*/ 123 h 621"/>
                  <a:gd name="T12" fmla="*/ 973 w 1489"/>
                  <a:gd name="T13" fmla="*/ 151 h 621"/>
                  <a:gd name="T14" fmla="*/ 1064 w 1489"/>
                  <a:gd name="T15" fmla="*/ 180 h 621"/>
                  <a:gd name="T16" fmla="*/ 1171 w 1489"/>
                  <a:gd name="T17" fmla="*/ 192 h 621"/>
                  <a:gd name="T18" fmla="*/ 1286 w 1489"/>
                  <a:gd name="T19" fmla="*/ 192 h 621"/>
                  <a:gd name="T20" fmla="*/ 1389 w 1489"/>
                  <a:gd name="T21" fmla="*/ 181 h 621"/>
                  <a:gd name="T22" fmla="*/ 1464 w 1489"/>
                  <a:gd name="T23" fmla="*/ 167 h 621"/>
                  <a:gd name="T24" fmla="*/ 1486 w 1489"/>
                  <a:gd name="T25" fmla="*/ 174 h 621"/>
                  <a:gd name="T26" fmla="*/ 1489 w 1489"/>
                  <a:gd name="T27" fmla="*/ 192 h 621"/>
                  <a:gd name="T28" fmla="*/ 1469 w 1489"/>
                  <a:gd name="T29" fmla="*/ 227 h 621"/>
                  <a:gd name="T30" fmla="*/ 1433 w 1489"/>
                  <a:gd name="T31" fmla="*/ 272 h 621"/>
                  <a:gd name="T32" fmla="*/ 1377 w 1489"/>
                  <a:gd name="T33" fmla="*/ 311 h 621"/>
                  <a:gd name="T34" fmla="*/ 1293 w 1489"/>
                  <a:gd name="T35" fmla="*/ 341 h 621"/>
                  <a:gd name="T36" fmla="*/ 1177 w 1489"/>
                  <a:gd name="T37" fmla="*/ 360 h 621"/>
                  <a:gd name="T38" fmla="*/ 1171 w 1489"/>
                  <a:gd name="T39" fmla="*/ 387 h 621"/>
                  <a:gd name="T40" fmla="*/ 1155 w 1489"/>
                  <a:gd name="T41" fmla="*/ 409 h 621"/>
                  <a:gd name="T42" fmla="*/ 1122 w 1489"/>
                  <a:gd name="T43" fmla="*/ 423 h 621"/>
                  <a:gd name="T44" fmla="*/ 1069 w 1489"/>
                  <a:gd name="T45" fmla="*/ 429 h 621"/>
                  <a:gd name="T46" fmla="*/ 993 w 1489"/>
                  <a:gd name="T47" fmla="*/ 418 h 621"/>
                  <a:gd name="T48" fmla="*/ 944 w 1489"/>
                  <a:gd name="T49" fmla="*/ 414 h 621"/>
                  <a:gd name="T50" fmla="*/ 944 w 1489"/>
                  <a:gd name="T51" fmla="*/ 431 h 621"/>
                  <a:gd name="T52" fmla="*/ 942 w 1489"/>
                  <a:gd name="T53" fmla="*/ 449 h 621"/>
                  <a:gd name="T54" fmla="*/ 933 w 1489"/>
                  <a:gd name="T55" fmla="*/ 465 h 621"/>
                  <a:gd name="T56" fmla="*/ 909 w 1489"/>
                  <a:gd name="T57" fmla="*/ 480 h 621"/>
                  <a:gd name="T58" fmla="*/ 864 w 1489"/>
                  <a:gd name="T59" fmla="*/ 485 h 621"/>
                  <a:gd name="T60" fmla="*/ 795 w 1489"/>
                  <a:gd name="T61" fmla="*/ 480 h 621"/>
                  <a:gd name="T62" fmla="*/ 733 w 1489"/>
                  <a:gd name="T63" fmla="*/ 505 h 621"/>
                  <a:gd name="T64" fmla="*/ 697 w 1489"/>
                  <a:gd name="T65" fmla="*/ 545 h 621"/>
                  <a:gd name="T66" fmla="*/ 655 w 1489"/>
                  <a:gd name="T67" fmla="*/ 560 h 621"/>
                  <a:gd name="T68" fmla="*/ 611 w 1489"/>
                  <a:gd name="T69" fmla="*/ 556 h 621"/>
                  <a:gd name="T70" fmla="*/ 569 w 1489"/>
                  <a:gd name="T71" fmla="*/ 545 h 621"/>
                  <a:gd name="T72" fmla="*/ 533 w 1489"/>
                  <a:gd name="T73" fmla="*/ 536 h 621"/>
                  <a:gd name="T74" fmla="*/ 499 w 1489"/>
                  <a:gd name="T75" fmla="*/ 565 h 621"/>
                  <a:gd name="T76" fmla="*/ 455 w 1489"/>
                  <a:gd name="T77" fmla="*/ 596 h 621"/>
                  <a:gd name="T78" fmla="*/ 402 w 1489"/>
                  <a:gd name="T79" fmla="*/ 603 h 621"/>
                  <a:gd name="T80" fmla="*/ 348 w 1489"/>
                  <a:gd name="T81" fmla="*/ 592 h 621"/>
                  <a:gd name="T82" fmla="*/ 297 w 1489"/>
                  <a:gd name="T83" fmla="*/ 576 h 621"/>
                  <a:gd name="T84" fmla="*/ 257 w 1489"/>
                  <a:gd name="T85" fmla="*/ 563 h 621"/>
                  <a:gd name="T86" fmla="*/ 199 w 1489"/>
                  <a:gd name="T87" fmla="*/ 612 h 621"/>
                  <a:gd name="T88" fmla="*/ 137 w 1489"/>
                  <a:gd name="T89" fmla="*/ 621 h 621"/>
                  <a:gd name="T90" fmla="*/ 71 w 1489"/>
                  <a:gd name="T91" fmla="*/ 605 h 621"/>
                  <a:gd name="T92" fmla="*/ 0 w 1489"/>
                  <a:gd name="T93" fmla="*/ 576 h 621"/>
                  <a:gd name="T94" fmla="*/ 42 w 1489"/>
                  <a:gd name="T95" fmla="*/ 269 h 621"/>
                  <a:gd name="T96" fmla="*/ 106 w 1489"/>
                  <a:gd name="T97" fmla="*/ 238 h 621"/>
                  <a:gd name="T98" fmla="*/ 159 w 1489"/>
                  <a:gd name="T99" fmla="*/ 191 h 621"/>
                  <a:gd name="T100" fmla="*/ 208 w 1489"/>
                  <a:gd name="T101" fmla="*/ 132 h 621"/>
                  <a:gd name="T102" fmla="*/ 262 w 1489"/>
                  <a:gd name="T103" fmla="*/ 76 h 621"/>
                  <a:gd name="T104" fmla="*/ 333 w 1489"/>
                  <a:gd name="T105" fmla="*/ 31 h 621"/>
                  <a:gd name="T106" fmla="*/ 411 w 1489"/>
                  <a:gd name="T107" fmla="*/ 7 h 621"/>
                  <a:gd name="T108" fmla="*/ 499 w 1489"/>
                  <a:gd name="T109" fmla="*/ 0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9" h="621">
                    <a:moveTo>
                      <a:pt x="499" y="0"/>
                    </a:moveTo>
                    <a:lnTo>
                      <a:pt x="548" y="1"/>
                    </a:lnTo>
                    <a:lnTo>
                      <a:pt x="595" y="7"/>
                    </a:lnTo>
                    <a:lnTo>
                      <a:pt x="640" y="16"/>
                    </a:lnTo>
                    <a:lnTo>
                      <a:pt x="682" y="32"/>
                    </a:lnTo>
                    <a:lnTo>
                      <a:pt x="722" y="51"/>
                    </a:lnTo>
                    <a:lnTo>
                      <a:pt x="757" y="67"/>
                    </a:lnTo>
                    <a:lnTo>
                      <a:pt x="786" y="80"/>
                    </a:lnTo>
                    <a:lnTo>
                      <a:pt x="815" y="91"/>
                    </a:lnTo>
                    <a:lnTo>
                      <a:pt x="842" y="101"/>
                    </a:lnTo>
                    <a:lnTo>
                      <a:pt x="869" y="112"/>
                    </a:lnTo>
                    <a:lnTo>
                      <a:pt x="900" y="123"/>
                    </a:lnTo>
                    <a:lnTo>
                      <a:pt x="933" y="136"/>
                    </a:lnTo>
                    <a:lnTo>
                      <a:pt x="973" y="151"/>
                    </a:lnTo>
                    <a:lnTo>
                      <a:pt x="1020" y="167"/>
                    </a:lnTo>
                    <a:lnTo>
                      <a:pt x="1064" y="180"/>
                    </a:lnTo>
                    <a:lnTo>
                      <a:pt x="1115" y="189"/>
                    </a:lnTo>
                    <a:lnTo>
                      <a:pt x="1171" y="192"/>
                    </a:lnTo>
                    <a:lnTo>
                      <a:pt x="1228" y="194"/>
                    </a:lnTo>
                    <a:lnTo>
                      <a:pt x="1286" y="192"/>
                    </a:lnTo>
                    <a:lnTo>
                      <a:pt x="1340" y="189"/>
                    </a:lnTo>
                    <a:lnTo>
                      <a:pt x="1389" y="181"/>
                    </a:lnTo>
                    <a:lnTo>
                      <a:pt x="1431" y="174"/>
                    </a:lnTo>
                    <a:lnTo>
                      <a:pt x="1464" y="167"/>
                    </a:lnTo>
                    <a:lnTo>
                      <a:pt x="1479" y="169"/>
                    </a:lnTo>
                    <a:lnTo>
                      <a:pt x="1486" y="174"/>
                    </a:lnTo>
                    <a:lnTo>
                      <a:pt x="1489" y="181"/>
                    </a:lnTo>
                    <a:lnTo>
                      <a:pt x="1489" y="192"/>
                    </a:lnTo>
                    <a:lnTo>
                      <a:pt x="1484" y="203"/>
                    </a:lnTo>
                    <a:lnTo>
                      <a:pt x="1469" y="227"/>
                    </a:lnTo>
                    <a:lnTo>
                      <a:pt x="1453" y="251"/>
                    </a:lnTo>
                    <a:lnTo>
                      <a:pt x="1433" y="272"/>
                    </a:lnTo>
                    <a:lnTo>
                      <a:pt x="1408" y="292"/>
                    </a:lnTo>
                    <a:lnTo>
                      <a:pt x="1377" y="311"/>
                    </a:lnTo>
                    <a:lnTo>
                      <a:pt x="1339" y="327"/>
                    </a:lnTo>
                    <a:lnTo>
                      <a:pt x="1293" y="341"/>
                    </a:lnTo>
                    <a:lnTo>
                      <a:pt x="1239" y="352"/>
                    </a:lnTo>
                    <a:lnTo>
                      <a:pt x="1177" y="360"/>
                    </a:lnTo>
                    <a:lnTo>
                      <a:pt x="1175" y="372"/>
                    </a:lnTo>
                    <a:lnTo>
                      <a:pt x="1171" y="387"/>
                    </a:lnTo>
                    <a:lnTo>
                      <a:pt x="1166" y="398"/>
                    </a:lnTo>
                    <a:lnTo>
                      <a:pt x="1155" y="409"/>
                    </a:lnTo>
                    <a:lnTo>
                      <a:pt x="1140" y="418"/>
                    </a:lnTo>
                    <a:lnTo>
                      <a:pt x="1122" y="423"/>
                    </a:lnTo>
                    <a:lnTo>
                      <a:pt x="1099" y="429"/>
                    </a:lnTo>
                    <a:lnTo>
                      <a:pt x="1069" y="429"/>
                    </a:lnTo>
                    <a:lnTo>
                      <a:pt x="1035" y="425"/>
                    </a:lnTo>
                    <a:lnTo>
                      <a:pt x="993" y="418"/>
                    </a:lnTo>
                    <a:lnTo>
                      <a:pt x="944" y="407"/>
                    </a:lnTo>
                    <a:lnTo>
                      <a:pt x="944" y="414"/>
                    </a:lnTo>
                    <a:lnTo>
                      <a:pt x="944" y="421"/>
                    </a:lnTo>
                    <a:lnTo>
                      <a:pt x="944" y="431"/>
                    </a:lnTo>
                    <a:lnTo>
                      <a:pt x="944" y="440"/>
                    </a:lnTo>
                    <a:lnTo>
                      <a:pt x="942" y="449"/>
                    </a:lnTo>
                    <a:lnTo>
                      <a:pt x="939" y="458"/>
                    </a:lnTo>
                    <a:lnTo>
                      <a:pt x="933" y="465"/>
                    </a:lnTo>
                    <a:lnTo>
                      <a:pt x="922" y="474"/>
                    </a:lnTo>
                    <a:lnTo>
                      <a:pt x="909" y="480"/>
                    </a:lnTo>
                    <a:lnTo>
                      <a:pt x="889" y="483"/>
                    </a:lnTo>
                    <a:lnTo>
                      <a:pt x="864" y="485"/>
                    </a:lnTo>
                    <a:lnTo>
                      <a:pt x="833" y="483"/>
                    </a:lnTo>
                    <a:lnTo>
                      <a:pt x="795" y="480"/>
                    </a:lnTo>
                    <a:lnTo>
                      <a:pt x="748" y="471"/>
                    </a:lnTo>
                    <a:lnTo>
                      <a:pt x="733" y="505"/>
                    </a:lnTo>
                    <a:lnTo>
                      <a:pt x="715" y="529"/>
                    </a:lnTo>
                    <a:lnTo>
                      <a:pt x="697" y="545"/>
                    </a:lnTo>
                    <a:lnTo>
                      <a:pt x="677" y="554"/>
                    </a:lnTo>
                    <a:lnTo>
                      <a:pt x="655" y="560"/>
                    </a:lnTo>
                    <a:lnTo>
                      <a:pt x="633" y="560"/>
                    </a:lnTo>
                    <a:lnTo>
                      <a:pt x="611" y="556"/>
                    </a:lnTo>
                    <a:lnTo>
                      <a:pt x="591" y="551"/>
                    </a:lnTo>
                    <a:lnTo>
                      <a:pt x="569" y="545"/>
                    </a:lnTo>
                    <a:lnTo>
                      <a:pt x="549" y="540"/>
                    </a:lnTo>
                    <a:lnTo>
                      <a:pt x="533" y="536"/>
                    </a:lnTo>
                    <a:lnTo>
                      <a:pt x="517" y="534"/>
                    </a:lnTo>
                    <a:lnTo>
                      <a:pt x="499" y="565"/>
                    </a:lnTo>
                    <a:lnTo>
                      <a:pt x="479" y="585"/>
                    </a:lnTo>
                    <a:lnTo>
                      <a:pt x="455" y="596"/>
                    </a:lnTo>
                    <a:lnTo>
                      <a:pt x="429" y="601"/>
                    </a:lnTo>
                    <a:lnTo>
                      <a:pt x="402" y="603"/>
                    </a:lnTo>
                    <a:lnTo>
                      <a:pt x="375" y="600"/>
                    </a:lnTo>
                    <a:lnTo>
                      <a:pt x="348" y="592"/>
                    </a:lnTo>
                    <a:lnTo>
                      <a:pt x="322" y="585"/>
                    </a:lnTo>
                    <a:lnTo>
                      <a:pt x="297" y="576"/>
                    </a:lnTo>
                    <a:lnTo>
                      <a:pt x="275" y="569"/>
                    </a:lnTo>
                    <a:lnTo>
                      <a:pt x="257" y="563"/>
                    </a:lnTo>
                    <a:lnTo>
                      <a:pt x="228" y="592"/>
                    </a:lnTo>
                    <a:lnTo>
                      <a:pt x="199" y="612"/>
                    </a:lnTo>
                    <a:lnTo>
                      <a:pt x="168" y="620"/>
                    </a:lnTo>
                    <a:lnTo>
                      <a:pt x="137" y="621"/>
                    </a:lnTo>
                    <a:lnTo>
                      <a:pt x="104" y="614"/>
                    </a:lnTo>
                    <a:lnTo>
                      <a:pt x="71" y="605"/>
                    </a:lnTo>
                    <a:lnTo>
                      <a:pt x="37" y="591"/>
                    </a:lnTo>
                    <a:lnTo>
                      <a:pt x="0" y="576"/>
                    </a:lnTo>
                    <a:lnTo>
                      <a:pt x="4" y="274"/>
                    </a:lnTo>
                    <a:lnTo>
                      <a:pt x="42" y="269"/>
                    </a:lnTo>
                    <a:lnTo>
                      <a:pt x="77" y="256"/>
                    </a:lnTo>
                    <a:lnTo>
                      <a:pt x="106" y="238"/>
                    </a:lnTo>
                    <a:lnTo>
                      <a:pt x="133" y="216"/>
                    </a:lnTo>
                    <a:lnTo>
                      <a:pt x="159" y="191"/>
                    </a:lnTo>
                    <a:lnTo>
                      <a:pt x="182" y="161"/>
                    </a:lnTo>
                    <a:lnTo>
                      <a:pt x="208" y="132"/>
                    </a:lnTo>
                    <a:lnTo>
                      <a:pt x="233" y="103"/>
                    </a:lnTo>
                    <a:lnTo>
                      <a:pt x="262" y="76"/>
                    </a:lnTo>
                    <a:lnTo>
                      <a:pt x="295" y="52"/>
                    </a:lnTo>
                    <a:lnTo>
                      <a:pt x="333" y="31"/>
                    </a:lnTo>
                    <a:lnTo>
                      <a:pt x="377" y="16"/>
                    </a:lnTo>
                    <a:lnTo>
                      <a:pt x="411" y="7"/>
                    </a:lnTo>
                    <a:lnTo>
                      <a:pt x="453" y="1"/>
                    </a:lnTo>
                    <a:lnTo>
                      <a:pt x="49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98" name="Freeform 54">
                <a:extLst>
                  <a:ext uri="{FF2B5EF4-FFF2-40B4-BE49-F238E27FC236}">
                    <a16:creationId xmlns:a16="http://schemas.microsoft.com/office/drawing/2014/main" id="{F9AF6E96-CA78-465F-97C4-DC9ED8D884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6556" y="1001048"/>
                <a:ext cx="460794" cy="5174720"/>
              </a:xfrm>
              <a:custGeom>
                <a:avLst/>
                <a:gdLst>
                  <a:gd name="T0" fmla="*/ 147 w 300"/>
                  <a:gd name="T1" fmla="*/ 3238 h 3369"/>
                  <a:gd name="T2" fmla="*/ 184 w 300"/>
                  <a:gd name="T3" fmla="*/ 3277 h 3369"/>
                  <a:gd name="T4" fmla="*/ 180 w 300"/>
                  <a:gd name="T5" fmla="*/ 3309 h 3369"/>
                  <a:gd name="T6" fmla="*/ 167 w 300"/>
                  <a:gd name="T7" fmla="*/ 3360 h 3369"/>
                  <a:gd name="T8" fmla="*/ 136 w 300"/>
                  <a:gd name="T9" fmla="*/ 3340 h 3369"/>
                  <a:gd name="T10" fmla="*/ 124 w 300"/>
                  <a:gd name="T11" fmla="*/ 3251 h 3369"/>
                  <a:gd name="T12" fmla="*/ 142 w 300"/>
                  <a:gd name="T13" fmla="*/ 2813 h 3369"/>
                  <a:gd name="T14" fmla="*/ 184 w 300"/>
                  <a:gd name="T15" fmla="*/ 2884 h 3369"/>
                  <a:gd name="T16" fmla="*/ 195 w 300"/>
                  <a:gd name="T17" fmla="*/ 2986 h 3369"/>
                  <a:gd name="T18" fmla="*/ 191 w 300"/>
                  <a:gd name="T19" fmla="*/ 3087 h 3369"/>
                  <a:gd name="T20" fmla="*/ 184 w 300"/>
                  <a:gd name="T21" fmla="*/ 3140 h 3369"/>
                  <a:gd name="T22" fmla="*/ 156 w 300"/>
                  <a:gd name="T23" fmla="*/ 3082 h 3369"/>
                  <a:gd name="T24" fmla="*/ 120 w 300"/>
                  <a:gd name="T25" fmla="*/ 2986 h 3369"/>
                  <a:gd name="T26" fmla="*/ 120 w 300"/>
                  <a:gd name="T27" fmla="*/ 2857 h 3369"/>
                  <a:gd name="T28" fmla="*/ 124 w 300"/>
                  <a:gd name="T29" fmla="*/ 2386 h 3369"/>
                  <a:gd name="T30" fmla="*/ 196 w 300"/>
                  <a:gd name="T31" fmla="*/ 2449 h 3369"/>
                  <a:gd name="T32" fmla="*/ 193 w 300"/>
                  <a:gd name="T33" fmla="*/ 2666 h 3369"/>
                  <a:gd name="T34" fmla="*/ 182 w 300"/>
                  <a:gd name="T35" fmla="*/ 2658 h 3369"/>
                  <a:gd name="T36" fmla="*/ 171 w 300"/>
                  <a:gd name="T37" fmla="*/ 2649 h 3369"/>
                  <a:gd name="T38" fmla="*/ 136 w 300"/>
                  <a:gd name="T39" fmla="*/ 2626 h 3369"/>
                  <a:gd name="T40" fmla="*/ 113 w 300"/>
                  <a:gd name="T41" fmla="*/ 1866 h 3369"/>
                  <a:gd name="T42" fmla="*/ 200 w 300"/>
                  <a:gd name="T43" fmla="*/ 1931 h 3369"/>
                  <a:gd name="T44" fmla="*/ 200 w 300"/>
                  <a:gd name="T45" fmla="*/ 2067 h 3369"/>
                  <a:gd name="T46" fmla="*/ 198 w 300"/>
                  <a:gd name="T47" fmla="*/ 2215 h 3369"/>
                  <a:gd name="T48" fmla="*/ 138 w 300"/>
                  <a:gd name="T49" fmla="*/ 2213 h 3369"/>
                  <a:gd name="T50" fmla="*/ 113 w 300"/>
                  <a:gd name="T51" fmla="*/ 1866 h 3369"/>
                  <a:gd name="T52" fmla="*/ 204 w 300"/>
                  <a:gd name="T53" fmla="*/ 1709 h 3369"/>
                  <a:gd name="T54" fmla="*/ 144 w 300"/>
                  <a:gd name="T55" fmla="*/ 1693 h 3369"/>
                  <a:gd name="T56" fmla="*/ 104 w 300"/>
                  <a:gd name="T57" fmla="*/ 1357 h 3369"/>
                  <a:gd name="T58" fmla="*/ 224 w 300"/>
                  <a:gd name="T59" fmla="*/ 20 h 3369"/>
                  <a:gd name="T60" fmla="*/ 287 w 300"/>
                  <a:gd name="T61" fmla="*/ 89 h 3369"/>
                  <a:gd name="T62" fmla="*/ 298 w 300"/>
                  <a:gd name="T63" fmla="*/ 173 h 3369"/>
                  <a:gd name="T64" fmla="*/ 260 w 300"/>
                  <a:gd name="T65" fmla="*/ 242 h 3369"/>
                  <a:gd name="T66" fmla="*/ 222 w 300"/>
                  <a:gd name="T67" fmla="*/ 377 h 3369"/>
                  <a:gd name="T68" fmla="*/ 218 w 300"/>
                  <a:gd name="T69" fmla="*/ 640 h 3369"/>
                  <a:gd name="T70" fmla="*/ 216 w 300"/>
                  <a:gd name="T71" fmla="*/ 880 h 3369"/>
                  <a:gd name="T72" fmla="*/ 213 w 300"/>
                  <a:gd name="T73" fmla="*/ 1166 h 3369"/>
                  <a:gd name="T74" fmla="*/ 96 w 300"/>
                  <a:gd name="T75" fmla="*/ 958 h 3369"/>
                  <a:gd name="T76" fmla="*/ 87 w 300"/>
                  <a:gd name="T77" fmla="*/ 637 h 3369"/>
                  <a:gd name="T78" fmla="*/ 82 w 300"/>
                  <a:gd name="T79" fmla="*/ 380 h 3369"/>
                  <a:gd name="T80" fmla="*/ 31 w 300"/>
                  <a:gd name="T81" fmla="*/ 237 h 3369"/>
                  <a:gd name="T82" fmla="*/ 0 w 300"/>
                  <a:gd name="T83" fmla="*/ 155 h 3369"/>
                  <a:gd name="T84" fmla="*/ 18 w 300"/>
                  <a:gd name="T85" fmla="*/ 73 h 3369"/>
                  <a:gd name="T86" fmla="*/ 85 w 300"/>
                  <a:gd name="T87" fmla="*/ 15 h 3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0" h="3369">
                    <a:moveTo>
                      <a:pt x="127" y="3220"/>
                    </a:moveTo>
                    <a:lnTo>
                      <a:pt x="136" y="3227"/>
                    </a:lnTo>
                    <a:lnTo>
                      <a:pt x="147" y="3238"/>
                    </a:lnTo>
                    <a:lnTo>
                      <a:pt x="160" y="3251"/>
                    </a:lnTo>
                    <a:lnTo>
                      <a:pt x="173" y="3266"/>
                    </a:lnTo>
                    <a:lnTo>
                      <a:pt x="184" y="3277"/>
                    </a:lnTo>
                    <a:lnTo>
                      <a:pt x="182" y="3282"/>
                    </a:lnTo>
                    <a:lnTo>
                      <a:pt x="182" y="3293"/>
                    </a:lnTo>
                    <a:lnTo>
                      <a:pt x="180" y="3309"/>
                    </a:lnTo>
                    <a:lnTo>
                      <a:pt x="178" y="3327"/>
                    </a:lnTo>
                    <a:lnTo>
                      <a:pt x="175" y="3346"/>
                    </a:lnTo>
                    <a:lnTo>
                      <a:pt x="167" y="3360"/>
                    </a:lnTo>
                    <a:lnTo>
                      <a:pt x="156" y="3369"/>
                    </a:lnTo>
                    <a:lnTo>
                      <a:pt x="147" y="3358"/>
                    </a:lnTo>
                    <a:lnTo>
                      <a:pt x="136" y="3340"/>
                    </a:lnTo>
                    <a:lnTo>
                      <a:pt x="129" y="3313"/>
                    </a:lnTo>
                    <a:lnTo>
                      <a:pt x="125" y="3282"/>
                    </a:lnTo>
                    <a:lnTo>
                      <a:pt x="124" y="3251"/>
                    </a:lnTo>
                    <a:lnTo>
                      <a:pt x="127" y="3220"/>
                    </a:lnTo>
                    <a:close/>
                    <a:moveTo>
                      <a:pt x="120" y="2800"/>
                    </a:moveTo>
                    <a:lnTo>
                      <a:pt x="142" y="2813"/>
                    </a:lnTo>
                    <a:lnTo>
                      <a:pt x="160" y="2833"/>
                    </a:lnTo>
                    <a:lnTo>
                      <a:pt x="173" y="2857"/>
                    </a:lnTo>
                    <a:lnTo>
                      <a:pt x="184" y="2884"/>
                    </a:lnTo>
                    <a:lnTo>
                      <a:pt x="189" y="2917"/>
                    </a:lnTo>
                    <a:lnTo>
                      <a:pt x="193" y="2949"/>
                    </a:lnTo>
                    <a:lnTo>
                      <a:pt x="195" y="2986"/>
                    </a:lnTo>
                    <a:lnTo>
                      <a:pt x="195" y="3020"/>
                    </a:lnTo>
                    <a:lnTo>
                      <a:pt x="195" y="3055"/>
                    </a:lnTo>
                    <a:lnTo>
                      <a:pt x="191" y="3087"/>
                    </a:lnTo>
                    <a:lnTo>
                      <a:pt x="189" y="3118"/>
                    </a:lnTo>
                    <a:lnTo>
                      <a:pt x="187" y="3146"/>
                    </a:lnTo>
                    <a:lnTo>
                      <a:pt x="184" y="3140"/>
                    </a:lnTo>
                    <a:lnTo>
                      <a:pt x="176" y="3127"/>
                    </a:lnTo>
                    <a:lnTo>
                      <a:pt x="167" y="3107"/>
                    </a:lnTo>
                    <a:lnTo>
                      <a:pt x="156" y="3082"/>
                    </a:lnTo>
                    <a:lnTo>
                      <a:pt x="144" y="3053"/>
                    </a:lnTo>
                    <a:lnTo>
                      <a:pt x="131" y="3020"/>
                    </a:lnTo>
                    <a:lnTo>
                      <a:pt x="120" y="2986"/>
                    </a:lnTo>
                    <a:lnTo>
                      <a:pt x="120" y="2944"/>
                    </a:lnTo>
                    <a:lnTo>
                      <a:pt x="120" y="2904"/>
                    </a:lnTo>
                    <a:lnTo>
                      <a:pt x="120" y="2857"/>
                    </a:lnTo>
                    <a:lnTo>
                      <a:pt x="120" y="2800"/>
                    </a:lnTo>
                    <a:close/>
                    <a:moveTo>
                      <a:pt x="116" y="2386"/>
                    </a:moveTo>
                    <a:lnTo>
                      <a:pt x="124" y="2386"/>
                    </a:lnTo>
                    <a:lnTo>
                      <a:pt x="151" y="2407"/>
                    </a:lnTo>
                    <a:lnTo>
                      <a:pt x="176" y="2427"/>
                    </a:lnTo>
                    <a:lnTo>
                      <a:pt x="196" y="2449"/>
                    </a:lnTo>
                    <a:lnTo>
                      <a:pt x="195" y="2520"/>
                    </a:lnTo>
                    <a:lnTo>
                      <a:pt x="193" y="2593"/>
                    </a:lnTo>
                    <a:lnTo>
                      <a:pt x="193" y="2666"/>
                    </a:lnTo>
                    <a:lnTo>
                      <a:pt x="189" y="2664"/>
                    </a:lnTo>
                    <a:lnTo>
                      <a:pt x="185" y="2662"/>
                    </a:lnTo>
                    <a:lnTo>
                      <a:pt x="182" y="2658"/>
                    </a:lnTo>
                    <a:lnTo>
                      <a:pt x="178" y="2655"/>
                    </a:lnTo>
                    <a:lnTo>
                      <a:pt x="175" y="2653"/>
                    </a:lnTo>
                    <a:lnTo>
                      <a:pt x="171" y="2649"/>
                    </a:lnTo>
                    <a:lnTo>
                      <a:pt x="167" y="2649"/>
                    </a:lnTo>
                    <a:lnTo>
                      <a:pt x="151" y="2637"/>
                    </a:lnTo>
                    <a:lnTo>
                      <a:pt x="136" y="2626"/>
                    </a:lnTo>
                    <a:lnTo>
                      <a:pt x="120" y="2613"/>
                    </a:lnTo>
                    <a:lnTo>
                      <a:pt x="116" y="2386"/>
                    </a:lnTo>
                    <a:close/>
                    <a:moveTo>
                      <a:pt x="113" y="1866"/>
                    </a:moveTo>
                    <a:lnTo>
                      <a:pt x="156" y="1884"/>
                    </a:lnTo>
                    <a:lnTo>
                      <a:pt x="200" y="1902"/>
                    </a:lnTo>
                    <a:lnTo>
                      <a:pt x="200" y="1931"/>
                    </a:lnTo>
                    <a:lnTo>
                      <a:pt x="200" y="1971"/>
                    </a:lnTo>
                    <a:lnTo>
                      <a:pt x="202" y="2018"/>
                    </a:lnTo>
                    <a:lnTo>
                      <a:pt x="200" y="2067"/>
                    </a:lnTo>
                    <a:lnTo>
                      <a:pt x="200" y="2118"/>
                    </a:lnTo>
                    <a:lnTo>
                      <a:pt x="200" y="2169"/>
                    </a:lnTo>
                    <a:lnTo>
                      <a:pt x="198" y="2215"/>
                    </a:lnTo>
                    <a:lnTo>
                      <a:pt x="196" y="2253"/>
                    </a:lnTo>
                    <a:lnTo>
                      <a:pt x="169" y="2233"/>
                    </a:lnTo>
                    <a:lnTo>
                      <a:pt x="138" y="2213"/>
                    </a:lnTo>
                    <a:lnTo>
                      <a:pt x="113" y="2193"/>
                    </a:lnTo>
                    <a:lnTo>
                      <a:pt x="113" y="2029"/>
                    </a:lnTo>
                    <a:lnTo>
                      <a:pt x="113" y="1866"/>
                    </a:lnTo>
                    <a:close/>
                    <a:moveTo>
                      <a:pt x="104" y="1357"/>
                    </a:moveTo>
                    <a:lnTo>
                      <a:pt x="207" y="1362"/>
                    </a:lnTo>
                    <a:lnTo>
                      <a:pt x="204" y="1709"/>
                    </a:lnTo>
                    <a:lnTo>
                      <a:pt x="180" y="1706"/>
                    </a:lnTo>
                    <a:lnTo>
                      <a:pt x="160" y="1700"/>
                    </a:lnTo>
                    <a:lnTo>
                      <a:pt x="144" y="1693"/>
                    </a:lnTo>
                    <a:lnTo>
                      <a:pt x="127" y="1684"/>
                    </a:lnTo>
                    <a:lnTo>
                      <a:pt x="107" y="1677"/>
                    </a:lnTo>
                    <a:lnTo>
                      <a:pt x="104" y="1357"/>
                    </a:lnTo>
                    <a:close/>
                    <a:moveTo>
                      <a:pt x="156" y="0"/>
                    </a:moveTo>
                    <a:lnTo>
                      <a:pt x="193" y="7"/>
                    </a:lnTo>
                    <a:lnTo>
                      <a:pt x="224" y="20"/>
                    </a:lnTo>
                    <a:lnTo>
                      <a:pt x="251" y="38"/>
                    </a:lnTo>
                    <a:lnTo>
                      <a:pt x="271" y="62"/>
                    </a:lnTo>
                    <a:lnTo>
                      <a:pt x="287" y="89"/>
                    </a:lnTo>
                    <a:lnTo>
                      <a:pt x="296" y="120"/>
                    </a:lnTo>
                    <a:lnTo>
                      <a:pt x="300" y="153"/>
                    </a:lnTo>
                    <a:lnTo>
                      <a:pt x="298" y="173"/>
                    </a:lnTo>
                    <a:lnTo>
                      <a:pt x="289" y="197"/>
                    </a:lnTo>
                    <a:lnTo>
                      <a:pt x="276" y="220"/>
                    </a:lnTo>
                    <a:lnTo>
                      <a:pt x="260" y="242"/>
                    </a:lnTo>
                    <a:lnTo>
                      <a:pt x="244" y="260"/>
                    </a:lnTo>
                    <a:lnTo>
                      <a:pt x="224" y="273"/>
                    </a:lnTo>
                    <a:lnTo>
                      <a:pt x="222" y="377"/>
                    </a:lnTo>
                    <a:lnTo>
                      <a:pt x="222" y="471"/>
                    </a:lnTo>
                    <a:lnTo>
                      <a:pt x="220" y="557"/>
                    </a:lnTo>
                    <a:lnTo>
                      <a:pt x="218" y="640"/>
                    </a:lnTo>
                    <a:lnTo>
                      <a:pt x="218" y="718"/>
                    </a:lnTo>
                    <a:lnTo>
                      <a:pt x="216" y="798"/>
                    </a:lnTo>
                    <a:lnTo>
                      <a:pt x="216" y="880"/>
                    </a:lnTo>
                    <a:lnTo>
                      <a:pt x="215" y="967"/>
                    </a:lnTo>
                    <a:lnTo>
                      <a:pt x="213" y="1062"/>
                    </a:lnTo>
                    <a:lnTo>
                      <a:pt x="213" y="1166"/>
                    </a:lnTo>
                    <a:lnTo>
                      <a:pt x="100" y="1153"/>
                    </a:lnTo>
                    <a:lnTo>
                      <a:pt x="98" y="1051"/>
                    </a:lnTo>
                    <a:lnTo>
                      <a:pt x="96" y="958"/>
                    </a:lnTo>
                    <a:lnTo>
                      <a:pt x="95" y="873"/>
                    </a:lnTo>
                    <a:lnTo>
                      <a:pt x="93" y="793"/>
                    </a:lnTo>
                    <a:lnTo>
                      <a:pt x="87" y="637"/>
                    </a:lnTo>
                    <a:lnTo>
                      <a:pt x="85" y="557"/>
                    </a:lnTo>
                    <a:lnTo>
                      <a:pt x="84" y="471"/>
                    </a:lnTo>
                    <a:lnTo>
                      <a:pt x="82" y="380"/>
                    </a:lnTo>
                    <a:lnTo>
                      <a:pt x="80" y="277"/>
                    </a:lnTo>
                    <a:lnTo>
                      <a:pt x="53" y="258"/>
                    </a:lnTo>
                    <a:lnTo>
                      <a:pt x="31" y="237"/>
                    </a:lnTo>
                    <a:lnTo>
                      <a:pt x="16" y="211"/>
                    </a:lnTo>
                    <a:lnTo>
                      <a:pt x="5" y="184"/>
                    </a:lnTo>
                    <a:lnTo>
                      <a:pt x="0" y="155"/>
                    </a:lnTo>
                    <a:lnTo>
                      <a:pt x="0" y="127"/>
                    </a:lnTo>
                    <a:lnTo>
                      <a:pt x="7" y="98"/>
                    </a:lnTo>
                    <a:lnTo>
                      <a:pt x="18" y="73"/>
                    </a:lnTo>
                    <a:lnTo>
                      <a:pt x="35" y="49"/>
                    </a:lnTo>
                    <a:lnTo>
                      <a:pt x="56" y="29"/>
                    </a:lnTo>
                    <a:lnTo>
                      <a:pt x="85" y="15"/>
                    </a:lnTo>
                    <a:lnTo>
                      <a:pt x="118" y="4"/>
                    </a:lnTo>
                    <a:lnTo>
                      <a:pt x="1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</p:grpSp>
        <p:sp>
          <p:nvSpPr>
            <p:cNvPr id="86" name="Oval 19">
              <a:extLst>
                <a:ext uri="{FF2B5EF4-FFF2-40B4-BE49-F238E27FC236}">
                  <a16:creationId xmlns:a16="http://schemas.microsoft.com/office/drawing/2014/main" id="{0B4385FE-1792-476C-8A82-D1C5F14CD5B7}"/>
                </a:ext>
              </a:extLst>
            </p:cNvPr>
            <p:cNvSpPr/>
            <p:nvPr/>
          </p:nvSpPr>
          <p:spPr>
            <a:xfrm rot="7840081">
              <a:off x="5220968" y="21654"/>
              <a:ext cx="262540" cy="223955"/>
            </a:xfrm>
            <a:custGeom>
              <a:avLst/>
              <a:gdLst/>
              <a:ahLst/>
              <a:cxnLst/>
              <a:rect l="l" t="t" r="r" b="b"/>
              <a:pathLst>
                <a:path w="4290840" h="3660228">
                  <a:moveTo>
                    <a:pt x="2325835" y="1430901"/>
                  </a:moveTo>
                  <a:cubicBezTo>
                    <a:pt x="2336670" y="1441414"/>
                    <a:pt x="2351639" y="1447919"/>
                    <a:pt x="2368172" y="1447919"/>
                  </a:cubicBezTo>
                  <a:cubicBezTo>
                    <a:pt x="2401241" y="1447919"/>
                    <a:pt x="2428048" y="1421905"/>
                    <a:pt x="2428048" y="1389815"/>
                  </a:cubicBezTo>
                  <a:lnTo>
                    <a:pt x="2428048" y="290423"/>
                  </a:lnTo>
                  <a:cubicBezTo>
                    <a:pt x="2428048" y="258334"/>
                    <a:pt x="2401241" y="232319"/>
                    <a:pt x="2368173" y="232320"/>
                  </a:cubicBezTo>
                  <a:cubicBezTo>
                    <a:pt x="2335105" y="232319"/>
                    <a:pt x="2308298" y="258334"/>
                    <a:pt x="2308298" y="290424"/>
                  </a:cubicBezTo>
                  <a:lnTo>
                    <a:pt x="2308298" y="1389814"/>
                  </a:lnTo>
                  <a:cubicBezTo>
                    <a:pt x="2308297" y="1405860"/>
                    <a:pt x="2314999" y="1420385"/>
                    <a:pt x="2325835" y="1430901"/>
                  </a:cubicBezTo>
                  <a:close/>
                  <a:moveTo>
                    <a:pt x="1712446" y="1346642"/>
                  </a:moveTo>
                  <a:cubicBezTo>
                    <a:pt x="1591450" y="1204364"/>
                    <a:pt x="1518764" y="1021961"/>
                    <a:pt x="1518764" y="823084"/>
                  </a:cubicBezTo>
                  <a:cubicBezTo>
                    <a:pt x="1518764" y="368507"/>
                    <a:pt x="1898505" y="1"/>
                    <a:pt x="2366939" y="0"/>
                  </a:cubicBezTo>
                  <a:cubicBezTo>
                    <a:pt x="2835373" y="1"/>
                    <a:pt x="3215115" y="368508"/>
                    <a:pt x="3215114" y="823084"/>
                  </a:cubicBezTo>
                  <a:cubicBezTo>
                    <a:pt x="3215114" y="1277660"/>
                    <a:pt x="2835373" y="1646168"/>
                    <a:pt x="2366939" y="1646167"/>
                  </a:cubicBezTo>
                  <a:cubicBezTo>
                    <a:pt x="2132723" y="1646167"/>
                    <a:pt x="1920679" y="1554040"/>
                    <a:pt x="1767189" y="1405093"/>
                  </a:cubicBezTo>
                  <a:cubicBezTo>
                    <a:pt x="1748003" y="1386474"/>
                    <a:pt x="1729732" y="1366968"/>
                    <a:pt x="1712446" y="1346642"/>
                  </a:cubicBezTo>
                  <a:close/>
                  <a:moveTo>
                    <a:pt x="2442785" y="3276067"/>
                  </a:moveTo>
                  <a:cubicBezTo>
                    <a:pt x="2452539" y="3288725"/>
                    <a:pt x="2467121" y="3297661"/>
                    <a:pt x="2484220" y="3299876"/>
                  </a:cubicBezTo>
                  <a:lnTo>
                    <a:pt x="3567493" y="3440235"/>
                  </a:lnTo>
                  <a:cubicBezTo>
                    <a:pt x="3601691" y="3444665"/>
                    <a:pt x="3633005" y="3420535"/>
                    <a:pt x="3637436" y="3386337"/>
                  </a:cubicBezTo>
                  <a:lnTo>
                    <a:pt x="3638507" y="3378082"/>
                  </a:lnTo>
                  <a:cubicBezTo>
                    <a:pt x="3642938" y="3343884"/>
                    <a:pt x="3618808" y="3312570"/>
                    <a:pt x="3584610" y="3308139"/>
                  </a:cubicBezTo>
                  <a:cubicBezTo>
                    <a:pt x="3223518" y="3261353"/>
                    <a:pt x="2862428" y="3214566"/>
                    <a:pt x="2501336" y="3167780"/>
                  </a:cubicBezTo>
                  <a:cubicBezTo>
                    <a:pt x="2467138" y="3163349"/>
                    <a:pt x="2435824" y="3187479"/>
                    <a:pt x="2431392" y="3221677"/>
                  </a:cubicBezTo>
                  <a:lnTo>
                    <a:pt x="2430323" y="3229933"/>
                  </a:lnTo>
                  <a:cubicBezTo>
                    <a:pt x="2428107" y="3247032"/>
                    <a:pt x="2433032" y="3263410"/>
                    <a:pt x="2442785" y="3276067"/>
                  </a:cubicBezTo>
                  <a:close/>
                  <a:moveTo>
                    <a:pt x="2077965" y="3502921"/>
                  </a:moveTo>
                  <a:cubicBezTo>
                    <a:pt x="2211151" y="3366898"/>
                    <a:pt x="2317658" y="3113548"/>
                    <a:pt x="2352262" y="2815726"/>
                  </a:cubicBezTo>
                  <a:cubicBezTo>
                    <a:pt x="2386865" y="2517903"/>
                    <a:pt x="2341165" y="2247898"/>
                    <a:pt x="2242534" y="2086510"/>
                  </a:cubicBezTo>
                  <a:lnTo>
                    <a:pt x="3638641" y="2239266"/>
                  </a:lnTo>
                  <a:cubicBezTo>
                    <a:pt x="4041695" y="2283368"/>
                    <a:pt x="4331596" y="2636192"/>
                    <a:pt x="4286150" y="3027324"/>
                  </a:cubicBezTo>
                  <a:cubicBezTo>
                    <a:pt x="4240705" y="3418455"/>
                    <a:pt x="3877125" y="3699778"/>
                    <a:pt x="3474071" y="3655676"/>
                  </a:cubicBezTo>
                  <a:close/>
                  <a:moveTo>
                    <a:pt x="554154" y="3094005"/>
                  </a:moveTo>
                  <a:cubicBezTo>
                    <a:pt x="563899" y="3106651"/>
                    <a:pt x="578469" y="3115580"/>
                    <a:pt x="595552" y="3117793"/>
                  </a:cubicBezTo>
                  <a:lnTo>
                    <a:pt x="1844342" y="3279597"/>
                  </a:lnTo>
                  <a:cubicBezTo>
                    <a:pt x="1878509" y="3284024"/>
                    <a:pt x="1909796" y="3259914"/>
                    <a:pt x="1914223" y="3225747"/>
                  </a:cubicBezTo>
                  <a:lnTo>
                    <a:pt x="1915292" y="3217498"/>
                  </a:lnTo>
                  <a:cubicBezTo>
                    <a:pt x="1919719" y="3183330"/>
                    <a:pt x="1895610" y="3152043"/>
                    <a:pt x="1861442" y="3147616"/>
                  </a:cubicBezTo>
                  <a:lnTo>
                    <a:pt x="612653" y="2985812"/>
                  </a:lnTo>
                  <a:cubicBezTo>
                    <a:pt x="578485" y="2981385"/>
                    <a:pt x="547198" y="3005495"/>
                    <a:pt x="542771" y="3039662"/>
                  </a:cubicBezTo>
                  <a:lnTo>
                    <a:pt x="541702" y="3047911"/>
                  </a:lnTo>
                  <a:cubicBezTo>
                    <a:pt x="539489" y="3064995"/>
                    <a:pt x="544409" y="3081359"/>
                    <a:pt x="554154" y="3094005"/>
                  </a:cubicBezTo>
                  <a:close/>
                  <a:moveTo>
                    <a:pt x="160256" y="3083028"/>
                  </a:moveTo>
                  <a:cubicBezTo>
                    <a:pt x="43080" y="2940417"/>
                    <a:pt x="-18033" y="2754428"/>
                    <a:pt x="4690" y="2558864"/>
                  </a:cubicBezTo>
                  <a:cubicBezTo>
                    <a:pt x="50134" y="2167732"/>
                    <a:pt x="413715" y="1886409"/>
                    <a:pt x="816769" y="1930509"/>
                  </a:cubicBezTo>
                  <a:lnTo>
                    <a:pt x="2159669" y="2077444"/>
                  </a:lnTo>
                  <a:cubicBezTo>
                    <a:pt x="2252567" y="2248534"/>
                    <a:pt x="2291731" y="2517583"/>
                    <a:pt x="2258286" y="2805444"/>
                  </a:cubicBezTo>
                  <a:cubicBezTo>
                    <a:pt x="2224840" y="3093304"/>
                    <a:pt x="2124922" y="3347135"/>
                    <a:pt x="1995098" y="3493855"/>
                  </a:cubicBezTo>
                  <a:lnTo>
                    <a:pt x="652198" y="3346920"/>
                  </a:lnTo>
                  <a:cubicBezTo>
                    <a:pt x="450671" y="3324868"/>
                    <a:pt x="277431" y="3225638"/>
                    <a:pt x="160256" y="30830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ound Same Side Corner Rectangle 3">
              <a:extLst>
                <a:ext uri="{FF2B5EF4-FFF2-40B4-BE49-F238E27FC236}">
                  <a16:creationId xmlns:a16="http://schemas.microsoft.com/office/drawing/2014/main" id="{D5CD1206-F0A9-44FE-9FB6-D1BC59E97198}"/>
                </a:ext>
              </a:extLst>
            </p:cNvPr>
            <p:cNvSpPr/>
            <p:nvPr/>
          </p:nvSpPr>
          <p:spPr>
            <a:xfrm>
              <a:off x="4099789" y="53492"/>
              <a:ext cx="313419" cy="205786"/>
            </a:xfrm>
            <a:custGeom>
              <a:avLst/>
              <a:gdLst/>
              <a:ahLst/>
              <a:cxnLst/>
              <a:rect l="l" t="t" r="r" b="b"/>
              <a:pathLst>
                <a:path w="3948136" h="2592287">
                  <a:moveTo>
                    <a:pt x="658036" y="1188131"/>
                  </a:moveTo>
                  <a:lnTo>
                    <a:pt x="1067865" y="1188131"/>
                  </a:lnTo>
                  <a:cubicBezTo>
                    <a:pt x="1127518" y="1188131"/>
                    <a:pt x="1175877" y="1236490"/>
                    <a:pt x="1175877" y="1296143"/>
                  </a:cubicBezTo>
                  <a:lnTo>
                    <a:pt x="1175877" y="1404155"/>
                  </a:lnTo>
                  <a:lnTo>
                    <a:pt x="550024" y="1404155"/>
                  </a:lnTo>
                  <a:lnTo>
                    <a:pt x="550024" y="1296143"/>
                  </a:lnTo>
                  <a:cubicBezTo>
                    <a:pt x="550024" y="1236490"/>
                    <a:pt x="598383" y="1188131"/>
                    <a:pt x="658036" y="1188131"/>
                  </a:cubicBezTo>
                  <a:close/>
                  <a:moveTo>
                    <a:pt x="1643930" y="756083"/>
                  </a:moveTo>
                  <a:lnTo>
                    <a:pt x="3084090" y="756083"/>
                  </a:lnTo>
                  <a:cubicBezTo>
                    <a:pt x="3263050" y="756083"/>
                    <a:pt x="3408126" y="901159"/>
                    <a:pt x="3408126" y="1080119"/>
                  </a:cubicBezTo>
                  <a:lnTo>
                    <a:pt x="3408126" y="1404155"/>
                  </a:lnTo>
                  <a:lnTo>
                    <a:pt x="1319894" y="1404155"/>
                  </a:lnTo>
                  <a:lnTo>
                    <a:pt x="1319894" y="1080119"/>
                  </a:lnTo>
                  <a:cubicBezTo>
                    <a:pt x="1319894" y="901159"/>
                    <a:pt x="1464970" y="756083"/>
                    <a:pt x="1643930" y="756083"/>
                  </a:cubicBezTo>
                  <a:close/>
                  <a:moveTo>
                    <a:pt x="869386" y="585928"/>
                  </a:moveTo>
                  <a:cubicBezTo>
                    <a:pt x="1011160" y="585928"/>
                    <a:pt x="1126090" y="700858"/>
                    <a:pt x="1126090" y="842632"/>
                  </a:cubicBezTo>
                  <a:cubicBezTo>
                    <a:pt x="1126090" y="984406"/>
                    <a:pt x="1011160" y="1099336"/>
                    <a:pt x="869386" y="1099336"/>
                  </a:cubicBezTo>
                  <a:cubicBezTo>
                    <a:pt x="727612" y="1099336"/>
                    <a:pt x="612682" y="984406"/>
                    <a:pt x="612682" y="842632"/>
                  </a:cubicBezTo>
                  <a:cubicBezTo>
                    <a:pt x="612682" y="700858"/>
                    <a:pt x="727612" y="585928"/>
                    <a:pt x="869386" y="585928"/>
                  </a:cubicBezTo>
                  <a:close/>
                  <a:moveTo>
                    <a:pt x="130829" y="0"/>
                  </a:moveTo>
                  <a:lnTo>
                    <a:pt x="337171" y="0"/>
                  </a:lnTo>
                  <a:cubicBezTo>
                    <a:pt x="409426" y="0"/>
                    <a:pt x="468000" y="58574"/>
                    <a:pt x="468000" y="130829"/>
                  </a:cubicBezTo>
                  <a:lnTo>
                    <a:pt x="468000" y="1512169"/>
                  </a:lnTo>
                  <a:lnTo>
                    <a:pt x="3480134" y="1512169"/>
                  </a:lnTo>
                  <a:lnTo>
                    <a:pt x="3480134" y="743121"/>
                  </a:lnTo>
                  <a:cubicBezTo>
                    <a:pt x="3480134" y="670866"/>
                    <a:pt x="3538708" y="612292"/>
                    <a:pt x="3610963" y="612292"/>
                  </a:cubicBezTo>
                  <a:lnTo>
                    <a:pt x="3817305" y="612292"/>
                  </a:lnTo>
                  <a:cubicBezTo>
                    <a:pt x="3889560" y="612292"/>
                    <a:pt x="3948134" y="670866"/>
                    <a:pt x="3948134" y="743121"/>
                  </a:cubicBezTo>
                  <a:lnTo>
                    <a:pt x="3948134" y="1512169"/>
                  </a:lnTo>
                  <a:lnTo>
                    <a:pt x="3948136" y="1512169"/>
                  </a:lnTo>
                  <a:lnTo>
                    <a:pt x="3948136" y="1980169"/>
                  </a:lnTo>
                  <a:lnTo>
                    <a:pt x="3948134" y="1980169"/>
                  </a:lnTo>
                  <a:lnTo>
                    <a:pt x="3948134" y="2592287"/>
                  </a:lnTo>
                  <a:lnTo>
                    <a:pt x="3480134" y="2592287"/>
                  </a:lnTo>
                  <a:lnTo>
                    <a:pt x="3480134" y="1980169"/>
                  </a:lnTo>
                  <a:lnTo>
                    <a:pt x="468000" y="1980169"/>
                  </a:lnTo>
                  <a:lnTo>
                    <a:pt x="468000" y="2592287"/>
                  </a:lnTo>
                  <a:lnTo>
                    <a:pt x="0" y="2592287"/>
                  </a:lnTo>
                  <a:lnTo>
                    <a:pt x="0" y="130829"/>
                  </a:lnTo>
                  <a:cubicBezTo>
                    <a:pt x="0" y="58574"/>
                    <a:pt x="58574" y="0"/>
                    <a:pt x="13082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70F6DD3F-53A7-4ACC-9CDA-FAF8A66C7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36172" y="550811"/>
              <a:ext cx="271140" cy="292344"/>
            </a:xfrm>
            <a:custGeom>
              <a:avLst/>
              <a:gdLst>
                <a:gd name="T0" fmla="*/ 1409 w 3363"/>
                <a:gd name="T1" fmla="*/ 1886 h 3626"/>
                <a:gd name="T2" fmla="*/ 1554 w 3363"/>
                <a:gd name="T3" fmla="*/ 2044 h 3626"/>
                <a:gd name="T4" fmla="*/ 972 w 3363"/>
                <a:gd name="T5" fmla="*/ 2917 h 3626"/>
                <a:gd name="T6" fmla="*/ 852 w 3363"/>
                <a:gd name="T7" fmla="*/ 3126 h 3626"/>
                <a:gd name="T8" fmla="*/ 820 w 3363"/>
                <a:gd name="T9" fmla="*/ 3247 h 3626"/>
                <a:gd name="T10" fmla="*/ 836 w 3363"/>
                <a:gd name="T11" fmla="*/ 3317 h 3626"/>
                <a:gd name="T12" fmla="*/ 850 w 3363"/>
                <a:gd name="T13" fmla="*/ 3389 h 3626"/>
                <a:gd name="T14" fmla="*/ 829 w 3363"/>
                <a:gd name="T15" fmla="*/ 3475 h 3626"/>
                <a:gd name="T16" fmla="*/ 761 w 3363"/>
                <a:gd name="T17" fmla="*/ 3557 h 3626"/>
                <a:gd name="T18" fmla="*/ 656 w 3363"/>
                <a:gd name="T19" fmla="*/ 3607 h 3626"/>
                <a:gd name="T20" fmla="*/ 538 w 3363"/>
                <a:gd name="T21" fmla="*/ 3626 h 3626"/>
                <a:gd name="T22" fmla="*/ 436 w 3363"/>
                <a:gd name="T23" fmla="*/ 3602 h 3626"/>
                <a:gd name="T24" fmla="*/ 374 w 3363"/>
                <a:gd name="T25" fmla="*/ 3520 h 3626"/>
                <a:gd name="T26" fmla="*/ 358 w 3363"/>
                <a:gd name="T27" fmla="*/ 3413 h 3626"/>
                <a:gd name="T28" fmla="*/ 361 w 3363"/>
                <a:gd name="T29" fmla="*/ 3322 h 3626"/>
                <a:gd name="T30" fmla="*/ 338 w 3363"/>
                <a:gd name="T31" fmla="*/ 3238 h 3626"/>
                <a:gd name="T32" fmla="*/ 278 w 3363"/>
                <a:gd name="T33" fmla="*/ 3184 h 3626"/>
                <a:gd name="T34" fmla="*/ 198 w 3363"/>
                <a:gd name="T35" fmla="*/ 3138 h 3626"/>
                <a:gd name="T36" fmla="*/ 112 w 3363"/>
                <a:gd name="T37" fmla="*/ 3095 h 3626"/>
                <a:gd name="T38" fmla="*/ 41 w 3363"/>
                <a:gd name="T39" fmla="*/ 3040 h 3626"/>
                <a:gd name="T40" fmla="*/ 1 w 3363"/>
                <a:gd name="T41" fmla="*/ 2964 h 3626"/>
                <a:gd name="T42" fmla="*/ 12 w 3363"/>
                <a:gd name="T43" fmla="*/ 2855 h 3626"/>
                <a:gd name="T44" fmla="*/ 74 w 3363"/>
                <a:gd name="T45" fmla="*/ 2747 h 3626"/>
                <a:gd name="T46" fmla="*/ 170 w 3363"/>
                <a:gd name="T47" fmla="*/ 2702 h 3626"/>
                <a:gd name="T48" fmla="*/ 289 w 3363"/>
                <a:gd name="T49" fmla="*/ 2684 h 3626"/>
                <a:gd name="T50" fmla="*/ 412 w 3363"/>
                <a:gd name="T51" fmla="*/ 2660 h 3626"/>
                <a:gd name="T52" fmla="*/ 585 w 3363"/>
                <a:gd name="T53" fmla="*/ 2573 h 3626"/>
                <a:gd name="T54" fmla="*/ 760 w 3363"/>
                <a:gd name="T55" fmla="*/ 2437 h 3626"/>
                <a:gd name="T56" fmla="*/ 941 w 3363"/>
                <a:gd name="T57" fmla="*/ 2282 h 3626"/>
                <a:gd name="T58" fmla="*/ 1136 w 3363"/>
                <a:gd name="T59" fmla="*/ 2066 h 3626"/>
                <a:gd name="T60" fmla="*/ 1316 w 3363"/>
                <a:gd name="T61" fmla="*/ 1831 h 3626"/>
                <a:gd name="T62" fmla="*/ 2690 w 3363"/>
                <a:gd name="T63" fmla="*/ 9 h 3626"/>
                <a:gd name="T64" fmla="*/ 2761 w 3363"/>
                <a:gd name="T65" fmla="*/ 57 h 3626"/>
                <a:gd name="T66" fmla="*/ 2796 w 3363"/>
                <a:gd name="T67" fmla="*/ 138 h 3626"/>
                <a:gd name="T68" fmla="*/ 2814 w 3363"/>
                <a:gd name="T69" fmla="*/ 249 h 3626"/>
                <a:gd name="T70" fmla="*/ 2905 w 3363"/>
                <a:gd name="T71" fmla="*/ 282 h 3626"/>
                <a:gd name="T72" fmla="*/ 2990 w 3363"/>
                <a:gd name="T73" fmla="*/ 238 h 3626"/>
                <a:gd name="T74" fmla="*/ 3081 w 3363"/>
                <a:gd name="T75" fmla="*/ 184 h 3626"/>
                <a:gd name="T76" fmla="*/ 3200 w 3363"/>
                <a:gd name="T77" fmla="*/ 189 h 3626"/>
                <a:gd name="T78" fmla="*/ 3296 w 3363"/>
                <a:gd name="T79" fmla="*/ 255 h 3626"/>
                <a:gd name="T80" fmla="*/ 3354 w 3363"/>
                <a:gd name="T81" fmla="*/ 366 h 3626"/>
                <a:gd name="T82" fmla="*/ 3356 w 3363"/>
                <a:gd name="T83" fmla="*/ 526 h 3626"/>
                <a:gd name="T84" fmla="*/ 3301 w 3363"/>
                <a:gd name="T85" fmla="*/ 624 h 3626"/>
                <a:gd name="T86" fmla="*/ 3205 w 3363"/>
                <a:gd name="T87" fmla="*/ 680 h 3626"/>
                <a:gd name="T88" fmla="*/ 3094 w 3363"/>
                <a:gd name="T89" fmla="*/ 689 h 3626"/>
                <a:gd name="T90" fmla="*/ 2994 w 3363"/>
                <a:gd name="T91" fmla="*/ 644 h 3626"/>
                <a:gd name="T92" fmla="*/ 2883 w 3363"/>
                <a:gd name="T93" fmla="*/ 575 h 3626"/>
                <a:gd name="T94" fmla="*/ 2712 w 3363"/>
                <a:gd name="T95" fmla="*/ 607 h 3626"/>
                <a:gd name="T96" fmla="*/ 2570 w 3363"/>
                <a:gd name="T97" fmla="*/ 695 h 3626"/>
                <a:gd name="T98" fmla="*/ 2454 w 3363"/>
                <a:gd name="T99" fmla="*/ 815 h 3626"/>
                <a:gd name="T100" fmla="*/ 2354 w 3363"/>
                <a:gd name="T101" fmla="*/ 949 h 3626"/>
                <a:gd name="T102" fmla="*/ 2267 w 3363"/>
                <a:gd name="T103" fmla="*/ 1073 h 3626"/>
                <a:gd name="T104" fmla="*/ 1698 w 3363"/>
                <a:gd name="T105" fmla="*/ 1762 h 3626"/>
                <a:gd name="T106" fmla="*/ 1465 w 3363"/>
                <a:gd name="T107" fmla="*/ 1769 h 3626"/>
                <a:gd name="T108" fmla="*/ 1625 w 3363"/>
                <a:gd name="T109" fmla="*/ 1426 h 3626"/>
                <a:gd name="T110" fmla="*/ 1823 w 3363"/>
                <a:gd name="T111" fmla="*/ 1177 h 3626"/>
                <a:gd name="T112" fmla="*/ 2390 w 3363"/>
                <a:gd name="T113" fmla="*/ 369 h 3626"/>
                <a:gd name="T114" fmla="*/ 2416 w 3363"/>
                <a:gd name="T115" fmla="*/ 304 h 3626"/>
                <a:gd name="T116" fmla="*/ 2405 w 3363"/>
                <a:gd name="T117" fmla="*/ 231 h 3626"/>
                <a:gd name="T118" fmla="*/ 2400 w 3363"/>
                <a:gd name="T119" fmla="*/ 157 h 3626"/>
                <a:gd name="T120" fmla="*/ 2440 w 3363"/>
                <a:gd name="T121" fmla="*/ 82 h 3626"/>
                <a:gd name="T122" fmla="*/ 2610 w 3363"/>
                <a:gd name="T123" fmla="*/ 0 h 3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63" h="3626">
                  <a:moveTo>
                    <a:pt x="1316" y="1831"/>
                  </a:moveTo>
                  <a:lnTo>
                    <a:pt x="1345" y="1926"/>
                  </a:lnTo>
                  <a:lnTo>
                    <a:pt x="1409" y="1886"/>
                  </a:lnTo>
                  <a:lnTo>
                    <a:pt x="1429" y="1946"/>
                  </a:lnTo>
                  <a:lnTo>
                    <a:pt x="1552" y="1929"/>
                  </a:lnTo>
                  <a:lnTo>
                    <a:pt x="1554" y="2044"/>
                  </a:lnTo>
                  <a:lnTo>
                    <a:pt x="1283" y="2446"/>
                  </a:lnTo>
                  <a:lnTo>
                    <a:pt x="1012" y="2853"/>
                  </a:lnTo>
                  <a:lnTo>
                    <a:pt x="972" y="2917"/>
                  </a:lnTo>
                  <a:lnTo>
                    <a:pt x="929" y="2984"/>
                  </a:lnTo>
                  <a:lnTo>
                    <a:pt x="887" y="3053"/>
                  </a:lnTo>
                  <a:lnTo>
                    <a:pt x="852" y="3126"/>
                  </a:lnTo>
                  <a:lnTo>
                    <a:pt x="825" y="3197"/>
                  </a:lnTo>
                  <a:lnTo>
                    <a:pt x="820" y="3224"/>
                  </a:lnTo>
                  <a:lnTo>
                    <a:pt x="820" y="3247"/>
                  </a:lnTo>
                  <a:lnTo>
                    <a:pt x="823" y="3271"/>
                  </a:lnTo>
                  <a:lnTo>
                    <a:pt x="829" y="3295"/>
                  </a:lnTo>
                  <a:lnTo>
                    <a:pt x="836" y="3317"/>
                  </a:lnTo>
                  <a:lnTo>
                    <a:pt x="841" y="3340"/>
                  </a:lnTo>
                  <a:lnTo>
                    <a:pt x="847" y="3364"/>
                  </a:lnTo>
                  <a:lnTo>
                    <a:pt x="850" y="3389"/>
                  </a:lnTo>
                  <a:lnTo>
                    <a:pt x="849" y="3415"/>
                  </a:lnTo>
                  <a:lnTo>
                    <a:pt x="841" y="3444"/>
                  </a:lnTo>
                  <a:lnTo>
                    <a:pt x="829" y="3475"/>
                  </a:lnTo>
                  <a:lnTo>
                    <a:pt x="809" y="3509"/>
                  </a:lnTo>
                  <a:lnTo>
                    <a:pt x="789" y="3533"/>
                  </a:lnTo>
                  <a:lnTo>
                    <a:pt x="761" y="3557"/>
                  </a:lnTo>
                  <a:lnTo>
                    <a:pt x="729" y="3577"/>
                  </a:lnTo>
                  <a:lnTo>
                    <a:pt x="694" y="3593"/>
                  </a:lnTo>
                  <a:lnTo>
                    <a:pt x="656" y="3607"/>
                  </a:lnTo>
                  <a:lnTo>
                    <a:pt x="616" y="3617"/>
                  </a:lnTo>
                  <a:lnTo>
                    <a:pt x="576" y="3624"/>
                  </a:lnTo>
                  <a:lnTo>
                    <a:pt x="538" y="3626"/>
                  </a:lnTo>
                  <a:lnTo>
                    <a:pt x="501" y="3622"/>
                  </a:lnTo>
                  <a:lnTo>
                    <a:pt x="467" y="3615"/>
                  </a:lnTo>
                  <a:lnTo>
                    <a:pt x="436" y="3602"/>
                  </a:lnTo>
                  <a:lnTo>
                    <a:pt x="412" y="3586"/>
                  </a:lnTo>
                  <a:lnTo>
                    <a:pt x="392" y="3560"/>
                  </a:lnTo>
                  <a:lnTo>
                    <a:pt x="374" y="3520"/>
                  </a:lnTo>
                  <a:lnTo>
                    <a:pt x="363" y="3482"/>
                  </a:lnTo>
                  <a:lnTo>
                    <a:pt x="358" y="3446"/>
                  </a:lnTo>
                  <a:lnTo>
                    <a:pt x="358" y="3413"/>
                  </a:lnTo>
                  <a:lnTo>
                    <a:pt x="358" y="3382"/>
                  </a:lnTo>
                  <a:lnTo>
                    <a:pt x="361" y="3351"/>
                  </a:lnTo>
                  <a:lnTo>
                    <a:pt x="361" y="3322"/>
                  </a:lnTo>
                  <a:lnTo>
                    <a:pt x="358" y="3291"/>
                  </a:lnTo>
                  <a:lnTo>
                    <a:pt x="349" y="3262"/>
                  </a:lnTo>
                  <a:lnTo>
                    <a:pt x="338" y="3238"/>
                  </a:lnTo>
                  <a:lnTo>
                    <a:pt x="321" y="3218"/>
                  </a:lnTo>
                  <a:lnTo>
                    <a:pt x="301" y="3200"/>
                  </a:lnTo>
                  <a:lnTo>
                    <a:pt x="278" y="3184"/>
                  </a:lnTo>
                  <a:lnTo>
                    <a:pt x="252" y="3167"/>
                  </a:lnTo>
                  <a:lnTo>
                    <a:pt x="225" y="3153"/>
                  </a:lnTo>
                  <a:lnTo>
                    <a:pt x="198" y="3138"/>
                  </a:lnTo>
                  <a:lnTo>
                    <a:pt x="169" y="3126"/>
                  </a:lnTo>
                  <a:lnTo>
                    <a:pt x="140" y="3111"/>
                  </a:lnTo>
                  <a:lnTo>
                    <a:pt x="112" y="3095"/>
                  </a:lnTo>
                  <a:lnTo>
                    <a:pt x="87" y="3078"/>
                  </a:lnTo>
                  <a:lnTo>
                    <a:pt x="61" y="3060"/>
                  </a:lnTo>
                  <a:lnTo>
                    <a:pt x="41" y="3040"/>
                  </a:lnTo>
                  <a:lnTo>
                    <a:pt x="23" y="3017"/>
                  </a:lnTo>
                  <a:lnTo>
                    <a:pt x="10" y="2991"/>
                  </a:lnTo>
                  <a:lnTo>
                    <a:pt x="1" y="2964"/>
                  </a:lnTo>
                  <a:lnTo>
                    <a:pt x="0" y="2931"/>
                  </a:lnTo>
                  <a:lnTo>
                    <a:pt x="1" y="2895"/>
                  </a:lnTo>
                  <a:lnTo>
                    <a:pt x="12" y="2855"/>
                  </a:lnTo>
                  <a:lnTo>
                    <a:pt x="29" y="2809"/>
                  </a:lnTo>
                  <a:lnTo>
                    <a:pt x="49" y="2775"/>
                  </a:lnTo>
                  <a:lnTo>
                    <a:pt x="74" y="2747"/>
                  </a:lnTo>
                  <a:lnTo>
                    <a:pt x="101" y="2727"/>
                  </a:lnTo>
                  <a:lnTo>
                    <a:pt x="134" y="2713"/>
                  </a:lnTo>
                  <a:lnTo>
                    <a:pt x="170" y="2702"/>
                  </a:lnTo>
                  <a:lnTo>
                    <a:pt x="209" y="2695"/>
                  </a:lnTo>
                  <a:lnTo>
                    <a:pt x="247" y="2689"/>
                  </a:lnTo>
                  <a:lnTo>
                    <a:pt x="289" y="2684"/>
                  </a:lnTo>
                  <a:lnTo>
                    <a:pt x="330" y="2678"/>
                  </a:lnTo>
                  <a:lnTo>
                    <a:pt x="372" y="2671"/>
                  </a:lnTo>
                  <a:lnTo>
                    <a:pt x="412" y="2660"/>
                  </a:lnTo>
                  <a:lnTo>
                    <a:pt x="469" y="2640"/>
                  </a:lnTo>
                  <a:lnTo>
                    <a:pt x="527" y="2609"/>
                  </a:lnTo>
                  <a:lnTo>
                    <a:pt x="585" y="2573"/>
                  </a:lnTo>
                  <a:lnTo>
                    <a:pt x="643" y="2529"/>
                  </a:lnTo>
                  <a:lnTo>
                    <a:pt x="701" y="2484"/>
                  </a:lnTo>
                  <a:lnTo>
                    <a:pt x="760" y="2437"/>
                  </a:lnTo>
                  <a:lnTo>
                    <a:pt x="816" y="2389"/>
                  </a:lnTo>
                  <a:lnTo>
                    <a:pt x="869" y="2346"/>
                  </a:lnTo>
                  <a:lnTo>
                    <a:pt x="941" y="2282"/>
                  </a:lnTo>
                  <a:lnTo>
                    <a:pt x="1009" y="2215"/>
                  </a:lnTo>
                  <a:lnTo>
                    <a:pt x="1074" y="2142"/>
                  </a:lnTo>
                  <a:lnTo>
                    <a:pt x="1136" y="2066"/>
                  </a:lnTo>
                  <a:lnTo>
                    <a:pt x="1196" y="1989"/>
                  </a:lnTo>
                  <a:lnTo>
                    <a:pt x="1252" y="1913"/>
                  </a:lnTo>
                  <a:lnTo>
                    <a:pt x="1316" y="1831"/>
                  </a:lnTo>
                  <a:close/>
                  <a:moveTo>
                    <a:pt x="2610" y="0"/>
                  </a:moveTo>
                  <a:lnTo>
                    <a:pt x="2654" y="2"/>
                  </a:lnTo>
                  <a:lnTo>
                    <a:pt x="2690" y="9"/>
                  </a:lnTo>
                  <a:lnTo>
                    <a:pt x="2720" y="20"/>
                  </a:lnTo>
                  <a:lnTo>
                    <a:pt x="2743" y="37"/>
                  </a:lnTo>
                  <a:lnTo>
                    <a:pt x="2761" y="57"/>
                  </a:lnTo>
                  <a:lnTo>
                    <a:pt x="2776" y="80"/>
                  </a:lnTo>
                  <a:lnTo>
                    <a:pt x="2787" y="107"/>
                  </a:lnTo>
                  <a:lnTo>
                    <a:pt x="2796" y="138"/>
                  </a:lnTo>
                  <a:lnTo>
                    <a:pt x="2803" y="173"/>
                  </a:lnTo>
                  <a:lnTo>
                    <a:pt x="2809" y="209"/>
                  </a:lnTo>
                  <a:lnTo>
                    <a:pt x="2814" y="249"/>
                  </a:lnTo>
                  <a:lnTo>
                    <a:pt x="2841" y="266"/>
                  </a:lnTo>
                  <a:lnTo>
                    <a:pt x="2872" y="278"/>
                  </a:lnTo>
                  <a:lnTo>
                    <a:pt x="2905" y="282"/>
                  </a:lnTo>
                  <a:lnTo>
                    <a:pt x="2940" y="278"/>
                  </a:lnTo>
                  <a:lnTo>
                    <a:pt x="2976" y="266"/>
                  </a:lnTo>
                  <a:lnTo>
                    <a:pt x="2990" y="238"/>
                  </a:lnTo>
                  <a:lnTo>
                    <a:pt x="3016" y="215"/>
                  </a:lnTo>
                  <a:lnTo>
                    <a:pt x="3047" y="197"/>
                  </a:lnTo>
                  <a:lnTo>
                    <a:pt x="3081" y="184"/>
                  </a:lnTo>
                  <a:lnTo>
                    <a:pt x="3120" y="177"/>
                  </a:lnTo>
                  <a:lnTo>
                    <a:pt x="3160" y="178"/>
                  </a:lnTo>
                  <a:lnTo>
                    <a:pt x="3200" y="189"/>
                  </a:lnTo>
                  <a:lnTo>
                    <a:pt x="3234" y="206"/>
                  </a:lnTo>
                  <a:lnTo>
                    <a:pt x="3267" y="227"/>
                  </a:lnTo>
                  <a:lnTo>
                    <a:pt x="3296" y="255"/>
                  </a:lnTo>
                  <a:lnTo>
                    <a:pt x="3320" y="287"/>
                  </a:lnTo>
                  <a:lnTo>
                    <a:pt x="3340" y="324"/>
                  </a:lnTo>
                  <a:lnTo>
                    <a:pt x="3354" y="366"/>
                  </a:lnTo>
                  <a:lnTo>
                    <a:pt x="3361" y="415"/>
                  </a:lnTo>
                  <a:lnTo>
                    <a:pt x="3363" y="467"/>
                  </a:lnTo>
                  <a:lnTo>
                    <a:pt x="3356" y="526"/>
                  </a:lnTo>
                  <a:lnTo>
                    <a:pt x="3343" y="562"/>
                  </a:lnTo>
                  <a:lnTo>
                    <a:pt x="3325" y="597"/>
                  </a:lnTo>
                  <a:lnTo>
                    <a:pt x="3301" y="624"/>
                  </a:lnTo>
                  <a:lnTo>
                    <a:pt x="3272" y="647"/>
                  </a:lnTo>
                  <a:lnTo>
                    <a:pt x="3241" y="667"/>
                  </a:lnTo>
                  <a:lnTo>
                    <a:pt x="3205" y="680"/>
                  </a:lnTo>
                  <a:lnTo>
                    <a:pt x="3169" y="689"/>
                  </a:lnTo>
                  <a:lnTo>
                    <a:pt x="3132" y="693"/>
                  </a:lnTo>
                  <a:lnTo>
                    <a:pt x="3094" y="689"/>
                  </a:lnTo>
                  <a:lnTo>
                    <a:pt x="3058" y="680"/>
                  </a:lnTo>
                  <a:lnTo>
                    <a:pt x="3025" y="666"/>
                  </a:lnTo>
                  <a:lnTo>
                    <a:pt x="2994" y="644"/>
                  </a:lnTo>
                  <a:lnTo>
                    <a:pt x="2969" y="617"/>
                  </a:lnTo>
                  <a:lnTo>
                    <a:pt x="2947" y="582"/>
                  </a:lnTo>
                  <a:lnTo>
                    <a:pt x="2883" y="575"/>
                  </a:lnTo>
                  <a:lnTo>
                    <a:pt x="2821" y="578"/>
                  </a:lnTo>
                  <a:lnTo>
                    <a:pt x="2765" y="589"/>
                  </a:lnTo>
                  <a:lnTo>
                    <a:pt x="2712" y="607"/>
                  </a:lnTo>
                  <a:lnTo>
                    <a:pt x="2661" y="631"/>
                  </a:lnTo>
                  <a:lnTo>
                    <a:pt x="2614" y="660"/>
                  </a:lnTo>
                  <a:lnTo>
                    <a:pt x="2570" y="695"/>
                  </a:lnTo>
                  <a:lnTo>
                    <a:pt x="2529" y="731"/>
                  </a:lnTo>
                  <a:lnTo>
                    <a:pt x="2490" y="773"/>
                  </a:lnTo>
                  <a:lnTo>
                    <a:pt x="2454" y="815"/>
                  </a:lnTo>
                  <a:lnTo>
                    <a:pt x="2420" y="858"/>
                  </a:lnTo>
                  <a:lnTo>
                    <a:pt x="2385" y="904"/>
                  </a:lnTo>
                  <a:lnTo>
                    <a:pt x="2354" y="949"/>
                  </a:lnTo>
                  <a:lnTo>
                    <a:pt x="2325" y="993"/>
                  </a:lnTo>
                  <a:lnTo>
                    <a:pt x="2296" y="1035"/>
                  </a:lnTo>
                  <a:lnTo>
                    <a:pt x="2267" y="1073"/>
                  </a:lnTo>
                  <a:lnTo>
                    <a:pt x="2060" y="1326"/>
                  </a:lnTo>
                  <a:lnTo>
                    <a:pt x="1692" y="1844"/>
                  </a:lnTo>
                  <a:lnTo>
                    <a:pt x="1698" y="1762"/>
                  </a:lnTo>
                  <a:lnTo>
                    <a:pt x="1565" y="1793"/>
                  </a:lnTo>
                  <a:lnTo>
                    <a:pt x="1541" y="1713"/>
                  </a:lnTo>
                  <a:lnTo>
                    <a:pt x="1465" y="1769"/>
                  </a:lnTo>
                  <a:lnTo>
                    <a:pt x="1441" y="1669"/>
                  </a:lnTo>
                  <a:lnTo>
                    <a:pt x="1534" y="1549"/>
                  </a:lnTo>
                  <a:lnTo>
                    <a:pt x="1625" y="1426"/>
                  </a:lnTo>
                  <a:lnTo>
                    <a:pt x="1689" y="1338"/>
                  </a:lnTo>
                  <a:lnTo>
                    <a:pt x="1756" y="1257"/>
                  </a:lnTo>
                  <a:lnTo>
                    <a:pt x="1823" y="1177"/>
                  </a:lnTo>
                  <a:lnTo>
                    <a:pt x="1890" y="1093"/>
                  </a:lnTo>
                  <a:lnTo>
                    <a:pt x="2183" y="689"/>
                  </a:lnTo>
                  <a:lnTo>
                    <a:pt x="2390" y="369"/>
                  </a:lnTo>
                  <a:lnTo>
                    <a:pt x="2405" y="349"/>
                  </a:lnTo>
                  <a:lnTo>
                    <a:pt x="2412" y="327"/>
                  </a:lnTo>
                  <a:lnTo>
                    <a:pt x="2416" y="304"/>
                  </a:lnTo>
                  <a:lnTo>
                    <a:pt x="2414" y="280"/>
                  </a:lnTo>
                  <a:lnTo>
                    <a:pt x="2410" y="257"/>
                  </a:lnTo>
                  <a:lnTo>
                    <a:pt x="2405" y="231"/>
                  </a:lnTo>
                  <a:lnTo>
                    <a:pt x="2401" y="207"/>
                  </a:lnTo>
                  <a:lnTo>
                    <a:pt x="2400" y="182"/>
                  </a:lnTo>
                  <a:lnTo>
                    <a:pt x="2400" y="157"/>
                  </a:lnTo>
                  <a:lnTo>
                    <a:pt x="2407" y="131"/>
                  </a:lnTo>
                  <a:lnTo>
                    <a:pt x="2420" y="106"/>
                  </a:lnTo>
                  <a:lnTo>
                    <a:pt x="2440" y="82"/>
                  </a:lnTo>
                  <a:lnTo>
                    <a:pt x="2470" y="57"/>
                  </a:lnTo>
                  <a:lnTo>
                    <a:pt x="2510" y="33"/>
                  </a:lnTo>
                  <a:lnTo>
                    <a:pt x="26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9" name="Oval 19">
              <a:extLst>
                <a:ext uri="{FF2B5EF4-FFF2-40B4-BE49-F238E27FC236}">
                  <a16:creationId xmlns:a16="http://schemas.microsoft.com/office/drawing/2014/main" id="{BDED07EA-7897-4C62-8D0E-B61C26FE41EC}"/>
                </a:ext>
              </a:extLst>
            </p:cNvPr>
            <p:cNvSpPr/>
            <p:nvPr/>
          </p:nvSpPr>
          <p:spPr>
            <a:xfrm rot="7840081">
              <a:off x="3586804" y="1467179"/>
              <a:ext cx="262540" cy="223955"/>
            </a:xfrm>
            <a:custGeom>
              <a:avLst/>
              <a:gdLst/>
              <a:ahLst/>
              <a:cxnLst/>
              <a:rect l="l" t="t" r="r" b="b"/>
              <a:pathLst>
                <a:path w="4290840" h="3660228">
                  <a:moveTo>
                    <a:pt x="2325835" y="1430901"/>
                  </a:moveTo>
                  <a:cubicBezTo>
                    <a:pt x="2336670" y="1441414"/>
                    <a:pt x="2351639" y="1447919"/>
                    <a:pt x="2368172" y="1447919"/>
                  </a:cubicBezTo>
                  <a:cubicBezTo>
                    <a:pt x="2401241" y="1447919"/>
                    <a:pt x="2428048" y="1421905"/>
                    <a:pt x="2428048" y="1389815"/>
                  </a:cubicBezTo>
                  <a:lnTo>
                    <a:pt x="2428048" y="290423"/>
                  </a:lnTo>
                  <a:cubicBezTo>
                    <a:pt x="2428048" y="258334"/>
                    <a:pt x="2401241" y="232319"/>
                    <a:pt x="2368173" y="232320"/>
                  </a:cubicBezTo>
                  <a:cubicBezTo>
                    <a:pt x="2335105" y="232319"/>
                    <a:pt x="2308298" y="258334"/>
                    <a:pt x="2308298" y="290424"/>
                  </a:cubicBezTo>
                  <a:lnTo>
                    <a:pt x="2308298" y="1389814"/>
                  </a:lnTo>
                  <a:cubicBezTo>
                    <a:pt x="2308297" y="1405860"/>
                    <a:pt x="2314999" y="1420385"/>
                    <a:pt x="2325835" y="1430901"/>
                  </a:cubicBezTo>
                  <a:close/>
                  <a:moveTo>
                    <a:pt x="1712446" y="1346642"/>
                  </a:moveTo>
                  <a:cubicBezTo>
                    <a:pt x="1591450" y="1204364"/>
                    <a:pt x="1518764" y="1021961"/>
                    <a:pt x="1518764" y="823084"/>
                  </a:cubicBezTo>
                  <a:cubicBezTo>
                    <a:pt x="1518764" y="368507"/>
                    <a:pt x="1898505" y="1"/>
                    <a:pt x="2366939" y="0"/>
                  </a:cubicBezTo>
                  <a:cubicBezTo>
                    <a:pt x="2835373" y="1"/>
                    <a:pt x="3215115" y="368508"/>
                    <a:pt x="3215114" y="823084"/>
                  </a:cubicBezTo>
                  <a:cubicBezTo>
                    <a:pt x="3215114" y="1277660"/>
                    <a:pt x="2835373" y="1646168"/>
                    <a:pt x="2366939" y="1646167"/>
                  </a:cubicBezTo>
                  <a:cubicBezTo>
                    <a:pt x="2132723" y="1646167"/>
                    <a:pt x="1920679" y="1554040"/>
                    <a:pt x="1767189" y="1405093"/>
                  </a:cubicBezTo>
                  <a:cubicBezTo>
                    <a:pt x="1748003" y="1386474"/>
                    <a:pt x="1729732" y="1366968"/>
                    <a:pt x="1712446" y="1346642"/>
                  </a:cubicBezTo>
                  <a:close/>
                  <a:moveTo>
                    <a:pt x="2442785" y="3276067"/>
                  </a:moveTo>
                  <a:cubicBezTo>
                    <a:pt x="2452539" y="3288725"/>
                    <a:pt x="2467121" y="3297661"/>
                    <a:pt x="2484220" y="3299876"/>
                  </a:cubicBezTo>
                  <a:lnTo>
                    <a:pt x="3567493" y="3440235"/>
                  </a:lnTo>
                  <a:cubicBezTo>
                    <a:pt x="3601691" y="3444665"/>
                    <a:pt x="3633005" y="3420535"/>
                    <a:pt x="3637436" y="3386337"/>
                  </a:cubicBezTo>
                  <a:lnTo>
                    <a:pt x="3638507" y="3378082"/>
                  </a:lnTo>
                  <a:cubicBezTo>
                    <a:pt x="3642938" y="3343884"/>
                    <a:pt x="3618808" y="3312570"/>
                    <a:pt x="3584610" y="3308139"/>
                  </a:cubicBezTo>
                  <a:cubicBezTo>
                    <a:pt x="3223518" y="3261353"/>
                    <a:pt x="2862428" y="3214566"/>
                    <a:pt x="2501336" y="3167780"/>
                  </a:cubicBezTo>
                  <a:cubicBezTo>
                    <a:pt x="2467138" y="3163349"/>
                    <a:pt x="2435824" y="3187479"/>
                    <a:pt x="2431392" y="3221677"/>
                  </a:cubicBezTo>
                  <a:lnTo>
                    <a:pt x="2430323" y="3229933"/>
                  </a:lnTo>
                  <a:cubicBezTo>
                    <a:pt x="2428107" y="3247032"/>
                    <a:pt x="2433032" y="3263410"/>
                    <a:pt x="2442785" y="3276067"/>
                  </a:cubicBezTo>
                  <a:close/>
                  <a:moveTo>
                    <a:pt x="2077965" y="3502921"/>
                  </a:moveTo>
                  <a:cubicBezTo>
                    <a:pt x="2211151" y="3366898"/>
                    <a:pt x="2317658" y="3113548"/>
                    <a:pt x="2352262" y="2815726"/>
                  </a:cubicBezTo>
                  <a:cubicBezTo>
                    <a:pt x="2386865" y="2517903"/>
                    <a:pt x="2341165" y="2247898"/>
                    <a:pt x="2242534" y="2086510"/>
                  </a:cubicBezTo>
                  <a:lnTo>
                    <a:pt x="3638641" y="2239266"/>
                  </a:lnTo>
                  <a:cubicBezTo>
                    <a:pt x="4041695" y="2283368"/>
                    <a:pt x="4331596" y="2636192"/>
                    <a:pt x="4286150" y="3027324"/>
                  </a:cubicBezTo>
                  <a:cubicBezTo>
                    <a:pt x="4240705" y="3418455"/>
                    <a:pt x="3877125" y="3699778"/>
                    <a:pt x="3474071" y="3655676"/>
                  </a:cubicBezTo>
                  <a:close/>
                  <a:moveTo>
                    <a:pt x="554154" y="3094005"/>
                  </a:moveTo>
                  <a:cubicBezTo>
                    <a:pt x="563899" y="3106651"/>
                    <a:pt x="578469" y="3115580"/>
                    <a:pt x="595552" y="3117793"/>
                  </a:cubicBezTo>
                  <a:lnTo>
                    <a:pt x="1844342" y="3279597"/>
                  </a:lnTo>
                  <a:cubicBezTo>
                    <a:pt x="1878509" y="3284024"/>
                    <a:pt x="1909796" y="3259914"/>
                    <a:pt x="1914223" y="3225747"/>
                  </a:cubicBezTo>
                  <a:lnTo>
                    <a:pt x="1915292" y="3217498"/>
                  </a:lnTo>
                  <a:cubicBezTo>
                    <a:pt x="1919719" y="3183330"/>
                    <a:pt x="1895610" y="3152043"/>
                    <a:pt x="1861442" y="3147616"/>
                  </a:cubicBezTo>
                  <a:lnTo>
                    <a:pt x="612653" y="2985812"/>
                  </a:lnTo>
                  <a:cubicBezTo>
                    <a:pt x="578485" y="2981385"/>
                    <a:pt x="547198" y="3005495"/>
                    <a:pt x="542771" y="3039662"/>
                  </a:cubicBezTo>
                  <a:lnTo>
                    <a:pt x="541702" y="3047911"/>
                  </a:lnTo>
                  <a:cubicBezTo>
                    <a:pt x="539489" y="3064995"/>
                    <a:pt x="544409" y="3081359"/>
                    <a:pt x="554154" y="3094005"/>
                  </a:cubicBezTo>
                  <a:close/>
                  <a:moveTo>
                    <a:pt x="160256" y="3083028"/>
                  </a:moveTo>
                  <a:cubicBezTo>
                    <a:pt x="43080" y="2940417"/>
                    <a:pt x="-18033" y="2754428"/>
                    <a:pt x="4690" y="2558864"/>
                  </a:cubicBezTo>
                  <a:cubicBezTo>
                    <a:pt x="50134" y="2167732"/>
                    <a:pt x="413715" y="1886409"/>
                    <a:pt x="816769" y="1930509"/>
                  </a:cubicBezTo>
                  <a:lnTo>
                    <a:pt x="2159669" y="2077444"/>
                  </a:lnTo>
                  <a:cubicBezTo>
                    <a:pt x="2252567" y="2248534"/>
                    <a:pt x="2291731" y="2517583"/>
                    <a:pt x="2258286" y="2805444"/>
                  </a:cubicBezTo>
                  <a:cubicBezTo>
                    <a:pt x="2224840" y="3093304"/>
                    <a:pt x="2124922" y="3347135"/>
                    <a:pt x="1995098" y="3493855"/>
                  </a:cubicBezTo>
                  <a:lnTo>
                    <a:pt x="652198" y="3346920"/>
                  </a:lnTo>
                  <a:cubicBezTo>
                    <a:pt x="450671" y="3324868"/>
                    <a:pt x="277431" y="3225638"/>
                    <a:pt x="160256" y="30830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Oval 12287">
              <a:extLst>
                <a:ext uri="{FF2B5EF4-FFF2-40B4-BE49-F238E27FC236}">
                  <a16:creationId xmlns:a16="http://schemas.microsoft.com/office/drawing/2014/main" id="{51A43B8D-A6AD-4740-B0FA-2E45F53BE869}"/>
                </a:ext>
              </a:extLst>
            </p:cNvPr>
            <p:cNvSpPr/>
            <p:nvPr/>
          </p:nvSpPr>
          <p:spPr>
            <a:xfrm>
              <a:off x="4229581" y="2162779"/>
              <a:ext cx="282062" cy="281027"/>
            </a:xfrm>
            <a:custGeom>
              <a:avLst/>
              <a:gdLst/>
              <a:ahLst/>
              <a:cxnLst/>
              <a:rect l="l" t="t" r="r" b="b"/>
              <a:pathLst>
                <a:path w="3960440" h="3945921">
                  <a:moveTo>
                    <a:pt x="1598844" y="0"/>
                  </a:moveTo>
                  <a:cubicBezTo>
                    <a:pt x="1857342" y="0"/>
                    <a:pt x="2066896" y="209554"/>
                    <a:pt x="2066896" y="468052"/>
                  </a:cubicBezTo>
                  <a:cubicBezTo>
                    <a:pt x="2066896" y="646802"/>
                    <a:pt x="1966694" y="802149"/>
                    <a:pt x="1818364" y="879058"/>
                  </a:cubicBezTo>
                  <a:lnTo>
                    <a:pt x="1965948" y="1429850"/>
                  </a:lnTo>
                  <a:cubicBezTo>
                    <a:pt x="2234183" y="1439289"/>
                    <a:pt x="2449559" y="1654793"/>
                    <a:pt x="2458766" y="1923094"/>
                  </a:cubicBezTo>
                  <a:lnTo>
                    <a:pt x="3052787" y="2082261"/>
                  </a:lnTo>
                  <a:cubicBezTo>
                    <a:pt x="3115207" y="1899813"/>
                    <a:pt x="3288586" y="1769556"/>
                    <a:pt x="3492388" y="1769556"/>
                  </a:cubicBezTo>
                  <a:cubicBezTo>
                    <a:pt x="3750886" y="1769556"/>
                    <a:pt x="3960440" y="1979110"/>
                    <a:pt x="3960440" y="2237608"/>
                  </a:cubicBezTo>
                  <a:cubicBezTo>
                    <a:pt x="3960440" y="2496106"/>
                    <a:pt x="3750886" y="2705660"/>
                    <a:pt x="3492388" y="2705660"/>
                  </a:cubicBezTo>
                  <a:cubicBezTo>
                    <a:pt x="3255123" y="2705660"/>
                    <a:pt x="3059091" y="2529117"/>
                    <a:pt x="3030620" y="2299941"/>
                  </a:cubicBezTo>
                  <a:lnTo>
                    <a:pt x="2422827" y="2137084"/>
                  </a:lnTo>
                  <a:cubicBezTo>
                    <a:pt x="2374914" y="2257246"/>
                    <a:pt x="2282973" y="2354960"/>
                    <a:pt x="2166800" y="2410258"/>
                  </a:cubicBezTo>
                  <a:lnTo>
                    <a:pt x="2329067" y="3015847"/>
                  </a:lnTo>
                  <a:cubicBezTo>
                    <a:pt x="2559464" y="3043136"/>
                    <a:pt x="2737303" y="3239734"/>
                    <a:pt x="2737303" y="3477869"/>
                  </a:cubicBezTo>
                  <a:cubicBezTo>
                    <a:pt x="2737303" y="3736367"/>
                    <a:pt x="2527749" y="3945921"/>
                    <a:pt x="2269251" y="3945921"/>
                  </a:cubicBezTo>
                  <a:cubicBezTo>
                    <a:pt x="2010753" y="3945921"/>
                    <a:pt x="1801199" y="3736367"/>
                    <a:pt x="1801199" y="3477869"/>
                  </a:cubicBezTo>
                  <a:cubicBezTo>
                    <a:pt x="1801199" y="3274904"/>
                    <a:pt x="1930388" y="3102113"/>
                    <a:pt x="2111643" y="3038969"/>
                  </a:cubicBezTo>
                  <a:lnTo>
                    <a:pt x="1956503" y="2459980"/>
                  </a:lnTo>
                  <a:cubicBezTo>
                    <a:pt x="1952432" y="2460875"/>
                    <a:pt x="1948330" y="2460923"/>
                    <a:pt x="1944216" y="2460923"/>
                  </a:cubicBezTo>
                  <a:cubicBezTo>
                    <a:pt x="1742647" y="2460923"/>
                    <a:pt x="1568040" y="2345487"/>
                    <a:pt x="1484865" y="2176122"/>
                  </a:cubicBezTo>
                  <a:lnTo>
                    <a:pt x="930415" y="2324686"/>
                  </a:lnTo>
                  <a:cubicBezTo>
                    <a:pt x="904712" y="2556716"/>
                    <a:pt x="707355" y="2736304"/>
                    <a:pt x="468052" y="2736304"/>
                  </a:cubicBezTo>
                  <a:cubicBezTo>
                    <a:pt x="209554" y="2736304"/>
                    <a:pt x="0" y="2526750"/>
                    <a:pt x="0" y="2268252"/>
                  </a:cubicBezTo>
                  <a:cubicBezTo>
                    <a:pt x="0" y="2009754"/>
                    <a:pt x="209554" y="1800200"/>
                    <a:pt x="468052" y="1800200"/>
                  </a:cubicBezTo>
                  <a:cubicBezTo>
                    <a:pt x="669892" y="1800200"/>
                    <a:pt x="841893" y="1927961"/>
                    <a:pt x="906009" y="2107606"/>
                  </a:cubicBezTo>
                  <a:lnTo>
                    <a:pt x="1429897" y="1967231"/>
                  </a:lnTo>
                  <a:cubicBezTo>
                    <a:pt x="1427753" y="1959679"/>
                    <a:pt x="1427584" y="1952005"/>
                    <a:pt x="1427584" y="1944291"/>
                  </a:cubicBezTo>
                  <a:cubicBezTo>
                    <a:pt x="1427584" y="1727054"/>
                    <a:pt x="1561663" y="1541133"/>
                    <a:pt x="1751891" y="1465536"/>
                  </a:cubicBezTo>
                  <a:lnTo>
                    <a:pt x="1609736" y="935006"/>
                  </a:lnTo>
                  <a:cubicBezTo>
                    <a:pt x="1606130" y="936062"/>
                    <a:pt x="1602492" y="936104"/>
                    <a:pt x="1598844" y="936104"/>
                  </a:cubicBezTo>
                  <a:cubicBezTo>
                    <a:pt x="1340346" y="936104"/>
                    <a:pt x="1130792" y="726550"/>
                    <a:pt x="1130792" y="468052"/>
                  </a:cubicBezTo>
                  <a:cubicBezTo>
                    <a:pt x="1130792" y="209554"/>
                    <a:pt x="1340346" y="0"/>
                    <a:pt x="15988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1" name="Parallelogram 8">
              <a:extLst>
                <a:ext uri="{FF2B5EF4-FFF2-40B4-BE49-F238E27FC236}">
                  <a16:creationId xmlns:a16="http://schemas.microsoft.com/office/drawing/2014/main" id="{56ECE6B6-0CEF-48BE-9959-BCCA6324BDC3}"/>
                </a:ext>
              </a:extLst>
            </p:cNvPr>
            <p:cNvSpPr/>
            <p:nvPr/>
          </p:nvSpPr>
          <p:spPr>
            <a:xfrm>
              <a:off x="4912032" y="1041811"/>
              <a:ext cx="273280" cy="166694"/>
            </a:xfrm>
            <a:custGeom>
              <a:avLst/>
              <a:gdLst/>
              <a:ahLst/>
              <a:cxnLst/>
              <a:rect l="l" t="t" r="r" b="b"/>
              <a:pathLst>
                <a:path w="3990895" h="3087182">
                  <a:moveTo>
                    <a:pt x="1740403" y="2573711"/>
                  </a:moveTo>
                  <a:cubicBezTo>
                    <a:pt x="1526257" y="2580937"/>
                    <a:pt x="1290256" y="2583516"/>
                    <a:pt x="1065139" y="2579843"/>
                  </a:cubicBezTo>
                  <a:lnTo>
                    <a:pt x="1065139" y="2871158"/>
                  </a:lnTo>
                  <a:lnTo>
                    <a:pt x="1740403" y="2871158"/>
                  </a:lnTo>
                  <a:close/>
                  <a:moveTo>
                    <a:pt x="3583963" y="1148535"/>
                  </a:moveTo>
                  <a:cubicBezTo>
                    <a:pt x="3442121" y="1148535"/>
                    <a:pt x="3324432" y="1262284"/>
                    <a:pt x="3303071" y="1411513"/>
                  </a:cubicBezTo>
                  <a:lnTo>
                    <a:pt x="3604802" y="1436594"/>
                  </a:lnTo>
                  <a:cubicBezTo>
                    <a:pt x="3607651" y="1483680"/>
                    <a:pt x="3627953" y="1483631"/>
                    <a:pt x="3630802" y="1530717"/>
                  </a:cubicBezTo>
                  <a:lnTo>
                    <a:pt x="3339635" y="1623071"/>
                  </a:lnTo>
                  <a:cubicBezTo>
                    <a:pt x="3388511" y="1715368"/>
                    <a:pt x="3479714" y="1776813"/>
                    <a:pt x="3583963" y="1776813"/>
                  </a:cubicBezTo>
                  <a:cubicBezTo>
                    <a:pt x="3741685" y="1776813"/>
                    <a:pt x="3869544" y="1636168"/>
                    <a:pt x="3869544" y="1462674"/>
                  </a:cubicBezTo>
                  <a:cubicBezTo>
                    <a:pt x="3869544" y="1289180"/>
                    <a:pt x="3741685" y="1148535"/>
                    <a:pt x="3583963" y="1148535"/>
                  </a:cubicBezTo>
                  <a:close/>
                  <a:moveTo>
                    <a:pt x="1942038" y="765538"/>
                  </a:moveTo>
                  <a:cubicBezTo>
                    <a:pt x="1858825" y="765538"/>
                    <a:pt x="1791368" y="832995"/>
                    <a:pt x="1791368" y="916208"/>
                  </a:cubicBezTo>
                  <a:lnTo>
                    <a:pt x="1791368" y="1175206"/>
                  </a:lnTo>
                  <a:lnTo>
                    <a:pt x="1596655" y="1175206"/>
                  </a:lnTo>
                  <a:cubicBezTo>
                    <a:pt x="1505121" y="1175206"/>
                    <a:pt x="1430918" y="1249409"/>
                    <a:pt x="1430918" y="1340943"/>
                  </a:cubicBezTo>
                  <a:lnTo>
                    <a:pt x="1430918" y="1369861"/>
                  </a:lnTo>
                  <a:cubicBezTo>
                    <a:pt x="1430918" y="1461395"/>
                    <a:pt x="1505121" y="1535598"/>
                    <a:pt x="1596655" y="1535598"/>
                  </a:cubicBezTo>
                  <a:lnTo>
                    <a:pt x="1791368" y="1535598"/>
                  </a:lnTo>
                  <a:lnTo>
                    <a:pt x="1791368" y="1768249"/>
                  </a:lnTo>
                  <a:cubicBezTo>
                    <a:pt x="1791368" y="1851462"/>
                    <a:pt x="1858825" y="1918919"/>
                    <a:pt x="1942038" y="1918919"/>
                  </a:cubicBezTo>
                  <a:lnTo>
                    <a:pt x="1968327" y="1918919"/>
                  </a:lnTo>
                  <a:cubicBezTo>
                    <a:pt x="2051540" y="1918919"/>
                    <a:pt x="2118997" y="1851462"/>
                    <a:pt x="2118997" y="1768249"/>
                  </a:cubicBezTo>
                  <a:lnTo>
                    <a:pt x="2118997" y="1535598"/>
                  </a:lnTo>
                  <a:lnTo>
                    <a:pt x="2313709" y="1535598"/>
                  </a:lnTo>
                  <a:cubicBezTo>
                    <a:pt x="2377432" y="1535598"/>
                    <a:pt x="2432756" y="1499636"/>
                    <a:pt x="2458635" y="1445923"/>
                  </a:cubicBezTo>
                  <a:lnTo>
                    <a:pt x="2460889" y="1424521"/>
                  </a:lnTo>
                  <a:lnTo>
                    <a:pt x="2465213" y="1420689"/>
                  </a:lnTo>
                  <a:lnTo>
                    <a:pt x="2471533" y="1306607"/>
                  </a:lnTo>
                  <a:cubicBezTo>
                    <a:pt x="2459663" y="1231205"/>
                    <a:pt x="2393226" y="1175206"/>
                    <a:pt x="2313709" y="1175206"/>
                  </a:cubicBezTo>
                  <a:lnTo>
                    <a:pt x="2118997" y="1175206"/>
                  </a:lnTo>
                  <a:lnTo>
                    <a:pt x="2118997" y="916208"/>
                  </a:lnTo>
                  <a:cubicBezTo>
                    <a:pt x="2118997" y="832995"/>
                    <a:pt x="2051540" y="765538"/>
                    <a:pt x="1968327" y="765538"/>
                  </a:cubicBezTo>
                  <a:close/>
                  <a:moveTo>
                    <a:pt x="1226605" y="630723"/>
                  </a:moveTo>
                  <a:cubicBezTo>
                    <a:pt x="838390" y="598973"/>
                    <a:pt x="590161" y="1384786"/>
                    <a:pt x="585832" y="1535598"/>
                  </a:cubicBezTo>
                  <a:lnTo>
                    <a:pt x="1226028" y="1522898"/>
                  </a:lnTo>
                  <a:cubicBezTo>
                    <a:pt x="1226221" y="1225506"/>
                    <a:pt x="1226412" y="928115"/>
                    <a:pt x="1226605" y="630723"/>
                  </a:cubicBezTo>
                  <a:close/>
                  <a:moveTo>
                    <a:pt x="1740403" y="0"/>
                  </a:moveTo>
                  <a:lnTo>
                    <a:pt x="1871327" y="0"/>
                  </a:lnTo>
                  <a:lnTo>
                    <a:pt x="1871327" y="90089"/>
                  </a:lnTo>
                  <a:lnTo>
                    <a:pt x="3425865" y="90089"/>
                  </a:lnTo>
                  <a:lnTo>
                    <a:pt x="3425865" y="270089"/>
                  </a:lnTo>
                  <a:lnTo>
                    <a:pt x="1871327" y="270089"/>
                  </a:lnTo>
                  <a:lnTo>
                    <a:pt x="1871327" y="427547"/>
                  </a:lnTo>
                  <a:cubicBezTo>
                    <a:pt x="2156809" y="438659"/>
                    <a:pt x="2415168" y="481953"/>
                    <a:pt x="2487431" y="551123"/>
                  </a:cubicBezTo>
                  <a:cubicBezTo>
                    <a:pt x="2638328" y="637553"/>
                    <a:pt x="2742817" y="987481"/>
                    <a:pt x="2780551" y="1368079"/>
                  </a:cubicBezTo>
                  <a:lnTo>
                    <a:pt x="3165273" y="1400059"/>
                  </a:lnTo>
                  <a:cubicBezTo>
                    <a:pt x="3190861" y="1176596"/>
                    <a:pt x="3364791" y="1004519"/>
                    <a:pt x="3575259" y="1004519"/>
                  </a:cubicBezTo>
                  <a:cubicBezTo>
                    <a:pt x="3804809" y="1004519"/>
                    <a:pt x="3990895" y="1209214"/>
                    <a:pt x="3990895" y="1461719"/>
                  </a:cubicBezTo>
                  <a:cubicBezTo>
                    <a:pt x="3990895" y="1714224"/>
                    <a:pt x="3804809" y="1918919"/>
                    <a:pt x="3575259" y="1918919"/>
                  </a:cubicBezTo>
                  <a:cubicBezTo>
                    <a:pt x="3412624" y="1918919"/>
                    <a:pt x="3271807" y="1816170"/>
                    <a:pt x="3205139" y="1665732"/>
                  </a:cubicBezTo>
                  <a:lnTo>
                    <a:pt x="2796520" y="1795340"/>
                  </a:lnTo>
                  <a:cubicBezTo>
                    <a:pt x="2783205" y="2186453"/>
                    <a:pt x="2688635" y="2514652"/>
                    <a:pt x="2490527" y="2506536"/>
                  </a:cubicBezTo>
                  <a:cubicBezTo>
                    <a:pt x="2438297" y="2531587"/>
                    <a:pt x="2205857" y="2554006"/>
                    <a:pt x="1904505" y="2567479"/>
                  </a:cubicBezTo>
                  <a:lnTo>
                    <a:pt x="1904505" y="2871158"/>
                  </a:lnTo>
                  <a:lnTo>
                    <a:pt x="2689643" y="2871158"/>
                  </a:lnTo>
                  <a:cubicBezTo>
                    <a:pt x="2749296" y="2871158"/>
                    <a:pt x="2797655" y="2919517"/>
                    <a:pt x="2797655" y="2979170"/>
                  </a:cubicBezTo>
                  <a:cubicBezTo>
                    <a:pt x="2797655" y="3038823"/>
                    <a:pt x="2749296" y="3087182"/>
                    <a:pt x="2689643" y="3087182"/>
                  </a:cubicBezTo>
                  <a:lnTo>
                    <a:pt x="457395" y="3087182"/>
                  </a:lnTo>
                  <a:lnTo>
                    <a:pt x="430555" y="3081994"/>
                  </a:lnTo>
                  <a:lnTo>
                    <a:pt x="427761" y="3087182"/>
                  </a:lnTo>
                  <a:lnTo>
                    <a:pt x="366119" y="3053981"/>
                  </a:lnTo>
                  <a:cubicBezTo>
                    <a:pt x="365594" y="3054050"/>
                    <a:pt x="365174" y="3053869"/>
                    <a:pt x="364754" y="3053685"/>
                  </a:cubicBezTo>
                  <a:lnTo>
                    <a:pt x="64754" y="2922467"/>
                  </a:lnTo>
                  <a:cubicBezTo>
                    <a:pt x="10101" y="2898562"/>
                    <a:pt x="-14826" y="2834876"/>
                    <a:pt x="9079" y="2780223"/>
                  </a:cubicBezTo>
                  <a:cubicBezTo>
                    <a:pt x="27008" y="2739232"/>
                    <a:pt x="67313" y="2714963"/>
                    <a:pt x="109402" y="2715476"/>
                  </a:cubicBezTo>
                  <a:cubicBezTo>
                    <a:pt x="123432" y="2715647"/>
                    <a:pt x="137660" y="2718571"/>
                    <a:pt x="151323" y="2724547"/>
                  </a:cubicBezTo>
                  <a:lnTo>
                    <a:pt x="439379" y="2850541"/>
                  </a:lnTo>
                  <a:lnTo>
                    <a:pt x="493513" y="2871158"/>
                  </a:lnTo>
                  <a:lnTo>
                    <a:pt x="921139" y="2871158"/>
                  </a:lnTo>
                  <a:lnTo>
                    <a:pt x="921139" y="2576699"/>
                  </a:lnTo>
                  <a:lnTo>
                    <a:pt x="936415" y="2576699"/>
                  </a:lnTo>
                  <a:cubicBezTo>
                    <a:pt x="497926" y="2565212"/>
                    <a:pt x="127915" y="2527380"/>
                    <a:pt x="86500" y="2449386"/>
                  </a:cubicBezTo>
                  <a:cubicBezTo>
                    <a:pt x="-44935" y="2322713"/>
                    <a:pt x="-80455" y="1751442"/>
                    <a:pt x="377076" y="1584573"/>
                  </a:cubicBezTo>
                  <a:cubicBezTo>
                    <a:pt x="427628" y="1274829"/>
                    <a:pt x="742960" y="651754"/>
                    <a:pt x="991911" y="524245"/>
                  </a:cubicBezTo>
                  <a:cubicBezTo>
                    <a:pt x="1112248" y="450334"/>
                    <a:pt x="1428043" y="418134"/>
                    <a:pt x="1740403" y="422848"/>
                  </a:cubicBezTo>
                  <a:lnTo>
                    <a:pt x="1740403" y="270089"/>
                  </a:lnTo>
                  <a:lnTo>
                    <a:pt x="185865" y="270089"/>
                  </a:lnTo>
                  <a:lnTo>
                    <a:pt x="185865" y="90089"/>
                  </a:lnTo>
                  <a:lnTo>
                    <a:pt x="1740403" y="900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2" name="Parallelogram 8">
              <a:extLst>
                <a:ext uri="{FF2B5EF4-FFF2-40B4-BE49-F238E27FC236}">
                  <a16:creationId xmlns:a16="http://schemas.microsoft.com/office/drawing/2014/main" id="{E989D624-2991-485D-A922-80B2B9C5B1D9}"/>
                </a:ext>
              </a:extLst>
            </p:cNvPr>
            <p:cNvSpPr/>
            <p:nvPr/>
          </p:nvSpPr>
          <p:spPr>
            <a:xfrm>
              <a:off x="4118225" y="1037486"/>
              <a:ext cx="273280" cy="166694"/>
            </a:xfrm>
            <a:custGeom>
              <a:avLst/>
              <a:gdLst/>
              <a:ahLst/>
              <a:cxnLst/>
              <a:rect l="l" t="t" r="r" b="b"/>
              <a:pathLst>
                <a:path w="3990895" h="3087182">
                  <a:moveTo>
                    <a:pt x="1740403" y="2573711"/>
                  </a:moveTo>
                  <a:cubicBezTo>
                    <a:pt x="1526257" y="2580937"/>
                    <a:pt x="1290256" y="2583516"/>
                    <a:pt x="1065139" y="2579843"/>
                  </a:cubicBezTo>
                  <a:lnTo>
                    <a:pt x="1065139" y="2871158"/>
                  </a:lnTo>
                  <a:lnTo>
                    <a:pt x="1740403" y="2871158"/>
                  </a:lnTo>
                  <a:close/>
                  <a:moveTo>
                    <a:pt x="3583963" y="1148535"/>
                  </a:moveTo>
                  <a:cubicBezTo>
                    <a:pt x="3442121" y="1148535"/>
                    <a:pt x="3324432" y="1262284"/>
                    <a:pt x="3303071" y="1411513"/>
                  </a:cubicBezTo>
                  <a:lnTo>
                    <a:pt x="3604802" y="1436594"/>
                  </a:lnTo>
                  <a:cubicBezTo>
                    <a:pt x="3607651" y="1483680"/>
                    <a:pt x="3627953" y="1483631"/>
                    <a:pt x="3630802" y="1530717"/>
                  </a:cubicBezTo>
                  <a:lnTo>
                    <a:pt x="3339635" y="1623071"/>
                  </a:lnTo>
                  <a:cubicBezTo>
                    <a:pt x="3388511" y="1715368"/>
                    <a:pt x="3479714" y="1776813"/>
                    <a:pt x="3583963" y="1776813"/>
                  </a:cubicBezTo>
                  <a:cubicBezTo>
                    <a:pt x="3741685" y="1776813"/>
                    <a:pt x="3869544" y="1636168"/>
                    <a:pt x="3869544" y="1462674"/>
                  </a:cubicBezTo>
                  <a:cubicBezTo>
                    <a:pt x="3869544" y="1289180"/>
                    <a:pt x="3741685" y="1148535"/>
                    <a:pt x="3583963" y="1148535"/>
                  </a:cubicBezTo>
                  <a:close/>
                  <a:moveTo>
                    <a:pt x="1942038" y="765538"/>
                  </a:moveTo>
                  <a:cubicBezTo>
                    <a:pt x="1858825" y="765538"/>
                    <a:pt x="1791368" y="832995"/>
                    <a:pt x="1791368" y="916208"/>
                  </a:cubicBezTo>
                  <a:lnTo>
                    <a:pt x="1791368" y="1175206"/>
                  </a:lnTo>
                  <a:lnTo>
                    <a:pt x="1596655" y="1175206"/>
                  </a:lnTo>
                  <a:cubicBezTo>
                    <a:pt x="1505121" y="1175206"/>
                    <a:pt x="1430918" y="1249409"/>
                    <a:pt x="1430918" y="1340943"/>
                  </a:cubicBezTo>
                  <a:lnTo>
                    <a:pt x="1430918" y="1369861"/>
                  </a:lnTo>
                  <a:cubicBezTo>
                    <a:pt x="1430918" y="1461395"/>
                    <a:pt x="1505121" y="1535598"/>
                    <a:pt x="1596655" y="1535598"/>
                  </a:cubicBezTo>
                  <a:lnTo>
                    <a:pt x="1791368" y="1535598"/>
                  </a:lnTo>
                  <a:lnTo>
                    <a:pt x="1791368" y="1768249"/>
                  </a:lnTo>
                  <a:cubicBezTo>
                    <a:pt x="1791368" y="1851462"/>
                    <a:pt x="1858825" y="1918919"/>
                    <a:pt x="1942038" y="1918919"/>
                  </a:cubicBezTo>
                  <a:lnTo>
                    <a:pt x="1968327" y="1918919"/>
                  </a:lnTo>
                  <a:cubicBezTo>
                    <a:pt x="2051540" y="1918919"/>
                    <a:pt x="2118997" y="1851462"/>
                    <a:pt x="2118997" y="1768249"/>
                  </a:cubicBezTo>
                  <a:lnTo>
                    <a:pt x="2118997" y="1535598"/>
                  </a:lnTo>
                  <a:lnTo>
                    <a:pt x="2313709" y="1535598"/>
                  </a:lnTo>
                  <a:cubicBezTo>
                    <a:pt x="2377432" y="1535598"/>
                    <a:pt x="2432756" y="1499636"/>
                    <a:pt x="2458635" y="1445923"/>
                  </a:cubicBezTo>
                  <a:lnTo>
                    <a:pt x="2460889" y="1424521"/>
                  </a:lnTo>
                  <a:lnTo>
                    <a:pt x="2465213" y="1420689"/>
                  </a:lnTo>
                  <a:lnTo>
                    <a:pt x="2471533" y="1306607"/>
                  </a:lnTo>
                  <a:cubicBezTo>
                    <a:pt x="2459663" y="1231205"/>
                    <a:pt x="2393226" y="1175206"/>
                    <a:pt x="2313709" y="1175206"/>
                  </a:cubicBezTo>
                  <a:lnTo>
                    <a:pt x="2118997" y="1175206"/>
                  </a:lnTo>
                  <a:lnTo>
                    <a:pt x="2118997" y="916208"/>
                  </a:lnTo>
                  <a:cubicBezTo>
                    <a:pt x="2118997" y="832995"/>
                    <a:pt x="2051540" y="765538"/>
                    <a:pt x="1968327" y="765538"/>
                  </a:cubicBezTo>
                  <a:close/>
                  <a:moveTo>
                    <a:pt x="1226605" y="630723"/>
                  </a:moveTo>
                  <a:cubicBezTo>
                    <a:pt x="838390" y="598973"/>
                    <a:pt x="590161" y="1384786"/>
                    <a:pt x="585832" y="1535598"/>
                  </a:cubicBezTo>
                  <a:lnTo>
                    <a:pt x="1226028" y="1522898"/>
                  </a:lnTo>
                  <a:cubicBezTo>
                    <a:pt x="1226221" y="1225506"/>
                    <a:pt x="1226412" y="928115"/>
                    <a:pt x="1226605" y="630723"/>
                  </a:cubicBezTo>
                  <a:close/>
                  <a:moveTo>
                    <a:pt x="1740403" y="0"/>
                  </a:moveTo>
                  <a:lnTo>
                    <a:pt x="1871327" y="0"/>
                  </a:lnTo>
                  <a:lnTo>
                    <a:pt x="1871327" y="90089"/>
                  </a:lnTo>
                  <a:lnTo>
                    <a:pt x="3425865" y="90089"/>
                  </a:lnTo>
                  <a:lnTo>
                    <a:pt x="3425865" y="270089"/>
                  </a:lnTo>
                  <a:lnTo>
                    <a:pt x="1871327" y="270089"/>
                  </a:lnTo>
                  <a:lnTo>
                    <a:pt x="1871327" y="427547"/>
                  </a:lnTo>
                  <a:cubicBezTo>
                    <a:pt x="2156809" y="438659"/>
                    <a:pt x="2415168" y="481953"/>
                    <a:pt x="2487431" y="551123"/>
                  </a:cubicBezTo>
                  <a:cubicBezTo>
                    <a:pt x="2638328" y="637553"/>
                    <a:pt x="2742817" y="987481"/>
                    <a:pt x="2780551" y="1368079"/>
                  </a:cubicBezTo>
                  <a:lnTo>
                    <a:pt x="3165273" y="1400059"/>
                  </a:lnTo>
                  <a:cubicBezTo>
                    <a:pt x="3190861" y="1176596"/>
                    <a:pt x="3364791" y="1004519"/>
                    <a:pt x="3575259" y="1004519"/>
                  </a:cubicBezTo>
                  <a:cubicBezTo>
                    <a:pt x="3804809" y="1004519"/>
                    <a:pt x="3990895" y="1209214"/>
                    <a:pt x="3990895" y="1461719"/>
                  </a:cubicBezTo>
                  <a:cubicBezTo>
                    <a:pt x="3990895" y="1714224"/>
                    <a:pt x="3804809" y="1918919"/>
                    <a:pt x="3575259" y="1918919"/>
                  </a:cubicBezTo>
                  <a:cubicBezTo>
                    <a:pt x="3412624" y="1918919"/>
                    <a:pt x="3271807" y="1816170"/>
                    <a:pt x="3205139" y="1665732"/>
                  </a:cubicBezTo>
                  <a:lnTo>
                    <a:pt x="2796520" y="1795340"/>
                  </a:lnTo>
                  <a:cubicBezTo>
                    <a:pt x="2783205" y="2186453"/>
                    <a:pt x="2688635" y="2514652"/>
                    <a:pt x="2490527" y="2506536"/>
                  </a:cubicBezTo>
                  <a:cubicBezTo>
                    <a:pt x="2438297" y="2531587"/>
                    <a:pt x="2205857" y="2554006"/>
                    <a:pt x="1904505" y="2567479"/>
                  </a:cubicBezTo>
                  <a:lnTo>
                    <a:pt x="1904505" y="2871158"/>
                  </a:lnTo>
                  <a:lnTo>
                    <a:pt x="2689643" y="2871158"/>
                  </a:lnTo>
                  <a:cubicBezTo>
                    <a:pt x="2749296" y="2871158"/>
                    <a:pt x="2797655" y="2919517"/>
                    <a:pt x="2797655" y="2979170"/>
                  </a:cubicBezTo>
                  <a:cubicBezTo>
                    <a:pt x="2797655" y="3038823"/>
                    <a:pt x="2749296" y="3087182"/>
                    <a:pt x="2689643" y="3087182"/>
                  </a:cubicBezTo>
                  <a:lnTo>
                    <a:pt x="457395" y="3087182"/>
                  </a:lnTo>
                  <a:lnTo>
                    <a:pt x="430555" y="3081994"/>
                  </a:lnTo>
                  <a:lnTo>
                    <a:pt x="427761" y="3087182"/>
                  </a:lnTo>
                  <a:lnTo>
                    <a:pt x="366119" y="3053981"/>
                  </a:lnTo>
                  <a:cubicBezTo>
                    <a:pt x="365594" y="3054050"/>
                    <a:pt x="365174" y="3053869"/>
                    <a:pt x="364754" y="3053685"/>
                  </a:cubicBezTo>
                  <a:lnTo>
                    <a:pt x="64754" y="2922467"/>
                  </a:lnTo>
                  <a:cubicBezTo>
                    <a:pt x="10101" y="2898562"/>
                    <a:pt x="-14826" y="2834876"/>
                    <a:pt x="9079" y="2780223"/>
                  </a:cubicBezTo>
                  <a:cubicBezTo>
                    <a:pt x="27008" y="2739232"/>
                    <a:pt x="67313" y="2714963"/>
                    <a:pt x="109402" y="2715476"/>
                  </a:cubicBezTo>
                  <a:cubicBezTo>
                    <a:pt x="123432" y="2715647"/>
                    <a:pt x="137660" y="2718571"/>
                    <a:pt x="151323" y="2724547"/>
                  </a:cubicBezTo>
                  <a:lnTo>
                    <a:pt x="439379" y="2850541"/>
                  </a:lnTo>
                  <a:lnTo>
                    <a:pt x="493513" y="2871158"/>
                  </a:lnTo>
                  <a:lnTo>
                    <a:pt x="921139" y="2871158"/>
                  </a:lnTo>
                  <a:lnTo>
                    <a:pt x="921139" y="2576699"/>
                  </a:lnTo>
                  <a:lnTo>
                    <a:pt x="936415" y="2576699"/>
                  </a:lnTo>
                  <a:cubicBezTo>
                    <a:pt x="497926" y="2565212"/>
                    <a:pt x="127915" y="2527380"/>
                    <a:pt x="86500" y="2449386"/>
                  </a:cubicBezTo>
                  <a:cubicBezTo>
                    <a:pt x="-44935" y="2322713"/>
                    <a:pt x="-80455" y="1751442"/>
                    <a:pt x="377076" y="1584573"/>
                  </a:cubicBezTo>
                  <a:cubicBezTo>
                    <a:pt x="427628" y="1274829"/>
                    <a:pt x="742960" y="651754"/>
                    <a:pt x="991911" y="524245"/>
                  </a:cubicBezTo>
                  <a:cubicBezTo>
                    <a:pt x="1112248" y="450334"/>
                    <a:pt x="1428043" y="418134"/>
                    <a:pt x="1740403" y="422848"/>
                  </a:cubicBezTo>
                  <a:lnTo>
                    <a:pt x="1740403" y="270089"/>
                  </a:lnTo>
                  <a:lnTo>
                    <a:pt x="185865" y="270089"/>
                  </a:lnTo>
                  <a:lnTo>
                    <a:pt x="185865" y="90089"/>
                  </a:lnTo>
                  <a:lnTo>
                    <a:pt x="1740403" y="900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3" name="Rounded Rectangle 8">
              <a:extLst>
                <a:ext uri="{FF2B5EF4-FFF2-40B4-BE49-F238E27FC236}">
                  <a16:creationId xmlns:a16="http://schemas.microsoft.com/office/drawing/2014/main" id="{720365BF-6307-41A7-9330-018B8BFDEE31}"/>
                </a:ext>
              </a:extLst>
            </p:cNvPr>
            <p:cNvSpPr/>
            <p:nvPr/>
          </p:nvSpPr>
          <p:spPr>
            <a:xfrm>
              <a:off x="3935401" y="1256727"/>
              <a:ext cx="262075" cy="197747"/>
            </a:xfrm>
            <a:custGeom>
              <a:avLst/>
              <a:gdLst/>
              <a:ahLst/>
              <a:cxnLst/>
              <a:rect l="l" t="t" r="r" b="b"/>
              <a:pathLst>
                <a:path w="3960440" h="2988329">
                  <a:moveTo>
                    <a:pt x="1906134" y="1614050"/>
                  </a:moveTo>
                  <a:cubicBezTo>
                    <a:pt x="1848735" y="1614050"/>
                    <a:pt x="1802205" y="1659775"/>
                    <a:pt x="1802205" y="1716180"/>
                  </a:cubicBezTo>
                  <a:lnTo>
                    <a:pt x="1802205" y="1952130"/>
                  </a:lnTo>
                  <a:lnTo>
                    <a:pt x="1562097" y="1952130"/>
                  </a:lnTo>
                  <a:cubicBezTo>
                    <a:pt x="1504698" y="1952130"/>
                    <a:pt x="1458167" y="1997855"/>
                    <a:pt x="1458167" y="2054260"/>
                  </a:cubicBezTo>
                  <a:lnTo>
                    <a:pt x="1458167" y="2188080"/>
                  </a:lnTo>
                  <a:cubicBezTo>
                    <a:pt x="1458167" y="2244485"/>
                    <a:pt x="1504698" y="2290210"/>
                    <a:pt x="1562097" y="2290210"/>
                  </a:cubicBezTo>
                  <a:lnTo>
                    <a:pt x="1802205" y="2290210"/>
                  </a:lnTo>
                  <a:lnTo>
                    <a:pt x="1802205" y="2526160"/>
                  </a:lnTo>
                  <a:cubicBezTo>
                    <a:pt x="1802205" y="2582565"/>
                    <a:pt x="1848735" y="2628290"/>
                    <a:pt x="1906134" y="2628290"/>
                  </a:cubicBezTo>
                  <a:lnTo>
                    <a:pt x="2042312" y="2628290"/>
                  </a:lnTo>
                  <a:cubicBezTo>
                    <a:pt x="2099711" y="2628290"/>
                    <a:pt x="2146242" y="2582565"/>
                    <a:pt x="2146242" y="2526160"/>
                  </a:cubicBezTo>
                  <a:lnTo>
                    <a:pt x="2146242" y="2290210"/>
                  </a:lnTo>
                  <a:lnTo>
                    <a:pt x="2386349" y="2290210"/>
                  </a:lnTo>
                  <a:cubicBezTo>
                    <a:pt x="2443749" y="2290210"/>
                    <a:pt x="2490279" y="2244485"/>
                    <a:pt x="2490279" y="2188080"/>
                  </a:cubicBezTo>
                  <a:lnTo>
                    <a:pt x="2490279" y="2054260"/>
                  </a:lnTo>
                  <a:cubicBezTo>
                    <a:pt x="2490279" y="1997855"/>
                    <a:pt x="2443749" y="1952130"/>
                    <a:pt x="2386349" y="1952130"/>
                  </a:cubicBezTo>
                  <a:lnTo>
                    <a:pt x="2146242" y="1952130"/>
                  </a:lnTo>
                  <a:lnTo>
                    <a:pt x="2146242" y="1716180"/>
                  </a:lnTo>
                  <a:cubicBezTo>
                    <a:pt x="2146242" y="1659775"/>
                    <a:pt x="2099711" y="1614050"/>
                    <a:pt x="2042312" y="1614050"/>
                  </a:cubicBezTo>
                  <a:close/>
                  <a:moveTo>
                    <a:pt x="0" y="1368149"/>
                  </a:moveTo>
                  <a:lnTo>
                    <a:pt x="3960440" y="1368149"/>
                  </a:lnTo>
                  <a:lnTo>
                    <a:pt x="3960440" y="2489988"/>
                  </a:lnTo>
                  <a:cubicBezTo>
                    <a:pt x="3960440" y="2765214"/>
                    <a:pt x="3737325" y="2988329"/>
                    <a:pt x="3462099" y="2988329"/>
                  </a:cubicBezTo>
                  <a:lnTo>
                    <a:pt x="498341" y="2988329"/>
                  </a:lnTo>
                  <a:cubicBezTo>
                    <a:pt x="223115" y="2988329"/>
                    <a:pt x="0" y="2765214"/>
                    <a:pt x="0" y="2489988"/>
                  </a:cubicBezTo>
                  <a:close/>
                  <a:moveTo>
                    <a:pt x="1399199" y="277487"/>
                  </a:moveTo>
                  <a:cubicBezTo>
                    <a:pt x="1340514" y="277487"/>
                    <a:pt x="1292941" y="325060"/>
                    <a:pt x="1292941" y="383745"/>
                  </a:cubicBezTo>
                  <a:lnTo>
                    <a:pt x="1292941" y="684073"/>
                  </a:lnTo>
                  <a:lnTo>
                    <a:pt x="2667496" y="684073"/>
                  </a:lnTo>
                  <a:lnTo>
                    <a:pt x="2667496" y="383745"/>
                  </a:lnTo>
                  <a:cubicBezTo>
                    <a:pt x="2667496" y="325060"/>
                    <a:pt x="2619923" y="277487"/>
                    <a:pt x="2561238" y="277487"/>
                  </a:cubicBezTo>
                  <a:close/>
                  <a:moveTo>
                    <a:pt x="1139543" y="0"/>
                  </a:moveTo>
                  <a:lnTo>
                    <a:pt x="2820896" y="0"/>
                  </a:lnTo>
                  <a:cubicBezTo>
                    <a:pt x="2920320" y="0"/>
                    <a:pt x="3000919" y="80599"/>
                    <a:pt x="3000919" y="180023"/>
                  </a:cubicBezTo>
                  <a:lnTo>
                    <a:pt x="3000919" y="684073"/>
                  </a:lnTo>
                  <a:lnTo>
                    <a:pt x="3462099" y="684073"/>
                  </a:lnTo>
                  <a:cubicBezTo>
                    <a:pt x="3727111" y="684073"/>
                    <a:pt x="3943808" y="890935"/>
                    <a:pt x="3957387" y="1152125"/>
                  </a:cubicBezTo>
                  <a:lnTo>
                    <a:pt x="3053" y="1152125"/>
                  </a:lnTo>
                  <a:cubicBezTo>
                    <a:pt x="16632" y="890935"/>
                    <a:pt x="233329" y="684073"/>
                    <a:pt x="498341" y="684073"/>
                  </a:cubicBezTo>
                  <a:lnTo>
                    <a:pt x="959520" y="684073"/>
                  </a:lnTo>
                  <a:lnTo>
                    <a:pt x="959520" y="180023"/>
                  </a:lnTo>
                  <a:cubicBezTo>
                    <a:pt x="959520" y="80599"/>
                    <a:pt x="1040119" y="0"/>
                    <a:pt x="11395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B15E2DC8-ED70-42B6-AAF5-61001F2C3C00}"/>
              </a:ext>
            </a:extLst>
          </p:cNvPr>
          <p:cNvSpPr/>
          <p:nvPr/>
        </p:nvSpPr>
        <p:spPr>
          <a:xfrm>
            <a:off x="5629928" y="6221558"/>
            <a:ext cx="948541" cy="310325"/>
          </a:xfrm>
          <a:prstGeom prst="ellipse">
            <a:avLst/>
          </a:prstGeom>
          <a:solidFill>
            <a:schemeClr val="tx1">
              <a:lumMod val="75000"/>
              <a:lumOff val="25000"/>
              <a:alpha val="58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74AF78D-8C97-46F6-A0B3-AD78C7AEE923}"/>
              </a:ext>
            </a:extLst>
          </p:cNvPr>
          <p:cNvGrpSpPr/>
          <p:nvPr/>
        </p:nvGrpSpPr>
        <p:grpSpPr>
          <a:xfrm>
            <a:off x="922134" y="4592408"/>
            <a:ext cx="3555810" cy="1477328"/>
            <a:chOff x="5375474" y="2822446"/>
            <a:chExt cx="3312368" cy="1477328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75D565F-FF8A-4909-B038-F2C9EAA427D0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A24221D-BB5C-4ED7-B036-6F62E499171C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64DA48A-D15D-42E0-8BE6-3F8B2CFFF99B}"/>
              </a:ext>
            </a:extLst>
          </p:cNvPr>
          <p:cNvGrpSpPr/>
          <p:nvPr/>
        </p:nvGrpSpPr>
        <p:grpSpPr>
          <a:xfrm>
            <a:off x="7710689" y="1837340"/>
            <a:ext cx="3606423" cy="1477328"/>
            <a:chOff x="5375474" y="2822446"/>
            <a:chExt cx="3312368" cy="1477328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3E0240B-DF67-4259-BC4B-1FD270C2F6DF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BFCC6DD-1152-4F6E-A94E-C2CBD5F932B4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4893</TotalTime>
  <Words>5083</Words>
  <Application>Microsoft Office PowerPoint</Application>
  <PresentationFormat>Widescreen</PresentationFormat>
  <Paragraphs>559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 </cp:lastModifiedBy>
  <cp:revision>68</cp:revision>
  <dcterms:created xsi:type="dcterms:W3CDTF">2020-01-20T05:08:25Z</dcterms:created>
  <dcterms:modified xsi:type="dcterms:W3CDTF">2020-11-04T02:52:15Z</dcterms:modified>
</cp:coreProperties>
</file>