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69" r:id="rId4"/>
    <p:sldId id="268" r:id="rId5"/>
    <p:sldId id="270" r:id="rId6"/>
    <p:sldId id="272" r:id="rId7"/>
    <p:sldId id="271" r:id="rId8"/>
    <p:sldId id="27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55" y="2030730"/>
            <a:ext cx="7766685" cy="246126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Đồ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nhóm</a:t>
            </a:r>
            <a:r>
              <a:rPr lang="en-US" dirty="0" smtClean="0">
                <a:solidFill>
                  <a:srgbClr val="FF0000"/>
                </a:solidFill>
              </a:rPr>
              <a:t> 27: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Tour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LẬP TRÌNH DI ĐỘNG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297" y="4654718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Thành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viên</a:t>
            </a:r>
            <a:r>
              <a:rPr lang="en-US" sz="2000" b="1" dirty="0" smtClean="0"/>
              <a:t>: </a:t>
            </a:r>
          </a:p>
          <a:p>
            <a:r>
              <a:rPr lang="en-US" sz="2000" b="1" dirty="0" err="1" smtClean="0"/>
              <a:t>Nguyễn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Thế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Kiệt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5" y="339725"/>
            <a:ext cx="8162290" cy="177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 đồ án: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app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smtClean="0"/>
              <a:t>tour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smtClean="0"/>
              <a:t>tour,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hang,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,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 </a:t>
            </a:r>
            <a:r>
              <a:rPr lang="en-US" dirty="0" err="1" smtClean="0"/>
              <a:t>đặt</a:t>
            </a:r>
            <a:r>
              <a:rPr lang="en-US" dirty="0" smtClean="0"/>
              <a:t> tour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1:Màn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4748" y="1995126"/>
            <a:ext cx="2264490" cy="3881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Màn hình 2: Home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3461" y="1419498"/>
            <a:ext cx="2860161" cy="4622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64" y="1349828"/>
            <a:ext cx="3104470" cy="469219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3:Quản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6561" y="1825625"/>
            <a:ext cx="2683172" cy="3881437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89067" y="1878013"/>
            <a:ext cx="2616875" cy="3881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804334" y="736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smtClean="0"/>
              <a:t>4:Quản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smtClean="0"/>
              <a:t>Tour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1189" y="1759994"/>
            <a:ext cx="2445018" cy="444050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54569" y="1759995"/>
            <a:ext cx="2678940" cy="464080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smtClean="0"/>
              <a:t>5: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6591" y="2160588"/>
            <a:ext cx="2305605" cy="388143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1188" y="2160588"/>
            <a:ext cx="2612092" cy="3881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smtClean="0"/>
              <a:t>6: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6337" y="2160588"/>
            <a:ext cx="2586114" cy="388143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4456" y="1930400"/>
            <a:ext cx="2722664" cy="411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4" y="284289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Cám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ơn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các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bạn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đã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lắng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nghe</a:t>
            </a:r>
            <a:r>
              <a:rPr lang="en-US" sz="4800" dirty="0" smtClean="0">
                <a:solidFill>
                  <a:srgbClr val="FF0000"/>
                </a:solidFill>
              </a:rPr>
              <a:t>!!!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115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Đồ án nhóm 27: Quản lý Tour LẬP TRÌNH DI ĐỘNG 2</vt:lpstr>
      <vt:lpstr>Mục tiêu đồ án:</vt:lpstr>
      <vt:lpstr>Màn hình 1:Màn hình khởi động </vt:lpstr>
      <vt:lpstr>Màn hình 2: Home</vt:lpstr>
      <vt:lpstr>Màn hình 3:Quản lý Khách hàng</vt:lpstr>
      <vt:lpstr>PowerPoint Presentation</vt:lpstr>
      <vt:lpstr>Màn hình 5: Phiếu Đăng Ký.</vt:lpstr>
      <vt:lpstr>Màn hình 6: Chi Tiết Phiếu Đăng Ký.</vt:lpstr>
      <vt:lpstr>Cám ơn các bạn đã lắng nghe!!!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nhóm 5 LẬP TRÌNH DI ĐỘNG 2</dc:title>
  <dc:creator>nguyen khoi nguyen</dc:creator>
  <cp:lastModifiedBy>Windows User</cp:lastModifiedBy>
  <cp:revision>12</cp:revision>
  <dcterms:created xsi:type="dcterms:W3CDTF">2020-08-05T06:23:00Z</dcterms:created>
  <dcterms:modified xsi:type="dcterms:W3CDTF">2020-08-11T14:46:01Z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1033-11.2.0.9620</vt:lpwstr>
  </property>
</Properties>
</file>