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93" r:id="rId4"/>
    <p:sldId id="276" r:id="rId5"/>
    <p:sldId id="279" r:id="rId6"/>
    <p:sldId id="289" r:id="rId7"/>
    <p:sldId id="290" r:id="rId8"/>
    <p:sldId id="291" r:id="rId9"/>
    <p:sldId id="280" r:id="rId10"/>
    <p:sldId id="296" r:id="rId11"/>
    <p:sldId id="294" r:id="rId12"/>
    <p:sldId id="295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2898" userDrawn="1">
          <p15:clr>
            <a:srgbClr val="A4A3A4"/>
          </p15:clr>
        </p15:guide>
        <p15:guide id="3" pos="5634" userDrawn="1">
          <p15:clr>
            <a:srgbClr val="A4A3A4"/>
          </p15:clr>
        </p15:guide>
        <p15:guide id="4" pos="10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1506" y="114"/>
      </p:cViewPr>
      <p:guideLst>
        <p:guide orient="horz" pos="2328"/>
        <p:guide pos="2898"/>
        <p:guide pos="5634"/>
        <p:guide pos="108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3689" y="3038066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63393" y="2166189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27ADA4-B527-430E-B241-17D6326D8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79" y="2359773"/>
            <a:ext cx="9144000" cy="16273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BÁN NÔNG SẢN BẰNG CÔNG NGHỆ ASP.NET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41A97D1-D6F4-43BF-82AB-410E37A3E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198" y="4993589"/>
            <a:ext cx="6568580" cy="142560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GV h</a:t>
            </a:r>
            <a:r>
              <a:rPr lang="vi-VN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ớng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dẫn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		TS. Phạm Văn Hà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Sinh viên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	Nguyễn Thế Quyền</a:t>
            </a:r>
          </a:p>
          <a:p>
            <a:pPr algn="just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Mã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		1041260188</a:t>
            </a:r>
          </a:p>
          <a:p>
            <a:pPr algn="just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Lớp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				ĐH CNTT1_K10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1E0A67AD-76D0-4C69-91E0-0B6CBE9D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2218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41F9DBC-D392-4443-B169-D2D17F79CA08}"/>
              </a:ext>
            </a:extLst>
          </p:cNvPr>
          <p:cNvSpPr txBox="1">
            <a:spLocks/>
          </p:cNvSpPr>
          <p:nvPr/>
        </p:nvSpPr>
        <p:spPr>
          <a:xfrm>
            <a:off x="1122219" y="0"/>
            <a:ext cx="7871793" cy="91064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ỜNG ĐẠI HỌC CÔNG NGHIỆP HÀ NỘI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Khoa công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D506C-50B0-445B-B44C-EB080744973E}"/>
              </a:ext>
            </a:extLst>
          </p:cNvPr>
          <p:cNvSpPr/>
          <p:nvPr/>
        </p:nvSpPr>
        <p:spPr>
          <a:xfrm>
            <a:off x="1588362" y="1520187"/>
            <a:ext cx="5967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TỐT NGHIỆP ĐẠI HỌC</a:t>
            </a:r>
            <a:endParaRPr lang="en-US" sz="3200" dirty="0">
              <a:solidFill>
                <a:schemeClr val="accent4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6270" y="416673"/>
            <a:ext cx="88011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3: KẾT QUẢ ĐẠT Đ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29C4B36-911D-48C4-B854-20A9CD8A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416299"/>
            <a:ext cx="3443943" cy="2518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B667E6-A7FB-4A66-9CC1-624B7337B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90" y="1416299"/>
            <a:ext cx="4130628" cy="2518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B077F2-66AA-47AB-B5DE-775296A0E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33" y="4259556"/>
            <a:ext cx="8670285" cy="22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0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6270" y="416673"/>
            <a:ext cx="88011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PHÁT TRIỂN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áº¿t quáº£ hÃ¬nh áº£nh cho kafka">
            <a:extLst>
              <a:ext uri="{FF2B5EF4-FFF2-40B4-BE49-F238E27FC236}">
                <a16:creationId xmlns:a16="http://schemas.microsoft.com/office/drawing/2014/main" id="{B8F0942E-105C-43B3-8247-9B312C8C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0" y="3771990"/>
            <a:ext cx="2807793" cy="250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Elasticsearch">
            <a:extLst>
              <a:ext uri="{FF2B5EF4-FFF2-40B4-BE49-F238E27FC236}">
                <a16:creationId xmlns:a16="http://schemas.microsoft.com/office/drawing/2014/main" id="{9884BBE1-674D-40A8-84A8-3421148F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378"/>
            <a:ext cx="4117764" cy="173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Ã¬nh áº£nh cÃ³ liÃªn quan">
            <a:extLst>
              <a:ext uri="{FF2B5EF4-FFF2-40B4-BE49-F238E27FC236}">
                <a16:creationId xmlns:a16="http://schemas.microsoft.com/office/drawing/2014/main" id="{75F8CE28-0AA9-45E4-A42F-8FE95197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3" y="1694375"/>
            <a:ext cx="3338740" cy="20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3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6270" y="416673"/>
            <a:ext cx="88011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43943" y="2015301"/>
            <a:ext cx="2656115" cy="2827399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55052"/>
            <a:ext cx="6858000" cy="747897"/>
          </a:xfrm>
        </p:spPr>
        <p:txBody>
          <a:bodyPr vert="horz" lIns="0" tIns="0" rIns="0" bIns="0" rtlCol="0" anchor="ctr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  <a:endParaRPr lang="en-US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891" y="350453"/>
            <a:ext cx="88011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18357" y="3342152"/>
            <a:ext cx="4129385" cy="145102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1287" y="3342150"/>
            <a:ext cx="4129385" cy="145102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555732" y="3296406"/>
            <a:ext cx="4129384" cy="145102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585798" y="2845219"/>
            <a:ext cx="10287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311630" y="2856308"/>
            <a:ext cx="10287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106074" y="2767670"/>
            <a:ext cx="10287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636997" y="3159352"/>
            <a:ext cx="1088943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các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mới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004650" y="3113608"/>
            <a:ext cx="1314032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1F99C9-5F4D-475A-899B-916A29B268DC}"/>
              </a:ext>
            </a:extLst>
          </p:cNvPr>
          <p:cNvSpPr/>
          <p:nvPr/>
        </p:nvSpPr>
        <p:spPr>
          <a:xfrm>
            <a:off x="2352872" y="3190922"/>
            <a:ext cx="1125174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E98F091-6143-4123-A620-CC09B769C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372323" y="3342149"/>
            <a:ext cx="4129385" cy="145102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833FC4-260C-4061-80E1-EC180DA28C3A}"/>
              </a:ext>
            </a:extLst>
          </p:cNvPr>
          <p:cNvSpPr/>
          <p:nvPr/>
        </p:nvSpPr>
        <p:spPr>
          <a:xfrm>
            <a:off x="5954575" y="2845219"/>
            <a:ext cx="112517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8B583182-8C1E-44AB-BCDA-49D06596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66423" y="3342149"/>
            <a:ext cx="4129384" cy="145102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254D7A-6E97-446C-BB28-285643914337}"/>
              </a:ext>
            </a:extLst>
          </p:cNvPr>
          <p:cNvSpPr/>
          <p:nvPr/>
        </p:nvSpPr>
        <p:spPr>
          <a:xfrm>
            <a:off x="7528093" y="2934254"/>
            <a:ext cx="1314032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" grpId="0"/>
      <p:bldP spid="47" grpId="0"/>
      <p:bldP spid="48" grpId="0"/>
      <p:bldP spid="51" grpId="0"/>
      <p:bldP spid="53" grpId="0"/>
      <p:bldP spid="38" grpId="0"/>
      <p:bldP spid="18" grpId="0" animBg="1"/>
      <p:bldP spid="20" grpId="0"/>
      <p:bldP spid="21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205579" y="1114876"/>
            <a:ext cx="287375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 SÁT HỆ THỐNG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Z3BDKiB-JCSnjDYypJ9P4jPFmdqLQsryLos7BS6gM6bHxNdYR1VXhLJm2dUWuyTkn7X8Gil0SHAZjH57_Sm-StgAhQgV6ooRBXPV38vsoQtx4xQJkH03iUPznwcHGS_qJoUq_HRUEVI-2IkGURopELv4VVOiC30CodW5YaGjWbxrSdJppsJyc8atDX81fjlNmsXVVOCUdd53apRO1wxdAfVOg3EWO2OCzF92jiZLeXS0tU09uKXyl3I59be9ZTLtsx0vFYGhqSkyv0pq_JeHd4axFxzdGhtj_azlk-hCODWlexy7gCFOE2KSTDtb9tGXExHlu42iH26Lgsmd1qboBvYd35GLeG9mlbUTxmOoan5lH7GwEV175Qf9XQcSI-f6WkM-cmfgtyfDcbMDsczq-ZEuN7rLMBdHEy3GF3GIKbm40NI7DI5AYK0A3AwjvAKsRIPF6sZelDA6k2rW4zqzbpPKjQW30Ei7Pj8zCmOMPWMjqAt2c2DMMjMugebX4pwXeUgd3tC8UL02LMyAdEsP6ip7Trhwg7gjhUnewGFLIDBzxhq3G7iPWU4kcrzjx6ujU7uA6nzYge1zvWGBBi6tybNHaExDm0r8t2hm48Hawgw2MyhNPUxO1NjzgtMrs9ZUmz5JOwnZiYnVRjhkiP8V3H4Fnavt3yE=w703-h937-no">
            <a:extLst>
              <a:ext uri="{FF2B5EF4-FFF2-40B4-BE49-F238E27FC236}">
                <a16:creationId xmlns:a16="http://schemas.microsoft.com/office/drawing/2014/main" id="{72B6CA09-FBE1-426C-B980-B16229A6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49" y="1761688"/>
            <a:ext cx="3947544" cy="250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CMGsik_-_POguN0LlW5spu64WtnQbX2AVIadCm3PDsNDEz1Hfz3Md3raLF7ZTWOUwSSxyBZeeCEDHuGiok5bMeQjZWglvhDA0D7jXeZPxo9OI4iHtPflCDWVfldwlw-Vt7dY4L5ZdBaHZWEhOdic8itEDy2lprSXPRqC-nDWJucVl5hdBTXpwF7Vh6NWkB7hunCdonPuBhUPZLDAGdYvy2NlpvWJg4x1YCR5iRsffHbCKlBeNK1HTyVH9kqTKaZmyXXrN8q_3CD9i7ZmiSamawIg-QgnL_-pEnpoXW0X3j4xpe-qYv2o8_ydmbchZwKZadhmpGSSdBBCpxhUWvbfvzppErp_27DXB3PMNRyByLoMYmOPX97U191gGuHX1BxfOvOG2MC-2rcJMHMamP9apP-euc7Z5Ssi3z4WNdLl-b9fxy8ja4cAOsbZ0AZCuerrT3ENnJLYiTURobhQsHRXN1R_tY0mqFJCxd9n-Rnq9dUsCJ_Su9rDsHl2XH23iQhWyiiR8PzZaDIRa6WWmKUtiyagpeRyq1vLy6OXm4CJQyQIxXVfrHfug-JQP8LJLnmx9RKi-fKNjLYRxYoGE-4DgBwKW0PJ7a2KE2ejvcJFQxTCgOGCv-kL3lM1rpCj0vDgKugjyfoKlNdq12x21IczjkY4FCiT6Zs=w1250-h937-no">
            <a:extLst>
              <a:ext uri="{FF2B5EF4-FFF2-40B4-BE49-F238E27FC236}">
                <a16:creationId xmlns:a16="http://schemas.microsoft.com/office/drawing/2014/main" id="{A57CF8CC-B9A0-41DA-BC09-B9B9A5B9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49" y="4533801"/>
            <a:ext cx="3947544" cy="196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Äáº·t váº¥n Äá»">
            <a:extLst>
              <a:ext uri="{FF2B5EF4-FFF2-40B4-BE49-F238E27FC236}">
                <a16:creationId xmlns:a16="http://schemas.microsoft.com/office/drawing/2014/main" id="{F4001E12-0F48-45D7-BBAD-449BD850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5" y="1764146"/>
            <a:ext cx="4517994" cy="47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CEE2C-1610-45A3-BC4B-E58AD62F9151}"/>
              </a:ext>
            </a:extLst>
          </p:cNvPr>
          <p:cNvSpPr txBox="1"/>
          <p:nvPr/>
        </p:nvSpPr>
        <p:spPr>
          <a:xfrm>
            <a:off x="-525491" y="1375311"/>
            <a:ext cx="30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đề?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2B575F-9601-4ACE-9614-29769378D0BE}"/>
              </a:ext>
            </a:extLst>
          </p:cNvPr>
          <p:cNvSpPr txBox="1">
            <a:spLocks/>
          </p:cNvSpPr>
          <p:nvPr/>
        </p:nvSpPr>
        <p:spPr>
          <a:xfrm>
            <a:off x="0" y="238261"/>
            <a:ext cx="913447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1: KHẢO SÁT HỆ THỐNG VÀ TÌM HIỂU CÁC NỀN TẢNG CÔNG NGHỆ MỚI HIỆN NAY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656066" y="1249424"/>
            <a:ext cx="14879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0" y="1249424"/>
            <a:ext cx="20014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B04269-6BB3-4BF2-82FF-30FD8B58AA30}"/>
              </a:ext>
            </a:extLst>
          </p:cNvPr>
          <p:cNvSpPr/>
          <p:nvPr/>
        </p:nvSpPr>
        <p:spPr>
          <a:xfrm>
            <a:off x="2001441" y="1049369"/>
            <a:ext cx="5654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NỀN TẢNG CÔNG NGHỆ MỚI HIỆN NAY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640E0B-566F-4BF3-9535-20203748C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3719" y="2147887"/>
            <a:ext cx="2976563" cy="297656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DBC072-E702-42CC-A4DD-F1CE4CC95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746" y="2709845"/>
            <a:ext cx="2033543" cy="19332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Agricultural</a:t>
            </a:r>
          </a:p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250CCC-995F-4ECC-8088-72313A66B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7794" y="2067658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ASP.NET CORE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0D240A-2E87-4AD8-832F-3FDC9679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1993106"/>
            <a:ext cx="704850" cy="7048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EB46FA-1407-4549-A32C-8BA65B1D9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769" y="3358296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2CF9E5-81B9-4190-8BF6-4749844B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7698" y="3283744"/>
            <a:ext cx="704850" cy="704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79E5D3-92E8-431D-ACDF-E3ADFE282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7794" y="4723484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Json Web Token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2428A8-0078-42A9-94DC-94A64ED9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4648932"/>
            <a:ext cx="704850" cy="7048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953824-E308-41DC-B2F2-D2A630B85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626" y="2067658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12DBE-B897-4DB0-9092-F9BE455F5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4700" y="1993106"/>
            <a:ext cx="704850" cy="704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0641C7-E7F8-486B-BCCB-9204FC21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651" y="3358296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 API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BAC504-6111-4092-8AC0-14DAE58D0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52725" y="3283744"/>
            <a:ext cx="704850" cy="7048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3CD735-91DD-4C27-90B1-9FF256E1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626" y="4723484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Boostrap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74C3BA-6FEC-4597-B87D-0FC42BFD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4700" y="4648932"/>
            <a:ext cx="704850" cy="704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Káº¿t quáº£ hÃ¬nh áº£nh cho asp.net core">
            <a:extLst>
              <a:ext uri="{FF2B5EF4-FFF2-40B4-BE49-F238E27FC236}">
                <a16:creationId xmlns:a16="http://schemas.microsoft.com/office/drawing/2014/main" id="{317CE2DF-E2A8-4192-BBAD-60D2EEF8C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002161"/>
            <a:ext cx="704850" cy="63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áº¿t quáº£ hÃ¬nh áº£nh cho Web api">
            <a:extLst>
              <a:ext uri="{FF2B5EF4-FFF2-40B4-BE49-F238E27FC236}">
                <a16:creationId xmlns:a16="http://schemas.microsoft.com/office/drawing/2014/main" id="{23D0D2C7-C2CD-4CC6-B738-15B71A4B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02" y="3421054"/>
            <a:ext cx="420498" cy="4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Káº¿t quáº£ hÃ¬nh áº£nh cho LinQ">
            <a:extLst>
              <a:ext uri="{FF2B5EF4-FFF2-40B4-BE49-F238E27FC236}">
                <a16:creationId xmlns:a16="http://schemas.microsoft.com/office/drawing/2014/main" id="{EF9D0E76-8EC6-4966-80DD-D65F88AE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35" y="3453528"/>
            <a:ext cx="347118" cy="3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Ã¬nh áº£nh cÃ³ liÃªn quan">
            <a:extLst>
              <a:ext uri="{FF2B5EF4-FFF2-40B4-BE49-F238E27FC236}">
                <a16:creationId xmlns:a16="http://schemas.microsoft.com/office/drawing/2014/main" id="{7C3BE4B2-84AD-4608-9052-330F6B0A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1" y="4780339"/>
            <a:ext cx="479943" cy="44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Ã¬nh áº£nh cÃ³ liÃªn quan">
            <a:extLst>
              <a:ext uri="{FF2B5EF4-FFF2-40B4-BE49-F238E27FC236}">
                <a16:creationId xmlns:a16="http://schemas.microsoft.com/office/drawing/2014/main" id="{6801D26F-F710-45EB-ACB5-3818DE95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32" y="4788290"/>
            <a:ext cx="467185" cy="42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7290BB78-E803-4B1E-A515-507EED2746CB}"/>
              </a:ext>
            </a:extLst>
          </p:cNvPr>
          <p:cNvSpPr txBox="1">
            <a:spLocks/>
          </p:cNvSpPr>
          <p:nvPr/>
        </p:nvSpPr>
        <p:spPr>
          <a:xfrm>
            <a:off x="0" y="238261"/>
            <a:ext cx="913447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1: KHẢO SÁT HỆ THỐNG VÀ TÌM HIỂU CÁC NỀN TẢNG CÔNG NGHỆ MỚI HIỆN NAY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224306"/>
            <a:ext cx="9144001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2: PHÂN TÍCH VÀ THIẾT KẾ HỆ THỐNG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B15B6D-F301-4ED4-B7C7-E4C6AC41414B}"/>
              </a:ext>
            </a:extLst>
          </p:cNvPr>
          <p:cNvSpPr txBox="1"/>
          <p:nvPr/>
        </p:nvSpPr>
        <p:spPr>
          <a:xfrm>
            <a:off x="117446" y="1015067"/>
            <a:ext cx="786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C:\Users\thequ\OneDrive\Máy tính\Untitled Diagram (2).png">
            <a:extLst>
              <a:ext uri="{FF2B5EF4-FFF2-40B4-BE49-F238E27FC236}">
                <a16:creationId xmlns:a16="http://schemas.microsoft.com/office/drawing/2014/main" id="{501F4CC6-BA5D-4593-B1D2-0874768381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6" y="1773713"/>
            <a:ext cx="8883941" cy="4859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224306"/>
            <a:ext cx="9144001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2: PHÂN TÍCH VÀ THIẾT KẾ HỆ THỐNG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B15B6D-F301-4ED4-B7C7-E4C6AC41414B}"/>
              </a:ext>
            </a:extLst>
          </p:cNvPr>
          <p:cNvSpPr txBox="1"/>
          <p:nvPr/>
        </p:nvSpPr>
        <p:spPr>
          <a:xfrm>
            <a:off x="117446" y="1015067"/>
            <a:ext cx="786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9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ADC1C-49B6-4ED6-8110-838216A6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224306"/>
            <a:ext cx="9144001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2: PHÂN TÍCH VÀ THIẾT KẾ HỆ THỐNG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B15B6D-F301-4ED4-B7C7-E4C6AC41414B}"/>
              </a:ext>
            </a:extLst>
          </p:cNvPr>
          <p:cNvSpPr txBox="1"/>
          <p:nvPr/>
        </p:nvSpPr>
        <p:spPr>
          <a:xfrm>
            <a:off x="117446" y="1015067"/>
            <a:ext cx="786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A41B9-1822-4F6D-9840-D60F65F703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501" y="1538287"/>
            <a:ext cx="3959385" cy="2319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EF31F-0B47-44AF-B005-A1553CE849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6113" y="1544580"/>
            <a:ext cx="4090716" cy="2314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094C04-9CC6-4DE1-AB2D-2D51E06E23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4501" y="4023925"/>
            <a:ext cx="3959385" cy="2591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B11675-3127-4A6E-84B3-916C449435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6114" y="4043507"/>
            <a:ext cx="4090716" cy="25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1" y="871383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7191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901EBEA-9A4C-473F-B356-AE9055F0A8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797" y="1694378"/>
            <a:ext cx="3877754" cy="2474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4BDF0-1458-4A91-899A-BCC51E59B6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5106" y="1694378"/>
            <a:ext cx="4364097" cy="2474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21CBB-EE23-46A3-B66C-D5C4DF7973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4798" y="4379053"/>
            <a:ext cx="3877754" cy="224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C63DCA-D742-4561-A09C-69569EDE2F0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05107" y="4379052"/>
            <a:ext cx="4364096" cy="224824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D4AFD7F-48DE-4234-AD98-52B445B5A6EA}"/>
              </a:ext>
            </a:extLst>
          </p:cNvPr>
          <p:cNvSpPr txBox="1">
            <a:spLocks/>
          </p:cNvSpPr>
          <p:nvPr/>
        </p:nvSpPr>
        <p:spPr>
          <a:xfrm>
            <a:off x="-1" y="224306"/>
            <a:ext cx="9144001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2: PHÂN TÍCH VÀ THIẾT KẾ HỆ THỐNG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410CC-744C-4C25-B95C-BB4FEA6DDD1B}"/>
              </a:ext>
            </a:extLst>
          </p:cNvPr>
          <p:cNvSpPr txBox="1"/>
          <p:nvPr/>
        </p:nvSpPr>
        <p:spPr>
          <a:xfrm>
            <a:off x="-1" y="1021003"/>
            <a:ext cx="786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283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Wingdings</vt:lpstr>
      <vt:lpstr>Office Theme</vt:lpstr>
      <vt:lpstr>XÂY DỰNG WEBSITE BÁN NÔNG SẢN BẰNG CÔNG NGHỆ ASP.NET</vt:lpstr>
      <vt:lpstr>Project analysis slide 3</vt:lpstr>
      <vt:lpstr>Project analysis slide 2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Project analysis slide 6</vt:lpstr>
      <vt:lpstr>Project analysis slide 6</vt:lpstr>
      <vt:lpstr>Project analysis slide 6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2019-04-01T14:16:18Z</dcterms:created>
  <dcterms:modified xsi:type="dcterms:W3CDTF">2019-04-04T10:54:02Z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