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14"/>
  </p:notesMasterIdLst>
  <p:sldIdLst>
    <p:sldId id="256" r:id="rId2"/>
    <p:sldId id="257" r:id="rId3"/>
    <p:sldId id="344" r:id="rId4"/>
    <p:sldId id="346" r:id="rId5"/>
    <p:sldId id="347" r:id="rId6"/>
    <p:sldId id="348" r:id="rId7"/>
    <p:sldId id="349" r:id="rId8"/>
    <p:sldId id="350" r:id="rId9"/>
    <p:sldId id="351" r:id="rId10"/>
    <p:sldId id="352" r:id="rId11"/>
    <p:sldId id="353" r:id="rId12"/>
    <p:sldId id="260" r:id="rId13"/>
  </p:sldIdLst>
  <p:sldSz cx="10058400" cy="7772400"/>
  <p:notesSz cx="6858000" cy="9144000"/>
  <p:embeddedFontLst>
    <p:embeddedFont>
      <p:font typeface="Calibri" pitchFamily="34" charset="0"/>
      <p:regular r:id="rId15"/>
      <p:bold r:id="rId16"/>
      <p:italic r:id="rId17"/>
      <p:boldItalic r:id="rId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3" d="100"/>
          <a:sy n="73" d="100"/>
        </p:scale>
        <p:origin x="-858" y="-540"/>
      </p:cViewPr>
      <p:guideLst>
        <p:guide orient="horz" pos="2448"/>
        <p:guide pos="316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1.fntdata"/><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13BD1CA-09A0-4B33-ACDD-298B1FF93DA9}" type="doc">
      <dgm:prSet loTypeId="urn:microsoft.com/office/officeart/2008/layout/VerticalCurvedList" loCatId="list" qsTypeId="urn:microsoft.com/office/officeart/2005/8/quickstyle/simple1" qsCatId="simple" csTypeId="urn:microsoft.com/office/officeart/2005/8/colors/colorful2" csCatId="colorful" phldr="1"/>
      <dgm:spPr/>
      <dgm:t>
        <a:bodyPr/>
        <a:lstStyle/>
        <a:p>
          <a:endParaRPr lang="en-US"/>
        </a:p>
      </dgm:t>
    </dgm:pt>
    <dgm:pt modelId="{2DC5C7D7-12AB-42AA-AE8A-E823740657D3}">
      <dgm:prSet phldrT="[Text]" custT="1"/>
      <dgm:spPr/>
      <dgm:t>
        <a:bodyPr/>
        <a:lstStyle/>
        <a:p>
          <a:r>
            <a:rPr lang="en-US" sz="2800" dirty="0" err="1" smtClean="0"/>
            <a:t>Tìm</a:t>
          </a:r>
          <a:r>
            <a:rPr lang="en-US" sz="2800" dirty="0" smtClean="0"/>
            <a:t> </a:t>
          </a:r>
          <a:r>
            <a:rPr lang="en-US" sz="2800" dirty="0" err="1" smtClean="0"/>
            <a:t>hiểu</a:t>
          </a:r>
          <a:r>
            <a:rPr lang="en-US" sz="2800" dirty="0" smtClean="0"/>
            <a:t> </a:t>
          </a:r>
          <a:r>
            <a:rPr lang="en-US" sz="2800" dirty="0" smtClean="0"/>
            <a:t>services </a:t>
          </a:r>
          <a:r>
            <a:rPr lang="en-US" sz="2800" dirty="0" err="1" smtClean="0"/>
            <a:t>trong</a:t>
          </a:r>
          <a:r>
            <a:rPr lang="en-US" sz="2800" dirty="0" smtClean="0"/>
            <a:t> </a:t>
          </a:r>
          <a:r>
            <a:rPr lang="en-US" sz="2800" dirty="0" smtClean="0"/>
            <a:t>Angular JS</a:t>
          </a:r>
          <a:endParaRPr lang="en-US" sz="2800" dirty="0"/>
        </a:p>
      </dgm:t>
    </dgm:pt>
    <dgm:pt modelId="{7E9F1C0D-41F9-461D-B1EA-16DFEAC57F23}" type="parTrans" cxnId="{FE13B025-76D0-400B-836F-CDD4C5D9FB9E}">
      <dgm:prSet/>
      <dgm:spPr/>
      <dgm:t>
        <a:bodyPr/>
        <a:lstStyle/>
        <a:p>
          <a:endParaRPr lang="en-US"/>
        </a:p>
      </dgm:t>
    </dgm:pt>
    <dgm:pt modelId="{9FA764C9-4901-4722-A062-71EBD931E3EE}" type="sibTrans" cxnId="{FE13B025-76D0-400B-836F-CDD4C5D9FB9E}">
      <dgm:prSet/>
      <dgm:spPr/>
      <dgm:t>
        <a:bodyPr/>
        <a:lstStyle/>
        <a:p>
          <a:endParaRPr lang="en-US"/>
        </a:p>
      </dgm:t>
    </dgm:pt>
    <dgm:pt modelId="{6725BBAA-72B4-4DE2-BD50-40D9C4049752}">
      <dgm:prSet custT="1"/>
      <dgm:spPr/>
      <dgm:t>
        <a:bodyPr/>
        <a:lstStyle/>
        <a:p>
          <a:r>
            <a:rPr lang="en-US" sz="2800" dirty="0" err="1" smtClean="0"/>
            <a:t>Cách</a:t>
          </a:r>
          <a:r>
            <a:rPr lang="en-US" sz="2800" dirty="0" smtClean="0"/>
            <a:t> </a:t>
          </a:r>
          <a:r>
            <a:rPr lang="en-US" sz="2800" dirty="0" err="1" smtClean="0"/>
            <a:t>tạo</a:t>
          </a:r>
          <a:r>
            <a:rPr lang="en-US" sz="2800" dirty="0" smtClean="0"/>
            <a:t> </a:t>
          </a:r>
          <a:r>
            <a:rPr lang="en-US" sz="2800" dirty="0" err="1" smtClean="0"/>
            <a:t>mới</a:t>
          </a:r>
          <a:r>
            <a:rPr lang="en-US" sz="2800" dirty="0" smtClean="0"/>
            <a:t> </a:t>
          </a:r>
          <a:r>
            <a:rPr lang="en-US" sz="2800" dirty="0" err="1" smtClean="0"/>
            <a:t>một</a:t>
          </a:r>
          <a:r>
            <a:rPr lang="en-US" sz="2800" dirty="0" smtClean="0"/>
            <a:t> </a:t>
          </a:r>
          <a:r>
            <a:rPr lang="en-US" sz="2800" dirty="0" err="1" smtClean="0"/>
            <a:t>scustum</a:t>
          </a:r>
          <a:r>
            <a:rPr lang="en-US" sz="2800" dirty="0" smtClean="0"/>
            <a:t>  </a:t>
          </a:r>
          <a:r>
            <a:rPr lang="en-US" sz="2800" dirty="0" err="1" smtClean="0"/>
            <a:t>ervice</a:t>
          </a:r>
          <a:endParaRPr lang="en-US" sz="2800" dirty="0"/>
        </a:p>
      </dgm:t>
    </dgm:pt>
    <dgm:pt modelId="{CA936564-8A06-4992-B285-5416D9010534}" type="parTrans" cxnId="{B10442E9-016B-498C-9335-2DF9D4011631}">
      <dgm:prSet/>
      <dgm:spPr/>
      <dgm:t>
        <a:bodyPr/>
        <a:lstStyle/>
        <a:p>
          <a:endParaRPr lang="en-US"/>
        </a:p>
      </dgm:t>
    </dgm:pt>
    <dgm:pt modelId="{257069F1-10F3-4656-8103-11DBDBB9AB36}" type="sibTrans" cxnId="{B10442E9-016B-498C-9335-2DF9D4011631}">
      <dgm:prSet/>
      <dgm:spPr/>
      <dgm:t>
        <a:bodyPr/>
        <a:lstStyle/>
        <a:p>
          <a:endParaRPr lang="en-US"/>
        </a:p>
      </dgm:t>
    </dgm:pt>
    <dgm:pt modelId="{C71F19EF-F6D8-4FEB-AC21-7AF333704D79}">
      <dgm:prSet custT="1"/>
      <dgm:spPr/>
      <dgm:t>
        <a:bodyPr/>
        <a:lstStyle/>
        <a:p>
          <a:r>
            <a:rPr lang="en-US" sz="2800" dirty="0" err="1" smtClean="0"/>
            <a:t>Sử</a:t>
          </a:r>
          <a:r>
            <a:rPr lang="en-US" sz="2800" dirty="0" smtClean="0"/>
            <a:t> </a:t>
          </a:r>
          <a:r>
            <a:rPr lang="en-US" sz="2800" dirty="0" err="1" smtClean="0"/>
            <a:t>dụng</a:t>
          </a:r>
          <a:r>
            <a:rPr lang="en-US" sz="2800" dirty="0" smtClean="0"/>
            <a:t> </a:t>
          </a:r>
          <a:r>
            <a:rPr lang="en-US" sz="2800" dirty="0" err="1" smtClean="0"/>
            <a:t>custum</a:t>
          </a:r>
          <a:r>
            <a:rPr lang="en-US" sz="2800" dirty="0" smtClean="0"/>
            <a:t> service </a:t>
          </a:r>
          <a:r>
            <a:rPr lang="en-US" sz="2800" dirty="0" err="1" smtClean="0"/>
            <a:t>trong</a:t>
          </a:r>
          <a:r>
            <a:rPr lang="en-US" sz="2800" dirty="0" smtClean="0"/>
            <a:t> controller </a:t>
          </a:r>
          <a:r>
            <a:rPr lang="en-US" sz="2800" dirty="0" err="1" smtClean="0"/>
            <a:t>và</a:t>
          </a:r>
          <a:r>
            <a:rPr lang="en-US" sz="2800" dirty="0" smtClean="0"/>
            <a:t> filter</a:t>
          </a:r>
          <a:endParaRPr lang="en-US" sz="2800" dirty="0"/>
        </a:p>
      </dgm:t>
    </dgm:pt>
    <dgm:pt modelId="{54D44721-089C-42CB-962F-BFA57F72655A}" type="parTrans" cxnId="{7E8764C6-DB32-495E-ACD2-91CA06CD8A60}">
      <dgm:prSet/>
      <dgm:spPr/>
      <dgm:t>
        <a:bodyPr/>
        <a:lstStyle/>
        <a:p>
          <a:endParaRPr lang="en-US"/>
        </a:p>
      </dgm:t>
    </dgm:pt>
    <dgm:pt modelId="{1FA05FB2-00CF-4FDD-B7E4-D5723E49CDCB}" type="sibTrans" cxnId="{7E8764C6-DB32-495E-ACD2-91CA06CD8A60}">
      <dgm:prSet/>
      <dgm:spPr/>
      <dgm:t>
        <a:bodyPr/>
        <a:lstStyle/>
        <a:p>
          <a:endParaRPr lang="en-US"/>
        </a:p>
      </dgm:t>
    </dgm:pt>
    <dgm:pt modelId="{28BB17E0-78B2-454B-9B85-2262F33822F3}">
      <dgm:prSet phldrT="[Text]" custT="1"/>
      <dgm:spPr/>
      <dgm:t>
        <a:bodyPr/>
        <a:lstStyle/>
        <a:p>
          <a:r>
            <a:rPr lang="en-US" sz="2800" dirty="0" err="1" smtClean="0"/>
            <a:t>Danh</a:t>
          </a:r>
          <a:r>
            <a:rPr lang="en-US" sz="2800" dirty="0" smtClean="0"/>
            <a:t> </a:t>
          </a:r>
          <a:r>
            <a:rPr lang="en-US" sz="2800" dirty="0" err="1" smtClean="0"/>
            <a:t>sách</a:t>
          </a:r>
          <a:r>
            <a:rPr lang="en-US" sz="2800" dirty="0" smtClean="0"/>
            <a:t>, </a:t>
          </a:r>
          <a:r>
            <a:rPr lang="en-US" sz="2800" dirty="0" err="1" smtClean="0"/>
            <a:t>và</a:t>
          </a:r>
          <a:r>
            <a:rPr lang="en-US" sz="2800" dirty="0" smtClean="0"/>
            <a:t> </a:t>
          </a:r>
          <a:r>
            <a:rPr lang="en-US" sz="2800" dirty="0" err="1" smtClean="0"/>
            <a:t>cách</a:t>
          </a:r>
          <a:r>
            <a:rPr lang="en-US" sz="2800" dirty="0" smtClean="0"/>
            <a:t> </a:t>
          </a:r>
          <a:r>
            <a:rPr lang="en-US" sz="2800" dirty="0" err="1" smtClean="0"/>
            <a:t>sử</a:t>
          </a:r>
          <a:r>
            <a:rPr lang="en-US" sz="2800" dirty="0" smtClean="0"/>
            <a:t> </a:t>
          </a:r>
          <a:r>
            <a:rPr lang="en-US" sz="2800" dirty="0" err="1" smtClean="0"/>
            <a:t>dụng</a:t>
          </a:r>
          <a:r>
            <a:rPr lang="en-US" sz="2800" dirty="0" smtClean="0"/>
            <a:t> </a:t>
          </a:r>
          <a:r>
            <a:rPr lang="en-US" sz="2800" dirty="0" err="1" smtClean="0"/>
            <a:t>các</a:t>
          </a:r>
          <a:r>
            <a:rPr lang="en-US" sz="2800" dirty="0" smtClean="0"/>
            <a:t> </a:t>
          </a:r>
          <a:r>
            <a:rPr lang="en-US" sz="2800" dirty="0" smtClean="0"/>
            <a:t>services </a:t>
          </a:r>
          <a:r>
            <a:rPr lang="en-US" sz="2800" dirty="0" err="1" smtClean="0"/>
            <a:t>quan</a:t>
          </a:r>
          <a:r>
            <a:rPr lang="en-US" sz="2800" dirty="0" smtClean="0"/>
            <a:t> </a:t>
          </a:r>
          <a:r>
            <a:rPr lang="en-US" sz="2800" dirty="0" err="1" smtClean="0"/>
            <a:t>trọng</a:t>
          </a:r>
          <a:endParaRPr lang="en-US" sz="2800" dirty="0"/>
        </a:p>
      </dgm:t>
    </dgm:pt>
    <dgm:pt modelId="{10C217BD-9C8C-43C8-BD26-A7343FE38D83}" type="sibTrans" cxnId="{4E4B96A0-5B01-46E1-AC2C-03FB6961864C}">
      <dgm:prSet/>
      <dgm:spPr/>
      <dgm:t>
        <a:bodyPr/>
        <a:lstStyle/>
        <a:p>
          <a:endParaRPr lang="en-US"/>
        </a:p>
      </dgm:t>
    </dgm:pt>
    <dgm:pt modelId="{23264B8B-125D-4F3D-B19D-4F2CA8B45C96}" type="parTrans" cxnId="{4E4B96A0-5B01-46E1-AC2C-03FB6961864C}">
      <dgm:prSet/>
      <dgm:spPr/>
      <dgm:t>
        <a:bodyPr/>
        <a:lstStyle/>
        <a:p>
          <a:endParaRPr lang="en-US"/>
        </a:p>
      </dgm:t>
    </dgm:pt>
    <dgm:pt modelId="{6DF06E11-0534-4DD5-9680-8F8A18D6B04B}" type="pres">
      <dgm:prSet presAssocID="{713BD1CA-09A0-4B33-ACDD-298B1FF93DA9}" presName="Name0" presStyleCnt="0">
        <dgm:presLayoutVars>
          <dgm:chMax val="7"/>
          <dgm:chPref val="7"/>
          <dgm:dir/>
        </dgm:presLayoutVars>
      </dgm:prSet>
      <dgm:spPr/>
      <dgm:t>
        <a:bodyPr/>
        <a:lstStyle/>
        <a:p>
          <a:endParaRPr lang="en-US"/>
        </a:p>
      </dgm:t>
    </dgm:pt>
    <dgm:pt modelId="{EABBFCF6-DD37-4206-8724-D9B7D62A7077}" type="pres">
      <dgm:prSet presAssocID="{713BD1CA-09A0-4B33-ACDD-298B1FF93DA9}" presName="Name1" presStyleCnt="0"/>
      <dgm:spPr/>
      <dgm:t>
        <a:bodyPr/>
        <a:lstStyle/>
        <a:p>
          <a:endParaRPr lang="en-US"/>
        </a:p>
      </dgm:t>
    </dgm:pt>
    <dgm:pt modelId="{5E09BA07-50B3-4832-85EB-F7946951BBE3}" type="pres">
      <dgm:prSet presAssocID="{713BD1CA-09A0-4B33-ACDD-298B1FF93DA9}" presName="cycle" presStyleCnt="0"/>
      <dgm:spPr/>
      <dgm:t>
        <a:bodyPr/>
        <a:lstStyle/>
        <a:p>
          <a:endParaRPr lang="en-US"/>
        </a:p>
      </dgm:t>
    </dgm:pt>
    <dgm:pt modelId="{A8B1E5ED-888F-4FD6-A444-51D8EDD91A9F}" type="pres">
      <dgm:prSet presAssocID="{713BD1CA-09A0-4B33-ACDD-298B1FF93DA9}" presName="srcNode" presStyleLbl="node1" presStyleIdx="0" presStyleCnt="4"/>
      <dgm:spPr/>
      <dgm:t>
        <a:bodyPr/>
        <a:lstStyle/>
        <a:p>
          <a:endParaRPr lang="en-US"/>
        </a:p>
      </dgm:t>
    </dgm:pt>
    <dgm:pt modelId="{AF089503-6669-4B00-A2A8-FFDF66CC00AB}" type="pres">
      <dgm:prSet presAssocID="{713BD1CA-09A0-4B33-ACDD-298B1FF93DA9}" presName="conn" presStyleLbl="parChTrans1D2" presStyleIdx="0" presStyleCnt="1"/>
      <dgm:spPr/>
      <dgm:t>
        <a:bodyPr/>
        <a:lstStyle/>
        <a:p>
          <a:endParaRPr lang="en-US"/>
        </a:p>
      </dgm:t>
    </dgm:pt>
    <dgm:pt modelId="{62BC91DC-9D5B-4A8A-874E-FDACCD770CB4}" type="pres">
      <dgm:prSet presAssocID="{713BD1CA-09A0-4B33-ACDD-298B1FF93DA9}" presName="extraNode" presStyleLbl="node1" presStyleIdx="0" presStyleCnt="4"/>
      <dgm:spPr/>
      <dgm:t>
        <a:bodyPr/>
        <a:lstStyle/>
        <a:p>
          <a:endParaRPr lang="en-US"/>
        </a:p>
      </dgm:t>
    </dgm:pt>
    <dgm:pt modelId="{D9E3122B-ACDB-4D8E-ADB8-D4F9EE8D2119}" type="pres">
      <dgm:prSet presAssocID="{713BD1CA-09A0-4B33-ACDD-298B1FF93DA9}" presName="dstNode" presStyleLbl="node1" presStyleIdx="0" presStyleCnt="4"/>
      <dgm:spPr/>
      <dgm:t>
        <a:bodyPr/>
        <a:lstStyle/>
        <a:p>
          <a:endParaRPr lang="en-US"/>
        </a:p>
      </dgm:t>
    </dgm:pt>
    <dgm:pt modelId="{EC4C11F0-F5D7-471B-8536-9249D119BF72}" type="pres">
      <dgm:prSet presAssocID="{2DC5C7D7-12AB-42AA-AE8A-E823740657D3}" presName="text_1" presStyleLbl="node1" presStyleIdx="0" presStyleCnt="4">
        <dgm:presLayoutVars>
          <dgm:bulletEnabled val="1"/>
        </dgm:presLayoutVars>
      </dgm:prSet>
      <dgm:spPr/>
      <dgm:t>
        <a:bodyPr/>
        <a:lstStyle/>
        <a:p>
          <a:endParaRPr lang="en-US"/>
        </a:p>
      </dgm:t>
    </dgm:pt>
    <dgm:pt modelId="{5B44528A-ACE7-498A-ABFE-DC2BF0F50EF8}" type="pres">
      <dgm:prSet presAssocID="{2DC5C7D7-12AB-42AA-AE8A-E823740657D3}" presName="accent_1" presStyleCnt="0"/>
      <dgm:spPr/>
      <dgm:t>
        <a:bodyPr/>
        <a:lstStyle/>
        <a:p>
          <a:endParaRPr lang="en-US"/>
        </a:p>
      </dgm:t>
    </dgm:pt>
    <dgm:pt modelId="{2CF52975-0203-4A0C-8CDB-72E8791966F3}" type="pres">
      <dgm:prSet presAssocID="{2DC5C7D7-12AB-42AA-AE8A-E823740657D3}" presName="accentRepeatNode" presStyleLbl="solidFgAcc1" presStyleIdx="0" presStyleCnt="4" custLinFactNeighborX="5025" custLinFactNeighborY="1168"/>
      <dgm:spPr/>
      <dgm:t>
        <a:bodyPr/>
        <a:lstStyle/>
        <a:p>
          <a:endParaRPr lang="en-US"/>
        </a:p>
      </dgm:t>
    </dgm:pt>
    <dgm:pt modelId="{8100AB25-85CC-4EAB-B229-430E4065D4ED}" type="pres">
      <dgm:prSet presAssocID="{28BB17E0-78B2-454B-9B85-2262F33822F3}" presName="text_2" presStyleLbl="node1" presStyleIdx="1" presStyleCnt="4">
        <dgm:presLayoutVars>
          <dgm:bulletEnabled val="1"/>
        </dgm:presLayoutVars>
      </dgm:prSet>
      <dgm:spPr/>
      <dgm:t>
        <a:bodyPr/>
        <a:lstStyle/>
        <a:p>
          <a:endParaRPr lang="en-US"/>
        </a:p>
      </dgm:t>
    </dgm:pt>
    <dgm:pt modelId="{305EEF7A-73A7-4450-A3A7-2D8A5DE48431}" type="pres">
      <dgm:prSet presAssocID="{28BB17E0-78B2-454B-9B85-2262F33822F3}" presName="accent_2" presStyleCnt="0"/>
      <dgm:spPr/>
      <dgm:t>
        <a:bodyPr/>
        <a:lstStyle/>
        <a:p>
          <a:endParaRPr lang="en-US"/>
        </a:p>
      </dgm:t>
    </dgm:pt>
    <dgm:pt modelId="{5CC34C9A-0290-441C-A860-8B5C1B9C2701}" type="pres">
      <dgm:prSet presAssocID="{28BB17E0-78B2-454B-9B85-2262F33822F3}" presName="accentRepeatNode" presStyleLbl="solidFgAcc1" presStyleIdx="1" presStyleCnt="4"/>
      <dgm:spPr/>
      <dgm:t>
        <a:bodyPr/>
        <a:lstStyle/>
        <a:p>
          <a:endParaRPr lang="en-US"/>
        </a:p>
      </dgm:t>
    </dgm:pt>
    <dgm:pt modelId="{C1DDFD5A-35FC-4240-ACBE-4C0BC77D85E9}" type="pres">
      <dgm:prSet presAssocID="{6725BBAA-72B4-4DE2-BD50-40D9C4049752}" presName="text_3" presStyleLbl="node1" presStyleIdx="2" presStyleCnt="4">
        <dgm:presLayoutVars>
          <dgm:bulletEnabled val="1"/>
        </dgm:presLayoutVars>
      </dgm:prSet>
      <dgm:spPr/>
      <dgm:t>
        <a:bodyPr/>
        <a:lstStyle/>
        <a:p>
          <a:endParaRPr lang="en-US"/>
        </a:p>
      </dgm:t>
    </dgm:pt>
    <dgm:pt modelId="{C93E01ED-8D53-4848-96F9-0882B3A6C118}" type="pres">
      <dgm:prSet presAssocID="{6725BBAA-72B4-4DE2-BD50-40D9C4049752}" presName="accent_3" presStyleCnt="0"/>
      <dgm:spPr/>
      <dgm:t>
        <a:bodyPr/>
        <a:lstStyle/>
        <a:p>
          <a:endParaRPr lang="en-US"/>
        </a:p>
      </dgm:t>
    </dgm:pt>
    <dgm:pt modelId="{1935A253-36DA-4F61-B2EA-58F775DE547D}" type="pres">
      <dgm:prSet presAssocID="{6725BBAA-72B4-4DE2-BD50-40D9C4049752}" presName="accentRepeatNode" presStyleLbl="solidFgAcc1" presStyleIdx="2" presStyleCnt="4"/>
      <dgm:spPr/>
      <dgm:t>
        <a:bodyPr/>
        <a:lstStyle/>
        <a:p>
          <a:endParaRPr lang="en-US"/>
        </a:p>
      </dgm:t>
    </dgm:pt>
    <dgm:pt modelId="{2E72E972-5280-4CAF-AD1C-7D6AD5B71F05}" type="pres">
      <dgm:prSet presAssocID="{C71F19EF-F6D8-4FEB-AC21-7AF333704D79}" presName="text_4" presStyleLbl="node1" presStyleIdx="3" presStyleCnt="4">
        <dgm:presLayoutVars>
          <dgm:bulletEnabled val="1"/>
        </dgm:presLayoutVars>
      </dgm:prSet>
      <dgm:spPr/>
      <dgm:t>
        <a:bodyPr/>
        <a:lstStyle/>
        <a:p>
          <a:endParaRPr lang="en-US"/>
        </a:p>
      </dgm:t>
    </dgm:pt>
    <dgm:pt modelId="{75A9A68A-4E9A-4358-9133-EA21A4D89809}" type="pres">
      <dgm:prSet presAssocID="{C71F19EF-F6D8-4FEB-AC21-7AF333704D79}" presName="accent_4" presStyleCnt="0"/>
      <dgm:spPr/>
      <dgm:t>
        <a:bodyPr/>
        <a:lstStyle/>
        <a:p>
          <a:endParaRPr lang="en-US"/>
        </a:p>
      </dgm:t>
    </dgm:pt>
    <dgm:pt modelId="{2ECA65FB-A5E6-4073-9DB2-AAF208643B67}" type="pres">
      <dgm:prSet presAssocID="{C71F19EF-F6D8-4FEB-AC21-7AF333704D79}" presName="accentRepeatNode" presStyleLbl="solidFgAcc1" presStyleIdx="3" presStyleCnt="4"/>
      <dgm:spPr/>
      <dgm:t>
        <a:bodyPr/>
        <a:lstStyle/>
        <a:p>
          <a:endParaRPr lang="en-US"/>
        </a:p>
      </dgm:t>
    </dgm:pt>
  </dgm:ptLst>
  <dgm:cxnLst>
    <dgm:cxn modelId="{6A20E145-510D-4A80-B56C-2AC0505DD8B0}" type="presOf" srcId="{6725BBAA-72B4-4DE2-BD50-40D9C4049752}" destId="{C1DDFD5A-35FC-4240-ACBE-4C0BC77D85E9}" srcOrd="0" destOrd="0" presId="urn:microsoft.com/office/officeart/2008/layout/VerticalCurvedList"/>
    <dgm:cxn modelId="{FE13B025-76D0-400B-836F-CDD4C5D9FB9E}" srcId="{713BD1CA-09A0-4B33-ACDD-298B1FF93DA9}" destId="{2DC5C7D7-12AB-42AA-AE8A-E823740657D3}" srcOrd="0" destOrd="0" parTransId="{7E9F1C0D-41F9-461D-B1EA-16DFEAC57F23}" sibTransId="{9FA764C9-4901-4722-A062-71EBD931E3EE}"/>
    <dgm:cxn modelId="{BF8B2AA4-5BEC-4934-A5DC-29E4DE76D72E}" type="presOf" srcId="{2DC5C7D7-12AB-42AA-AE8A-E823740657D3}" destId="{EC4C11F0-F5D7-471B-8536-9249D119BF72}" srcOrd="0" destOrd="0" presId="urn:microsoft.com/office/officeart/2008/layout/VerticalCurvedList"/>
    <dgm:cxn modelId="{4E4B96A0-5B01-46E1-AC2C-03FB6961864C}" srcId="{713BD1CA-09A0-4B33-ACDD-298B1FF93DA9}" destId="{28BB17E0-78B2-454B-9B85-2262F33822F3}" srcOrd="1" destOrd="0" parTransId="{23264B8B-125D-4F3D-B19D-4F2CA8B45C96}" sibTransId="{10C217BD-9C8C-43C8-BD26-A7343FE38D83}"/>
    <dgm:cxn modelId="{D7788242-A4BD-4F5E-A1E3-09C000AE8A5F}" type="presOf" srcId="{9FA764C9-4901-4722-A062-71EBD931E3EE}" destId="{AF089503-6669-4B00-A2A8-FFDF66CC00AB}" srcOrd="0" destOrd="0" presId="urn:microsoft.com/office/officeart/2008/layout/VerticalCurvedList"/>
    <dgm:cxn modelId="{37962B30-D25B-4274-95B7-D3C6A8C61AEE}" type="presOf" srcId="{713BD1CA-09A0-4B33-ACDD-298B1FF93DA9}" destId="{6DF06E11-0534-4DD5-9680-8F8A18D6B04B}" srcOrd="0" destOrd="0" presId="urn:microsoft.com/office/officeart/2008/layout/VerticalCurvedList"/>
    <dgm:cxn modelId="{53712730-FC1E-4298-8040-116F40331C6A}" type="presOf" srcId="{C71F19EF-F6D8-4FEB-AC21-7AF333704D79}" destId="{2E72E972-5280-4CAF-AD1C-7D6AD5B71F05}" srcOrd="0" destOrd="0" presId="urn:microsoft.com/office/officeart/2008/layout/VerticalCurvedList"/>
    <dgm:cxn modelId="{51295CF9-C77E-498E-AEB9-A26959BE8B98}" type="presOf" srcId="{28BB17E0-78B2-454B-9B85-2262F33822F3}" destId="{8100AB25-85CC-4EAB-B229-430E4065D4ED}" srcOrd="0" destOrd="0" presId="urn:microsoft.com/office/officeart/2008/layout/VerticalCurvedList"/>
    <dgm:cxn modelId="{B10442E9-016B-498C-9335-2DF9D4011631}" srcId="{713BD1CA-09A0-4B33-ACDD-298B1FF93DA9}" destId="{6725BBAA-72B4-4DE2-BD50-40D9C4049752}" srcOrd="2" destOrd="0" parTransId="{CA936564-8A06-4992-B285-5416D9010534}" sibTransId="{257069F1-10F3-4656-8103-11DBDBB9AB36}"/>
    <dgm:cxn modelId="{7E8764C6-DB32-495E-ACD2-91CA06CD8A60}" srcId="{713BD1CA-09A0-4B33-ACDD-298B1FF93DA9}" destId="{C71F19EF-F6D8-4FEB-AC21-7AF333704D79}" srcOrd="3" destOrd="0" parTransId="{54D44721-089C-42CB-962F-BFA57F72655A}" sibTransId="{1FA05FB2-00CF-4FDD-B7E4-D5723E49CDCB}"/>
    <dgm:cxn modelId="{37AD9A44-77BA-45A3-A648-5E9B3A5F9D51}" type="presParOf" srcId="{6DF06E11-0534-4DD5-9680-8F8A18D6B04B}" destId="{EABBFCF6-DD37-4206-8724-D9B7D62A7077}" srcOrd="0" destOrd="0" presId="urn:microsoft.com/office/officeart/2008/layout/VerticalCurvedList"/>
    <dgm:cxn modelId="{782F06CE-DBBC-493D-847C-3B8656D94F79}" type="presParOf" srcId="{EABBFCF6-DD37-4206-8724-D9B7D62A7077}" destId="{5E09BA07-50B3-4832-85EB-F7946951BBE3}" srcOrd="0" destOrd="0" presId="urn:microsoft.com/office/officeart/2008/layout/VerticalCurvedList"/>
    <dgm:cxn modelId="{224A4E5B-4844-4F4E-854E-C3BFD79553AA}" type="presParOf" srcId="{5E09BA07-50B3-4832-85EB-F7946951BBE3}" destId="{A8B1E5ED-888F-4FD6-A444-51D8EDD91A9F}" srcOrd="0" destOrd="0" presId="urn:microsoft.com/office/officeart/2008/layout/VerticalCurvedList"/>
    <dgm:cxn modelId="{E7BB6E2F-CF1C-4716-9228-3B32AD4C560A}" type="presParOf" srcId="{5E09BA07-50B3-4832-85EB-F7946951BBE3}" destId="{AF089503-6669-4B00-A2A8-FFDF66CC00AB}" srcOrd="1" destOrd="0" presId="urn:microsoft.com/office/officeart/2008/layout/VerticalCurvedList"/>
    <dgm:cxn modelId="{6CE8BE39-60F1-4AA9-9408-82F07ABCE522}" type="presParOf" srcId="{5E09BA07-50B3-4832-85EB-F7946951BBE3}" destId="{62BC91DC-9D5B-4A8A-874E-FDACCD770CB4}" srcOrd="2" destOrd="0" presId="urn:microsoft.com/office/officeart/2008/layout/VerticalCurvedList"/>
    <dgm:cxn modelId="{A26AFE44-929A-43DD-85BC-41DBD7D51D05}" type="presParOf" srcId="{5E09BA07-50B3-4832-85EB-F7946951BBE3}" destId="{D9E3122B-ACDB-4D8E-ADB8-D4F9EE8D2119}" srcOrd="3" destOrd="0" presId="urn:microsoft.com/office/officeart/2008/layout/VerticalCurvedList"/>
    <dgm:cxn modelId="{9EC28B07-1E2B-43DA-B048-A59A00CB7306}" type="presParOf" srcId="{EABBFCF6-DD37-4206-8724-D9B7D62A7077}" destId="{EC4C11F0-F5D7-471B-8536-9249D119BF72}" srcOrd="1" destOrd="0" presId="urn:microsoft.com/office/officeart/2008/layout/VerticalCurvedList"/>
    <dgm:cxn modelId="{0F7304C6-5458-4E30-ACFD-7BD43D80740C}" type="presParOf" srcId="{EABBFCF6-DD37-4206-8724-D9B7D62A7077}" destId="{5B44528A-ACE7-498A-ABFE-DC2BF0F50EF8}" srcOrd="2" destOrd="0" presId="urn:microsoft.com/office/officeart/2008/layout/VerticalCurvedList"/>
    <dgm:cxn modelId="{1AD16C5D-8874-4A2E-A3E9-557955EFBD8D}" type="presParOf" srcId="{5B44528A-ACE7-498A-ABFE-DC2BF0F50EF8}" destId="{2CF52975-0203-4A0C-8CDB-72E8791966F3}" srcOrd="0" destOrd="0" presId="urn:microsoft.com/office/officeart/2008/layout/VerticalCurvedList"/>
    <dgm:cxn modelId="{B1A996CD-A191-429F-A039-7534A7B6E938}" type="presParOf" srcId="{EABBFCF6-DD37-4206-8724-D9B7D62A7077}" destId="{8100AB25-85CC-4EAB-B229-430E4065D4ED}" srcOrd="3" destOrd="0" presId="urn:microsoft.com/office/officeart/2008/layout/VerticalCurvedList"/>
    <dgm:cxn modelId="{6E5FD3CE-8E45-48CD-936A-0CE8A3F40447}" type="presParOf" srcId="{EABBFCF6-DD37-4206-8724-D9B7D62A7077}" destId="{305EEF7A-73A7-4450-A3A7-2D8A5DE48431}" srcOrd="4" destOrd="0" presId="urn:microsoft.com/office/officeart/2008/layout/VerticalCurvedList"/>
    <dgm:cxn modelId="{4686518D-78FE-4FA3-834E-6C16D7E9D3B1}" type="presParOf" srcId="{305EEF7A-73A7-4450-A3A7-2D8A5DE48431}" destId="{5CC34C9A-0290-441C-A860-8B5C1B9C2701}" srcOrd="0" destOrd="0" presId="urn:microsoft.com/office/officeart/2008/layout/VerticalCurvedList"/>
    <dgm:cxn modelId="{21BE46BF-D6D0-4D26-BCDF-2BC618FE342C}" type="presParOf" srcId="{EABBFCF6-DD37-4206-8724-D9B7D62A7077}" destId="{C1DDFD5A-35FC-4240-ACBE-4C0BC77D85E9}" srcOrd="5" destOrd="0" presId="urn:microsoft.com/office/officeart/2008/layout/VerticalCurvedList"/>
    <dgm:cxn modelId="{D59CA8A2-11D8-4023-A701-A379C868AD78}" type="presParOf" srcId="{EABBFCF6-DD37-4206-8724-D9B7D62A7077}" destId="{C93E01ED-8D53-4848-96F9-0882B3A6C118}" srcOrd="6" destOrd="0" presId="urn:microsoft.com/office/officeart/2008/layout/VerticalCurvedList"/>
    <dgm:cxn modelId="{C9F14F38-B7D9-40AA-B7F0-574E6B25C88A}" type="presParOf" srcId="{C93E01ED-8D53-4848-96F9-0882B3A6C118}" destId="{1935A253-36DA-4F61-B2EA-58F775DE547D}" srcOrd="0" destOrd="0" presId="urn:microsoft.com/office/officeart/2008/layout/VerticalCurvedList"/>
    <dgm:cxn modelId="{67BE255F-CC6E-49B2-98D6-80C79678FF6C}" type="presParOf" srcId="{EABBFCF6-DD37-4206-8724-D9B7D62A7077}" destId="{2E72E972-5280-4CAF-AD1C-7D6AD5B71F05}" srcOrd="7" destOrd="0" presId="urn:microsoft.com/office/officeart/2008/layout/VerticalCurvedList"/>
    <dgm:cxn modelId="{0CB27F89-45FA-49F9-A46C-0493888C584D}" type="presParOf" srcId="{EABBFCF6-DD37-4206-8724-D9B7D62A7077}" destId="{75A9A68A-4E9A-4358-9133-EA21A4D89809}" srcOrd="8" destOrd="0" presId="urn:microsoft.com/office/officeart/2008/layout/VerticalCurvedList"/>
    <dgm:cxn modelId="{4A095E0C-5827-4B64-ACC3-37AFF0F32E15}" type="presParOf" srcId="{75A9A68A-4E9A-4358-9133-EA21A4D89809}" destId="{2ECA65FB-A5E6-4073-9DB2-AAF208643B67}"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089503-6669-4B00-A2A8-FFDF66CC00AB}">
      <dsp:nvSpPr>
        <dsp:cNvPr id="0" name=""/>
        <dsp:cNvSpPr/>
      </dsp:nvSpPr>
      <dsp:spPr>
        <a:xfrm>
          <a:off x="-7495354" y="-1145439"/>
          <a:ext cx="8919017" cy="8919017"/>
        </a:xfrm>
        <a:prstGeom prst="blockArc">
          <a:avLst>
            <a:gd name="adj1" fmla="val 18900000"/>
            <a:gd name="adj2" fmla="val 2700000"/>
            <a:gd name="adj3" fmla="val 242"/>
          </a:avLst>
        </a:pr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C4C11F0-F5D7-471B-8536-9249D119BF72}">
      <dsp:nvSpPr>
        <dsp:cNvPr id="0" name=""/>
        <dsp:cNvSpPr/>
      </dsp:nvSpPr>
      <dsp:spPr>
        <a:xfrm>
          <a:off x="744763" y="509571"/>
          <a:ext cx="8500761" cy="1019672"/>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9365" tIns="71120" rIns="71120" bIns="71120" numCol="1" spcCol="1270" anchor="ctr" anchorCtr="0">
          <a:noAutofit/>
        </a:bodyPr>
        <a:lstStyle/>
        <a:p>
          <a:pPr lvl="0" algn="l" defTabSz="1244600">
            <a:lnSpc>
              <a:spcPct val="90000"/>
            </a:lnSpc>
            <a:spcBef>
              <a:spcPct val="0"/>
            </a:spcBef>
            <a:spcAft>
              <a:spcPct val="35000"/>
            </a:spcAft>
          </a:pPr>
          <a:r>
            <a:rPr lang="en-US" sz="2800" kern="1200" dirty="0" err="1" smtClean="0"/>
            <a:t>Tìm</a:t>
          </a:r>
          <a:r>
            <a:rPr lang="en-US" sz="2800" kern="1200" dirty="0" smtClean="0"/>
            <a:t> </a:t>
          </a:r>
          <a:r>
            <a:rPr lang="en-US" sz="2800" kern="1200" dirty="0" err="1" smtClean="0"/>
            <a:t>hiểu</a:t>
          </a:r>
          <a:r>
            <a:rPr lang="en-US" sz="2800" kern="1200" dirty="0" smtClean="0"/>
            <a:t> </a:t>
          </a:r>
          <a:r>
            <a:rPr lang="en-US" sz="2800" kern="1200" dirty="0" smtClean="0"/>
            <a:t>services </a:t>
          </a:r>
          <a:r>
            <a:rPr lang="en-US" sz="2800" kern="1200" dirty="0" err="1" smtClean="0"/>
            <a:t>trong</a:t>
          </a:r>
          <a:r>
            <a:rPr lang="en-US" sz="2800" kern="1200" dirty="0" smtClean="0"/>
            <a:t> </a:t>
          </a:r>
          <a:r>
            <a:rPr lang="en-US" sz="2800" kern="1200" dirty="0" smtClean="0"/>
            <a:t>Angular JS</a:t>
          </a:r>
          <a:endParaRPr lang="en-US" sz="2800" kern="1200" dirty="0"/>
        </a:p>
      </dsp:txBody>
      <dsp:txXfrm>
        <a:off x="744763" y="509571"/>
        <a:ext cx="8500761" cy="1019672"/>
      </dsp:txXfrm>
    </dsp:sp>
    <dsp:sp modelId="{2CF52975-0203-4A0C-8CDB-72E8791966F3}">
      <dsp:nvSpPr>
        <dsp:cNvPr id="0" name=""/>
        <dsp:cNvSpPr/>
      </dsp:nvSpPr>
      <dsp:spPr>
        <a:xfrm>
          <a:off x="171516" y="396999"/>
          <a:ext cx="1274590" cy="1274590"/>
        </a:xfrm>
        <a:prstGeom prst="ellipse">
          <a:avLst/>
        </a:prstGeom>
        <a:solidFill>
          <a:schemeClr val="lt1">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100AB25-85CC-4EAB-B229-430E4065D4ED}">
      <dsp:nvSpPr>
        <dsp:cNvPr id="0" name=""/>
        <dsp:cNvSpPr/>
      </dsp:nvSpPr>
      <dsp:spPr>
        <a:xfrm>
          <a:off x="1329365" y="2039345"/>
          <a:ext cx="7916159" cy="1019672"/>
        </a:xfrm>
        <a:prstGeom prst="rect">
          <a:avLst/>
        </a:prstGeom>
        <a:solidFill>
          <a:schemeClr val="accent2">
            <a:hueOff val="-485121"/>
            <a:satOff val="-27976"/>
            <a:lumOff val="287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9365" tIns="71120" rIns="71120" bIns="71120" numCol="1" spcCol="1270" anchor="ctr" anchorCtr="0">
          <a:noAutofit/>
        </a:bodyPr>
        <a:lstStyle/>
        <a:p>
          <a:pPr lvl="0" algn="l" defTabSz="1244600">
            <a:lnSpc>
              <a:spcPct val="90000"/>
            </a:lnSpc>
            <a:spcBef>
              <a:spcPct val="0"/>
            </a:spcBef>
            <a:spcAft>
              <a:spcPct val="35000"/>
            </a:spcAft>
          </a:pPr>
          <a:r>
            <a:rPr lang="en-US" sz="2800" kern="1200" dirty="0" err="1" smtClean="0"/>
            <a:t>Danh</a:t>
          </a:r>
          <a:r>
            <a:rPr lang="en-US" sz="2800" kern="1200" dirty="0" smtClean="0"/>
            <a:t> </a:t>
          </a:r>
          <a:r>
            <a:rPr lang="en-US" sz="2800" kern="1200" dirty="0" err="1" smtClean="0"/>
            <a:t>sách</a:t>
          </a:r>
          <a:r>
            <a:rPr lang="en-US" sz="2800" kern="1200" dirty="0" smtClean="0"/>
            <a:t>, </a:t>
          </a:r>
          <a:r>
            <a:rPr lang="en-US" sz="2800" kern="1200" dirty="0" err="1" smtClean="0"/>
            <a:t>và</a:t>
          </a:r>
          <a:r>
            <a:rPr lang="en-US" sz="2800" kern="1200" dirty="0" smtClean="0"/>
            <a:t> </a:t>
          </a:r>
          <a:r>
            <a:rPr lang="en-US" sz="2800" kern="1200" dirty="0" err="1" smtClean="0"/>
            <a:t>cách</a:t>
          </a:r>
          <a:r>
            <a:rPr lang="en-US" sz="2800" kern="1200" dirty="0" smtClean="0"/>
            <a:t> </a:t>
          </a:r>
          <a:r>
            <a:rPr lang="en-US" sz="2800" kern="1200" dirty="0" err="1" smtClean="0"/>
            <a:t>sử</a:t>
          </a:r>
          <a:r>
            <a:rPr lang="en-US" sz="2800" kern="1200" dirty="0" smtClean="0"/>
            <a:t> </a:t>
          </a:r>
          <a:r>
            <a:rPr lang="en-US" sz="2800" kern="1200" dirty="0" err="1" smtClean="0"/>
            <a:t>dụng</a:t>
          </a:r>
          <a:r>
            <a:rPr lang="en-US" sz="2800" kern="1200" dirty="0" smtClean="0"/>
            <a:t> </a:t>
          </a:r>
          <a:r>
            <a:rPr lang="en-US" sz="2800" kern="1200" dirty="0" err="1" smtClean="0"/>
            <a:t>các</a:t>
          </a:r>
          <a:r>
            <a:rPr lang="en-US" sz="2800" kern="1200" dirty="0" smtClean="0"/>
            <a:t> </a:t>
          </a:r>
          <a:r>
            <a:rPr lang="en-US" sz="2800" kern="1200" dirty="0" smtClean="0"/>
            <a:t>services </a:t>
          </a:r>
          <a:r>
            <a:rPr lang="en-US" sz="2800" kern="1200" dirty="0" err="1" smtClean="0"/>
            <a:t>quan</a:t>
          </a:r>
          <a:r>
            <a:rPr lang="en-US" sz="2800" kern="1200" dirty="0" smtClean="0"/>
            <a:t> </a:t>
          </a:r>
          <a:r>
            <a:rPr lang="en-US" sz="2800" kern="1200" dirty="0" err="1" smtClean="0"/>
            <a:t>trọng</a:t>
          </a:r>
          <a:endParaRPr lang="en-US" sz="2800" kern="1200" dirty="0"/>
        </a:p>
      </dsp:txBody>
      <dsp:txXfrm>
        <a:off x="1329365" y="2039345"/>
        <a:ext cx="7916159" cy="1019672"/>
      </dsp:txXfrm>
    </dsp:sp>
    <dsp:sp modelId="{5CC34C9A-0290-441C-A860-8B5C1B9C2701}">
      <dsp:nvSpPr>
        <dsp:cNvPr id="0" name=""/>
        <dsp:cNvSpPr/>
      </dsp:nvSpPr>
      <dsp:spPr>
        <a:xfrm>
          <a:off x="692069" y="1911886"/>
          <a:ext cx="1274590" cy="1274590"/>
        </a:xfrm>
        <a:prstGeom prst="ellipse">
          <a:avLst/>
        </a:prstGeom>
        <a:solidFill>
          <a:schemeClr val="lt1">
            <a:hueOff val="0"/>
            <a:satOff val="0"/>
            <a:lumOff val="0"/>
            <a:alphaOff val="0"/>
          </a:schemeClr>
        </a:solidFill>
        <a:ln w="25400" cap="flat" cmpd="sng" algn="ctr">
          <a:solidFill>
            <a:schemeClr val="accent2">
              <a:hueOff val="-485121"/>
              <a:satOff val="-27976"/>
              <a:lumOff val="2876"/>
              <a:alphaOff val="0"/>
            </a:schemeClr>
          </a:solidFill>
          <a:prstDash val="solid"/>
        </a:ln>
        <a:effectLst/>
      </dsp:spPr>
      <dsp:style>
        <a:lnRef idx="2">
          <a:scrgbClr r="0" g="0" b="0"/>
        </a:lnRef>
        <a:fillRef idx="1">
          <a:scrgbClr r="0" g="0" b="0"/>
        </a:fillRef>
        <a:effectRef idx="0">
          <a:scrgbClr r="0" g="0" b="0"/>
        </a:effectRef>
        <a:fontRef idx="minor"/>
      </dsp:style>
    </dsp:sp>
    <dsp:sp modelId="{C1DDFD5A-35FC-4240-ACBE-4C0BC77D85E9}">
      <dsp:nvSpPr>
        <dsp:cNvPr id="0" name=""/>
        <dsp:cNvSpPr/>
      </dsp:nvSpPr>
      <dsp:spPr>
        <a:xfrm>
          <a:off x="1329365" y="3569119"/>
          <a:ext cx="7916159" cy="1019672"/>
        </a:xfrm>
        <a:prstGeom prst="rect">
          <a:avLst/>
        </a:prstGeom>
        <a:solidFill>
          <a:schemeClr val="accent2">
            <a:hueOff val="-970242"/>
            <a:satOff val="-55952"/>
            <a:lumOff val="5752"/>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9365" tIns="71120" rIns="71120" bIns="71120" numCol="1" spcCol="1270" anchor="ctr" anchorCtr="0">
          <a:noAutofit/>
        </a:bodyPr>
        <a:lstStyle/>
        <a:p>
          <a:pPr lvl="0" algn="l" defTabSz="1244600">
            <a:lnSpc>
              <a:spcPct val="90000"/>
            </a:lnSpc>
            <a:spcBef>
              <a:spcPct val="0"/>
            </a:spcBef>
            <a:spcAft>
              <a:spcPct val="35000"/>
            </a:spcAft>
          </a:pPr>
          <a:r>
            <a:rPr lang="en-US" sz="2800" kern="1200" dirty="0" err="1" smtClean="0"/>
            <a:t>Cách</a:t>
          </a:r>
          <a:r>
            <a:rPr lang="en-US" sz="2800" kern="1200" dirty="0" smtClean="0"/>
            <a:t> </a:t>
          </a:r>
          <a:r>
            <a:rPr lang="en-US" sz="2800" kern="1200" dirty="0" err="1" smtClean="0"/>
            <a:t>tạo</a:t>
          </a:r>
          <a:r>
            <a:rPr lang="en-US" sz="2800" kern="1200" dirty="0" smtClean="0"/>
            <a:t> </a:t>
          </a:r>
          <a:r>
            <a:rPr lang="en-US" sz="2800" kern="1200" dirty="0" err="1" smtClean="0"/>
            <a:t>mới</a:t>
          </a:r>
          <a:r>
            <a:rPr lang="en-US" sz="2800" kern="1200" dirty="0" smtClean="0"/>
            <a:t> </a:t>
          </a:r>
          <a:r>
            <a:rPr lang="en-US" sz="2800" kern="1200" dirty="0" err="1" smtClean="0"/>
            <a:t>một</a:t>
          </a:r>
          <a:r>
            <a:rPr lang="en-US" sz="2800" kern="1200" dirty="0" smtClean="0"/>
            <a:t> </a:t>
          </a:r>
          <a:r>
            <a:rPr lang="en-US" sz="2800" kern="1200" dirty="0" err="1" smtClean="0"/>
            <a:t>scustum</a:t>
          </a:r>
          <a:r>
            <a:rPr lang="en-US" sz="2800" kern="1200" dirty="0" smtClean="0"/>
            <a:t>  </a:t>
          </a:r>
          <a:r>
            <a:rPr lang="en-US" sz="2800" kern="1200" dirty="0" err="1" smtClean="0"/>
            <a:t>ervice</a:t>
          </a:r>
          <a:endParaRPr lang="en-US" sz="2800" kern="1200" dirty="0"/>
        </a:p>
      </dsp:txBody>
      <dsp:txXfrm>
        <a:off x="1329365" y="3569119"/>
        <a:ext cx="7916159" cy="1019672"/>
      </dsp:txXfrm>
    </dsp:sp>
    <dsp:sp modelId="{1935A253-36DA-4F61-B2EA-58F775DE547D}">
      <dsp:nvSpPr>
        <dsp:cNvPr id="0" name=""/>
        <dsp:cNvSpPr/>
      </dsp:nvSpPr>
      <dsp:spPr>
        <a:xfrm>
          <a:off x="692069" y="3441660"/>
          <a:ext cx="1274590" cy="1274590"/>
        </a:xfrm>
        <a:prstGeom prst="ellipse">
          <a:avLst/>
        </a:prstGeom>
        <a:solidFill>
          <a:schemeClr val="lt1">
            <a:hueOff val="0"/>
            <a:satOff val="0"/>
            <a:lumOff val="0"/>
            <a:alphaOff val="0"/>
          </a:schemeClr>
        </a:solidFill>
        <a:ln w="25400" cap="flat" cmpd="sng" algn="ctr">
          <a:solidFill>
            <a:schemeClr val="accent2">
              <a:hueOff val="-970242"/>
              <a:satOff val="-55952"/>
              <a:lumOff val="5752"/>
              <a:alphaOff val="0"/>
            </a:schemeClr>
          </a:solidFill>
          <a:prstDash val="solid"/>
        </a:ln>
        <a:effectLst/>
      </dsp:spPr>
      <dsp:style>
        <a:lnRef idx="2">
          <a:scrgbClr r="0" g="0" b="0"/>
        </a:lnRef>
        <a:fillRef idx="1">
          <a:scrgbClr r="0" g="0" b="0"/>
        </a:fillRef>
        <a:effectRef idx="0">
          <a:scrgbClr r="0" g="0" b="0"/>
        </a:effectRef>
        <a:fontRef idx="minor"/>
      </dsp:style>
    </dsp:sp>
    <dsp:sp modelId="{2E72E972-5280-4CAF-AD1C-7D6AD5B71F05}">
      <dsp:nvSpPr>
        <dsp:cNvPr id="0" name=""/>
        <dsp:cNvSpPr/>
      </dsp:nvSpPr>
      <dsp:spPr>
        <a:xfrm>
          <a:off x="744763" y="5098894"/>
          <a:ext cx="8500761" cy="1019672"/>
        </a:xfrm>
        <a:prstGeom prst="rect">
          <a:avLst/>
        </a:prstGeom>
        <a:solidFill>
          <a:schemeClr val="accent2">
            <a:hueOff val="-1455363"/>
            <a:satOff val="-83928"/>
            <a:lumOff val="862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9365" tIns="71120" rIns="71120" bIns="71120" numCol="1" spcCol="1270" anchor="ctr" anchorCtr="0">
          <a:noAutofit/>
        </a:bodyPr>
        <a:lstStyle/>
        <a:p>
          <a:pPr lvl="0" algn="l" defTabSz="1244600">
            <a:lnSpc>
              <a:spcPct val="90000"/>
            </a:lnSpc>
            <a:spcBef>
              <a:spcPct val="0"/>
            </a:spcBef>
            <a:spcAft>
              <a:spcPct val="35000"/>
            </a:spcAft>
          </a:pPr>
          <a:r>
            <a:rPr lang="en-US" sz="2800" kern="1200" dirty="0" err="1" smtClean="0"/>
            <a:t>Sử</a:t>
          </a:r>
          <a:r>
            <a:rPr lang="en-US" sz="2800" kern="1200" dirty="0" smtClean="0"/>
            <a:t> </a:t>
          </a:r>
          <a:r>
            <a:rPr lang="en-US" sz="2800" kern="1200" dirty="0" err="1" smtClean="0"/>
            <a:t>dụng</a:t>
          </a:r>
          <a:r>
            <a:rPr lang="en-US" sz="2800" kern="1200" dirty="0" smtClean="0"/>
            <a:t> </a:t>
          </a:r>
          <a:r>
            <a:rPr lang="en-US" sz="2800" kern="1200" dirty="0" err="1" smtClean="0"/>
            <a:t>custum</a:t>
          </a:r>
          <a:r>
            <a:rPr lang="en-US" sz="2800" kern="1200" dirty="0" smtClean="0"/>
            <a:t> service </a:t>
          </a:r>
          <a:r>
            <a:rPr lang="en-US" sz="2800" kern="1200" dirty="0" err="1" smtClean="0"/>
            <a:t>trong</a:t>
          </a:r>
          <a:r>
            <a:rPr lang="en-US" sz="2800" kern="1200" dirty="0" smtClean="0"/>
            <a:t> controller </a:t>
          </a:r>
          <a:r>
            <a:rPr lang="en-US" sz="2800" kern="1200" dirty="0" err="1" smtClean="0"/>
            <a:t>và</a:t>
          </a:r>
          <a:r>
            <a:rPr lang="en-US" sz="2800" kern="1200" dirty="0" smtClean="0"/>
            <a:t> filter</a:t>
          </a:r>
          <a:endParaRPr lang="en-US" sz="2800" kern="1200" dirty="0"/>
        </a:p>
      </dsp:txBody>
      <dsp:txXfrm>
        <a:off x="744763" y="5098894"/>
        <a:ext cx="8500761" cy="1019672"/>
      </dsp:txXfrm>
    </dsp:sp>
    <dsp:sp modelId="{2ECA65FB-A5E6-4073-9DB2-AAF208643B67}">
      <dsp:nvSpPr>
        <dsp:cNvPr id="0" name=""/>
        <dsp:cNvSpPr/>
      </dsp:nvSpPr>
      <dsp:spPr>
        <a:xfrm>
          <a:off x="107468" y="4971434"/>
          <a:ext cx="1274590" cy="1274590"/>
        </a:xfrm>
        <a:prstGeom prst="ellipse">
          <a:avLst/>
        </a:prstGeom>
        <a:solidFill>
          <a:schemeClr val="lt1">
            <a:hueOff val="0"/>
            <a:satOff val="0"/>
            <a:lumOff val="0"/>
            <a:alphaOff val="0"/>
          </a:schemeClr>
        </a:solidFill>
        <a:ln w="25400" cap="flat" cmpd="sng" algn="ctr">
          <a:solidFill>
            <a:schemeClr val="accent2">
              <a:hueOff val="-1455363"/>
              <a:satOff val="-83928"/>
              <a:lumOff val="8628"/>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209675" y="685800"/>
            <a:ext cx="443865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3729636228"/>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Shape 81"/>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82" name="Shape 82"/>
          <p:cNvSpPr>
            <a:spLocks noGrp="1" noRot="1" noChangeAspect="1"/>
          </p:cNvSpPr>
          <p:nvPr>
            <p:ph type="sldImg" idx="2"/>
          </p:nvPr>
        </p:nvSpPr>
        <p:spPr>
          <a:xfrm>
            <a:off x="1209675" y="685800"/>
            <a:ext cx="443865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Shape 10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01" name="Shape 101"/>
          <p:cNvSpPr>
            <a:spLocks noGrp="1" noRot="1" noChangeAspect="1"/>
          </p:cNvSpPr>
          <p:nvPr>
            <p:ph type="sldImg" idx="2"/>
          </p:nvPr>
        </p:nvSpPr>
        <p:spPr>
          <a:xfrm>
            <a:off x="1209675" y="685800"/>
            <a:ext cx="443865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Shape 10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01" name="Shape 101"/>
          <p:cNvSpPr>
            <a:spLocks noGrp="1" noRot="1" noChangeAspect="1"/>
          </p:cNvSpPr>
          <p:nvPr>
            <p:ph type="sldImg" idx="2"/>
          </p:nvPr>
        </p:nvSpPr>
        <p:spPr>
          <a:xfrm>
            <a:off x="1209675" y="685800"/>
            <a:ext cx="443865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Shape 10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08" name="Shape 108"/>
          <p:cNvSpPr>
            <a:spLocks noGrp="1" noRot="1" noChangeAspect="1"/>
          </p:cNvSpPr>
          <p:nvPr>
            <p:ph type="sldImg" idx="2"/>
          </p:nvPr>
        </p:nvSpPr>
        <p:spPr>
          <a:xfrm>
            <a:off x="1209675" y="685800"/>
            <a:ext cx="443865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Shape 8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88" name="Shape 88"/>
          <p:cNvSpPr>
            <a:spLocks noGrp="1" noRot="1" noChangeAspect="1"/>
          </p:cNvSpPr>
          <p:nvPr>
            <p:ph type="sldImg" idx="2"/>
          </p:nvPr>
        </p:nvSpPr>
        <p:spPr>
          <a:xfrm>
            <a:off x="1209675" y="685800"/>
            <a:ext cx="443865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Shape 10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01" name="Shape 101"/>
          <p:cNvSpPr>
            <a:spLocks noGrp="1" noRot="1" noChangeAspect="1"/>
          </p:cNvSpPr>
          <p:nvPr>
            <p:ph type="sldImg" idx="2"/>
          </p:nvPr>
        </p:nvSpPr>
        <p:spPr>
          <a:xfrm>
            <a:off x="1209675" y="685800"/>
            <a:ext cx="443865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Shape 10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01" name="Shape 101"/>
          <p:cNvSpPr>
            <a:spLocks noGrp="1" noRot="1" noChangeAspect="1"/>
          </p:cNvSpPr>
          <p:nvPr>
            <p:ph type="sldImg" idx="2"/>
          </p:nvPr>
        </p:nvSpPr>
        <p:spPr>
          <a:xfrm>
            <a:off x="1209675" y="685800"/>
            <a:ext cx="443865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Shape 10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01" name="Shape 101"/>
          <p:cNvSpPr>
            <a:spLocks noGrp="1" noRot="1" noChangeAspect="1"/>
          </p:cNvSpPr>
          <p:nvPr>
            <p:ph type="sldImg" idx="2"/>
          </p:nvPr>
        </p:nvSpPr>
        <p:spPr>
          <a:xfrm>
            <a:off x="1209675" y="685800"/>
            <a:ext cx="443865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Shape 10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01" name="Shape 101"/>
          <p:cNvSpPr>
            <a:spLocks noGrp="1" noRot="1" noChangeAspect="1"/>
          </p:cNvSpPr>
          <p:nvPr>
            <p:ph type="sldImg" idx="2"/>
          </p:nvPr>
        </p:nvSpPr>
        <p:spPr>
          <a:xfrm>
            <a:off x="1209675" y="685800"/>
            <a:ext cx="443865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Shape 10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01" name="Shape 101"/>
          <p:cNvSpPr>
            <a:spLocks noGrp="1" noRot="1" noChangeAspect="1"/>
          </p:cNvSpPr>
          <p:nvPr>
            <p:ph type="sldImg" idx="2"/>
          </p:nvPr>
        </p:nvSpPr>
        <p:spPr>
          <a:xfrm>
            <a:off x="1209675" y="685800"/>
            <a:ext cx="443865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Shape 10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01" name="Shape 101"/>
          <p:cNvSpPr>
            <a:spLocks noGrp="1" noRot="1" noChangeAspect="1"/>
          </p:cNvSpPr>
          <p:nvPr>
            <p:ph type="sldImg" idx="2"/>
          </p:nvPr>
        </p:nvSpPr>
        <p:spPr>
          <a:xfrm>
            <a:off x="1209675" y="685800"/>
            <a:ext cx="443865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Shape 10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01" name="Shape 101"/>
          <p:cNvSpPr>
            <a:spLocks noGrp="1" noRot="1" noChangeAspect="1"/>
          </p:cNvSpPr>
          <p:nvPr>
            <p:ph type="sldImg" idx="2"/>
          </p:nvPr>
        </p:nvSpPr>
        <p:spPr>
          <a:xfrm>
            <a:off x="1209675" y="685800"/>
            <a:ext cx="443865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11"/>
        <p:cNvGrpSpPr/>
        <p:nvPr/>
      </p:nvGrpSpPr>
      <p:grpSpPr>
        <a:xfrm>
          <a:off x="0" y="0"/>
          <a:ext cx="0" cy="0"/>
          <a:chOff x="0" y="0"/>
          <a:chExt cx="0" cy="0"/>
        </a:xfrm>
      </p:grpSpPr>
      <p:sp>
        <p:nvSpPr>
          <p:cNvPr id="12" name="Shape 12"/>
          <p:cNvSpPr txBox="1">
            <a:spLocks noGrp="1"/>
          </p:cNvSpPr>
          <p:nvPr>
            <p:ph type="ctrTitle"/>
          </p:nvPr>
        </p:nvSpPr>
        <p:spPr>
          <a:xfrm>
            <a:off x="1257300" y="1272010"/>
            <a:ext cx="7543800" cy="2705947"/>
          </a:xfrm>
          <a:prstGeom prst="rect">
            <a:avLst/>
          </a:prstGeom>
          <a:noFill/>
          <a:ln>
            <a:noFill/>
          </a:ln>
        </p:spPr>
        <p:txBody>
          <a:bodyPr lIns="91425" tIns="91425" rIns="91425" bIns="91425" anchor="b" anchorCtr="0"/>
          <a:lstStyle>
            <a:lvl1pPr marL="0" marR="0" lvl="0" indent="0" algn="ctr" rtl="0">
              <a:lnSpc>
                <a:spcPct val="90000"/>
              </a:lnSpc>
              <a:spcBef>
                <a:spcPts val="0"/>
              </a:spcBef>
              <a:buClr>
                <a:schemeClr val="dk1"/>
              </a:buClr>
              <a:buFont typeface="Calibri"/>
              <a:buNone/>
              <a:defRPr sz="60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3" name="Shape 13"/>
          <p:cNvSpPr txBox="1">
            <a:spLocks noGrp="1"/>
          </p:cNvSpPr>
          <p:nvPr>
            <p:ph type="subTitle" idx="1"/>
          </p:nvPr>
        </p:nvSpPr>
        <p:spPr>
          <a:xfrm>
            <a:off x="1257300" y="4082310"/>
            <a:ext cx="7543800" cy="1876529"/>
          </a:xfrm>
          <a:prstGeom prst="rect">
            <a:avLst/>
          </a:prstGeom>
          <a:noFill/>
          <a:ln>
            <a:noFill/>
          </a:ln>
        </p:spPr>
        <p:txBody>
          <a:bodyPr lIns="91425" tIns="91425" rIns="91425" bIns="91425" anchor="t" anchorCtr="0"/>
          <a:lstStyle>
            <a:lvl1pPr marL="0" marR="0" lvl="0" indent="0" algn="ctr" rtl="0">
              <a:lnSpc>
                <a:spcPct val="90000"/>
              </a:lnSpc>
              <a:spcBef>
                <a:spcPts val="1000"/>
              </a:spcBef>
              <a:buClr>
                <a:schemeClr val="dk1"/>
              </a:buClr>
              <a:buFont typeface="Arial"/>
              <a:buNone/>
              <a:defRPr sz="2400" b="0" i="0" u="none" strike="noStrike" cap="none">
                <a:solidFill>
                  <a:schemeClr val="dk1"/>
                </a:solidFill>
                <a:latin typeface="Calibri"/>
                <a:ea typeface="Calibri"/>
                <a:cs typeface="Calibri"/>
                <a:sym typeface="Calibri"/>
              </a:defRPr>
            </a:lvl1pPr>
            <a:lvl2pPr marL="457200" marR="0" lvl="1" indent="0" algn="ctr" rtl="0">
              <a:lnSpc>
                <a:spcPct val="90000"/>
              </a:lnSpc>
              <a:spcBef>
                <a:spcPts val="500"/>
              </a:spcBef>
              <a:buClr>
                <a:schemeClr val="dk1"/>
              </a:buClr>
              <a:buFont typeface="Arial"/>
              <a:buNone/>
              <a:defRPr sz="2000" b="0" i="0" u="none" strike="noStrike" cap="none">
                <a:solidFill>
                  <a:schemeClr val="dk1"/>
                </a:solidFill>
                <a:latin typeface="Calibri"/>
                <a:ea typeface="Calibri"/>
                <a:cs typeface="Calibri"/>
                <a:sym typeface="Calibri"/>
              </a:defRPr>
            </a:lvl2pPr>
            <a:lvl3pPr marL="914400" marR="0" lvl="2" indent="0" algn="ctr" rtl="0">
              <a:lnSpc>
                <a:spcPct val="90000"/>
              </a:lnSpc>
              <a:spcBef>
                <a:spcPts val="500"/>
              </a:spcBef>
              <a:buClr>
                <a:schemeClr val="dk1"/>
              </a:buClr>
              <a:buFont typeface="Arial"/>
              <a:buNone/>
              <a:defRPr sz="1800" b="0" i="0" u="none" strike="noStrike" cap="none">
                <a:solidFill>
                  <a:schemeClr val="dk1"/>
                </a:solidFill>
                <a:latin typeface="Calibri"/>
                <a:ea typeface="Calibri"/>
                <a:cs typeface="Calibri"/>
                <a:sym typeface="Calibri"/>
              </a:defRPr>
            </a:lvl3pPr>
            <a:lvl4pPr marL="1371600" marR="0" lvl="3" indent="0" algn="ctr" rtl="0">
              <a:lnSpc>
                <a:spcPct val="90000"/>
              </a:lnSpc>
              <a:spcBef>
                <a:spcPts val="500"/>
              </a:spcBef>
              <a:buClr>
                <a:schemeClr val="dk1"/>
              </a:buClr>
              <a:buFont typeface="Arial"/>
              <a:buNone/>
              <a:defRPr sz="1600" b="0" i="0" u="none" strike="noStrike" cap="none">
                <a:solidFill>
                  <a:schemeClr val="dk1"/>
                </a:solidFill>
                <a:latin typeface="Calibri"/>
                <a:ea typeface="Calibri"/>
                <a:cs typeface="Calibri"/>
                <a:sym typeface="Calibri"/>
              </a:defRPr>
            </a:lvl4pPr>
            <a:lvl5pPr marL="1828800" marR="0" lvl="4" indent="0" algn="ctr" rtl="0">
              <a:lnSpc>
                <a:spcPct val="90000"/>
              </a:lnSpc>
              <a:spcBef>
                <a:spcPts val="500"/>
              </a:spcBef>
              <a:buClr>
                <a:schemeClr val="dk1"/>
              </a:buClr>
              <a:buFont typeface="Arial"/>
              <a:buNone/>
              <a:defRPr sz="1600" b="0" i="0" u="none" strike="noStrike" cap="none">
                <a:solidFill>
                  <a:schemeClr val="dk1"/>
                </a:solidFill>
                <a:latin typeface="Calibri"/>
                <a:ea typeface="Calibri"/>
                <a:cs typeface="Calibri"/>
                <a:sym typeface="Calibri"/>
              </a:defRPr>
            </a:lvl5pPr>
            <a:lvl6pPr marL="2286000" marR="0" lvl="5" indent="0" algn="ctr" rtl="0">
              <a:lnSpc>
                <a:spcPct val="90000"/>
              </a:lnSpc>
              <a:spcBef>
                <a:spcPts val="500"/>
              </a:spcBef>
              <a:buClr>
                <a:schemeClr val="dk1"/>
              </a:buClr>
              <a:buFont typeface="Arial"/>
              <a:buNone/>
              <a:defRPr sz="1600" b="0" i="0" u="none" strike="noStrike" cap="none">
                <a:solidFill>
                  <a:schemeClr val="dk1"/>
                </a:solidFill>
                <a:latin typeface="Calibri"/>
                <a:ea typeface="Calibri"/>
                <a:cs typeface="Calibri"/>
                <a:sym typeface="Calibri"/>
              </a:defRPr>
            </a:lvl6pPr>
            <a:lvl7pPr marL="2743200" marR="0" lvl="6" indent="0" algn="ctr" rtl="0">
              <a:lnSpc>
                <a:spcPct val="90000"/>
              </a:lnSpc>
              <a:spcBef>
                <a:spcPts val="500"/>
              </a:spcBef>
              <a:buClr>
                <a:schemeClr val="dk1"/>
              </a:buClr>
              <a:buFont typeface="Arial"/>
              <a:buNone/>
              <a:defRPr sz="1600" b="0" i="0" u="none" strike="noStrike" cap="none">
                <a:solidFill>
                  <a:schemeClr val="dk1"/>
                </a:solidFill>
                <a:latin typeface="Calibri"/>
                <a:ea typeface="Calibri"/>
                <a:cs typeface="Calibri"/>
                <a:sym typeface="Calibri"/>
              </a:defRPr>
            </a:lvl7pPr>
            <a:lvl8pPr marL="3200400" marR="0" lvl="7" indent="0" algn="ctr" rtl="0">
              <a:lnSpc>
                <a:spcPct val="90000"/>
              </a:lnSpc>
              <a:spcBef>
                <a:spcPts val="500"/>
              </a:spcBef>
              <a:buClr>
                <a:schemeClr val="dk1"/>
              </a:buClr>
              <a:buFont typeface="Arial"/>
              <a:buNone/>
              <a:defRPr sz="1600" b="0" i="0" u="none" strike="noStrike" cap="none">
                <a:solidFill>
                  <a:schemeClr val="dk1"/>
                </a:solidFill>
                <a:latin typeface="Calibri"/>
                <a:ea typeface="Calibri"/>
                <a:cs typeface="Calibri"/>
                <a:sym typeface="Calibri"/>
              </a:defRPr>
            </a:lvl8pPr>
            <a:lvl9pPr marL="3657600" marR="0" lvl="8" indent="0" algn="ctr" rtl="0">
              <a:lnSpc>
                <a:spcPct val="90000"/>
              </a:lnSpc>
              <a:spcBef>
                <a:spcPts val="500"/>
              </a:spcBef>
              <a:buClr>
                <a:schemeClr val="dk1"/>
              </a:buClr>
              <a:buFont typeface="Arial"/>
              <a:buNone/>
              <a:defRPr sz="1600" b="0" i="0" u="none" strike="noStrike" cap="none">
                <a:solidFill>
                  <a:schemeClr val="dk1"/>
                </a:solidFill>
                <a:latin typeface="Calibri"/>
                <a:ea typeface="Calibri"/>
                <a:cs typeface="Calibri"/>
                <a:sym typeface="Calibri"/>
              </a:defRPr>
            </a:lvl9pPr>
          </a:lstStyle>
          <a:p>
            <a:endParaRPr/>
          </a:p>
        </p:txBody>
      </p:sp>
      <p:sp>
        <p:nvSpPr>
          <p:cNvPr id="14" name="Shape 14"/>
          <p:cNvSpPr txBox="1">
            <a:spLocks noGrp="1"/>
          </p:cNvSpPr>
          <p:nvPr>
            <p:ph type="dt" idx="10"/>
          </p:nvPr>
        </p:nvSpPr>
        <p:spPr>
          <a:xfrm>
            <a:off x="691517" y="7203864"/>
            <a:ext cx="2263139" cy="413808"/>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15" name="Shape 15"/>
          <p:cNvSpPr txBox="1">
            <a:spLocks noGrp="1"/>
          </p:cNvSpPr>
          <p:nvPr>
            <p:ph type="ftr" idx="11"/>
          </p:nvPr>
        </p:nvSpPr>
        <p:spPr>
          <a:xfrm>
            <a:off x="3331845" y="7203864"/>
            <a:ext cx="3394710" cy="413808"/>
          </a:xfrm>
          <a:prstGeom prst="rect">
            <a:avLst/>
          </a:prstGeom>
          <a:noFill/>
          <a:ln>
            <a:noFill/>
          </a:ln>
        </p:spPr>
        <p:txBody>
          <a:bodyPr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16" name="Shape 16"/>
          <p:cNvSpPr txBox="1">
            <a:spLocks noGrp="1"/>
          </p:cNvSpPr>
          <p:nvPr>
            <p:ph type="sldNum" idx="12"/>
          </p:nvPr>
        </p:nvSpPr>
        <p:spPr>
          <a:xfrm>
            <a:off x="9492616" y="7358592"/>
            <a:ext cx="377190" cy="413808"/>
          </a:xfrm>
          <a:prstGeom prst="rect">
            <a:avLst/>
          </a:prstGeom>
          <a:noFill/>
          <a:ln>
            <a:noFill/>
          </a:ln>
        </p:spPr>
        <p:txBody>
          <a:bodyPr lIns="91425" tIns="45700" rIns="91425" bIns="45700" anchor="ctr" anchorCtr="0">
            <a:noAutofit/>
          </a:bodyPr>
          <a:lstStyle>
            <a:lvl1pPr algn="ctr">
              <a:defRPr sz="1800" b="1">
                <a:solidFill>
                  <a:schemeClr val="bg1"/>
                </a:solidFill>
              </a:defRPr>
            </a:lvl1pPr>
          </a:lstStyle>
          <a:p>
            <a:pPr>
              <a:buSzPct val="25000"/>
            </a:pPr>
            <a:fld id="{00000000-1234-1234-1234-123412341234}" type="slidenum">
              <a:rPr lang="en-US" smtClean="0">
                <a:latin typeface="Calibri"/>
                <a:ea typeface="Calibri"/>
                <a:cs typeface="Calibri"/>
                <a:sym typeface="Calibri"/>
              </a:rPr>
              <a:pPr>
                <a:buSzPct val="25000"/>
              </a:pPr>
              <a:t>‹#›</a:t>
            </a:fld>
            <a:endParaRPr lang="en-US" dirty="0">
              <a:latin typeface="Calibri"/>
              <a:ea typeface="Calibri"/>
              <a:cs typeface="Calibri"/>
              <a:sym typeface="Calibri"/>
            </a:endParaRPr>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17"/>
        <p:cNvGrpSpPr/>
        <p:nvPr/>
      </p:nvGrpSpPr>
      <p:grpSpPr>
        <a:xfrm>
          <a:off x="0" y="0"/>
          <a:ext cx="0" cy="0"/>
          <a:chOff x="0" y="0"/>
          <a:chExt cx="0" cy="0"/>
        </a:xfrm>
      </p:grpSpPr>
      <p:sp>
        <p:nvSpPr>
          <p:cNvPr id="18" name="Shape 18"/>
          <p:cNvSpPr txBox="1">
            <a:spLocks noGrp="1"/>
          </p:cNvSpPr>
          <p:nvPr>
            <p:ph type="title"/>
          </p:nvPr>
        </p:nvSpPr>
        <p:spPr>
          <a:xfrm>
            <a:off x="691517" y="413808"/>
            <a:ext cx="8675369" cy="1502304"/>
          </a:xfrm>
          <a:prstGeom prst="rect">
            <a:avLst/>
          </a:prstGeom>
          <a:noFill/>
          <a:ln>
            <a:noFill/>
          </a:ln>
        </p:spPr>
        <p:txBody>
          <a:bodyPr lIns="91425" tIns="91425" rIns="91425" bIns="91425" anchor="ctr" anchorCtr="0"/>
          <a:lstStyle>
            <a:lvl1pPr marL="0" marR="0" lvl="0" indent="0" algn="l" rtl="0">
              <a:lnSpc>
                <a:spcPct val="90000"/>
              </a:lnSpc>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9" name="Shape 19"/>
          <p:cNvSpPr txBox="1">
            <a:spLocks noGrp="1"/>
          </p:cNvSpPr>
          <p:nvPr>
            <p:ph type="body" idx="1"/>
          </p:nvPr>
        </p:nvSpPr>
        <p:spPr>
          <a:xfrm>
            <a:off x="691517" y="2069042"/>
            <a:ext cx="8675369" cy="4931516"/>
          </a:xfrm>
          <a:prstGeom prst="rect">
            <a:avLst/>
          </a:prstGeom>
          <a:noFill/>
          <a:ln>
            <a:noFill/>
          </a:ln>
        </p:spPr>
        <p:txBody>
          <a:bodyPr lIns="91425" tIns="91425" rIns="91425" bIns="91425" anchor="t" anchorCtr="0"/>
          <a:lstStyle>
            <a:lvl1pPr marL="228600" marR="0" lvl="0" indent="-50800" algn="l" rtl="0">
              <a:lnSpc>
                <a:spcPct val="90000"/>
              </a:lnSpc>
              <a:spcBef>
                <a:spcPts val="100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1pPr>
            <a:lvl2pPr marL="685800" marR="0" lvl="1" indent="-76200" algn="l" rtl="0">
              <a:lnSpc>
                <a:spcPct val="90000"/>
              </a:lnSpc>
              <a:spcBef>
                <a:spcPts val="50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0" name="Shape 20"/>
          <p:cNvSpPr txBox="1">
            <a:spLocks noGrp="1"/>
          </p:cNvSpPr>
          <p:nvPr>
            <p:ph type="dt" idx="10"/>
          </p:nvPr>
        </p:nvSpPr>
        <p:spPr>
          <a:xfrm>
            <a:off x="691517" y="7203864"/>
            <a:ext cx="2263139" cy="413808"/>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dirty="0"/>
          </a:p>
        </p:txBody>
      </p:sp>
      <p:sp>
        <p:nvSpPr>
          <p:cNvPr id="21" name="Shape 21"/>
          <p:cNvSpPr txBox="1">
            <a:spLocks noGrp="1"/>
          </p:cNvSpPr>
          <p:nvPr>
            <p:ph type="ftr" idx="11"/>
          </p:nvPr>
        </p:nvSpPr>
        <p:spPr>
          <a:xfrm>
            <a:off x="3331845" y="7203864"/>
            <a:ext cx="3394710" cy="413808"/>
          </a:xfrm>
          <a:prstGeom prst="rect">
            <a:avLst/>
          </a:prstGeom>
          <a:noFill/>
          <a:ln>
            <a:noFill/>
          </a:ln>
        </p:spPr>
        <p:txBody>
          <a:bodyPr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dirty="0"/>
          </a:p>
        </p:txBody>
      </p:sp>
      <p:sp>
        <p:nvSpPr>
          <p:cNvPr id="22" name="Shape 22"/>
          <p:cNvSpPr txBox="1">
            <a:spLocks noGrp="1"/>
          </p:cNvSpPr>
          <p:nvPr>
            <p:ph type="sldNum" idx="12"/>
          </p:nvPr>
        </p:nvSpPr>
        <p:spPr>
          <a:xfrm>
            <a:off x="9555481" y="7318291"/>
            <a:ext cx="440054" cy="413808"/>
          </a:xfrm>
          <a:prstGeom prst="rect">
            <a:avLst/>
          </a:prstGeom>
          <a:noFill/>
          <a:ln>
            <a:noFill/>
          </a:ln>
        </p:spPr>
        <p:txBody>
          <a:bodyPr lIns="91425" tIns="45700" rIns="91425" bIns="45700" anchor="ctr" anchorCtr="0">
            <a:noAutofit/>
          </a:bodyPr>
          <a:lstStyle>
            <a:lvl1pPr algn="ctr">
              <a:defRPr sz="1600" b="1">
                <a:solidFill>
                  <a:schemeClr val="bg1"/>
                </a:solidFill>
              </a:defRPr>
            </a:lvl1pPr>
          </a:lstStyle>
          <a:p>
            <a:pPr>
              <a:buSzPct val="25000"/>
            </a:pPr>
            <a:fld id="{00000000-1234-1234-1234-123412341234}" type="slidenum">
              <a:rPr lang="en-US" smtClean="0">
                <a:latin typeface="Calibri"/>
                <a:ea typeface="Calibri"/>
                <a:cs typeface="Calibri"/>
                <a:sym typeface="Calibri"/>
              </a:rPr>
              <a:pPr>
                <a:buSzPct val="25000"/>
              </a:pPr>
              <a:t>‹#›</a:t>
            </a:fld>
            <a:endParaRPr lang="en-US" dirty="0">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4">
            <a:alphaModFix/>
          </a:blip>
          <a:stretch>
            <a:fillRect l="-999" r="-999"/>
          </a:stretch>
        </a:blip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691517" y="413808"/>
            <a:ext cx="8675369" cy="1502304"/>
          </a:xfrm>
          <a:prstGeom prst="rect">
            <a:avLst/>
          </a:prstGeom>
          <a:noFill/>
          <a:ln>
            <a:noFill/>
          </a:ln>
        </p:spPr>
        <p:txBody>
          <a:bodyPr lIns="91425" tIns="91425" rIns="91425" bIns="91425" anchor="ctr" anchorCtr="0"/>
          <a:lstStyle>
            <a:lvl1pPr marL="0" marR="0" lvl="0" indent="0" algn="l" rtl="0">
              <a:lnSpc>
                <a:spcPct val="90000"/>
              </a:lnSpc>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 name="Shape 7"/>
          <p:cNvSpPr txBox="1">
            <a:spLocks noGrp="1"/>
          </p:cNvSpPr>
          <p:nvPr>
            <p:ph type="body" idx="1"/>
          </p:nvPr>
        </p:nvSpPr>
        <p:spPr>
          <a:xfrm>
            <a:off x="691517" y="2069042"/>
            <a:ext cx="8675369" cy="4931516"/>
          </a:xfrm>
          <a:prstGeom prst="rect">
            <a:avLst/>
          </a:prstGeom>
          <a:noFill/>
          <a:ln>
            <a:noFill/>
          </a:ln>
        </p:spPr>
        <p:txBody>
          <a:bodyPr lIns="91425" tIns="91425" rIns="91425" bIns="91425" anchor="t" anchorCtr="0"/>
          <a:lstStyle>
            <a:lvl1pPr marL="228600" marR="0" lvl="0" indent="-50800" algn="l" rtl="0">
              <a:lnSpc>
                <a:spcPct val="90000"/>
              </a:lnSpc>
              <a:spcBef>
                <a:spcPts val="100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1pPr>
            <a:lvl2pPr marL="685800" marR="0" lvl="1" indent="-76200" algn="l" rtl="0">
              <a:lnSpc>
                <a:spcPct val="90000"/>
              </a:lnSpc>
              <a:spcBef>
                <a:spcPts val="50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Shape 8"/>
          <p:cNvSpPr txBox="1">
            <a:spLocks noGrp="1"/>
          </p:cNvSpPr>
          <p:nvPr>
            <p:ph type="dt" idx="10"/>
          </p:nvPr>
        </p:nvSpPr>
        <p:spPr>
          <a:xfrm>
            <a:off x="691517" y="7203864"/>
            <a:ext cx="2263139" cy="413808"/>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9" name="Shape 9"/>
          <p:cNvSpPr txBox="1">
            <a:spLocks noGrp="1"/>
          </p:cNvSpPr>
          <p:nvPr>
            <p:ph type="ftr" idx="11"/>
          </p:nvPr>
        </p:nvSpPr>
        <p:spPr>
          <a:xfrm>
            <a:off x="3331845" y="7203864"/>
            <a:ext cx="3394710" cy="413808"/>
          </a:xfrm>
          <a:prstGeom prst="rect">
            <a:avLst/>
          </a:prstGeom>
          <a:noFill/>
          <a:ln>
            <a:noFill/>
          </a:ln>
        </p:spPr>
        <p:txBody>
          <a:bodyPr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10" name="Shape 10"/>
          <p:cNvSpPr txBox="1">
            <a:spLocks noGrp="1"/>
          </p:cNvSpPr>
          <p:nvPr>
            <p:ph type="sldNum" idx="12"/>
          </p:nvPr>
        </p:nvSpPr>
        <p:spPr>
          <a:xfrm>
            <a:off x="9492616" y="7364351"/>
            <a:ext cx="440054" cy="413808"/>
          </a:xfrm>
          <a:prstGeom prst="rect">
            <a:avLst/>
          </a:prstGeom>
          <a:noFill/>
          <a:ln>
            <a:noFill/>
          </a:ln>
        </p:spPr>
        <p:txBody>
          <a:bodyPr lIns="91425" tIns="45700" rIns="91425" bIns="45700" anchor="ctr" anchorCtr="0">
            <a:noAutofit/>
          </a:bodyPr>
          <a:lstStyle>
            <a:lvl1pPr algn="ctr">
              <a:defRPr sz="1600" b="1"/>
            </a:lvl1pPr>
          </a:lstStyle>
          <a:p>
            <a:pPr>
              <a:buSzPct val="25000"/>
            </a:pPr>
            <a:fld id="{00000000-1234-1234-1234-123412341234}" type="slidenum">
              <a:rPr lang="en-US" smtClean="0">
                <a:solidFill>
                  <a:srgbClr val="888888"/>
                </a:solidFill>
                <a:latin typeface="Calibri"/>
                <a:ea typeface="Calibri"/>
                <a:cs typeface="Calibri"/>
                <a:sym typeface="Calibri"/>
              </a:rPr>
              <a:pPr>
                <a:buSzPct val="25000"/>
              </a:pPr>
              <a:t>‹#›</a:t>
            </a:fld>
            <a:endParaRPr lang="en-US" dirty="0">
              <a:solidFill>
                <a:srgbClr val="888888"/>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pic>
        <p:nvPicPr>
          <p:cNvPr id="84" name="Shape 84"/>
          <p:cNvPicPr preferRelativeResize="0"/>
          <p:nvPr/>
        </p:nvPicPr>
        <p:blipFill rotWithShape="1">
          <a:blip r:embed="rId3">
            <a:alphaModFix/>
          </a:blip>
          <a:srcRect/>
          <a:stretch/>
        </p:blipFill>
        <p:spPr>
          <a:xfrm>
            <a:off x="1" y="0"/>
            <a:ext cx="10203981" cy="7787548"/>
          </a:xfrm>
          <a:prstGeom prst="rect">
            <a:avLst/>
          </a:prstGeom>
          <a:noFill/>
          <a:ln>
            <a:noFill/>
          </a:ln>
        </p:spPr>
      </p:pic>
      <p:sp>
        <p:nvSpPr>
          <p:cNvPr id="85" name="Shape 85"/>
          <p:cNvSpPr/>
          <p:nvPr/>
        </p:nvSpPr>
        <p:spPr>
          <a:xfrm>
            <a:off x="691515" y="2529958"/>
            <a:ext cx="8985639" cy="1363816"/>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3200" i="0" u="none" strike="noStrike" cap="none" dirty="0">
                <a:solidFill>
                  <a:schemeClr val="lt1"/>
                </a:solidFill>
                <a:sym typeface="Arial"/>
              </a:rPr>
              <a:t>BÀI </a:t>
            </a:r>
            <a:r>
              <a:rPr lang="en-US" sz="3200" dirty="0">
                <a:solidFill>
                  <a:schemeClr val="lt1"/>
                </a:solidFill>
              </a:rPr>
              <a:t>6</a:t>
            </a:r>
            <a:r>
              <a:rPr lang="en-US" sz="3200" i="0" u="none" strike="noStrike" cap="none" dirty="0" smtClean="0">
                <a:solidFill>
                  <a:schemeClr val="lt1"/>
                </a:solidFill>
                <a:sym typeface="Arial"/>
              </a:rPr>
              <a:t>:</a:t>
            </a:r>
            <a:endParaRPr lang="en-US" sz="3200" i="0" u="none" strike="noStrike" cap="none" dirty="0">
              <a:solidFill>
                <a:schemeClr val="lt1"/>
              </a:solidFill>
              <a:sym typeface="Arial"/>
            </a:endParaRPr>
          </a:p>
          <a:p>
            <a:pPr marL="0" marR="0" lvl="0" indent="0" algn="ctr" rtl="0">
              <a:spcBef>
                <a:spcPts val="0"/>
              </a:spcBef>
              <a:buSzPct val="25000"/>
              <a:buNone/>
            </a:pPr>
            <a:r>
              <a:rPr lang="en-US" sz="3200" i="0" u="none" strike="noStrike" cap="none" dirty="0" smtClean="0">
                <a:solidFill>
                  <a:schemeClr val="lt1"/>
                </a:solidFill>
                <a:sym typeface="Arial"/>
              </a:rPr>
              <a:t>SERVICES &amp; CUSTUM SERVICE</a:t>
            </a:r>
            <a:endParaRPr lang="en-US" sz="3200" i="0" u="none" strike="noStrike" cap="none" dirty="0">
              <a:solidFill>
                <a:schemeClr val="lt1"/>
              </a:solidFill>
              <a:sym typeface="Aria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4" name="Shape 104"/>
          <p:cNvSpPr/>
          <p:nvPr/>
        </p:nvSpPr>
        <p:spPr>
          <a:xfrm>
            <a:off x="70375" y="838200"/>
            <a:ext cx="9988025" cy="6477000"/>
          </a:xfrm>
          <a:prstGeom prst="rect">
            <a:avLst/>
          </a:prstGeom>
          <a:noFill/>
          <a:ln>
            <a:noFill/>
          </a:ln>
        </p:spPr>
        <p:txBody>
          <a:bodyPr lIns="91425" tIns="45700" rIns="91425" bIns="45700" anchor="t" anchorCtr="0">
            <a:noAutofit/>
          </a:bodyPr>
          <a:lstStyle/>
          <a:p>
            <a:pPr>
              <a:lnSpc>
                <a:spcPct val="105000"/>
              </a:lnSpc>
              <a:spcBef>
                <a:spcPct val="30000"/>
              </a:spcBef>
            </a:pPr>
            <a:r>
              <a:rPr lang="en-US" sz="2400" dirty="0" err="1" smtClean="0">
                <a:solidFill>
                  <a:schemeClr val="tx1"/>
                </a:solidFill>
              </a:rPr>
              <a:t>Người</a:t>
            </a:r>
            <a:r>
              <a:rPr lang="en-US" sz="2400" dirty="0" smtClean="0">
                <a:solidFill>
                  <a:schemeClr val="tx1"/>
                </a:solidFill>
              </a:rPr>
              <a:t> </a:t>
            </a:r>
            <a:r>
              <a:rPr lang="en-US" sz="2400" dirty="0" err="1" smtClean="0">
                <a:solidFill>
                  <a:schemeClr val="tx1"/>
                </a:solidFill>
              </a:rPr>
              <a:t>dùng</a:t>
            </a:r>
            <a:r>
              <a:rPr lang="en-US" sz="2400" dirty="0" smtClean="0">
                <a:solidFill>
                  <a:schemeClr val="tx1"/>
                </a:solidFill>
              </a:rPr>
              <a:t> </a:t>
            </a:r>
            <a:r>
              <a:rPr lang="en-US" sz="2400" dirty="0" err="1" smtClean="0">
                <a:solidFill>
                  <a:schemeClr val="tx1"/>
                </a:solidFill>
              </a:rPr>
              <a:t>có</a:t>
            </a:r>
            <a:r>
              <a:rPr lang="en-US" sz="2400" dirty="0" smtClean="0">
                <a:solidFill>
                  <a:schemeClr val="tx1"/>
                </a:solidFill>
              </a:rPr>
              <a:t> </a:t>
            </a:r>
            <a:r>
              <a:rPr lang="en-US" sz="2400" dirty="0" err="1" smtClean="0">
                <a:solidFill>
                  <a:schemeClr val="tx1"/>
                </a:solidFill>
              </a:rPr>
              <a:t>thẻ</a:t>
            </a:r>
            <a:r>
              <a:rPr lang="en-US" sz="2400" dirty="0" smtClean="0">
                <a:solidFill>
                  <a:schemeClr val="tx1"/>
                </a:solidFill>
              </a:rPr>
              <a:t> </a:t>
            </a:r>
            <a:r>
              <a:rPr lang="en-US" sz="2400" dirty="0" err="1" smtClean="0">
                <a:solidFill>
                  <a:schemeClr val="tx1"/>
                </a:solidFill>
              </a:rPr>
              <a:t>tạo</a:t>
            </a:r>
            <a:r>
              <a:rPr lang="en-US" sz="2400" dirty="0" smtClean="0">
                <a:solidFill>
                  <a:schemeClr val="tx1"/>
                </a:solidFill>
              </a:rPr>
              <a:t> </a:t>
            </a:r>
            <a:r>
              <a:rPr lang="en-US" sz="2400" dirty="0" err="1" smtClean="0">
                <a:solidFill>
                  <a:schemeClr val="tx1"/>
                </a:solidFill>
              </a:rPr>
              <a:t>một</a:t>
            </a:r>
            <a:r>
              <a:rPr lang="en-US" sz="2400" dirty="0" smtClean="0">
                <a:solidFill>
                  <a:schemeClr val="tx1"/>
                </a:solidFill>
              </a:rPr>
              <a:t> service </a:t>
            </a:r>
            <a:r>
              <a:rPr lang="en-US" sz="2400" dirty="0" err="1" smtClean="0">
                <a:solidFill>
                  <a:schemeClr val="tx1"/>
                </a:solidFill>
              </a:rPr>
              <a:t>với</a:t>
            </a:r>
            <a:r>
              <a:rPr lang="en-US" sz="2400" dirty="0" smtClean="0">
                <a:solidFill>
                  <a:schemeClr val="tx1"/>
                </a:solidFill>
              </a:rPr>
              <a:t> </a:t>
            </a:r>
            <a:r>
              <a:rPr lang="en-US" sz="2400" dirty="0" err="1" smtClean="0">
                <a:solidFill>
                  <a:schemeClr val="tx1"/>
                </a:solidFill>
              </a:rPr>
              <a:t>cú</a:t>
            </a:r>
            <a:r>
              <a:rPr lang="en-US" sz="2400" dirty="0" smtClean="0">
                <a:solidFill>
                  <a:schemeClr val="tx1"/>
                </a:solidFill>
              </a:rPr>
              <a:t> </a:t>
            </a:r>
            <a:r>
              <a:rPr lang="en-US" sz="2400" dirty="0" err="1" smtClean="0">
                <a:solidFill>
                  <a:schemeClr val="tx1"/>
                </a:solidFill>
              </a:rPr>
              <a:t>pháp</a:t>
            </a:r>
            <a:r>
              <a:rPr lang="en-US" sz="2400" dirty="0" smtClean="0">
                <a:solidFill>
                  <a:schemeClr val="tx1"/>
                </a:solidFill>
              </a:rPr>
              <a:t> </a:t>
            </a:r>
            <a:r>
              <a:rPr lang="en-US" sz="2400" dirty="0" err="1" smtClean="0">
                <a:solidFill>
                  <a:schemeClr val="tx1"/>
                </a:solidFill>
              </a:rPr>
              <a:t>thương</a:t>
            </a:r>
            <a:r>
              <a:rPr lang="en-US" sz="2400" dirty="0" smtClean="0">
                <a:solidFill>
                  <a:schemeClr val="tx1"/>
                </a:solidFill>
              </a:rPr>
              <a:t> </a:t>
            </a:r>
            <a:r>
              <a:rPr lang="en-US" sz="2400" dirty="0" err="1" smtClean="0">
                <a:solidFill>
                  <a:schemeClr val="tx1"/>
                </a:solidFill>
              </a:rPr>
              <a:t>tự</a:t>
            </a:r>
            <a:r>
              <a:rPr lang="en-US" sz="2400" dirty="0" smtClean="0">
                <a:solidFill>
                  <a:schemeClr val="tx1"/>
                </a:solidFill>
              </a:rPr>
              <a:t> </a:t>
            </a:r>
            <a:r>
              <a:rPr lang="en-US" sz="2400" dirty="0" err="1" smtClean="0">
                <a:solidFill>
                  <a:schemeClr val="tx1"/>
                </a:solidFill>
              </a:rPr>
              <a:t>sau</a:t>
            </a:r>
            <a:endParaRPr lang="en-US" sz="2400" dirty="0" smtClean="0">
              <a:solidFill>
                <a:schemeClr val="tx1"/>
              </a:solidFill>
            </a:endParaRPr>
          </a:p>
          <a:p>
            <a:pPr>
              <a:lnSpc>
                <a:spcPct val="105000"/>
              </a:lnSpc>
              <a:spcBef>
                <a:spcPct val="30000"/>
              </a:spcBef>
            </a:pPr>
            <a:endParaRPr lang="en-US" sz="2400" dirty="0">
              <a:solidFill>
                <a:schemeClr val="tx1"/>
              </a:solidFill>
            </a:endParaRPr>
          </a:p>
          <a:p>
            <a:pPr>
              <a:lnSpc>
                <a:spcPct val="105000"/>
              </a:lnSpc>
              <a:spcBef>
                <a:spcPct val="30000"/>
              </a:spcBef>
            </a:pPr>
            <a:endParaRPr lang="en-US" sz="2400" dirty="0" smtClean="0">
              <a:solidFill>
                <a:schemeClr val="tx1"/>
              </a:solidFill>
            </a:endParaRPr>
          </a:p>
          <a:p>
            <a:pPr>
              <a:lnSpc>
                <a:spcPct val="105000"/>
              </a:lnSpc>
              <a:spcBef>
                <a:spcPct val="30000"/>
              </a:spcBef>
            </a:pPr>
            <a:endParaRPr lang="en-US" sz="2400" dirty="0">
              <a:solidFill>
                <a:schemeClr val="tx1"/>
              </a:solidFill>
            </a:endParaRPr>
          </a:p>
          <a:p>
            <a:pPr>
              <a:lnSpc>
                <a:spcPct val="105000"/>
              </a:lnSpc>
              <a:spcBef>
                <a:spcPct val="30000"/>
              </a:spcBef>
            </a:pPr>
            <a:endParaRPr lang="en-US" sz="2400" dirty="0" smtClean="0">
              <a:solidFill>
                <a:schemeClr val="tx1"/>
              </a:solidFill>
            </a:endParaRPr>
          </a:p>
          <a:p>
            <a:pPr>
              <a:lnSpc>
                <a:spcPct val="105000"/>
              </a:lnSpc>
              <a:spcBef>
                <a:spcPct val="30000"/>
              </a:spcBef>
            </a:pPr>
            <a:endParaRPr lang="en-US" sz="2400" dirty="0">
              <a:solidFill>
                <a:schemeClr val="tx1"/>
              </a:solidFill>
            </a:endParaRPr>
          </a:p>
          <a:p>
            <a:pPr>
              <a:lnSpc>
                <a:spcPct val="105000"/>
              </a:lnSpc>
              <a:spcBef>
                <a:spcPct val="30000"/>
              </a:spcBef>
            </a:pPr>
            <a:endParaRPr lang="en-US" sz="2400" dirty="0" smtClean="0">
              <a:solidFill>
                <a:schemeClr val="tx1"/>
              </a:solidFill>
            </a:endParaRPr>
          </a:p>
          <a:p>
            <a:pPr>
              <a:lnSpc>
                <a:spcPct val="105000"/>
              </a:lnSpc>
              <a:spcBef>
                <a:spcPct val="30000"/>
              </a:spcBef>
            </a:pPr>
            <a:r>
              <a:rPr lang="en-US" sz="2400" dirty="0" err="1" smtClean="0">
                <a:solidFill>
                  <a:schemeClr val="tx1"/>
                </a:solidFill>
              </a:rPr>
              <a:t>Sử</a:t>
            </a:r>
            <a:r>
              <a:rPr lang="en-US" sz="2400" dirty="0" smtClean="0">
                <a:solidFill>
                  <a:schemeClr val="tx1"/>
                </a:solidFill>
              </a:rPr>
              <a:t> dung </a:t>
            </a:r>
            <a:r>
              <a:rPr lang="en-US" sz="2400" dirty="0" err="1" smtClean="0">
                <a:solidFill>
                  <a:schemeClr val="tx1"/>
                </a:solidFill>
              </a:rPr>
              <a:t>trong</a:t>
            </a:r>
            <a:r>
              <a:rPr lang="en-US" sz="2400" dirty="0" smtClean="0">
                <a:solidFill>
                  <a:schemeClr val="tx1"/>
                </a:solidFill>
              </a:rPr>
              <a:t> </a:t>
            </a:r>
            <a:r>
              <a:rPr lang="en-US" sz="2400" b="1" dirty="0" smtClean="0">
                <a:solidFill>
                  <a:schemeClr val="tx1"/>
                </a:solidFill>
              </a:rPr>
              <a:t>controller</a:t>
            </a:r>
          </a:p>
          <a:p>
            <a:pPr>
              <a:lnSpc>
                <a:spcPct val="105000"/>
              </a:lnSpc>
              <a:spcBef>
                <a:spcPct val="30000"/>
              </a:spcBef>
            </a:pPr>
            <a:endParaRPr lang="en-US" sz="2400" dirty="0" smtClean="0">
              <a:solidFill>
                <a:schemeClr val="tx1"/>
              </a:solidFill>
            </a:endParaRPr>
          </a:p>
          <a:p>
            <a:pPr>
              <a:lnSpc>
                <a:spcPct val="105000"/>
              </a:lnSpc>
              <a:spcBef>
                <a:spcPct val="30000"/>
              </a:spcBef>
            </a:pPr>
            <a:endParaRPr lang="vi-VN" sz="2400" dirty="0">
              <a:solidFill>
                <a:schemeClr val="tx1"/>
              </a:solidFill>
            </a:endParaRPr>
          </a:p>
        </p:txBody>
      </p:sp>
      <p:sp>
        <p:nvSpPr>
          <p:cNvPr id="105" name="Shape 105"/>
          <p:cNvSpPr txBox="1"/>
          <p:nvPr/>
        </p:nvSpPr>
        <p:spPr>
          <a:xfrm>
            <a:off x="125731" y="2"/>
            <a:ext cx="9290050" cy="627863"/>
          </a:xfrm>
          <a:prstGeom prst="rect">
            <a:avLst/>
          </a:prstGeom>
          <a:noFill/>
          <a:ln>
            <a:noFill/>
          </a:ln>
        </p:spPr>
        <p:txBody>
          <a:bodyPr lIns="91425" tIns="45700" rIns="91425" bIns="45700" anchor="t" anchorCtr="0">
            <a:noAutofit/>
          </a:bodyPr>
          <a:lstStyle/>
          <a:p>
            <a:pPr lvl="0">
              <a:buSzPct val="25000"/>
            </a:pPr>
            <a:r>
              <a:rPr lang="en-US" sz="3000" b="1" dirty="0" err="1" smtClean="0">
                <a:solidFill>
                  <a:srgbClr val="832C8B"/>
                </a:solidFill>
              </a:rPr>
              <a:t>Định</a:t>
            </a:r>
            <a:r>
              <a:rPr lang="en-US" sz="3000" b="1" dirty="0" smtClean="0">
                <a:solidFill>
                  <a:srgbClr val="832C8B"/>
                </a:solidFill>
              </a:rPr>
              <a:t> </a:t>
            </a:r>
            <a:r>
              <a:rPr lang="en-US" sz="3000" b="1" dirty="0" err="1" smtClean="0">
                <a:solidFill>
                  <a:srgbClr val="832C8B"/>
                </a:solidFill>
              </a:rPr>
              <a:t>nghĩa</a:t>
            </a:r>
            <a:r>
              <a:rPr lang="en-US" sz="3000" b="1" dirty="0" smtClean="0">
                <a:solidFill>
                  <a:srgbClr val="832C8B"/>
                </a:solidFill>
              </a:rPr>
              <a:t> </a:t>
            </a:r>
            <a:r>
              <a:rPr lang="en-US" sz="3000" b="1" dirty="0" err="1" smtClean="0">
                <a:solidFill>
                  <a:srgbClr val="832C8B"/>
                </a:solidFill>
              </a:rPr>
              <a:t>servies</a:t>
            </a:r>
            <a:endParaRPr lang="en-US" sz="3000" b="1" dirty="0">
              <a:solidFill>
                <a:srgbClr val="832C8B"/>
              </a:solidFill>
            </a:endParaRPr>
          </a:p>
        </p:txBody>
      </p:sp>
      <p:sp>
        <p:nvSpPr>
          <p:cNvPr id="2" name="Slide Number Placeholder 1"/>
          <p:cNvSpPr>
            <a:spLocks noGrp="1"/>
          </p:cNvSpPr>
          <p:nvPr>
            <p:ph type="sldNum" idx="12"/>
          </p:nvPr>
        </p:nvSpPr>
        <p:spPr/>
        <p:txBody>
          <a:bodyPr/>
          <a:lstStyle/>
          <a:p>
            <a:pPr>
              <a:buSzPct val="25000"/>
            </a:pPr>
            <a:fld id="{00000000-1234-1234-1234-123412341234}" type="slidenum">
              <a:rPr lang="en-US" smtClean="0">
                <a:latin typeface="Calibri"/>
                <a:ea typeface="Calibri"/>
                <a:cs typeface="Calibri"/>
                <a:sym typeface="Calibri"/>
              </a:rPr>
              <a:pPr>
                <a:buSzPct val="25000"/>
              </a:pPr>
              <a:t>10</a:t>
            </a:fld>
            <a:endParaRPr lang="en-US" dirty="0">
              <a:latin typeface="Calibri"/>
              <a:ea typeface="Calibri"/>
              <a:cs typeface="Calibri"/>
              <a:sym typeface="Calibri"/>
            </a:endParaRP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1525497"/>
            <a:ext cx="7239000" cy="226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0926" y="5029200"/>
            <a:ext cx="7141415" cy="144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4623479" y="3732312"/>
            <a:ext cx="811441" cy="307777"/>
          </a:xfrm>
          <a:prstGeom prst="rect">
            <a:avLst/>
          </a:prstGeom>
        </p:spPr>
        <p:txBody>
          <a:bodyPr wrap="none">
            <a:spAutoFit/>
          </a:bodyPr>
          <a:lstStyle/>
          <a:p>
            <a:pPr lvl="0"/>
            <a:r>
              <a:rPr lang="en-US" dirty="0" err="1"/>
              <a:t>custum</a:t>
            </a:r>
            <a:r>
              <a:rPr lang="en-US" dirty="0"/>
              <a:t> </a:t>
            </a:r>
            <a:endParaRPr lang="en-US" dirty="0"/>
          </a:p>
        </p:txBody>
      </p:sp>
    </p:spTree>
    <p:extLst>
      <p:ext uri="{BB962C8B-B14F-4D97-AF65-F5344CB8AC3E}">
        <p14:creationId xmlns:p14="http://schemas.microsoft.com/office/powerpoint/2010/main" val="206261997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4" name="Shape 104"/>
          <p:cNvSpPr/>
          <p:nvPr/>
        </p:nvSpPr>
        <p:spPr>
          <a:xfrm>
            <a:off x="70375" y="838200"/>
            <a:ext cx="9988025" cy="6477000"/>
          </a:xfrm>
          <a:prstGeom prst="rect">
            <a:avLst/>
          </a:prstGeom>
          <a:noFill/>
          <a:ln>
            <a:noFill/>
          </a:ln>
        </p:spPr>
        <p:txBody>
          <a:bodyPr lIns="91425" tIns="45700" rIns="91425" bIns="45700" anchor="t" anchorCtr="0">
            <a:noAutofit/>
          </a:bodyPr>
          <a:lstStyle/>
          <a:p>
            <a:pPr>
              <a:lnSpc>
                <a:spcPct val="105000"/>
              </a:lnSpc>
              <a:spcBef>
                <a:spcPct val="30000"/>
              </a:spcBef>
            </a:pPr>
            <a:r>
              <a:rPr lang="en-US" sz="2400" dirty="0" err="1" smtClean="0">
                <a:solidFill>
                  <a:schemeClr val="tx1"/>
                </a:solidFill>
              </a:rPr>
              <a:t>Sử</a:t>
            </a:r>
            <a:r>
              <a:rPr lang="en-US" sz="2400" dirty="0" smtClean="0">
                <a:solidFill>
                  <a:schemeClr val="tx1"/>
                </a:solidFill>
              </a:rPr>
              <a:t> </a:t>
            </a:r>
            <a:r>
              <a:rPr lang="en-US" sz="2400" dirty="0" err="1" smtClean="0">
                <a:solidFill>
                  <a:schemeClr val="tx1"/>
                </a:solidFill>
              </a:rPr>
              <a:t>dụng</a:t>
            </a:r>
            <a:r>
              <a:rPr lang="en-US" sz="2400" dirty="0">
                <a:solidFill>
                  <a:schemeClr val="tx1"/>
                </a:solidFill>
              </a:rPr>
              <a:t> </a:t>
            </a:r>
            <a:r>
              <a:rPr lang="en-US" sz="2400" dirty="0" err="1" smtClean="0">
                <a:solidFill>
                  <a:schemeClr val="tx1"/>
                </a:solidFill>
              </a:rPr>
              <a:t>custum</a:t>
            </a:r>
            <a:r>
              <a:rPr lang="en-US" sz="2400" dirty="0" smtClean="0">
                <a:solidFill>
                  <a:schemeClr val="tx1"/>
                </a:solidFill>
              </a:rPr>
              <a:t> service </a:t>
            </a:r>
            <a:r>
              <a:rPr lang="en-US" sz="2400" dirty="0" err="1" smtClean="0">
                <a:solidFill>
                  <a:schemeClr val="tx1"/>
                </a:solidFill>
              </a:rPr>
              <a:t>trong</a:t>
            </a:r>
            <a:r>
              <a:rPr lang="en-US" sz="2400" dirty="0" smtClean="0">
                <a:solidFill>
                  <a:schemeClr val="tx1"/>
                </a:solidFill>
              </a:rPr>
              <a:t> filter</a:t>
            </a:r>
          </a:p>
          <a:p>
            <a:pPr>
              <a:lnSpc>
                <a:spcPct val="105000"/>
              </a:lnSpc>
              <a:spcBef>
                <a:spcPct val="30000"/>
              </a:spcBef>
            </a:pPr>
            <a:r>
              <a:rPr lang="en-US" sz="2400" dirty="0" err="1" smtClean="0">
                <a:solidFill>
                  <a:schemeClr val="tx1"/>
                </a:solidFill>
              </a:rPr>
              <a:t>Tạo</a:t>
            </a:r>
            <a:r>
              <a:rPr lang="en-US" sz="2400" dirty="0" smtClean="0">
                <a:solidFill>
                  <a:schemeClr val="tx1"/>
                </a:solidFill>
              </a:rPr>
              <a:t> filter</a:t>
            </a:r>
          </a:p>
          <a:p>
            <a:pPr>
              <a:lnSpc>
                <a:spcPct val="105000"/>
              </a:lnSpc>
              <a:spcBef>
                <a:spcPct val="30000"/>
              </a:spcBef>
            </a:pPr>
            <a:endParaRPr lang="en-US" sz="2400" dirty="0">
              <a:solidFill>
                <a:schemeClr val="tx1"/>
              </a:solidFill>
            </a:endParaRPr>
          </a:p>
          <a:p>
            <a:pPr>
              <a:lnSpc>
                <a:spcPct val="105000"/>
              </a:lnSpc>
              <a:spcBef>
                <a:spcPct val="30000"/>
              </a:spcBef>
            </a:pPr>
            <a:endParaRPr lang="en-US" sz="2400" dirty="0" smtClean="0">
              <a:solidFill>
                <a:schemeClr val="tx1"/>
              </a:solidFill>
            </a:endParaRPr>
          </a:p>
          <a:p>
            <a:pPr>
              <a:lnSpc>
                <a:spcPct val="105000"/>
              </a:lnSpc>
              <a:spcBef>
                <a:spcPct val="30000"/>
              </a:spcBef>
            </a:pPr>
            <a:endParaRPr lang="en-US" sz="2400" dirty="0">
              <a:solidFill>
                <a:schemeClr val="tx1"/>
              </a:solidFill>
            </a:endParaRPr>
          </a:p>
          <a:p>
            <a:pPr>
              <a:lnSpc>
                <a:spcPct val="105000"/>
              </a:lnSpc>
              <a:spcBef>
                <a:spcPct val="30000"/>
              </a:spcBef>
            </a:pPr>
            <a:endParaRPr lang="en-US" sz="2400" dirty="0" smtClean="0">
              <a:solidFill>
                <a:schemeClr val="tx1"/>
              </a:solidFill>
            </a:endParaRPr>
          </a:p>
          <a:p>
            <a:pPr>
              <a:lnSpc>
                <a:spcPct val="105000"/>
              </a:lnSpc>
              <a:spcBef>
                <a:spcPct val="30000"/>
              </a:spcBef>
            </a:pPr>
            <a:endParaRPr lang="en-US" sz="2400" dirty="0">
              <a:solidFill>
                <a:schemeClr val="tx1"/>
              </a:solidFill>
            </a:endParaRPr>
          </a:p>
          <a:p>
            <a:pPr>
              <a:lnSpc>
                <a:spcPct val="105000"/>
              </a:lnSpc>
              <a:spcBef>
                <a:spcPct val="30000"/>
              </a:spcBef>
            </a:pPr>
            <a:r>
              <a:rPr lang="en-US" sz="2400" dirty="0" err="1" smtClean="0">
                <a:solidFill>
                  <a:schemeClr val="tx1"/>
                </a:solidFill>
              </a:rPr>
              <a:t>Sử</a:t>
            </a:r>
            <a:r>
              <a:rPr lang="en-US" sz="2400" dirty="0" smtClean="0">
                <a:solidFill>
                  <a:schemeClr val="tx1"/>
                </a:solidFill>
              </a:rPr>
              <a:t> </a:t>
            </a:r>
            <a:r>
              <a:rPr lang="en-US" sz="2400" dirty="0" err="1" smtClean="0">
                <a:solidFill>
                  <a:schemeClr val="tx1"/>
                </a:solidFill>
              </a:rPr>
              <a:t>dụng</a:t>
            </a:r>
            <a:r>
              <a:rPr lang="en-US" sz="2400" dirty="0" smtClean="0">
                <a:solidFill>
                  <a:schemeClr val="tx1"/>
                </a:solidFill>
              </a:rPr>
              <a:t> filter </a:t>
            </a:r>
            <a:r>
              <a:rPr lang="en-US" sz="2400" dirty="0" err="1" smtClean="0">
                <a:solidFill>
                  <a:schemeClr val="tx1"/>
                </a:solidFill>
              </a:rPr>
              <a:t>như</a:t>
            </a:r>
            <a:r>
              <a:rPr lang="en-US" sz="2400" dirty="0" smtClean="0">
                <a:solidFill>
                  <a:schemeClr val="tx1"/>
                </a:solidFill>
              </a:rPr>
              <a:t> </a:t>
            </a:r>
            <a:r>
              <a:rPr lang="en-US" sz="2400" dirty="0" err="1" smtClean="0">
                <a:solidFill>
                  <a:schemeClr val="tx1"/>
                </a:solidFill>
              </a:rPr>
              <a:t>bình</a:t>
            </a:r>
            <a:r>
              <a:rPr lang="en-US" sz="2400" dirty="0" smtClean="0">
                <a:solidFill>
                  <a:schemeClr val="tx1"/>
                </a:solidFill>
              </a:rPr>
              <a:t> </a:t>
            </a:r>
            <a:r>
              <a:rPr lang="en-US" sz="2400" dirty="0" err="1" smtClean="0">
                <a:solidFill>
                  <a:schemeClr val="tx1"/>
                </a:solidFill>
              </a:rPr>
              <a:t>thường</a:t>
            </a:r>
            <a:endParaRPr lang="en-US" sz="2400" dirty="0" smtClean="0">
              <a:solidFill>
                <a:schemeClr val="tx1"/>
              </a:solidFill>
            </a:endParaRPr>
          </a:p>
          <a:p>
            <a:pPr>
              <a:lnSpc>
                <a:spcPct val="105000"/>
              </a:lnSpc>
              <a:spcBef>
                <a:spcPct val="30000"/>
              </a:spcBef>
            </a:pPr>
            <a:endParaRPr lang="en-US" sz="2400" dirty="0">
              <a:solidFill>
                <a:schemeClr val="tx1"/>
              </a:solidFill>
            </a:endParaRPr>
          </a:p>
          <a:p>
            <a:pPr>
              <a:lnSpc>
                <a:spcPct val="105000"/>
              </a:lnSpc>
              <a:spcBef>
                <a:spcPct val="30000"/>
              </a:spcBef>
            </a:pPr>
            <a:endParaRPr lang="en-US" sz="2400" dirty="0" smtClean="0">
              <a:solidFill>
                <a:schemeClr val="tx1"/>
              </a:solidFill>
            </a:endParaRPr>
          </a:p>
          <a:p>
            <a:pPr>
              <a:lnSpc>
                <a:spcPct val="105000"/>
              </a:lnSpc>
              <a:spcBef>
                <a:spcPct val="30000"/>
              </a:spcBef>
            </a:pPr>
            <a:endParaRPr lang="en-US" sz="2400" dirty="0">
              <a:solidFill>
                <a:schemeClr val="tx1"/>
              </a:solidFill>
            </a:endParaRPr>
          </a:p>
          <a:p>
            <a:pPr>
              <a:lnSpc>
                <a:spcPct val="105000"/>
              </a:lnSpc>
              <a:spcBef>
                <a:spcPct val="30000"/>
              </a:spcBef>
            </a:pPr>
            <a:endParaRPr lang="en-US" sz="2400" dirty="0" smtClean="0">
              <a:solidFill>
                <a:schemeClr val="tx1"/>
              </a:solidFill>
            </a:endParaRPr>
          </a:p>
          <a:p>
            <a:pPr>
              <a:lnSpc>
                <a:spcPct val="105000"/>
              </a:lnSpc>
              <a:spcBef>
                <a:spcPct val="30000"/>
              </a:spcBef>
            </a:pPr>
            <a:endParaRPr lang="en-US" sz="2400" dirty="0">
              <a:solidFill>
                <a:schemeClr val="tx1"/>
              </a:solidFill>
            </a:endParaRPr>
          </a:p>
          <a:p>
            <a:pPr>
              <a:lnSpc>
                <a:spcPct val="105000"/>
              </a:lnSpc>
              <a:spcBef>
                <a:spcPct val="30000"/>
              </a:spcBef>
            </a:pPr>
            <a:endParaRPr lang="en-US" sz="2400" dirty="0" smtClean="0">
              <a:solidFill>
                <a:schemeClr val="tx1"/>
              </a:solidFill>
            </a:endParaRPr>
          </a:p>
          <a:p>
            <a:pPr>
              <a:lnSpc>
                <a:spcPct val="105000"/>
              </a:lnSpc>
              <a:spcBef>
                <a:spcPct val="30000"/>
              </a:spcBef>
            </a:pPr>
            <a:endParaRPr lang="en-US" sz="2400" dirty="0">
              <a:solidFill>
                <a:schemeClr val="tx1"/>
              </a:solidFill>
            </a:endParaRPr>
          </a:p>
          <a:p>
            <a:pPr>
              <a:lnSpc>
                <a:spcPct val="105000"/>
              </a:lnSpc>
              <a:spcBef>
                <a:spcPct val="30000"/>
              </a:spcBef>
            </a:pPr>
            <a:endParaRPr lang="en-US" sz="2400" dirty="0" smtClean="0">
              <a:solidFill>
                <a:schemeClr val="tx1"/>
              </a:solidFill>
            </a:endParaRPr>
          </a:p>
          <a:p>
            <a:pPr>
              <a:lnSpc>
                <a:spcPct val="105000"/>
              </a:lnSpc>
              <a:spcBef>
                <a:spcPct val="30000"/>
              </a:spcBef>
            </a:pPr>
            <a:endParaRPr lang="en-US" sz="2400" dirty="0" smtClean="0">
              <a:solidFill>
                <a:schemeClr val="tx1"/>
              </a:solidFill>
            </a:endParaRPr>
          </a:p>
          <a:p>
            <a:pPr>
              <a:lnSpc>
                <a:spcPct val="105000"/>
              </a:lnSpc>
              <a:spcBef>
                <a:spcPct val="30000"/>
              </a:spcBef>
            </a:pPr>
            <a:endParaRPr lang="vi-VN" sz="2400" dirty="0">
              <a:solidFill>
                <a:schemeClr val="tx1"/>
              </a:solidFill>
            </a:endParaRPr>
          </a:p>
        </p:txBody>
      </p:sp>
      <p:sp>
        <p:nvSpPr>
          <p:cNvPr id="105" name="Shape 105"/>
          <p:cNvSpPr txBox="1"/>
          <p:nvPr/>
        </p:nvSpPr>
        <p:spPr>
          <a:xfrm>
            <a:off x="125731" y="2"/>
            <a:ext cx="9290050" cy="627863"/>
          </a:xfrm>
          <a:prstGeom prst="rect">
            <a:avLst/>
          </a:prstGeom>
          <a:noFill/>
          <a:ln>
            <a:noFill/>
          </a:ln>
        </p:spPr>
        <p:txBody>
          <a:bodyPr lIns="91425" tIns="45700" rIns="91425" bIns="45700" anchor="t" anchorCtr="0">
            <a:noAutofit/>
          </a:bodyPr>
          <a:lstStyle/>
          <a:p>
            <a:pPr lvl="0">
              <a:buSzPct val="25000"/>
            </a:pPr>
            <a:r>
              <a:rPr lang="en-US" sz="3000" b="1" dirty="0" err="1" smtClean="0">
                <a:solidFill>
                  <a:srgbClr val="832C8B"/>
                </a:solidFill>
              </a:rPr>
              <a:t>Định</a:t>
            </a:r>
            <a:r>
              <a:rPr lang="en-US" sz="3000" b="1" dirty="0" smtClean="0">
                <a:solidFill>
                  <a:srgbClr val="832C8B"/>
                </a:solidFill>
              </a:rPr>
              <a:t> </a:t>
            </a:r>
            <a:r>
              <a:rPr lang="en-US" sz="3000" b="1" dirty="0" err="1" smtClean="0">
                <a:solidFill>
                  <a:srgbClr val="832C8B"/>
                </a:solidFill>
              </a:rPr>
              <a:t>nghĩa</a:t>
            </a:r>
            <a:r>
              <a:rPr lang="en-US" sz="3000" b="1" dirty="0" smtClean="0">
                <a:solidFill>
                  <a:srgbClr val="832C8B"/>
                </a:solidFill>
              </a:rPr>
              <a:t> </a:t>
            </a:r>
            <a:r>
              <a:rPr lang="en-US" sz="3000" b="1" dirty="0" err="1" smtClean="0">
                <a:solidFill>
                  <a:srgbClr val="832C8B"/>
                </a:solidFill>
              </a:rPr>
              <a:t>servies</a:t>
            </a:r>
            <a:endParaRPr lang="en-US" sz="3000" b="1" dirty="0">
              <a:solidFill>
                <a:srgbClr val="832C8B"/>
              </a:solidFill>
            </a:endParaRPr>
          </a:p>
        </p:txBody>
      </p:sp>
      <p:sp>
        <p:nvSpPr>
          <p:cNvPr id="2" name="Slide Number Placeholder 1"/>
          <p:cNvSpPr>
            <a:spLocks noGrp="1"/>
          </p:cNvSpPr>
          <p:nvPr>
            <p:ph type="sldNum" idx="12"/>
          </p:nvPr>
        </p:nvSpPr>
        <p:spPr/>
        <p:txBody>
          <a:bodyPr/>
          <a:lstStyle/>
          <a:p>
            <a:pPr>
              <a:buSzPct val="25000"/>
            </a:pPr>
            <a:fld id="{00000000-1234-1234-1234-123412341234}" type="slidenum">
              <a:rPr lang="en-US" smtClean="0">
                <a:latin typeface="Calibri"/>
                <a:ea typeface="Calibri"/>
                <a:cs typeface="Calibri"/>
                <a:sym typeface="Calibri"/>
              </a:rPr>
              <a:pPr>
                <a:buSzPct val="25000"/>
              </a:pPr>
              <a:t>11</a:t>
            </a:fld>
            <a:endParaRPr lang="en-US" dirty="0">
              <a:latin typeface="Calibri"/>
              <a:ea typeface="Calibri"/>
              <a:cs typeface="Calibri"/>
              <a:sym typeface="Calibri"/>
            </a:endParaRPr>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731" y="1981200"/>
            <a:ext cx="7449207" cy="190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5979" y="5334000"/>
            <a:ext cx="7272969"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1230490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3">
            <a:alphaModFix/>
          </a:blip>
          <a:stretch>
            <a:fillRect l="-999" r="-999"/>
          </a:stretch>
        </a:blipFill>
        <a:effectLst/>
      </p:bgPr>
    </p:bg>
    <p:spTree>
      <p:nvGrpSpPr>
        <p:cNvPr id="1" name="Shape 109"/>
        <p:cNvGrpSpPr/>
        <p:nvPr/>
      </p:nvGrpSpPr>
      <p:grpSpPr>
        <a:xfrm>
          <a:off x="0" y="0"/>
          <a:ext cx="0" cy="0"/>
          <a:chOff x="0" y="0"/>
          <a:chExt cx="0" cy="0"/>
        </a:xfrm>
      </p:grpSpPr>
      <p:sp>
        <p:nvSpPr>
          <p:cNvPr id="110" name="Shape 110"/>
          <p:cNvSpPr/>
          <p:nvPr/>
        </p:nvSpPr>
        <p:spPr>
          <a:xfrm>
            <a:off x="2057400" y="2103241"/>
            <a:ext cx="6096000" cy="802271"/>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4000" b="1" dirty="0">
                <a:solidFill>
                  <a:srgbClr val="3A3838"/>
                </a:solidFill>
                <a:latin typeface="Arial"/>
                <a:ea typeface="Arial"/>
                <a:cs typeface="Arial"/>
                <a:sym typeface="Arial"/>
              </a:rPr>
              <a:t>THANK FOR </a:t>
            </a:r>
            <a:r>
              <a:rPr lang="en-US" sz="4000" b="1" dirty="0" smtClean="0">
                <a:solidFill>
                  <a:srgbClr val="3A3838"/>
                </a:solidFill>
                <a:latin typeface="Arial"/>
                <a:ea typeface="Arial"/>
                <a:cs typeface="Arial"/>
                <a:sym typeface="Arial"/>
              </a:rPr>
              <a:t>WATCH!</a:t>
            </a:r>
            <a:endParaRPr lang="en-US" sz="4000" b="1" dirty="0">
              <a:solidFill>
                <a:srgbClr val="3A3838"/>
              </a:solidFill>
              <a:latin typeface="Arial"/>
              <a:ea typeface="Arial"/>
              <a:cs typeface="Arial"/>
              <a:sym typeface="Arial"/>
            </a:endParaRPr>
          </a:p>
        </p:txBody>
      </p:sp>
      <p:sp>
        <p:nvSpPr>
          <p:cNvPr id="2" name="Slide Number Placeholder 1"/>
          <p:cNvSpPr>
            <a:spLocks noGrp="1"/>
          </p:cNvSpPr>
          <p:nvPr>
            <p:ph type="sldNum" idx="12"/>
          </p:nvPr>
        </p:nvSpPr>
        <p:spPr/>
        <p:txBody>
          <a:bodyPr/>
          <a:lstStyle/>
          <a:p>
            <a:pPr>
              <a:buSzPct val="25000"/>
            </a:pPr>
            <a:fld id="{00000000-1234-1234-1234-123412341234}" type="slidenum">
              <a:rPr lang="en-US" smtClean="0">
                <a:latin typeface="Calibri"/>
                <a:ea typeface="Calibri"/>
                <a:cs typeface="Calibri"/>
                <a:sym typeface="Calibri"/>
              </a:rPr>
              <a:pPr>
                <a:buSzPct val="25000"/>
              </a:pPr>
              <a:t>12</a:t>
            </a:fld>
            <a:endParaRPr lang="en-US" dirty="0">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1" name="Shape 91"/>
          <p:cNvSpPr/>
          <p:nvPr/>
        </p:nvSpPr>
        <p:spPr>
          <a:xfrm>
            <a:off x="391161" y="1122680"/>
            <a:ext cx="9400761" cy="5267960"/>
          </a:xfrm>
          <a:prstGeom prst="rect">
            <a:avLst/>
          </a:prstGeom>
          <a:noFill/>
          <a:ln>
            <a:noFill/>
          </a:ln>
        </p:spPr>
        <p:txBody>
          <a:bodyPr lIns="91425" tIns="45700" rIns="91425" bIns="45700" anchor="t" anchorCtr="0">
            <a:noAutofit/>
          </a:bodyPr>
          <a:lstStyle/>
          <a:p>
            <a:pPr marL="285750" indent="-285750">
              <a:buFont typeface="Arial" panose="020B0604020202020204" pitchFamily="34" charset="0"/>
              <a:buChar char="•"/>
            </a:pPr>
            <a:endParaRPr lang="en-US" altLang="en-US" sz="2800" dirty="0"/>
          </a:p>
        </p:txBody>
      </p:sp>
      <p:sp>
        <p:nvSpPr>
          <p:cNvPr id="92" name="Shape 92"/>
          <p:cNvSpPr txBox="1"/>
          <p:nvPr/>
        </p:nvSpPr>
        <p:spPr>
          <a:xfrm>
            <a:off x="391160" y="190474"/>
            <a:ext cx="3137180" cy="627863"/>
          </a:xfrm>
          <a:prstGeom prst="rect">
            <a:avLst/>
          </a:prstGeom>
          <a:noFill/>
          <a:ln>
            <a:noFill/>
          </a:ln>
        </p:spPr>
        <p:txBody>
          <a:bodyPr lIns="91425" tIns="45700" rIns="91425" bIns="45700" anchor="t" anchorCtr="0">
            <a:noAutofit/>
          </a:bodyPr>
          <a:lstStyle/>
          <a:p>
            <a:pPr lvl="0">
              <a:buSzPct val="25000"/>
            </a:pPr>
            <a:r>
              <a:rPr lang="en-US" sz="3000" b="1" dirty="0" smtClean="0">
                <a:solidFill>
                  <a:srgbClr val="832C8B"/>
                </a:solidFill>
                <a:latin typeface="Arial"/>
                <a:ea typeface="Arial"/>
                <a:cs typeface="Arial"/>
                <a:sym typeface="Arial"/>
              </a:rPr>
              <a:t>MỤC </a:t>
            </a:r>
            <a:r>
              <a:rPr lang="en-US" sz="3000" b="1" dirty="0">
                <a:solidFill>
                  <a:srgbClr val="832C8B"/>
                </a:solidFill>
              </a:rPr>
              <a:t>TIÊU </a:t>
            </a:r>
            <a:r>
              <a:rPr lang="en-US" sz="3000" b="1" dirty="0" smtClean="0">
                <a:solidFill>
                  <a:srgbClr val="832C8B"/>
                </a:solidFill>
              </a:rPr>
              <a:t>(1-3)</a:t>
            </a:r>
            <a:endParaRPr lang="en-US" sz="3000" b="1" dirty="0">
              <a:solidFill>
                <a:srgbClr val="832C8B"/>
              </a:solidFill>
              <a:latin typeface="Arial"/>
              <a:ea typeface="Arial"/>
              <a:cs typeface="Arial"/>
              <a:sym typeface="Arial"/>
            </a:endParaRPr>
          </a:p>
        </p:txBody>
      </p:sp>
      <p:graphicFrame>
        <p:nvGraphicFramePr>
          <p:cNvPr id="3" name="Diagram 2"/>
          <p:cNvGraphicFramePr/>
          <p:nvPr>
            <p:extLst>
              <p:ext uri="{D42A27DB-BD31-4B8C-83A1-F6EECF244321}">
                <p14:modId xmlns:p14="http://schemas.microsoft.com/office/powerpoint/2010/main" val="4096669832"/>
              </p:ext>
            </p:extLst>
          </p:nvPr>
        </p:nvGraphicFramePr>
        <p:xfrm>
          <a:off x="125730" y="725685"/>
          <a:ext cx="9341209" cy="66281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Slide Number Placeholder 1"/>
          <p:cNvSpPr>
            <a:spLocks noGrp="1"/>
          </p:cNvSpPr>
          <p:nvPr>
            <p:ph type="sldNum" idx="12"/>
          </p:nvPr>
        </p:nvSpPr>
        <p:spPr/>
        <p:txBody>
          <a:bodyPr/>
          <a:lstStyle/>
          <a:p>
            <a:pPr>
              <a:buSzPct val="25000"/>
            </a:pPr>
            <a:fld id="{00000000-1234-1234-1234-123412341234}" type="slidenum">
              <a:rPr lang="en-US" smtClean="0">
                <a:latin typeface="Calibri"/>
                <a:ea typeface="Calibri"/>
                <a:cs typeface="Calibri"/>
                <a:sym typeface="Calibri"/>
              </a:rPr>
              <a:pPr>
                <a:buSzPct val="25000"/>
              </a:pPr>
              <a:t>2</a:t>
            </a:fld>
            <a:endParaRPr lang="en-US" dirty="0">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4" name="Shape 104"/>
          <p:cNvSpPr/>
          <p:nvPr/>
        </p:nvSpPr>
        <p:spPr>
          <a:xfrm>
            <a:off x="125731" y="1008809"/>
            <a:ext cx="9400761" cy="5813632"/>
          </a:xfrm>
          <a:prstGeom prst="rect">
            <a:avLst/>
          </a:prstGeom>
          <a:noFill/>
          <a:ln>
            <a:noFill/>
          </a:ln>
        </p:spPr>
        <p:txBody>
          <a:bodyPr lIns="91425" tIns="45700" rIns="91425" bIns="45700" anchor="t" anchorCtr="0">
            <a:noAutofit/>
          </a:bodyPr>
          <a:lstStyle/>
          <a:p>
            <a:pPr marL="342900" indent="-342900">
              <a:lnSpc>
                <a:spcPct val="105000"/>
              </a:lnSpc>
              <a:spcBef>
                <a:spcPct val="30000"/>
              </a:spcBef>
              <a:buFont typeface="Wingdings" pitchFamily="2" charset="2"/>
              <a:buChar char="ü"/>
            </a:pPr>
            <a:r>
              <a:rPr lang="vi-VN" sz="2400" dirty="0" smtClean="0">
                <a:solidFill>
                  <a:schemeClr val="tx1"/>
                </a:solidFill>
              </a:rPr>
              <a:t>Các </a:t>
            </a:r>
            <a:r>
              <a:rPr lang="en-US" sz="2400" dirty="0" smtClean="0">
                <a:solidFill>
                  <a:schemeClr val="tx1"/>
                </a:solidFill>
              </a:rPr>
              <a:t>services </a:t>
            </a:r>
            <a:r>
              <a:rPr lang="vi-VN" sz="2400" dirty="0" smtClean="0">
                <a:solidFill>
                  <a:schemeClr val="tx1"/>
                </a:solidFill>
              </a:rPr>
              <a:t>chỉ </a:t>
            </a:r>
            <a:r>
              <a:rPr lang="vi-VN" sz="2400" dirty="0">
                <a:solidFill>
                  <a:schemeClr val="tx1"/>
                </a:solidFill>
              </a:rPr>
              <a:t>những đối tượng </a:t>
            </a:r>
            <a:r>
              <a:rPr lang="en-US" sz="2400" dirty="0" err="1" smtClean="0">
                <a:solidFill>
                  <a:schemeClr val="tx1"/>
                </a:solidFill>
              </a:rPr>
              <a:t>hoặc</a:t>
            </a:r>
            <a:r>
              <a:rPr lang="en-US" sz="2400" dirty="0" smtClean="0">
                <a:solidFill>
                  <a:schemeClr val="tx1"/>
                </a:solidFill>
              </a:rPr>
              <a:t> </a:t>
            </a:r>
            <a:r>
              <a:rPr lang="en-US" sz="2400" dirty="0" err="1" smtClean="0">
                <a:solidFill>
                  <a:schemeClr val="tx1"/>
                </a:solidFill>
              </a:rPr>
              <a:t>các</a:t>
            </a:r>
            <a:r>
              <a:rPr lang="en-US" sz="2400" dirty="0" smtClean="0">
                <a:solidFill>
                  <a:schemeClr val="tx1"/>
                </a:solidFill>
              </a:rPr>
              <a:t> </a:t>
            </a:r>
            <a:r>
              <a:rPr lang="en-US" sz="2400" dirty="0" err="1" smtClean="0">
                <a:solidFill>
                  <a:schemeClr val="tx1"/>
                </a:solidFill>
              </a:rPr>
              <a:t>hàm</a:t>
            </a:r>
            <a:r>
              <a:rPr lang="en-US" sz="2400" dirty="0" smtClean="0">
                <a:solidFill>
                  <a:schemeClr val="tx1"/>
                </a:solidFill>
              </a:rPr>
              <a:t> </a:t>
            </a:r>
            <a:r>
              <a:rPr lang="vi-VN" sz="2400" dirty="0" smtClean="0">
                <a:solidFill>
                  <a:schemeClr val="tx1"/>
                </a:solidFill>
              </a:rPr>
              <a:t>thực </a:t>
            </a:r>
            <a:r>
              <a:rPr lang="vi-VN" sz="2400" dirty="0">
                <a:solidFill>
                  <a:schemeClr val="tx1"/>
                </a:solidFill>
              </a:rPr>
              <a:t>hiện một số công việc</a:t>
            </a:r>
            <a:r>
              <a:rPr lang="vi-VN" sz="2400" dirty="0" smtClean="0">
                <a:solidFill>
                  <a:schemeClr val="tx1"/>
                </a:solidFill>
              </a:rPr>
              <a:t>.</a:t>
            </a:r>
            <a:endParaRPr lang="vi-VN" sz="2400" dirty="0">
              <a:solidFill>
                <a:schemeClr val="tx1"/>
              </a:solidFill>
            </a:endParaRPr>
          </a:p>
          <a:p>
            <a:pPr marL="342900" indent="-342900">
              <a:lnSpc>
                <a:spcPct val="105000"/>
              </a:lnSpc>
              <a:spcBef>
                <a:spcPct val="30000"/>
              </a:spcBef>
              <a:buFont typeface="Wingdings" pitchFamily="2" charset="2"/>
              <a:buChar char="ü"/>
            </a:pPr>
            <a:r>
              <a:rPr lang="en-US" sz="2400" dirty="0" err="1" smtClean="0">
                <a:solidFill>
                  <a:schemeClr val="tx1"/>
                </a:solidFill>
              </a:rPr>
              <a:t>AngularJS</a:t>
            </a:r>
            <a:r>
              <a:rPr lang="en-US" sz="2400" dirty="0" smtClean="0">
                <a:solidFill>
                  <a:schemeClr val="tx1"/>
                </a:solidFill>
              </a:rPr>
              <a:t> </a:t>
            </a:r>
            <a:r>
              <a:rPr lang="en-US" sz="2400" dirty="0" err="1" smtClean="0">
                <a:solidFill>
                  <a:schemeClr val="tx1"/>
                </a:solidFill>
              </a:rPr>
              <a:t>cung</a:t>
            </a:r>
            <a:r>
              <a:rPr lang="en-US" sz="2400" dirty="0" smtClean="0">
                <a:solidFill>
                  <a:schemeClr val="tx1"/>
                </a:solidFill>
              </a:rPr>
              <a:t> </a:t>
            </a:r>
            <a:r>
              <a:rPr lang="en-US" sz="2400" dirty="0" err="1" smtClean="0">
                <a:solidFill>
                  <a:schemeClr val="tx1"/>
                </a:solidFill>
              </a:rPr>
              <a:t>cấp</a:t>
            </a:r>
            <a:r>
              <a:rPr lang="en-US" sz="2400" dirty="0" smtClean="0">
                <a:solidFill>
                  <a:schemeClr val="tx1"/>
                </a:solidFill>
              </a:rPr>
              <a:t> </a:t>
            </a:r>
            <a:r>
              <a:rPr lang="en-US" sz="2400" dirty="0" err="1" smtClean="0">
                <a:solidFill>
                  <a:schemeClr val="tx1"/>
                </a:solidFill>
              </a:rPr>
              <a:t>sẵn</a:t>
            </a:r>
            <a:r>
              <a:rPr lang="en-US" sz="2400" dirty="0" smtClean="0">
                <a:solidFill>
                  <a:schemeClr val="tx1"/>
                </a:solidFill>
              </a:rPr>
              <a:t> </a:t>
            </a:r>
            <a:r>
              <a:rPr lang="en-US" sz="2400" dirty="0" err="1" smtClean="0">
                <a:solidFill>
                  <a:schemeClr val="tx1"/>
                </a:solidFill>
              </a:rPr>
              <a:t>khoảng</a:t>
            </a:r>
            <a:r>
              <a:rPr lang="en-US" sz="2400" dirty="0" smtClean="0">
                <a:solidFill>
                  <a:schemeClr val="tx1"/>
                </a:solidFill>
              </a:rPr>
              <a:t> 30 </a:t>
            </a:r>
            <a:r>
              <a:rPr lang="en-US" sz="2400" dirty="0" err="1" smtClean="0">
                <a:solidFill>
                  <a:schemeClr val="tx1"/>
                </a:solidFill>
              </a:rPr>
              <a:t>loại</a:t>
            </a:r>
            <a:r>
              <a:rPr lang="en-US" sz="2400" dirty="0" smtClean="0">
                <a:solidFill>
                  <a:schemeClr val="tx1"/>
                </a:solidFill>
              </a:rPr>
              <a:t> services </a:t>
            </a:r>
            <a:r>
              <a:rPr lang="en-US" sz="2400" dirty="0" err="1" smtClean="0">
                <a:solidFill>
                  <a:schemeClr val="tx1"/>
                </a:solidFill>
              </a:rPr>
              <a:t>hoặc</a:t>
            </a:r>
            <a:r>
              <a:rPr lang="en-US" sz="2400" dirty="0" smtClean="0">
                <a:solidFill>
                  <a:schemeClr val="tx1"/>
                </a:solidFill>
              </a:rPr>
              <a:t> </a:t>
            </a:r>
            <a:r>
              <a:rPr lang="en-US" sz="2400" dirty="0" err="1" smtClean="0">
                <a:solidFill>
                  <a:schemeClr val="tx1"/>
                </a:solidFill>
              </a:rPr>
              <a:t>người</a:t>
            </a:r>
            <a:r>
              <a:rPr lang="en-US" sz="2400" dirty="0" smtClean="0">
                <a:solidFill>
                  <a:schemeClr val="tx1"/>
                </a:solidFill>
              </a:rPr>
              <a:t> </a:t>
            </a:r>
            <a:r>
              <a:rPr lang="en-US" sz="2400" dirty="0" err="1" smtClean="0">
                <a:solidFill>
                  <a:schemeClr val="tx1"/>
                </a:solidFill>
              </a:rPr>
              <a:t>dùng</a:t>
            </a:r>
            <a:r>
              <a:rPr lang="en-US" sz="2400" dirty="0" smtClean="0">
                <a:solidFill>
                  <a:schemeClr val="tx1"/>
                </a:solidFill>
              </a:rPr>
              <a:t> </a:t>
            </a:r>
            <a:r>
              <a:rPr lang="en-US" sz="2400" dirty="0" err="1" smtClean="0">
                <a:solidFill>
                  <a:schemeClr val="tx1"/>
                </a:solidFill>
              </a:rPr>
              <a:t>có</a:t>
            </a:r>
            <a:r>
              <a:rPr lang="en-US" sz="2400" dirty="0" smtClean="0">
                <a:solidFill>
                  <a:schemeClr val="tx1"/>
                </a:solidFill>
              </a:rPr>
              <a:t> </a:t>
            </a:r>
            <a:r>
              <a:rPr lang="en-US" sz="2400" dirty="0" err="1" smtClean="0">
                <a:solidFill>
                  <a:schemeClr val="tx1"/>
                </a:solidFill>
              </a:rPr>
              <a:t>thể</a:t>
            </a:r>
            <a:r>
              <a:rPr lang="en-US" sz="2400" dirty="0" smtClean="0">
                <a:solidFill>
                  <a:schemeClr val="tx1"/>
                </a:solidFill>
              </a:rPr>
              <a:t> </a:t>
            </a:r>
            <a:r>
              <a:rPr lang="en-US" sz="2400" dirty="0" err="1" smtClean="0">
                <a:solidFill>
                  <a:schemeClr val="tx1"/>
                </a:solidFill>
              </a:rPr>
              <a:t>định</a:t>
            </a:r>
            <a:r>
              <a:rPr lang="en-US" sz="2400" dirty="0" smtClean="0">
                <a:solidFill>
                  <a:schemeClr val="tx1"/>
                </a:solidFill>
              </a:rPr>
              <a:t> </a:t>
            </a:r>
            <a:r>
              <a:rPr lang="en-US" sz="2400" dirty="0" err="1" smtClean="0">
                <a:solidFill>
                  <a:schemeClr val="tx1"/>
                </a:solidFill>
              </a:rPr>
              <a:t>nghĩa</a:t>
            </a:r>
            <a:r>
              <a:rPr lang="en-US" sz="2400" dirty="0" smtClean="0">
                <a:solidFill>
                  <a:schemeClr val="tx1"/>
                </a:solidFill>
              </a:rPr>
              <a:t> </a:t>
            </a:r>
            <a:r>
              <a:rPr lang="en-US" sz="2400" dirty="0" err="1" smtClean="0">
                <a:solidFill>
                  <a:schemeClr val="tx1"/>
                </a:solidFill>
              </a:rPr>
              <a:t>thêm</a:t>
            </a:r>
            <a:r>
              <a:rPr lang="en-US" sz="2400" dirty="0" smtClean="0">
                <a:solidFill>
                  <a:schemeClr val="tx1"/>
                </a:solidFill>
              </a:rPr>
              <a:t> </a:t>
            </a:r>
            <a:r>
              <a:rPr lang="en-US" sz="2400" dirty="0" err="1" smtClean="0">
                <a:solidFill>
                  <a:schemeClr val="tx1"/>
                </a:solidFill>
              </a:rPr>
              <a:t>các</a:t>
            </a:r>
            <a:r>
              <a:rPr lang="en-US" sz="2400" dirty="0" smtClean="0">
                <a:solidFill>
                  <a:schemeClr val="tx1"/>
                </a:solidFill>
              </a:rPr>
              <a:t> services </a:t>
            </a:r>
            <a:r>
              <a:rPr lang="en-US" sz="2400" dirty="0" err="1" smtClean="0">
                <a:solidFill>
                  <a:schemeClr val="tx1"/>
                </a:solidFill>
              </a:rPr>
              <a:t>của</a:t>
            </a:r>
            <a:r>
              <a:rPr lang="en-US" sz="2400" dirty="0" smtClean="0">
                <a:solidFill>
                  <a:schemeClr val="tx1"/>
                </a:solidFill>
              </a:rPr>
              <a:t> </a:t>
            </a:r>
            <a:r>
              <a:rPr lang="en-US" sz="2400" dirty="0" err="1" smtClean="0">
                <a:solidFill>
                  <a:schemeClr val="tx1"/>
                </a:solidFill>
              </a:rPr>
              <a:t>riêng</a:t>
            </a:r>
            <a:r>
              <a:rPr lang="en-US" sz="2400" dirty="0" smtClean="0">
                <a:solidFill>
                  <a:schemeClr val="tx1"/>
                </a:solidFill>
              </a:rPr>
              <a:t> </a:t>
            </a:r>
            <a:r>
              <a:rPr lang="en-US" sz="2400" dirty="0" err="1" smtClean="0">
                <a:solidFill>
                  <a:schemeClr val="tx1"/>
                </a:solidFill>
              </a:rPr>
              <a:t>mình</a:t>
            </a:r>
            <a:r>
              <a:rPr lang="vi-VN" sz="2400" dirty="0" smtClean="0">
                <a:solidFill>
                  <a:schemeClr val="tx1"/>
                </a:solidFill>
              </a:rPr>
              <a:t>.</a:t>
            </a:r>
            <a:endParaRPr lang="vi-VN" sz="2400" dirty="0">
              <a:solidFill>
                <a:schemeClr val="tx1"/>
              </a:solidFill>
            </a:endParaRPr>
          </a:p>
          <a:p>
            <a:pPr marL="342900" indent="-342900">
              <a:lnSpc>
                <a:spcPct val="105000"/>
              </a:lnSpc>
              <a:spcBef>
                <a:spcPct val="30000"/>
              </a:spcBef>
              <a:buFont typeface="Wingdings" pitchFamily="2" charset="2"/>
              <a:buChar char="ü"/>
            </a:pPr>
            <a:r>
              <a:rPr lang="vi-VN" sz="2400" dirty="0">
                <a:solidFill>
                  <a:schemeClr val="tx1"/>
                </a:solidFill>
              </a:rPr>
              <a:t>Một số dịch vụ tích hợp được cung cấp bởi AngularJS là, </a:t>
            </a:r>
            <a:r>
              <a:rPr lang="vi-VN" sz="2400" dirty="0" smtClean="0">
                <a:solidFill>
                  <a:schemeClr val="tx1"/>
                </a:solidFill>
              </a:rPr>
              <a:t>$</a:t>
            </a:r>
            <a:r>
              <a:rPr lang="vi-VN" sz="2400" b="1" dirty="0">
                <a:solidFill>
                  <a:schemeClr val="tx1"/>
                </a:solidFill>
              </a:rPr>
              <a:t>http</a:t>
            </a:r>
            <a:r>
              <a:rPr lang="vi-VN" sz="2400" b="1" dirty="0" smtClean="0">
                <a:solidFill>
                  <a:schemeClr val="tx1"/>
                </a:solidFill>
              </a:rPr>
              <a:t>,</a:t>
            </a:r>
            <a:r>
              <a:rPr lang="en-US" sz="2400" b="1" dirty="0" smtClean="0">
                <a:solidFill>
                  <a:schemeClr val="tx1"/>
                </a:solidFill>
              </a:rPr>
              <a:t> </a:t>
            </a:r>
            <a:r>
              <a:rPr lang="vi-VN" sz="2400" b="1" dirty="0" smtClean="0">
                <a:solidFill>
                  <a:schemeClr val="tx1"/>
                </a:solidFill>
              </a:rPr>
              <a:t>$location</a:t>
            </a:r>
            <a:r>
              <a:rPr lang="en-US" sz="2400" b="1" dirty="0">
                <a:solidFill>
                  <a:schemeClr val="tx1"/>
                </a:solidFill>
              </a:rPr>
              <a:t>, $timeout, $</a:t>
            </a:r>
            <a:r>
              <a:rPr lang="en-US" sz="2400" b="1" dirty="0" smtClean="0">
                <a:solidFill>
                  <a:schemeClr val="tx1"/>
                </a:solidFill>
              </a:rPr>
              <a:t>interval</a:t>
            </a:r>
          </a:p>
          <a:p>
            <a:pPr marL="342900" indent="-342900">
              <a:lnSpc>
                <a:spcPct val="105000"/>
              </a:lnSpc>
              <a:spcBef>
                <a:spcPct val="30000"/>
              </a:spcBef>
              <a:buFont typeface="Wingdings" pitchFamily="2" charset="2"/>
              <a:buChar char="ü"/>
            </a:pPr>
            <a:r>
              <a:rPr lang="en-US" sz="2400" dirty="0" err="1" smtClean="0">
                <a:solidFill>
                  <a:schemeClr val="tx1"/>
                </a:solidFill>
              </a:rPr>
              <a:t>Các</a:t>
            </a:r>
            <a:r>
              <a:rPr lang="en-US" sz="2400" dirty="0" smtClean="0">
                <a:solidFill>
                  <a:schemeClr val="tx1"/>
                </a:solidFill>
              </a:rPr>
              <a:t> services </a:t>
            </a:r>
            <a:r>
              <a:rPr lang="en-US" sz="2400" dirty="0" err="1" smtClean="0">
                <a:solidFill>
                  <a:schemeClr val="tx1"/>
                </a:solidFill>
              </a:rPr>
              <a:t>trên</a:t>
            </a:r>
            <a:r>
              <a:rPr lang="en-US" sz="2400" dirty="0" smtClean="0">
                <a:solidFill>
                  <a:schemeClr val="tx1"/>
                </a:solidFill>
              </a:rPr>
              <a:t> </a:t>
            </a:r>
            <a:r>
              <a:rPr lang="en-US" sz="2400" dirty="0" err="1" smtClean="0">
                <a:solidFill>
                  <a:schemeClr val="tx1"/>
                </a:solidFill>
              </a:rPr>
              <a:t>chức</a:t>
            </a:r>
            <a:r>
              <a:rPr lang="en-US" sz="2400" dirty="0" smtClean="0">
                <a:solidFill>
                  <a:schemeClr val="tx1"/>
                </a:solidFill>
              </a:rPr>
              <a:t> </a:t>
            </a:r>
            <a:r>
              <a:rPr lang="en-US" sz="2400" dirty="0" err="1" smtClean="0">
                <a:solidFill>
                  <a:schemeClr val="tx1"/>
                </a:solidFill>
              </a:rPr>
              <a:t>năng</a:t>
            </a:r>
            <a:r>
              <a:rPr lang="en-US" sz="2400" dirty="0" smtClean="0">
                <a:solidFill>
                  <a:schemeClr val="tx1"/>
                </a:solidFill>
              </a:rPr>
              <a:t> </a:t>
            </a:r>
            <a:r>
              <a:rPr lang="en-US" sz="2400" dirty="0" err="1" smtClean="0">
                <a:solidFill>
                  <a:schemeClr val="tx1"/>
                </a:solidFill>
              </a:rPr>
              <a:t>cũng</a:t>
            </a:r>
            <a:r>
              <a:rPr lang="en-US" sz="2400" dirty="0" smtClean="0">
                <a:solidFill>
                  <a:schemeClr val="tx1"/>
                </a:solidFill>
              </a:rPr>
              <a:t> </a:t>
            </a:r>
            <a:r>
              <a:rPr lang="en-US" sz="2400" dirty="0" err="1" smtClean="0">
                <a:solidFill>
                  <a:schemeClr val="tx1"/>
                </a:solidFill>
              </a:rPr>
              <a:t>tương</a:t>
            </a:r>
            <a:r>
              <a:rPr lang="en-US" sz="2400" dirty="0" smtClean="0">
                <a:solidFill>
                  <a:schemeClr val="tx1"/>
                </a:solidFill>
              </a:rPr>
              <a:t> </a:t>
            </a:r>
            <a:r>
              <a:rPr lang="en-US" sz="2400" dirty="0" err="1" smtClean="0">
                <a:solidFill>
                  <a:schemeClr val="tx1"/>
                </a:solidFill>
              </a:rPr>
              <a:t>tự</a:t>
            </a:r>
            <a:r>
              <a:rPr lang="en-US" sz="2400" dirty="0" smtClean="0">
                <a:solidFill>
                  <a:schemeClr val="tx1"/>
                </a:solidFill>
              </a:rPr>
              <a:t> </a:t>
            </a:r>
            <a:r>
              <a:rPr lang="en-US" sz="2400" dirty="0" err="1" smtClean="0">
                <a:solidFill>
                  <a:schemeClr val="tx1"/>
                </a:solidFill>
              </a:rPr>
              <a:t>như</a:t>
            </a:r>
            <a:r>
              <a:rPr lang="en-US" sz="2400" dirty="0" smtClean="0">
                <a:solidFill>
                  <a:schemeClr val="tx1"/>
                </a:solidFill>
              </a:rPr>
              <a:t> </a:t>
            </a:r>
            <a:r>
              <a:rPr lang="en-US" sz="2400" dirty="0" err="1" smtClean="0">
                <a:solidFill>
                  <a:schemeClr val="tx1"/>
                </a:solidFill>
              </a:rPr>
              <a:t>các</a:t>
            </a:r>
            <a:r>
              <a:rPr lang="en-US" sz="2400" dirty="0" smtClean="0">
                <a:solidFill>
                  <a:schemeClr val="tx1"/>
                </a:solidFill>
              </a:rPr>
              <a:t> </a:t>
            </a:r>
            <a:r>
              <a:rPr lang="en-US" sz="2400" dirty="0" err="1" smtClean="0">
                <a:solidFill>
                  <a:schemeClr val="tx1"/>
                </a:solidFill>
              </a:rPr>
              <a:t>đối</a:t>
            </a:r>
            <a:r>
              <a:rPr lang="en-US" sz="2400" dirty="0" smtClean="0">
                <a:solidFill>
                  <a:schemeClr val="tx1"/>
                </a:solidFill>
              </a:rPr>
              <a:t> </a:t>
            </a:r>
            <a:r>
              <a:rPr lang="en-US" sz="2400" dirty="0" err="1" smtClean="0">
                <a:solidFill>
                  <a:schemeClr val="tx1"/>
                </a:solidFill>
              </a:rPr>
              <a:t>tượng</a:t>
            </a:r>
            <a:r>
              <a:rPr lang="en-US" sz="2400" dirty="0" smtClean="0">
                <a:solidFill>
                  <a:schemeClr val="tx1"/>
                </a:solidFill>
              </a:rPr>
              <a:t> </a:t>
            </a:r>
            <a:r>
              <a:rPr lang="en-US" sz="2400" dirty="0" err="1" smtClean="0">
                <a:solidFill>
                  <a:schemeClr val="tx1"/>
                </a:solidFill>
              </a:rPr>
              <a:t>trong</a:t>
            </a:r>
            <a:r>
              <a:rPr lang="en-US" sz="2400" dirty="0" smtClean="0">
                <a:solidFill>
                  <a:schemeClr val="tx1"/>
                </a:solidFill>
              </a:rPr>
              <a:t> </a:t>
            </a:r>
            <a:r>
              <a:rPr lang="en-US" sz="2400" dirty="0" err="1" smtClean="0">
                <a:solidFill>
                  <a:schemeClr val="tx1"/>
                </a:solidFill>
              </a:rPr>
              <a:t>javascript</a:t>
            </a:r>
            <a:r>
              <a:rPr lang="en-US" sz="2400" dirty="0" smtClean="0">
                <a:solidFill>
                  <a:schemeClr val="tx1"/>
                </a:solidFill>
              </a:rPr>
              <a:t>, </a:t>
            </a:r>
            <a:r>
              <a:rPr lang="en-US" sz="2400" dirty="0" err="1" smtClean="0">
                <a:solidFill>
                  <a:schemeClr val="tx1"/>
                </a:solidFill>
              </a:rPr>
              <a:t>tuy</a:t>
            </a:r>
            <a:r>
              <a:rPr lang="en-US" sz="2400" dirty="0" smtClean="0">
                <a:solidFill>
                  <a:schemeClr val="tx1"/>
                </a:solidFill>
              </a:rPr>
              <a:t> </a:t>
            </a:r>
            <a:r>
              <a:rPr lang="en-US" sz="2400" dirty="0" err="1" smtClean="0">
                <a:solidFill>
                  <a:schemeClr val="tx1"/>
                </a:solidFill>
              </a:rPr>
              <a:t>nhiên</a:t>
            </a:r>
            <a:r>
              <a:rPr lang="en-US" sz="2400" dirty="0" smtClean="0">
                <a:solidFill>
                  <a:schemeClr val="tx1"/>
                </a:solidFill>
              </a:rPr>
              <a:t> </a:t>
            </a:r>
            <a:r>
              <a:rPr lang="en-US" sz="2400" dirty="0" err="1" smtClean="0">
                <a:solidFill>
                  <a:schemeClr val="tx1"/>
                </a:solidFill>
              </a:rPr>
              <a:t>nó</a:t>
            </a:r>
            <a:r>
              <a:rPr lang="en-US" sz="2400" dirty="0" smtClean="0">
                <a:solidFill>
                  <a:schemeClr val="tx1"/>
                </a:solidFill>
              </a:rPr>
              <a:t> </a:t>
            </a:r>
            <a:r>
              <a:rPr lang="en-US" sz="2400" dirty="0" err="1" smtClean="0">
                <a:solidFill>
                  <a:schemeClr val="tx1"/>
                </a:solidFill>
              </a:rPr>
              <a:t>gọn</a:t>
            </a:r>
            <a:r>
              <a:rPr lang="en-US" sz="2400" dirty="0" smtClean="0">
                <a:solidFill>
                  <a:schemeClr val="tx1"/>
                </a:solidFill>
              </a:rPr>
              <a:t> </a:t>
            </a:r>
            <a:r>
              <a:rPr lang="en-US" sz="2400" dirty="0" err="1" smtClean="0">
                <a:solidFill>
                  <a:schemeClr val="tx1"/>
                </a:solidFill>
              </a:rPr>
              <a:t>và</a:t>
            </a:r>
            <a:r>
              <a:rPr lang="en-US" sz="2400" dirty="0" smtClean="0">
                <a:solidFill>
                  <a:schemeClr val="tx1"/>
                </a:solidFill>
              </a:rPr>
              <a:t> </a:t>
            </a:r>
            <a:r>
              <a:rPr lang="en-US" sz="2400" dirty="0" err="1" smtClean="0">
                <a:solidFill>
                  <a:schemeClr val="tx1"/>
                </a:solidFill>
              </a:rPr>
              <a:t>phù</a:t>
            </a:r>
            <a:r>
              <a:rPr lang="en-US" sz="2400" dirty="0" smtClean="0">
                <a:solidFill>
                  <a:schemeClr val="tx1"/>
                </a:solidFill>
              </a:rPr>
              <a:t> </a:t>
            </a:r>
            <a:r>
              <a:rPr lang="en-US" sz="2400" dirty="0" err="1" smtClean="0">
                <a:solidFill>
                  <a:schemeClr val="tx1"/>
                </a:solidFill>
              </a:rPr>
              <a:t>hợp</a:t>
            </a:r>
            <a:r>
              <a:rPr lang="en-US" sz="2400" dirty="0" smtClean="0">
                <a:solidFill>
                  <a:schemeClr val="tx1"/>
                </a:solidFill>
              </a:rPr>
              <a:t> </a:t>
            </a:r>
            <a:r>
              <a:rPr lang="en-US" sz="2400" dirty="0" err="1" smtClean="0">
                <a:solidFill>
                  <a:schemeClr val="tx1"/>
                </a:solidFill>
              </a:rPr>
              <a:t>khi</a:t>
            </a:r>
            <a:r>
              <a:rPr lang="en-US" sz="2400" dirty="0" smtClean="0">
                <a:solidFill>
                  <a:schemeClr val="tx1"/>
                </a:solidFill>
              </a:rPr>
              <a:t> </a:t>
            </a:r>
            <a:r>
              <a:rPr lang="en-US" sz="2400" dirty="0" err="1" smtClean="0">
                <a:solidFill>
                  <a:schemeClr val="tx1"/>
                </a:solidFill>
              </a:rPr>
              <a:t>sử</a:t>
            </a:r>
            <a:r>
              <a:rPr lang="en-US" sz="2400" dirty="0" smtClean="0">
                <a:solidFill>
                  <a:schemeClr val="tx1"/>
                </a:solidFill>
              </a:rPr>
              <a:t> </a:t>
            </a:r>
            <a:r>
              <a:rPr lang="en-US" sz="2400" dirty="0" err="1" smtClean="0">
                <a:solidFill>
                  <a:schemeClr val="tx1"/>
                </a:solidFill>
              </a:rPr>
              <a:t>dụng</a:t>
            </a:r>
            <a:r>
              <a:rPr lang="en-US" sz="2400" dirty="0" smtClean="0">
                <a:solidFill>
                  <a:schemeClr val="tx1"/>
                </a:solidFill>
              </a:rPr>
              <a:t> </a:t>
            </a:r>
            <a:r>
              <a:rPr lang="en-US" sz="2400" dirty="0" err="1" smtClean="0">
                <a:solidFill>
                  <a:schemeClr val="tx1"/>
                </a:solidFill>
              </a:rPr>
              <a:t>trong</a:t>
            </a:r>
            <a:r>
              <a:rPr lang="en-US" sz="2400" dirty="0" smtClean="0">
                <a:solidFill>
                  <a:schemeClr val="tx1"/>
                </a:solidFill>
              </a:rPr>
              <a:t> </a:t>
            </a:r>
            <a:r>
              <a:rPr lang="en-US" sz="2400" dirty="0" err="1" smtClean="0">
                <a:solidFill>
                  <a:schemeClr val="tx1"/>
                </a:solidFill>
              </a:rPr>
              <a:t>angularJS</a:t>
            </a:r>
            <a:r>
              <a:rPr lang="en-US" sz="2400" dirty="0" smtClean="0">
                <a:solidFill>
                  <a:schemeClr val="tx1"/>
                </a:solidFill>
              </a:rPr>
              <a:t> app</a:t>
            </a:r>
            <a:endParaRPr lang="en-US" sz="2400" dirty="0" smtClean="0">
              <a:solidFill>
                <a:schemeClr val="tx1"/>
              </a:solidFill>
            </a:endParaRPr>
          </a:p>
          <a:p>
            <a:pPr>
              <a:lnSpc>
                <a:spcPct val="105000"/>
              </a:lnSpc>
              <a:spcBef>
                <a:spcPct val="30000"/>
              </a:spcBef>
            </a:pPr>
            <a:endParaRPr lang="en-US" sz="2400" b="1" dirty="0" smtClean="0">
              <a:solidFill>
                <a:schemeClr val="tx1"/>
              </a:solidFill>
            </a:endParaRPr>
          </a:p>
        </p:txBody>
      </p:sp>
      <p:sp>
        <p:nvSpPr>
          <p:cNvPr id="105" name="Shape 105"/>
          <p:cNvSpPr txBox="1"/>
          <p:nvPr/>
        </p:nvSpPr>
        <p:spPr>
          <a:xfrm>
            <a:off x="125731" y="2"/>
            <a:ext cx="9290050" cy="627863"/>
          </a:xfrm>
          <a:prstGeom prst="rect">
            <a:avLst/>
          </a:prstGeom>
          <a:noFill/>
          <a:ln>
            <a:noFill/>
          </a:ln>
        </p:spPr>
        <p:txBody>
          <a:bodyPr lIns="91425" tIns="45700" rIns="91425" bIns="45700" anchor="t" anchorCtr="0">
            <a:noAutofit/>
          </a:bodyPr>
          <a:lstStyle/>
          <a:p>
            <a:pPr lvl="0">
              <a:buSzPct val="25000"/>
            </a:pPr>
            <a:r>
              <a:rPr lang="en-US" sz="3000" b="1" dirty="0" err="1">
                <a:solidFill>
                  <a:srgbClr val="832C8B"/>
                </a:solidFill>
              </a:rPr>
              <a:t>Giới</a:t>
            </a:r>
            <a:r>
              <a:rPr lang="en-US" sz="3000" b="1" dirty="0">
                <a:solidFill>
                  <a:srgbClr val="832C8B"/>
                </a:solidFill>
              </a:rPr>
              <a:t> </a:t>
            </a:r>
            <a:r>
              <a:rPr lang="en-US" sz="3000" b="1" dirty="0" err="1">
                <a:solidFill>
                  <a:srgbClr val="832C8B"/>
                </a:solidFill>
              </a:rPr>
              <a:t>thiệu</a:t>
            </a:r>
            <a:r>
              <a:rPr lang="en-US" sz="3000" b="1" dirty="0">
                <a:solidFill>
                  <a:srgbClr val="832C8B"/>
                </a:solidFill>
              </a:rPr>
              <a:t> </a:t>
            </a:r>
            <a:r>
              <a:rPr lang="en-US" sz="3000" b="1" dirty="0" err="1">
                <a:solidFill>
                  <a:srgbClr val="832C8B"/>
                </a:solidFill>
              </a:rPr>
              <a:t>về</a:t>
            </a:r>
            <a:r>
              <a:rPr lang="en-US" sz="3000" b="1" dirty="0">
                <a:solidFill>
                  <a:srgbClr val="832C8B"/>
                </a:solidFill>
              </a:rPr>
              <a:t> service</a:t>
            </a:r>
            <a:endParaRPr lang="en-US" sz="3000" b="1" dirty="0">
              <a:solidFill>
                <a:srgbClr val="832C8B"/>
              </a:solidFill>
            </a:endParaRPr>
          </a:p>
        </p:txBody>
      </p:sp>
      <p:sp>
        <p:nvSpPr>
          <p:cNvPr id="2" name="Slide Number Placeholder 1"/>
          <p:cNvSpPr>
            <a:spLocks noGrp="1"/>
          </p:cNvSpPr>
          <p:nvPr>
            <p:ph type="sldNum" idx="12"/>
          </p:nvPr>
        </p:nvSpPr>
        <p:spPr/>
        <p:txBody>
          <a:bodyPr/>
          <a:lstStyle/>
          <a:p>
            <a:pPr>
              <a:buSzPct val="25000"/>
            </a:pPr>
            <a:fld id="{00000000-1234-1234-1234-123412341234}" type="slidenum">
              <a:rPr lang="en-US" smtClean="0">
                <a:latin typeface="Calibri"/>
                <a:ea typeface="Calibri"/>
                <a:cs typeface="Calibri"/>
                <a:sym typeface="Calibri"/>
              </a:rPr>
              <a:pPr>
                <a:buSzPct val="25000"/>
              </a:pPr>
              <a:t>3</a:t>
            </a:fld>
            <a:endParaRPr lang="en-US" dirty="0">
              <a:latin typeface="Calibri"/>
              <a:ea typeface="Calibri"/>
              <a:cs typeface="Calibri"/>
              <a:sym typeface="Calibri"/>
            </a:endParaRPr>
          </a:p>
        </p:txBody>
      </p:sp>
    </p:spTree>
    <p:extLst>
      <p:ext uri="{BB962C8B-B14F-4D97-AF65-F5344CB8AC3E}">
        <p14:creationId xmlns:p14="http://schemas.microsoft.com/office/powerpoint/2010/main" val="423685509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4" name="Shape 104"/>
          <p:cNvSpPr/>
          <p:nvPr/>
        </p:nvSpPr>
        <p:spPr>
          <a:xfrm>
            <a:off x="125731" y="1008809"/>
            <a:ext cx="9400761" cy="5813632"/>
          </a:xfrm>
          <a:prstGeom prst="rect">
            <a:avLst/>
          </a:prstGeom>
          <a:noFill/>
          <a:ln>
            <a:noFill/>
          </a:ln>
        </p:spPr>
        <p:txBody>
          <a:bodyPr lIns="91425" tIns="45700" rIns="91425" bIns="45700" anchor="t" anchorCtr="0">
            <a:noAutofit/>
          </a:bodyPr>
          <a:lstStyle/>
          <a:p>
            <a:pPr marL="342900" indent="-342900">
              <a:lnSpc>
                <a:spcPct val="105000"/>
              </a:lnSpc>
              <a:spcBef>
                <a:spcPct val="30000"/>
              </a:spcBef>
              <a:buFont typeface="Wingdings" pitchFamily="2" charset="2"/>
              <a:buChar char="ü"/>
            </a:pPr>
            <a:r>
              <a:rPr lang="en-US" sz="2400" dirty="0" smtClean="0">
                <a:solidFill>
                  <a:schemeClr val="tx1"/>
                </a:solidFill>
              </a:rPr>
              <a:t>$location </a:t>
            </a:r>
            <a:r>
              <a:rPr lang="en-US" sz="2400" dirty="0" err="1" smtClean="0">
                <a:solidFill>
                  <a:schemeClr val="tx1"/>
                </a:solidFill>
              </a:rPr>
              <a:t>giống</a:t>
            </a:r>
            <a:r>
              <a:rPr lang="en-US" sz="2400" dirty="0" smtClean="0">
                <a:solidFill>
                  <a:schemeClr val="tx1"/>
                </a:solidFill>
              </a:rPr>
              <a:t> </a:t>
            </a:r>
            <a:r>
              <a:rPr lang="en-US" sz="2400" dirty="0" err="1" smtClean="0">
                <a:solidFill>
                  <a:schemeClr val="tx1"/>
                </a:solidFill>
              </a:rPr>
              <a:t>như</a:t>
            </a:r>
            <a:r>
              <a:rPr lang="en-US" sz="2400" dirty="0" smtClean="0">
                <a:solidFill>
                  <a:schemeClr val="tx1"/>
                </a:solidFill>
              </a:rPr>
              <a:t> </a:t>
            </a:r>
            <a:r>
              <a:rPr lang="en-US" sz="2400" dirty="0" err="1" smtClean="0">
                <a:solidFill>
                  <a:schemeClr val="tx1"/>
                </a:solidFill>
              </a:rPr>
              <a:t>window.location</a:t>
            </a:r>
            <a:r>
              <a:rPr lang="en-US" sz="2400" dirty="0" smtClean="0">
                <a:solidFill>
                  <a:schemeClr val="tx1"/>
                </a:solidFill>
              </a:rPr>
              <a:t> </a:t>
            </a:r>
            <a:r>
              <a:rPr lang="en-US" sz="2400" dirty="0" err="1" smtClean="0">
                <a:solidFill>
                  <a:schemeClr val="tx1"/>
                </a:solidFill>
              </a:rPr>
              <a:t>trong</a:t>
            </a:r>
            <a:r>
              <a:rPr lang="en-US" sz="2400" dirty="0" smtClean="0">
                <a:solidFill>
                  <a:schemeClr val="tx1"/>
                </a:solidFill>
              </a:rPr>
              <a:t> </a:t>
            </a:r>
            <a:r>
              <a:rPr lang="en-US" sz="2400" dirty="0" err="1" smtClean="0">
                <a:solidFill>
                  <a:schemeClr val="tx1"/>
                </a:solidFill>
              </a:rPr>
              <a:t>javascript</a:t>
            </a:r>
            <a:endParaRPr lang="en-US" sz="2400" dirty="0" smtClean="0">
              <a:solidFill>
                <a:schemeClr val="tx1"/>
              </a:solidFill>
            </a:endParaRPr>
          </a:p>
          <a:p>
            <a:pPr marL="342900" indent="-342900">
              <a:lnSpc>
                <a:spcPct val="105000"/>
              </a:lnSpc>
              <a:spcBef>
                <a:spcPct val="30000"/>
              </a:spcBef>
              <a:buFont typeface="Wingdings" pitchFamily="2" charset="2"/>
              <a:buChar char="ü"/>
            </a:pPr>
            <a:endParaRPr lang="en-US" sz="2400" dirty="0" smtClean="0">
              <a:solidFill>
                <a:schemeClr val="tx1"/>
              </a:solidFill>
            </a:endParaRPr>
          </a:p>
          <a:p>
            <a:pPr>
              <a:lnSpc>
                <a:spcPct val="105000"/>
              </a:lnSpc>
              <a:spcBef>
                <a:spcPct val="30000"/>
              </a:spcBef>
            </a:pPr>
            <a:endParaRPr lang="en-US" sz="2400" b="1" dirty="0" smtClean="0">
              <a:solidFill>
                <a:schemeClr val="tx1"/>
              </a:solidFill>
            </a:endParaRPr>
          </a:p>
        </p:txBody>
      </p:sp>
      <p:sp>
        <p:nvSpPr>
          <p:cNvPr id="105" name="Shape 105"/>
          <p:cNvSpPr txBox="1"/>
          <p:nvPr/>
        </p:nvSpPr>
        <p:spPr>
          <a:xfrm>
            <a:off x="125731" y="2"/>
            <a:ext cx="9290050" cy="627863"/>
          </a:xfrm>
          <a:prstGeom prst="rect">
            <a:avLst/>
          </a:prstGeom>
          <a:noFill/>
          <a:ln>
            <a:noFill/>
          </a:ln>
        </p:spPr>
        <p:txBody>
          <a:bodyPr lIns="91425" tIns="45700" rIns="91425" bIns="45700" anchor="t" anchorCtr="0">
            <a:noAutofit/>
          </a:bodyPr>
          <a:lstStyle/>
          <a:p>
            <a:pPr lvl="0">
              <a:buSzPct val="25000"/>
            </a:pPr>
            <a:r>
              <a:rPr lang="en-US" sz="3000" b="1" dirty="0" err="1">
                <a:solidFill>
                  <a:srgbClr val="832C8B"/>
                </a:solidFill>
              </a:rPr>
              <a:t>Giới</a:t>
            </a:r>
            <a:r>
              <a:rPr lang="en-US" sz="3000" b="1" dirty="0">
                <a:solidFill>
                  <a:srgbClr val="832C8B"/>
                </a:solidFill>
              </a:rPr>
              <a:t> </a:t>
            </a:r>
            <a:r>
              <a:rPr lang="en-US" sz="3000" b="1" dirty="0" err="1">
                <a:solidFill>
                  <a:srgbClr val="832C8B"/>
                </a:solidFill>
              </a:rPr>
              <a:t>thiệu</a:t>
            </a:r>
            <a:r>
              <a:rPr lang="en-US" sz="3000" b="1" dirty="0">
                <a:solidFill>
                  <a:srgbClr val="832C8B"/>
                </a:solidFill>
              </a:rPr>
              <a:t> </a:t>
            </a:r>
            <a:r>
              <a:rPr lang="en-US" sz="3000" b="1" dirty="0" err="1">
                <a:solidFill>
                  <a:srgbClr val="832C8B"/>
                </a:solidFill>
              </a:rPr>
              <a:t>về</a:t>
            </a:r>
            <a:r>
              <a:rPr lang="en-US" sz="3000" b="1" dirty="0">
                <a:solidFill>
                  <a:srgbClr val="832C8B"/>
                </a:solidFill>
              </a:rPr>
              <a:t> </a:t>
            </a:r>
            <a:r>
              <a:rPr lang="en-US" sz="3000" b="1" dirty="0" smtClean="0">
                <a:solidFill>
                  <a:srgbClr val="832C8B"/>
                </a:solidFill>
              </a:rPr>
              <a:t>service $location</a:t>
            </a:r>
            <a:endParaRPr lang="en-US" sz="3000" b="1" dirty="0">
              <a:solidFill>
                <a:srgbClr val="832C8B"/>
              </a:solidFill>
            </a:endParaRPr>
          </a:p>
        </p:txBody>
      </p:sp>
      <p:sp>
        <p:nvSpPr>
          <p:cNvPr id="2" name="Slide Number Placeholder 1"/>
          <p:cNvSpPr>
            <a:spLocks noGrp="1"/>
          </p:cNvSpPr>
          <p:nvPr>
            <p:ph type="sldNum" idx="12"/>
          </p:nvPr>
        </p:nvSpPr>
        <p:spPr/>
        <p:txBody>
          <a:bodyPr/>
          <a:lstStyle/>
          <a:p>
            <a:pPr>
              <a:buSzPct val="25000"/>
            </a:pPr>
            <a:fld id="{00000000-1234-1234-1234-123412341234}" type="slidenum">
              <a:rPr lang="en-US" smtClean="0">
                <a:latin typeface="Calibri"/>
                <a:ea typeface="Calibri"/>
                <a:cs typeface="Calibri"/>
                <a:sym typeface="Calibri"/>
              </a:rPr>
              <a:pPr>
                <a:buSzPct val="25000"/>
              </a:pPr>
              <a:t>4</a:t>
            </a:fld>
            <a:endParaRPr lang="en-US" dirty="0">
              <a:latin typeface="Calibri"/>
              <a:ea typeface="Calibri"/>
              <a:cs typeface="Calibri"/>
              <a:sym typeface="Calibri"/>
            </a:endParaRPr>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9286" y="1852749"/>
            <a:ext cx="7970837" cy="4733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5626986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4" name="Shape 104"/>
          <p:cNvSpPr/>
          <p:nvPr/>
        </p:nvSpPr>
        <p:spPr>
          <a:xfrm>
            <a:off x="125731" y="1008809"/>
            <a:ext cx="9400761" cy="5813632"/>
          </a:xfrm>
          <a:prstGeom prst="rect">
            <a:avLst/>
          </a:prstGeom>
          <a:noFill/>
          <a:ln>
            <a:noFill/>
          </a:ln>
        </p:spPr>
        <p:txBody>
          <a:bodyPr lIns="91425" tIns="45700" rIns="91425" bIns="45700" anchor="t" anchorCtr="0">
            <a:noAutofit/>
          </a:bodyPr>
          <a:lstStyle/>
          <a:p>
            <a:pPr marL="342900" indent="-342900">
              <a:lnSpc>
                <a:spcPct val="105000"/>
              </a:lnSpc>
              <a:spcBef>
                <a:spcPct val="30000"/>
              </a:spcBef>
              <a:buFont typeface="Wingdings" pitchFamily="2" charset="2"/>
              <a:buChar char="ü"/>
            </a:pPr>
            <a:r>
              <a:rPr lang="en-US" sz="2400" dirty="0" smtClean="0">
                <a:solidFill>
                  <a:schemeClr val="tx1"/>
                </a:solidFill>
              </a:rPr>
              <a:t>$location </a:t>
            </a:r>
            <a:r>
              <a:rPr lang="en-US" sz="2400" dirty="0" err="1" smtClean="0">
                <a:solidFill>
                  <a:schemeClr val="tx1"/>
                </a:solidFill>
              </a:rPr>
              <a:t>giống</a:t>
            </a:r>
            <a:r>
              <a:rPr lang="en-US" sz="2400" dirty="0" smtClean="0">
                <a:solidFill>
                  <a:schemeClr val="tx1"/>
                </a:solidFill>
              </a:rPr>
              <a:t> </a:t>
            </a:r>
            <a:r>
              <a:rPr lang="en-US" sz="2400" dirty="0" err="1" smtClean="0">
                <a:solidFill>
                  <a:schemeClr val="tx1"/>
                </a:solidFill>
              </a:rPr>
              <a:t>như</a:t>
            </a:r>
            <a:r>
              <a:rPr lang="en-US" sz="2400" dirty="0" smtClean="0">
                <a:solidFill>
                  <a:schemeClr val="tx1"/>
                </a:solidFill>
              </a:rPr>
              <a:t> </a:t>
            </a:r>
            <a:r>
              <a:rPr lang="en-US" sz="2400" dirty="0" err="1" smtClean="0">
                <a:solidFill>
                  <a:schemeClr val="tx1"/>
                </a:solidFill>
              </a:rPr>
              <a:t>setTimeout</a:t>
            </a:r>
            <a:r>
              <a:rPr lang="en-US" sz="2400" dirty="0" smtClean="0">
                <a:solidFill>
                  <a:schemeClr val="tx1"/>
                </a:solidFill>
              </a:rPr>
              <a:t> </a:t>
            </a:r>
            <a:r>
              <a:rPr lang="en-US" sz="2400" dirty="0" err="1" smtClean="0">
                <a:solidFill>
                  <a:schemeClr val="tx1"/>
                </a:solidFill>
              </a:rPr>
              <a:t>trong</a:t>
            </a:r>
            <a:r>
              <a:rPr lang="en-US" sz="2400" dirty="0" smtClean="0">
                <a:solidFill>
                  <a:schemeClr val="tx1"/>
                </a:solidFill>
              </a:rPr>
              <a:t> </a:t>
            </a:r>
            <a:r>
              <a:rPr lang="en-US" sz="2400" dirty="0" err="1" smtClean="0">
                <a:solidFill>
                  <a:schemeClr val="tx1"/>
                </a:solidFill>
              </a:rPr>
              <a:t>javascript</a:t>
            </a:r>
            <a:endParaRPr lang="en-US" sz="2400" dirty="0" smtClean="0">
              <a:solidFill>
                <a:schemeClr val="tx1"/>
              </a:solidFill>
            </a:endParaRPr>
          </a:p>
          <a:p>
            <a:pPr marL="342900" indent="-342900">
              <a:lnSpc>
                <a:spcPct val="105000"/>
              </a:lnSpc>
              <a:spcBef>
                <a:spcPct val="30000"/>
              </a:spcBef>
              <a:buFont typeface="Wingdings" pitchFamily="2" charset="2"/>
              <a:buChar char="ü"/>
            </a:pPr>
            <a:endParaRPr lang="en-US" sz="2400" dirty="0" smtClean="0">
              <a:solidFill>
                <a:schemeClr val="tx1"/>
              </a:solidFill>
            </a:endParaRPr>
          </a:p>
          <a:p>
            <a:pPr>
              <a:lnSpc>
                <a:spcPct val="105000"/>
              </a:lnSpc>
              <a:spcBef>
                <a:spcPct val="30000"/>
              </a:spcBef>
            </a:pPr>
            <a:endParaRPr lang="en-US" sz="2400" b="1" dirty="0" smtClean="0">
              <a:solidFill>
                <a:schemeClr val="tx1"/>
              </a:solidFill>
            </a:endParaRPr>
          </a:p>
        </p:txBody>
      </p:sp>
      <p:sp>
        <p:nvSpPr>
          <p:cNvPr id="105" name="Shape 105"/>
          <p:cNvSpPr txBox="1"/>
          <p:nvPr/>
        </p:nvSpPr>
        <p:spPr>
          <a:xfrm>
            <a:off x="125731" y="2"/>
            <a:ext cx="9290050" cy="627863"/>
          </a:xfrm>
          <a:prstGeom prst="rect">
            <a:avLst/>
          </a:prstGeom>
          <a:noFill/>
          <a:ln>
            <a:noFill/>
          </a:ln>
        </p:spPr>
        <p:txBody>
          <a:bodyPr lIns="91425" tIns="45700" rIns="91425" bIns="45700" anchor="t" anchorCtr="0">
            <a:noAutofit/>
          </a:bodyPr>
          <a:lstStyle/>
          <a:p>
            <a:pPr lvl="0">
              <a:buSzPct val="25000"/>
            </a:pPr>
            <a:r>
              <a:rPr lang="en-US" sz="3000" b="1" dirty="0" err="1">
                <a:solidFill>
                  <a:srgbClr val="832C8B"/>
                </a:solidFill>
              </a:rPr>
              <a:t>Giới</a:t>
            </a:r>
            <a:r>
              <a:rPr lang="en-US" sz="3000" b="1" dirty="0">
                <a:solidFill>
                  <a:srgbClr val="832C8B"/>
                </a:solidFill>
              </a:rPr>
              <a:t> </a:t>
            </a:r>
            <a:r>
              <a:rPr lang="en-US" sz="3000" b="1" dirty="0" err="1">
                <a:solidFill>
                  <a:srgbClr val="832C8B"/>
                </a:solidFill>
              </a:rPr>
              <a:t>thiệu</a:t>
            </a:r>
            <a:r>
              <a:rPr lang="en-US" sz="3000" b="1" dirty="0">
                <a:solidFill>
                  <a:srgbClr val="832C8B"/>
                </a:solidFill>
              </a:rPr>
              <a:t> </a:t>
            </a:r>
            <a:r>
              <a:rPr lang="en-US" sz="3000" b="1" dirty="0" err="1">
                <a:solidFill>
                  <a:srgbClr val="832C8B"/>
                </a:solidFill>
              </a:rPr>
              <a:t>về</a:t>
            </a:r>
            <a:r>
              <a:rPr lang="en-US" sz="3000" b="1" dirty="0">
                <a:solidFill>
                  <a:srgbClr val="832C8B"/>
                </a:solidFill>
              </a:rPr>
              <a:t> </a:t>
            </a:r>
            <a:r>
              <a:rPr lang="en-US" sz="3000" b="1" dirty="0" smtClean="0">
                <a:solidFill>
                  <a:srgbClr val="832C8B"/>
                </a:solidFill>
              </a:rPr>
              <a:t>service $timeout</a:t>
            </a:r>
            <a:endParaRPr lang="en-US" sz="3000" b="1" dirty="0">
              <a:solidFill>
                <a:srgbClr val="832C8B"/>
              </a:solidFill>
            </a:endParaRPr>
          </a:p>
        </p:txBody>
      </p:sp>
      <p:sp>
        <p:nvSpPr>
          <p:cNvPr id="2" name="Slide Number Placeholder 1"/>
          <p:cNvSpPr>
            <a:spLocks noGrp="1"/>
          </p:cNvSpPr>
          <p:nvPr>
            <p:ph type="sldNum" idx="12"/>
          </p:nvPr>
        </p:nvSpPr>
        <p:spPr/>
        <p:txBody>
          <a:bodyPr/>
          <a:lstStyle/>
          <a:p>
            <a:pPr>
              <a:buSzPct val="25000"/>
            </a:pPr>
            <a:fld id="{00000000-1234-1234-1234-123412341234}" type="slidenum">
              <a:rPr lang="en-US" smtClean="0">
                <a:latin typeface="Calibri"/>
                <a:ea typeface="Calibri"/>
                <a:cs typeface="Calibri"/>
                <a:sym typeface="Calibri"/>
              </a:rPr>
              <a:pPr>
                <a:buSzPct val="25000"/>
              </a:pPr>
              <a:t>5</a:t>
            </a:fld>
            <a:endParaRPr lang="en-US" dirty="0">
              <a:latin typeface="Calibri"/>
              <a:ea typeface="Calibri"/>
              <a:cs typeface="Calibri"/>
              <a:sym typeface="Calibri"/>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9748" y="2286000"/>
            <a:ext cx="8275575" cy="228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3866249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4" name="Shape 104"/>
          <p:cNvSpPr/>
          <p:nvPr/>
        </p:nvSpPr>
        <p:spPr>
          <a:xfrm>
            <a:off x="125731" y="1008809"/>
            <a:ext cx="9400761" cy="5813632"/>
          </a:xfrm>
          <a:prstGeom prst="rect">
            <a:avLst/>
          </a:prstGeom>
          <a:noFill/>
          <a:ln>
            <a:noFill/>
          </a:ln>
        </p:spPr>
        <p:txBody>
          <a:bodyPr lIns="91425" tIns="45700" rIns="91425" bIns="45700" anchor="t" anchorCtr="0">
            <a:noAutofit/>
          </a:bodyPr>
          <a:lstStyle/>
          <a:p>
            <a:pPr marL="342900" indent="-342900">
              <a:lnSpc>
                <a:spcPct val="105000"/>
              </a:lnSpc>
              <a:spcBef>
                <a:spcPct val="30000"/>
              </a:spcBef>
              <a:buFont typeface="Wingdings" pitchFamily="2" charset="2"/>
              <a:buChar char="ü"/>
            </a:pPr>
            <a:r>
              <a:rPr lang="en-US" sz="2400" dirty="0" smtClean="0">
                <a:solidFill>
                  <a:schemeClr val="tx1"/>
                </a:solidFill>
              </a:rPr>
              <a:t>$location </a:t>
            </a:r>
            <a:r>
              <a:rPr lang="en-US" sz="2400" dirty="0" err="1" smtClean="0">
                <a:solidFill>
                  <a:schemeClr val="tx1"/>
                </a:solidFill>
              </a:rPr>
              <a:t>giống</a:t>
            </a:r>
            <a:r>
              <a:rPr lang="en-US" sz="2400" dirty="0" smtClean="0">
                <a:solidFill>
                  <a:schemeClr val="tx1"/>
                </a:solidFill>
              </a:rPr>
              <a:t> </a:t>
            </a:r>
            <a:r>
              <a:rPr lang="en-US" sz="2400" dirty="0" err="1" smtClean="0">
                <a:solidFill>
                  <a:schemeClr val="tx1"/>
                </a:solidFill>
              </a:rPr>
              <a:t>như</a:t>
            </a:r>
            <a:r>
              <a:rPr lang="en-US" sz="2400" dirty="0" smtClean="0">
                <a:solidFill>
                  <a:schemeClr val="tx1"/>
                </a:solidFill>
              </a:rPr>
              <a:t> </a:t>
            </a:r>
            <a:r>
              <a:rPr lang="en-US" sz="2400" dirty="0" err="1" smtClean="0">
                <a:solidFill>
                  <a:schemeClr val="tx1"/>
                </a:solidFill>
              </a:rPr>
              <a:t>setInterval</a:t>
            </a:r>
            <a:r>
              <a:rPr lang="en-US" sz="2400" dirty="0" smtClean="0">
                <a:solidFill>
                  <a:schemeClr val="tx1"/>
                </a:solidFill>
              </a:rPr>
              <a:t> </a:t>
            </a:r>
            <a:r>
              <a:rPr lang="en-US" sz="2400" dirty="0" err="1" smtClean="0">
                <a:solidFill>
                  <a:schemeClr val="tx1"/>
                </a:solidFill>
              </a:rPr>
              <a:t>trong</a:t>
            </a:r>
            <a:r>
              <a:rPr lang="en-US" sz="2400" dirty="0" smtClean="0">
                <a:solidFill>
                  <a:schemeClr val="tx1"/>
                </a:solidFill>
              </a:rPr>
              <a:t> </a:t>
            </a:r>
            <a:r>
              <a:rPr lang="en-US" sz="2400" dirty="0" err="1" smtClean="0">
                <a:solidFill>
                  <a:schemeClr val="tx1"/>
                </a:solidFill>
              </a:rPr>
              <a:t>javascript</a:t>
            </a:r>
            <a:endParaRPr lang="en-US" sz="2400" dirty="0" smtClean="0">
              <a:solidFill>
                <a:schemeClr val="tx1"/>
              </a:solidFill>
            </a:endParaRPr>
          </a:p>
          <a:p>
            <a:pPr marL="342900" indent="-342900">
              <a:lnSpc>
                <a:spcPct val="105000"/>
              </a:lnSpc>
              <a:spcBef>
                <a:spcPct val="30000"/>
              </a:spcBef>
              <a:buFont typeface="Wingdings" pitchFamily="2" charset="2"/>
              <a:buChar char="ü"/>
            </a:pPr>
            <a:endParaRPr lang="en-US" sz="2400" dirty="0" smtClean="0">
              <a:solidFill>
                <a:schemeClr val="tx1"/>
              </a:solidFill>
            </a:endParaRPr>
          </a:p>
          <a:p>
            <a:pPr>
              <a:lnSpc>
                <a:spcPct val="105000"/>
              </a:lnSpc>
              <a:spcBef>
                <a:spcPct val="30000"/>
              </a:spcBef>
            </a:pPr>
            <a:endParaRPr lang="en-US" sz="2400" b="1" dirty="0" smtClean="0">
              <a:solidFill>
                <a:schemeClr val="tx1"/>
              </a:solidFill>
            </a:endParaRPr>
          </a:p>
        </p:txBody>
      </p:sp>
      <p:sp>
        <p:nvSpPr>
          <p:cNvPr id="105" name="Shape 105"/>
          <p:cNvSpPr txBox="1"/>
          <p:nvPr/>
        </p:nvSpPr>
        <p:spPr>
          <a:xfrm>
            <a:off x="125731" y="2"/>
            <a:ext cx="9290050" cy="627863"/>
          </a:xfrm>
          <a:prstGeom prst="rect">
            <a:avLst/>
          </a:prstGeom>
          <a:noFill/>
          <a:ln>
            <a:noFill/>
          </a:ln>
        </p:spPr>
        <p:txBody>
          <a:bodyPr lIns="91425" tIns="45700" rIns="91425" bIns="45700" anchor="t" anchorCtr="0">
            <a:noAutofit/>
          </a:bodyPr>
          <a:lstStyle/>
          <a:p>
            <a:pPr lvl="0">
              <a:buSzPct val="25000"/>
            </a:pPr>
            <a:r>
              <a:rPr lang="en-US" sz="3000" b="1" dirty="0" err="1">
                <a:solidFill>
                  <a:srgbClr val="832C8B"/>
                </a:solidFill>
              </a:rPr>
              <a:t>Giới</a:t>
            </a:r>
            <a:r>
              <a:rPr lang="en-US" sz="3000" b="1" dirty="0">
                <a:solidFill>
                  <a:srgbClr val="832C8B"/>
                </a:solidFill>
              </a:rPr>
              <a:t> </a:t>
            </a:r>
            <a:r>
              <a:rPr lang="en-US" sz="3000" b="1" dirty="0" err="1">
                <a:solidFill>
                  <a:srgbClr val="832C8B"/>
                </a:solidFill>
              </a:rPr>
              <a:t>thiệu</a:t>
            </a:r>
            <a:r>
              <a:rPr lang="en-US" sz="3000" b="1" dirty="0">
                <a:solidFill>
                  <a:srgbClr val="832C8B"/>
                </a:solidFill>
              </a:rPr>
              <a:t> </a:t>
            </a:r>
            <a:r>
              <a:rPr lang="en-US" sz="3000" b="1" dirty="0" err="1">
                <a:solidFill>
                  <a:srgbClr val="832C8B"/>
                </a:solidFill>
              </a:rPr>
              <a:t>về</a:t>
            </a:r>
            <a:r>
              <a:rPr lang="en-US" sz="3000" b="1" dirty="0">
                <a:solidFill>
                  <a:srgbClr val="832C8B"/>
                </a:solidFill>
              </a:rPr>
              <a:t> service </a:t>
            </a:r>
            <a:r>
              <a:rPr lang="en-US" sz="3000" b="1" dirty="0" smtClean="0">
                <a:solidFill>
                  <a:srgbClr val="832C8B"/>
                </a:solidFill>
              </a:rPr>
              <a:t>$</a:t>
            </a:r>
            <a:r>
              <a:rPr lang="en-US" sz="3000" b="1" dirty="0">
                <a:solidFill>
                  <a:srgbClr val="832C8B"/>
                </a:solidFill>
              </a:rPr>
              <a:t>interval</a:t>
            </a:r>
            <a:endParaRPr lang="en-US" sz="3000" b="1" dirty="0">
              <a:solidFill>
                <a:srgbClr val="832C8B"/>
              </a:solidFill>
            </a:endParaRPr>
          </a:p>
        </p:txBody>
      </p:sp>
      <p:sp>
        <p:nvSpPr>
          <p:cNvPr id="2" name="Slide Number Placeholder 1"/>
          <p:cNvSpPr>
            <a:spLocks noGrp="1"/>
          </p:cNvSpPr>
          <p:nvPr>
            <p:ph type="sldNum" idx="12"/>
          </p:nvPr>
        </p:nvSpPr>
        <p:spPr/>
        <p:txBody>
          <a:bodyPr/>
          <a:lstStyle/>
          <a:p>
            <a:pPr>
              <a:buSzPct val="25000"/>
            </a:pPr>
            <a:fld id="{00000000-1234-1234-1234-123412341234}" type="slidenum">
              <a:rPr lang="en-US" smtClean="0">
                <a:latin typeface="Calibri"/>
                <a:ea typeface="Calibri"/>
                <a:cs typeface="Calibri"/>
                <a:sym typeface="Calibri"/>
              </a:rPr>
              <a:pPr>
                <a:buSzPct val="25000"/>
              </a:pPr>
              <a:t>6</a:t>
            </a:fld>
            <a:endParaRPr lang="en-US" dirty="0">
              <a:latin typeface="Calibri"/>
              <a:ea typeface="Calibri"/>
              <a:cs typeface="Calibri"/>
              <a:sym typeface="Calibri"/>
            </a:endParaRP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2039200"/>
            <a:ext cx="8928994" cy="2761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9481386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4" name="Shape 104"/>
          <p:cNvSpPr/>
          <p:nvPr/>
        </p:nvSpPr>
        <p:spPr>
          <a:xfrm>
            <a:off x="125731" y="1008809"/>
            <a:ext cx="9400761" cy="5813632"/>
          </a:xfrm>
          <a:prstGeom prst="rect">
            <a:avLst/>
          </a:prstGeom>
          <a:noFill/>
          <a:ln>
            <a:noFill/>
          </a:ln>
        </p:spPr>
        <p:txBody>
          <a:bodyPr lIns="91425" tIns="45700" rIns="91425" bIns="45700" anchor="t" anchorCtr="0">
            <a:noAutofit/>
          </a:bodyPr>
          <a:lstStyle/>
          <a:p>
            <a:pPr marL="342900" indent="-342900">
              <a:lnSpc>
                <a:spcPct val="105000"/>
              </a:lnSpc>
              <a:spcBef>
                <a:spcPct val="30000"/>
              </a:spcBef>
              <a:buFont typeface="Wingdings" pitchFamily="2" charset="2"/>
              <a:buChar char="ü"/>
            </a:pPr>
            <a:r>
              <a:rPr lang="vi-VN" sz="2400" dirty="0">
                <a:solidFill>
                  <a:schemeClr val="tx1"/>
                </a:solidFill>
              </a:rPr>
              <a:t>Dịch vụ </a:t>
            </a:r>
            <a:r>
              <a:rPr lang="vi-VN" sz="2400" b="1" dirty="0">
                <a:solidFill>
                  <a:schemeClr val="tx1"/>
                </a:solidFill>
              </a:rPr>
              <a:t>$http </a:t>
            </a:r>
            <a:r>
              <a:rPr lang="vi-VN" sz="2400" dirty="0">
                <a:solidFill>
                  <a:schemeClr val="tx1"/>
                </a:solidFill>
              </a:rPr>
              <a:t>là dịch vụ AngularJS cốt lõi, tạo điều kiện giao tiếp với các máy chủ HTTP từ xa thông qua đối tượng </a:t>
            </a:r>
            <a:r>
              <a:rPr lang="vi-VN" sz="2400" b="1" dirty="0">
                <a:solidFill>
                  <a:schemeClr val="tx1"/>
                </a:solidFill>
              </a:rPr>
              <a:t>XMLHttpRequest</a:t>
            </a:r>
            <a:r>
              <a:rPr lang="vi-VN" sz="2400" dirty="0">
                <a:solidFill>
                  <a:schemeClr val="tx1"/>
                </a:solidFill>
              </a:rPr>
              <a:t> của trình duyệt hoặc thông qua JSONP</a:t>
            </a:r>
            <a:r>
              <a:rPr lang="vi-VN" sz="2400" dirty="0" smtClean="0">
                <a:solidFill>
                  <a:schemeClr val="tx1"/>
                </a:solidFill>
              </a:rPr>
              <a:t>.</a:t>
            </a:r>
            <a:endParaRPr lang="en-US" sz="2400" dirty="0" smtClean="0">
              <a:solidFill>
                <a:schemeClr val="tx1"/>
              </a:solidFill>
            </a:endParaRPr>
          </a:p>
          <a:p>
            <a:pPr marL="342900" indent="-342900">
              <a:lnSpc>
                <a:spcPct val="105000"/>
              </a:lnSpc>
              <a:spcBef>
                <a:spcPct val="30000"/>
              </a:spcBef>
              <a:buFont typeface="Wingdings" pitchFamily="2" charset="2"/>
              <a:buChar char="ü"/>
            </a:pPr>
            <a:r>
              <a:rPr lang="vi-VN" sz="2400" b="1" dirty="0">
                <a:solidFill>
                  <a:schemeClr val="tx1"/>
                </a:solidFill>
              </a:rPr>
              <a:t>$http</a:t>
            </a:r>
            <a:r>
              <a:rPr lang="vi-VN" sz="2400" dirty="0">
                <a:solidFill>
                  <a:schemeClr val="tx1"/>
                </a:solidFill>
              </a:rPr>
              <a:t> là cách đơn giản nhất để gửi một lời gọi </a:t>
            </a:r>
            <a:r>
              <a:rPr lang="vi-VN" sz="2400" b="1" dirty="0">
                <a:solidFill>
                  <a:schemeClr val="tx1"/>
                </a:solidFill>
              </a:rPr>
              <a:t>AJAX</a:t>
            </a:r>
            <a:r>
              <a:rPr lang="vi-VN" sz="2400" dirty="0">
                <a:solidFill>
                  <a:schemeClr val="tx1"/>
                </a:solidFill>
              </a:rPr>
              <a:t> tới Web server</a:t>
            </a:r>
            <a:endParaRPr lang="en-US" sz="2400" dirty="0" smtClean="0">
              <a:solidFill>
                <a:schemeClr val="tx1"/>
              </a:solidFill>
            </a:endParaRPr>
          </a:p>
        </p:txBody>
      </p:sp>
      <p:sp>
        <p:nvSpPr>
          <p:cNvPr id="105" name="Shape 105"/>
          <p:cNvSpPr txBox="1"/>
          <p:nvPr/>
        </p:nvSpPr>
        <p:spPr>
          <a:xfrm>
            <a:off x="125731" y="2"/>
            <a:ext cx="9290050" cy="627863"/>
          </a:xfrm>
          <a:prstGeom prst="rect">
            <a:avLst/>
          </a:prstGeom>
          <a:noFill/>
          <a:ln>
            <a:noFill/>
          </a:ln>
        </p:spPr>
        <p:txBody>
          <a:bodyPr lIns="91425" tIns="45700" rIns="91425" bIns="45700" anchor="t" anchorCtr="0">
            <a:noAutofit/>
          </a:bodyPr>
          <a:lstStyle/>
          <a:p>
            <a:pPr lvl="0">
              <a:buSzPct val="25000"/>
            </a:pPr>
            <a:r>
              <a:rPr lang="en-US" sz="3000" b="1" dirty="0" err="1">
                <a:solidFill>
                  <a:srgbClr val="832C8B"/>
                </a:solidFill>
              </a:rPr>
              <a:t>Giới</a:t>
            </a:r>
            <a:r>
              <a:rPr lang="en-US" sz="3000" b="1" dirty="0">
                <a:solidFill>
                  <a:srgbClr val="832C8B"/>
                </a:solidFill>
              </a:rPr>
              <a:t> </a:t>
            </a:r>
            <a:r>
              <a:rPr lang="en-US" sz="3000" b="1" dirty="0" err="1">
                <a:solidFill>
                  <a:srgbClr val="832C8B"/>
                </a:solidFill>
              </a:rPr>
              <a:t>thiệu</a:t>
            </a:r>
            <a:r>
              <a:rPr lang="en-US" sz="3000" b="1" dirty="0">
                <a:solidFill>
                  <a:srgbClr val="832C8B"/>
                </a:solidFill>
              </a:rPr>
              <a:t> </a:t>
            </a:r>
            <a:r>
              <a:rPr lang="en-US" sz="3000" b="1" dirty="0" err="1">
                <a:solidFill>
                  <a:srgbClr val="832C8B"/>
                </a:solidFill>
              </a:rPr>
              <a:t>về</a:t>
            </a:r>
            <a:r>
              <a:rPr lang="en-US" sz="3000" b="1" dirty="0">
                <a:solidFill>
                  <a:srgbClr val="832C8B"/>
                </a:solidFill>
              </a:rPr>
              <a:t> service </a:t>
            </a:r>
            <a:r>
              <a:rPr lang="en-US" sz="3000" b="1" dirty="0" smtClean="0">
                <a:solidFill>
                  <a:srgbClr val="832C8B"/>
                </a:solidFill>
              </a:rPr>
              <a:t>$http</a:t>
            </a:r>
            <a:endParaRPr lang="en-US" sz="3000" b="1" dirty="0">
              <a:solidFill>
                <a:srgbClr val="832C8B"/>
              </a:solidFill>
            </a:endParaRPr>
          </a:p>
        </p:txBody>
      </p:sp>
      <p:sp>
        <p:nvSpPr>
          <p:cNvPr id="2" name="Slide Number Placeholder 1"/>
          <p:cNvSpPr>
            <a:spLocks noGrp="1"/>
          </p:cNvSpPr>
          <p:nvPr>
            <p:ph type="sldNum" idx="12"/>
          </p:nvPr>
        </p:nvSpPr>
        <p:spPr/>
        <p:txBody>
          <a:bodyPr/>
          <a:lstStyle/>
          <a:p>
            <a:pPr>
              <a:buSzPct val="25000"/>
            </a:pPr>
            <a:fld id="{00000000-1234-1234-1234-123412341234}" type="slidenum">
              <a:rPr lang="en-US" smtClean="0">
                <a:latin typeface="Calibri"/>
                <a:ea typeface="Calibri"/>
                <a:cs typeface="Calibri"/>
                <a:sym typeface="Calibri"/>
              </a:rPr>
              <a:pPr>
                <a:buSzPct val="25000"/>
              </a:pPr>
              <a:t>7</a:t>
            </a:fld>
            <a:endParaRPr lang="en-US" dirty="0">
              <a:latin typeface="Calibri"/>
              <a:ea typeface="Calibri"/>
              <a:cs typeface="Calibri"/>
              <a:sym typeface="Calibri"/>
            </a:endParaRP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46100" y="2858589"/>
            <a:ext cx="7793455" cy="39268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1357385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4" name="Shape 104"/>
          <p:cNvSpPr/>
          <p:nvPr/>
        </p:nvSpPr>
        <p:spPr>
          <a:xfrm>
            <a:off x="125731" y="1008809"/>
            <a:ext cx="9400761" cy="5813632"/>
          </a:xfrm>
          <a:prstGeom prst="rect">
            <a:avLst/>
          </a:prstGeom>
          <a:noFill/>
          <a:ln>
            <a:noFill/>
          </a:ln>
        </p:spPr>
        <p:txBody>
          <a:bodyPr lIns="91425" tIns="45700" rIns="91425" bIns="45700" anchor="t" anchorCtr="0">
            <a:noAutofit/>
          </a:bodyPr>
          <a:lstStyle/>
          <a:p>
            <a:pPr marL="342900" indent="-342900">
              <a:lnSpc>
                <a:spcPct val="105000"/>
              </a:lnSpc>
              <a:spcBef>
                <a:spcPct val="30000"/>
              </a:spcBef>
              <a:buFont typeface="Wingdings" pitchFamily="2" charset="2"/>
              <a:buChar char="ü"/>
            </a:pPr>
            <a:r>
              <a:rPr lang="en-US" sz="2400" dirty="0">
                <a:solidFill>
                  <a:schemeClr val="tx1"/>
                </a:solidFill>
              </a:rPr>
              <a:t>$http </a:t>
            </a:r>
            <a:r>
              <a:rPr lang="en-US" sz="2400" dirty="0" err="1">
                <a:solidFill>
                  <a:schemeClr val="tx1"/>
                </a:solidFill>
              </a:rPr>
              <a:t>sư</a:t>
            </a:r>
            <a:r>
              <a:rPr lang="en-US" sz="2400" dirty="0">
                <a:solidFill>
                  <a:schemeClr val="tx1"/>
                </a:solidFill>
              </a:rPr>
              <a:t> </a:t>
            </a:r>
            <a:r>
              <a:rPr lang="en-US" sz="2400" dirty="0" err="1">
                <a:solidFill>
                  <a:schemeClr val="tx1"/>
                </a:solidFill>
              </a:rPr>
              <a:t>dụng</a:t>
            </a:r>
            <a:r>
              <a:rPr lang="en-US" sz="2400" dirty="0">
                <a:solidFill>
                  <a:schemeClr val="tx1"/>
                </a:solidFill>
              </a:rPr>
              <a:t> </a:t>
            </a:r>
            <a:r>
              <a:rPr lang="en-US" sz="2400" dirty="0" err="1">
                <a:solidFill>
                  <a:schemeClr val="tx1"/>
                </a:solidFill>
              </a:rPr>
              <a:t>các</a:t>
            </a:r>
            <a:r>
              <a:rPr lang="en-US" sz="2400" dirty="0">
                <a:solidFill>
                  <a:schemeClr val="tx1"/>
                </a:solidFill>
              </a:rPr>
              <a:t> </a:t>
            </a:r>
            <a:r>
              <a:rPr lang="en-US" sz="2400" dirty="0" err="1">
                <a:solidFill>
                  <a:schemeClr val="tx1"/>
                </a:solidFill>
              </a:rPr>
              <a:t>phương</a:t>
            </a:r>
            <a:r>
              <a:rPr lang="en-US" sz="2400" dirty="0">
                <a:solidFill>
                  <a:schemeClr val="tx1"/>
                </a:solidFill>
              </a:rPr>
              <a:t> </a:t>
            </a:r>
            <a:r>
              <a:rPr lang="en-US" sz="2400" dirty="0" err="1">
                <a:solidFill>
                  <a:schemeClr val="tx1"/>
                </a:solidFill>
              </a:rPr>
              <a:t>thức</a:t>
            </a:r>
            <a:r>
              <a:rPr lang="en-US" sz="2400" dirty="0">
                <a:solidFill>
                  <a:schemeClr val="tx1"/>
                </a:solidFill>
              </a:rPr>
              <a:t> </a:t>
            </a:r>
            <a:r>
              <a:rPr lang="en-US" sz="2400" dirty="0" err="1">
                <a:solidFill>
                  <a:schemeClr val="tx1"/>
                </a:solidFill>
              </a:rPr>
              <a:t>để</a:t>
            </a:r>
            <a:r>
              <a:rPr lang="en-US" sz="2400" dirty="0">
                <a:solidFill>
                  <a:schemeClr val="tx1"/>
                </a:solidFill>
              </a:rPr>
              <a:t> </a:t>
            </a:r>
            <a:r>
              <a:rPr lang="en-US" sz="2400" dirty="0" err="1">
                <a:solidFill>
                  <a:schemeClr val="tx1"/>
                </a:solidFill>
              </a:rPr>
              <a:t>truy</a:t>
            </a:r>
            <a:r>
              <a:rPr lang="en-US" sz="2400" dirty="0">
                <a:solidFill>
                  <a:schemeClr val="tx1"/>
                </a:solidFill>
              </a:rPr>
              <a:t> </a:t>
            </a:r>
            <a:r>
              <a:rPr lang="en-US" sz="2400" dirty="0" err="1">
                <a:solidFill>
                  <a:schemeClr val="tx1"/>
                </a:solidFill>
              </a:rPr>
              <a:t>cập</a:t>
            </a:r>
            <a:r>
              <a:rPr lang="en-US" sz="2400" dirty="0">
                <a:solidFill>
                  <a:schemeClr val="tx1"/>
                </a:solidFill>
              </a:rPr>
              <a:t> </a:t>
            </a:r>
            <a:r>
              <a:rPr lang="en-US" sz="2400" dirty="0" err="1">
                <a:solidFill>
                  <a:schemeClr val="tx1"/>
                </a:solidFill>
              </a:rPr>
              <a:t>tài</a:t>
            </a:r>
            <a:r>
              <a:rPr lang="en-US" sz="2400" dirty="0">
                <a:solidFill>
                  <a:schemeClr val="tx1"/>
                </a:solidFill>
              </a:rPr>
              <a:t> </a:t>
            </a:r>
            <a:r>
              <a:rPr lang="en-US" sz="2400" dirty="0" err="1">
                <a:solidFill>
                  <a:schemeClr val="tx1"/>
                </a:solidFill>
              </a:rPr>
              <a:t>nguyên</a:t>
            </a:r>
            <a:r>
              <a:rPr lang="en-US" sz="2400" dirty="0">
                <a:solidFill>
                  <a:schemeClr val="tx1"/>
                </a:solidFill>
              </a:rPr>
              <a:t> </a:t>
            </a:r>
            <a:r>
              <a:rPr lang="en-US" sz="2400" dirty="0" err="1">
                <a:solidFill>
                  <a:schemeClr val="tx1"/>
                </a:solidFill>
              </a:rPr>
              <a:t>gồm</a:t>
            </a:r>
            <a:endParaRPr lang="en-US" sz="2400" dirty="0">
              <a:solidFill>
                <a:schemeClr val="tx1"/>
              </a:solidFill>
            </a:endParaRPr>
          </a:p>
          <a:p>
            <a:pPr marL="342900" indent="-342900">
              <a:lnSpc>
                <a:spcPct val="105000"/>
              </a:lnSpc>
              <a:spcBef>
                <a:spcPct val="30000"/>
              </a:spcBef>
              <a:buFont typeface="Wingdings" pitchFamily="2" charset="2"/>
              <a:buChar char="ü"/>
            </a:pPr>
            <a:r>
              <a:rPr lang="en-US" sz="2400" dirty="0">
                <a:solidFill>
                  <a:schemeClr val="tx1"/>
                </a:solidFill>
              </a:rPr>
              <a:t>GET: $</a:t>
            </a:r>
            <a:r>
              <a:rPr lang="en-US" sz="2400" dirty="0" err="1">
                <a:solidFill>
                  <a:schemeClr val="tx1"/>
                </a:solidFill>
              </a:rPr>
              <a:t>http.get</a:t>
            </a:r>
            <a:r>
              <a:rPr lang="en-US" sz="2400" dirty="0">
                <a:solidFill>
                  <a:schemeClr val="tx1"/>
                </a:solidFill>
              </a:rPr>
              <a:t>(</a:t>
            </a:r>
            <a:r>
              <a:rPr lang="en-US" sz="2400" dirty="0" err="1">
                <a:solidFill>
                  <a:schemeClr val="tx1"/>
                </a:solidFill>
              </a:rPr>
              <a:t>url</a:t>
            </a:r>
            <a:r>
              <a:rPr lang="en-US" sz="2400" dirty="0">
                <a:solidFill>
                  <a:schemeClr val="tx1"/>
                </a:solidFill>
              </a:rPr>
              <a:t>)</a:t>
            </a:r>
          </a:p>
          <a:p>
            <a:pPr marL="342900" indent="-342900">
              <a:lnSpc>
                <a:spcPct val="105000"/>
              </a:lnSpc>
              <a:spcBef>
                <a:spcPct val="30000"/>
              </a:spcBef>
              <a:buFont typeface="Wingdings" pitchFamily="2" charset="2"/>
              <a:buChar char="ü"/>
            </a:pPr>
            <a:r>
              <a:rPr lang="en-US" sz="2400" dirty="0">
                <a:solidFill>
                  <a:schemeClr val="tx1"/>
                </a:solidFill>
              </a:rPr>
              <a:t>POST $</a:t>
            </a:r>
            <a:r>
              <a:rPr lang="en-US" sz="2400" dirty="0" err="1">
                <a:solidFill>
                  <a:schemeClr val="tx1"/>
                </a:solidFill>
              </a:rPr>
              <a:t>http.post</a:t>
            </a:r>
            <a:r>
              <a:rPr lang="en-US" sz="2400" dirty="0">
                <a:solidFill>
                  <a:schemeClr val="tx1"/>
                </a:solidFill>
              </a:rPr>
              <a:t>(</a:t>
            </a:r>
            <a:r>
              <a:rPr lang="en-US" sz="2400" dirty="0" err="1">
                <a:solidFill>
                  <a:schemeClr val="tx1"/>
                </a:solidFill>
              </a:rPr>
              <a:t>url</a:t>
            </a:r>
            <a:r>
              <a:rPr lang="en-US" sz="2400" dirty="0">
                <a:solidFill>
                  <a:schemeClr val="tx1"/>
                </a:solidFill>
              </a:rPr>
              <a:t>, data, </a:t>
            </a:r>
            <a:r>
              <a:rPr lang="en-US" sz="2400" dirty="0" err="1">
                <a:solidFill>
                  <a:schemeClr val="tx1"/>
                </a:solidFill>
              </a:rPr>
              <a:t>config</a:t>
            </a:r>
            <a:r>
              <a:rPr lang="en-US" sz="2400" dirty="0">
                <a:solidFill>
                  <a:schemeClr val="tx1"/>
                </a:solidFill>
              </a:rPr>
              <a:t>)</a:t>
            </a:r>
          </a:p>
          <a:p>
            <a:pPr marL="342900" indent="-342900">
              <a:lnSpc>
                <a:spcPct val="105000"/>
              </a:lnSpc>
              <a:spcBef>
                <a:spcPct val="30000"/>
              </a:spcBef>
              <a:buFont typeface="Wingdings" pitchFamily="2" charset="2"/>
              <a:buChar char="ü"/>
            </a:pPr>
            <a:r>
              <a:rPr lang="en-US" sz="2400" dirty="0">
                <a:solidFill>
                  <a:schemeClr val="tx1"/>
                </a:solidFill>
              </a:rPr>
              <a:t>DELETE $</a:t>
            </a:r>
            <a:r>
              <a:rPr lang="en-US" sz="2400" dirty="0" err="1">
                <a:solidFill>
                  <a:schemeClr val="tx1"/>
                </a:solidFill>
              </a:rPr>
              <a:t>http.delete</a:t>
            </a:r>
            <a:r>
              <a:rPr lang="en-US" sz="2400" dirty="0">
                <a:solidFill>
                  <a:schemeClr val="tx1"/>
                </a:solidFill>
              </a:rPr>
              <a:t>(</a:t>
            </a:r>
            <a:r>
              <a:rPr lang="en-US" sz="2400" dirty="0" err="1">
                <a:solidFill>
                  <a:schemeClr val="tx1"/>
                </a:solidFill>
              </a:rPr>
              <a:t>url</a:t>
            </a:r>
            <a:r>
              <a:rPr lang="en-US" sz="2400" dirty="0">
                <a:solidFill>
                  <a:schemeClr val="tx1"/>
                </a:solidFill>
              </a:rPr>
              <a:t>, </a:t>
            </a:r>
            <a:r>
              <a:rPr lang="en-US" sz="2400" dirty="0" err="1">
                <a:solidFill>
                  <a:schemeClr val="tx1"/>
                </a:solidFill>
              </a:rPr>
              <a:t>config</a:t>
            </a:r>
            <a:r>
              <a:rPr lang="en-US" sz="2400" dirty="0">
                <a:solidFill>
                  <a:schemeClr val="tx1"/>
                </a:solidFill>
              </a:rPr>
              <a:t>)</a:t>
            </a:r>
          </a:p>
          <a:p>
            <a:pPr marL="342900" indent="-342900">
              <a:lnSpc>
                <a:spcPct val="105000"/>
              </a:lnSpc>
              <a:spcBef>
                <a:spcPct val="30000"/>
              </a:spcBef>
              <a:buFont typeface="Wingdings" pitchFamily="2" charset="2"/>
              <a:buChar char="ü"/>
            </a:pPr>
            <a:r>
              <a:rPr lang="en-US" sz="2400" dirty="0">
                <a:solidFill>
                  <a:schemeClr val="tx1"/>
                </a:solidFill>
              </a:rPr>
              <a:t>PUT $</a:t>
            </a:r>
            <a:r>
              <a:rPr lang="en-US" sz="2400" dirty="0" err="1">
                <a:solidFill>
                  <a:schemeClr val="tx1"/>
                </a:solidFill>
              </a:rPr>
              <a:t>http.put</a:t>
            </a:r>
            <a:r>
              <a:rPr lang="en-US" sz="2400" dirty="0">
                <a:solidFill>
                  <a:schemeClr val="tx1"/>
                </a:solidFill>
              </a:rPr>
              <a:t>(</a:t>
            </a:r>
            <a:r>
              <a:rPr lang="en-US" sz="2400" dirty="0" err="1">
                <a:solidFill>
                  <a:schemeClr val="tx1"/>
                </a:solidFill>
              </a:rPr>
              <a:t>url</a:t>
            </a:r>
            <a:r>
              <a:rPr lang="en-US" sz="2400" dirty="0">
                <a:solidFill>
                  <a:schemeClr val="tx1"/>
                </a:solidFill>
              </a:rPr>
              <a:t>, </a:t>
            </a:r>
            <a:r>
              <a:rPr lang="en-US" sz="2400" dirty="0" err="1">
                <a:solidFill>
                  <a:schemeClr val="tx1"/>
                </a:solidFill>
              </a:rPr>
              <a:t>config</a:t>
            </a:r>
            <a:r>
              <a:rPr lang="en-US" sz="2400" dirty="0">
                <a:solidFill>
                  <a:schemeClr val="tx1"/>
                </a:solidFill>
              </a:rPr>
              <a:t>)</a:t>
            </a:r>
          </a:p>
          <a:p>
            <a:pPr marL="342900" indent="-342900">
              <a:lnSpc>
                <a:spcPct val="105000"/>
              </a:lnSpc>
              <a:spcBef>
                <a:spcPct val="30000"/>
              </a:spcBef>
              <a:buFont typeface="Wingdings" pitchFamily="2" charset="2"/>
              <a:buChar char="ü"/>
            </a:pPr>
            <a:r>
              <a:rPr lang="en-US" sz="2400" dirty="0">
                <a:solidFill>
                  <a:schemeClr val="tx1"/>
                </a:solidFill>
              </a:rPr>
              <a:t>HEAD $</a:t>
            </a:r>
            <a:r>
              <a:rPr lang="en-US" sz="2400" dirty="0" err="1">
                <a:solidFill>
                  <a:schemeClr val="tx1"/>
                </a:solidFill>
              </a:rPr>
              <a:t>http.head</a:t>
            </a:r>
            <a:r>
              <a:rPr lang="en-US" sz="2400" dirty="0">
                <a:solidFill>
                  <a:schemeClr val="tx1"/>
                </a:solidFill>
              </a:rPr>
              <a:t>(</a:t>
            </a:r>
            <a:r>
              <a:rPr lang="en-US" sz="2400" dirty="0" err="1">
                <a:solidFill>
                  <a:schemeClr val="tx1"/>
                </a:solidFill>
              </a:rPr>
              <a:t>url</a:t>
            </a:r>
            <a:r>
              <a:rPr lang="en-US" sz="2400" dirty="0">
                <a:solidFill>
                  <a:schemeClr val="tx1"/>
                </a:solidFill>
              </a:rPr>
              <a:t>, </a:t>
            </a:r>
            <a:r>
              <a:rPr lang="en-US" sz="2400" dirty="0" err="1">
                <a:solidFill>
                  <a:schemeClr val="tx1"/>
                </a:solidFill>
              </a:rPr>
              <a:t>config</a:t>
            </a:r>
            <a:r>
              <a:rPr lang="en-US" sz="2400" dirty="0">
                <a:solidFill>
                  <a:schemeClr val="tx1"/>
                </a:solidFill>
              </a:rPr>
              <a:t>)</a:t>
            </a:r>
          </a:p>
          <a:p>
            <a:pPr marL="342900" indent="-342900">
              <a:lnSpc>
                <a:spcPct val="105000"/>
              </a:lnSpc>
              <a:spcBef>
                <a:spcPct val="30000"/>
              </a:spcBef>
              <a:buFont typeface="Wingdings" pitchFamily="2" charset="2"/>
              <a:buChar char="ü"/>
            </a:pPr>
            <a:endParaRPr lang="en-US" sz="2400" dirty="0">
              <a:solidFill>
                <a:schemeClr val="tx1"/>
              </a:solidFill>
            </a:endParaRPr>
          </a:p>
          <a:p>
            <a:pPr marL="342900" indent="-342900">
              <a:lnSpc>
                <a:spcPct val="105000"/>
              </a:lnSpc>
              <a:spcBef>
                <a:spcPct val="30000"/>
              </a:spcBef>
              <a:buFont typeface="Wingdings" pitchFamily="2" charset="2"/>
              <a:buChar char="ü"/>
            </a:pPr>
            <a:r>
              <a:rPr lang="en-US" sz="2400" b="1" dirty="0" err="1">
                <a:solidFill>
                  <a:schemeClr val="tx1"/>
                </a:solidFill>
              </a:rPr>
              <a:t>Trong</a:t>
            </a:r>
            <a:r>
              <a:rPr lang="en-US" sz="2400" b="1" dirty="0">
                <a:solidFill>
                  <a:schemeClr val="tx1"/>
                </a:solidFill>
              </a:rPr>
              <a:t> </a:t>
            </a:r>
            <a:r>
              <a:rPr lang="en-US" sz="2400" b="1" dirty="0" err="1">
                <a:solidFill>
                  <a:schemeClr val="tx1"/>
                </a:solidFill>
              </a:rPr>
              <a:t>đó</a:t>
            </a:r>
            <a:endParaRPr lang="en-US" sz="2400" b="1" dirty="0">
              <a:solidFill>
                <a:schemeClr val="tx1"/>
              </a:solidFill>
            </a:endParaRPr>
          </a:p>
          <a:p>
            <a:pPr marL="342900" indent="-342900">
              <a:lnSpc>
                <a:spcPct val="105000"/>
              </a:lnSpc>
              <a:spcBef>
                <a:spcPct val="30000"/>
              </a:spcBef>
              <a:buFont typeface="Wingdings" pitchFamily="2" charset="2"/>
              <a:buChar char="ü"/>
            </a:pPr>
            <a:r>
              <a:rPr lang="en-US" sz="2400" b="1" dirty="0" err="1">
                <a:solidFill>
                  <a:schemeClr val="tx1"/>
                </a:solidFill>
              </a:rPr>
              <a:t>url</a:t>
            </a:r>
            <a:r>
              <a:rPr lang="en-US" sz="2400" dirty="0">
                <a:solidFill>
                  <a:schemeClr val="tx1"/>
                </a:solidFill>
              </a:rPr>
              <a:t> </a:t>
            </a:r>
            <a:r>
              <a:rPr lang="en-US" sz="2400" dirty="0" err="1">
                <a:solidFill>
                  <a:schemeClr val="tx1"/>
                </a:solidFill>
              </a:rPr>
              <a:t>là</a:t>
            </a:r>
            <a:r>
              <a:rPr lang="en-US" sz="2400" dirty="0">
                <a:solidFill>
                  <a:schemeClr val="tx1"/>
                </a:solidFill>
              </a:rPr>
              <a:t> </a:t>
            </a:r>
            <a:r>
              <a:rPr lang="vi-VN" sz="2400" dirty="0">
                <a:solidFill>
                  <a:schemeClr val="tx1"/>
                </a:solidFill>
              </a:rPr>
              <a:t>sử dụng để thiết lập URL của lời gọi AJAX.</a:t>
            </a:r>
            <a:endParaRPr lang="en-US" sz="2400" dirty="0">
              <a:solidFill>
                <a:schemeClr val="tx1"/>
              </a:solidFill>
            </a:endParaRPr>
          </a:p>
          <a:p>
            <a:pPr marL="342900" indent="-342900">
              <a:lnSpc>
                <a:spcPct val="105000"/>
              </a:lnSpc>
              <a:spcBef>
                <a:spcPct val="30000"/>
              </a:spcBef>
              <a:buFont typeface="Wingdings" pitchFamily="2" charset="2"/>
              <a:buChar char="ü"/>
            </a:pPr>
            <a:r>
              <a:rPr lang="en-US" sz="2400" b="1" dirty="0">
                <a:solidFill>
                  <a:schemeClr val="tx1"/>
                </a:solidFill>
              </a:rPr>
              <a:t>data</a:t>
            </a:r>
            <a:r>
              <a:rPr lang="en-US" sz="2400" dirty="0">
                <a:solidFill>
                  <a:schemeClr val="tx1"/>
                </a:solidFill>
              </a:rPr>
              <a:t>: </a:t>
            </a:r>
            <a:r>
              <a:rPr lang="en-US" sz="2400" dirty="0" err="1">
                <a:solidFill>
                  <a:schemeClr val="tx1"/>
                </a:solidFill>
              </a:rPr>
              <a:t>là</a:t>
            </a:r>
            <a:r>
              <a:rPr lang="en-US" sz="2400" dirty="0">
                <a:solidFill>
                  <a:schemeClr val="tx1"/>
                </a:solidFill>
              </a:rPr>
              <a:t> </a:t>
            </a:r>
            <a:r>
              <a:rPr lang="en-US" sz="2400" dirty="0" err="1">
                <a:solidFill>
                  <a:schemeClr val="tx1"/>
                </a:solidFill>
              </a:rPr>
              <a:t>dữ</a:t>
            </a:r>
            <a:r>
              <a:rPr lang="en-US" sz="2400" dirty="0">
                <a:solidFill>
                  <a:schemeClr val="tx1"/>
                </a:solidFill>
              </a:rPr>
              <a:t> </a:t>
            </a:r>
            <a:r>
              <a:rPr lang="en-US" sz="2400" dirty="0" err="1">
                <a:solidFill>
                  <a:schemeClr val="tx1"/>
                </a:solidFill>
              </a:rPr>
              <a:t>liệu</a:t>
            </a:r>
            <a:r>
              <a:rPr lang="en-US" sz="2400" dirty="0">
                <a:solidFill>
                  <a:schemeClr val="tx1"/>
                </a:solidFill>
              </a:rPr>
              <a:t> </a:t>
            </a:r>
            <a:r>
              <a:rPr lang="en-US" sz="2400" dirty="0" err="1">
                <a:solidFill>
                  <a:schemeClr val="tx1"/>
                </a:solidFill>
              </a:rPr>
              <a:t>gửi</a:t>
            </a:r>
            <a:r>
              <a:rPr lang="en-US" sz="2400" dirty="0">
                <a:solidFill>
                  <a:schemeClr val="tx1"/>
                </a:solidFill>
              </a:rPr>
              <a:t> </a:t>
            </a:r>
            <a:r>
              <a:rPr lang="en-US" sz="2400" dirty="0" err="1">
                <a:solidFill>
                  <a:schemeClr val="tx1"/>
                </a:solidFill>
              </a:rPr>
              <a:t>đi</a:t>
            </a:r>
            <a:endParaRPr lang="en-US" sz="2400" dirty="0">
              <a:solidFill>
                <a:schemeClr val="tx1"/>
              </a:solidFill>
            </a:endParaRPr>
          </a:p>
          <a:p>
            <a:pPr marL="342900" indent="-342900">
              <a:lnSpc>
                <a:spcPct val="105000"/>
              </a:lnSpc>
              <a:spcBef>
                <a:spcPct val="30000"/>
              </a:spcBef>
              <a:buFont typeface="Wingdings" pitchFamily="2" charset="2"/>
              <a:buChar char="ü"/>
            </a:pPr>
            <a:r>
              <a:rPr lang="en-US" sz="2400" b="1" dirty="0" err="1">
                <a:solidFill>
                  <a:schemeClr val="tx1"/>
                </a:solidFill>
              </a:rPr>
              <a:t>config</a:t>
            </a:r>
            <a:r>
              <a:rPr lang="en-US" sz="2400" dirty="0">
                <a:solidFill>
                  <a:schemeClr val="tx1"/>
                </a:solidFill>
              </a:rPr>
              <a:t> </a:t>
            </a:r>
            <a:r>
              <a:rPr lang="en-US" sz="2400" dirty="0" err="1">
                <a:solidFill>
                  <a:schemeClr val="tx1"/>
                </a:solidFill>
              </a:rPr>
              <a:t>là</a:t>
            </a:r>
            <a:r>
              <a:rPr lang="en-US" sz="2400" dirty="0">
                <a:solidFill>
                  <a:schemeClr val="tx1"/>
                </a:solidFill>
              </a:rPr>
              <a:t> </a:t>
            </a:r>
            <a:r>
              <a:rPr lang="en-US" sz="2400" dirty="0" err="1">
                <a:solidFill>
                  <a:schemeClr val="tx1"/>
                </a:solidFill>
              </a:rPr>
              <a:t>các</a:t>
            </a:r>
            <a:r>
              <a:rPr lang="en-US" sz="2400" dirty="0">
                <a:solidFill>
                  <a:schemeClr val="tx1"/>
                </a:solidFill>
              </a:rPr>
              <a:t> </a:t>
            </a:r>
            <a:r>
              <a:rPr lang="en-US" sz="2400" dirty="0" err="1">
                <a:solidFill>
                  <a:schemeClr val="tx1"/>
                </a:solidFill>
              </a:rPr>
              <a:t>cấu</a:t>
            </a:r>
            <a:r>
              <a:rPr lang="en-US" sz="2400" dirty="0">
                <a:solidFill>
                  <a:schemeClr val="tx1"/>
                </a:solidFill>
              </a:rPr>
              <a:t> </a:t>
            </a:r>
            <a:r>
              <a:rPr lang="en-US" sz="2400" dirty="0" err="1">
                <a:solidFill>
                  <a:schemeClr val="tx1"/>
                </a:solidFill>
              </a:rPr>
              <a:t>hình</a:t>
            </a:r>
            <a:r>
              <a:rPr lang="en-US" sz="2400" dirty="0">
                <a:solidFill>
                  <a:schemeClr val="tx1"/>
                </a:solidFill>
              </a:rPr>
              <a:t> </a:t>
            </a:r>
            <a:r>
              <a:rPr lang="en-US" sz="2400" dirty="0" err="1">
                <a:solidFill>
                  <a:schemeClr val="tx1"/>
                </a:solidFill>
              </a:rPr>
              <a:t>khác</a:t>
            </a:r>
            <a:endParaRPr lang="en-US" sz="2400" dirty="0">
              <a:solidFill>
                <a:schemeClr val="tx1"/>
              </a:solidFill>
            </a:endParaRPr>
          </a:p>
        </p:txBody>
      </p:sp>
      <p:sp>
        <p:nvSpPr>
          <p:cNvPr id="105" name="Shape 105"/>
          <p:cNvSpPr txBox="1"/>
          <p:nvPr/>
        </p:nvSpPr>
        <p:spPr>
          <a:xfrm>
            <a:off x="125731" y="2"/>
            <a:ext cx="9290050" cy="627863"/>
          </a:xfrm>
          <a:prstGeom prst="rect">
            <a:avLst/>
          </a:prstGeom>
          <a:noFill/>
          <a:ln>
            <a:noFill/>
          </a:ln>
        </p:spPr>
        <p:txBody>
          <a:bodyPr lIns="91425" tIns="45700" rIns="91425" bIns="45700" anchor="t" anchorCtr="0">
            <a:noAutofit/>
          </a:bodyPr>
          <a:lstStyle/>
          <a:p>
            <a:pPr lvl="0">
              <a:buSzPct val="25000"/>
            </a:pPr>
            <a:r>
              <a:rPr lang="en-US" sz="3000" b="1" dirty="0" err="1">
                <a:solidFill>
                  <a:srgbClr val="832C8B"/>
                </a:solidFill>
              </a:rPr>
              <a:t>Giới</a:t>
            </a:r>
            <a:r>
              <a:rPr lang="en-US" sz="3000" b="1" dirty="0">
                <a:solidFill>
                  <a:srgbClr val="832C8B"/>
                </a:solidFill>
              </a:rPr>
              <a:t> </a:t>
            </a:r>
            <a:r>
              <a:rPr lang="en-US" sz="3000" b="1" dirty="0" err="1">
                <a:solidFill>
                  <a:srgbClr val="832C8B"/>
                </a:solidFill>
              </a:rPr>
              <a:t>thiệu</a:t>
            </a:r>
            <a:r>
              <a:rPr lang="en-US" sz="3000" b="1" dirty="0">
                <a:solidFill>
                  <a:srgbClr val="832C8B"/>
                </a:solidFill>
              </a:rPr>
              <a:t> </a:t>
            </a:r>
            <a:r>
              <a:rPr lang="en-US" sz="3000" b="1" dirty="0" err="1">
                <a:solidFill>
                  <a:srgbClr val="832C8B"/>
                </a:solidFill>
              </a:rPr>
              <a:t>về</a:t>
            </a:r>
            <a:r>
              <a:rPr lang="en-US" sz="3000" b="1" dirty="0">
                <a:solidFill>
                  <a:srgbClr val="832C8B"/>
                </a:solidFill>
              </a:rPr>
              <a:t> service </a:t>
            </a:r>
            <a:r>
              <a:rPr lang="en-US" sz="3000" b="1" dirty="0" smtClean="0">
                <a:solidFill>
                  <a:srgbClr val="832C8B"/>
                </a:solidFill>
              </a:rPr>
              <a:t>$http</a:t>
            </a:r>
            <a:endParaRPr lang="en-US" sz="3000" b="1" dirty="0">
              <a:solidFill>
                <a:srgbClr val="832C8B"/>
              </a:solidFill>
            </a:endParaRPr>
          </a:p>
        </p:txBody>
      </p:sp>
      <p:sp>
        <p:nvSpPr>
          <p:cNvPr id="2" name="Slide Number Placeholder 1"/>
          <p:cNvSpPr>
            <a:spLocks noGrp="1"/>
          </p:cNvSpPr>
          <p:nvPr>
            <p:ph type="sldNum" idx="12"/>
          </p:nvPr>
        </p:nvSpPr>
        <p:spPr/>
        <p:txBody>
          <a:bodyPr/>
          <a:lstStyle/>
          <a:p>
            <a:pPr>
              <a:buSzPct val="25000"/>
            </a:pPr>
            <a:fld id="{00000000-1234-1234-1234-123412341234}" type="slidenum">
              <a:rPr lang="en-US" smtClean="0">
                <a:latin typeface="Calibri"/>
                <a:ea typeface="Calibri"/>
                <a:cs typeface="Calibri"/>
                <a:sym typeface="Calibri"/>
              </a:rPr>
              <a:pPr>
                <a:buSzPct val="25000"/>
              </a:pPr>
              <a:t>8</a:t>
            </a:fld>
            <a:endParaRPr lang="en-US" dirty="0">
              <a:latin typeface="Calibri"/>
              <a:ea typeface="Calibri"/>
              <a:cs typeface="Calibri"/>
              <a:sym typeface="Calibri"/>
            </a:endParaRPr>
          </a:p>
        </p:txBody>
      </p:sp>
    </p:spTree>
    <p:extLst>
      <p:ext uri="{BB962C8B-B14F-4D97-AF65-F5344CB8AC3E}">
        <p14:creationId xmlns:p14="http://schemas.microsoft.com/office/powerpoint/2010/main" val="173201356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4" name="Shape 104"/>
          <p:cNvSpPr/>
          <p:nvPr/>
        </p:nvSpPr>
        <p:spPr>
          <a:xfrm>
            <a:off x="70375" y="838200"/>
            <a:ext cx="9988025" cy="6477000"/>
          </a:xfrm>
          <a:prstGeom prst="rect">
            <a:avLst/>
          </a:prstGeom>
          <a:noFill/>
          <a:ln>
            <a:noFill/>
          </a:ln>
        </p:spPr>
        <p:txBody>
          <a:bodyPr lIns="91425" tIns="45700" rIns="91425" bIns="45700" anchor="t" anchorCtr="0">
            <a:noAutofit/>
          </a:bodyPr>
          <a:lstStyle/>
          <a:p>
            <a:pPr>
              <a:lnSpc>
                <a:spcPct val="105000"/>
              </a:lnSpc>
              <a:spcBef>
                <a:spcPct val="30000"/>
              </a:spcBef>
            </a:pPr>
            <a:r>
              <a:rPr lang="vi-VN" sz="2400" dirty="0">
                <a:solidFill>
                  <a:schemeClr val="tx1"/>
                </a:solidFill>
              </a:rPr>
              <a:t>Tham số </a:t>
            </a:r>
            <a:r>
              <a:rPr lang="vi-VN" sz="2400" b="1" dirty="0">
                <a:solidFill>
                  <a:schemeClr val="tx1"/>
                </a:solidFill>
              </a:rPr>
              <a:t>config</a:t>
            </a:r>
            <a:r>
              <a:rPr lang="vi-VN" sz="2400" dirty="0">
                <a:solidFill>
                  <a:schemeClr val="tx1"/>
                </a:solidFill>
              </a:rPr>
              <a:t> truyền đến các hàm $http khác nhau điều khiển HTTP request tới server. Tham số này là một đối tượng Javascript thứ có thể bao gồm các thuộc tính sau</a:t>
            </a:r>
            <a:r>
              <a:rPr lang="vi-VN" sz="2400" dirty="0" smtClean="0">
                <a:solidFill>
                  <a:schemeClr val="tx1"/>
                </a:solidFill>
              </a:rPr>
              <a:t>:</a:t>
            </a:r>
            <a:endParaRPr lang="en-US" sz="2400" dirty="0" smtClean="0">
              <a:solidFill>
                <a:schemeClr val="tx1"/>
              </a:solidFill>
            </a:endParaRPr>
          </a:p>
          <a:p>
            <a:pPr marL="342900" lvl="1" indent="-342900">
              <a:lnSpc>
                <a:spcPct val="105000"/>
              </a:lnSpc>
              <a:spcBef>
                <a:spcPct val="30000"/>
              </a:spcBef>
              <a:buFont typeface="Wingdings" pitchFamily="2" charset="2"/>
              <a:buChar char="ü"/>
            </a:pPr>
            <a:r>
              <a:rPr lang="en-US" sz="2400" b="1" dirty="0" smtClean="0">
                <a:solidFill>
                  <a:schemeClr val="tx1"/>
                </a:solidFill>
              </a:rPr>
              <a:t>Method</a:t>
            </a:r>
            <a:r>
              <a:rPr lang="en-US" sz="2400" dirty="0" smtClean="0">
                <a:solidFill>
                  <a:schemeClr val="tx1"/>
                </a:solidFill>
              </a:rPr>
              <a:t>: </a:t>
            </a:r>
            <a:r>
              <a:rPr lang="vi-VN" sz="2400" dirty="0">
                <a:solidFill>
                  <a:schemeClr val="tx1"/>
                </a:solidFill>
              </a:rPr>
              <a:t>method: được sử dụng để thiết lập phương thức HTTP cho request, phương thức này có thể là GET, POST, PUT, DELETE hoặc HEAD.</a:t>
            </a:r>
            <a:endParaRPr lang="en-US" sz="2400" dirty="0">
              <a:solidFill>
                <a:schemeClr val="tx1"/>
              </a:solidFill>
            </a:endParaRPr>
          </a:p>
          <a:p>
            <a:pPr marL="342900" lvl="1" indent="-342900">
              <a:lnSpc>
                <a:spcPct val="105000"/>
              </a:lnSpc>
              <a:spcBef>
                <a:spcPct val="30000"/>
              </a:spcBef>
              <a:buFont typeface="Wingdings" pitchFamily="2" charset="2"/>
              <a:buChar char="ü"/>
            </a:pPr>
            <a:r>
              <a:rPr lang="en-US" sz="2400" b="1" dirty="0" smtClean="0">
                <a:solidFill>
                  <a:schemeClr val="tx1"/>
                </a:solidFill>
              </a:rPr>
              <a:t>url</a:t>
            </a:r>
            <a:r>
              <a:rPr lang="en-US" sz="2400" dirty="0" smtClean="0">
                <a:solidFill>
                  <a:schemeClr val="tx1"/>
                </a:solidFill>
              </a:rPr>
              <a:t>: </a:t>
            </a:r>
            <a:r>
              <a:rPr lang="vi-VN" sz="2400" dirty="0">
                <a:solidFill>
                  <a:schemeClr val="tx1"/>
                </a:solidFill>
              </a:rPr>
              <a:t>sử dụng để thiết lập URL của lời gọi AJAX.</a:t>
            </a:r>
            <a:endParaRPr lang="en-US" sz="2400" dirty="0">
              <a:solidFill>
                <a:schemeClr val="tx1"/>
              </a:solidFill>
            </a:endParaRPr>
          </a:p>
          <a:p>
            <a:pPr marL="342900" lvl="1" indent="-342900">
              <a:lnSpc>
                <a:spcPct val="105000"/>
              </a:lnSpc>
              <a:spcBef>
                <a:spcPct val="30000"/>
              </a:spcBef>
              <a:buFont typeface="Wingdings" pitchFamily="2" charset="2"/>
              <a:buChar char="ü"/>
            </a:pPr>
            <a:r>
              <a:rPr lang="en-US" sz="2400" b="1" dirty="0" err="1" smtClean="0">
                <a:solidFill>
                  <a:schemeClr val="tx1"/>
                </a:solidFill>
              </a:rPr>
              <a:t>Params</a:t>
            </a:r>
            <a:r>
              <a:rPr lang="en-US" sz="2400" dirty="0" smtClean="0">
                <a:solidFill>
                  <a:schemeClr val="tx1"/>
                </a:solidFill>
              </a:rPr>
              <a:t>: </a:t>
            </a:r>
            <a:r>
              <a:rPr lang="vi-VN" sz="2400" dirty="0">
                <a:solidFill>
                  <a:schemeClr val="tx1"/>
                </a:solidFill>
              </a:rPr>
              <a:t>dùng để thiết lập bất cứ một tham số yêu cầu nào được gắn thêm trên chuỗi URL.</a:t>
            </a:r>
            <a:endParaRPr lang="en-US" sz="2400" dirty="0">
              <a:solidFill>
                <a:schemeClr val="tx1"/>
              </a:solidFill>
            </a:endParaRPr>
          </a:p>
          <a:p>
            <a:pPr marL="342900" lvl="1" indent="-342900">
              <a:lnSpc>
                <a:spcPct val="105000"/>
              </a:lnSpc>
              <a:spcBef>
                <a:spcPct val="30000"/>
              </a:spcBef>
              <a:buFont typeface="Wingdings" pitchFamily="2" charset="2"/>
              <a:buChar char="ü"/>
            </a:pPr>
            <a:r>
              <a:rPr lang="en-US" sz="2400" dirty="0" smtClean="0">
                <a:solidFill>
                  <a:schemeClr val="tx1"/>
                </a:solidFill>
              </a:rPr>
              <a:t>Headers: </a:t>
            </a:r>
            <a:r>
              <a:rPr lang="vi-VN" sz="2400" dirty="0">
                <a:solidFill>
                  <a:schemeClr val="tx1"/>
                </a:solidFill>
              </a:rPr>
              <a:t>được sử dụng để thiết lập bất kỳ HTTP headers nào bạn muốn gửi lên </a:t>
            </a:r>
            <a:r>
              <a:rPr lang="vi-VN" sz="2400" dirty="0" smtClean="0">
                <a:solidFill>
                  <a:schemeClr val="tx1"/>
                </a:solidFill>
              </a:rPr>
              <a:t>server</a:t>
            </a:r>
            <a:r>
              <a:rPr lang="en-US" sz="2400" dirty="0" smtClean="0">
                <a:solidFill>
                  <a:schemeClr val="tx1"/>
                </a:solidFill>
              </a:rPr>
              <a:t>, </a:t>
            </a:r>
            <a:r>
              <a:rPr lang="vi-VN" sz="2400" dirty="0">
                <a:solidFill>
                  <a:schemeClr val="tx1"/>
                </a:solidFill>
              </a:rPr>
              <a:t>Headers là một đối tượng Javascript</a:t>
            </a:r>
            <a:endParaRPr lang="en-US" sz="2400" dirty="0">
              <a:solidFill>
                <a:schemeClr val="tx1"/>
              </a:solidFill>
            </a:endParaRPr>
          </a:p>
          <a:p>
            <a:pPr marL="342900" lvl="1" indent="-342900">
              <a:lnSpc>
                <a:spcPct val="105000"/>
              </a:lnSpc>
              <a:spcBef>
                <a:spcPct val="30000"/>
              </a:spcBef>
              <a:buFont typeface="Wingdings" pitchFamily="2" charset="2"/>
              <a:buChar char="ü"/>
            </a:pPr>
            <a:r>
              <a:rPr lang="en-US" sz="2400" b="1" dirty="0" smtClean="0">
                <a:solidFill>
                  <a:schemeClr val="tx1"/>
                </a:solidFill>
              </a:rPr>
              <a:t>Timeout</a:t>
            </a:r>
            <a:r>
              <a:rPr lang="en-US" sz="2400" dirty="0" smtClean="0">
                <a:solidFill>
                  <a:schemeClr val="tx1"/>
                </a:solidFill>
              </a:rPr>
              <a:t>: </a:t>
            </a:r>
            <a:r>
              <a:rPr lang="vi-VN" sz="2400" dirty="0">
                <a:solidFill>
                  <a:schemeClr val="tx1"/>
                </a:solidFill>
              </a:rPr>
              <a:t>dùng để thiết lập thời gian giới hạn cho một yêu cầu AJAX. Khi thời gian giới hạn đã hết, lời gọi AJAX bị bỏ qua. Thời gian giới hạn được xác định bởi miliseconds.</a:t>
            </a:r>
            <a:endParaRPr lang="en-US" sz="2400" dirty="0">
              <a:solidFill>
                <a:schemeClr val="tx1"/>
              </a:solidFill>
            </a:endParaRPr>
          </a:p>
          <a:p>
            <a:pPr marL="342900" lvl="1" indent="-342900">
              <a:lnSpc>
                <a:spcPct val="105000"/>
              </a:lnSpc>
              <a:spcBef>
                <a:spcPct val="30000"/>
              </a:spcBef>
              <a:buFont typeface="Wingdings" pitchFamily="2" charset="2"/>
              <a:buChar char="ü"/>
            </a:pPr>
            <a:r>
              <a:rPr lang="en-US" sz="2400" b="1" dirty="0" smtClean="0">
                <a:solidFill>
                  <a:schemeClr val="tx1"/>
                </a:solidFill>
              </a:rPr>
              <a:t>Cache</a:t>
            </a:r>
            <a:r>
              <a:rPr lang="en-US" sz="2400" dirty="0" smtClean="0">
                <a:solidFill>
                  <a:schemeClr val="tx1"/>
                </a:solidFill>
              </a:rPr>
              <a:t>`: </a:t>
            </a:r>
            <a:r>
              <a:rPr lang="vi-VN" sz="2400" dirty="0">
                <a:solidFill>
                  <a:schemeClr val="tx1"/>
                </a:solidFill>
              </a:rPr>
              <a:t>cho phép XHR GET yêu cầu bộ nhớ đệm.</a:t>
            </a:r>
          </a:p>
        </p:txBody>
      </p:sp>
      <p:sp>
        <p:nvSpPr>
          <p:cNvPr id="105" name="Shape 105"/>
          <p:cNvSpPr txBox="1"/>
          <p:nvPr/>
        </p:nvSpPr>
        <p:spPr>
          <a:xfrm>
            <a:off x="125731" y="2"/>
            <a:ext cx="9290050" cy="627863"/>
          </a:xfrm>
          <a:prstGeom prst="rect">
            <a:avLst/>
          </a:prstGeom>
          <a:noFill/>
          <a:ln>
            <a:noFill/>
          </a:ln>
        </p:spPr>
        <p:txBody>
          <a:bodyPr lIns="91425" tIns="45700" rIns="91425" bIns="45700" anchor="t" anchorCtr="0">
            <a:noAutofit/>
          </a:bodyPr>
          <a:lstStyle/>
          <a:p>
            <a:pPr lvl="0">
              <a:buSzPct val="25000"/>
            </a:pPr>
            <a:r>
              <a:rPr lang="en-US" sz="3000" b="1" dirty="0" err="1">
                <a:solidFill>
                  <a:srgbClr val="832C8B"/>
                </a:solidFill>
              </a:rPr>
              <a:t>Tham</a:t>
            </a:r>
            <a:r>
              <a:rPr lang="en-US" sz="3000" b="1" dirty="0">
                <a:solidFill>
                  <a:srgbClr val="832C8B"/>
                </a:solidFill>
              </a:rPr>
              <a:t> </a:t>
            </a:r>
            <a:r>
              <a:rPr lang="en-US" sz="3000" b="1" dirty="0" err="1">
                <a:solidFill>
                  <a:srgbClr val="832C8B"/>
                </a:solidFill>
              </a:rPr>
              <a:t>số</a:t>
            </a:r>
            <a:r>
              <a:rPr lang="en-US" sz="3000" b="1" dirty="0">
                <a:solidFill>
                  <a:srgbClr val="832C8B"/>
                </a:solidFill>
              </a:rPr>
              <a:t> </a:t>
            </a:r>
            <a:r>
              <a:rPr lang="en-US" sz="3000" b="1" dirty="0" err="1">
                <a:solidFill>
                  <a:srgbClr val="832C8B"/>
                </a:solidFill>
              </a:rPr>
              <a:t>config</a:t>
            </a:r>
            <a:endParaRPr lang="en-US" sz="3000" b="1" dirty="0">
              <a:solidFill>
                <a:srgbClr val="832C8B"/>
              </a:solidFill>
            </a:endParaRPr>
          </a:p>
        </p:txBody>
      </p:sp>
      <p:sp>
        <p:nvSpPr>
          <p:cNvPr id="2" name="Slide Number Placeholder 1"/>
          <p:cNvSpPr>
            <a:spLocks noGrp="1"/>
          </p:cNvSpPr>
          <p:nvPr>
            <p:ph type="sldNum" idx="12"/>
          </p:nvPr>
        </p:nvSpPr>
        <p:spPr/>
        <p:txBody>
          <a:bodyPr/>
          <a:lstStyle/>
          <a:p>
            <a:pPr>
              <a:buSzPct val="25000"/>
            </a:pPr>
            <a:fld id="{00000000-1234-1234-1234-123412341234}" type="slidenum">
              <a:rPr lang="en-US" smtClean="0">
                <a:latin typeface="Calibri"/>
                <a:ea typeface="Calibri"/>
                <a:cs typeface="Calibri"/>
                <a:sym typeface="Calibri"/>
              </a:rPr>
              <a:pPr>
                <a:buSzPct val="25000"/>
              </a:pPr>
              <a:t>9</a:t>
            </a:fld>
            <a:endParaRPr lang="en-US" dirty="0">
              <a:latin typeface="Calibri"/>
              <a:ea typeface="Calibri"/>
              <a:cs typeface="Calibri"/>
              <a:sym typeface="Calibri"/>
            </a:endParaRPr>
          </a:p>
        </p:txBody>
      </p:sp>
    </p:spTree>
    <p:extLst>
      <p:ext uri="{BB962C8B-B14F-4D97-AF65-F5344CB8AC3E}">
        <p14:creationId xmlns:p14="http://schemas.microsoft.com/office/powerpoint/2010/main" val="13994546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1882</TotalTime>
  <Words>548</Words>
  <Application>Microsoft Office PowerPoint</Application>
  <PresentationFormat>Custom</PresentationFormat>
  <Paragraphs>80</Paragraphs>
  <Slides>12</Slides>
  <Notes>12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Luongit</dc:creator>
  <cp:lastModifiedBy>Nguyen Anh Luong</cp:lastModifiedBy>
  <cp:revision>342</cp:revision>
  <dcterms:modified xsi:type="dcterms:W3CDTF">2019-04-01T04:37:01Z</dcterms:modified>
</cp:coreProperties>
</file>