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3" r:id="rId3"/>
    <p:sldId id="309" r:id="rId4"/>
    <p:sldId id="310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288" r:id="rId24"/>
    <p:sldId id="260" r:id="rId25"/>
  </p:sldIdLst>
  <p:sldSz cx="10058400" cy="7772400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Arial Black" pitchFamily="34" charset="0"/>
      <p:bold r:id="rId31"/>
    </p:embeddedFont>
    <p:embeddedFont>
      <p:font typeface="굴림" charset="-127"/>
      <p:regular r:id="rId32"/>
    </p:embeddedFont>
    <p:embeddedFont>
      <p:font typeface="Batang" charset="-12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531" y="-8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A4C2C-E306-4F5D-9751-9ABE8E47516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18704E-2325-4A27-9C2C-033D04036660}">
      <dgm:prSet/>
      <dgm:spPr/>
      <dgm:t>
        <a:bodyPr/>
        <a:lstStyle/>
        <a:p>
          <a:pPr rtl="0"/>
          <a:r>
            <a:rPr lang="en-GB" b="0" i="0" dirty="0" err="1" smtClean="0"/>
            <a:t>Toán</a:t>
          </a:r>
          <a:r>
            <a:rPr lang="en-GB" b="0" i="0" dirty="0" smtClean="0"/>
            <a:t> </a:t>
          </a:r>
          <a:r>
            <a:rPr lang="en-GB" b="0" i="0" dirty="0" err="1" smtClean="0"/>
            <a:t>tử</a:t>
          </a:r>
          <a:r>
            <a:rPr lang="en-GB" b="0" i="0" dirty="0" smtClean="0"/>
            <a:t>, </a:t>
          </a:r>
          <a:r>
            <a:rPr lang="en-GB" b="0" i="0" dirty="0" err="1" smtClean="0"/>
            <a:t>các</a:t>
          </a:r>
          <a:r>
            <a:rPr lang="en-GB" b="0" i="0" dirty="0" smtClean="0"/>
            <a:t> </a:t>
          </a:r>
          <a:r>
            <a:rPr lang="en-GB" b="0" i="0" dirty="0" err="1" smtClean="0"/>
            <a:t>loại</a:t>
          </a:r>
          <a:r>
            <a:rPr lang="en-GB" b="0" i="0" dirty="0" smtClean="0"/>
            <a:t> </a:t>
          </a:r>
          <a:r>
            <a:rPr lang="en-GB" b="0" i="0" dirty="0" err="1" smtClean="0"/>
            <a:t>toán</a:t>
          </a:r>
          <a:r>
            <a:rPr lang="en-GB" b="0" i="0" dirty="0" smtClean="0"/>
            <a:t> </a:t>
          </a:r>
          <a:r>
            <a:rPr lang="en-GB" b="0" i="0" dirty="0" err="1" smtClean="0"/>
            <a:t>tử</a:t>
          </a:r>
          <a:endParaRPr lang="en-US" dirty="0"/>
        </a:p>
      </dgm:t>
    </dgm:pt>
    <dgm:pt modelId="{C4B9E419-28B4-44BE-ADFF-5F4059C6CD46}" type="parTrans" cxnId="{AD73920B-A8D6-494D-B4AD-B8267D8DE37A}">
      <dgm:prSet/>
      <dgm:spPr/>
      <dgm:t>
        <a:bodyPr/>
        <a:lstStyle/>
        <a:p>
          <a:endParaRPr lang="en-US"/>
        </a:p>
      </dgm:t>
    </dgm:pt>
    <dgm:pt modelId="{27B39521-F04F-4857-9BA4-F8813BBA47DF}" type="sibTrans" cxnId="{AD73920B-A8D6-494D-B4AD-B8267D8DE37A}">
      <dgm:prSet/>
      <dgm:spPr/>
      <dgm:t>
        <a:bodyPr/>
        <a:lstStyle/>
        <a:p>
          <a:endParaRPr lang="en-US"/>
        </a:p>
      </dgm:t>
    </dgm:pt>
    <dgm:pt modelId="{34C9D296-79BD-450B-B7BC-A3ED50406230}">
      <dgm:prSet/>
      <dgm:spPr/>
      <dgm:t>
        <a:bodyPr/>
        <a:lstStyle/>
        <a:p>
          <a:pPr rtl="0"/>
          <a:r>
            <a:rPr lang="en-GB" b="0" i="0" dirty="0" err="1" smtClean="0"/>
            <a:t>Toán</a:t>
          </a:r>
          <a:r>
            <a:rPr lang="en-GB" b="0" i="0" dirty="0" smtClean="0"/>
            <a:t> </a:t>
          </a:r>
          <a:r>
            <a:rPr lang="en-GB" b="0" i="0" dirty="0" err="1" smtClean="0"/>
            <a:t>tử</a:t>
          </a:r>
          <a:r>
            <a:rPr lang="en-GB" b="0" i="0" dirty="0" smtClean="0"/>
            <a:t> </a:t>
          </a:r>
          <a:r>
            <a:rPr lang="en-GB" b="0" i="0" dirty="0" err="1" smtClean="0"/>
            <a:t>quan</a:t>
          </a:r>
          <a:r>
            <a:rPr lang="en-GB" b="0" i="0" dirty="0" smtClean="0"/>
            <a:t> </a:t>
          </a:r>
          <a:r>
            <a:rPr lang="en-GB" b="0" i="0" dirty="0" err="1" smtClean="0"/>
            <a:t>hệ</a:t>
          </a:r>
          <a:r>
            <a:rPr lang="en-GB" b="0" i="0" dirty="0" smtClean="0"/>
            <a:t> </a:t>
          </a:r>
          <a:r>
            <a:rPr lang="en-GB" b="0" i="0" dirty="0" err="1" smtClean="0"/>
            <a:t>và</a:t>
          </a:r>
          <a:r>
            <a:rPr lang="en-GB" b="0" i="0" dirty="0" smtClean="0"/>
            <a:t> logic (</a:t>
          </a:r>
          <a:r>
            <a:rPr lang="en-GB" b="0" i="0" dirty="0" err="1" smtClean="0"/>
            <a:t>Relatinal</a:t>
          </a:r>
          <a:r>
            <a:rPr lang="en-GB" b="0" i="0" dirty="0" smtClean="0"/>
            <a:t> and Logical Operators)</a:t>
          </a:r>
          <a:endParaRPr lang="en-US" dirty="0"/>
        </a:p>
      </dgm:t>
    </dgm:pt>
    <dgm:pt modelId="{37AAFDC2-5229-4672-8564-885D4438BB20}" type="parTrans" cxnId="{05C6853A-CD86-4015-A94E-21CC98535286}">
      <dgm:prSet/>
      <dgm:spPr/>
      <dgm:t>
        <a:bodyPr/>
        <a:lstStyle/>
        <a:p>
          <a:endParaRPr lang="en-US"/>
        </a:p>
      </dgm:t>
    </dgm:pt>
    <dgm:pt modelId="{EDF18247-9895-4313-B708-5DC980817262}" type="sibTrans" cxnId="{05C6853A-CD86-4015-A94E-21CC98535286}">
      <dgm:prSet/>
      <dgm:spPr/>
      <dgm:t>
        <a:bodyPr/>
        <a:lstStyle/>
        <a:p>
          <a:endParaRPr lang="en-US"/>
        </a:p>
      </dgm:t>
    </dgm:pt>
    <dgm:pt modelId="{61216BC5-B75D-417B-9A47-B16F31C440E9}">
      <dgm:prSet/>
      <dgm:spPr/>
      <dgm:t>
        <a:bodyPr/>
        <a:lstStyle/>
        <a:p>
          <a:pPr rtl="0"/>
          <a:r>
            <a:rPr lang="en-US" b="0" i="0" dirty="0" smtClean="0"/>
            <a:t>Toán </a:t>
          </a:r>
          <a:r>
            <a:rPr lang="en-US" b="0" i="0" dirty="0" err="1" smtClean="0"/>
            <a:t>tử</a:t>
          </a:r>
          <a:r>
            <a:rPr lang="en-US" b="0" i="0" dirty="0" smtClean="0"/>
            <a:t> logic </a:t>
          </a:r>
          <a:r>
            <a:rPr lang="en-US" b="0" i="0" dirty="0" err="1" smtClean="0"/>
            <a:t>nhị</a:t>
          </a:r>
          <a:r>
            <a:rPr lang="en-US" b="0" i="0" dirty="0" smtClean="0"/>
            <a:t> </a:t>
          </a:r>
          <a:r>
            <a:rPr lang="en-US" b="0" i="0" dirty="0" err="1" smtClean="0"/>
            <a:t>phân</a:t>
          </a:r>
          <a:r>
            <a:rPr lang="en-US" b="0" i="0" dirty="0" smtClean="0"/>
            <a:t> </a:t>
          </a:r>
          <a:r>
            <a:rPr lang="en-US" b="0" i="0" dirty="0" err="1" smtClean="0"/>
            <a:t>và</a:t>
          </a:r>
          <a:r>
            <a:rPr lang="en-US" b="0" i="0" dirty="0" smtClean="0"/>
            <a:t> </a:t>
          </a:r>
          <a:r>
            <a:rPr lang="en-US" b="0" i="0" dirty="0" err="1" smtClean="0"/>
            <a:t>biểu</a:t>
          </a:r>
          <a:r>
            <a:rPr lang="en-US" b="0" i="0" dirty="0" smtClean="0"/>
            <a:t> </a:t>
          </a:r>
          <a:r>
            <a:rPr lang="en-US" b="0" i="0" dirty="0" err="1" smtClean="0"/>
            <a:t>thức</a:t>
          </a:r>
          <a:r>
            <a:rPr lang="en-US" b="0" i="0" dirty="0" smtClean="0"/>
            <a:t> (Bitwise Logical Operators and Expression)</a:t>
          </a:r>
          <a:endParaRPr lang="en-US" dirty="0"/>
        </a:p>
      </dgm:t>
    </dgm:pt>
    <dgm:pt modelId="{49C37A98-55CC-4F6B-8554-47DBBECB9004}" type="parTrans" cxnId="{6D113F85-CDD9-4BA5-A8E4-5365C97CB57E}">
      <dgm:prSet/>
      <dgm:spPr/>
      <dgm:t>
        <a:bodyPr/>
        <a:lstStyle/>
        <a:p>
          <a:endParaRPr lang="en-US"/>
        </a:p>
      </dgm:t>
    </dgm:pt>
    <dgm:pt modelId="{7B029B82-1A1C-435F-8A9E-C941801620F7}" type="sibTrans" cxnId="{6D113F85-CDD9-4BA5-A8E4-5365C97CB57E}">
      <dgm:prSet/>
      <dgm:spPr/>
      <dgm:t>
        <a:bodyPr/>
        <a:lstStyle/>
        <a:p>
          <a:endParaRPr lang="en-US"/>
        </a:p>
      </dgm:t>
    </dgm:pt>
    <dgm:pt modelId="{AAD566D5-1459-4A6E-B316-5CCB312BE570}">
      <dgm:prSet/>
      <dgm:spPr/>
      <dgm:t>
        <a:bodyPr/>
        <a:lstStyle/>
        <a:p>
          <a:pPr rtl="0"/>
          <a:r>
            <a:rPr lang="en-US" b="0" i="0" dirty="0" err="1" smtClean="0"/>
            <a:t>Khái</a:t>
          </a:r>
          <a:r>
            <a:rPr lang="en-US" b="0" i="0" dirty="0" smtClean="0"/>
            <a:t> </a:t>
          </a:r>
          <a:r>
            <a:rPr lang="en-US" b="0" i="0" dirty="0" err="1" smtClean="0"/>
            <a:t>niệm</a:t>
          </a:r>
          <a:r>
            <a:rPr lang="en-US" b="0" i="0" dirty="0" smtClean="0"/>
            <a:t> </a:t>
          </a:r>
          <a:r>
            <a:rPr lang="en-US" b="0" i="0" dirty="0" err="1" smtClean="0"/>
            <a:t>ép</a:t>
          </a:r>
          <a:r>
            <a:rPr lang="en-US" b="0" i="0" dirty="0" smtClean="0"/>
            <a:t> </a:t>
          </a:r>
          <a:r>
            <a:rPr lang="en-US" b="0" i="0" dirty="0" err="1" smtClean="0"/>
            <a:t>kiểu</a:t>
          </a:r>
          <a:r>
            <a:rPr lang="en-US" b="0" i="0" dirty="0" smtClean="0"/>
            <a:t> (Cast)</a:t>
          </a:r>
          <a:endParaRPr lang="en-US" dirty="0"/>
        </a:p>
      </dgm:t>
    </dgm:pt>
    <dgm:pt modelId="{01DC3B23-84D0-42B3-89B5-04FE3189D162}" type="parTrans" cxnId="{BC58C9F4-7D6F-49AB-9F2B-AE102B6942BD}">
      <dgm:prSet/>
      <dgm:spPr/>
      <dgm:t>
        <a:bodyPr/>
        <a:lstStyle/>
        <a:p>
          <a:endParaRPr lang="en-US"/>
        </a:p>
      </dgm:t>
    </dgm:pt>
    <dgm:pt modelId="{E0E43A72-17E0-49F8-BEF4-688ED9613D08}" type="sibTrans" cxnId="{BC58C9F4-7D6F-49AB-9F2B-AE102B6942BD}">
      <dgm:prSet/>
      <dgm:spPr/>
      <dgm:t>
        <a:bodyPr/>
        <a:lstStyle/>
        <a:p>
          <a:endParaRPr lang="en-US"/>
        </a:p>
      </dgm:t>
    </dgm:pt>
    <dgm:pt modelId="{A40F2757-9865-4D8B-BCB0-0CC444A7D349}">
      <dgm:prSet/>
      <dgm:spPr/>
      <dgm:t>
        <a:bodyPr/>
        <a:lstStyle/>
        <a:p>
          <a:pPr rtl="0"/>
          <a:r>
            <a:rPr lang="en-US" b="0" i="0" dirty="0" smtClean="0"/>
            <a:t>Độ </a:t>
          </a:r>
          <a:r>
            <a:rPr lang="en-US" b="0" i="0" dirty="0" err="1" smtClean="0"/>
            <a:t>ưu</a:t>
          </a:r>
          <a:r>
            <a:rPr lang="en-US" b="0" i="0" dirty="0" smtClean="0"/>
            <a:t> </a:t>
          </a:r>
          <a:r>
            <a:rPr lang="en-US" b="0" i="0" dirty="0" err="1" smtClean="0"/>
            <a:t>tiên</a:t>
          </a:r>
          <a:r>
            <a:rPr lang="en-US" b="0" i="0" dirty="0" smtClean="0"/>
            <a:t> </a:t>
          </a:r>
          <a:r>
            <a:rPr lang="en-US" b="0" i="0" dirty="0" err="1" smtClean="0"/>
            <a:t>của</a:t>
          </a:r>
          <a:r>
            <a:rPr lang="en-US" b="0" i="0" dirty="0" smtClean="0"/>
            <a:t> </a:t>
          </a:r>
          <a:r>
            <a:rPr lang="en-US" b="0" i="0" dirty="0" err="1" smtClean="0"/>
            <a:t>các</a:t>
          </a:r>
          <a:r>
            <a:rPr lang="en-US" b="0" i="0" dirty="0" smtClean="0"/>
            <a:t> </a:t>
          </a:r>
          <a:r>
            <a:rPr lang="en-US" b="0" i="0" dirty="0" err="1" smtClean="0"/>
            <a:t>toán</a:t>
          </a:r>
          <a:r>
            <a:rPr lang="en-US" b="0" i="0" dirty="0" smtClean="0"/>
            <a:t> </a:t>
          </a:r>
          <a:r>
            <a:rPr lang="en-US" b="0" i="0" dirty="0" err="1" smtClean="0"/>
            <a:t>tử</a:t>
          </a:r>
          <a:endParaRPr lang="en-US" dirty="0"/>
        </a:p>
      </dgm:t>
    </dgm:pt>
    <dgm:pt modelId="{FC9D7768-9B22-4B24-A709-C2F58A8C8170}" type="parTrans" cxnId="{D24F7D17-7ECE-46FC-9707-C97903E636D9}">
      <dgm:prSet/>
      <dgm:spPr/>
      <dgm:t>
        <a:bodyPr/>
        <a:lstStyle/>
        <a:p>
          <a:endParaRPr lang="en-US"/>
        </a:p>
      </dgm:t>
    </dgm:pt>
    <dgm:pt modelId="{1909DEDD-7850-423A-B50D-C9C0A296DD79}" type="sibTrans" cxnId="{D24F7D17-7ECE-46FC-9707-C97903E636D9}">
      <dgm:prSet/>
      <dgm:spPr/>
      <dgm:t>
        <a:bodyPr/>
        <a:lstStyle/>
        <a:p>
          <a:endParaRPr lang="en-US"/>
        </a:p>
      </dgm:t>
    </dgm:pt>
    <dgm:pt modelId="{3E6506CE-ECFE-41C6-9FA0-6CCB38A7CEA6}" type="pres">
      <dgm:prSet presAssocID="{219A4C2C-E306-4F5D-9751-9ABE8E4751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B6B57C-3C6A-4792-9EF4-07B340441093}" type="pres">
      <dgm:prSet presAssocID="{9418704E-2325-4A27-9C2C-033D0403666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747C0-8B15-4EE5-A548-B6E51191A64F}" type="pres">
      <dgm:prSet presAssocID="{27B39521-F04F-4857-9BA4-F8813BBA47DF}" presName="spacer" presStyleCnt="0"/>
      <dgm:spPr/>
    </dgm:pt>
    <dgm:pt modelId="{E1981A67-2AA1-470C-A53F-4F6E3DCBD2F1}" type="pres">
      <dgm:prSet presAssocID="{34C9D296-79BD-450B-B7BC-A3ED5040623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88E05-9291-4533-B955-5C1BC427626F}" type="pres">
      <dgm:prSet presAssocID="{EDF18247-9895-4313-B708-5DC980817262}" presName="spacer" presStyleCnt="0"/>
      <dgm:spPr/>
    </dgm:pt>
    <dgm:pt modelId="{7C5B6F09-028B-4CF6-8071-F857B361EC45}" type="pres">
      <dgm:prSet presAssocID="{61216BC5-B75D-417B-9A47-B16F31C440E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92BE-F675-4894-8426-E6AE664BE6CE}" type="pres">
      <dgm:prSet presAssocID="{7B029B82-1A1C-435F-8A9E-C941801620F7}" presName="spacer" presStyleCnt="0"/>
      <dgm:spPr/>
    </dgm:pt>
    <dgm:pt modelId="{86ADD8FE-5B65-4818-8701-0A9D68C471F0}" type="pres">
      <dgm:prSet presAssocID="{AAD566D5-1459-4A6E-B316-5CCB312BE57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A8757-E720-48E0-938D-102969F96405}" type="pres">
      <dgm:prSet presAssocID="{E0E43A72-17E0-49F8-BEF4-688ED9613D08}" presName="spacer" presStyleCnt="0"/>
      <dgm:spPr/>
    </dgm:pt>
    <dgm:pt modelId="{89F7F255-1A8E-4E02-822B-103ED1DBB5FD}" type="pres">
      <dgm:prSet presAssocID="{A40F2757-9865-4D8B-BCB0-0CC444A7D34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4F7D17-7ECE-46FC-9707-C97903E636D9}" srcId="{219A4C2C-E306-4F5D-9751-9ABE8E47516D}" destId="{A40F2757-9865-4D8B-BCB0-0CC444A7D349}" srcOrd="4" destOrd="0" parTransId="{FC9D7768-9B22-4B24-A709-C2F58A8C8170}" sibTransId="{1909DEDD-7850-423A-B50D-C9C0A296DD79}"/>
    <dgm:cxn modelId="{05C6853A-CD86-4015-A94E-21CC98535286}" srcId="{219A4C2C-E306-4F5D-9751-9ABE8E47516D}" destId="{34C9D296-79BD-450B-B7BC-A3ED50406230}" srcOrd="1" destOrd="0" parTransId="{37AAFDC2-5229-4672-8564-885D4438BB20}" sibTransId="{EDF18247-9895-4313-B708-5DC980817262}"/>
    <dgm:cxn modelId="{460F7354-C1D6-487E-BD1F-833F0ECD558D}" type="presOf" srcId="{61216BC5-B75D-417B-9A47-B16F31C440E9}" destId="{7C5B6F09-028B-4CF6-8071-F857B361EC45}" srcOrd="0" destOrd="0" presId="urn:microsoft.com/office/officeart/2005/8/layout/vList2"/>
    <dgm:cxn modelId="{BC58C9F4-7D6F-49AB-9F2B-AE102B6942BD}" srcId="{219A4C2C-E306-4F5D-9751-9ABE8E47516D}" destId="{AAD566D5-1459-4A6E-B316-5CCB312BE570}" srcOrd="3" destOrd="0" parTransId="{01DC3B23-84D0-42B3-89B5-04FE3189D162}" sibTransId="{E0E43A72-17E0-49F8-BEF4-688ED9613D08}"/>
    <dgm:cxn modelId="{D832B9B4-4723-4A43-94D9-589139F1CAB5}" type="presOf" srcId="{AAD566D5-1459-4A6E-B316-5CCB312BE570}" destId="{86ADD8FE-5B65-4818-8701-0A9D68C471F0}" srcOrd="0" destOrd="0" presId="urn:microsoft.com/office/officeart/2005/8/layout/vList2"/>
    <dgm:cxn modelId="{CCDF2CCD-C7ED-44EC-B0F4-320F5149FCF2}" type="presOf" srcId="{A40F2757-9865-4D8B-BCB0-0CC444A7D349}" destId="{89F7F255-1A8E-4E02-822B-103ED1DBB5FD}" srcOrd="0" destOrd="0" presId="urn:microsoft.com/office/officeart/2005/8/layout/vList2"/>
    <dgm:cxn modelId="{46C68E1F-95F5-43EF-B7E7-7DC49031B316}" type="presOf" srcId="{9418704E-2325-4A27-9C2C-033D04036660}" destId="{89B6B57C-3C6A-4792-9EF4-07B340441093}" srcOrd="0" destOrd="0" presId="urn:microsoft.com/office/officeart/2005/8/layout/vList2"/>
    <dgm:cxn modelId="{6D113F85-CDD9-4BA5-A8E4-5365C97CB57E}" srcId="{219A4C2C-E306-4F5D-9751-9ABE8E47516D}" destId="{61216BC5-B75D-417B-9A47-B16F31C440E9}" srcOrd="2" destOrd="0" parTransId="{49C37A98-55CC-4F6B-8554-47DBBECB9004}" sibTransId="{7B029B82-1A1C-435F-8A9E-C941801620F7}"/>
    <dgm:cxn modelId="{93BBA424-979A-481D-A3B1-F44B91DCE3E3}" type="presOf" srcId="{34C9D296-79BD-450B-B7BC-A3ED50406230}" destId="{E1981A67-2AA1-470C-A53F-4F6E3DCBD2F1}" srcOrd="0" destOrd="0" presId="urn:microsoft.com/office/officeart/2005/8/layout/vList2"/>
    <dgm:cxn modelId="{AD73920B-A8D6-494D-B4AD-B8267D8DE37A}" srcId="{219A4C2C-E306-4F5D-9751-9ABE8E47516D}" destId="{9418704E-2325-4A27-9C2C-033D04036660}" srcOrd="0" destOrd="0" parTransId="{C4B9E419-28B4-44BE-ADFF-5F4059C6CD46}" sibTransId="{27B39521-F04F-4857-9BA4-F8813BBA47DF}"/>
    <dgm:cxn modelId="{FB36360B-95AB-4449-A111-A8D8E6EB2F2B}" type="presOf" srcId="{219A4C2C-E306-4F5D-9751-9ABE8E47516D}" destId="{3E6506CE-ECFE-41C6-9FA0-6CCB38A7CEA6}" srcOrd="0" destOrd="0" presId="urn:microsoft.com/office/officeart/2005/8/layout/vList2"/>
    <dgm:cxn modelId="{34D4B38D-5812-42EA-8E70-75E010DEB25D}" type="presParOf" srcId="{3E6506CE-ECFE-41C6-9FA0-6CCB38A7CEA6}" destId="{89B6B57C-3C6A-4792-9EF4-07B340441093}" srcOrd="0" destOrd="0" presId="urn:microsoft.com/office/officeart/2005/8/layout/vList2"/>
    <dgm:cxn modelId="{F7200718-ACA7-4E48-9EBE-F7C4B304E528}" type="presParOf" srcId="{3E6506CE-ECFE-41C6-9FA0-6CCB38A7CEA6}" destId="{BD9747C0-8B15-4EE5-A548-B6E51191A64F}" srcOrd="1" destOrd="0" presId="urn:microsoft.com/office/officeart/2005/8/layout/vList2"/>
    <dgm:cxn modelId="{A1F09257-425D-4ED3-A520-EFD350C176EA}" type="presParOf" srcId="{3E6506CE-ECFE-41C6-9FA0-6CCB38A7CEA6}" destId="{E1981A67-2AA1-470C-A53F-4F6E3DCBD2F1}" srcOrd="2" destOrd="0" presId="urn:microsoft.com/office/officeart/2005/8/layout/vList2"/>
    <dgm:cxn modelId="{4C0327AE-180E-4D7C-BD9E-1EC5F91B80B0}" type="presParOf" srcId="{3E6506CE-ECFE-41C6-9FA0-6CCB38A7CEA6}" destId="{63D88E05-9291-4533-B955-5C1BC427626F}" srcOrd="3" destOrd="0" presId="urn:microsoft.com/office/officeart/2005/8/layout/vList2"/>
    <dgm:cxn modelId="{F205579D-EB15-4C00-8BE1-F6ABC73FFB20}" type="presParOf" srcId="{3E6506CE-ECFE-41C6-9FA0-6CCB38A7CEA6}" destId="{7C5B6F09-028B-4CF6-8071-F857B361EC45}" srcOrd="4" destOrd="0" presId="urn:microsoft.com/office/officeart/2005/8/layout/vList2"/>
    <dgm:cxn modelId="{3488EA28-6B62-4EF3-A112-57750D124072}" type="presParOf" srcId="{3E6506CE-ECFE-41C6-9FA0-6CCB38A7CEA6}" destId="{ED3F92BE-F675-4894-8426-E6AE664BE6CE}" srcOrd="5" destOrd="0" presId="urn:microsoft.com/office/officeart/2005/8/layout/vList2"/>
    <dgm:cxn modelId="{FB3846DE-5D16-4269-B97E-C8A302464A27}" type="presParOf" srcId="{3E6506CE-ECFE-41C6-9FA0-6CCB38A7CEA6}" destId="{86ADD8FE-5B65-4818-8701-0A9D68C471F0}" srcOrd="6" destOrd="0" presId="urn:microsoft.com/office/officeart/2005/8/layout/vList2"/>
    <dgm:cxn modelId="{E4B87D89-595A-4855-9DDB-1C96509F6056}" type="presParOf" srcId="{3E6506CE-ECFE-41C6-9FA0-6CCB38A7CEA6}" destId="{21BA8757-E720-48E0-938D-102969F96405}" srcOrd="7" destOrd="0" presId="urn:microsoft.com/office/officeart/2005/8/layout/vList2"/>
    <dgm:cxn modelId="{E75B7769-75BE-4072-B042-D3C01D00FA6C}" type="presParOf" srcId="{3E6506CE-ECFE-41C6-9FA0-6CCB38A7CEA6}" destId="{89F7F255-1A8E-4E02-822B-103ED1DBB5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F7C7E-13EB-43C7-8510-81427E95D642}" type="doc">
      <dgm:prSet loTypeId="urn:microsoft.com/office/officeart/2005/8/layout/matrix2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F6147-B97A-45C6-B5CA-2FF04C540FA2}">
      <dgm:prSet phldrT="[Text]"/>
      <dgm:spPr>
        <a:solidFill>
          <a:schemeClr val="accent2"/>
        </a:solidFill>
      </dgm:spPr>
      <dgm:t>
        <a:bodyPr/>
        <a:lstStyle/>
        <a:p>
          <a:r>
            <a:rPr lang="en-US" smtClean="0"/>
            <a:t>Số học (Arithmetic)</a:t>
          </a:r>
          <a:endParaRPr lang="en-US"/>
        </a:p>
      </dgm:t>
    </dgm:pt>
    <dgm:pt modelId="{250ECD56-BCC9-4142-8FE3-140DC70A0B3D}" type="parTrans" cxnId="{C853B31F-B2E2-4D23-8CFC-2815050F117F}">
      <dgm:prSet/>
      <dgm:spPr/>
      <dgm:t>
        <a:bodyPr/>
        <a:lstStyle/>
        <a:p>
          <a:endParaRPr lang="en-US"/>
        </a:p>
      </dgm:t>
    </dgm:pt>
    <dgm:pt modelId="{223053B2-547F-4A6C-B9F7-290E1D2C5E60}" type="sibTrans" cxnId="{C853B31F-B2E2-4D23-8CFC-2815050F117F}">
      <dgm:prSet/>
      <dgm:spPr/>
      <dgm:t>
        <a:bodyPr/>
        <a:lstStyle/>
        <a:p>
          <a:endParaRPr lang="en-US"/>
        </a:p>
      </dgm:t>
    </dgm:pt>
    <dgm:pt modelId="{BB2888C8-31E6-4C7E-BB16-1715B2A330A5}">
      <dgm:prSet phldrT="[Text]"/>
      <dgm:spPr>
        <a:solidFill>
          <a:schemeClr val="accent3"/>
        </a:solidFill>
      </dgm:spPr>
      <dgm:t>
        <a:bodyPr/>
        <a:lstStyle/>
        <a:p>
          <a:r>
            <a:rPr lang="en-US" smtClean="0"/>
            <a:t>Logic (Logical)</a:t>
          </a:r>
          <a:endParaRPr lang="en-US"/>
        </a:p>
      </dgm:t>
    </dgm:pt>
    <dgm:pt modelId="{83598172-D63F-4CAA-80BF-09BEDCFF2725}" type="parTrans" cxnId="{E28ECE2A-25BF-4938-8206-B3D058326A6E}">
      <dgm:prSet/>
      <dgm:spPr/>
      <dgm:t>
        <a:bodyPr/>
        <a:lstStyle/>
        <a:p>
          <a:endParaRPr lang="en-US"/>
        </a:p>
      </dgm:t>
    </dgm:pt>
    <dgm:pt modelId="{40A85D9C-6F8E-4E4B-A37C-48BECA6D1F4A}" type="sibTrans" cxnId="{E28ECE2A-25BF-4938-8206-B3D058326A6E}">
      <dgm:prSet/>
      <dgm:spPr/>
      <dgm:t>
        <a:bodyPr/>
        <a:lstStyle/>
        <a:p>
          <a:endParaRPr lang="en-US"/>
        </a:p>
      </dgm:t>
    </dgm:pt>
    <dgm:pt modelId="{1475A151-367D-4513-A464-162386C10BBF}">
      <dgm:prSet phldrT="[Text]"/>
      <dgm:spPr>
        <a:solidFill>
          <a:schemeClr val="accent4"/>
        </a:solidFill>
      </dgm:spPr>
      <dgm:t>
        <a:bodyPr/>
        <a:lstStyle/>
        <a:p>
          <a:r>
            <a:rPr lang="en-US" smtClean="0"/>
            <a:t>Quan hệ (Relational)</a:t>
          </a:r>
          <a:endParaRPr lang="en-US"/>
        </a:p>
      </dgm:t>
    </dgm:pt>
    <dgm:pt modelId="{31C3932F-0A35-4BE2-B520-8A4ADAE98F62}" type="parTrans" cxnId="{C3C97D2D-F694-404C-A0C0-056F10AAA9EB}">
      <dgm:prSet/>
      <dgm:spPr/>
      <dgm:t>
        <a:bodyPr/>
        <a:lstStyle/>
        <a:p>
          <a:endParaRPr lang="en-US"/>
        </a:p>
      </dgm:t>
    </dgm:pt>
    <dgm:pt modelId="{479BCEBE-8639-452F-B828-34162CA81A7F}" type="sibTrans" cxnId="{C3C97D2D-F694-404C-A0C0-056F10AAA9EB}">
      <dgm:prSet/>
      <dgm:spPr/>
      <dgm:t>
        <a:bodyPr/>
        <a:lstStyle/>
        <a:p>
          <a:endParaRPr lang="en-US"/>
        </a:p>
      </dgm:t>
    </dgm:pt>
    <dgm:pt modelId="{35E26C6A-FC1E-4356-AC91-C85517452F02}">
      <dgm:prSet phldrT="[Text]"/>
      <dgm:spPr>
        <a:solidFill>
          <a:schemeClr val="accent5"/>
        </a:solidFill>
      </dgm:spPr>
      <dgm:t>
        <a:bodyPr/>
        <a:lstStyle/>
        <a:p>
          <a:r>
            <a:rPr lang="en-US" smtClean="0"/>
            <a:t>Nhị phân (Bitwise)</a:t>
          </a:r>
          <a:endParaRPr lang="en-US"/>
        </a:p>
      </dgm:t>
    </dgm:pt>
    <dgm:pt modelId="{C8E666D8-36E3-4CCD-AED5-2A98548DA431}" type="parTrans" cxnId="{1A5C35C8-A6E1-4D8F-BFB7-38203048578F}">
      <dgm:prSet/>
      <dgm:spPr/>
      <dgm:t>
        <a:bodyPr/>
        <a:lstStyle/>
        <a:p>
          <a:endParaRPr lang="en-US"/>
        </a:p>
      </dgm:t>
    </dgm:pt>
    <dgm:pt modelId="{3F49A226-6881-42A7-BD36-12279964B89B}" type="sibTrans" cxnId="{1A5C35C8-A6E1-4D8F-BFB7-38203048578F}">
      <dgm:prSet/>
      <dgm:spPr/>
      <dgm:t>
        <a:bodyPr/>
        <a:lstStyle/>
        <a:p>
          <a:endParaRPr lang="en-US"/>
        </a:p>
      </dgm:t>
    </dgm:pt>
    <dgm:pt modelId="{55871B9C-1333-458F-98D6-C702BB1571EF}" type="pres">
      <dgm:prSet presAssocID="{E07F7C7E-13EB-43C7-8510-81427E95D64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5ECE8-28FC-4E8F-A02A-23F20A9022D1}" type="pres">
      <dgm:prSet presAssocID="{E07F7C7E-13EB-43C7-8510-81427E95D642}" presName="axisShape" presStyleLbl="bgShp" presStyleIdx="0" presStyleCnt="1"/>
      <dgm:spPr/>
    </dgm:pt>
    <dgm:pt modelId="{07BC1DA8-2318-4895-8F4A-F3AE192B0AAE}" type="pres">
      <dgm:prSet presAssocID="{E07F7C7E-13EB-43C7-8510-81427E95D642}" presName="rect1" presStyleLbl="node1" presStyleIdx="0" presStyleCnt="4" custLinFactNeighborX="-17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8E735-0D09-4E27-A01F-1014A3FC4655}" type="pres">
      <dgm:prSet presAssocID="{E07F7C7E-13EB-43C7-8510-81427E95D642}" presName="rect2" presStyleLbl="node1" presStyleIdx="1" presStyleCnt="4" custLinFactNeighborX="-17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CD68-4CF0-46A1-9B19-C70FAF2098A9}" type="pres">
      <dgm:prSet presAssocID="{E07F7C7E-13EB-43C7-8510-81427E95D642}" presName="rect3" presStyleLbl="node1" presStyleIdx="2" presStyleCnt="4" custLinFactNeighborX="-17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3D08E-1E07-413F-99C0-6226852AA0CD}" type="pres">
      <dgm:prSet presAssocID="{E07F7C7E-13EB-43C7-8510-81427E95D642}" presName="rect4" presStyleLbl="node1" presStyleIdx="3" presStyleCnt="4" custLinFactNeighborX="-17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C35C8-A6E1-4D8F-BFB7-38203048578F}" srcId="{E07F7C7E-13EB-43C7-8510-81427E95D642}" destId="{35E26C6A-FC1E-4356-AC91-C85517452F02}" srcOrd="3" destOrd="0" parTransId="{C8E666D8-36E3-4CCD-AED5-2A98548DA431}" sibTransId="{3F49A226-6881-42A7-BD36-12279964B89B}"/>
    <dgm:cxn modelId="{46DE6D60-76D2-42CF-AD26-78A6F039CEED}" type="presOf" srcId="{BB2888C8-31E6-4C7E-BB16-1715B2A330A5}" destId="{4AF8E735-0D09-4E27-A01F-1014A3FC4655}" srcOrd="0" destOrd="0" presId="urn:microsoft.com/office/officeart/2005/8/layout/matrix2"/>
    <dgm:cxn modelId="{E28ECE2A-25BF-4938-8206-B3D058326A6E}" srcId="{E07F7C7E-13EB-43C7-8510-81427E95D642}" destId="{BB2888C8-31E6-4C7E-BB16-1715B2A330A5}" srcOrd="1" destOrd="0" parTransId="{83598172-D63F-4CAA-80BF-09BEDCFF2725}" sibTransId="{40A85D9C-6F8E-4E4B-A37C-48BECA6D1F4A}"/>
    <dgm:cxn modelId="{0BEE56F8-379A-4970-8140-1D5700D72663}" type="presOf" srcId="{1475A151-367D-4513-A464-162386C10BBF}" destId="{EBF8CD68-4CF0-46A1-9B19-C70FAF2098A9}" srcOrd="0" destOrd="0" presId="urn:microsoft.com/office/officeart/2005/8/layout/matrix2"/>
    <dgm:cxn modelId="{C853B31F-B2E2-4D23-8CFC-2815050F117F}" srcId="{E07F7C7E-13EB-43C7-8510-81427E95D642}" destId="{A97F6147-B97A-45C6-B5CA-2FF04C540FA2}" srcOrd="0" destOrd="0" parTransId="{250ECD56-BCC9-4142-8FE3-140DC70A0B3D}" sibTransId="{223053B2-547F-4A6C-B9F7-290E1D2C5E60}"/>
    <dgm:cxn modelId="{E9BE52D5-D929-4F42-8E5D-A32914DA4F2A}" type="presOf" srcId="{A97F6147-B97A-45C6-B5CA-2FF04C540FA2}" destId="{07BC1DA8-2318-4895-8F4A-F3AE192B0AAE}" srcOrd="0" destOrd="0" presId="urn:microsoft.com/office/officeart/2005/8/layout/matrix2"/>
    <dgm:cxn modelId="{C3C97D2D-F694-404C-A0C0-056F10AAA9EB}" srcId="{E07F7C7E-13EB-43C7-8510-81427E95D642}" destId="{1475A151-367D-4513-A464-162386C10BBF}" srcOrd="2" destOrd="0" parTransId="{31C3932F-0A35-4BE2-B520-8A4ADAE98F62}" sibTransId="{479BCEBE-8639-452F-B828-34162CA81A7F}"/>
    <dgm:cxn modelId="{FBC96E45-483B-4C84-8763-7E339912945C}" type="presOf" srcId="{35E26C6A-FC1E-4356-AC91-C85517452F02}" destId="{7003D08E-1E07-413F-99C0-6226852AA0CD}" srcOrd="0" destOrd="0" presId="urn:microsoft.com/office/officeart/2005/8/layout/matrix2"/>
    <dgm:cxn modelId="{DD0C8212-86C3-4916-9E0F-53C6F4F306CD}" type="presOf" srcId="{E07F7C7E-13EB-43C7-8510-81427E95D642}" destId="{55871B9C-1333-458F-98D6-C702BB1571EF}" srcOrd="0" destOrd="0" presId="urn:microsoft.com/office/officeart/2005/8/layout/matrix2"/>
    <dgm:cxn modelId="{2169AF1C-AD50-448B-BB5A-4FCD6C5B1449}" type="presParOf" srcId="{55871B9C-1333-458F-98D6-C702BB1571EF}" destId="{B4F5ECE8-28FC-4E8F-A02A-23F20A9022D1}" srcOrd="0" destOrd="0" presId="urn:microsoft.com/office/officeart/2005/8/layout/matrix2"/>
    <dgm:cxn modelId="{54F45ACF-A617-4F3C-A553-1664C8C5B599}" type="presParOf" srcId="{55871B9C-1333-458F-98D6-C702BB1571EF}" destId="{07BC1DA8-2318-4895-8F4A-F3AE192B0AAE}" srcOrd="1" destOrd="0" presId="urn:microsoft.com/office/officeart/2005/8/layout/matrix2"/>
    <dgm:cxn modelId="{9694F9EE-EF74-4F5E-B0CA-35B9B14D1C48}" type="presParOf" srcId="{55871B9C-1333-458F-98D6-C702BB1571EF}" destId="{4AF8E735-0D09-4E27-A01F-1014A3FC4655}" srcOrd="2" destOrd="0" presId="urn:microsoft.com/office/officeart/2005/8/layout/matrix2"/>
    <dgm:cxn modelId="{18679EA5-545E-40F5-8E20-BFBF53AFBF95}" type="presParOf" srcId="{55871B9C-1333-458F-98D6-C702BB1571EF}" destId="{EBF8CD68-4CF0-46A1-9B19-C70FAF2098A9}" srcOrd="3" destOrd="0" presId="urn:microsoft.com/office/officeart/2005/8/layout/matrix2"/>
    <dgm:cxn modelId="{C76E4AA1-EA36-4437-9E1F-55B8F4003D87}" type="presParOf" srcId="{55871B9C-1333-458F-98D6-C702BB1571EF}" destId="{7003D08E-1E07-413F-99C0-6226852AA0C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DC55E-A5CC-4AF3-A450-DB32C3E90A8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FB42F8-F9EA-4278-8619-9B4DD5B423EF}">
      <dgm:prSet/>
      <dgm:spPr/>
      <dgm:t>
        <a:bodyPr/>
        <a:lstStyle/>
        <a:p>
          <a:pPr rtl="0"/>
          <a:r>
            <a:rPr lang="vi-VN" b="0" i="0" dirty="0" smtClean="0"/>
            <a:t>char và short được chuyển thành int và float được chuyển thành double.</a:t>
          </a:r>
          <a:endParaRPr lang="en-US" dirty="0"/>
        </a:p>
      </dgm:t>
    </dgm:pt>
    <dgm:pt modelId="{DF37EBE9-B099-4F65-82BE-E361093DC36F}" type="parTrans" cxnId="{B3CFEA4F-8129-47F0-903A-E2C282A62117}">
      <dgm:prSet/>
      <dgm:spPr/>
      <dgm:t>
        <a:bodyPr/>
        <a:lstStyle/>
        <a:p>
          <a:endParaRPr lang="en-US"/>
        </a:p>
      </dgm:t>
    </dgm:pt>
    <dgm:pt modelId="{5A111121-1680-447F-B57C-E67F3A30F627}" type="sibTrans" cxnId="{B3CFEA4F-8129-47F0-903A-E2C282A62117}">
      <dgm:prSet/>
      <dgm:spPr/>
      <dgm:t>
        <a:bodyPr/>
        <a:lstStyle/>
        <a:p>
          <a:endParaRPr lang="en-US"/>
        </a:p>
      </dgm:t>
    </dgm:pt>
    <dgm:pt modelId="{A85ABA29-0386-4993-A709-91A84306C481}">
      <dgm:prSet/>
      <dgm:spPr/>
      <dgm:t>
        <a:bodyPr/>
        <a:lstStyle/>
        <a:p>
          <a:pPr rtl="0"/>
          <a:r>
            <a:rPr lang="vi-VN" b="0" i="0" smtClean="0"/>
            <a:t>Nếu có một toán hạng là double,  toán hạng còn lại sẽ được chuyển thành double, và kết quả là double.</a:t>
          </a:r>
          <a:endParaRPr lang="en-US"/>
        </a:p>
      </dgm:t>
    </dgm:pt>
    <dgm:pt modelId="{6ADA5D45-2199-4668-8AC4-B5C545EB9E40}" type="parTrans" cxnId="{7D224B56-7984-4392-A3C7-8061E0060CCD}">
      <dgm:prSet/>
      <dgm:spPr/>
      <dgm:t>
        <a:bodyPr/>
        <a:lstStyle/>
        <a:p>
          <a:endParaRPr lang="en-US"/>
        </a:p>
      </dgm:t>
    </dgm:pt>
    <dgm:pt modelId="{0EC72FE2-8440-4308-A4C3-1404FA9E4775}" type="sibTrans" cxnId="{7D224B56-7984-4392-A3C7-8061E0060CCD}">
      <dgm:prSet/>
      <dgm:spPr/>
      <dgm:t>
        <a:bodyPr/>
        <a:lstStyle/>
        <a:p>
          <a:endParaRPr lang="en-US"/>
        </a:p>
      </dgm:t>
    </dgm:pt>
    <dgm:pt modelId="{F1ADF027-610E-4229-B1A7-46D6DF7B3C5E}">
      <dgm:prSet/>
      <dgm:spPr/>
      <dgm:t>
        <a:bodyPr/>
        <a:lstStyle/>
        <a:p>
          <a:pPr rtl="0"/>
          <a:r>
            <a:rPr lang="vi-VN" b="0" i="0" smtClean="0"/>
            <a:t>Nếu có một toán hạng là long,  toán hạng còn lại sẽ được chuyển thành long, và kết quả là long. </a:t>
          </a:r>
          <a:endParaRPr lang="en-US"/>
        </a:p>
      </dgm:t>
    </dgm:pt>
    <dgm:pt modelId="{8BA23C8A-F435-4847-9923-BAE2BA55A782}" type="parTrans" cxnId="{E30E967E-DD7F-41E4-964A-A3A9A00B8EEF}">
      <dgm:prSet/>
      <dgm:spPr/>
      <dgm:t>
        <a:bodyPr/>
        <a:lstStyle/>
        <a:p>
          <a:endParaRPr lang="en-US"/>
        </a:p>
      </dgm:t>
    </dgm:pt>
    <dgm:pt modelId="{29A7EC43-2146-4335-83E7-C5C3B42469F9}" type="sibTrans" cxnId="{E30E967E-DD7F-41E4-964A-A3A9A00B8EEF}">
      <dgm:prSet/>
      <dgm:spPr/>
      <dgm:t>
        <a:bodyPr/>
        <a:lstStyle/>
        <a:p>
          <a:endParaRPr lang="en-US"/>
        </a:p>
      </dgm:t>
    </dgm:pt>
    <dgm:pt modelId="{06221DF1-86A5-4E32-A313-D767AFC8F9C3}">
      <dgm:prSet/>
      <dgm:spPr/>
      <dgm:t>
        <a:bodyPr/>
        <a:lstStyle/>
        <a:p>
          <a:pPr rtl="0"/>
          <a:r>
            <a:rPr lang="vi-VN" b="0" i="0" smtClean="0"/>
            <a:t>Nếu có một toán hạng là unsigned,  toán hạng  còn lại sẽ được chuyển thành unsigned và kết quả cũng là unsigned.</a:t>
          </a:r>
          <a:endParaRPr lang="en-US"/>
        </a:p>
      </dgm:t>
    </dgm:pt>
    <dgm:pt modelId="{96F84CA1-84D8-4067-B265-F09C4D86C1F7}" type="parTrans" cxnId="{F57F68C8-EDBD-410C-B33D-408FD78E8200}">
      <dgm:prSet/>
      <dgm:spPr/>
      <dgm:t>
        <a:bodyPr/>
        <a:lstStyle/>
        <a:p>
          <a:endParaRPr lang="en-US"/>
        </a:p>
      </dgm:t>
    </dgm:pt>
    <dgm:pt modelId="{7162ACD3-6F5A-4D65-8281-E57E55BBE2CA}" type="sibTrans" cxnId="{F57F68C8-EDBD-410C-B33D-408FD78E8200}">
      <dgm:prSet/>
      <dgm:spPr/>
      <dgm:t>
        <a:bodyPr/>
        <a:lstStyle/>
        <a:p>
          <a:endParaRPr lang="en-US"/>
        </a:p>
      </dgm:t>
    </dgm:pt>
    <dgm:pt modelId="{7434F431-662D-4FF4-9511-79C34CC1452B}">
      <dgm:prSet/>
      <dgm:spPr/>
      <dgm:t>
        <a:bodyPr/>
        <a:lstStyle/>
        <a:p>
          <a:pPr rtl="0"/>
          <a:r>
            <a:rPr lang="vi-VN" b="0" i="0" smtClean="0"/>
            <a:t>Nếu tất cả toán hạng kiểu int, kết quả là int.</a:t>
          </a:r>
          <a:endParaRPr lang="en-US"/>
        </a:p>
      </dgm:t>
    </dgm:pt>
    <dgm:pt modelId="{79333CF3-14B3-43BB-9A2F-2DA244EFFFA0}" type="parTrans" cxnId="{515A3B23-E643-4978-B09A-80328D1EA08F}">
      <dgm:prSet/>
      <dgm:spPr/>
      <dgm:t>
        <a:bodyPr/>
        <a:lstStyle/>
        <a:p>
          <a:endParaRPr lang="en-US"/>
        </a:p>
      </dgm:t>
    </dgm:pt>
    <dgm:pt modelId="{D43F5AF8-BC4F-4C4E-A6ED-C12787BEBA24}" type="sibTrans" cxnId="{515A3B23-E643-4978-B09A-80328D1EA08F}">
      <dgm:prSet/>
      <dgm:spPr/>
      <dgm:t>
        <a:bodyPr/>
        <a:lstStyle/>
        <a:p>
          <a:endParaRPr lang="en-US"/>
        </a:p>
      </dgm:t>
    </dgm:pt>
    <dgm:pt modelId="{F9FD17EA-AC69-4659-891F-4A289405FE2F}" type="pres">
      <dgm:prSet presAssocID="{98ADC55E-A5CC-4AF3-A450-DB32C3E90A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76D60-125C-442D-8D2C-E2DF23C63305}" type="pres">
      <dgm:prSet presAssocID="{10FB42F8-F9EA-4278-8619-9B4DD5B423E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E2AD5-2F88-4A60-9DCD-1B776FCC9850}" type="pres">
      <dgm:prSet presAssocID="{5A111121-1680-447F-B57C-E67F3A30F627}" presName="spacer" presStyleCnt="0"/>
      <dgm:spPr/>
    </dgm:pt>
    <dgm:pt modelId="{D4B33580-1C63-4914-80BB-6BA2C8AF426F}" type="pres">
      <dgm:prSet presAssocID="{A85ABA29-0386-4993-A709-91A84306C48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A7DFB-7F6F-4999-9E83-5159F0786A17}" type="pres">
      <dgm:prSet presAssocID="{0EC72FE2-8440-4308-A4C3-1404FA9E4775}" presName="spacer" presStyleCnt="0"/>
      <dgm:spPr/>
    </dgm:pt>
    <dgm:pt modelId="{0B442266-82C4-43E4-8695-8D8D40CE1179}" type="pres">
      <dgm:prSet presAssocID="{F1ADF027-610E-4229-B1A7-46D6DF7B3C5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369BA-A41F-4FC1-B602-AE3842EC90BB}" type="pres">
      <dgm:prSet presAssocID="{29A7EC43-2146-4335-83E7-C5C3B42469F9}" presName="spacer" presStyleCnt="0"/>
      <dgm:spPr/>
    </dgm:pt>
    <dgm:pt modelId="{17A765AD-A43D-45B0-B723-D89446EA0B57}" type="pres">
      <dgm:prSet presAssocID="{06221DF1-86A5-4E32-A313-D767AFC8F9C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C7BD7-8093-4B74-BF7A-82611DE3A98F}" type="pres">
      <dgm:prSet presAssocID="{7162ACD3-6F5A-4D65-8281-E57E55BBE2CA}" presName="spacer" presStyleCnt="0"/>
      <dgm:spPr/>
    </dgm:pt>
    <dgm:pt modelId="{8820B1D3-4AC4-44A2-B376-B0A2205F004D}" type="pres">
      <dgm:prSet presAssocID="{7434F431-662D-4FF4-9511-79C34CC1452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8193A4-7FCE-4E76-8122-061EAAB7D835}" type="presOf" srcId="{10FB42F8-F9EA-4278-8619-9B4DD5B423EF}" destId="{C0576D60-125C-442D-8D2C-E2DF23C63305}" srcOrd="0" destOrd="0" presId="urn:microsoft.com/office/officeart/2005/8/layout/vList2"/>
    <dgm:cxn modelId="{E30E967E-DD7F-41E4-964A-A3A9A00B8EEF}" srcId="{98ADC55E-A5CC-4AF3-A450-DB32C3E90A8F}" destId="{F1ADF027-610E-4229-B1A7-46D6DF7B3C5E}" srcOrd="2" destOrd="0" parTransId="{8BA23C8A-F435-4847-9923-BAE2BA55A782}" sibTransId="{29A7EC43-2146-4335-83E7-C5C3B42469F9}"/>
    <dgm:cxn modelId="{0A7DE002-C0E6-463F-A569-447DEDA3EE35}" type="presOf" srcId="{98ADC55E-A5CC-4AF3-A450-DB32C3E90A8F}" destId="{F9FD17EA-AC69-4659-891F-4A289405FE2F}" srcOrd="0" destOrd="0" presId="urn:microsoft.com/office/officeart/2005/8/layout/vList2"/>
    <dgm:cxn modelId="{0070E401-CC5B-4665-A1E1-0582601F6538}" type="presOf" srcId="{7434F431-662D-4FF4-9511-79C34CC1452B}" destId="{8820B1D3-4AC4-44A2-B376-B0A2205F004D}" srcOrd="0" destOrd="0" presId="urn:microsoft.com/office/officeart/2005/8/layout/vList2"/>
    <dgm:cxn modelId="{B3CFEA4F-8129-47F0-903A-E2C282A62117}" srcId="{98ADC55E-A5CC-4AF3-A450-DB32C3E90A8F}" destId="{10FB42F8-F9EA-4278-8619-9B4DD5B423EF}" srcOrd="0" destOrd="0" parTransId="{DF37EBE9-B099-4F65-82BE-E361093DC36F}" sibTransId="{5A111121-1680-447F-B57C-E67F3A30F627}"/>
    <dgm:cxn modelId="{F57F68C8-EDBD-410C-B33D-408FD78E8200}" srcId="{98ADC55E-A5CC-4AF3-A450-DB32C3E90A8F}" destId="{06221DF1-86A5-4E32-A313-D767AFC8F9C3}" srcOrd="3" destOrd="0" parTransId="{96F84CA1-84D8-4067-B265-F09C4D86C1F7}" sibTransId="{7162ACD3-6F5A-4D65-8281-E57E55BBE2CA}"/>
    <dgm:cxn modelId="{515A3B23-E643-4978-B09A-80328D1EA08F}" srcId="{98ADC55E-A5CC-4AF3-A450-DB32C3E90A8F}" destId="{7434F431-662D-4FF4-9511-79C34CC1452B}" srcOrd="4" destOrd="0" parTransId="{79333CF3-14B3-43BB-9A2F-2DA244EFFFA0}" sibTransId="{D43F5AF8-BC4F-4C4E-A6ED-C12787BEBA24}"/>
    <dgm:cxn modelId="{36A41F24-B7A7-45F2-B80F-752A129AC0AA}" type="presOf" srcId="{06221DF1-86A5-4E32-A313-D767AFC8F9C3}" destId="{17A765AD-A43D-45B0-B723-D89446EA0B57}" srcOrd="0" destOrd="0" presId="urn:microsoft.com/office/officeart/2005/8/layout/vList2"/>
    <dgm:cxn modelId="{CDA8BF08-3C9B-4952-BDCE-813EAE8BB64D}" type="presOf" srcId="{F1ADF027-610E-4229-B1A7-46D6DF7B3C5E}" destId="{0B442266-82C4-43E4-8695-8D8D40CE1179}" srcOrd="0" destOrd="0" presId="urn:microsoft.com/office/officeart/2005/8/layout/vList2"/>
    <dgm:cxn modelId="{7D224B56-7984-4392-A3C7-8061E0060CCD}" srcId="{98ADC55E-A5CC-4AF3-A450-DB32C3E90A8F}" destId="{A85ABA29-0386-4993-A709-91A84306C481}" srcOrd="1" destOrd="0" parTransId="{6ADA5D45-2199-4668-8AC4-B5C545EB9E40}" sibTransId="{0EC72FE2-8440-4308-A4C3-1404FA9E4775}"/>
    <dgm:cxn modelId="{657CCF32-3296-4521-885D-FE992A81AE88}" type="presOf" srcId="{A85ABA29-0386-4993-A709-91A84306C481}" destId="{D4B33580-1C63-4914-80BB-6BA2C8AF426F}" srcOrd="0" destOrd="0" presId="urn:microsoft.com/office/officeart/2005/8/layout/vList2"/>
    <dgm:cxn modelId="{8591AC45-D5EA-4961-9890-1A1194B00ACB}" type="presParOf" srcId="{F9FD17EA-AC69-4659-891F-4A289405FE2F}" destId="{C0576D60-125C-442D-8D2C-E2DF23C63305}" srcOrd="0" destOrd="0" presId="urn:microsoft.com/office/officeart/2005/8/layout/vList2"/>
    <dgm:cxn modelId="{169A9D79-3F1E-4232-BC1B-096491644EC2}" type="presParOf" srcId="{F9FD17EA-AC69-4659-891F-4A289405FE2F}" destId="{AE2E2AD5-2F88-4A60-9DCD-1B776FCC9850}" srcOrd="1" destOrd="0" presId="urn:microsoft.com/office/officeart/2005/8/layout/vList2"/>
    <dgm:cxn modelId="{3F8846E0-F925-405F-94C4-7FAC41AC4B89}" type="presParOf" srcId="{F9FD17EA-AC69-4659-891F-4A289405FE2F}" destId="{D4B33580-1C63-4914-80BB-6BA2C8AF426F}" srcOrd="2" destOrd="0" presId="urn:microsoft.com/office/officeart/2005/8/layout/vList2"/>
    <dgm:cxn modelId="{0EA474F0-A9FC-4A01-A2D4-5DABEFF56091}" type="presParOf" srcId="{F9FD17EA-AC69-4659-891F-4A289405FE2F}" destId="{1A4A7DFB-7F6F-4999-9E83-5159F0786A17}" srcOrd="3" destOrd="0" presId="urn:microsoft.com/office/officeart/2005/8/layout/vList2"/>
    <dgm:cxn modelId="{9391781A-C54D-4B7B-850A-D6DB8FF87D0C}" type="presParOf" srcId="{F9FD17EA-AC69-4659-891F-4A289405FE2F}" destId="{0B442266-82C4-43E4-8695-8D8D40CE1179}" srcOrd="4" destOrd="0" presId="urn:microsoft.com/office/officeart/2005/8/layout/vList2"/>
    <dgm:cxn modelId="{3FC02111-369E-4195-9C6E-11F782D55E11}" type="presParOf" srcId="{F9FD17EA-AC69-4659-891F-4A289405FE2F}" destId="{850369BA-A41F-4FC1-B602-AE3842EC90BB}" srcOrd="5" destOrd="0" presId="urn:microsoft.com/office/officeart/2005/8/layout/vList2"/>
    <dgm:cxn modelId="{21C98EF3-5491-4B9E-A53C-D1DA819C67E5}" type="presParOf" srcId="{F9FD17EA-AC69-4659-891F-4A289405FE2F}" destId="{17A765AD-A43D-45B0-B723-D89446EA0B57}" srcOrd="6" destOrd="0" presId="urn:microsoft.com/office/officeart/2005/8/layout/vList2"/>
    <dgm:cxn modelId="{257002E3-248B-4D22-8085-82FE889980A7}" type="presParOf" srcId="{F9FD17EA-AC69-4659-891F-4A289405FE2F}" destId="{B37C7BD7-8093-4B74-BF7A-82611DE3A98F}" srcOrd="7" destOrd="0" presId="urn:microsoft.com/office/officeart/2005/8/layout/vList2"/>
    <dgm:cxn modelId="{17049C2E-CC44-4DFF-8B76-BA2D2F546CD4}" type="presParOf" srcId="{F9FD17EA-AC69-4659-891F-4A289405FE2F}" destId="{8820B1D3-4AC4-44A2-B376-B0A2205F004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915B86-8DC7-47A3-B5AC-7392CC56A38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D3A50-756C-402E-883C-611652CD4589}">
      <dgm:prSet phldrT="[Text]"/>
      <dgm:spPr/>
      <dgm:t>
        <a:bodyPr/>
        <a:lstStyle/>
        <a:p>
          <a:r>
            <a:rPr lang="en-US" altLang="en-US" dirty="0" err="1" smtClean="0">
              <a:latin typeface="+mn-lt"/>
            </a:rPr>
            <a:t>Dấu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ngoặc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đơn</a:t>
          </a:r>
          <a:r>
            <a:rPr lang="en-US" altLang="en-US" dirty="0" smtClean="0">
              <a:latin typeface="+mn-lt"/>
            </a:rPr>
            <a:t> ( ) </a:t>
          </a:r>
          <a:r>
            <a:rPr lang="en-US" altLang="en-US" dirty="0" err="1" smtClean="0">
              <a:latin typeface="+mn-lt"/>
            </a:rPr>
            <a:t>có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độ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ưu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tiên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cao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nhất</a:t>
          </a:r>
          <a:endParaRPr lang="en-US" dirty="0">
            <a:latin typeface="+mn-lt"/>
          </a:endParaRPr>
        </a:p>
      </dgm:t>
    </dgm:pt>
    <dgm:pt modelId="{C79CF5DB-3385-4AAC-B2E0-2ED09D4655B5}" type="parTrans" cxnId="{B6AF25D9-9CD4-4938-834C-9DA6FA592449}">
      <dgm:prSet/>
      <dgm:spPr/>
      <dgm:t>
        <a:bodyPr/>
        <a:lstStyle/>
        <a:p>
          <a:endParaRPr lang="en-US"/>
        </a:p>
      </dgm:t>
    </dgm:pt>
    <dgm:pt modelId="{CD7FC451-B6DD-4CAA-ABAB-06EFEA2B6A6A}" type="sibTrans" cxnId="{B6AF25D9-9CD4-4938-834C-9DA6FA592449}">
      <dgm:prSet/>
      <dgm:spPr/>
      <dgm:t>
        <a:bodyPr/>
        <a:lstStyle/>
        <a:p>
          <a:endParaRPr lang="en-US"/>
        </a:p>
      </dgm:t>
    </dgm:pt>
    <dgm:pt modelId="{66B303DF-FBF0-4E0A-9DF5-0067950E0A5A}">
      <dgm:prSet phldrT="[Text]"/>
      <dgm:spPr/>
      <dgm:t>
        <a:bodyPr/>
        <a:lstStyle/>
        <a:p>
          <a:r>
            <a:rPr lang="en-US" altLang="en-US" dirty="0" smtClean="0">
              <a:latin typeface="+mn-lt"/>
            </a:rPr>
            <a:t>Độ </a:t>
          </a:r>
          <a:r>
            <a:rPr lang="en-US" altLang="en-US" dirty="0" err="1" smtClean="0">
              <a:latin typeface="+mn-lt"/>
            </a:rPr>
            <a:t>ưu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tiên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của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các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toán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tử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có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thể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được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thay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đổi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bởi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dấu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ngoặc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đơn</a:t>
          </a:r>
          <a:endParaRPr lang="en-US" dirty="0">
            <a:latin typeface="+mn-lt"/>
          </a:endParaRPr>
        </a:p>
      </dgm:t>
    </dgm:pt>
    <dgm:pt modelId="{5C89DA2B-BC0A-48C8-9C7A-9EECA00EF41C}" type="parTrans" cxnId="{E80DE948-75E0-42E3-9DA5-A30E43E68BDD}">
      <dgm:prSet/>
      <dgm:spPr/>
      <dgm:t>
        <a:bodyPr/>
        <a:lstStyle/>
        <a:p>
          <a:endParaRPr lang="en-US"/>
        </a:p>
      </dgm:t>
    </dgm:pt>
    <dgm:pt modelId="{66E33F1D-12F0-465A-8C86-C222C1090B7A}" type="sibTrans" cxnId="{E80DE948-75E0-42E3-9DA5-A30E43E68BDD}">
      <dgm:prSet/>
      <dgm:spPr/>
      <dgm:t>
        <a:bodyPr/>
        <a:lstStyle/>
        <a:p>
          <a:endParaRPr lang="en-US"/>
        </a:p>
      </dgm:t>
    </dgm:pt>
    <dgm:pt modelId="{C86216E7-9249-4056-AF01-2E95DABE9825}">
      <dgm:prSet phldrT="[Text]"/>
      <dgm:spPr/>
      <dgm:t>
        <a:bodyPr/>
        <a:lstStyle/>
        <a:p>
          <a:r>
            <a:rPr lang="en-US" altLang="en-US" dirty="0" smtClean="0">
              <a:latin typeface="+mn-lt"/>
            </a:rPr>
            <a:t>Khi </a:t>
          </a:r>
          <a:r>
            <a:rPr lang="en-US" altLang="en-US" dirty="0" err="1" smtClean="0">
              <a:latin typeface="+mn-lt"/>
            </a:rPr>
            <a:t>các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cặp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ngoặc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đơn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lồng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nhau</a:t>
          </a:r>
          <a:r>
            <a:rPr lang="en-US" altLang="en-US" dirty="0" smtClean="0">
              <a:latin typeface="+mn-lt"/>
            </a:rPr>
            <a:t> ( ( ( ) ) ), </a:t>
          </a:r>
          <a:r>
            <a:rPr lang="en-US" altLang="en-US" dirty="0" err="1" smtClean="0">
              <a:latin typeface="+mn-lt"/>
            </a:rPr>
            <a:t>cặp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ngoặc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đơn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trong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cùng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nhất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sẽ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được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thực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thi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trước</a:t>
          </a:r>
          <a:endParaRPr lang="en-US" dirty="0">
            <a:latin typeface="+mn-lt"/>
          </a:endParaRPr>
        </a:p>
      </dgm:t>
    </dgm:pt>
    <dgm:pt modelId="{9ECDE128-0D81-4BEC-85FA-2D28F0183994}" type="parTrans" cxnId="{AF8BE050-F427-4A08-B84F-EB85EBB6891E}">
      <dgm:prSet/>
      <dgm:spPr/>
      <dgm:t>
        <a:bodyPr/>
        <a:lstStyle/>
        <a:p>
          <a:endParaRPr lang="en-US"/>
        </a:p>
      </dgm:t>
    </dgm:pt>
    <dgm:pt modelId="{FDE043AE-10D7-44DF-B278-1E5D00DD9418}" type="sibTrans" cxnId="{AF8BE050-F427-4A08-B84F-EB85EBB6891E}">
      <dgm:prSet/>
      <dgm:spPr/>
      <dgm:t>
        <a:bodyPr/>
        <a:lstStyle/>
        <a:p>
          <a:endParaRPr lang="en-US"/>
        </a:p>
      </dgm:t>
    </dgm:pt>
    <dgm:pt modelId="{8A91B905-FE43-42EA-A801-F3689AF5CCAA}">
      <dgm:prSet/>
      <dgm:spPr/>
      <dgm:t>
        <a:bodyPr/>
        <a:lstStyle/>
        <a:p>
          <a:r>
            <a:rPr lang="en-US" altLang="en-US" dirty="0" smtClean="0">
              <a:latin typeface="+mn-lt"/>
            </a:rPr>
            <a:t>Toán </a:t>
          </a:r>
          <a:r>
            <a:rPr lang="en-US" altLang="en-US" dirty="0" err="1" smtClean="0">
              <a:latin typeface="+mn-lt"/>
            </a:rPr>
            <a:t>tử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có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độ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ưu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tiên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thấp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hơn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nếu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đặt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trong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dấu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ngoặc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đơn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sẽ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được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thực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thi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trước</a:t>
          </a:r>
          <a:endParaRPr lang="en-US" dirty="0">
            <a:latin typeface="+mn-lt"/>
          </a:endParaRPr>
        </a:p>
      </dgm:t>
    </dgm:pt>
    <dgm:pt modelId="{448DB335-A017-4EFE-9802-ADBFB5B47B5E}" type="parTrans" cxnId="{CF8183F2-2DDA-4FB9-88C6-6023EEF920F7}">
      <dgm:prSet/>
      <dgm:spPr/>
      <dgm:t>
        <a:bodyPr/>
        <a:lstStyle/>
        <a:p>
          <a:endParaRPr lang="en-US"/>
        </a:p>
      </dgm:t>
    </dgm:pt>
    <dgm:pt modelId="{695DB33C-1E69-4221-B610-6E44717A206C}" type="sibTrans" cxnId="{CF8183F2-2DDA-4FB9-88C6-6023EEF920F7}">
      <dgm:prSet/>
      <dgm:spPr/>
      <dgm:t>
        <a:bodyPr/>
        <a:lstStyle/>
        <a:p>
          <a:endParaRPr lang="en-US"/>
        </a:p>
      </dgm:t>
    </dgm:pt>
    <dgm:pt modelId="{38E33692-E346-406B-9DC7-411821BFC6C4}">
      <dgm:prSet/>
      <dgm:spPr/>
      <dgm:t>
        <a:bodyPr/>
        <a:lstStyle/>
        <a:p>
          <a:r>
            <a:rPr lang="en-US" altLang="en-US" dirty="0" err="1" smtClean="0">
              <a:latin typeface="+mn-lt"/>
            </a:rPr>
            <a:t>Nếu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trong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biểu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thức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có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nhiều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cặp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ngoặc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đơn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thì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việc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thực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thi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sẽ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theo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thứ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tự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từ</a:t>
          </a:r>
          <a:r>
            <a:rPr lang="en-US" altLang="en-US" dirty="0" smtClean="0">
              <a:latin typeface="+mn-lt"/>
            </a:rPr>
            <a:t> </a:t>
          </a:r>
          <a:r>
            <a:rPr lang="en-US" altLang="en-US" dirty="0" err="1" smtClean="0">
              <a:latin typeface="+mn-lt"/>
            </a:rPr>
            <a:t>trái</a:t>
          </a:r>
          <a:r>
            <a:rPr lang="en-US" altLang="en-US" dirty="0" smtClean="0">
              <a:latin typeface="+mn-lt"/>
            </a:rPr>
            <a:t> sang </a:t>
          </a:r>
          <a:r>
            <a:rPr lang="en-US" altLang="en-US" dirty="0" err="1" smtClean="0">
              <a:latin typeface="+mn-lt"/>
            </a:rPr>
            <a:t>phải</a:t>
          </a:r>
          <a:endParaRPr lang="en-US" dirty="0">
            <a:latin typeface="+mn-lt"/>
          </a:endParaRPr>
        </a:p>
      </dgm:t>
    </dgm:pt>
    <dgm:pt modelId="{9F8318EB-167A-436F-ACE7-5A09BB66C9DF}" type="parTrans" cxnId="{8680CD9B-64F7-4C3D-9D9E-AED65463B183}">
      <dgm:prSet/>
      <dgm:spPr/>
      <dgm:t>
        <a:bodyPr/>
        <a:lstStyle/>
        <a:p>
          <a:endParaRPr lang="en-US"/>
        </a:p>
      </dgm:t>
    </dgm:pt>
    <dgm:pt modelId="{B7978649-BE2A-415A-AA33-514B06D85FE4}" type="sibTrans" cxnId="{8680CD9B-64F7-4C3D-9D9E-AED65463B183}">
      <dgm:prSet/>
      <dgm:spPr/>
      <dgm:t>
        <a:bodyPr/>
        <a:lstStyle/>
        <a:p>
          <a:endParaRPr lang="en-US"/>
        </a:p>
      </dgm:t>
    </dgm:pt>
    <dgm:pt modelId="{4C727BBF-AA03-4EB9-A198-174CBF24EAF3}" type="pres">
      <dgm:prSet presAssocID="{C3915B86-8DC7-47A3-B5AC-7392CC56A3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7AA2F3-1479-40C0-A4B4-F8C460294609}" type="pres">
      <dgm:prSet presAssocID="{342D3A50-756C-402E-883C-611652CD4589}" presName="composite" presStyleCnt="0"/>
      <dgm:spPr/>
    </dgm:pt>
    <dgm:pt modelId="{39F77BC8-6762-498F-B099-A06B73660354}" type="pres">
      <dgm:prSet presAssocID="{342D3A50-756C-402E-883C-611652CD4589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6067A-2873-41AA-9708-61C349FD6910}" type="pres">
      <dgm:prSet presAssocID="{342D3A50-756C-402E-883C-611652CD4589}" presName="rect2" presStyleLbl="fgImgPlace1" presStyleIdx="0" presStyleCnt="5"/>
      <dgm:spPr>
        <a:solidFill>
          <a:schemeClr val="accent5">
            <a:lumMod val="60000"/>
            <a:lumOff val="40000"/>
          </a:schemeClr>
        </a:solidFill>
      </dgm:spPr>
    </dgm:pt>
    <dgm:pt modelId="{4FCF7105-7825-4288-B0A1-A9F427EAE5DE}" type="pres">
      <dgm:prSet presAssocID="{CD7FC451-B6DD-4CAA-ABAB-06EFEA2B6A6A}" presName="sibTrans" presStyleCnt="0"/>
      <dgm:spPr/>
    </dgm:pt>
    <dgm:pt modelId="{C1E48BA8-2E43-4BE2-9253-724956D2FBD0}" type="pres">
      <dgm:prSet presAssocID="{66B303DF-FBF0-4E0A-9DF5-0067950E0A5A}" presName="composite" presStyleCnt="0"/>
      <dgm:spPr/>
    </dgm:pt>
    <dgm:pt modelId="{DD63B83B-D8E9-404D-AB6A-3FC9107D32BB}" type="pres">
      <dgm:prSet presAssocID="{66B303DF-FBF0-4E0A-9DF5-0067950E0A5A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3DE9D-A7AE-4BA3-B6CC-9708694ABD65}" type="pres">
      <dgm:prSet presAssocID="{66B303DF-FBF0-4E0A-9DF5-0067950E0A5A}" presName="rect2" presStyleLbl="fgImgPlace1" presStyleIdx="1" presStyleCnt="5"/>
      <dgm:spPr>
        <a:solidFill>
          <a:schemeClr val="accent4">
            <a:lumMod val="60000"/>
            <a:lumOff val="40000"/>
          </a:schemeClr>
        </a:solidFill>
      </dgm:spPr>
    </dgm:pt>
    <dgm:pt modelId="{92042309-0BDD-4E4F-A637-A951AB2CA206}" type="pres">
      <dgm:prSet presAssocID="{66E33F1D-12F0-465A-8C86-C222C1090B7A}" presName="sibTrans" presStyleCnt="0"/>
      <dgm:spPr/>
    </dgm:pt>
    <dgm:pt modelId="{544BFA68-1733-4FAB-AC1C-D4934EE4905A}" type="pres">
      <dgm:prSet presAssocID="{8A91B905-FE43-42EA-A801-F3689AF5CCAA}" presName="composite" presStyleCnt="0"/>
      <dgm:spPr/>
    </dgm:pt>
    <dgm:pt modelId="{6DB25EB7-5A79-4CD6-B296-BA8C46ED9BB0}" type="pres">
      <dgm:prSet presAssocID="{8A91B905-FE43-42EA-A801-F3689AF5CCAA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F02B3-1DE8-4F3D-8714-3DC6D1C96FA8}" type="pres">
      <dgm:prSet presAssocID="{8A91B905-FE43-42EA-A801-F3689AF5CCAA}" presName="rect2" presStyleLbl="fgImgPlace1" presStyleIdx="2" presStyleCnt="5"/>
      <dgm:spPr>
        <a:solidFill>
          <a:schemeClr val="accent3">
            <a:lumMod val="60000"/>
            <a:lumOff val="40000"/>
          </a:schemeClr>
        </a:solidFill>
      </dgm:spPr>
    </dgm:pt>
    <dgm:pt modelId="{87BEF803-9F81-41A4-9271-CE2687202BAE}" type="pres">
      <dgm:prSet presAssocID="{695DB33C-1E69-4221-B610-6E44717A206C}" presName="sibTrans" presStyleCnt="0"/>
      <dgm:spPr/>
    </dgm:pt>
    <dgm:pt modelId="{54C6F962-8A96-4BC1-95DE-920D911EAC75}" type="pres">
      <dgm:prSet presAssocID="{C86216E7-9249-4056-AF01-2E95DABE9825}" presName="composite" presStyleCnt="0"/>
      <dgm:spPr/>
    </dgm:pt>
    <dgm:pt modelId="{DB1EBF41-5439-491D-B96A-243C51809B60}" type="pres">
      <dgm:prSet presAssocID="{C86216E7-9249-4056-AF01-2E95DABE9825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12D61-BF70-4966-8C2F-38460B7EB80C}" type="pres">
      <dgm:prSet presAssocID="{C86216E7-9249-4056-AF01-2E95DABE9825}" presName="rect2" presStyleLbl="fgImgPlace1" presStyleIdx="3" presStyleCnt="5"/>
      <dgm:spPr>
        <a:solidFill>
          <a:schemeClr val="accent2">
            <a:lumMod val="60000"/>
            <a:lumOff val="40000"/>
          </a:schemeClr>
        </a:solidFill>
      </dgm:spPr>
    </dgm:pt>
    <dgm:pt modelId="{4F179C71-35AA-4EFD-8C4E-1EDC0BE9DAAB}" type="pres">
      <dgm:prSet presAssocID="{FDE043AE-10D7-44DF-B278-1E5D00DD9418}" presName="sibTrans" presStyleCnt="0"/>
      <dgm:spPr/>
    </dgm:pt>
    <dgm:pt modelId="{F3CF921A-8683-453D-87F4-F7DFA956BFA7}" type="pres">
      <dgm:prSet presAssocID="{38E33692-E346-406B-9DC7-411821BFC6C4}" presName="composite" presStyleCnt="0"/>
      <dgm:spPr/>
    </dgm:pt>
    <dgm:pt modelId="{00ED0DBF-EF51-41D8-B706-99A39C50B9BB}" type="pres">
      <dgm:prSet presAssocID="{38E33692-E346-406B-9DC7-411821BFC6C4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D77B7-9F08-4FBD-A367-E437AACBEDC4}" type="pres">
      <dgm:prSet presAssocID="{38E33692-E346-406B-9DC7-411821BFC6C4}" presName="rect2" presStyleLbl="fgImgPlace1" presStyleIdx="4" presStyleCnt="5"/>
      <dgm:spPr>
        <a:solidFill>
          <a:schemeClr val="accent1">
            <a:lumMod val="60000"/>
            <a:lumOff val="40000"/>
          </a:schemeClr>
        </a:solidFill>
      </dgm:spPr>
    </dgm:pt>
  </dgm:ptLst>
  <dgm:cxnLst>
    <dgm:cxn modelId="{B9955AA1-DDD2-4D56-BEA9-C9B892AB5505}" type="presOf" srcId="{C86216E7-9249-4056-AF01-2E95DABE9825}" destId="{DB1EBF41-5439-491D-B96A-243C51809B60}" srcOrd="0" destOrd="0" presId="urn:microsoft.com/office/officeart/2008/layout/PictureStrips"/>
    <dgm:cxn modelId="{E10CADCE-42F0-44C5-92A6-CFF8EE3AACA6}" type="presOf" srcId="{342D3A50-756C-402E-883C-611652CD4589}" destId="{39F77BC8-6762-498F-B099-A06B73660354}" srcOrd="0" destOrd="0" presId="urn:microsoft.com/office/officeart/2008/layout/PictureStrips"/>
    <dgm:cxn modelId="{CF8183F2-2DDA-4FB9-88C6-6023EEF920F7}" srcId="{C3915B86-8DC7-47A3-B5AC-7392CC56A389}" destId="{8A91B905-FE43-42EA-A801-F3689AF5CCAA}" srcOrd="2" destOrd="0" parTransId="{448DB335-A017-4EFE-9802-ADBFB5B47B5E}" sibTransId="{695DB33C-1E69-4221-B610-6E44717A206C}"/>
    <dgm:cxn modelId="{8680CD9B-64F7-4C3D-9D9E-AED65463B183}" srcId="{C3915B86-8DC7-47A3-B5AC-7392CC56A389}" destId="{38E33692-E346-406B-9DC7-411821BFC6C4}" srcOrd="4" destOrd="0" parTransId="{9F8318EB-167A-436F-ACE7-5A09BB66C9DF}" sibTransId="{B7978649-BE2A-415A-AA33-514B06D85FE4}"/>
    <dgm:cxn modelId="{B4473C52-55A6-4B2D-9D7B-956B112D748D}" type="presOf" srcId="{C3915B86-8DC7-47A3-B5AC-7392CC56A389}" destId="{4C727BBF-AA03-4EB9-A198-174CBF24EAF3}" srcOrd="0" destOrd="0" presId="urn:microsoft.com/office/officeart/2008/layout/PictureStrips"/>
    <dgm:cxn modelId="{72D5027A-2692-49F0-B280-4B19A4DE3C12}" type="presOf" srcId="{8A91B905-FE43-42EA-A801-F3689AF5CCAA}" destId="{6DB25EB7-5A79-4CD6-B296-BA8C46ED9BB0}" srcOrd="0" destOrd="0" presId="urn:microsoft.com/office/officeart/2008/layout/PictureStrips"/>
    <dgm:cxn modelId="{0D8B24C3-06B8-4423-B46B-9E4A03436EC0}" type="presOf" srcId="{38E33692-E346-406B-9DC7-411821BFC6C4}" destId="{00ED0DBF-EF51-41D8-B706-99A39C50B9BB}" srcOrd="0" destOrd="0" presId="urn:microsoft.com/office/officeart/2008/layout/PictureStrips"/>
    <dgm:cxn modelId="{EA03434F-BF72-41BA-A3D6-3B8D7F3277AD}" type="presOf" srcId="{66B303DF-FBF0-4E0A-9DF5-0067950E0A5A}" destId="{DD63B83B-D8E9-404D-AB6A-3FC9107D32BB}" srcOrd="0" destOrd="0" presId="urn:microsoft.com/office/officeart/2008/layout/PictureStrips"/>
    <dgm:cxn modelId="{B6AF25D9-9CD4-4938-834C-9DA6FA592449}" srcId="{C3915B86-8DC7-47A3-B5AC-7392CC56A389}" destId="{342D3A50-756C-402E-883C-611652CD4589}" srcOrd="0" destOrd="0" parTransId="{C79CF5DB-3385-4AAC-B2E0-2ED09D4655B5}" sibTransId="{CD7FC451-B6DD-4CAA-ABAB-06EFEA2B6A6A}"/>
    <dgm:cxn modelId="{AF8BE050-F427-4A08-B84F-EB85EBB6891E}" srcId="{C3915B86-8DC7-47A3-B5AC-7392CC56A389}" destId="{C86216E7-9249-4056-AF01-2E95DABE9825}" srcOrd="3" destOrd="0" parTransId="{9ECDE128-0D81-4BEC-85FA-2D28F0183994}" sibTransId="{FDE043AE-10D7-44DF-B278-1E5D00DD9418}"/>
    <dgm:cxn modelId="{E80DE948-75E0-42E3-9DA5-A30E43E68BDD}" srcId="{C3915B86-8DC7-47A3-B5AC-7392CC56A389}" destId="{66B303DF-FBF0-4E0A-9DF5-0067950E0A5A}" srcOrd="1" destOrd="0" parTransId="{5C89DA2B-BC0A-48C8-9C7A-9EECA00EF41C}" sibTransId="{66E33F1D-12F0-465A-8C86-C222C1090B7A}"/>
    <dgm:cxn modelId="{4E6FB022-B944-4F5E-925B-900BC76E5CBE}" type="presParOf" srcId="{4C727BBF-AA03-4EB9-A198-174CBF24EAF3}" destId="{877AA2F3-1479-40C0-A4B4-F8C460294609}" srcOrd="0" destOrd="0" presId="urn:microsoft.com/office/officeart/2008/layout/PictureStrips"/>
    <dgm:cxn modelId="{2B240929-EC94-44F1-82D6-207D5DC9371B}" type="presParOf" srcId="{877AA2F3-1479-40C0-A4B4-F8C460294609}" destId="{39F77BC8-6762-498F-B099-A06B73660354}" srcOrd="0" destOrd="0" presId="urn:microsoft.com/office/officeart/2008/layout/PictureStrips"/>
    <dgm:cxn modelId="{68CA7DB8-E3AE-4F3A-B593-D5CD895688BA}" type="presParOf" srcId="{877AA2F3-1479-40C0-A4B4-F8C460294609}" destId="{DDE6067A-2873-41AA-9708-61C349FD6910}" srcOrd="1" destOrd="0" presId="urn:microsoft.com/office/officeart/2008/layout/PictureStrips"/>
    <dgm:cxn modelId="{5FBE9AE4-1B8C-4F20-BF5E-2277726489A6}" type="presParOf" srcId="{4C727BBF-AA03-4EB9-A198-174CBF24EAF3}" destId="{4FCF7105-7825-4288-B0A1-A9F427EAE5DE}" srcOrd="1" destOrd="0" presId="urn:microsoft.com/office/officeart/2008/layout/PictureStrips"/>
    <dgm:cxn modelId="{E7D8FDB7-0925-4638-BF2E-3CEAF3539B2F}" type="presParOf" srcId="{4C727BBF-AA03-4EB9-A198-174CBF24EAF3}" destId="{C1E48BA8-2E43-4BE2-9253-724956D2FBD0}" srcOrd="2" destOrd="0" presId="urn:microsoft.com/office/officeart/2008/layout/PictureStrips"/>
    <dgm:cxn modelId="{6336B565-5AE9-48E4-BB84-ED135AAF92B0}" type="presParOf" srcId="{C1E48BA8-2E43-4BE2-9253-724956D2FBD0}" destId="{DD63B83B-D8E9-404D-AB6A-3FC9107D32BB}" srcOrd="0" destOrd="0" presId="urn:microsoft.com/office/officeart/2008/layout/PictureStrips"/>
    <dgm:cxn modelId="{5DB4C247-B4E9-4F6C-AB40-D3619B102559}" type="presParOf" srcId="{C1E48BA8-2E43-4BE2-9253-724956D2FBD0}" destId="{FC03DE9D-A7AE-4BA3-B6CC-9708694ABD65}" srcOrd="1" destOrd="0" presId="urn:microsoft.com/office/officeart/2008/layout/PictureStrips"/>
    <dgm:cxn modelId="{9257354F-7AD0-423C-B81E-9105AFF20943}" type="presParOf" srcId="{4C727BBF-AA03-4EB9-A198-174CBF24EAF3}" destId="{92042309-0BDD-4E4F-A637-A951AB2CA206}" srcOrd="3" destOrd="0" presId="urn:microsoft.com/office/officeart/2008/layout/PictureStrips"/>
    <dgm:cxn modelId="{066433D2-02DF-41BE-B49D-B17165306004}" type="presParOf" srcId="{4C727BBF-AA03-4EB9-A198-174CBF24EAF3}" destId="{544BFA68-1733-4FAB-AC1C-D4934EE4905A}" srcOrd="4" destOrd="0" presId="urn:microsoft.com/office/officeart/2008/layout/PictureStrips"/>
    <dgm:cxn modelId="{6DC166D4-BE6B-4A42-9F05-DFC63384777B}" type="presParOf" srcId="{544BFA68-1733-4FAB-AC1C-D4934EE4905A}" destId="{6DB25EB7-5A79-4CD6-B296-BA8C46ED9BB0}" srcOrd="0" destOrd="0" presId="urn:microsoft.com/office/officeart/2008/layout/PictureStrips"/>
    <dgm:cxn modelId="{60E1B242-A716-45CB-A828-8E96292196EA}" type="presParOf" srcId="{544BFA68-1733-4FAB-AC1C-D4934EE4905A}" destId="{788F02B3-1DE8-4F3D-8714-3DC6D1C96FA8}" srcOrd="1" destOrd="0" presId="urn:microsoft.com/office/officeart/2008/layout/PictureStrips"/>
    <dgm:cxn modelId="{FAD46F5B-F49F-4307-9A1F-97438FD9F3F3}" type="presParOf" srcId="{4C727BBF-AA03-4EB9-A198-174CBF24EAF3}" destId="{87BEF803-9F81-41A4-9271-CE2687202BAE}" srcOrd="5" destOrd="0" presId="urn:microsoft.com/office/officeart/2008/layout/PictureStrips"/>
    <dgm:cxn modelId="{FE268D67-A224-47AB-8596-48B2F6815703}" type="presParOf" srcId="{4C727BBF-AA03-4EB9-A198-174CBF24EAF3}" destId="{54C6F962-8A96-4BC1-95DE-920D911EAC75}" srcOrd="6" destOrd="0" presId="urn:microsoft.com/office/officeart/2008/layout/PictureStrips"/>
    <dgm:cxn modelId="{1D853CD0-92B8-4503-8F6B-4DA2786DE2AC}" type="presParOf" srcId="{54C6F962-8A96-4BC1-95DE-920D911EAC75}" destId="{DB1EBF41-5439-491D-B96A-243C51809B60}" srcOrd="0" destOrd="0" presId="urn:microsoft.com/office/officeart/2008/layout/PictureStrips"/>
    <dgm:cxn modelId="{30808436-28CD-41A5-8C08-7A6399D89F9E}" type="presParOf" srcId="{54C6F962-8A96-4BC1-95DE-920D911EAC75}" destId="{C0E12D61-BF70-4966-8C2F-38460B7EB80C}" srcOrd="1" destOrd="0" presId="urn:microsoft.com/office/officeart/2008/layout/PictureStrips"/>
    <dgm:cxn modelId="{08862494-9C22-4631-99B7-AE8DE0E87AA8}" type="presParOf" srcId="{4C727BBF-AA03-4EB9-A198-174CBF24EAF3}" destId="{4F179C71-35AA-4EFD-8C4E-1EDC0BE9DAAB}" srcOrd="7" destOrd="0" presId="urn:microsoft.com/office/officeart/2008/layout/PictureStrips"/>
    <dgm:cxn modelId="{819E2C38-C20E-47B0-9C09-C37AA62DD8B3}" type="presParOf" srcId="{4C727BBF-AA03-4EB9-A198-174CBF24EAF3}" destId="{F3CF921A-8683-453D-87F4-F7DFA956BFA7}" srcOrd="8" destOrd="0" presId="urn:microsoft.com/office/officeart/2008/layout/PictureStrips"/>
    <dgm:cxn modelId="{F905CF7C-6D85-4113-A5E0-5040C7D097FB}" type="presParOf" srcId="{F3CF921A-8683-453D-87F4-F7DFA956BFA7}" destId="{00ED0DBF-EF51-41D8-B706-99A39C50B9BB}" srcOrd="0" destOrd="0" presId="urn:microsoft.com/office/officeart/2008/layout/PictureStrips"/>
    <dgm:cxn modelId="{8261FAF5-A4B8-4293-B92B-722BFB54448F}" type="presParOf" srcId="{F3CF921A-8683-453D-87F4-F7DFA956BFA7}" destId="{339D77B7-9F08-4FBD-A367-E437AACBEDC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6B57C-3C6A-4792-9EF4-07B340441093}">
      <dsp:nvSpPr>
        <dsp:cNvPr id="0" name=""/>
        <dsp:cNvSpPr/>
      </dsp:nvSpPr>
      <dsp:spPr>
        <a:xfrm>
          <a:off x="0" y="72659"/>
          <a:ext cx="9387839" cy="11027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0" i="0" kern="1200" dirty="0" err="1" smtClean="0"/>
            <a:t>Toán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tử</a:t>
          </a:r>
          <a:r>
            <a:rPr lang="en-GB" sz="2900" b="0" i="0" kern="1200" dirty="0" smtClean="0"/>
            <a:t>, </a:t>
          </a:r>
          <a:r>
            <a:rPr lang="en-GB" sz="2900" b="0" i="0" kern="1200" dirty="0" err="1" smtClean="0"/>
            <a:t>các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loại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toán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tử</a:t>
          </a:r>
          <a:endParaRPr lang="en-US" sz="2900" kern="1200" dirty="0"/>
        </a:p>
      </dsp:txBody>
      <dsp:txXfrm>
        <a:off x="53831" y="126490"/>
        <a:ext cx="9280177" cy="995063"/>
      </dsp:txXfrm>
    </dsp:sp>
    <dsp:sp modelId="{E1981A67-2AA1-470C-A53F-4F6E3DCBD2F1}">
      <dsp:nvSpPr>
        <dsp:cNvPr id="0" name=""/>
        <dsp:cNvSpPr/>
      </dsp:nvSpPr>
      <dsp:spPr>
        <a:xfrm>
          <a:off x="0" y="1258905"/>
          <a:ext cx="9387839" cy="11027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b="0" i="0" kern="1200" dirty="0" err="1" smtClean="0"/>
            <a:t>Toán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tử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quan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hệ</a:t>
          </a:r>
          <a:r>
            <a:rPr lang="en-GB" sz="2900" b="0" i="0" kern="1200" dirty="0" smtClean="0"/>
            <a:t> </a:t>
          </a:r>
          <a:r>
            <a:rPr lang="en-GB" sz="2900" b="0" i="0" kern="1200" dirty="0" err="1" smtClean="0"/>
            <a:t>và</a:t>
          </a:r>
          <a:r>
            <a:rPr lang="en-GB" sz="2900" b="0" i="0" kern="1200" dirty="0" smtClean="0"/>
            <a:t> logic (</a:t>
          </a:r>
          <a:r>
            <a:rPr lang="en-GB" sz="2900" b="0" i="0" kern="1200" dirty="0" err="1" smtClean="0"/>
            <a:t>Relatinal</a:t>
          </a:r>
          <a:r>
            <a:rPr lang="en-GB" sz="2900" b="0" i="0" kern="1200" dirty="0" smtClean="0"/>
            <a:t> and Logical Operators)</a:t>
          </a:r>
          <a:endParaRPr lang="en-US" sz="2900" kern="1200" dirty="0"/>
        </a:p>
      </dsp:txBody>
      <dsp:txXfrm>
        <a:off x="53831" y="1312736"/>
        <a:ext cx="9280177" cy="995063"/>
      </dsp:txXfrm>
    </dsp:sp>
    <dsp:sp modelId="{7C5B6F09-028B-4CF6-8071-F857B361EC45}">
      <dsp:nvSpPr>
        <dsp:cNvPr id="0" name=""/>
        <dsp:cNvSpPr/>
      </dsp:nvSpPr>
      <dsp:spPr>
        <a:xfrm>
          <a:off x="0" y="2445150"/>
          <a:ext cx="9387839" cy="11027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Toán </a:t>
          </a:r>
          <a:r>
            <a:rPr lang="en-US" sz="2900" b="0" i="0" kern="1200" dirty="0" err="1" smtClean="0"/>
            <a:t>tử</a:t>
          </a:r>
          <a:r>
            <a:rPr lang="en-US" sz="2900" b="0" i="0" kern="1200" dirty="0" smtClean="0"/>
            <a:t> logic </a:t>
          </a:r>
          <a:r>
            <a:rPr lang="en-US" sz="2900" b="0" i="0" kern="1200" dirty="0" err="1" smtClean="0"/>
            <a:t>nhị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phân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và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biểu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thức</a:t>
          </a:r>
          <a:r>
            <a:rPr lang="en-US" sz="2900" b="0" i="0" kern="1200" dirty="0" smtClean="0"/>
            <a:t> (Bitwise Logical Operators and Expression)</a:t>
          </a:r>
          <a:endParaRPr lang="en-US" sz="2900" kern="1200" dirty="0"/>
        </a:p>
      </dsp:txBody>
      <dsp:txXfrm>
        <a:off x="53831" y="2498981"/>
        <a:ext cx="9280177" cy="995063"/>
      </dsp:txXfrm>
    </dsp:sp>
    <dsp:sp modelId="{86ADD8FE-5B65-4818-8701-0A9D68C471F0}">
      <dsp:nvSpPr>
        <dsp:cNvPr id="0" name=""/>
        <dsp:cNvSpPr/>
      </dsp:nvSpPr>
      <dsp:spPr>
        <a:xfrm>
          <a:off x="0" y="3631395"/>
          <a:ext cx="9387839" cy="11027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err="1" smtClean="0"/>
            <a:t>Khái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niệm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ép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kiểu</a:t>
          </a:r>
          <a:r>
            <a:rPr lang="en-US" sz="2900" b="0" i="0" kern="1200" dirty="0" smtClean="0"/>
            <a:t> (Cast)</a:t>
          </a:r>
          <a:endParaRPr lang="en-US" sz="2900" kern="1200" dirty="0"/>
        </a:p>
      </dsp:txBody>
      <dsp:txXfrm>
        <a:off x="53831" y="3685226"/>
        <a:ext cx="9280177" cy="995063"/>
      </dsp:txXfrm>
    </dsp:sp>
    <dsp:sp modelId="{89F7F255-1A8E-4E02-822B-103ED1DBB5FD}">
      <dsp:nvSpPr>
        <dsp:cNvPr id="0" name=""/>
        <dsp:cNvSpPr/>
      </dsp:nvSpPr>
      <dsp:spPr>
        <a:xfrm>
          <a:off x="0" y="4817640"/>
          <a:ext cx="9387839" cy="11027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Độ </a:t>
          </a:r>
          <a:r>
            <a:rPr lang="en-US" sz="2900" b="0" i="0" kern="1200" dirty="0" err="1" smtClean="0"/>
            <a:t>ưu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tiên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của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các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toán</a:t>
          </a:r>
          <a:r>
            <a:rPr lang="en-US" sz="2900" b="0" i="0" kern="1200" dirty="0" smtClean="0"/>
            <a:t> </a:t>
          </a:r>
          <a:r>
            <a:rPr lang="en-US" sz="2900" b="0" i="0" kern="1200" dirty="0" err="1" smtClean="0"/>
            <a:t>tử</a:t>
          </a:r>
          <a:endParaRPr lang="en-US" sz="2900" kern="1200" dirty="0"/>
        </a:p>
      </dsp:txBody>
      <dsp:txXfrm>
        <a:off x="53831" y="4871471"/>
        <a:ext cx="9280177" cy="995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5ECE8-28FC-4E8F-A02A-23F20A9022D1}">
      <dsp:nvSpPr>
        <dsp:cNvPr id="0" name=""/>
        <dsp:cNvSpPr/>
      </dsp:nvSpPr>
      <dsp:spPr>
        <a:xfrm>
          <a:off x="1697407" y="0"/>
          <a:ext cx="5993025" cy="5993025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7BC1DA8-2318-4895-8F4A-F3AE192B0AAE}">
      <dsp:nvSpPr>
        <dsp:cNvPr id="0" name=""/>
        <dsp:cNvSpPr/>
      </dsp:nvSpPr>
      <dsp:spPr>
        <a:xfrm>
          <a:off x="2046009" y="389546"/>
          <a:ext cx="2397210" cy="239721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Số học (Arithmetic)</a:t>
          </a:r>
          <a:endParaRPr lang="en-US" sz="2900" kern="1200"/>
        </a:p>
      </dsp:txBody>
      <dsp:txXfrm>
        <a:off x="2163031" y="506568"/>
        <a:ext cx="2163166" cy="2163166"/>
      </dsp:txXfrm>
    </dsp:sp>
    <dsp:sp modelId="{4AF8E735-0D09-4E27-A01F-1014A3FC4655}">
      <dsp:nvSpPr>
        <dsp:cNvPr id="0" name=""/>
        <dsp:cNvSpPr/>
      </dsp:nvSpPr>
      <dsp:spPr>
        <a:xfrm>
          <a:off x="4862731" y="389546"/>
          <a:ext cx="2397210" cy="2397210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Logic (Logical)</a:t>
          </a:r>
          <a:endParaRPr lang="en-US" sz="2900" kern="1200"/>
        </a:p>
      </dsp:txBody>
      <dsp:txXfrm>
        <a:off x="4979753" y="506568"/>
        <a:ext cx="2163166" cy="2163166"/>
      </dsp:txXfrm>
    </dsp:sp>
    <dsp:sp modelId="{EBF8CD68-4CF0-46A1-9B19-C70FAF2098A9}">
      <dsp:nvSpPr>
        <dsp:cNvPr id="0" name=""/>
        <dsp:cNvSpPr/>
      </dsp:nvSpPr>
      <dsp:spPr>
        <a:xfrm>
          <a:off x="2046009" y="3206268"/>
          <a:ext cx="2397210" cy="2397210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Quan hệ (Relational)</a:t>
          </a:r>
          <a:endParaRPr lang="en-US" sz="2900" kern="1200"/>
        </a:p>
      </dsp:txBody>
      <dsp:txXfrm>
        <a:off x="2163031" y="3323290"/>
        <a:ext cx="2163166" cy="2163166"/>
      </dsp:txXfrm>
    </dsp:sp>
    <dsp:sp modelId="{7003D08E-1E07-413F-99C0-6226852AA0CD}">
      <dsp:nvSpPr>
        <dsp:cNvPr id="0" name=""/>
        <dsp:cNvSpPr/>
      </dsp:nvSpPr>
      <dsp:spPr>
        <a:xfrm>
          <a:off x="4862731" y="3206268"/>
          <a:ext cx="2397210" cy="239721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Nhị phân (Bitwise)</a:t>
          </a:r>
          <a:endParaRPr lang="en-US" sz="2900" kern="1200"/>
        </a:p>
      </dsp:txBody>
      <dsp:txXfrm>
        <a:off x="4979753" y="3323290"/>
        <a:ext cx="2163166" cy="2163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6D60-125C-442D-8D2C-E2DF23C63305}">
      <dsp:nvSpPr>
        <dsp:cNvPr id="0" name=""/>
        <dsp:cNvSpPr/>
      </dsp:nvSpPr>
      <dsp:spPr>
        <a:xfrm>
          <a:off x="0" y="94999"/>
          <a:ext cx="9251788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0" i="0" kern="1200" dirty="0" smtClean="0"/>
            <a:t>char và short được chuyển thành int và float được chuyển thành double.</a:t>
          </a:r>
          <a:endParaRPr lang="en-US" sz="1600" kern="1200" dirty="0"/>
        </a:p>
      </dsp:txBody>
      <dsp:txXfrm>
        <a:off x="29700" y="124699"/>
        <a:ext cx="9192388" cy="549000"/>
      </dsp:txXfrm>
    </dsp:sp>
    <dsp:sp modelId="{D4B33580-1C63-4914-80BB-6BA2C8AF426F}">
      <dsp:nvSpPr>
        <dsp:cNvPr id="0" name=""/>
        <dsp:cNvSpPr/>
      </dsp:nvSpPr>
      <dsp:spPr>
        <a:xfrm>
          <a:off x="0" y="749479"/>
          <a:ext cx="9251788" cy="608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0" i="0" kern="1200" smtClean="0"/>
            <a:t>Nếu có một toán hạng là double,  toán hạng còn lại sẽ được chuyển thành double, và kết quả là double.</a:t>
          </a:r>
          <a:endParaRPr lang="en-US" sz="1600" kern="1200"/>
        </a:p>
      </dsp:txBody>
      <dsp:txXfrm>
        <a:off x="29700" y="779179"/>
        <a:ext cx="9192388" cy="549000"/>
      </dsp:txXfrm>
    </dsp:sp>
    <dsp:sp modelId="{0B442266-82C4-43E4-8695-8D8D40CE1179}">
      <dsp:nvSpPr>
        <dsp:cNvPr id="0" name=""/>
        <dsp:cNvSpPr/>
      </dsp:nvSpPr>
      <dsp:spPr>
        <a:xfrm>
          <a:off x="0" y="1403959"/>
          <a:ext cx="9251788" cy="608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0" i="0" kern="1200" smtClean="0"/>
            <a:t>Nếu có một toán hạng là long,  toán hạng còn lại sẽ được chuyển thành long, và kết quả là long. </a:t>
          </a:r>
          <a:endParaRPr lang="en-US" sz="1600" kern="1200"/>
        </a:p>
      </dsp:txBody>
      <dsp:txXfrm>
        <a:off x="29700" y="1433659"/>
        <a:ext cx="9192388" cy="549000"/>
      </dsp:txXfrm>
    </dsp:sp>
    <dsp:sp modelId="{17A765AD-A43D-45B0-B723-D89446EA0B57}">
      <dsp:nvSpPr>
        <dsp:cNvPr id="0" name=""/>
        <dsp:cNvSpPr/>
      </dsp:nvSpPr>
      <dsp:spPr>
        <a:xfrm>
          <a:off x="0" y="2058440"/>
          <a:ext cx="9251788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0" i="0" kern="1200" smtClean="0"/>
            <a:t>Nếu có một toán hạng là unsigned,  toán hạng  còn lại sẽ được chuyển thành unsigned và kết quả cũng là unsigned.</a:t>
          </a:r>
          <a:endParaRPr lang="en-US" sz="1600" kern="1200"/>
        </a:p>
      </dsp:txBody>
      <dsp:txXfrm>
        <a:off x="29700" y="2088140"/>
        <a:ext cx="9192388" cy="549000"/>
      </dsp:txXfrm>
    </dsp:sp>
    <dsp:sp modelId="{8820B1D3-4AC4-44A2-B376-B0A2205F004D}">
      <dsp:nvSpPr>
        <dsp:cNvPr id="0" name=""/>
        <dsp:cNvSpPr/>
      </dsp:nvSpPr>
      <dsp:spPr>
        <a:xfrm>
          <a:off x="0" y="2712920"/>
          <a:ext cx="9251788" cy="608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0" i="0" kern="1200" smtClean="0"/>
            <a:t>Nếu tất cả toán hạng kiểu int, kết quả là int.</a:t>
          </a:r>
          <a:endParaRPr lang="en-US" sz="1600" kern="1200"/>
        </a:p>
      </dsp:txBody>
      <dsp:txXfrm>
        <a:off x="29700" y="2742620"/>
        <a:ext cx="9192388" cy="549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77BC8-6762-498F-B099-A06B73660354}">
      <dsp:nvSpPr>
        <dsp:cNvPr id="0" name=""/>
        <dsp:cNvSpPr/>
      </dsp:nvSpPr>
      <dsp:spPr>
        <a:xfrm>
          <a:off x="183430" y="695611"/>
          <a:ext cx="4365345" cy="13641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99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err="1" smtClean="0">
              <a:latin typeface="+mn-lt"/>
            </a:rPr>
            <a:t>Dấu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ngoặc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đơn</a:t>
          </a:r>
          <a:r>
            <a:rPr lang="en-US" altLang="en-US" sz="2200" kern="1200" dirty="0" smtClean="0">
              <a:latin typeface="+mn-lt"/>
            </a:rPr>
            <a:t> ( ) </a:t>
          </a:r>
          <a:r>
            <a:rPr lang="en-US" altLang="en-US" sz="2200" kern="1200" dirty="0" err="1" smtClean="0">
              <a:latin typeface="+mn-lt"/>
            </a:rPr>
            <a:t>có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độ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ưu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tiên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cao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nhất</a:t>
          </a:r>
          <a:endParaRPr lang="en-US" sz="2200" kern="1200" dirty="0">
            <a:latin typeface="+mn-lt"/>
          </a:endParaRPr>
        </a:p>
      </dsp:txBody>
      <dsp:txXfrm>
        <a:off x="183430" y="695611"/>
        <a:ext cx="4365345" cy="1364170"/>
      </dsp:txXfrm>
    </dsp:sp>
    <dsp:sp modelId="{DDE6067A-2873-41AA-9708-61C349FD6910}">
      <dsp:nvSpPr>
        <dsp:cNvPr id="0" name=""/>
        <dsp:cNvSpPr/>
      </dsp:nvSpPr>
      <dsp:spPr>
        <a:xfrm>
          <a:off x="1541" y="498564"/>
          <a:ext cx="954919" cy="1432379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3B83B-D8E9-404D-AB6A-3FC9107D32BB}">
      <dsp:nvSpPr>
        <dsp:cNvPr id="0" name=""/>
        <dsp:cNvSpPr/>
      </dsp:nvSpPr>
      <dsp:spPr>
        <a:xfrm>
          <a:off x="5020952" y="695611"/>
          <a:ext cx="4365345" cy="13641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99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>
              <a:latin typeface="+mn-lt"/>
            </a:rPr>
            <a:t>Độ </a:t>
          </a:r>
          <a:r>
            <a:rPr lang="en-US" altLang="en-US" sz="2200" kern="1200" dirty="0" err="1" smtClean="0">
              <a:latin typeface="+mn-lt"/>
            </a:rPr>
            <a:t>ưu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tiên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của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các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toán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tử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có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thể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được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thay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đổi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bởi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dấu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ngoặc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đơn</a:t>
          </a:r>
          <a:endParaRPr lang="en-US" sz="2200" kern="1200" dirty="0">
            <a:latin typeface="+mn-lt"/>
          </a:endParaRPr>
        </a:p>
      </dsp:txBody>
      <dsp:txXfrm>
        <a:off x="5020952" y="695611"/>
        <a:ext cx="4365345" cy="1364170"/>
      </dsp:txXfrm>
    </dsp:sp>
    <dsp:sp modelId="{FC03DE9D-A7AE-4BA3-B6CC-9708694ABD65}">
      <dsp:nvSpPr>
        <dsp:cNvPr id="0" name=""/>
        <dsp:cNvSpPr/>
      </dsp:nvSpPr>
      <dsp:spPr>
        <a:xfrm>
          <a:off x="4839063" y="498564"/>
          <a:ext cx="954919" cy="143237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25EB7-5A79-4CD6-B296-BA8C46ED9BB0}">
      <dsp:nvSpPr>
        <dsp:cNvPr id="0" name=""/>
        <dsp:cNvSpPr/>
      </dsp:nvSpPr>
      <dsp:spPr>
        <a:xfrm>
          <a:off x="183430" y="2412950"/>
          <a:ext cx="4365345" cy="13641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99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>
              <a:latin typeface="+mn-lt"/>
            </a:rPr>
            <a:t>Toán </a:t>
          </a:r>
          <a:r>
            <a:rPr lang="en-US" altLang="en-US" sz="2200" kern="1200" dirty="0" err="1" smtClean="0">
              <a:latin typeface="+mn-lt"/>
            </a:rPr>
            <a:t>tử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có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độ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ưu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tiên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thấp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hơn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nếu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đặt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trong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dấu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ngoặc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đơn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sẽ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được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thực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thi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trước</a:t>
          </a:r>
          <a:endParaRPr lang="en-US" sz="2200" kern="1200" dirty="0">
            <a:latin typeface="+mn-lt"/>
          </a:endParaRPr>
        </a:p>
      </dsp:txBody>
      <dsp:txXfrm>
        <a:off x="183430" y="2412950"/>
        <a:ext cx="4365345" cy="1364170"/>
      </dsp:txXfrm>
    </dsp:sp>
    <dsp:sp modelId="{788F02B3-1DE8-4F3D-8714-3DC6D1C96FA8}">
      <dsp:nvSpPr>
        <dsp:cNvPr id="0" name=""/>
        <dsp:cNvSpPr/>
      </dsp:nvSpPr>
      <dsp:spPr>
        <a:xfrm>
          <a:off x="1541" y="2215903"/>
          <a:ext cx="954919" cy="1432379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EBF41-5439-491D-B96A-243C51809B60}">
      <dsp:nvSpPr>
        <dsp:cNvPr id="0" name=""/>
        <dsp:cNvSpPr/>
      </dsp:nvSpPr>
      <dsp:spPr>
        <a:xfrm>
          <a:off x="5020952" y="2412950"/>
          <a:ext cx="4365345" cy="13641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99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smtClean="0">
              <a:latin typeface="+mn-lt"/>
            </a:rPr>
            <a:t>Khi </a:t>
          </a:r>
          <a:r>
            <a:rPr lang="en-US" altLang="en-US" sz="2200" kern="1200" dirty="0" err="1" smtClean="0">
              <a:latin typeface="+mn-lt"/>
            </a:rPr>
            <a:t>các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cặp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ngoặc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đơn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lồng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nhau</a:t>
          </a:r>
          <a:r>
            <a:rPr lang="en-US" altLang="en-US" sz="2200" kern="1200" dirty="0" smtClean="0">
              <a:latin typeface="+mn-lt"/>
            </a:rPr>
            <a:t> ( ( ( ) ) ), </a:t>
          </a:r>
          <a:r>
            <a:rPr lang="en-US" altLang="en-US" sz="2200" kern="1200" dirty="0" err="1" smtClean="0">
              <a:latin typeface="+mn-lt"/>
            </a:rPr>
            <a:t>cặp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ngoặc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đơn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trong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cùng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nhất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sẽ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được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thực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thi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trước</a:t>
          </a:r>
          <a:endParaRPr lang="en-US" sz="2200" kern="1200" dirty="0">
            <a:latin typeface="+mn-lt"/>
          </a:endParaRPr>
        </a:p>
      </dsp:txBody>
      <dsp:txXfrm>
        <a:off x="5020952" y="2412950"/>
        <a:ext cx="4365345" cy="1364170"/>
      </dsp:txXfrm>
    </dsp:sp>
    <dsp:sp modelId="{C0E12D61-BF70-4966-8C2F-38460B7EB80C}">
      <dsp:nvSpPr>
        <dsp:cNvPr id="0" name=""/>
        <dsp:cNvSpPr/>
      </dsp:nvSpPr>
      <dsp:spPr>
        <a:xfrm>
          <a:off x="4839063" y="2215903"/>
          <a:ext cx="954919" cy="143237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D0DBF-EF51-41D8-B706-99A39C50B9BB}">
      <dsp:nvSpPr>
        <dsp:cNvPr id="0" name=""/>
        <dsp:cNvSpPr/>
      </dsp:nvSpPr>
      <dsp:spPr>
        <a:xfrm>
          <a:off x="2602191" y="4130289"/>
          <a:ext cx="4365345" cy="136417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998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200" kern="1200" dirty="0" err="1" smtClean="0">
              <a:latin typeface="+mn-lt"/>
            </a:rPr>
            <a:t>Nếu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trong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biểu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thức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có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nhiều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cặp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ngoặc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đơn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thì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việc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thực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thi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sẽ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theo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thứ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tự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từ</a:t>
          </a:r>
          <a:r>
            <a:rPr lang="en-US" altLang="en-US" sz="2200" kern="1200" dirty="0" smtClean="0">
              <a:latin typeface="+mn-lt"/>
            </a:rPr>
            <a:t> </a:t>
          </a:r>
          <a:r>
            <a:rPr lang="en-US" altLang="en-US" sz="2200" kern="1200" dirty="0" err="1" smtClean="0">
              <a:latin typeface="+mn-lt"/>
            </a:rPr>
            <a:t>trái</a:t>
          </a:r>
          <a:r>
            <a:rPr lang="en-US" altLang="en-US" sz="2200" kern="1200" dirty="0" smtClean="0">
              <a:latin typeface="+mn-lt"/>
            </a:rPr>
            <a:t> sang </a:t>
          </a:r>
          <a:r>
            <a:rPr lang="en-US" altLang="en-US" sz="2200" kern="1200" dirty="0" err="1" smtClean="0">
              <a:latin typeface="+mn-lt"/>
            </a:rPr>
            <a:t>phải</a:t>
          </a:r>
          <a:endParaRPr lang="en-US" sz="2200" kern="1200" dirty="0">
            <a:latin typeface="+mn-lt"/>
          </a:endParaRPr>
        </a:p>
      </dsp:txBody>
      <dsp:txXfrm>
        <a:off x="2602191" y="4130289"/>
        <a:ext cx="4365345" cy="1364170"/>
      </dsp:txXfrm>
    </dsp:sp>
    <dsp:sp modelId="{339D77B7-9F08-4FBD-A367-E437AACBEDC4}">
      <dsp:nvSpPr>
        <dsp:cNvPr id="0" name=""/>
        <dsp:cNvSpPr/>
      </dsp:nvSpPr>
      <dsp:spPr>
        <a:xfrm>
          <a:off x="2420302" y="3933242"/>
          <a:ext cx="954919" cy="143237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063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83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20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257300" y="1272010"/>
            <a:ext cx="7543800" cy="2705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257300" y="4082309"/>
            <a:ext cx="7543800" cy="1876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989089" y="2622762"/>
            <a:ext cx="6586750" cy="2168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88539" y="516786"/>
            <a:ext cx="6586750" cy="638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9101" y="0"/>
            <a:ext cx="9387839" cy="820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000" b="1" i="0" u="none" strike="noStrike" cap="none">
                <a:solidFill>
                  <a:srgbClr val="832C8B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9100" y="1007534"/>
            <a:ext cx="9387840" cy="5993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20700" marR="0" lvl="0" indent="-3429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2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415664" y="7322608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9356407" y="7322609"/>
            <a:ext cx="701993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86277" y="1937704"/>
            <a:ext cx="8675369" cy="32331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6277" y="5201391"/>
            <a:ext cx="8675369" cy="1700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825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825" y="1905318"/>
            <a:ext cx="4255174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92825" y="2839085"/>
            <a:ext cx="4255174" cy="4175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92066" y="1905318"/>
            <a:ext cx="4276129" cy="93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5092066" y="2839085"/>
            <a:ext cx="4276129" cy="4175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91516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92824" y="518161"/>
            <a:ext cx="3244096" cy="1813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276130" y="1119081"/>
            <a:ext cx="5092064" cy="552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92824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92824" y="518161"/>
            <a:ext cx="3244096" cy="1813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4276130" y="1119081"/>
            <a:ext cx="5092064" cy="55234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92824" y="2331720"/>
            <a:ext cx="3244096" cy="4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91516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563442" y="197117"/>
            <a:ext cx="4931516" cy="86753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91516" y="413808"/>
            <a:ext cx="8675369" cy="1502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91516" y="2069042"/>
            <a:ext cx="8675369" cy="4931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9151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Logic Building and Elementary Programming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103746" y="7203864"/>
            <a:ext cx="2263139" cy="413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203981" cy="77875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381246" y="2538168"/>
            <a:ext cx="9271574" cy="13556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sym typeface="Arial"/>
              </a:rPr>
              <a:t>BÀI </a:t>
            </a:r>
            <a:r>
              <a:rPr lang="en-US" sz="4400" b="1" dirty="0">
                <a:solidFill>
                  <a:schemeClr val="lt1"/>
                </a:solidFill>
              </a:rPr>
              <a:t>3</a:t>
            </a:r>
            <a:r>
              <a:rPr lang="en-US" sz="4400" b="1" i="0" u="none" strike="noStrike" cap="none" dirty="0" smtClean="0">
                <a:solidFill>
                  <a:schemeClr val="lt1"/>
                </a:solidFill>
                <a:sym typeface="Arial"/>
              </a:rPr>
              <a:t>:</a:t>
            </a:r>
            <a:endParaRPr lang="en-US" sz="4400" b="1" i="0" u="none" strike="noStrike" cap="none" dirty="0">
              <a:solidFill>
                <a:schemeClr val="lt1"/>
              </a:solidFill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sym typeface="Arial"/>
              </a:rPr>
              <a:t> </a:t>
            </a:r>
            <a:r>
              <a:rPr lang="en-US" sz="4400" b="1" dirty="0" smtClean="0">
                <a:solidFill>
                  <a:schemeClr val="lt1"/>
                </a:solidFill>
              </a:rPr>
              <a:t>TOÁN TỬ VÀ BIỂU THỨC</a:t>
            </a:r>
            <a:endParaRPr lang="en-US" sz="44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LOGIC NHỊ PHÂN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smtClean="0"/>
              <a:t>Dữ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kumimoji="1" lang="en-US" altLang="en-US" dirty="0" err="1"/>
              <a:t>sau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khi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đã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chuyển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đổi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giá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trị</a:t>
            </a:r>
            <a:r>
              <a:rPr kumimoji="1" lang="en-US" altLang="en-US" dirty="0"/>
              <a:t> SỐ </a:t>
            </a:r>
            <a:r>
              <a:rPr kumimoji="1" lang="en-US" altLang="en-US" dirty="0" err="1"/>
              <a:t>thành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giá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trị</a:t>
            </a:r>
            <a:r>
              <a:rPr kumimoji="1" lang="en-US" altLang="en-US" dirty="0"/>
              <a:t> NHỊ PHÂN</a:t>
            </a:r>
            <a:endParaRPr kumimoji="1" lang="en-US" altLang="en-US" b="1" dirty="0"/>
          </a:p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97488"/>
              </p:ext>
            </p:extLst>
          </p:nvPr>
        </p:nvGraphicFramePr>
        <p:xfrm>
          <a:off x="723396" y="2341767"/>
          <a:ext cx="867099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9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3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Toán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tử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Mô</a:t>
                      </a:r>
                      <a:r>
                        <a:rPr lang="en-US" sz="2300" baseline="0" smtClean="0"/>
                        <a:t> tả</a:t>
                      </a:r>
                      <a:endParaRPr lang="en-US" sz="230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AND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x &amp; y)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Mỗi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vị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trí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của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bit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trả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về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kết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quả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1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nếu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bit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của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hai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toán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hạng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1.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x | y)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Mỗi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vị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trí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của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bit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trả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về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kết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quả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1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nếu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bit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của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một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trong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hai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toán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hạng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1.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NOT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~ x)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Ðảo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ngược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giá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trị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của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toán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hạng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(1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thành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0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và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ngược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lại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). 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Bitwise XOR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( x ^ y)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Mỗi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vị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trí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của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bit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chỉ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trả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về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kết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quả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1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nếu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bit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của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một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trong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hai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toán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hạng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1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mà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không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không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phải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cả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hai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toán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hạng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cùng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</a:t>
                      </a:r>
                      <a:r>
                        <a:rPr kumimoji="0" lang="en-US" altLang="ko-KR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là</a:t>
                      </a:r>
                      <a:r>
                        <a:rPr kumimoji="0" lang="en-US" altLang="ko-KR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 1.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LOGIC NHỊ PHÂN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 smtClean="0"/>
              <a:t>Ví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177800" indent="0">
              <a:lnSpc>
                <a:spcPct val="150000"/>
              </a:lnSpc>
              <a:buNone/>
            </a:pPr>
            <a:r>
              <a:rPr lang="en-US" altLang="en-US" dirty="0" smtClean="0"/>
              <a:t>	10 </a:t>
            </a:r>
            <a:r>
              <a:rPr lang="en-US" altLang="en-US" dirty="0"/>
              <a:t>&amp; 15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ym typeface="Wingdings" panose="05000000000000000000" pitchFamily="2" charset="2"/>
              </a:rPr>
              <a:t>1010 &amp; 1111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sym typeface="Wingdings" panose="05000000000000000000" pitchFamily="2" charset="2"/>
              </a:rPr>
              <a:t>1010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ym typeface="Wingdings" panose="05000000000000000000" pitchFamily="2" charset="2"/>
              </a:rPr>
              <a:t>10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altLang="en-US" dirty="0" smtClean="0"/>
              <a:t>	10 </a:t>
            </a:r>
            <a:r>
              <a:rPr lang="en-US" altLang="en-US" dirty="0"/>
              <a:t>| 15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sym typeface="Wingdings" panose="05000000000000000000" pitchFamily="2" charset="2"/>
              </a:rPr>
              <a:t>1010</a:t>
            </a:r>
            <a:r>
              <a:rPr lang="en-US" altLang="en-US" dirty="0">
                <a:sym typeface="Wingdings" panose="05000000000000000000" pitchFamily="2" charset="2"/>
              </a:rPr>
              <a:t> | </a:t>
            </a:r>
            <a:r>
              <a:rPr lang="en-US" altLang="en-US" b="1" dirty="0">
                <a:sym typeface="Wingdings" panose="05000000000000000000" pitchFamily="2" charset="2"/>
              </a:rPr>
              <a:t>1111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sym typeface="Wingdings" panose="05000000000000000000" pitchFamily="2" charset="2"/>
              </a:rPr>
              <a:t>1111</a:t>
            </a:r>
            <a:r>
              <a:rPr lang="en-US" altLang="en-US" dirty="0">
                <a:sym typeface="Wingdings" panose="05000000000000000000" pitchFamily="2" charset="2"/>
              </a:rPr>
              <a:t>  15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10 </a:t>
            </a:r>
            <a:r>
              <a:rPr lang="en-US" altLang="en-US" dirty="0"/>
              <a:t>^ 15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sym typeface="Wingdings" panose="05000000000000000000" pitchFamily="2" charset="2"/>
              </a:rPr>
              <a:t> 1010</a:t>
            </a:r>
            <a:r>
              <a:rPr lang="en-US" altLang="en-US" dirty="0">
                <a:sym typeface="Wingdings" panose="05000000000000000000" pitchFamily="2" charset="2"/>
              </a:rPr>
              <a:t> ^ </a:t>
            </a:r>
            <a:r>
              <a:rPr lang="en-US" altLang="en-US" b="1" dirty="0">
                <a:sym typeface="Wingdings" panose="05000000000000000000" pitchFamily="2" charset="2"/>
              </a:rPr>
              <a:t>1111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sym typeface="Wingdings" panose="05000000000000000000" pitchFamily="2" charset="2"/>
              </a:rPr>
              <a:t>0101</a:t>
            </a:r>
            <a:r>
              <a:rPr lang="en-US" altLang="en-US" dirty="0">
                <a:sym typeface="Wingdings" panose="05000000000000000000" pitchFamily="2" charset="2"/>
              </a:rPr>
              <a:t>  5</a:t>
            </a:r>
          </a:p>
          <a:p>
            <a:pPr marL="177800" indent="0">
              <a:lnSpc>
                <a:spcPct val="150000"/>
              </a:lnSpc>
              <a:buNone/>
            </a:pPr>
            <a:r>
              <a:rPr lang="en-US" altLang="en-US" dirty="0" smtClean="0"/>
              <a:t>	~ </a:t>
            </a:r>
            <a:r>
              <a:rPr lang="en-US" altLang="en-US" b="1" dirty="0"/>
              <a:t>10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~</a:t>
            </a:r>
            <a:r>
              <a:rPr lang="en-US" altLang="en-US" b="1" dirty="0">
                <a:sym typeface="Wingdings" panose="05000000000000000000" pitchFamily="2" charset="2"/>
              </a:rPr>
              <a:t>1010</a:t>
            </a:r>
            <a:r>
              <a:rPr lang="en-US" altLang="en-US" dirty="0">
                <a:sym typeface="Wingdings" panose="05000000000000000000" pitchFamily="2" charset="2"/>
              </a:rPr>
              <a:t> 1…11110</a:t>
            </a:r>
            <a:r>
              <a:rPr lang="en-US" altLang="en-US" b="1" dirty="0">
                <a:sym typeface="Wingdings" panose="05000000000000000000" pitchFamily="2" charset="2"/>
              </a:rPr>
              <a:t>101</a:t>
            </a:r>
            <a:r>
              <a:rPr lang="en-US" altLang="en-US" dirty="0">
                <a:sym typeface="Wingdings" panose="05000000000000000000" pitchFamily="2" charset="2"/>
              </a:rPr>
              <a:t>  </a:t>
            </a:r>
            <a:r>
              <a:rPr lang="en-US" altLang="en-US" b="1" dirty="0">
                <a:sym typeface="Wingdings" panose="05000000000000000000" pitchFamily="2" charset="2"/>
              </a:rPr>
              <a:t>-11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11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8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CHUYỂN ĐỔI KIỂU 1-2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12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66868" y="963606"/>
            <a:ext cx="9273521" cy="12309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207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2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bg1"/>
                </a:solidFill>
              </a:rPr>
              <a:t>Qui </a:t>
            </a:r>
            <a:r>
              <a:rPr lang="en-US" altLang="en-US" dirty="0" err="1" smtClean="0">
                <a:solidFill>
                  <a:schemeClr val="bg1"/>
                </a:solidFill>
              </a:rPr>
              <a:t>tắc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chuyển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đổi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kiểu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tự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động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trình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bày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dưới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đây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nhằm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xác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định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giá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trị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biểu</a:t>
            </a:r>
            <a:r>
              <a:rPr lang="en-US" altLang="en-US" dirty="0" smtClean="0">
                <a:solidFill>
                  <a:schemeClr val="bg1"/>
                </a:solidFill>
              </a:rPr>
              <a:t> </a:t>
            </a:r>
            <a:r>
              <a:rPr lang="en-US" altLang="en-US" dirty="0" err="1" smtClean="0">
                <a:solidFill>
                  <a:schemeClr val="bg1"/>
                </a:solidFill>
              </a:rPr>
              <a:t>thức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68356330"/>
              </p:ext>
            </p:extLst>
          </p:nvPr>
        </p:nvGraphicFramePr>
        <p:xfrm>
          <a:off x="434894" y="2622344"/>
          <a:ext cx="9251788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CHUYỂN ĐỔI KIỂU 2-2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07535"/>
            <a:ext cx="9387840" cy="662952"/>
          </a:xfrm>
        </p:spPr>
        <p:txBody>
          <a:bodyPr/>
          <a:lstStyle/>
          <a:p>
            <a:r>
              <a:rPr lang="en-US" smtClean="0"/>
              <a:t>Ví dụ: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15" y="1857602"/>
            <a:ext cx="6471499" cy="402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ÉP KIỂU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07534"/>
            <a:ext cx="9387840" cy="2921202"/>
          </a:xfrm>
        </p:spPr>
        <p:txBody>
          <a:bodyPr/>
          <a:lstStyle/>
          <a:p>
            <a:pPr marL="177800" indent="0">
              <a:buNone/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ép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kỹ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ép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(</a:t>
            </a:r>
            <a:r>
              <a:rPr lang="en-US" altLang="en-US" b="1" dirty="0"/>
              <a:t>cast). </a:t>
            </a:r>
          </a:p>
          <a:p>
            <a:pPr marL="177800" indent="0">
              <a:buNone/>
            </a:pP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:</a:t>
            </a:r>
          </a:p>
          <a:p>
            <a:pPr marL="177800" indent="0">
              <a:buNone/>
            </a:pPr>
            <a:r>
              <a:rPr lang="en-US" altLang="en-US" b="1" dirty="0" smtClean="0"/>
              <a:t>	(</a:t>
            </a:r>
            <a:r>
              <a:rPr lang="en-US" altLang="en-US" b="1" dirty="0" err="1"/>
              <a:t>kiểu</a:t>
            </a:r>
            <a:r>
              <a:rPr lang="en-US" altLang="en-US" b="1" dirty="0"/>
              <a:t> </a:t>
            </a:r>
            <a:r>
              <a:rPr lang="en-US" altLang="en-US" b="1" dirty="0" err="1"/>
              <a:t>dữ</a:t>
            </a:r>
            <a:r>
              <a:rPr lang="en-US" altLang="en-US" b="1" dirty="0"/>
              <a:t> </a:t>
            </a:r>
            <a:r>
              <a:rPr lang="en-US" altLang="en-US" b="1" dirty="0" err="1"/>
              <a:t>liệu</a:t>
            </a:r>
            <a:r>
              <a:rPr lang="en-US" altLang="en-US" b="1" dirty="0"/>
              <a:t>) cast</a:t>
            </a:r>
            <a:endParaRPr lang="en-US" altLang="en-US" b="1" dirty="0">
              <a:solidFill>
                <a:schemeClr val="hlink"/>
              </a:solidFill>
            </a:endParaRPr>
          </a:p>
          <a:p>
            <a:pPr marL="177800" indent="0">
              <a:buNone/>
            </a:pPr>
            <a:r>
              <a:rPr lang="en-US" altLang="en-US" dirty="0" smtClean="0"/>
              <a:t>	Kiểu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Bất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cứ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kiểu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dữ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liệu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hợp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lệ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trong</a:t>
            </a:r>
            <a:r>
              <a:rPr lang="en-US" altLang="en-US" dirty="0">
                <a:sym typeface="Wingdings" panose="05000000000000000000" pitchFamily="2" charset="2"/>
              </a:rPr>
              <a:t> C</a:t>
            </a:r>
          </a:p>
          <a:p>
            <a:pPr marL="177800" indent="0">
              <a:buNone/>
            </a:pPr>
            <a:r>
              <a:rPr lang="en-US" dirty="0" smtClean="0"/>
              <a:t>Ví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14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7" y="4115848"/>
            <a:ext cx="6153210" cy="273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3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ĐỘ ƯU TIÊN CỦA </a:t>
            </a:r>
            <a:r>
              <a:rPr lang="en-US" smtClean="0"/>
              <a:t>TOÁN TỬ 1-2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Độ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so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 smtClean="0"/>
              <a:t>học</a:t>
            </a:r>
            <a:endParaRPr lang="en-US" alt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cập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Độ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ngoặc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 smtClean="0"/>
              <a:t>thức</a:t>
            </a:r>
            <a:endParaRPr lang="en-US" alt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15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42417"/>
              </p:ext>
            </p:extLst>
          </p:nvPr>
        </p:nvGraphicFramePr>
        <p:xfrm>
          <a:off x="879224" y="3733512"/>
          <a:ext cx="8288172" cy="27249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62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2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2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/>
                        <a:t>Loại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toán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tử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Toán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tử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Tính</a:t>
                      </a:r>
                      <a:r>
                        <a:rPr lang="en-US" sz="2300" baseline="0" smtClean="0"/>
                        <a:t> kết hợp</a:t>
                      </a:r>
                      <a:endParaRPr lang="en-US" sz="230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Một</a:t>
                      </a:r>
                      <a:r>
                        <a:rPr lang="en-US" sz="2300" baseline="0" smtClean="0"/>
                        <a:t> ngôi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-        ++</a:t>
                      </a:r>
                      <a:r>
                        <a:rPr lang="en-US" sz="2300" baseline="0" dirty="0" smtClean="0"/>
                        <a:t>        --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Phải</a:t>
                      </a:r>
                      <a:r>
                        <a:rPr lang="en-US" sz="2300" baseline="0" smtClean="0"/>
                        <a:t> đến trái</a:t>
                      </a:r>
                      <a:endParaRPr lang="en-US" sz="230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Hai ngôi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^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Trái</a:t>
                      </a:r>
                      <a:r>
                        <a:rPr lang="en-US" sz="2300" baseline="0" smtClean="0"/>
                        <a:t> đến phải</a:t>
                      </a:r>
                      <a:endParaRPr lang="en-US" sz="230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Hai ngôi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*         /          %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smtClean="0"/>
                        <a:t>Trái</a:t>
                      </a:r>
                      <a:r>
                        <a:rPr lang="en-US" sz="2300" baseline="0" smtClean="0"/>
                        <a:t> đến phải</a:t>
                      </a:r>
                      <a:endParaRPr lang="en-US" sz="2300" smtClean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Hai ngôi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+        -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smtClean="0"/>
                        <a:t>Trái</a:t>
                      </a:r>
                      <a:r>
                        <a:rPr lang="en-US" sz="2300" baseline="0" smtClean="0"/>
                        <a:t> đến phải</a:t>
                      </a:r>
                      <a:endParaRPr lang="en-US" sz="2300" smtClean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Hai ngôi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smtClean="0"/>
                        <a:t>=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 smtClean="0"/>
                        <a:t>Phải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đến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trái</a:t>
                      </a:r>
                      <a:endParaRPr lang="en-US" sz="2300" dirty="0" smtClean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3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ĐỘ ƯU TIÊN CỦA TOÁN TỬ 2-2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endParaRPr lang="en-US" sz="5400" smtClean="0">
              <a:latin typeface="Arial Black" pitchFamily="34" charset="0"/>
            </a:endParaRPr>
          </a:p>
          <a:p>
            <a:pPr marL="177800" indent="0">
              <a:buNone/>
            </a:pPr>
            <a:r>
              <a:rPr lang="en-US" sz="5400" smtClean="0">
                <a:latin typeface="Arial Black" pitchFamily="34" charset="0"/>
              </a:rPr>
              <a:t>Example</a:t>
            </a:r>
            <a:r>
              <a:rPr lang="en-US" sz="5400">
                <a:latin typeface="Arial Black" pitchFamily="34" charset="0"/>
              </a:rPr>
              <a:t>: -8 * 4 / 2 - 3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16</a:t>
            </a:fld>
            <a:endParaRPr lang="en-US">
              <a:sym typeface="Calibri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76443"/>
              </p:ext>
            </p:extLst>
          </p:nvPr>
        </p:nvGraphicFramePr>
        <p:xfrm>
          <a:off x="1659469" y="3926115"/>
          <a:ext cx="670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Trình tự thực hiện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2800" smtClean="0"/>
                        <a:t>Hoạt động hoàn thành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Kết quả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2800" smtClean="0"/>
                        <a:t>-8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-8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2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-8 * 4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-32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-32/2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-16</a:t>
                      </a:r>
                      <a:endParaRPr lang="en-US" sz="2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-16 – 3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-19</a:t>
                      </a:r>
                      <a:endParaRPr lang="en-US" sz="28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7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ĐỘ ƯU TIÊN CỦA TOÁN TỬ SO SÁNH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07533"/>
            <a:ext cx="9387840" cy="1200089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altLang="en-US" dirty="0"/>
              <a:t>Độ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so </a:t>
            </a:r>
            <a:r>
              <a:rPr lang="en-US" altLang="en-US" dirty="0" err="1"/>
              <a:t>sánh</a:t>
            </a:r>
            <a:r>
              <a:rPr lang="en-US" altLang="en-US" dirty="0"/>
              <a:t> (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)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trái</a:t>
            </a:r>
            <a:r>
              <a:rPr lang="en-US" altLang="en-US" dirty="0"/>
              <a:t> sang </a:t>
            </a:r>
            <a:r>
              <a:rPr lang="en-US" altLang="en-US" dirty="0" err="1"/>
              <a:t>phải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17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387720" y="3652255"/>
            <a:ext cx="7270759" cy="61138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2941"/>
                  <a:invGamma/>
                </a:schemeClr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ĐỘ ƯU TIÊN CỦA TOÁN TỬ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2985220"/>
            <a:ext cx="9387840" cy="4337387"/>
          </a:xfrm>
        </p:spPr>
        <p:txBody>
          <a:bodyPr/>
          <a:lstStyle/>
          <a:p>
            <a:pPr marL="177800" indent="0">
              <a:buNone/>
            </a:pPr>
            <a:r>
              <a:rPr lang="en-US" altLang="en-US" sz="2000" dirty="0"/>
              <a:t>Khi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luận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kiện</a:t>
            </a:r>
            <a:r>
              <a:rPr lang="en-US" altLang="en-US" sz="2000" dirty="0"/>
              <a:t>, ta </a:t>
            </a:r>
            <a:r>
              <a:rPr lang="en-US" altLang="en-US" sz="2000" dirty="0" err="1"/>
              <a:t>áp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tắc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phải</a:t>
            </a:r>
            <a:r>
              <a:rPr lang="en-US" altLang="en-US" sz="2000" dirty="0"/>
              <a:t> sang </a:t>
            </a:r>
            <a:r>
              <a:rPr lang="en-US" altLang="en-US" sz="2000" dirty="0" err="1" smtClean="0"/>
              <a:t>trái</a:t>
            </a:r>
            <a:endParaRPr lang="en-US" altLang="en-US" sz="2000" dirty="0" smtClean="0"/>
          </a:p>
          <a:p>
            <a:pPr marL="177800" indent="0">
              <a:buNone/>
            </a:pPr>
            <a:r>
              <a:rPr lang="en-US" altLang="en-US" sz="2000" dirty="0" err="1" smtClean="0"/>
              <a:t>Xét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biểu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thức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sau</a:t>
            </a:r>
            <a:r>
              <a:rPr lang="en-US" altLang="en-US" sz="2000" dirty="0" smtClean="0"/>
              <a:t>:</a:t>
            </a:r>
          </a:p>
          <a:p>
            <a:pPr marL="17780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chemeClr val="tx1"/>
                </a:solidFill>
              </a:rPr>
              <a:t>False OR True AND NOT False AND </a:t>
            </a:r>
            <a:r>
              <a:rPr lang="en-US" altLang="en-US" sz="2000" dirty="0" smtClean="0">
                <a:solidFill>
                  <a:schemeClr val="tx1"/>
                </a:solidFill>
              </a:rPr>
              <a:t>True</a:t>
            </a:r>
          </a:p>
          <a:p>
            <a:pPr marL="177800" indent="0">
              <a:buNone/>
            </a:pPr>
            <a:r>
              <a:rPr lang="en-US" altLang="en-US" sz="2000" dirty="0" err="1"/>
              <a:t>Điều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này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: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False OR True AND </a:t>
            </a:r>
            <a:r>
              <a:rPr lang="en-US" altLang="en-US" sz="2000" dirty="0">
                <a:solidFill>
                  <a:srgbClr val="FF0000"/>
                </a:solidFill>
              </a:rPr>
              <a:t>[NOT False] </a:t>
            </a:r>
            <a:r>
              <a:rPr lang="en-US" altLang="en-US" sz="2000" dirty="0">
                <a:solidFill>
                  <a:schemeClr val="tx1"/>
                </a:solidFill>
              </a:rPr>
              <a:t>AND True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False OR True AND </a:t>
            </a:r>
            <a:r>
              <a:rPr lang="en-US" altLang="en-US" sz="2000" dirty="0">
                <a:solidFill>
                  <a:srgbClr val="FF0000"/>
                </a:solidFill>
              </a:rPr>
              <a:t>[True AND True</a:t>
            </a:r>
            <a:r>
              <a:rPr lang="en-US" altLang="en-US" sz="2000" dirty="0" smtClean="0">
                <a:solidFill>
                  <a:srgbClr val="FF0000"/>
                </a:solidFill>
              </a:rPr>
              <a:t>]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False OR </a:t>
            </a:r>
            <a:r>
              <a:rPr lang="en-US" altLang="en-US" sz="2000" dirty="0">
                <a:solidFill>
                  <a:srgbClr val="FF0000"/>
                </a:solidFill>
              </a:rPr>
              <a:t>[True AND True]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[</a:t>
            </a:r>
            <a:r>
              <a:rPr lang="en-US" altLang="en-US" sz="2000" dirty="0">
                <a:solidFill>
                  <a:srgbClr val="FF0000"/>
                </a:solidFill>
              </a:rPr>
              <a:t>False OR True</a:t>
            </a:r>
            <a:r>
              <a:rPr lang="en-US" altLang="en-US" sz="2000" dirty="0" smtClean="0">
                <a:solidFill>
                  <a:srgbClr val="FF0000"/>
                </a:solidFill>
              </a:rPr>
              <a:t>]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True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1778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18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592"/>
              </p:ext>
            </p:extLst>
          </p:nvPr>
        </p:nvGraphicFramePr>
        <p:xfrm>
          <a:off x="1631362" y="1056926"/>
          <a:ext cx="6705600" cy="18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4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/>
                        <a:t>Thứ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tự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ưu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tiên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Toán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tử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1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NOT</a:t>
                      </a:r>
                      <a:endParaRPr lang="en-US" sz="230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2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AND</a:t>
                      </a:r>
                      <a:endParaRPr lang="en-US" sz="230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3</a:t>
                      </a:r>
                      <a:endParaRPr lang="en-US" sz="230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OR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ĐỘ ƯU TIÊN GIỮA CÁC </a:t>
            </a:r>
            <a:r>
              <a:rPr lang="en-US" smtClean="0"/>
              <a:t>TOÁN TỬ</a:t>
            </a:r>
            <a:r>
              <a:rPr lang="en-US"/>
              <a:t> </a:t>
            </a:r>
            <a:r>
              <a:rPr lang="en-US" smtClean="0"/>
              <a:t>1-2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3634853"/>
            <a:ext cx="9387840" cy="3365704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Khi </a:t>
            </a:r>
            <a:r>
              <a:rPr lang="en-US" altLang="en-US" dirty="0" err="1">
                <a:latin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biểu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thức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loại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toán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tử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thì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độ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ưu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tiên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giữa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chúng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phải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thiết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</a:rPr>
              <a:t>lập</a:t>
            </a:r>
            <a:r>
              <a:rPr lang="en-US" altLang="en-US" dirty="0" smtClean="0">
                <a:latin typeface="Times New Roman" panose="02020603050405020304" pitchFamily="18" charset="0"/>
              </a:rPr>
              <a:t>.</a:t>
            </a:r>
          </a:p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19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24730"/>
              </p:ext>
            </p:extLst>
          </p:nvPr>
        </p:nvGraphicFramePr>
        <p:xfrm>
          <a:off x="1631362" y="1387917"/>
          <a:ext cx="6705600" cy="181660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311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4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/>
                        <a:t>Thứ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tự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ưu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tiên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Toán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baseline="0" dirty="0" err="1" smtClean="0"/>
                        <a:t>tử</a:t>
                      </a:r>
                      <a:endParaRPr lang="en-US" sz="2300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>
                        <a:latin typeface="+mn-lt"/>
                      </a:endParaRPr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Số học </a:t>
                      </a:r>
                      <a:r>
                        <a:rPr kumimoji="0" lang="en-US" sz="2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(Arithmetic)</a:t>
                      </a: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2</a:t>
                      </a:r>
                      <a:endParaRPr lang="en-US" sz="2300" dirty="0">
                        <a:latin typeface="+mn-lt"/>
                      </a:endParaRPr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So sánh </a:t>
                      </a:r>
                      <a:r>
                        <a:rPr kumimoji="0" lang="en-US" sz="2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(Comparison)</a:t>
                      </a: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3</a:t>
                      </a:r>
                      <a:endParaRPr lang="en-US" sz="2300">
                        <a:latin typeface="+mn-lt"/>
                      </a:endParaRPr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Logic </a:t>
                      </a:r>
                      <a:r>
                        <a:rPr kumimoji="0" lang="en-US" sz="2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(Logical)</a:t>
                      </a: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0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9496104"/>
              </p:ext>
            </p:extLst>
          </p:nvPr>
        </p:nvGraphicFramePr>
        <p:xfrm>
          <a:off x="419100" y="1007534"/>
          <a:ext cx="9387840" cy="599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5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87" y="0"/>
            <a:ext cx="9387839" cy="820420"/>
          </a:xfrm>
        </p:spPr>
        <p:txBody>
          <a:bodyPr/>
          <a:lstStyle/>
          <a:p>
            <a:r>
              <a:rPr lang="en-US" dirty="0"/>
              <a:t>ĐỘ ƯU TIÊN GIỮA CÁC </a:t>
            </a:r>
            <a:r>
              <a:rPr lang="en-US"/>
              <a:t>TOÁN </a:t>
            </a:r>
            <a:r>
              <a:rPr lang="en-US" smtClean="0"/>
              <a:t>TỬ 2-2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Ví </a:t>
            </a:r>
            <a:r>
              <a:rPr lang="en-US" dirty="0" err="1">
                <a:latin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</a:rPr>
              <a:t>: </a:t>
            </a:r>
          </a:p>
          <a:p>
            <a:pPr marL="17780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2*3+4/2 &gt; 3 AND 3&lt;5 OR 10&lt;9</a:t>
            </a:r>
          </a:p>
          <a:p>
            <a:r>
              <a:rPr lang="en-US" dirty="0" err="1">
                <a:latin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[2*3+4/2] </a:t>
            </a:r>
            <a:r>
              <a:rPr lang="en-US" altLang="en-US" dirty="0">
                <a:solidFill>
                  <a:schemeClr val="tx1"/>
                </a:solidFill>
              </a:rPr>
              <a:t>&gt; 3 AND 3&lt;5 OR 10&lt;9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[[2*3]+[4/2]] </a:t>
            </a:r>
            <a:r>
              <a:rPr lang="en-US" altLang="en-US" dirty="0">
                <a:solidFill>
                  <a:schemeClr val="tx1"/>
                </a:solidFill>
              </a:rPr>
              <a:t>&gt; 3 AND 3&lt;5 OR 10&lt;9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[6+2] </a:t>
            </a:r>
            <a:r>
              <a:rPr lang="en-US" altLang="en-US" dirty="0">
                <a:solidFill>
                  <a:schemeClr val="tx1"/>
                </a:solidFill>
              </a:rPr>
              <a:t>&gt;3 AND 3&lt;5 OR 10&lt;9</a:t>
            </a:r>
          </a:p>
          <a:p>
            <a:pPr marL="177800" indent="0" algn="ctr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[8 &gt;3]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dirty="0">
                <a:solidFill>
                  <a:srgbClr val="FF0000"/>
                </a:solidFill>
              </a:rPr>
              <a:t>[3&lt;5]</a:t>
            </a:r>
            <a:r>
              <a:rPr lang="en-US" altLang="en-US" dirty="0">
                <a:solidFill>
                  <a:schemeClr val="tx1"/>
                </a:solidFill>
              </a:rPr>
              <a:t> OR </a:t>
            </a:r>
            <a:r>
              <a:rPr lang="en-US" altLang="en-US" dirty="0">
                <a:solidFill>
                  <a:srgbClr val="FF0000"/>
                </a:solidFill>
              </a:rPr>
              <a:t>[10&lt;9]</a:t>
            </a:r>
          </a:p>
          <a:p>
            <a:pPr marL="609600" lvl="1" indent="0" algn="ctr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[True AND True]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OR False</a:t>
            </a:r>
            <a:br>
              <a:rPr lang="en-US" altLang="en-US" dirty="0">
                <a:solidFill>
                  <a:schemeClr val="tx1"/>
                </a:solidFill>
                <a:latin typeface="+mn-lt"/>
              </a:rPr>
            </a:br>
            <a:r>
              <a:rPr lang="en-US" altLang="en-US" dirty="0">
                <a:solidFill>
                  <a:srgbClr val="FF0000"/>
                </a:solidFill>
                <a:latin typeface="+mn-lt"/>
              </a:rPr>
              <a:t>True OR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pPr marL="609600" lvl="1" indent="0" algn="ctr">
              <a:lnSpc>
                <a:spcPct val="100000"/>
              </a:lnSpc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pPr marL="1778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20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2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THAY ĐỔI ĐỘ ƯU </a:t>
            </a:r>
            <a:r>
              <a:rPr lang="en-US" dirty="0" smtClean="0"/>
              <a:t>TIÊN</a:t>
            </a:r>
            <a:r>
              <a:rPr lang="en-US" smtClean="0"/>
              <a:t>	</a:t>
            </a:r>
            <a:r>
              <a:rPr lang="en-US" smtClean="0"/>
              <a:t>1-2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53364506"/>
              </p:ext>
            </p:extLst>
          </p:nvPr>
        </p:nvGraphicFramePr>
        <p:xfrm>
          <a:off x="419100" y="1007534"/>
          <a:ext cx="9387840" cy="599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21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4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THAY ĐỔI ĐỘ </a:t>
            </a:r>
            <a:r>
              <a:rPr lang="en-US"/>
              <a:t>ƯU </a:t>
            </a:r>
            <a:r>
              <a:rPr lang="en-US" smtClean="0"/>
              <a:t>TIÊN 2-2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 smtClean="0"/>
              <a:t>Ví </a:t>
            </a:r>
            <a:r>
              <a:rPr lang="en-US" err="1" smtClean="0"/>
              <a:t>dụ</a:t>
            </a:r>
            <a:r>
              <a:rPr lang="en-US" smtClean="0"/>
              <a:t>:</a:t>
            </a:r>
            <a:endParaRPr lang="en-US" dirty="0" smtClean="0"/>
          </a:p>
          <a:p>
            <a:pPr marL="635000" indent="-457200">
              <a:buAutoNum type="arabicParenR"/>
            </a:pPr>
            <a:r>
              <a:rPr lang="en-US" altLang="en-US" sz="1600" dirty="0" smtClean="0">
                <a:solidFill>
                  <a:schemeClr val="tx1"/>
                </a:solidFill>
              </a:rPr>
              <a:t>5+9*3^2-4 </a:t>
            </a:r>
            <a:r>
              <a:rPr lang="en-US" altLang="en-US" sz="1600" dirty="0">
                <a:solidFill>
                  <a:schemeClr val="tx1"/>
                </a:solidFill>
              </a:rPr>
              <a:t>&gt; 10 AND (2+2^4-8/4 &gt; 6 OR </a:t>
            </a:r>
            <a:r>
              <a:rPr lang="en-US" altLang="en-US" sz="1600" dirty="0">
                <a:solidFill>
                  <a:srgbClr val="FF0000"/>
                </a:solidFill>
              </a:rPr>
              <a:t>(True AND False</a:t>
            </a:r>
            <a:r>
              <a:rPr lang="en-US" altLang="en-US" sz="1600" dirty="0" smtClean="0">
                <a:solidFill>
                  <a:srgbClr val="FF0000"/>
                </a:solidFill>
              </a:rPr>
              <a:t>)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</a:p>
          <a:p>
            <a:pPr marL="635000" indent="-457200">
              <a:buAutoNum type="arabicParenR"/>
            </a:pPr>
            <a:r>
              <a:rPr lang="en-US" altLang="en-US" sz="1600" dirty="0" smtClean="0">
                <a:solidFill>
                  <a:schemeClr val="tx1"/>
                </a:solidFill>
              </a:rPr>
              <a:t>5+9*3^2-4 </a:t>
            </a:r>
            <a:r>
              <a:rPr lang="en-US" altLang="en-US" sz="1600" dirty="0">
                <a:solidFill>
                  <a:schemeClr val="tx1"/>
                </a:solidFill>
              </a:rPr>
              <a:t>&gt; 10 AND (2+</a:t>
            </a:r>
            <a:r>
              <a:rPr lang="en-US" altLang="en-US" sz="1600" dirty="0">
                <a:solidFill>
                  <a:srgbClr val="FF0000"/>
                </a:solidFill>
              </a:rPr>
              <a:t>2^4</a:t>
            </a:r>
            <a:r>
              <a:rPr lang="en-US" altLang="en-US" sz="1600" dirty="0">
                <a:solidFill>
                  <a:schemeClr val="tx1"/>
                </a:solidFill>
              </a:rPr>
              <a:t>-8/4 &gt; 6 OR False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chemeClr val="tx1"/>
                </a:solidFill>
              </a:rPr>
              <a:t>5+9*3^2-4 &gt;10 AND (2+16-</a:t>
            </a:r>
            <a:r>
              <a:rPr lang="en-US" altLang="en-US" sz="1600" dirty="0">
                <a:solidFill>
                  <a:srgbClr val="FF0000"/>
                </a:solidFill>
              </a:rPr>
              <a:t>8/4</a:t>
            </a:r>
            <a:r>
              <a:rPr lang="en-US" altLang="en-US" sz="1600" dirty="0">
                <a:solidFill>
                  <a:schemeClr val="tx1"/>
                </a:solidFill>
              </a:rPr>
              <a:t> &gt; 6 OR False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chemeClr val="tx1"/>
                </a:solidFill>
              </a:rPr>
              <a:t>5+9*3^2-4 &gt; 10 AND (</a:t>
            </a:r>
            <a:r>
              <a:rPr lang="en-US" altLang="en-US" sz="1600" dirty="0">
                <a:solidFill>
                  <a:srgbClr val="FF0000"/>
                </a:solidFill>
              </a:rPr>
              <a:t>2+16</a:t>
            </a:r>
            <a:r>
              <a:rPr lang="en-US" altLang="en-US" sz="1600" dirty="0">
                <a:solidFill>
                  <a:schemeClr val="tx1"/>
                </a:solidFill>
              </a:rPr>
              <a:t>-2 &gt; 6 OR False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chemeClr val="tx1"/>
                </a:solidFill>
              </a:rPr>
              <a:t>5+9*3^2-4 &gt; 10 AND (</a:t>
            </a:r>
            <a:r>
              <a:rPr lang="en-US" altLang="en-US" sz="1600" dirty="0">
                <a:solidFill>
                  <a:srgbClr val="FF0000"/>
                </a:solidFill>
              </a:rPr>
              <a:t>18-2 </a:t>
            </a:r>
            <a:r>
              <a:rPr lang="en-US" altLang="en-US" sz="1600" dirty="0">
                <a:solidFill>
                  <a:schemeClr val="tx1"/>
                </a:solidFill>
              </a:rPr>
              <a:t>&gt; 6 OR False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chemeClr val="tx1"/>
                </a:solidFill>
              </a:rPr>
              <a:t>5+9*3^2-4 &gt; 10 AND (</a:t>
            </a:r>
            <a:r>
              <a:rPr lang="en-US" altLang="en-US" sz="1600" dirty="0">
                <a:solidFill>
                  <a:srgbClr val="FF0000"/>
                </a:solidFill>
              </a:rPr>
              <a:t>16 &gt; 6</a:t>
            </a:r>
            <a:r>
              <a:rPr lang="en-US" altLang="en-US" sz="1600" dirty="0">
                <a:solidFill>
                  <a:schemeClr val="tx1"/>
                </a:solidFill>
              </a:rPr>
              <a:t> OR False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chemeClr val="tx1"/>
                </a:solidFill>
              </a:rPr>
              <a:t>5+9*3^2-4 &gt; 10 AND</a:t>
            </a:r>
            <a:r>
              <a:rPr lang="en-US" altLang="en-US" sz="1600" dirty="0">
                <a:solidFill>
                  <a:srgbClr val="FF0000"/>
                </a:solidFill>
              </a:rPr>
              <a:t> (True OR False</a:t>
            </a:r>
            <a:r>
              <a:rPr lang="en-US" altLang="en-US" sz="1600" dirty="0" smtClean="0">
                <a:solidFill>
                  <a:srgbClr val="FF0000"/>
                </a:solidFill>
              </a:rPr>
              <a:t>)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chemeClr val="tx1"/>
                </a:solidFill>
              </a:rPr>
              <a:t>5+9*</a:t>
            </a:r>
            <a:r>
              <a:rPr lang="en-US" altLang="en-US" sz="1600" dirty="0">
                <a:solidFill>
                  <a:srgbClr val="FF0000"/>
                </a:solidFill>
              </a:rPr>
              <a:t>3^2</a:t>
            </a:r>
            <a:r>
              <a:rPr lang="en-US" altLang="en-US" sz="1600" dirty="0">
                <a:solidFill>
                  <a:schemeClr val="tx1"/>
                </a:solidFill>
              </a:rPr>
              <a:t>-4 &gt; 10 AND </a:t>
            </a:r>
            <a:r>
              <a:rPr lang="en-US" altLang="en-US" sz="1600" dirty="0" smtClean="0">
                <a:solidFill>
                  <a:schemeClr val="tx1"/>
                </a:solidFill>
              </a:rPr>
              <a:t>True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chemeClr val="tx1"/>
                </a:solidFill>
              </a:rPr>
              <a:t>5+</a:t>
            </a:r>
            <a:r>
              <a:rPr lang="en-US" altLang="en-US" sz="1600" dirty="0">
                <a:solidFill>
                  <a:srgbClr val="FF0000"/>
                </a:solidFill>
              </a:rPr>
              <a:t>9*9</a:t>
            </a:r>
            <a:r>
              <a:rPr lang="en-US" altLang="en-US" sz="1600" dirty="0">
                <a:solidFill>
                  <a:schemeClr val="tx1"/>
                </a:solidFill>
              </a:rPr>
              <a:t>-4&gt;10 AND </a:t>
            </a:r>
            <a:r>
              <a:rPr lang="en-US" altLang="en-US" sz="1600" dirty="0" smtClean="0">
                <a:solidFill>
                  <a:schemeClr val="tx1"/>
                </a:solidFill>
              </a:rPr>
              <a:t>True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rgbClr val="FF0000"/>
                </a:solidFill>
              </a:rPr>
              <a:t>5+81</a:t>
            </a:r>
            <a:r>
              <a:rPr lang="en-US" altLang="en-US" sz="1600" dirty="0">
                <a:solidFill>
                  <a:schemeClr val="tx1"/>
                </a:solidFill>
              </a:rPr>
              <a:t>-4&gt;10 AND </a:t>
            </a:r>
            <a:r>
              <a:rPr lang="en-US" altLang="en-US" sz="1600" dirty="0" smtClean="0">
                <a:solidFill>
                  <a:schemeClr val="tx1"/>
                </a:solidFill>
              </a:rPr>
              <a:t>True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rgbClr val="FF0000"/>
                </a:solidFill>
              </a:rPr>
              <a:t>86-4</a:t>
            </a:r>
            <a:r>
              <a:rPr lang="en-US" altLang="en-US" sz="1600" dirty="0">
                <a:solidFill>
                  <a:schemeClr val="tx1"/>
                </a:solidFill>
              </a:rPr>
              <a:t>&gt;10 AND </a:t>
            </a:r>
            <a:r>
              <a:rPr lang="en-US" altLang="en-US" sz="1600" dirty="0" smtClean="0">
                <a:solidFill>
                  <a:schemeClr val="tx1"/>
                </a:solidFill>
              </a:rPr>
              <a:t>True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rgbClr val="FF0000"/>
                </a:solidFill>
              </a:rPr>
              <a:t>82&gt;10</a:t>
            </a:r>
            <a:r>
              <a:rPr lang="en-US" altLang="en-US" sz="1600" dirty="0">
                <a:solidFill>
                  <a:schemeClr val="tx1"/>
                </a:solidFill>
              </a:rPr>
              <a:t> AND </a:t>
            </a:r>
            <a:r>
              <a:rPr lang="en-US" altLang="en-US" sz="1600" dirty="0" smtClean="0">
                <a:solidFill>
                  <a:schemeClr val="tx1"/>
                </a:solidFill>
              </a:rPr>
              <a:t>True</a:t>
            </a:r>
          </a:p>
          <a:p>
            <a:pPr marL="635000" indent="-457200">
              <a:buAutoNum type="arabicParenR"/>
            </a:pPr>
            <a:r>
              <a:rPr lang="en-US" altLang="en-US" sz="1600" dirty="0">
                <a:solidFill>
                  <a:srgbClr val="FF0000"/>
                </a:solidFill>
              </a:rPr>
              <a:t>True AND </a:t>
            </a:r>
            <a:r>
              <a:rPr lang="en-US" altLang="en-US" sz="1600" dirty="0" smtClean="0">
                <a:solidFill>
                  <a:srgbClr val="FF0000"/>
                </a:solidFill>
              </a:rPr>
              <a:t>True</a:t>
            </a:r>
          </a:p>
          <a:p>
            <a:pPr marL="635000" indent="-457200">
              <a:buFont typeface="Wingdings" panose="05000000000000000000" pitchFamily="2" charset="2"/>
              <a:buAutoNum type="arabicParenR"/>
            </a:pPr>
            <a:r>
              <a:rPr lang="en-US" altLang="en-US" sz="1600" dirty="0" smtClean="0">
                <a:solidFill>
                  <a:srgbClr val="FF0000"/>
                </a:solidFill>
              </a:rPr>
              <a:t>True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22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99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TẮT BÀI HỌC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Các </a:t>
            </a:r>
            <a:r>
              <a:rPr lang="en-US" altLang="en-US" sz="2000" dirty="0" err="1"/>
              <a:t>loại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: </a:t>
            </a:r>
            <a:r>
              <a:rPr lang="en-US" altLang="en-US" sz="2000" b="1" dirty="0" err="1"/>
              <a:t>số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học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quan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hệ</a:t>
            </a:r>
            <a:r>
              <a:rPr lang="en-US" altLang="en-US" sz="2000" b="1" dirty="0"/>
              <a:t> (so </a:t>
            </a:r>
            <a:r>
              <a:rPr lang="en-US" altLang="en-US" sz="2000" b="1" dirty="0" err="1"/>
              <a:t>sánh</a:t>
            </a:r>
            <a:r>
              <a:rPr lang="en-US" altLang="en-US" sz="2000" b="1" dirty="0"/>
              <a:t>), </a:t>
            </a:r>
            <a:r>
              <a:rPr lang="en-US" altLang="en-US" sz="2000" b="1" dirty="0" err="1"/>
              <a:t>luận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lý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lý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nhị</a:t>
            </a:r>
            <a:r>
              <a:rPr lang="en-US" altLang="en-US" sz="2000" b="1" dirty="0"/>
              <a:t> </a:t>
            </a:r>
            <a:r>
              <a:rPr lang="en-US" altLang="en-US" sz="2000" b="1" dirty="0" err="1" smtClean="0"/>
              <a:t>phân</a:t>
            </a:r>
            <a:endParaRPr lang="en-US" alt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Tất </a:t>
            </a:r>
            <a:r>
              <a:rPr lang="en-US" altLang="en-US" sz="2000" dirty="0" err="1"/>
              <a:t>cả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C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ưu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tiên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Toán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hệ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mối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hệ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giữa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biến</a:t>
            </a:r>
            <a:r>
              <a:rPr lang="en-US" altLang="en-US" sz="2000" dirty="0"/>
              <a:t> hay </a:t>
            </a:r>
            <a:r>
              <a:rPr lang="en-US" altLang="en-US" sz="2000" dirty="0" err="1"/>
              <a:t>giữa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hằng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/>
              <a:t>Toán </a:t>
            </a:r>
            <a:r>
              <a:rPr lang="en-US" altLang="en-US" sz="2000" b="1" dirty="0" err="1"/>
              <a:t>tử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lý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những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hợp</a:t>
            </a:r>
            <a:r>
              <a:rPr lang="en-US" altLang="en-US" sz="2000" dirty="0"/>
              <a:t> hay </a:t>
            </a:r>
            <a:r>
              <a:rPr lang="en-US" altLang="en-US" sz="2000" dirty="0" err="1"/>
              <a:t>phủ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những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hệ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/>
              <a:t>Toán </a:t>
            </a:r>
            <a:r>
              <a:rPr lang="en-US" altLang="en-US" sz="2000" b="1" dirty="0" err="1"/>
              <a:t>tử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luận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lý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nhị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phân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xét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bit </a:t>
            </a:r>
            <a:r>
              <a:rPr lang="en-US" altLang="en-US" sz="2000" dirty="0" err="1"/>
              <a:t>nhị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phân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phân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Phép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gán</a:t>
            </a:r>
            <a:r>
              <a:rPr lang="en-US" altLang="en-US" sz="2000" dirty="0"/>
              <a:t> (=)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hợp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từ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phải</a:t>
            </a:r>
            <a:r>
              <a:rPr lang="en-US" altLang="en-US" sz="2000" dirty="0"/>
              <a:t> sang </a:t>
            </a:r>
            <a:r>
              <a:rPr lang="en-US" altLang="en-US" sz="2000" dirty="0" err="1"/>
              <a:t>trái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Độ </a:t>
            </a:r>
            <a:r>
              <a:rPr lang="en-US" altLang="en-US" sz="2000" dirty="0" err="1"/>
              <a:t>ưu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phân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cấp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so </a:t>
            </a: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tập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ước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lượng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thức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23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3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533629" y="2103239"/>
            <a:ext cx="5500028" cy="8022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</a:t>
            </a:r>
            <a:r>
              <a:rPr lang="en-US" sz="4000" b="1" dirty="0" smtClean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WATCH!</a:t>
            </a:r>
            <a:endParaRPr lang="en-US" sz="4000" b="1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BIỂU THỨC -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07535"/>
            <a:ext cx="9387840" cy="678420"/>
          </a:xfrm>
        </p:spPr>
        <p:txBody>
          <a:bodyPr/>
          <a:lstStyle/>
          <a:p>
            <a:pPr marL="177800" indent="0">
              <a:buNone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99" y="2197795"/>
            <a:ext cx="5415823" cy="43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GÁN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07534"/>
            <a:ext cx="9387840" cy="740290"/>
          </a:xfrm>
        </p:spPr>
        <p:txBody>
          <a:bodyPr/>
          <a:lstStyle/>
          <a:p>
            <a:pPr marL="177800" indent="0">
              <a:buNone/>
            </a:pPr>
            <a:r>
              <a:rPr lang="en-US" altLang="en-US" dirty="0"/>
              <a:t>Toán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(=)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C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7" y="2278480"/>
            <a:ext cx="8688280" cy="36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LIÊN TIẾP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07534"/>
            <a:ext cx="9387840" cy="693888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altLang="en-US" dirty="0"/>
              <a:t>Nhiều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32" y="1888537"/>
            <a:ext cx="5460810" cy="118948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19099" y="3471182"/>
            <a:ext cx="9387840" cy="693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207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2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buNone/>
            </a:pP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áp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85" y="4594316"/>
            <a:ext cx="5357758" cy="11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KIỂU TOÁN TỬ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83334799"/>
              </p:ext>
            </p:extLst>
          </p:nvPr>
        </p:nvGraphicFramePr>
        <p:xfrm>
          <a:off x="419100" y="1007534"/>
          <a:ext cx="9387840" cy="599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2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BIỂU THỨC SỐ HỌC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b="1" dirty="0"/>
              <a:t>Biểu </a:t>
            </a:r>
            <a:r>
              <a:rPr lang="en-US" altLang="en-US" b="1" dirty="0" err="1"/>
              <a:t>thức</a:t>
            </a:r>
            <a:r>
              <a:rPr lang="en-US" altLang="en-US" b="1" dirty="0"/>
              <a:t> </a:t>
            </a:r>
            <a:r>
              <a:rPr lang="en-US" altLang="en-US" b="1" dirty="0" err="1"/>
              <a:t>số</a:t>
            </a:r>
            <a:r>
              <a:rPr lang="en-US" altLang="en-US" b="1" dirty="0"/>
              <a:t> </a:t>
            </a:r>
            <a:r>
              <a:rPr lang="en-US" altLang="en-US" b="1" dirty="0" err="1"/>
              <a:t>học</a:t>
            </a:r>
            <a:r>
              <a:rPr lang="en-US" altLang="en-US" b="1" dirty="0"/>
              <a:t> </a:t>
            </a:r>
            <a:r>
              <a:rPr lang="en-US" altLang="en-US" b="1" dirty="0" err="1"/>
              <a:t>có</a:t>
            </a:r>
            <a:r>
              <a:rPr lang="en-US" altLang="en-US" b="1" dirty="0"/>
              <a:t> </a:t>
            </a:r>
            <a:r>
              <a:rPr lang="en-US" altLang="en-US" b="1" dirty="0" err="1"/>
              <a:t>thể</a:t>
            </a:r>
            <a:r>
              <a:rPr lang="en-US" altLang="en-US" b="1" dirty="0"/>
              <a:t> </a:t>
            </a:r>
            <a:r>
              <a:rPr lang="en-US" altLang="en-US" b="1" dirty="0" err="1"/>
              <a:t>được</a:t>
            </a:r>
            <a:r>
              <a:rPr lang="en-US" altLang="en-US" b="1" dirty="0"/>
              <a:t> </a:t>
            </a:r>
            <a:r>
              <a:rPr lang="en-US" altLang="en-US" b="1" dirty="0" err="1"/>
              <a:t>biểu</a:t>
            </a:r>
            <a:r>
              <a:rPr lang="en-US" altLang="en-US" b="1" dirty="0"/>
              <a:t> </a:t>
            </a:r>
            <a:r>
              <a:rPr lang="en-US" altLang="en-US" b="1" dirty="0" err="1"/>
              <a:t>diễn</a:t>
            </a:r>
            <a:r>
              <a:rPr lang="en-US" altLang="en-US" b="1" dirty="0"/>
              <a:t> </a:t>
            </a:r>
            <a:r>
              <a:rPr lang="en-US" altLang="en-US" b="1" dirty="0" err="1"/>
              <a:t>trong</a:t>
            </a:r>
            <a:r>
              <a:rPr lang="en-US" altLang="en-US" b="1" dirty="0"/>
              <a:t> C </a:t>
            </a:r>
            <a:r>
              <a:rPr lang="en-US" altLang="en-US" b="1" dirty="0" err="1"/>
              <a:t>bằng</a:t>
            </a:r>
            <a:r>
              <a:rPr lang="en-US" altLang="en-US" b="1" dirty="0"/>
              <a:t> </a:t>
            </a:r>
            <a:r>
              <a:rPr lang="en-US" altLang="en-US" b="1" dirty="0" err="1"/>
              <a:t>cách</a:t>
            </a:r>
            <a:r>
              <a:rPr lang="en-US" altLang="en-US" b="1" dirty="0"/>
              <a:t> </a:t>
            </a:r>
            <a:r>
              <a:rPr lang="en-US" altLang="en-US" b="1" dirty="0" err="1"/>
              <a:t>sử</a:t>
            </a:r>
            <a:r>
              <a:rPr lang="en-US" altLang="en-US" b="1" dirty="0"/>
              <a:t> </a:t>
            </a:r>
            <a:r>
              <a:rPr lang="en-US" altLang="en-US" b="1" dirty="0" err="1"/>
              <a:t>dụng</a:t>
            </a:r>
            <a:r>
              <a:rPr lang="en-US" altLang="en-US" b="1" dirty="0"/>
              <a:t> </a:t>
            </a:r>
            <a:r>
              <a:rPr lang="en-US" altLang="en-US" b="1" dirty="0" err="1"/>
              <a:t>các</a:t>
            </a:r>
            <a:r>
              <a:rPr lang="en-US" altLang="en-US" b="1" dirty="0"/>
              <a:t> </a:t>
            </a:r>
            <a:r>
              <a:rPr lang="en-US" altLang="en-US" b="1" dirty="0" err="1"/>
              <a:t>toán</a:t>
            </a:r>
            <a:r>
              <a:rPr lang="en-US" altLang="en-US" b="1" dirty="0"/>
              <a:t> </a:t>
            </a:r>
            <a:r>
              <a:rPr lang="en-US" altLang="en-US" b="1" dirty="0" err="1"/>
              <a:t>tử</a:t>
            </a:r>
            <a:r>
              <a:rPr lang="en-US" altLang="en-US" b="1" dirty="0"/>
              <a:t> </a:t>
            </a:r>
            <a:r>
              <a:rPr lang="en-US" altLang="en-US" b="1" dirty="0" err="1"/>
              <a:t>số</a:t>
            </a:r>
            <a:r>
              <a:rPr lang="en-US" altLang="en-US" b="1" dirty="0"/>
              <a:t> </a:t>
            </a:r>
            <a:r>
              <a:rPr lang="en-US" altLang="en-US" b="1" dirty="0" err="1"/>
              <a:t>học</a:t>
            </a:r>
            <a:endParaRPr lang="en-US" altLang="en-US" b="1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smtClean="0"/>
              <a:t>:</a:t>
            </a:r>
          </a:p>
          <a:p>
            <a:pPr marL="17780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++i%7</a:t>
            </a:r>
          </a:p>
          <a:p>
            <a:pPr marL="17780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5 + (c = 3 + 8)</a:t>
            </a:r>
          </a:p>
          <a:p>
            <a:pPr marL="17780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 * (b + c/d) - 22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4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TOÁN TỬ QUAN HỆ VÀ LOGIC 1-2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hay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hằng</a:t>
            </a:r>
            <a:endParaRPr lang="en-US" dirty="0" smtClean="0"/>
          </a:p>
          <a:p>
            <a:r>
              <a:rPr lang="en-US" dirty="0" smtClean="0"/>
              <a:t>Toán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marL="1778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622614"/>
              </p:ext>
            </p:extLst>
          </p:nvPr>
        </p:nvGraphicFramePr>
        <p:xfrm>
          <a:off x="2803591" y="2768672"/>
          <a:ext cx="3985829" cy="4067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7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5344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/>
                        <a:t>Toán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tử</a:t>
                      </a:r>
                      <a:endParaRPr lang="en-US" sz="2300" b="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Ý</a:t>
                      </a:r>
                      <a:r>
                        <a:rPr lang="en-US" sz="2300" b="0" baseline="0" smtClean="0"/>
                        <a:t> nghĩa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&gt;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0" smtClean="0"/>
                        <a:t>Lớn</a:t>
                      </a:r>
                      <a:r>
                        <a:rPr lang="en-US" sz="2300" b="0" baseline="0" smtClean="0"/>
                        <a:t> hơn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&gt;=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0" smtClean="0"/>
                        <a:t>Lớn</a:t>
                      </a:r>
                      <a:r>
                        <a:rPr lang="en-US" sz="2300" b="0" baseline="0" smtClean="0"/>
                        <a:t> hơn hoặc bằng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&lt;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0" smtClean="0"/>
                        <a:t>Nhỏ</a:t>
                      </a:r>
                      <a:r>
                        <a:rPr lang="en-US" sz="2300" b="0" baseline="0" smtClean="0"/>
                        <a:t> hơn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&lt;=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0" smtClean="0"/>
                        <a:t>Nhỏ</a:t>
                      </a:r>
                      <a:r>
                        <a:rPr lang="en-US" sz="2300" b="0" baseline="0" smtClean="0"/>
                        <a:t> hơn hoặc bằng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==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0" smtClean="0"/>
                        <a:t>Bằng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!=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0" smtClean="0"/>
                        <a:t>Không</a:t>
                      </a:r>
                      <a:r>
                        <a:rPr lang="en-US" sz="2300" b="0" baseline="0" smtClean="0"/>
                        <a:t> bằng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TOÁN TỬ QUAN HỆ VÀ LOGIC 2-2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Toán </a:t>
            </a:r>
            <a:r>
              <a:rPr lang="en-US" dirty="0" err="1" smtClean="0"/>
              <a:t>tử</a:t>
            </a:r>
            <a:r>
              <a:rPr lang="en-US" dirty="0" smtClean="0"/>
              <a:t> logic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hay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 smtClean="0"/>
              <a:t>hệ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err="1" smtClean="0"/>
              <a:t>Trong</a:t>
            </a:r>
            <a:r>
              <a:rPr lang="en-US" altLang="en-US" dirty="0" smtClean="0"/>
              <a:t> C, 0 </a:t>
            </a:r>
            <a:r>
              <a:rPr lang="en-US" altLang="en-US" dirty="0" err="1" smtClean="0"/>
              <a:t>tương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true, </a:t>
            </a:r>
            <a:r>
              <a:rPr lang="en-US" altLang="en-US" dirty="0" err="1" smtClean="0"/>
              <a:t>khác</a:t>
            </a:r>
            <a:r>
              <a:rPr lang="en-US" altLang="en-US" dirty="0" smtClean="0"/>
              <a:t> 0 </a:t>
            </a:r>
            <a:r>
              <a:rPr lang="en-US" altLang="en-US" dirty="0" err="1" smtClean="0"/>
              <a:t>tương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false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Ví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: if (a&gt;10) &amp;&amp; (a&lt;20)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Logic Building and Elementary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1170"/>
              </p:ext>
            </p:extLst>
          </p:nvPr>
        </p:nvGraphicFramePr>
        <p:xfrm>
          <a:off x="1769090" y="3709853"/>
          <a:ext cx="6868238" cy="329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48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5344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/>
                        <a:t>Toán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tử</a:t>
                      </a:r>
                      <a:endParaRPr lang="en-US" sz="2300" b="0" dirty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Ý</a:t>
                      </a:r>
                      <a:r>
                        <a:rPr lang="en-US" sz="2300" b="0" baseline="0" smtClean="0"/>
                        <a:t> nghĩa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581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&amp;&amp;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1" dirty="0" smtClean="0"/>
                        <a:t>AND</a:t>
                      </a:r>
                      <a:r>
                        <a:rPr lang="en-US" sz="2300" b="0" dirty="0" smtClean="0"/>
                        <a:t>: </a:t>
                      </a:r>
                      <a:r>
                        <a:rPr lang="en-US" sz="2300" b="0" dirty="0" err="1" smtClean="0"/>
                        <a:t>Kết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quả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là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1" baseline="0" dirty="0" smtClean="0"/>
                        <a:t>true </a:t>
                      </a:r>
                      <a:r>
                        <a:rPr lang="en-US" sz="2300" b="0" baseline="0" dirty="0" err="1" smtClean="0"/>
                        <a:t>khi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cả</a:t>
                      </a:r>
                      <a:r>
                        <a:rPr lang="en-US" sz="2300" b="0" baseline="0" dirty="0" smtClean="0"/>
                        <a:t> 2 </a:t>
                      </a:r>
                      <a:r>
                        <a:rPr lang="en-US" sz="2300" b="0" baseline="0" dirty="0" err="1" smtClean="0"/>
                        <a:t>điều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kiện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đều</a:t>
                      </a:r>
                      <a:r>
                        <a:rPr lang="en-US" sz="2300" b="0" baseline="0" dirty="0" smtClean="0"/>
                        <a:t> </a:t>
                      </a:r>
                      <a:r>
                        <a:rPr lang="en-US" sz="2300" b="0" baseline="0" dirty="0" err="1" smtClean="0"/>
                        <a:t>đúng</a:t>
                      </a:r>
                      <a:endParaRPr lang="en-US" sz="2300" b="1" dirty="0"/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4512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||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OR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: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Kết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quả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là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khi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chỉ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một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trong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hai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điều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kiện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là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đúng</a:t>
                      </a:r>
                      <a:endParaRPr lang="en-US" sz="2300" b="0" dirty="0">
                        <a:latin typeface="+mn-lt"/>
                      </a:endParaRPr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4512">
                <a:tc>
                  <a:txBody>
                    <a:bodyPr/>
                    <a:lstStyle/>
                    <a:p>
                      <a:pPr algn="ctr"/>
                      <a:r>
                        <a:rPr lang="en-US" sz="2300" b="0" smtClean="0"/>
                        <a:t>!</a:t>
                      </a:r>
                      <a:endParaRPr lang="en-US" sz="2300" b="0"/>
                    </a:p>
                  </a:txBody>
                  <a:tcPr marL="75438" marR="75438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NOT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Tác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động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trên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các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giá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trị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riêng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lẻ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chuyển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đổi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thành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ngược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lại</a:t>
                      </a:r>
                      <a:endParaRPr lang="en-US" sz="2300" b="0" dirty="0">
                        <a:latin typeface="+mn-lt"/>
                      </a:endParaRPr>
                    </a:p>
                  </a:txBody>
                  <a:tcPr marL="75438" marR="75438" marT="51816" marB="518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1445</Words>
  <Application>Microsoft Office PowerPoint</Application>
  <PresentationFormat>Custom</PresentationFormat>
  <Paragraphs>249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Wingdings</vt:lpstr>
      <vt:lpstr>Arial Black</vt:lpstr>
      <vt:lpstr>굴림</vt:lpstr>
      <vt:lpstr>Batang</vt:lpstr>
      <vt:lpstr>Times New Roman</vt:lpstr>
      <vt:lpstr>Office Theme</vt:lpstr>
      <vt:lpstr>PowerPoint Presentation</vt:lpstr>
      <vt:lpstr>MỤC TIÊU</vt:lpstr>
      <vt:lpstr>BIỂU THỨC - EXPRESSIONS</vt:lpstr>
      <vt:lpstr>TOÁN TỬ GÁN</vt:lpstr>
      <vt:lpstr>GÁN LIÊN TIẾP</vt:lpstr>
      <vt:lpstr>CÁC KIỂU TOÁN TỬ</vt:lpstr>
      <vt:lpstr>BIỂU THỨC SỐ HỌC</vt:lpstr>
      <vt:lpstr>TOÁN TỬ QUAN HỆ VÀ LOGIC 1-2</vt:lpstr>
      <vt:lpstr>TOÁN TỬ QUAN HỆ VÀ LOGIC 2-2</vt:lpstr>
      <vt:lpstr>TOÁN TỬ LOGIC NHỊ PHÂN</vt:lpstr>
      <vt:lpstr>TOÁN TỬ LOGIC NHỊ PHÂN</vt:lpstr>
      <vt:lpstr>CHUYỂN ĐỔI KIỂU 1-2</vt:lpstr>
      <vt:lpstr>CHUYỂN ĐỔI KIỂU 2-2</vt:lpstr>
      <vt:lpstr>ÉP KIỂU</vt:lpstr>
      <vt:lpstr>ĐỘ ƯU TIÊN CỦA TOÁN TỬ 1-2</vt:lpstr>
      <vt:lpstr>ĐỘ ƯU TIÊN CỦA TOÁN TỬ 2-2</vt:lpstr>
      <vt:lpstr>ĐỘ ƯU TIÊN CỦA TOÁN TỬ SO SÁNH</vt:lpstr>
      <vt:lpstr>ĐỘ ƯU TIÊN CỦA TOÁN TỬ LOGIC</vt:lpstr>
      <vt:lpstr>ĐỘ ƯU TIÊN GIỮA CÁC TOÁN TỬ 1-2</vt:lpstr>
      <vt:lpstr>ĐỘ ƯU TIÊN GIỮA CÁC TOÁN TỬ 2-2</vt:lpstr>
      <vt:lpstr>THAY ĐỔI ĐỘ ƯU TIÊN 1-2</vt:lpstr>
      <vt:lpstr>THAY ĐỔI ĐỘ ƯU TIÊN 2-2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</dc:creator>
  <cp:lastModifiedBy>luongit</cp:lastModifiedBy>
  <cp:revision>55</cp:revision>
  <dcterms:modified xsi:type="dcterms:W3CDTF">2018-09-20T08:36:56Z</dcterms:modified>
</cp:coreProperties>
</file>