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391" r:id="rId3"/>
    <p:sldId id="392" r:id="rId4"/>
    <p:sldId id="393" r:id="rId5"/>
    <p:sldId id="394" r:id="rId6"/>
    <p:sldId id="395" r:id="rId7"/>
    <p:sldId id="396" r:id="rId8"/>
    <p:sldId id="397" r:id="rId9"/>
    <p:sldId id="398" r:id="rId10"/>
    <p:sldId id="399" r:id="rId11"/>
    <p:sldId id="400" r:id="rId12"/>
    <p:sldId id="401" r:id="rId13"/>
    <p:sldId id="403" r:id="rId14"/>
    <p:sldId id="404" r:id="rId15"/>
    <p:sldId id="405" r:id="rId16"/>
    <p:sldId id="406" r:id="rId17"/>
    <p:sldId id="407" r:id="rId18"/>
    <p:sldId id="408" r:id="rId19"/>
    <p:sldId id="409" r:id="rId20"/>
    <p:sldId id="288" r:id="rId21"/>
    <p:sldId id="260" r:id="rId22"/>
  </p:sldIdLst>
  <p:sldSz cx="10058400" cy="7772400"/>
  <p:notesSz cx="6858000" cy="9144000"/>
  <p:embeddedFontLs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C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842" autoAdjust="0"/>
  </p:normalViewPr>
  <p:slideViewPr>
    <p:cSldViewPr snapToGrid="0">
      <p:cViewPr varScale="1">
        <p:scale>
          <a:sx n="75" d="100"/>
          <a:sy n="75" d="100"/>
        </p:scale>
        <p:origin x="-1373" y="-72"/>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DDD6F-0665-47D7-AA26-23F30742A8AF}"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47E68B31-6D29-4D0B-9E16-71BEB7E32003}">
      <dgm:prSet/>
      <dgm:spPr/>
      <dgm:t>
        <a:bodyPr/>
        <a:lstStyle/>
        <a:p>
          <a:pPr rtl="0"/>
          <a:r>
            <a:rPr lang="en-US" b="0" i="0" smtClean="0"/>
            <a:t>Tìm hiểu cách sử dụng hàm</a:t>
          </a:r>
          <a:endParaRPr lang="en-US"/>
        </a:p>
      </dgm:t>
    </dgm:pt>
    <dgm:pt modelId="{BECA19AF-05AA-4626-88CC-4515F58CE9DF}" type="parTrans" cxnId="{6E7F5E00-64D9-44C7-988A-419B5DE5B123}">
      <dgm:prSet/>
      <dgm:spPr/>
      <dgm:t>
        <a:bodyPr/>
        <a:lstStyle/>
        <a:p>
          <a:endParaRPr lang="en-US"/>
        </a:p>
      </dgm:t>
    </dgm:pt>
    <dgm:pt modelId="{D6353629-ED90-4A0C-A361-EED2EB7F4E09}" type="sibTrans" cxnId="{6E7F5E00-64D9-44C7-988A-419B5DE5B123}">
      <dgm:prSet/>
      <dgm:spPr/>
      <dgm:t>
        <a:bodyPr/>
        <a:lstStyle/>
        <a:p>
          <a:endParaRPr lang="en-US"/>
        </a:p>
      </dgm:t>
    </dgm:pt>
    <dgm:pt modelId="{ED772078-052B-42CC-9328-106049F6704B}">
      <dgm:prSet/>
      <dgm:spPr/>
      <dgm:t>
        <a:bodyPr/>
        <a:lstStyle/>
        <a:p>
          <a:pPr rtl="0"/>
          <a:r>
            <a:rPr lang="en-US" b="0" i="0" smtClean="0"/>
            <a:t>Tìm hiểu cấu trúc của hàm</a:t>
          </a:r>
          <a:endParaRPr lang="en-US"/>
        </a:p>
      </dgm:t>
    </dgm:pt>
    <dgm:pt modelId="{12B69923-4665-444D-8E28-BA6975829911}" type="parTrans" cxnId="{EF26B6F2-019A-4A4B-8C72-5F8BA692CA27}">
      <dgm:prSet/>
      <dgm:spPr/>
      <dgm:t>
        <a:bodyPr/>
        <a:lstStyle/>
        <a:p>
          <a:endParaRPr lang="en-US"/>
        </a:p>
      </dgm:t>
    </dgm:pt>
    <dgm:pt modelId="{EB33879A-438D-4952-B199-35D717946913}" type="sibTrans" cxnId="{EF26B6F2-019A-4A4B-8C72-5F8BA692CA27}">
      <dgm:prSet/>
      <dgm:spPr/>
      <dgm:t>
        <a:bodyPr/>
        <a:lstStyle/>
        <a:p>
          <a:endParaRPr lang="en-US"/>
        </a:p>
      </dgm:t>
    </dgm:pt>
    <dgm:pt modelId="{9CE43017-AC03-45B2-B31D-8AE61AF15544}">
      <dgm:prSet/>
      <dgm:spPr/>
      <dgm:t>
        <a:bodyPr/>
        <a:lstStyle/>
        <a:p>
          <a:pPr rtl="0"/>
          <a:r>
            <a:rPr lang="en-US" b="0" i="0" dirty="0" err="1" smtClean="0"/>
            <a:t>Khai</a:t>
          </a:r>
          <a:r>
            <a:rPr lang="en-US" b="0" i="0" dirty="0" smtClean="0"/>
            <a:t> </a:t>
          </a:r>
          <a:r>
            <a:rPr lang="en-US" b="0" i="0" dirty="0" err="1" smtClean="0"/>
            <a:t>báo</a:t>
          </a:r>
          <a:r>
            <a:rPr lang="en-US" b="0" i="0" dirty="0" smtClean="0"/>
            <a:t> </a:t>
          </a:r>
          <a:r>
            <a:rPr lang="en-US" b="0" i="0" dirty="0" err="1" smtClean="0"/>
            <a:t>hàm</a:t>
          </a:r>
          <a:r>
            <a:rPr lang="en-US" b="0" i="0" dirty="0" smtClean="0"/>
            <a:t> </a:t>
          </a:r>
          <a:r>
            <a:rPr lang="en-US" b="0" i="0" dirty="0" err="1" smtClean="0"/>
            <a:t>và</a:t>
          </a:r>
          <a:r>
            <a:rPr lang="en-US" b="0" i="0" dirty="0" smtClean="0"/>
            <a:t> </a:t>
          </a:r>
          <a:r>
            <a:rPr lang="en-US" b="0" i="0" dirty="0" err="1" smtClean="0"/>
            <a:t>các</a:t>
          </a:r>
          <a:r>
            <a:rPr lang="en-US" b="0" i="0" dirty="0" smtClean="0"/>
            <a:t> </a:t>
          </a:r>
          <a:r>
            <a:rPr lang="en-US" b="0" i="0" dirty="0" err="1" smtClean="0"/>
            <a:t>nguyên</a:t>
          </a:r>
          <a:r>
            <a:rPr lang="en-US" b="0" i="0" dirty="0" smtClean="0"/>
            <a:t> </a:t>
          </a:r>
          <a:r>
            <a:rPr lang="en-US" b="0" i="0" dirty="0" err="1" smtClean="0"/>
            <a:t>mẫu</a:t>
          </a:r>
          <a:r>
            <a:rPr lang="en-US" b="0" i="0" dirty="0" smtClean="0"/>
            <a:t> </a:t>
          </a:r>
          <a:r>
            <a:rPr lang="en-US" b="0" i="0" dirty="0" err="1" smtClean="0"/>
            <a:t>hàm</a:t>
          </a:r>
          <a:r>
            <a:rPr lang="en-US" b="0" i="0" dirty="0" smtClean="0"/>
            <a:t> </a:t>
          </a:r>
          <a:endParaRPr lang="en-US" dirty="0"/>
        </a:p>
      </dgm:t>
    </dgm:pt>
    <dgm:pt modelId="{DBE481FA-D3DF-41AD-895D-21950ED79CDD}" type="parTrans" cxnId="{7A24DC62-05FF-45C0-9CEB-A16B5B30ADDC}">
      <dgm:prSet/>
      <dgm:spPr/>
      <dgm:t>
        <a:bodyPr/>
        <a:lstStyle/>
        <a:p>
          <a:endParaRPr lang="en-US"/>
        </a:p>
      </dgm:t>
    </dgm:pt>
    <dgm:pt modelId="{09A276DE-20DE-4811-898D-3AFF36CE03A8}" type="sibTrans" cxnId="{7A24DC62-05FF-45C0-9CEB-A16B5B30ADDC}">
      <dgm:prSet/>
      <dgm:spPr/>
      <dgm:t>
        <a:bodyPr/>
        <a:lstStyle/>
        <a:p>
          <a:endParaRPr lang="en-US"/>
        </a:p>
      </dgm:t>
    </dgm:pt>
    <dgm:pt modelId="{C0747578-C4DB-49D9-A490-E4A4167E4C79}">
      <dgm:prSet/>
      <dgm:spPr/>
      <dgm:t>
        <a:bodyPr/>
        <a:lstStyle/>
        <a:p>
          <a:pPr rtl="0"/>
          <a:r>
            <a:rPr lang="en-US" b="0" i="0" dirty="0" err="1" smtClean="0"/>
            <a:t>Tìm</a:t>
          </a:r>
          <a:r>
            <a:rPr lang="en-US" b="0" i="0" dirty="0" smtClean="0"/>
            <a:t> </a:t>
          </a:r>
          <a:r>
            <a:rPr lang="en-US" b="0" i="0" dirty="0" err="1" smtClean="0"/>
            <a:t>hiểu</a:t>
          </a:r>
          <a:r>
            <a:rPr lang="en-US" b="0" i="0" dirty="0" smtClean="0"/>
            <a:t> </a:t>
          </a:r>
          <a:r>
            <a:rPr lang="en-US" b="0" i="0" dirty="0" err="1" smtClean="0"/>
            <a:t>các</a:t>
          </a:r>
          <a:r>
            <a:rPr lang="en-US" b="0" i="0" dirty="0" smtClean="0"/>
            <a:t> </a:t>
          </a:r>
          <a:r>
            <a:rPr lang="en-US" b="0" i="0" dirty="0" err="1" smtClean="0"/>
            <a:t>kiểu</a:t>
          </a:r>
          <a:r>
            <a:rPr lang="en-US" b="0" i="0" dirty="0" smtClean="0"/>
            <a:t> </a:t>
          </a:r>
          <a:r>
            <a:rPr lang="en-US" b="0" i="0" dirty="0" err="1" smtClean="0"/>
            <a:t>khác</a:t>
          </a:r>
          <a:r>
            <a:rPr lang="en-US" b="0" i="0" dirty="0" smtClean="0"/>
            <a:t> </a:t>
          </a:r>
          <a:r>
            <a:rPr lang="en-US" b="0" i="0" dirty="0" err="1" smtClean="0"/>
            <a:t>nhau</a:t>
          </a:r>
          <a:r>
            <a:rPr lang="en-US" b="0" i="0" dirty="0" smtClean="0"/>
            <a:t> </a:t>
          </a:r>
          <a:r>
            <a:rPr lang="en-US" b="0" i="0" dirty="0" err="1" smtClean="0"/>
            <a:t>của</a:t>
          </a:r>
          <a:r>
            <a:rPr lang="en-US" b="0" i="0" dirty="0" smtClean="0"/>
            <a:t> </a:t>
          </a:r>
          <a:r>
            <a:rPr lang="en-US" b="0" i="0" dirty="0" err="1" smtClean="0"/>
            <a:t>biến</a:t>
          </a:r>
          <a:r>
            <a:rPr lang="en-US" b="0" i="0" dirty="0" smtClean="0"/>
            <a:t> </a:t>
          </a:r>
          <a:endParaRPr lang="en-US" dirty="0"/>
        </a:p>
      </dgm:t>
    </dgm:pt>
    <dgm:pt modelId="{84EF1E8F-7A89-4F96-9C92-228564F1565F}" type="parTrans" cxnId="{1E8314A8-91FA-4540-B80A-6F3304A83AA3}">
      <dgm:prSet/>
      <dgm:spPr/>
      <dgm:t>
        <a:bodyPr/>
        <a:lstStyle/>
        <a:p>
          <a:endParaRPr lang="en-US"/>
        </a:p>
      </dgm:t>
    </dgm:pt>
    <dgm:pt modelId="{B2A04573-F0EF-43EC-A4F0-52AD529AF218}" type="sibTrans" cxnId="{1E8314A8-91FA-4540-B80A-6F3304A83AA3}">
      <dgm:prSet/>
      <dgm:spPr/>
      <dgm:t>
        <a:bodyPr/>
        <a:lstStyle/>
        <a:p>
          <a:endParaRPr lang="en-US"/>
        </a:p>
      </dgm:t>
    </dgm:pt>
    <dgm:pt modelId="{3D5211A2-E740-490D-A74C-15B861B3E19C}">
      <dgm:prSet/>
      <dgm:spPr/>
      <dgm:t>
        <a:bodyPr/>
        <a:lstStyle/>
        <a:p>
          <a:pPr rtl="0"/>
          <a:r>
            <a:rPr lang="vi-VN" b="0" i="0" smtClean="0"/>
            <a:t>Hàm được gọi như thế nào </a:t>
          </a:r>
          <a:endParaRPr lang="en-US"/>
        </a:p>
      </dgm:t>
    </dgm:pt>
    <dgm:pt modelId="{53ECD6EF-A48A-471A-AD7E-5D01899DD073}" type="parTrans" cxnId="{904BE16B-D083-4862-984C-71E84C27D1F7}">
      <dgm:prSet/>
      <dgm:spPr/>
      <dgm:t>
        <a:bodyPr/>
        <a:lstStyle/>
        <a:p>
          <a:endParaRPr lang="en-US"/>
        </a:p>
      </dgm:t>
    </dgm:pt>
    <dgm:pt modelId="{9FC7A69C-FBE9-4F1E-A2AD-AA914C0014D8}" type="sibTrans" cxnId="{904BE16B-D083-4862-984C-71E84C27D1F7}">
      <dgm:prSet/>
      <dgm:spPr/>
      <dgm:t>
        <a:bodyPr/>
        <a:lstStyle/>
        <a:p>
          <a:endParaRPr lang="en-US"/>
        </a:p>
      </dgm:t>
    </dgm:pt>
    <dgm:pt modelId="{0A94F682-234F-4238-B47A-E6C70D4591D2}">
      <dgm:prSet/>
      <dgm:spPr/>
      <dgm:t>
        <a:bodyPr/>
        <a:lstStyle/>
        <a:p>
          <a:pPr rtl="0"/>
          <a:r>
            <a:rPr lang="en-US" b="0" i="0" smtClean="0"/>
            <a:t>Truyền bằng giá trị</a:t>
          </a:r>
          <a:endParaRPr lang="en-US"/>
        </a:p>
      </dgm:t>
    </dgm:pt>
    <dgm:pt modelId="{E48DD0D6-472A-4ECA-8D64-FC870EC522E3}" type="parTrans" cxnId="{7E83C075-9BDA-42DD-80CD-C921E28DA756}">
      <dgm:prSet/>
      <dgm:spPr/>
      <dgm:t>
        <a:bodyPr/>
        <a:lstStyle/>
        <a:p>
          <a:endParaRPr lang="en-US"/>
        </a:p>
      </dgm:t>
    </dgm:pt>
    <dgm:pt modelId="{3FED619E-3EBB-4FC8-B43A-905A57FEC8E5}" type="sibTrans" cxnId="{7E83C075-9BDA-42DD-80CD-C921E28DA756}">
      <dgm:prSet/>
      <dgm:spPr/>
      <dgm:t>
        <a:bodyPr/>
        <a:lstStyle/>
        <a:p>
          <a:endParaRPr lang="en-US"/>
        </a:p>
      </dgm:t>
    </dgm:pt>
    <dgm:pt modelId="{F9909904-F1F2-4AF3-9359-48A79DEEE8EC}">
      <dgm:prSet/>
      <dgm:spPr/>
      <dgm:t>
        <a:bodyPr/>
        <a:lstStyle/>
        <a:p>
          <a:pPr rtl="0"/>
          <a:r>
            <a:rPr lang="en-US" b="0" i="0" smtClean="0"/>
            <a:t>Truyền bằng tham chiếu</a:t>
          </a:r>
          <a:endParaRPr lang="en-US"/>
        </a:p>
      </dgm:t>
    </dgm:pt>
    <dgm:pt modelId="{6BAD5571-0F75-428C-9157-6B6B49033E68}" type="parTrans" cxnId="{928B8F95-F070-4B94-8856-D5EED2C7450E}">
      <dgm:prSet/>
      <dgm:spPr/>
      <dgm:t>
        <a:bodyPr/>
        <a:lstStyle/>
        <a:p>
          <a:endParaRPr lang="en-US"/>
        </a:p>
      </dgm:t>
    </dgm:pt>
    <dgm:pt modelId="{65F20AF0-65BA-481E-BB60-DC056C781F4A}" type="sibTrans" cxnId="{928B8F95-F070-4B94-8856-D5EED2C7450E}">
      <dgm:prSet/>
      <dgm:spPr/>
      <dgm:t>
        <a:bodyPr/>
        <a:lstStyle/>
        <a:p>
          <a:endParaRPr lang="en-US"/>
        </a:p>
      </dgm:t>
    </dgm:pt>
    <dgm:pt modelId="{3481A4D9-D364-4D9D-A733-9313E8AC6D6B}">
      <dgm:prSet/>
      <dgm:spPr/>
      <dgm:t>
        <a:bodyPr/>
        <a:lstStyle/>
        <a:p>
          <a:pPr rtl="0"/>
          <a:r>
            <a:rPr lang="en-US" b="0" i="0" dirty="0" err="1" smtClean="0"/>
            <a:t>Tìm</a:t>
          </a:r>
          <a:r>
            <a:rPr lang="en-US" b="0" i="0" dirty="0" smtClean="0"/>
            <a:t> </a:t>
          </a:r>
          <a:r>
            <a:rPr lang="en-US" b="0" i="0" dirty="0" err="1" smtClean="0"/>
            <a:t>hiểu</a:t>
          </a:r>
          <a:r>
            <a:rPr lang="en-US" b="0" i="0" dirty="0" smtClean="0"/>
            <a:t> </a:t>
          </a:r>
          <a:r>
            <a:rPr lang="en-US" b="0" i="0" dirty="0" err="1" smtClean="0"/>
            <a:t>về</a:t>
          </a:r>
          <a:r>
            <a:rPr lang="en-US" b="0" i="0" dirty="0" smtClean="0"/>
            <a:t> </a:t>
          </a:r>
          <a:r>
            <a:rPr lang="en-US" b="0" i="0" dirty="0" err="1" smtClean="0"/>
            <a:t>các</a:t>
          </a:r>
          <a:r>
            <a:rPr lang="en-US" b="0" i="0" dirty="0" smtClean="0"/>
            <a:t> qui </a:t>
          </a:r>
          <a:r>
            <a:rPr lang="en-US" b="0" i="0" dirty="0" err="1" smtClean="0"/>
            <a:t>tắc</a:t>
          </a:r>
          <a:r>
            <a:rPr lang="en-US" b="0" i="0" dirty="0" smtClean="0"/>
            <a:t> </a:t>
          </a:r>
          <a:r>
            <a:rPr lang="en-US" b="0" i="0" dirty="0" err="1" smtClean="0"/>
            <a:t>về</a:t>
          </a:r>
          <a:r>
            <a:rPr lang="en-US" b="0" i="0" dirty="0" smtClean="0"/>
            <a:t> </a:t>
          </a:r>
          <a:r>
            <a:rPr lang="en-US" b="0" i="0" dirty="0" err="1" smtClean="0"/>
            <a:t>phạm</a:t>
          </a:r>
          <a:r>
            <a:rPr lang="en-US" b="0" i="0" dirty="0" smtClean="0"/>
            <a:t> vi </a:t>
          </a:r>
          <a:r>
            <a:rPr lang="en-US" b="0" i="0" dirty="0" err="1" smtClean="0"/>
            <a:t>của</a:t>
          </a:r>
          <a:r>
            <a:rPr lang="en-US" b="0" i="0" dirty="0" smtClean="0"/>
            <a:t> </a:t>
          </a:r>
          <a:r>
            <a:rPr lang="en-US" b="0" i="0" dirty="0" err="1" smtClean="0"/>
            <a:t>hàm</a:t>
          </a:r>
          <a:endParaRPr lang="en-US" dirty="0"/>
        </a:p>
      </dgm:t>
    </dgm:pt>
    <dgm:pt modelId="{FA55BFFE-A140-465E-9C04-0E7D8B2AEEFC}" type="parTrans" cxnId="{C572C4E5-68D3-4174-8899-8BE6D4C9E0A9}">
      <dgm:prSet/>
      <dgm:spPr/>
      <dgm:t>
        <a:bodyPr/>
        <a:lstStyle/>
        <a:p>
          <a:endParaRPr lang="en-US"/>
        </a:p>
      </dgm:t>
    </dgm:pt>
    <dgm:pt modelId="{E7DEDB67-73C2-4889-BED2-EF06239E7457}" type="sibTrans" cxnId="{C572C4E5-68D3-4174-8899-8BE6D4C9E0A9}">
      <dgm:prSet/>
      <dgm:spPr/>
      <dgm:t>
        <a:bodyPr/>
        <a:lstStyle/>
        <a:p>
          <a:endParaRPr lang="en-US"/>
        </a:p>
      </dgm:t>
    </dgm:pt>
    <dgm:pt modelId="{142E8703-EA91-4662-AA7E-C7F420DC7ADE}">
      <dgm:prSet/>
      <dgm:spPr/>
      <dgm:t>
        <a:bodyPr/>
        <a:lstStyle/>
        <a:p>
          <a:pPr rtl="0"/>
          <a:r>
            <a:rPr lang="vi-VN" b="0" i="0" smtClean="0"/>
            <a:t>Các hàm trong các chương trình có nhiều tập tin</a:t>
          </a:r>
          <a:endParaRPr lang="en-US"/>
        </a:p>
      </dgm:t>
    </dgm:pt>
    <dgm:pt modelId="{004FFD33-82A8-4161-AE93-ECA6CC69F93A}" type="parTrans" cxnId="{BEEBA22B-B38B-4D3A-A2FC-16D566A9EE4E}">
      <dgm:prSet/>
      <dgm:spPr/>
      <dgm:t>
        <a:bodyPr/>
        <a:lstStyle/>
        <a:p>
          <a:endParaRPr lang="en-US"/>
        </a:p>
      </dgm:t>
    </dgm:pt>
    <dgm:pt modelId="{B774EC32-8E14-4EFF-826F-87318D287C1F}" type="sibTrans" cxnId="{BEEBA22B-B38B-4D3A-A2FC-16D566A9EE4E}">
      <dgm:prSet/>
      <dgm:spPr/>
      <dgm:t>
        <a:bodyPr/>
        <a:lstStyle/>
        <a:p>
          <a:endParaRPr lang="en-US"/>
        </a:p>
      </dgm:t>
    </dgm:pt>
    <dgm:pt modelId="{D200ADCD-0F60-43DB-807D-33D0C8B6C576}">
      <dgm:prSet/>
      <dgm:spPr/>
      <dgm:t>
        <a:bodyPr/>
        <a:lstStyle/>
        <a:p>
          <a:pPr rtl="0"/>
          <a:r>
            <a:rPr lang="vi-VN" b="0" i="0" smtClean="0"/>
            <a:t>Các lớp lưu trữ</a:t>
          </a:r>
          <a:endParaRPr lang="en-US"/>
        </a:p>
      </dgm:t>
    </dgm:pt>
    <dgm:pt modelId="{C05CDB1D-A930-4E6D-9629-BE887506D66D}" type="parTrans" cxnId="{4409C820-E8CE-4B80-9808-7E845CAD4CE1}">
      <dgm:prSet/>
      <dgm:spPr/>
      <dgm:t>
        <a:bodyPr/>
        <a:lstStyle/>
        <a:p>
          <a:endParaRPr lang="en-US"/>
        </a:p>
      </dgm:t>
    </dgm:pt>
    <dgm:pt modelId="{D82D8876-7C3F-415F-BD45-FF75F4D79705}" type="sibTrans" cxnId="{4409C820-E8CE-4B80-9808-7E845CAD4CE1}">
      <dgm:prSet/>
      <dgm:spPr/>
      <dgm:t>
        <a:bodyPr/>
        <a:lstStyle/>
        <a:p>
          <a:endParaRPr lang="en-US"/>
        </a:p>
      </dgm:t>
    </dgm:pt>
    <dgm:pt modelId="{4026165C-D845-4F02-8A1F-58B6AF789B9E}">
      <dgm:prSet/>
      <dgm:spPr/>
      <dgm:t>
        <a:bodyPr/>
        <a:lstStyle/>
        <a:p>
          <a:pPr rtl="0"/>
          <a:r>
            <a:rPr lang="en-US" b="0" i="0" smtClean="0"/>
            <a:t>Con trỏ hàm</a:t>
          </a:r>
          <a:endParaRPr lang="en-US"/>
        </a:p>
      </dgm:t>
    </dgm:pt>
    <dgm:pt modelId="{199729EA-2EED-4274-BFD5-5F83FC558EFD}" type="parTrans" cxnId="{24DE33B5-13D5-4F0A-8AEF-CDDFDF996569}">
      <dgm:prSet/>
      <dgm:spPr/>
      <dgm:t>
        <a:bodyPr/>
        <a:lstStyle/>
        <a:p>
          <a:endParaRPr lang="en-US"/>
        </a:p>
      </dgm:t>
    </dgm:pt>
    <dgm:pt modelId="{37070E71-DA02-48F8-8C1F-3D8FE3C55F51}" type="sibTrans" cxnId="{24DE33B5-13D5-4F0A-8AEF-CDDFDF996569}">
      <dgm:prSet/>
      <dgm:spPr/>
      <dgm:t>
        <a:bodyPr/>
        <a:lstStyle/>
        <a:p>
          <a:endParaRPr lang="en-US"/>
        </a:p>
      </dgm:t>
    </dgm:pt>
    <dgm:pt modelId="{0B8D9CD1-291A-4E0B-AC0E-D7A3FCE96901}" type="pres">
      <dgm:prSet presAssocID="{29FDDD6F-0665-47D7-AA26-23F30742A8AF}" presName="linear" presStyleCnt="0">
        <dgm:presLayoutVars>
          <dgm:animLvl val="lvl"/>
          <dgm:resizeHandles val="exact"/>
        </dgm:presLayoutVars>
      </dgm:prSet>
      <dgm:spPr/>
      <dgm:t>
        <a:bodyPr/>
        <a:lstStyle/>
        <a:p>
          <a:endParaRPr lang="en-US"/>
        </a:p>
      </dgm:t>
    </dgm:pt>
    <dgm:pt modelId="{9F094625-D343-4055-AADE-B22CB700F193}" type="pres">
      <dgm:prSet presAssocID="{47E68B31-6D29-4D0B-9E16-71BEB7E32003}" presName="parentText" presStyleLbl="node1" presStyleIdx="0" presStyleCnt="11">
        <dgm:presLayoutVars>
          <dgm:chMax val="0"/>
          <dgm:bulletEnabled val="1"/>
        </dgm:presLayoutVars>
      </dgm:prSet>
      <dgm:spPr/>
      <dgm:t>
        <a:bodyPr/>
        <a:lstStyle/>
        <a:p>
          <a:endParaRPr lang="en-US"/>
        </a:p>
      </dgm:t>
    </dgm:pt>
    <dgm:pt modelId="{89D3957B-558B-467D-A976-5A963B825A50}" type="pres">
      <dgm:prSet presAssocID="{D6353629-ED90-4A0C-A361-EED2EB7F4E09}" presName="spacer" presStyleCnt="0"/>
      <dgm:spPr/>
    </dgm:pt>
    <dgm:pt modelId="{0E61B178-1F24-47D9-907B-1A2063DC1CC9}" type="pres">
      <dgm:prSet presAssocID="{ED772078-052B-42CC-9328-106049F6704B}" presName="parentText" presStyleLbl="node1" presStyleIdx="1" presStyleCnt="11">
        <dgm:presLayoutVars>
          <dgm:chMax val="0"/>
          <dgm:bulletEnabled val="1"/>
        </dgm:presLayoutVars>
      </dgm:prSet>
      <dgm:spPr/>
      <dgm:t>
        <a:bodyPr/>
        <a:lstStyle/>
        <a:p>
          <a:endParaRPr lang="en-US"/>
        </a:p>
      </dgm:t>
    </dgm:pt>
    <dgm:pt modelId="{48F1BB85-9F76-46DD-9C9F-AC318F2465FA}" type="pres">
      <dgm:prSet presAssocID="{EB33879A-438D-4952-B199-35D717946913}" presName="spacer" presStyleCnt="0"/>
      <dgm:spPr/>
    </dgm:pt>
    <dgm:pt modelId="{8C583CA0-C5B7-47F2-B264-7090AD84EFDA}" type="pres">
      <dgm:prSet presAssocID="{9CE43017-AC03-45B2-B31D-8AE61AF15544}" presName="parentText" presStyleLbl="node1" presStyleIdx="2" presStyleCnt="11">
        <dgm:presLayoutVars>
          <dgm:chMax val="0"/>
          <dgm:bulletEnabled val="1"/>
        </dgm:presLayoutVars>
      </dgm:prSet>
      <dgm:spPr/>
      <dgm:t>
        <a:bodyPr/>
        <a:lstStyle/>
        <a:p>
          <a:endParaRPr lang="en-US"/>
        </a:p>
      </dgm:t>
    </dgm:pt>
    <dgm:pt modelId="{9FB93D64-6067-40D7-8AB6-0C67A590128D}" type="pres">
      <dgm:prSet presAssocID="{09A276DE-20DE-4811-898D-3AFF36CE03A8}" presName="spacer" presStyleCnt="0"/>
      <dgm:spPr/>
    </dgm:pt>
    <dgm:pt modelId="{66ABE39E-D476-4A7A-A821-848A7F20AB2B}" type="pres">
      <dgm:prSet presAssocID="{C0747578-C4DB-49D9-A490-E4A4167E4C79}" presName="parentText" presStyleLbl="node1" presStyleIdx="3" presStyleCnt="11">
        <dgm:presLayoutVars>
          <dgm:chMax val="0"/>
          <dgm:bulletEnabled val="1"/>
        </dgm:presLayoutVars>
      </dgm:prSet>
      <dgm:spPr/>
      <dgm:t>
        <a:bodyPr/>
        <a:lstStyle/>
        <a:p>
          <a:endParaRPr lang="en-US"/>
        </a:p>
      </dgm:t>
    </dgm:pt>
    <dgm:pt modelId="{1A57ECB0-B9B2-4032-8B37-F59D80EF0064}" type="pres">
      <dgm:prSet presAssocID="{B2A04573-F0EF-43EC-A4F0-52AD529AF218}" presName="spacer" presStyleCnt="0"/>
      <dgm:spPr/>
    </dgm:pt>
    <dgm:pt modelId="{E8D0C70D-FFDD-408A-B6EC-A7524C2F2CBA}" type="pres">
      <dgm:prSet presAssocID="{3D5211A2-E740-490D-A74C-15B861B3E19C}" presName="parentText" presStyleLbl="node1" presStyleIdx="4" presStyleCnt="11">
        <dgm:presLayoutVars>
          <dgm:chMax val="0"/>
          <dgm:bulletEnabled val="1"/>
        </dgm:presLayoutVars>
      </dgm:prSet>
      <dgm:spPr/>
      <dgm:t>
        <a:bodyPr/>
        <a:lstStyle/>
        <a:p>
          <a:endParaRPr lang="en-US"/>
        </a:p>
      </dgm:t>
    </dgm:pt>
    <dgm:pt modelId="{862A5C35-7AC2-4DF5-B83D-A426EFE176A8}" type="pres">
      <dgm:prSet presAssocID="{9FC7A69C-FBE9-4F1E-A2AD-AA914C0014D8}" presName="spacer" presStyleCnt="0"/>
      <dgm:spPr/>
    </dgm:pt>
    <dgm:pt modelId="{32971B31-CB37-49C7-B3C1-E05F66BE2629}" type="pres">
      <dgm:prSet presAssocID="{0A94F682-234F-4238-B47A-E6C70D4591D2}" presName="parentText" presStyleLbl="node1" presStyleIdx="5" presStyleCnt="11">
        <dgm:presLayoutVars>
          <dgm:chMax val="0"/>
          <dgm:bulletEnabled val="1"/>
        </dgm:presLayoutVars>
      </dgm:prSet>
      <dgm:spPr/>
      <dgm:t>
        <a:bodyPr/>
        <a:lstStyle/>
        <a:p>
          <a:endParaRPr lang="en-US"/>
        </a:p>
      </dgm:t>
    </dgm:pt>
    <dgm:pt modelId="{39F51C39-C0B2-4ACC-804B-94C389911FFF}" type="pres">
      <dgm:prSet presAssocID="{3FED619E-3EBB-4FC8-B43A-905A57FEC8E5}" presName="spacer" presStyleCnt="0"/>
      <dgm:spPr/>
    </dgm:pt>
    <dgm:pt modelId="{69FBE7CF-77B0-4B03-B8C3-92D7ED21B2C5}" type="pres">
      <dgm:prSet presAssocID="{F9909904-F1F2-4AF3-9359-48A79DEEE8EC}" presName="parentText" presStyleLbl="node1" presStyleIdx="6" presStyleCnt="11">
        <dgm:presLayoutVars>
          <dgm:chMax val="0"/>
          <dgm:bulletEnabled val="1"/>
        </dgm:presLayoutVars>
      </dgm:prSet>
      <dgm:spPr/>
      <dgm:t>
        <a:bodyPr/>
        <a:lstStyle/>
        <a:p>
          <a:endParaRPr lang="en-US"/>
        </a:p>
      </dgm:t>
    </dgm:pt>
    <dgm:pt modelId="{DC8B0154-A4F4-47A0-AF8C-A55947218481}" type="pres">
      <dgm:prSet presAssocID="{65F20AF0-65BA-481E-BB60-DC056C781F4A}" presName="spacer" presStyleCnt="0"/>
      <dgm:spPr/>
    </dgm:pt>
    <dgm:pt modelId="{573074D8-C705-4399-B3E1-A76196ACBC1E}" type="pres">
      <dgm:prSet presAssocID="{3481A4D9-D364-4D9D-A733-9313E8AC6D6B}" presName="parentText" presStyleLbl="node1" presStyleIdx="7" presStyleCnt="11">
        <dgm:presLayoutVars>
          <dgm:chMax val="0"/>
          <dgm:bulletEnabled val="1"/>
        </dgm:presLayoutVars>
      </dgm:prSet>
      <dgm:spPr/>
      <dgm:t>
        <a:bodyPr/>
        <a:lstStyle/>
        <a:p>
          <a:endParaRPr lang="en-US"/>
        </a:p>
      </dgm:t>
    </dgm:pt>
    <dgm:pt modelId="{807FB308-07DC-4627-9C4C-756FE6803F11}" type="pres">
      <dgm:prSet presAssocID="{E7DEDB67-73C2-4889-BED2-EF06239E7457}" presName="spacer" presStyleCnt="0"/>
      <dgm:spPr/>
    </dgm:pt>
    <dgm:pt modelId="{6B6EAF77-F172-4E8D-8F48-CF6A4A84BB75}" type="pres">
      <dgm:prSet presAssocID="{142E8703-EA91-4662-AA7E-C7F420DC7ADE}" presName="parentText" presStyleLbl="node1" presStyleIdx="8" presStyleCnt="11">
        <dgm:presLayoutVars>
          <dgm:chMax val="0"/>
          <dgm:bulletEnabled val="1"/>
        </dgm:presLayoutVars>
      </dgm:prSet>
      <dgm:spPr/>
      <dgm:t>
        <a:bodyPr/>
        <a:lstStyle/>
        <a:p>
          <a:endParaRPr lang="en-US"/>
        </a:p>
      </dgm:t>
    </dgm:pt>
    <dgm:pt modelId="{80A861FF-7E87-47E8-964D-17B592D304D9}" type="pres">
      <dgm:prSet presAssocID="{B774EC32-8E14-4EFF-826F-87318D287C1F}" presName="spacer" presStyleCnt="0"/>
      <dgm:spPr/>
    </dgm:pt>
    <dgm:pt modelId="{35DB03CB-3890-4FBB-89EB-ADEBC6FD744B}" type="pres">
      <dgm:prSet presAssocID="{D200ADCD-0F60-43DB-807D-33D0C8B6C576}" presName="parentText" presStyleLbl="node1" presStyleIdx="9" presStyleCnt="11">
        <dgm:presLayoutVars>
          <dgm:chMax val="0"/>
          <dgm:bulletEnabled val="1"/>
        </dgm:presLayoutVars>
      </dgm:prSet>
      <dgm:spPr/>
      <dgm:t>
        <a:bodyPr/>
        <a:lstStyle/>
        <a:p>
          <a:endParaRPr lang="en-US"/>
        </a:p>
      </dgm:t>
    </dgm:pt>
    <dgm:pt modelId="{BE189052-6177-45B8-978E-97CBBF87174F}" type="pres">
      <dgm:prSet presAssocID="{D82D8876-7C3F-415F-BD45-FF75F4D79705}" presName="spacer" presStyleCnt="0"/>
      <dgm:spPr/>
    </dgm:pt>
    <dgm:pt modelId="{5E00AB38-55CD-4855-95A9-ECE23FD84CBD}" type="pres">
      <dgm:prSet presAssocID="{4026165C-D845-4F02-8A1F-58B6AF789B9E}" presName="parentText" presStyleLbl="node1" presStyleIdx="10" presStyleCnt="11">
        <dgm:presLayoutVars>
          <dgm:chMax val="0"/>
          <dgm:bulletEnabled val="1"/>
        </dgm:presLayoutVars>
      </dgm:prSet>
      <dgm:spPr/>
      <dgm:t>
        <a:bodyPr/>
        <a:lstStyle/>
        <a:p>
          <a:endParaRPr lang="en-US"/>
        </a:p>
      </dgm:t>
    </dgm:pt>
  </dgm:ptLst>
  <dgm:cxnLst>
    <dgm:cxn modelId="{98949F7F-E577-4CB6-AFE2-627655B6F09D}" type="presOf" srcId="{C0747578-C4DB-49D9-A490-E4A4167E4C79}" destId="{66ABE39E-D476-4A7A-A821-848A7F20AB2B}" srcOrd="0" destOrd="0" presId="urn:microsoft.com/office/officeart/2005/8/layout/vList2"/>
    <dgm:cxn modelId="{9028A4A4-0502-46AA-A3C0-A77D426504BE}" type="presOf" srcId="{4026165C-D845-4F02-8A1F-58B6AF789B9E}" destId="{5E00AB38-55CD-4855-95A9-ECE23FD84CBD}" srcOrd="0" destOrd="0" presId="urn:microsoft.com/office/officeart/2005/8/layout/vList2"/>
    <dgm:cxn modelId="{C572C4E5-68D3-4174-8899-8BE6D4C9E0A9}" srcId="{29FDDD6F-0665-47D7-AA26-23F30742A8AF}" destId="{3481A4D9-D364-4D9D-A733-9313E8AC6D6B}" srcOrd="7" destOrd="0" parTransId="{FA55BFFE-A140-465E-9C04-0E7D8B2AEEFC}" sibTransId="{E7DEDB67-73C2-4889-BED2-EF06239E7457}"/>
    <dgm:cxn modelId="{82FA209B-4F77-4F8A-961C-F7419360D66E}" type="presOf" srcId="{29FDDD6F-0665-47D7-AA26-23F30742A8AF}" destId="{0B8D9CD1-291A-4E0B-AC0E-D7A3FCE96901}" srcOrd="0" destOrd="0" presId="urn:microsoft.com/office/officeart/2005/8/layout/vList2"/>
    <dgm:cxn modelId="{904BE16B-D083-4862-984C-71E84C27D1F7}" srcId="{29FDDD6F-0665-47D7-AA26-23F30742A8AF}" destId="{3D5211A2-E740-490D-A74C-15B861B3E19C}" srcOrd="4" destOrd="0" parTransId="{53ECD6EF-A48A-471A-AD7E-5D01899DD073}" sibTransId="{9FC7A69C-FBE9-4F1E-A2AD-AA914C0014D8}"/>
    <dgm:cxn modelId="{EF26B6F2-019A-4A4B-8C72-5F8BA692CA27}" srcId="{29FDDD6F-0665-47D7-AA26-23F30742A8AF}" destId="{ED772078-052B-42CC-9328-106049F6704B}" srcOrd="1" destOrd="0" parTransId="{12B69923-4665-444D-8E28-BA6975829911}" sibTransId="{EB33879A-438D-4952-B199-35D717946913}"/>
    <dgm:cxn modelId="{96F3DA76-23FD-416F-8EF8-BFDFF1674EA0}" type="presOf" srcId="{ED772078-052B-42CC-9328-106049F6704B}" destId="{0E61B178-1F24-47D9-907B-1A2063DC1CC9}" srcOrd="0" destOrd="0" presId="urn:microsoft.com/office/officeart/2005/8/layout/vList2"/>
    <dgm:cxn modelId="{5269B53D-3289-456D-B192-9B16C0AFF085}" type="presOf" srcId="{F9909904-F1F2-4AF3-9359-48A79DEEE8EC}" destId="{69FBE7CF-77B0-4B03-B8C3-92D7ED21B2C5}" srcOrd="0" destOrd="0" presId="urn:microsoft.com/office/officeart/2005/8/layout/vList2"/>
    <dgm:cxn modelId="{7E83C075-9BDA-42DD-80CD-C921E28DA756}" srcId="{29FDDD6F-0665-47D7-AA26-23F30742A8AF}" destId="{0A94F682-234F-4238-B47A-E6C70D4591D2}" srcOrd="5" destOrd="0" parTransId="{E48DD0D6-472A-4ECA-8D64-FC870EC522E3}" sibTransId="{3FED619E-3EBB-4FC8-B43A-905A57FEC8E5}"/>
    <dgm:cxn modelId="{8CBFE515-A297-48CF-9971-3589A09276E6}" type="presOf" srcId="{47E68B31-6D29-4D0B-9E16-71BEB7E32003}" destId="{9F094625-D343-4055-AADE-B22CB700F193}" srcOrd="0" destOrd="0" presId="urn:microsoft.com/office/officeart/2005/8/layout/vList2"/>
    <dgm:cxn modelId="{928B8F95-F070-4B94-8856-D5EED2C7450E}" srcId="{29FDDD6F-0665-47D7-AA26-23F30742A8AF}" destId="{F9909904-F1F2-4AF3-9359-48A79DEEE8EC}" srcOrd="6" destOrd="0" parTransId="{6BAD5571-0F75-428C-9157-6B6B49033E68}" sibTransId="{65F20AF0-65BA-481E-BB60-DC056C781F4A}"/>
    <dgm:cxn modelId="{1E8314A8-91FA-4540-B80A-6F3304A83AA3}" srcId="{29FDDD6F-0665-47D7-AA26-23F30742A8AF}" destId="{C0747578-C4DB-49D9-A490-E4A4167E4C79}" srcOrd="3" destOrd="0" parTransId="{84EF1E8F-7A89-4F96-9C92-228564F1565F}" sibTransId="{B2A04573-F0EF-43EC-A4F0-52AD529AF218}"/>
    <dgm:cxn modelId="{FC4D4165-AAB9-4F4C-ABF8-B1DD6768B814}" type="presOf" srcId="{142E8703-EA91-4662-AA7E-C7F420DC7ADE}" destId="{6B6EAF77-F172-4E8D-8F48-CF6A4A84BB75}" srcOrd="0" destOrd="0" presId="urn:microsoft.com/office/officeart/2005/8/layout/vList2"/>
    <dgm:cxn modelId="{4409C820-E8CE-4B80-9808-7E845CAD4CE1}" srcId="{29FDDD6F-0665-47D7-AA26-23F30742A8AF}" destId="{D200ADCD-0F60-43DB-807D-33D0C8B6C576}" srcOrd="9" destOrd="0" parTransId="{C05CDB1D-A930-4E6D-9629-BE887506D66D}" sibTransId="{D82D8876-7C3F-415F-BD45-FF75F4D79705}"/>
    <dgm:cxn modelId="{F9E04667-C768-4E88-A96E-7D5C4C3D03B1}" type="presOf" srcId="{9CE43017-AC03-45B2-B31D-8AE61AF15544}" destId="{8C583CA0-C5B7-47F2-B264-7090AD84EFDA}" srcOrd="0" destOrd="0" presId="urn:microsoft.com/office/officeart/2005/8/layout/vList2"/>
    <dgm:cxn modelId="{4F28F75D-DD39-4C44-96A8-6C57506C16D1}" type="presOf" srcId="{0A94F682-234F-4238-B47A-E6C70D4591D2}" destId="{32971B31-CB37-49C7-B3C1-E05F66BE2629}" srcOrd="0" destOrd="0" presId="urn:microsoft.com/office/officeart/2005/8/layout/vList2"/>
    <dgm:cxn modelId="{7A24DC62-05FF-45C0-9CEB-A16B5B30ADDC}" srcId="{29FDDD6F-0665-47D7-AA26-23F30742A8AF}" destId="{9CE43017-AC03-45B2-B31D-8AE61AF15544}" srcOrd="2" destOrd="0" parTransId="{DBE481FA-D3DF-41AD-895D-21950ED79CDD}" sibTransId="{09A276DE-20DE-4811-898D-3AFF36CE03A8}"/>
    <dgm:cxn modelId="{24DE33B5-13D5-4F0A-8AEF-CDDFDF996569}" srcId="{29FDDD6F-0665-47D7-AA26-23F30742A8AF}" destId="{4026165C-D845-4F02-8A1F-58B6AF789B9E}" srcOrd="10" destOrd="0" parTransId="{199729EA-2EED-4274-BFD5-5F83FC558EFD}" sibTransId="{37070E71-DA02-48F8-8C1F-3D8FE3C55F51}"/>
    <dgm:cxn modelId="{46FF7168-2478-4BB9-9EBE-1E057B2F0A24}" type="presOf" srcId="{3D5211A2-E740-490D-A74C-15B861B3E19C}" destId="{E8D0C70D-FFDD-408A-B6EC-A7524C2F2CBA}" srcOrd="0" destOrd="0" presId="urn:microsoft.com/office/officeart/2005/8/layout/vList2"/>
    <dgm:cxn modelId="{F00700FC-75B1-4708-AB07-5B1822247EB2}" type="presOf" srcId="{3481A4D9-D364-4D9D-A733-9313E8AC6D6B}" destId="{573074D8-C705-4399-B3E1-A76196ACBC1E}" srcOrd="0" destOrd="0" presId="urn:microsoft.com/office/officeart/2005/8/layout/vList2"/>
    <dgm:cxn modelId="{567558DD-AAD5-457A-A9CF-6E25DAF2A135}" type="presOf" srcId="{D200ADCD-0F60-43DB-807D-33D0C8B6C576}" destId="{35DB03CB-3890-4FBB-89EB-ADEBC6FD744B}" srcOrd="0" destOrd="0" presId="urn:microsoft.com/office/officeart/2005/8/layout/vList2"/>
    <dgm:cxn modelId="{6E7F5E00-64D9-44C7-988A-419B5DE5B123}" srcId="{29FDDD6F-0665-47D7-AA26-23F30742A8AF}" destId="{47E68B31-6D29-4D0B-9E16-71BEB7E32003}" srcOrd="0" destOrd="0" parTransId="{BECA19AF-05AA-4626-88CC-4515F58CE9DF}" sibTransId="{D6353629-ED90-4A0C-A361-EED2EB7F4E09}"/>
    <dgm:cxn modelId="{BEEBA22B-B38B-4D3A-A2FC-16D566A9EE4E}" srcId="{29FDDD6F-0665-47D7-AA26-23F30742A8AF}" destId="{142E8703-EA91-4662-AA7E-C7F420DC7ADE}" srcOrd="8" destOrd="0" parTransId="{004FFD33-82A8-4161-AE93-ECA6CC69F93A}" sibTransId="{B774EC32-8E14-4EFF-826F-87318D287C1F}"/>
    <dgm:cxn modelId="{045DDB83-4676-405D-A012-7436BF19D0EE}" type="presParOf" srcId="{0B8D9CD1-291A-4E0B-AC0E-D7A3FCE96901}" destId="{9F094625-D343-4055-AADE-B22CB700F193}" srcOrd="0" destOrd="0" presId="urn:microsoft.com/office/officeart/2005/8/layout/vList2"/>
    <dgm:cxn modelId="{A259B362-5DA6-467F-86D6-9FBA7B064932}" type="presParOf" srcId="{0B8D9CD1-291A-4E0B-AC0E-D7A3FCE96901}" destId="{89D3957B-558B-467D-A976-5A963B825A50}" srcOrd="1" destOrd="0" presId="urn:microsoft.com/office/officeart/2005/8/layout/vList2"/>
    <dgm:cxn modelId="{FA208CB9-D61A-4FE8-8685-5DAE46C09099}" type="presParOf" srcId="{0B8D9CD1-291A-4E0B-AC0E-D7A3FCE96901}" destId="{0E61B178-1F24-47D9-907B-1A2063DC1CC9}" srcOrd="2" destOrd="0" presId="urn:microsoft.com/office/officeart/2005/8/layout/vList2"/>
    <dgm:cxn modelId="{42296109-4C14-4728-87A0-298A32B405DE}" type="presParOf" srcId="{0B8D9CD1-291A-4E0B-AC0E-D7A3FCE96901}" destId="{48F1BB85-9F76-46DD-9C9F-AC318F2465FA}" srcOrd="3" destOrd="0" presId="urn:microsoft.com/office/officeart/2005/8/layout/vList2"/>
    <dgm:cxn modelId="{4739EC79-A406-48C6-A896-C2C08AB19122}" type="presParOf" srcId="{0B8D9CD1-291A-4E0B-AC0E-D7A3FCE96901}" destId="{8C583CA0-C5B7-47F2-B264-7090AD84EFDA}" srcOrd="4" destOrd="0" presId="urn:microsoft.com/office/officeart/2005/8/layout/vList2"/>
    <dgm:cxn modelId="{6D373946-782F-460C-9092-25CF64EE8C98}" type="presParOf" srcId="{0B8D9CD1-291A-4E0B-AC0E-D7A3FCE96901}" destId="{9FB93D64-6067-40D7-8AB6-0C67A590128D}" srcOrd="5" destOrd="0" presId="urn:microsoft.com/office/officeart/2005/8/layout/vList2"/>
    <dgm:cxn modelId="{0EE41F20-74F6-498C-A3B6-E504DE54C09C}" type="presParOf" srcId="{0B8D9CD1-291A-4E0B-AC0E-D7A3FCE96901}" destId="{66ABE39E-D476-4A7A-A821-848A7F20AB2B}" srcOrd="6" destOrd="0" presId="urn:microsoft.com/office/officeart/2005/8/layout/vList2"/>
    <dgm:cxn modelId="{396DF3F5-B6B4-4816-8AEC-8CAE42AE4926}" type="presParOf" srcId="{0B8D9CD1-291A-4E0B-AC0E-D7A3FCE96901}" destId="{1A57ECB0-B9B2-4032-8B37-F59D80EF0064}" srcOrd="7" destOrd="0" presId="urn:microsoft.com/office/officeart/2005/8/layout/vList2"/>
    <dgm:cxn modelId="{1CED8ED6-DB08-46E7-903C-AB1357012085}" type="presParOf" srcId="{0B8D9CD1-291A-4E0B-AC0E-D7A3FCE96901}" destId="{E8D0C70D-FFDD-408A-B6EC-A7524C2F2CBA}" srcOrd="8" destOrd="0" presId="urn:microsoft.com/office/officeart/2005/8/layout/vList2"/>
    <dgm:cxn modelId="{C779DE19-614D-4243-9E74-779B944FBA6D}" type="presParOf" srcId="{0B8D9CD1-291A-4E0B-AC0E-D7A3FCE96901}" destId="{862A5C35-7AC2-4DF5-B83D-A426EFE176A8}" srcOrd="9" destOrd="0" presId="urn:microsoft.com/office/officeart/2005/8/layout/vList2"/>
    <dgm:cxn modelId="{8D22FFE4-E617-4CF3-8400-0B14480FEC4F}" type="presParOf" srcId="{0B8D9CD1-291A-4E0B-AC0E-D7A3FCE96901}" destId="{32971B31-CB37-49C7-B3C1-E05F66BE2629}" srcOrd="10" destOrd="0" presId="urn:microsoft.com/office/officeart/2005/8/layout/vList2"/>
    <dgm:cxn modelId="{0EC50FAA-9542-49D6-8533-BBAC6219EA0A}" type="presParOf" srcId="{0B8D9CD1-291A-4E0B-AC0E-D7A3FCE96901}" destId="{39F51C39-C0B2-4ACC-804B-94C389911FFF}" srcOrd="11" destOrd="0" presId="urn:microsoft.com/office/officeart/2005/8/layout/vList2"/>
    <dgm:cxn modelId="{70B55F02-2E95-4DA2-BCB6-37EF0D19DAF1}" type="presParOf" srcId="{0B8D9CD1-291A-4E0B-AC0E-D7A3FCE96901}" destId="{69FBE7CF-77B0-4B03-B8C3-92D7ED21B2C5}" srcOrd="12" destOrd="0" presId="urn:microsoft.com/office/officeart/2005/8/layout/vList2"/>
    <dgm:cxn modelId="{00DA16CE-BAC3-4FAE-825B-39B6CE7F9285}" type="presParOf" srcId="{0B8D9CD1-291A-4E0B-AC0E-D7A3FCE96901}" destId="{DC8B0154-A4F4-47A0-AF8C-A55947218481}" srcOrd="13" destOrd="0" presId="urn:microsoft.com/office/officeart/2005/8/layout/vList2"/>
    <dgm:cxn modelId="{F430CC0D-74D5-487C-83B2-F876B437D9C3}" type="presParOf" srcId="{0B8D9CD1-291A-4E0B-AC0E-D7A3FCE96901}" destId="{573074D8-C705-4399-B3E1-A76196ACBC1E}" srcOrd="14" destOrd="0" presId="urn:microsoft.com/office/officeart/2005/8/layout/vList2"/>
    <dgm:cxn modelId="{9CB2BAFB-6A02-4258-83BE-1AFF42034823}" type="presParOf" srcId="{0B8D9CD1-291A-4E0B-AC0E-D7A3FCE96901}" destId="{807FB308-07DC-4627-9C4C-756FE6803F11}" srcOrd="15" destOrd="0" presId="urn:microsoft.com/office/officeart/2005/8/layout/vList2"/>
    <dgm:cxn modelId="{BC31639D-3448-4C55-8F08-373173D9996B}" type="presParOf" srcId="{0B8D9CD1-291A-4E0B-AC0E-D7A3FCE96901}" destId="{6B6EAF77-F172-4E8D-8F48-CF6A4A84BB75}" srcOrd="16" destOrd="0" presId="urn:microsoft.com/office/officeart/2005/8/layout/vList2"/>
    <dgm:cxn modelId="{9C3CEEAA-8B00-4C67-AAC1-F8F3C15BF034}" type="presParOf" srcId="{0B8D9CD1-291A-4E0B-AC0E-D7A3FCE96901}" destId="{80A861FF-7E87-47E8-964D-17B592D304D9}" srcOrd="17" destOrd="0" presId="urn:microsoft.com/office/officeart/2005/8/layout/vList2"/>
    <dgm:cxn modelId="{8E226DD6-F8F8-49AB-B451-B5FAFA200A32}" type="presParOf" srcId="{0B8D9CD1-291A-4E0B-AC0E-D7A3FCE96901}" destId="{35DB03CB-3890-4FBB-89EB-ADEBC6FD744B}" srcOrd="18" destOrd="0" presId="urn:microsoft.com/office/officeart/2005/8/layout/vList2"/>
    <dgm:cxn modelId="{B166BDAA-1938-4B27-8293-46289F4B0046}" type="presParOf" srcId="{0B8D9CD1-291A-4E0B-AC0E-D7A3FCE96901}" destId="{BE189052-6177-45B8-978E-97CBBF87174F}" srcOrd="19" destOrd="0" presId="urn:microsoft.com/office/officeart/2005/8/layout/vList2"/>
    <dgm:cxn modelId="{38018318-173B-4513-A734-3B102F17A5F9}" type="presParOf" srcId="{0B8D9CD1-291A-4E0B-AC0E-D7A3FCE96901}" destId="{5E00AB38-55CD-4855-95A9-ECE23FD84CBD}"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630061-DF96-44A8-B1EE-F1B52379F120}"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88578F91-4EB8-4E97-B9A4-F95A5E67AB91}">
      <dgm:prSet/>
      <dgm:spPr/>
      <dgm:t>
        <a:bodyPr/>
        <a:lstStyle/>
        <a:p>
          <a:pPr rtl="0"/>
          <a:r>
            <a:rPr lang="vi-VN" b="0" i="0" smtClean="0"/>
            <a:t>Dấu chấm phẩy được đặt cuối câu lệnh khi gọi hàm, nhưng không dùng cho định nghĩa hàm</a:t>
          </a:r>
          <a:endParaRPr lang="en-US"/>
        </a:p>
      </dgm:t>
    </dgm:pt>
    <dgm:pt modelId="{FE5FD055-4244-4619-BA23-24125C51EE61}" type="parTrans" cxnId="{96FF8B6E-2921-4554-8A92-3ED251FE3E24}">
      <dgm:prSet/>
      <dgm:spPr/>
      <dgm:t>
        <a:bodyPr/>
        <a:lstStyle/>
        <a:p>
          <a:endParaRPr lang="en-US"/>
        </a:p>
      </dgm:t>
    </dgm:pt>
    <dgm:pt modelId="{6B4C52B8-BCC4-432A-B2F1-141FC9170130}" type="sibTrans" cxnId="{96FF8B6E-2921-4554-8A92-3ED251FE3E24}">
      <dgm:prSet/>
      <dgm:spPr/>
      <dgm:t>
        <a:bodyPr/>
        <a:lstStyle/>
        <a:p>
          <a:endParaRPr lang="en-US"/>
        </a:p>
      </dgm:t>
    </dgm:pt>
    <dgm:pt modelId="{47F79E7E-ED59-4ADB-9FF5-19B8A7918513}">
      <dgm:prSet/>
      <dgm:spPr/>
      <dgm:t>
        <a:bodyPr/>
        <a:lstStyle/>
        <a:p>
          <a:pPr rtl="0"/>
          <a:r>
            <a:rPr lang="en-US" b="0" i="0" dirty="0" err="1" smtClean="0"/>
            <a:t>Cặp</a:t>
          </a:r>
          <a:r>
            <a:rPr lang="en-US" b="0" i="0" dirty="0" smtClean="0"/>
            <a:t> </a:t>
          </a:r>
          <a:r>
            <a:rPr lang="en-US" b="0" i="0" dirty="0" err="1" smtClean="0"/>
            <a:t>dấu</a:t>
          </a:r>
          <a:r>
            <a:rPr lang="en-US" b="0" i="0" dirty="0" smtClean="0"/>
            <a:t> </a:t>
          </a:r>
          <a:r>
            <a:rPr lang="en-US" b="0" i="0" dirty="0" err="1" smtClean="0"/>
            <a:t>ngoặc</a:t>
          </a:r>
          <a:r>
            <a:rPr lang="en-US" b="0" i="0" dirty="0" smtClean="0"/>
            <a:t> () </a:t>
          </a:r>
          <a:r>
            <a:rPr lang="en-US" b="0" i="0" dirty="0" err="1" smtClean="0"/>
            <a:t>là</a:t>
          </a:r>
          <a:r>
            <a:rPr lang="en-US" b="0" i="0" dirty="0" smtClean="0"/>
            <a:t> </a:t>
          </a:r>
          <a:r>
            <a:rPr lang="en-US" b="0" i="0" dirty="0" err="1" smtClean="0"/>
            <a:t>bắt</a:t>
          </a:r>
          <a:r>
            <a:rPr lang="en-US" b="0" i="0" dirty="0" smtClean="0"/>
            <a:t> </a:t>
          </a:r>
          <a:r>
            <a:rPr lang="en-US" b="0" i="0" dirty="0" err="1" smtClean="0"/>
            <a:t>buộc</a:t>
          </a:r>
          <a:r>
            <a:rPr lang="en-US" b="0" i="0" dirty="0" smtClean="0"/>
            <a:t> </a:t>
          </a:r>
          <a:r>
            <a:rPr lang="en-US" b="0" i="0" dirty="0" err="1" smtClean="0"/>
            <a:t>theo</a:t>
          </a:r>
          <a:r>
            <a:rPr lang="en-US" b="0" i="0" dirty="0" smtClean="0"/>
            <a:t> </a:t>
          </a:r>
          <a:r>
            <a:rPr lang="en-US" b="0" i="0" dirty="0" err="1" smtClean="0"/>
            <a:t>sau</a:t>
          </a:r>
          <a:r>
            <a:rPr lang="en-US" b="0" i="0" dirty="0" smtClean="0"/>
            <a:t> </a:t>
          </a:r>
          <a:r>
            <a:rPr lang="en-US" b="0" i="0" dirty="0" err="1" smtClean="0"/>
            <a:t>tên</a:t>
          </a:r>
          <a:r>
            <a:rPr lang="en-US" b="0" i="0" dirty="0" smtClean="0"/>
            <a:t> </a:t>
          </a:r>
          <a:r>
            <a:rPr lang="en-US" b="0" i="0" dirty="0" err="1" smtClean="0"/>
            <a:t>hàm</a:t>
          </a:r>
          <a:r>
            <a:rPr lang="en-US" b="0" i="0" dirty="0" smtClean="0"/>
            <a:t>, </a:t>
          </a:r>
          <a:r>
            <a:rPr lang="en-US" b="0" i="0" dirty="0" err="1" smtClean="0"/>
            <a:t>cho</a:t>
          </a:r>
          <a:r>
            <a:rPr lang="en-US" b="0" i="0" dirty="0" smtClean="0"/>
            <a:t> </a:t>
          </a:r>
          <a:r>
            <a:rPr lang="en-US" b="0" i="0" dirty="0" err="1" smtClean="0"/>
            <a:t>dù</a:t>
          </a:r>
          <a:r>
            <a:rPr lang="en-US" b="0" i="0" dirty="0" smtClean="0"/>
            <a:t> </a:t>
          </a:r>
          <a:r>
            <a:rPr lang="en-US" b="0" i="0" dirty="0" err="1" smtClean="0"/>
            <a:t>hàm</a:t>
          </a:r>
          <a:r>
            <a:rPr lang="en-US" b="0" i="0" dirty="0" smtClean="0"/>
            <a:t> </a:t>
          </a:r>
          <a:r>
            <a:rPr lang="en-US" b="0" i="0" dirty="0" err="1" smtClean="0"/>
            <a:t>có</a:t>
          </a:r>
          <a:r>
            <a:rPr lang="en-US" b="0" i="0" dirty="0" smtClean="0"/>
            <a:t> </a:t>
          </a:r>
          <a:r>
            <a:rPr lang="en-US" b="0" i="0" dirty="0" err="1" smtClean="0"/>
            <a:t>đối</a:t>
          </a:r>
          <a:r>
            <a:rPr lang="en-US" b="0" i="0" dirty="0" smtClean="0"/>
            <a:t> </a:t>
          </a:r>
          <a:r>
            <a:rPr lang="en-US" b="0" i="0" dirty="0" err="1" smtClean="0"/>
            <a:t>số</a:t>
          </a:r>
          <a:r>
            <a:rPr lang="en-US" b="0" i="0" dirty="0" smtClean="0"/>
            <a:t> hay </a:t>
          </a:r>
          <a:r>
            <a:rPr lang="en-US" b="0" i="0" dirty="0" err="1" smtClean="0"/>
            <a:t>không</a:t>
          </a:r>
          <a:endParaRPr lang="en-US" dirty="0"/>
        </a:p>
      </dgm:t>
    </dgm:pt>
    <dgm:pt modelId="{BF813E10-56BA-40C5-B031-E2F087919F14}" type="parTrans" cxnId="{14B39986-A97C-4CCA-8E24-7BACB3FB7248}">
      <dgm:prSet/>
      <dgm:spPr/>
      <dgm:t>
        <a:bodyPr/>
        <a:lstStyle/>
        <a:p>
          <a:endParaRPr lang="en-US"/>
        </a:p>
      </dgm:t>
    </dgm:pt>
    <dgm:pt modelId="{6B024CC3-A3EC-4044-96F1-EB626561C690}" type="sibTrans" cxnId="{14B39986-A97C-4CCA-8E24-7BACB3FB7248}">
      <dgm:prSet/>
      <dgm:spPr/>
      <dgm:t>
        <a:bodyPr/>
        <a:lstStyle/>
        <a:p>
          <a:endParaRPr lang="en-US"/>
        </a:p>
      </dgm:t>
    </dgm:pt>
    <dgm:pt modelId="{0F5E06BF-A138-4CCC-879C-DD0E5AA9A7B0}">
      <dgm:prSet/>
      <dgm:spPr/>
      <dgm:t>
        <a:bodyPr/>
        <a:lstStyle/>
        <a:p>
          <a:pPr rtl="0"/>
          <a:r>
            <a:rPr lang="vi-VN" b="0" i="0" smtClean="0"/>
            <a:t>Nhiều nhất một giá trị được trả về </a:t>
          </a:r>
          <a:endParaRPr lang="en-US"/>
        </a:p>
      </dgm:t>
    </dgm:pt>
    <dgm:pt modelId="{B9E886B5-0E1B-4664-A4F6-F266B73B22C7}" type="parTrans" cxnId="{98673B4C-F7EE-4D31-B22D-F040EAC54BE1}">
      <dgm:prSet/>
      <dgm:spPr/>
      <dgm:t>
        <a:bodyPr/>
        <a:lstStyle/>
        <a:p>
          <a:endParaRPr lang="en-US"/>
        </a:p>
      </dgm:t>
    </dgm:pt>
    <dgm:pt modelId="{EB8983F5-69B9-4973-92B0-5B92884C15CC}" type="sibTrans" cxnId="{98673B4C-F7EE-4D31-B22D-F040EAC54BE1}">
      <dgm:prSet/>
      <dgm:spPr/>
      <dgm:t>
        <a:bodyPr/>
        <a:lstStyle/>
        <a:p>
          <a:endParaRPr lang="en-US"/>
        </a:p>
      </dgm:t>
    </dgm:pt>
    <dgm:pt modelId="{484900CC-0755-41B6-8D1D-733F2DE62202}">
      <dgm:prSet/>
      <dgm:spPr/>
      <dgm:t>
        <a:bodyPr/>
        <a:lstStyle/>
        <a:p>
          <a:pPr rtl="0"/>
          <a:r>
            <a:rPr lang="vi-VN" b="0" i="0" smtClean="0"/>
            <a:t>Chương trình có thể có nhiều hơn một hàm</a:t>
          </a:r>
          <a:endParaRPr lang="en-US"/>
        </a:p>
      </dgm:t>
    </dgm:pt>
    <dgm:pt modelId="{70DD5F33-E8EA-48E5-A992-280B8230CC94}" type="parTrans" cxnId="{C79EDA0E-58B9-4153-BE32-A921CAA12AC9}">
      <dgm:prSet/>
      <dgm:spPr/>
      <dgm:t>
        <a:bodyPr/>
        <a:lstStyle/>
        <a:p>
          <a:endParaRPr lang="en-US"/>
        </a:p>
      </dgm:t>
    </dgm:pt>
    <dgm:pt modelId="{6B917C97-6A08-4E74-BC6F-EBBBF652BF21}" type="sibTrans" cxnId="{C79EDA0E-58B9-4153-BE32-A921CAA12AC9}">
      <dgm:prSet/>
      <dgm:spPr/>
      <dgm:t>
        <a:bodyPr/>
        <a:lstStyle/>
        <a:p>
          <a:endParaRPr lang="en-US"/>
        </a:p>
      </dgm:t>
    </dgm:pt>
    <dgm:pt modelId="{8D2B3C54-22C3-49E9-AD43-E5D9F3554143}">
      <dgm:prSet/>
      <dgm:spPr/>
      <dgm:t>
        <a:bodyPr/>
        <a:lstStyle/>
        <a:p>
          <a:pPr rtl="0"/>
          <a:r>
            <a:rPr lang="vi-VN" b="0" i="0" smtClean="0"/>
            <a:t>Hàm gọi đến một hàm khác được gọi là hàm gọi</a:t>
          </a:r>
          <a:endParaRPr lang="en-US"/>
        </a:p>
      </dgm:t>
    </dgm:pt>
    <dgm:pt modelId="{ED1FE88F-486B-4DE1-8693-892E63B4E513}" type="parTrans" cxnId="{C8F95649-7C22-424C-ACB3-4B05FADBFA39}">
      <dgm:prSet/>
      <dgm:spPr/>
      <dgm:t>
        <a:bodyPr/>
        <a:lstStyle/>
        <a:p>
          <a:endParaRPr lang="en-US"/>
        </a:p>
      </dgm:t>
    </dgm:pt>
    <dgm:pt modelId="{E9F2E572-3E1B-4CB1-A2DF-D89956EA808A}" type="sibTrans" cxnId="{C8F95649-7C22-424C-ACB3-4B05FADBFA39}">
      <dgm:prSet/>
      <dgm:spPr/>
      <dgm:t>
        <a:bodyPr/>
        <a:lstStyle/>
        <a:p>
          <a:endParaRPr lang="en-US"/>
        </a:p>
      </dgm:t>
    </dgm:pt>
    <dgm:pt modelId="{4AD29FAF-E10A-4705-9CAB-375861F01C17}">
      <dgm:prSet/>
      <dgm:spPr/>
      <dgm:t>
        <a:bodyPr/>
        <a:lstStyle/>
        <a:p>
          <a:pPr rtl="0"/>
          <a:r>
            <a:rPr lang="vi-VN" b="0" i="0" smtClean="0"/>
            <a:t>Hàm đang được gọi đến được gọi là hàm được gọi</a:t>
          </a:r>
          <a:endParaRPr lang="en-US"/>
        </a:p>
      </dgm:t>
    </dgm:pt>
    <dgm:pt modelId="{D36DF4B5-BAC4-4C6F-A2FF-FC4F01B5023F}" type="parTrans" cxnId="{4FE579A6-833A-4C49-9FFF-46E0513BAC9C}">
      <dgm:prSet/>
      <dgm:spPr/>
      <dgm:t>
        <a:bodyPr/>
        <a:lstStyle/>
        <a:p>
          <a:endParaRPr lang="en-US"/>
        </a:p>
      </dgm:t>
    </dgm:pt>
    <dgm:pt modelId="{988B995A-7E59-4A9F-9495-6A982FACCC28}" type="sibTrans" cxnId="{4FE579A6-833A-4C49-9FFF-46E0513BAC9C}">
      <dgm:prSet/>
      <dgm:spPr/>
      <dgm:t>
        <a:bodyPr/>
        <a:lstStyle/>
        <a:p>
          <a:endParaRPr lang="en-US"/>
        </a:p>
      </dgm:t>
    </dgm:pt>
    <dgm:pt modelId="{68508735-AA71-40E6-9030-E4FDD4C5EA09}" type="pres">
      <dgm:prSet presAssocID="{B3630061-DF96-44A8-B1EE-F1B52379F120}" presName="linear" presStyleCnt="0">
        <dgm:presLayoutVars>
          <dgm:animLvl val="lvl"/>
          <dgm:resizeHandles val="exact"/>
        </dgm:presLayoutVars>
      </dgm:prSet>
      <dgm:spPr/>
      <dgm:t>
        <a:bodyPr/>
        <a:lstStyle/>
        <a:p>
          <a:endParaRPr lang="en-US"/>
        </a:p>
      </dgm:t>
    </dgm:pt>
    <dgm:pt modelId="{D0469250-0E69-4E29-A1E1-10D916E054B2}" type="pres">
      <dgm:prSet presAssocID="{88578F91-4EB8-4E97-B9A4-F95A5E67AB91}" presName="parentText" presStyleLbl="node1" presStyleIdx="0" presStyleCnt="6">
        <dgm:presLayoutVars>
          <dgm:chMax val="0"/>
          <dgm:bulletEnabled val="1"/>
        </dgm:presLayoutVars>
      </dgm:prSet>
      <dgm:spPr/>
      <dgm:t>
        <a:bodyPr/>
        <a:lstStyle/>
        <a:p>
          <a:endParaRPr lang="en-US"/>
        </a:p>
      </dgm:t>
    </dgm:pt>
    <dgm:pt modelId="{60396119-5283-4A34-82A7-59C6F02A1FDE}" type="pres">
      <dgm:prSet presAssocID="{6B4C52B8-BCC4-432A-B2F1-141FC9170130}" presName="spacer" presStyleCnt="0"/>
      <dgm:spPr/>
    </dgm:pt>
    <dgm:pt modelId="{F2331E4B-C142-4BBB-836A-3ACF7335616F}" type="pres">
      <dgm:prSet presAssocID="{47F79E7E-ED59-4ADB-9FF5-19B8A7918513}" presName="parentText" presStyleLbl="node1" presStyleIdx="1" presStyleCnt="6">
        <dgm:presLayoutVars>
          <dgm:chMax val="0"/>
          <dgm:bulletEnabled val="1"/>
        </dgm:presLayoutVars>
      </dgm:prSet>
      <dgm:spPr/>
      <dgm:t>
        <a:bodyPr/>
        <a:lstStyle/>
        <a:p>
          <a:endParaRPr lang="en-US"/>
        </a:p>
      </dgm:t>
    </dgm:pt>
    <dgm:pt modelId="{10187FCE-2475-478A-B328-C234DBA6AA20}" type="pres">
      <dgm:prSet presAssocID="{6B024CC3-A3EC-4044-96F1-EB626561C690}" presName="spacer" presStyleCnt="0"/>
      <dgm:spPr/>
    </dgm:pt>
    <dgm:pt modelId="{1D2C237B-27A7-4C57-957B-05F4318CF17A}" type="pres">
      <dgm:prSet presAssocID="{0F5E06BF-A138-4CCC-879C-DD0E5AA9A7B0}" presName="parentText" presStyleLbl="node1" presStyleIdx="2" presStyleCnt="6">
        <dgm:presLayoutVars>
          <dgm:chMax val="0"/>
          <dgm:bulletEnabled val="1"/>
        </dgm:presLayoutVars>
      </dgm:prSet>
      <dgm:spPr/>
      <dgm:t>
        <a:bodyPr/>
        <a:lstStyle/>
        <a:p>
          <a:endParaRPr lang="en-US"/>
        </a:p>
      </dgm:t>
    </dgm:pt>
    <dgm:pt modelId="{3A2DC556-1426-45F3-9F61-7A0876AEC417}" type="pres">
      <dgm:prSet presAssocID="{EB8983F5-69B9-4973-92B0-5B92884C15CC}" presName="spacer" presStyleCnt="0"/>
      <dgm:spPr/>
    </dgm:pt>
    <dgm:pt modelId="{7723B096-1EF7-4973-89DD-3FD13A76AC6F}" type="pres">
      <dgm:prSet presAssocID="{484900CC-0755-41B6-8D1D-733F2DE62202}" presName="parentText" presStyleLbl="node1" presStyleIdx="3" presStyleCnt="6">
        <dgm:presLayoutVars>
          <dgm:chMax val="0"/>
          <dgm:bulletEnabled val="1"/>
        </dgm:presLayoutVars>
      </dgm:prSet>
      <dgm:spPr/>
      <dgm:t>
        <a:bodyPr/>
        <a:lstStyle/>
        <a:p>
          <a:endParaRPr lang="en-US"/>
        </a:p>
      </dgm:t>
    </dgm:pt>
    <dgm:pt modelId="{D49FD533-F7AE-4D83-ADD0-712056A18E90}" type="pres">
      <dgm:prSet presAssocID="{6B917C97-6A08-4E74-BC6F-EBBBF652BF21}" presName="spacer" presStyleCnt="0"/>
      <dgm:spPr/>
    </dgm:pt>
    <dgm:pt modelId="{B73909F0-C43B-4536-B483-E1FA81FC7A88}" type="pres">
      <dgm:prSet presAssocID="{8D2B3C54-22C3-49E9-AD43-E5D9F3554143}" presName="parentText" presStyleLbl="node1" presStyleIdx="4" presStyleCnt="6">
        <dgm:presLayoutVars>
          <dgm:chMax val="0"/>
          <dgm:bulletEnabled val="1"/>
        </dgm:presLayoutVars>
      </dgm:prSet>
      <dgm:spPr/>
      <dgm:t>
        <a:bodyPr/>
        <a:lstStyle/>
        <a:p>
          <a:endParaRPr lang="en-US"/>
        </a:p>
      </dgm:t>
    </dgm:pt>
    <dgm:pt modelId="{28831F8D-2550-4A13-92EA-198E899C7CD1}" type="pres">
      <dgm:prSet presAssocID="{E9F2E572-3E1B-4CB1-A2DF-D89956EA808A}" presName="spacer" presStyleCnt="0"/>
      <dgm:spPr/>
    </dgm:pt>
    <dgm:pt modelId="{9C0A51EB-EF6C-4ABE-9E8A-7337B68D7393}" type="pres">
      <dgm:prSet presAssocID="{4AD29FAF-E10A-4705-9CAB-375861F01C17}" presName="parentText" presStyleLbl="node1" presStyleIdx="5" presStyleCnt="6">
        <dgm:presLayoutVars>
          <dgm:chMax val="0"/>
          <dgm:bulletEnabled val="1"/>
        </dgm:presLayoutVars>
      </dgm:prSet>
      <dgm:spPr/>
      <dgm:t>
        <a:bodyPr/>
        <a:lstStyle/>
        <a:p>
          <a:endParaRPr lang="en-US"/>
        </a:p>
      </dgm:t>
    </dgm:pt>
  </dgm:ptLst>
  <dgm:cxnLst>
    <dgm:cxn modelId="{10FC6DF4-B238-4ABC-A52B-ABD5F30299B1}" type="presOf" srcId="{0F5E06BF-A138-4CCC-879C-DD0E5AA9A7B0}" destId="{1D2C237B-27A7-4C57-957B-05F4318CF17A}" srcOrd="0" destOrd="0" presId="urn:microsoft.com/office/officeart/2005/8/layout/vList2"/>
    <dgm:cxn modelId="{3817CDB0-5546-4DF3-A5D3-C4E95E5AB635}" type="presOf" srcId="{8D2B3C54-22C3-49E9-AD43-E5D9F3554143}" destId="{B73909F0-C43B-4536-B483-E1FA81FC7A88}" srcOrd="0" destOrd="0" presId="urn:microsoft.com/office/officeart/2005/8/layout/vList2"/>
    <dgm:cxn modelId="{98673B4C-F7EE-4D31-B22D-F040EAC54BE1}" srcId="{B3630061-DF96-44A8-B1EE-F1B52379F120}" destId="{0F5E06BF-A138-4CCC-879C-DD0E5AA9A7B0}" srcOrd="2" destOrd="0" parTransId="{B9E886B5-0E1B-4664-A4F6-F266B73B22C7}" sibTransId="{EB8983F5-69B9-4973-92B0-5B92884C15CC}"/>
    <dgm:cxn modelId="{C8F95649-7C22-424C-ACB3-4B05FADBFA39}" srcId="{B3630061-DF96-44A8-B1EE-F1B52379F120}" destId="{8D2B3C54-22C3-49E9-AD43-E5D9F3554143}" srcOrd="4" destOrd="0" parTransId="{ED1FE88F-486B-4DE1-8693-892E63B4E513}" sibTransId="{E9F2E572-3E1B-4CB1-A2DF-D89956EA808A}"/>
    <dgm:cxn modelId="{D66FE578-FC93-4D33-A2D2-3B05C53B8A8A}" type="presOf" srcId="{4AD29FAF-E10A-4705-9CAB-375861F01C17}" destId="{9C0A51EB-EF6C-4ABE-9E8A-7337B68D7393}" srcOrd="0" destOrd="0" presId="urn:microsoft.com/office/officeart/2005/8/layout/vList2"/>
    <dgm:cxn modelId="{26E6C69B-AC51-44DB-936A-8B9F64011E37}" type="presOf" srcId="{88578F91-4EB8-4E97-B9A4-F95A5E67AB91}" destId="{D0469250-0E69-4E29-A1E1-10D916E054B2}" srcOrd="0" destOrd="0" presId="urn:microsoft.com/office/officeart/2005/8/layout/vList2"/>
    <dgm:cxn modelId="{297BB033-23AF-47CC-8C24-BFBE270C64D1}" type="presOf" srcId="{484900CC-0755-41B6-8D1D-733F2DE62202}" destId="{7723B096-1EF7-4973-89DD-3FD13A76AC6F}" srcOrd="0" destOrd="0" presId="urn:microsoft.com/office/officeart/2005/8/layout/vList2"/>
    <dgm:cxn modelId="{62BD32CF-D184-4D4F-80C4-D7F5872E3929}" type="presOf" srcId="{47F79E7E-ED59-4ADB-9FF5-19B8A7918513}" destId="{F2331E4B-C142-4BBB-836A-3ACF7335616F}" srcOrd="0" destOrd="0" presId="urn:microsoft.com/office/officeart/2005/8/layout/vList2"/>
    <dgm:cxn modelId="{4FE579A6-833A-4C49-9FFF-46E0513BAC9C}" srcId="{B3630061-DF96-44A8-B1EE-F1B52379F120}" destId="{4AD29FAF-E10A-4705-9CAB-375861F01C17}" srcOrd="5" destOrd="0" parTransId="{D36DF4B5-BAC4-4C6F-A2FF-FC4F01B5023F}" sibTransId="{988B995A-7E59-4A9F-9495-6A982FACCC28}"/>
    <dgm:cxn modelId="{C79EDA0E-58B9-4153-BE32-A921CAA12AC9}" srcId="{B3630061-DF96-44A8-B1EE-F1B52379F120}" destId="{484900CC-0755-41B6-8D1D-733F2DE62202}" srcOrd="3" destOrd="0" parTransId="{70DD5F33-E8EA-48E5-A992-280B8230CC94}" sibTransId="{6B917C97-6A08-4E74-BC6F-EBBBF652BF21}"/>
    <dgm:cxn modelId="{96FF8B6E-2921-4554-8A92-3ED251FE3E24}" srcId="{B3630061-DF96-44A8-B1EE-F1B52379F120}" destId="{88578F91-4EB8-4E97-B9A4-F95A5E67AB91}" srcOrd="0" destOrd="0" parTransId="{FE5FD055-4244-4619-BA23-24125C51EE61}" sibTransId="{6B4C52B8-BCC4-432A-B2F1-141FC9170130}"/>
    <dgm:cxn modelId="{14B39986-A97C-4CCA-8E24-7BACB3FB7248}" srcId="{B3630061-DF96-44A8-B1EE-F1B52379F120}" destId="{47F79E7E-ED59-4ADB-9FF5-19B8A7918513}" srcOrd="1" destOrd="0" parTransId="{BF813E10-56BA-40C5-B031-E2F087919F14}" sibTransId="{6B024CC3-A3EC-4044-96F1-EB626561C690}"/>
    <dgm:cxn modelId="{CEBD33DB-9BCB-442A-8540-5186E8B282F4}" type="presOf" srcId="{B3630061-DF96-44A8-B1EE-F1B52379F120}" destId="{68508735-AA71-40E6-9030-E4FDD4C5EA09}" srcOrd="0" destOrd="0" presId="urn:microsoft.com/office/officeart/2005/8/layout/vList2"/>
    <dgm:cxn modelId="{B4283AEC-8A24-48F0-BD55-378536F685CD}" type="presParOf" srcId="{68508735-AA71-40E6-9030-E4FDD4C5EA09}" destId="{D0469250-0E69-4E29-A1E1-10D916E054B2}" srcOrd="0" destOrd="0" presId="urn:microsoft.com/office/officeart/2005/8/layout/vList2"/>
    <dgm:cxn modelId="{349F93DF-098C-4957-BCA2-A89F149917BE}" type="presParOf" srcId="{68508735-AA71-40E6-9030-E4FDD4C5EA09}" destId="{60396119-5283-4A34-82A7-59C6F02A1FDE}" srcOrd="1" destOrd="0" presId="urn:microsoft.com/office/officeart/2005/8/layout/vList2"/>
    <dgm:cxn modelId="{3D1AE964-231F-49F1-9A89-C25BF80C9699}" type="presParOf" srcId="{68508735-AA71-40E6-9030-E4FDD4C5EA09}" destId="{F2331E4B-C142-4BBB-836A-3ACF7335616F}" srcOrd="2" destOrd="0" presId="urn:microsoft.com/office/officeart/2005/8/layout/vList2"/>
    <dgm:cxn modelId="{75516B3A-0F13-4097-855B-06FB5F9AD734}" type="presParOf" srcId="{68508735-AA71-40E6-9030-E4FDD4C5EA09}" destId="{10187FCE-2475-478A-B328-C234DBA6AA20}" srcOrd="3" destOrd="0" presId="urn:microsoft.com/office/officeart/2005/8/layout/vList2"/>
    <dgm:cxn modelId="{3AC23F14-9590-44FD-A158-972BD0AA7212}" type="presParOf" srcId="{68508735-AA71-40E6-9030-E4FDD4C5EA09}" destId="{1D2C237B-27A7-4C57-957B-05F4318CF17A}" srcOrd="4" destOrd="0" presId="urn:microsoft.com/office/officeart/2005/8/layout/vList2"/>
    <dgm:cxn modelId="{4CF6ADB5-1B0F-4FE8-9AA6-8D291F934054}" type="presParOf" srcId="{68508735-AA71-40E6-9030-E4FDD4C5EA09}" destId="{3A2DC556-1426-45F3-9F61-7A0876AEC417}" srcOrd="5" destOrd="0" presId="urn:microsoft.com/office/officeart/2005/8/layout/vList2"/>
    <dgm:cxn modelId="{4C107B17-388A-46D7-8C12-932AD83E8F59}" type="presParOf" srcId="{68508735-AA71-40E6-9030-E4FDD4C5EA09}" destId="{7723B096-1EF7-4973-89DD-3FD13A76AC6F}" srcOrd="6" destOrd="0" presId="urn:microsoft.com/office/officeart/2005/8/layout/vList2"/>
    <dgm:cxn modelId="{369021F8-9C7B-42F1-8508-527279D19B86}" type="presParOf" srcId="{68508735-AA71-40E6-9030-E4FDD4C5EA09}" destId="{D49FD533-F7AE-4D83-ADD0-712056A18E90}" srcOrd="7" destOrd="0" presId="urn:microsoft.com/office/officeart/2005/8/layout/vList2"/>
    <dgm:cxn modelId="{1E55252E-E183-482E-8B4C-9C6DDE89926D}" type="presParOf" srcId="{68508735-AA71-40E6-9030-E4FDD4C5EA09}" destId="{B73909F0-C43B-4536-B483-E1FA81FC7A88}" srcOrd="8" destOrd="0" presId="urn:microsoft.com/office/officeart/2005/8/layout/vList2"/>
    <dgm:cxn modelId="{0B1E9BDC-C8CC-40DE-A364-897B14458792}" type="presParOf" srcId="{68508735-AA71-40E6-9030-E4FDD4C5EA09}" destId="{28831F8D-2550-4A13-92EA-198E899C7CD1}" srcOrd="9" destOrd="0" presId="urn:microsoft.com/office/officeart/2005/8/layout/vList2"/>
    <dgm:cxn modelId="{80DB1E6B-56E7-4C36-89F6-322E091F8B36}" type="presParOf" srcId="{68508735-AA71-40E6-9030-E4FDD4C5EA09}" destId="{9C0A51EB-EF6C-4ABE-9E8A-7337B68D739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D6BE0-AC72-49C4-95BA-B762D563073B}"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DAB753E9-9DE5-4A51-936C-291EA671EFB9}">
      <dgm:prSet/>
      <dgm:spPr/>
      <dgm:t>
        <a:bodyPr/>
        <a:lstStyle/>
        <a:p>
          <a:pPr rtl="0"/>
          <a:r>
            <a:rPr lang="en-US" b="0" i="0" smtClean="0"/>
            <a:t>Biến cục bộ</a:t>
          </a:r>
          <a:endParaRPr lang="en-US"/>
        </a:p>
      </dgm:t>
    </dgm:pt>
    <dgm:pt modelId="{37BC8F16-9FFC-4E8D-A7DA-9E2FFF822B18}" type="parTrans" cxnId="{179278C7-8FCA-47CA-AA06-59CB85F4A1A1}">
      <dgm:prSet/>
      <dgm:spPr/>
      <dgm:t>
        <a:bodyPr/>
        <a:lstStyle/>
        <a:p>
          <a:endParaRPr lang="en-US"/>
        </a:p>
      </dgm:t>
    </dgm:pt>
    <dgm:pt modelId="{9E826BD8-7858-41EE-96BC-3B91AFFE50D9}" type="sibTrans" cxnId="{179278C7-8FCA-47CA-AA06-59CB85F4A1A1}">
      <dgm:prSet/>
      <dgm:spPr/>
      <dgm:t>
        <a:bodyPr/>
        <a:lstStyle/>
        <a:p>
          <a:endParaRPr lang="en-US"/>
        </a:p>
      </dgm:t>
    </dgm:pt>
    <dgm:pt modelId="{703A22AC-201D-478E-9BD6-94EEBBB7CD22}">
      <dgm:prSet/>
      <dgm:spPr/>
      <dgm:t>
        <a:bodyPr/>
        <a:lstStyle/>
        <a:p>
          <a:pPr rtl="0"/>
          <a:r>
            <a:rPr lang="vi-VN" b="0" i="0" smtClean="0"/>
            <a:t>Được khai báo bên trong một hàm</a:t>
          </a:r>
          <a:endParaRPr lang="en-US"/>
        </a:p>
      </dgm:t>
    </dgm:pt>
    <dgm:pt modelId="{53C1D18E-6CEA-4866-B481-6F1073DA87FD}" type="parTrans" cxnId="{351401E7-0BED-41C2-B75E-DB9FED4EA6DD}">
      <dgm:prSet/>
      <dgm:spPr/>
      <dgm:t>
        <a:bodyPr/>
        <a:lstStyle/>
        <a:p>
          <a:endParaRPr lang="en-US"/>
        </a:p>
      </dgm:t>
    </dgm:pt>
    <dgm:pt modelId="{701FB8D6-80B0-4DA3-BA11-67E807308611}" type="sibTrans" cxnId="{351401E7-0BED-41C2-B75E-DB9FED4EA6DD}">
      <dgm:prSet/>
      <dgm:spPr/>
      <dgm:t>
        <a:bodyPr/>
        <a:lstStyle/>
        <a:p>
          <a:endParaRPr lang="en-US"/>
        </a:p>
      </dgm:t>
    </dgm:pt>
    <dgm:pt modelId="{39D2BEEA-E3FB-4B59-A6AF-F0BEEB294A78}">
      <dgm:prSet/>
      <dgm:spPr/>
      <dgm:t>
        <a:bodyPr/>
        <a:lstStyle/>
        <a:p>
          <a:pPr rtl="0"/>
          <a:r>
            <a:rPr lang="vi-VN" b="0" i="0" smtClean="0"/>
            <a:t>Được tạo tại điểm vào của một khối và bị hủy tại điểm ra khỏi khối đó</a:t>
          </a:r>
          <a:r>
            <a:rPr lang="en-US" b="0" i="0" smtClean="0"/>
            <a:t>.</a:t>
          </a:r>
          <a:endParaRPr lang="en-US"/>
        </a:p>
      </dgm:t>
    </dgm:pt>
    <dgm:pt modelId="{FA867D44-73F7-4FE8-B80F-8A35AF229F8D}" type="parTrans" cxnId="{1BF3266D-0B2F-44DD-AAAD-60378FD26855}">
      <dgm:prSet/>
      <dgm:spPr/>
      <dgm:t>
        <a:bodyPr/>
        <a:lstStyle/>
        <a:p>
          <a:endParaRPr lang="en-US"/>
        </a:p>
      </dgm:t>
    </dgm:pt>
    <dgm:pt modelId="{0B93A701-5EDD-4AD7-ADCF-97D9B92F2780}" type="sibTrans" cxnId="{1BF3266D-0B2F-44DD-AAAD-60378FD26855}">
      <dgm:prSet/>
      <dgm:spPr/>
      <dgm:t>
        <a:bodyPr/>
        <a:lstStyle/>
        <a:p>
          <a:endParaRPr lang="en-US"/>
        </a:p>
      </dgm:t>
    </dgm:pt>
    <dgm:pt modelId="{3DEC3948-F51B-4B04-9623-10023D2BD73A}">
      <dgm:prSet/>
      <dgm:spPr/>
      <dgm:t>
        <a:bodyPr/>
        <a:lstStyle/>
        <a:p>
          <a:pPr rtl="0"/>
          <a:r>
            <a:rPr lang="en-US" b="0" i="0" smtClean="0"/>
            <a:t>Tham số hình thức </a:t>
          </a:r>
          <a:endParaRPr lang="en-US"/>
        </a:p>
      </dgm:t>
    </dgm:pt>
    <dgm:pt modelId="{0BB99EEC-5D8E-4B3F-8929-6D91CB85789A}" type="parTrans" cxnId="{5493A3E1-9ECC-47A7-9285-5A61D1B01D1B}">
      <dgm:prSet/>
      <dgm:spPr/>
      <dgm:t>
        <a:bodyPr/>
        <a:lstStyle/>
        <a:p>
          <a:endParaRPr lang="en-US"/>
        </a:p>
      </dgm:t>
    </dgm:pt>
    <dgm:pt modelId="{5891D784-B9F1-42C6-ADB5-D5F2BF3948CE}" type="sibTrans" cxnId="{5493A3E1-9ECC-47A7-9285-5A61D1B01D1B}">
      <dgm:prSet/>
      <dgm:spPr/>
      <dgm:t>
        <a:bodyPr/>
        <a:lstStyle/>
        <a:p>
          <a:endParaRPr lang="en-US"/>
        </a:p>
      </dgm:t>
    </dgm:pt>
    <dgm:pt modelId="{66BC11E7-D9CF-44DD-B44A-246DC9A3E658}">
      <dgm:prSet/>
      <dgm:spPr/>
      <dgm:t>
        <a:bodyPr/>
        <a:lstStyle/>
        <a:p>
          <a:pPr rtl="0"/>
          <a:r>
            <a:rPr lang="vi-VN" b="0" i="0" smtClean="0"/>
            <a:t>Được khai báo trong định nghĩa hàm như là các tham số </a:t>
          </a:r>
          <a:endParaRPr lang="en-US"/>
        </a:p>
      </dgm:t>
    </dgm:pt>
    <dgm:pt modelId="{22C2C915-5196-4922-A0B8-9D30679DC23E}" type="parTrans" cxnId="{9FE19211-640D-4D86-A2D3-E2434A6452D2}">
      <dgm:prSet/>
      <dgm:spPr/>
      <dgm:t>
        <a:bodyPr/>
        <a:lstStyle/>
        <a:p>
          <a:endParaRPr lang="en-US"/>
        </a:p>
      </dgm:t>
    </dgm:pt>
    <dgm:pt modelId="{3DF830AA-CB16-4DC8-A323-2E9CE162B6DB}" type="sibTrans" cxnId="{9FE19211-640D-4D86-A2D3-E2434A6452D2}">
      <dgm:prSet/>
      <dgm:spPr/>
      <dgm:t>
        <a:bodyPr/>
        <a:lstStyle/>
        <a:p>
          <a:endParaRPr lang="en-US"/>
        </a:p>
      </dgm:t>
    </dgm:pt>
    <dgm:pt modelId="{5C376C76-DE49-4923-AA0A-82924221C049}">
      <dgm:prSet/>
      <dgm:spPr/>
      <dgm:t>
        <a:bodyPr/>
        <a:lstStyle/>
        <a:p>
          <a:pPr rtl="0"/>
          <a:r>
            <a:rPr lang="vi-VN" b="0" i="0" dirty="0" smtClean="0"/>
            <a:t>Hoạt động như một biến cục bộ bên trong một hàm</a:t>
          </a:r>
          <a:endParaRPr lang="en-US" dirty="0"/>
        </a:p>
      </dgm:t>
    </dgm:pt>
    <dgm:pt modelId="{58772014-D40E-466D-B82D-0BB94BD63475}" type="parTrans" cxnId="{0B46C1C4-1F01-49EF-8EC7-F29AED29F676}">
      <dgm:prSet/>
      <dgm:spPr/>
      <dgm:t>
        <a:bodyPr/>
        <a:lstStyle/>
        <a:p>
          <a:endParaRPr lang="en-US"/>
        </a:p>
      </dgm:t>
    </dgm:pt>
    <dgm:pt modelId="{83B87563-3978-4A73-9E2C-B50A77BCAD40}" type="sibTrans" cxnId="{0B46C1C4-1F01-49EF-8EC7-F29AED29F676}">
      <dgm:prSet/>
      <dgm:spPr/>
      <dgm:t>
        <a:bodyPr/>
        <a:lstStyle/>
        <a:p>
          <a:endParaRPr lang="en-US"/>
        </a:p>
      </dgm:t>
    </dgm:pt>
    <dgm:pt modelId="{16BED876-28DC-4BE9-BF9B-2C9A1C5C91AA}">
      <dgm:prSet/>
      <dgm:spPr/>
      <dgm:t>
        <a:bodyPr/>
        <a:lstStyle/>
        <a:p>
          <a:pPr rtl="0"/>
          <a:r>
            <a:rPr lang="en-US" b="0" i="0" dirty="0" err="1" smtClean="0"/>
            <a:t>Biến</a:t>
          </a:r>
          <a:r>
            <a:rPr lang="en-US" b="0" i="0" dirty="0" smtClean="0"/>
            <a:t> </a:t>
          </a:r>
          <a:r>
            <a:rPr lang="en-US" b="0" i="0" dirty="0" err="1" smtClean="0"/>
            <a:t>toàn</a:t>
          </a:r>
          <a:r>
            <a:rPr lang="en-US" b="0" i="0" dirty="0" smtClean="0"/>
            <a:t> </a:t>
          </a:r>
          <a:r>
            <a:rPr lang="en-US" b="0" i="0" dirty="0" err="1" smtClean="0"/>
            <a:t>cục</a:t>
          </a:r>
          <a:endParaRPr lang="en-US" dirty="0"/>
        </a:p>
      </dgm:t>
    </dgm:pt>
    <dgm:pt modelId="{8047B003-E36E-4710-8C3D-407DFD69607C}" type="parTrans" cxnId="{2F256B6C-6D8A-40F5-8654-8FFD5087E1EE}">
      <dgm:prSet/>
      <dgm:spPr/>
      <dgm:t>
        <a:bodyPr/>
        <a:lstStyle/>
        <a:p>
          <a:endParaRPr lang="en-US"/>
        </a:p>
      </dgm:t>
    </dgm:pt>
    <dgm:pt modelId="{0DD9845F-93ED-4A34-9F0C-904338E419FE}" type="sibTrans" cxnId="{2F256B6C-6D8A-40F5-8654-8FFD5087E1EE}">
      <dgm:prSet/>
      <dgm:spPr/>
      <dgm:t>
        <a:bodyPr/>
        <a:lstStyle/>
        <a:p>
          <a:endParaRPr lang="en-US"/>
        </a:p>
      </dgm:t>
    </dgm:pt>
    <dgm:pt modelId="{7328B225-D9A7-4720-9EA9-63C4A1CCB6C9}">
      <dgm:prSet/>
      <dgm:spPr/>
      <dgm:t>
        <a:bodyPr/>
        <a:lstStyle/>
        <a:p>
          <a:pPr rtl="0"/>
          <a:r>
            <a:rPr lang="vi-VN" b="0" i="0" smtClean="0"/>
            <a:t>Được khai báo bên ngoài tất cả các hàm</a:t>
          </a:r>
          <a:endParaRPr lang="en-US"/>
        </a:p>
      </dgm:t>
    </dgm:pt>
    <dgm:pt modelId="{E0CB3287-F77E-4CDB-8EF9-A11C95905237}" type="parTrans" cxnId="{3639A68B-C4EB-42D5-978D-39E6AAFD9508}">
      <dgm:prSet/>
      <dgm:spPr/>
      <dgm:t>
        <a:bodyPr/>
        <a:lstStyle/>
        <a:p>
          <a:endParaRPr lang="en-US"/>
        </a:p>
      </dgm:t>
    </dgm:pt>
    <dgm:pt modelId="{356893D0-575C-4B40-B773-E15A7FE1DDCC}" type="sibTrans" cxnId="{3639A68B-C4EB-42D5-978D-39E6AAFD9508}">
      <dgm:prSet/>
      <dgm:spPr/>
      <dgm:t>
        <a:bodyPr/>
        <a:lstStyle/>
        <a:p>
          <a:endParaRPr lang="en-US"/>
        </a:p>
      </dgm:t>
    </dgm:pt>
    <dgm:pt modelId="{C3A91A66-E8E7-48CD-A2A0-92360FB03F3E}">
      <dgm:prSet/>
      <dgm:spPr/>
      <dgm:t>
        <a:bodyPr/>
        <a:lstStyle/>
        <a:p>
          <a:pPr rtl="0"/>
          <a:r>
            <a:rPr lang="vi-VN" b="0" i="0" smtClean="0"/>
            <a:t>Lưu các giá trị tồn tại suốt thời gian thực thi của chương trình</a:t>
          </a:r>
          <a:endParaRPr lang="en-US"/>
        </a:p>
      </dgm:t>
    </dgm:pt>
    <dgm:pt modelId="{B5A12898-B633-438F-93EC-CC43C2C1B52B}" type="parTrans" cxnId="{C3CE24C5-5746-4F20-B098-BF20B7BC989D}">
      <dgm:prSet/>
      <dgm:spPr/>
      <dgm:t>
        <a:bodyPr/>
        <a:lstStyle/>
        <a:p>
          <a:endParaRPr lang="en-US"/>
        </a:p>
      </dgm:t>
    </dgm:pt>
    <dgm:pt modelId="{2DB93C5E-0329-4D61-B440-CA7B8BE6C804}" type="sibTrans" cxnId="{C3CE24C5-5746-4F20-B098-BF20B7BC989D}">
      <dgm:prSet/>
      <dgm:spPr/>
      <dgm:t>
        <a:bodyPr/>
        <a:lstStyle/>
        <a:p>
          <a:endParaRPr lang="en-US"/>
        </a:p>
      </dgm:t>
    </dgm:pt>
    <dgm:pt modelId="{564E77C8-EFE5-4C9E-A9ED-B3FB2486053B}" type="pres">
      <dgm:prSet presAssocID="{6D9D6BE0-AC72-49C4-95BA-B762D563073B}" presName="linear" presStyleCnt="0">
        <dgm:presLayoutVars>
          <dgm:animLvl val="lvl"/>
          <dgm:resizeHandles val="exact"/>
        </dgm:presLayoutVars>
      </dgm:prSet>
      <dgm:spPr/>
      <dgm:t>
        <a:bodyPr/>
        <a:lstStyle/>
        <a:p>
          <a:endParaRPr lang="en-US"/>
        </a:p>
      </dgm:t>
    </dgm:pt>
    <dgm:pt modelId="{0D12556A-E880-4426-982E-C08F9A662E65}" type="pres">
      <dgm:prSet presAssocID="{DAB753E9-9DE5-4A51-936C-291EA671EFB9}" presName="parentText" presStyleLbl="node1" presStyleIdx="0" presStyleCnt="3">
        <dgm:presLayoutVars>
          <dgm:chMax val="0"/>
          <dgm:bulletEnabled val="1"/>
        </dgm:presLayoutVars>
      </dgm:prSet>
      <dgm:spPr/>
      <dgm:t>
        <a:bodyPr/>
        <a:lstStyle/>
        <a:p>
          <a:endParaRPr lang="en-US"/>
        </a:p>
      </dgm:t>
    </dgm:pt>
    <dgm:pt modelId="{014FAB54-8E4D-4FA3-A321-04D49E28EC38}" type="pres">
      <dgm:prSet presAssocID="{DAB753E9-9DE5-4A51-936C-291EA671EFB9}" presName="childText" presStyleLbl="revTx" presStyleIdx="0" presStyleCnt="3">
        <dgm:presLayoutVars>
          <dgm:bulletEnabled val="1"/>
        </dgm:presLayoutVars>
      </dgm:prSet>
      <dgm:spPr/>
      <dgm:t>
        <a:bodyPr/>
        <a:lstStyle/>
        <a:p>
          <a:endParaRPr lang="en-US"/>
        </a:p>
      </dgm:t>
    </dgm:pt>
    <dgm:pt modelId="{798BB123-7CF6-4FB5-A5B8-CFD70AF8560B}" type="pres">
      <dgm:prSet presAssocID="{3DEC3948-F51B-4B04-9623-10023D2BD73A}" presName="parentText" presStyleLbl="node1" presStyleIdx="1" presStyleCnt="3">
        <dgm:presLayoutVars>
          <dgm:chMax val="0"/>
          <dgm:bulletEnabled val="1"/>
        </dgm:presLayoutVars>
      </dgm:prSet>
      <dgm:spPr/>
      <dgm:t>
        <a:bodyPr/>
        <a:lstStyle/>
        <a:p>
          <a:endParaRPr lang="en-US"/>
        </a:p>
      </dgm:t>
    </dgm:pt>
    <dgm:pt modelId="{07979352-D482-4D6E-8E9E-8E4C704CE6AB}" type="pres">
      <dgm:prSet presAssocID="{3DEC3948-F51B-4B04-9623-10023D2BD73A}" presName="childText" presStyleLbl="revTx" presStyleIdx="1" presStyleCnt="3">
        <dgm:presLayoutVars>
          <dgm:bulletEnabled val="1"/>
        </dgm:presLayoutVars>
      </dgm:prSet>
      <dgm:spPr/>
      <dgm:t>
        <a:bodyPr/>
        <a:lstStyle/>
        <a:p>
          <a:endParaRPr lang="en-US"/>
        </a:p>
      </dgm:t>
    </dgm:pt>
    <dgm:pt modelId="{6CF95DCD-B16F-435E-89F3-4185F5EBFC69}" type="pres">
      <dgm:prSet presAssocID="{16BED876-28DC-4BE9-BF9B-2C9A1C5C91AA}" presName="parentText" presStyleLbl="node1" presStyleIdx="2" presStyleCnt="3">
        <dgm:presLayoutVars>
          <dgm:chMax val="0"/>
          <dgm:bulletEnabled val="1"/>
        </dgm:presLayoutVars>
      </dgm:prSet>
      <dgm:spPr/>
      <dgm:t>
        <a:bodyPr/>
        <a:lstStyle/>
        <a:p>
          <a:endParaRPr lang="en-US"/>
        </a:p>
      </dgm:t>
    </dgm:pt>
    <dgm:pt modelId="{D73BC0BD-951A-425C-99BE-D355E0ACF3BE}" type="pres">
      <dgm:prSet presAssocID="{16BED876-28DC-4BE9-BF9B-2C9A1C5C91AA}" presName="childText" presStyleLbl="revTx" presStyleIdx="2" presStyleCnt="3">
        <dgm:presLayoutVars>
          <dgm:bulletEnabled val="1"/>
        </dgm:presLayoutVars>
      </dgm:prSet>
      <dgm:spPr/>
      <dgm:t>
        <a:bodyPr/>
        <a:lstStyle/>
        <a:p>
          <a:endParaRPr lang="en-US"/>
        </a:p>
      </dgm:t>
    </dgm:pt>
  </dgm:ptLst>
  <dgm:cxnLst>
    <dgm:cxn modelId="{0B46C1C4-1F01-49EF-8EC7-F29AED29F676}" srcId="{3DEC3948-F51B-4B04-9623-10023D2BD73A}" destId="{5C376C76-DE49-4923-AA0A-82924221C049}" srcOrd="1" destOrd="0" parTransId="{58772014-D40E-466D-B82D-0BB94BD63475}" sibTransId="{83B87563-3978-4A73-9E2C-B50A77BCAD40}"/>
    <dgm:cxn modelId="{E5CFB54F-ABB6-460A-B5EA-4D8302F5AC03}" type="presOf" srcId="{703A22AC-201D-478E-9BD6-94EEBBB7CD22}" destId="{014FAB54-8E4D-4FA3-A321-04D49E28EC38}" srcOrd="0" destOrd="0" presId="urn:microsoft.com/office/officeart/2005/8/layout/vList2"/>
    <dgm:cxn modelId="{159C4F34-2725-45AA-AB83-8610A2DCC12E}" type="presOf" srcId="{DAB753E9-9DE5-4A51-936C-291EA671EFB9}" destId="{0D12556A-E880-4426-982E-C08F9A662E65}" srcOrd="0" destOrd="0" presId="urn:microsoft.com/office/officeart/2005/8/layout/vList2"/>
    <dgm:cxn modelId="{ECA90877-BDBB-43ED-8789-9D6DA139CE66}" type="presOf" srcId="{3DEC3948-F51B-4B04-9623-10023D2BD73A}" destId="{798BB123-7CF6-4FB5-A5B8-CFD70AF8560B}" srcOrd="0" destOrd="0" presId="urn:microsoft.com/office/officeart/2005/8/layout/vList2"/>
    <dgm:cxn modelId="{2F256B6C-6D8A-40F5-8654-8FFD5087E1EE}" srcId="{6D9D6BE0-AC72-49C4-95BA-B762D563073B}" destId="{16BED876-28DC-4BE9-BF9B-2C9A1C5C91AA}" srcOrd="2" destOrd="0" parTransId="{8047B003-E36E-4710-8C3D-407DFD69607C}" sibTransId="{0DD9845F-93ED-4A34-9F0C-904338E419FE}"/>
    <dgm:cxn modelId="{351401E7-0BED-41C2-B75E-DB9FED4EA6DD}" srcId="{DAB753E9-9DE5-4A51-936C-291EA671EFB9}" destId="{703A22AC-201D-478E-9BD6-94EEBBB7CD22}" srcOrd="0" destOrd="0" parTransId="{53C1D18E-6CEA-4866-B481-6F1073DA87FD}" sibTransId="{701FB8D6-80B0-4DA3-BA11-67E807308611}"/>
    <dgm:cxn modelId="{1BF3266D-0B2F-44DD-AAAD-60378FD26855}" srcId="{DAB753E9-9DE5-4A51-936C-291EA671EFB9}" destId="{39D2BEEA-E3FB-4B59-A6AF-F0BEEB294A78}" srcOrd="1" destOrd="0" parTransId="{FA867D44-73F7-4FE8-B80F-8A35AF229F8D}" sibTransId="{0B93A701-5EDD-4AD7-ADCF-97D9B92F2780}"/>
    <dgm:cxn modelId="{179278C7-8FCA-47CA-AA06-59CB85F4A1A1}" srcId="{6D9D6BE0-AC72-49C4-95BA-B762D563073B}" destId="{DAB753E9-9DE5-4A51-936C-291EA671EFB9}" srcOrd="0" destOrd="0" parTransId="{37BC8F16-9FFC-4E8D-A7DA-9E2FFF822B18}" sibTransId="{9E826BD8-7858-41EE-96BC-3B91AFFE50D9}"/>
    <dgm:cxn modelId="{9941A91E-E19C-4DC2-82E2-704C7227D123}" type="presOf" srcId="{39D2BEEA-E3FB-4B59-A6AF-F0BEEB294A78}" destId="{014FAB54-8E4D-4FA3-A321-04D49E28EC38}" srcOrd="0" destOrd="1" presId="urn:microsoft.com/office/officeart/2005/8/layout/vList2"/>
    <dgm:cxn modelId="{40492969-429B-4CAF-A78A-A50839839530}" type="presOf" srcId="{6D9D6BE0-AC72-49C4-95BA-B762D563073B}" destId="{564E77C8-EFE5-4C9E-A9ED-B3FB2486053B}" srcOrd="0" destOrd="0" presId="urn:microsoft.com/office/officeart/2005/8/layout/vList2"/>
    <dgm:cxn modelId="{3D9AD8C5-491B-4C72-B66F-E61C05A717D4}" type="presOf" srcId="{16BED876-28DC-4BE9-BF9B-2C9A1C5C91AA}" destId="{6CF95DCD-B16F-435E-89F3-4185F5EBFC69}" srcOrd="0" destOrd="0" presId="urn:microsoft.com/office/officeart/2005/8/layout/vList2"/>
    <dgm:cxn modelId="{53B23A89-7741-4EF2-9D9C-E1821FE222A0}" type="presOf" srcId="{5C376C76-DE49-4923-AA0A-82924221C049}" destId="{07979352-D482-4D6E-8E9E-8E4C704CE6AB}" srcOrd="0" destOrd="1" presId="urn:microsoft.com/office/officeart/2005/8/layout/vList2"/>
    <dgm:cxn modelId="{5493A3E1-9ECC-47A7-9285-5A61D1B01D1B}" srcId="{6D9D6BE0-AC72-49C4-95BA-B762D563073B}" destId="{3DEC3948-F51B-4B04-9623-10023D2BD73A}" srcOrd="1" destOrd="0" parTransId="{0BB99EEC-5D8E-4B3F-8929-6D91CB85789A}" sibTransId="{5891D784-B9F1-42C6-ADB5-D5F2BF3948CE}"/>
    <dgm:cxn modelId="{3639A68B-C4EB-42D5-978D-39E6AAFD9508}" srcId="{16BED876-28DC-4BE9-BF9B-2C9A1C5C91AA}" destId="{7328B225-D9A7-4720-9EA9-63C4A1CCB6C9}" srcOrd="0" destOrd="0" parTransId="{E0CB3287-F77E-4CDB-8EF9-A11C95905237}" sibTransId="{356893D0-575C-4B40-B773-E15A7FE1DDCC}"/>
    <dgm:cxn modelId="{C3CE24C5-5746-4F20-B098-BF20B7BC989D}" srcId="{16BED876-28DC-4BE9-BF9B-2C9A1C5C91AA}" destId="{C3A91A66-E8E7-48CD-A2A0-92360FB03F3E}" srcOrd="1" destOrd="0" parTransId="{B5A12898-B633-438F-93EC-CC43C2C1B52B}" sibTransId="{2DB93C5E-0329-4D61-B440-CA7B8BE6C804}"/>
    <dgm:cxn modelId="{65F2035F-4C0F-4BB8-B1C9-1F78DA85DDA2}" type="presOf" srcId="{7328B225-D9A7-4720-9EA9-63C4A1CCB6C9}" destId="{D73BC0BD-951A-425C-99BE-D355E0ACF3BE}" srcOrd="0" destOrd="0" presId="urn:microsoft.com/office/officeart/2005/8/layout/vList2"/>
    <dgm:cxn modelId="{7B0854D4-8290-4705-8815-6240662C1635}" type="presOf" srcId="{C3A91A66-E8E7-48CD-A2A0-92360FB03F3E}" destId="{D73BC0BD-951A-425C-99BE-D355E0ACF3BE}" srcOrd="0" destOrd="1" presId="urn:microsoft.com/office/officeart/2005/8/layout/vList2"/>
    <dgm:cxn modelId="{2B14AC03-CD89-4473-BF01-51BDAC7531C9}" type="presOf" srcId="{66BC11E7-D9CF-44DD-B44A-246DC9A3E658}" destId="{07979352-D482-4D6E-8E9E-8E4C704CE6AB}" srcOrd="0" destOrd="0" presId="urn:microsoft.com/office/officeart/2005/8/layout/vList2"/>
    <dgm:cxn modelId="{9FE19211-640D-4D86-A2D3-E2434A6452D2}" srcId="{3DEC3948-F51B-4B04-9623-10023D2BD73A}" destId="{66BC11E7-D9CF-44DD-B44A-246DC9A3E658}" srcOrd="0" destOrd="0" parTransId="{22C2C915-5196-4922-A0B8-9D30679DC23E}" sibTransId="{3DF830AA-CB16-4DC8-A323-2E9CE162B6DB}"/>
    <dgm:cxn modelId="{9F107BE0-6A39-4BA2-B703-44B096C4D362}" type="presParOf" srcId="{564E77C8-EFE5-4C9E-A9ED-B3FB2486053B}" destId="{0D12556A-E880-4426-982E-C08F9A662E65}" srcOrd="0" destOrd="0" presId="urn:microsoft.com/office/officeart/2005/8/layout/vList2"/>
    <dgm:cxn modelId="{53141F0D-2272-4CE8-898E-3EEFFEE1B0BA}" type="presParOf" srcId="{564E77C8-EFE5-4C9E-A9ED-B3FB2486053B}" destId="{014FAB54-8E4D-4FA3-A321-04D49E28EC38}" srcOrd="1" destOrd="0" presId="urn:microsoft.com/office/officeart/2005/8/layout/vList2"/>
    <dgm:cxn modelId="{4B0E44A5-390E-4552-8E31-8493A6DA5D69}" type="presParOf" srcId="{564E77C8-EFE5-4C9E-A9ED-B3FB2486053B}" destId="{798BB123-7CF6-4FB5-A5B8-CFD70AF8560B}" srcOrd="2" destOrd="0" presId="urn:microsoft.com/office/officeart/2005/8/layout/vList2"/>
    <dgm:cxn modelId="{80938ADC-A21E-4A93-9CE5-86E602D1D38D}" type="presParOf" srcId="{564E77C8-EFE5-4C9E-A9ED-B3FB2486053B}" destId="{07979352-D482-4D6E-8E9E-8E4C704CE6AB}" srcOrd="3" destOrd="0" presId="urn:microsoft.com/office/officeart/2005/8/layout/vList2"/>
    <dgm:cxn modelId="{17893C36-BD26-4364-9EFE-1AB7D40A62A5}" type="presParOf" srcId="{564E77C8-EFE5-4C9E-A9ED-B3FB2486053B}" destId="{6CF95DCD-B16F-435E-89F3-4185F5EBFC69}" srcOrd="4" destOrd="0" presId="urn:microsoft.com/office/officeart/2005/8/layout/vList2"/>
    <dgm:cxn modelId="{537B1109-C765-4345-89FB-65B4F3C8B964}" type="presParOf" srcId="{564E77C8-EFE5-4C9E-A9ED-B3FB2486053B}" destId="{D73BC0BD-951A-425C-99BE-D355E0ACF3B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3C44E7-6FAC-4E09-8FCF-4E13E62F825F}" type="doc">
      <dgm:prSet loTypeId="urn:microsoft.com/office/officeart/2005/8/layout/hProcess9" loCatId="process" qsTypeId="urn:microsoft.com/office/officeart/2005/8/quickstyle/simple1" qsCatId="simple" csTypeId="urn:microsoft.com/office/officeart/2005/8/colors/colorful3" csCatId="colorful" phldr="1"/>
      <dgm:spPr/>
      <dgm:t>
        <a:bodyPr/>
        <a:lstStyle/>
        <a:p>
          <a:endParaRPr lang="en-US"/>
        </a:p>
      </dgm:t>
    </dgm:pt>
    <dgm:pt modelId="{800C4BD5-EB87-466F-B153-4B3564085939}">
      <dgm:prSet/>
      <dgm:spPr>
        <a:solidFill>
          <a:schemeClr val="bg2">
            <a:lumMod val="75000"/>
          </a:schemeClr>
        </a:solidFill>
      </dgm:spPr>
      <dgm:t>
        <a:bodyPr/>
        <a:lstStyle/>
        <a:p>
          <a:pPr rtl="0"/>
          <a:r>
            <a:rPr lang="vi-VN" b="0" i="0" dirty="0" smtClean="0"/>
            <a:t>Mỗi biến trong C có một tính chất được gọi là lớp lưu trữ</a:t>
          </a:r>
          <a:endParaRPr lang="en-US" dirty="0"/>
        </a:p>
      </dgm:t>
    </dgm:pt>
    <dgm:pt modelId="{0F7AC5F4-7680-49C0-B609-C29AA11E470D}" type="parTrans" cxnId="{37E05CB2-B412-4930-9D90-389EE0DB326C}">
      <dgm:prSet/>
      <dgm:spPr/>
      <dgm:t>
        <a:bodyPr/>
        <a:lstStyle/>
        <a:p>
          <a:endParaRPr lang="en-US"/>
        </a:p>
      </dgm:t>
    </dgm:pt>
    <dgm:pt modelId="{94BC857A-6DF7-44DB-8043-0ED6FDD8BE30}" type="sibTrans" cxnId="{37E05CB2-B412-4930-9D90-389EE0DB326C}">
      <dgm:prSet/>
      <dgm:spPr/>
      <dgm:t>
        <a:bodyPr/>
        <a:lstStyle/>
        <a:p>
          <a:endParaRPr lang="en-US"/>
        </a:p>
      </dgm:t>
    </dgm:pt>
    <dgm:pt modelId="{8B59CCCE-25EB-4A6B-89B5-D22EE56487D8}">
      <dgm:prSet/>
      <dgm:spPr/>
      <dgm:t>
        <a:bodyPr/>
        <a:lstStyle/>
        <a:p>
          <a:pPr rtl="0"/>
          <a:r>
            <a:rPr lang="vi-VN" b="0" i="0" dirty="0" smtClean="0"/>
            <a:t>Lớp lưu trữ định nghĩa hai đặc tính của biến: </a:t>
          </a:r>
          <a:endParaRPr lang="en-US" dirty="0"/>
        </a:p>
      </dgm:t>
    </dgm:pt>
    <dgm:pt modelId="{7F1AD85E-2987-49F1-B864-2692D5FD46FA}" type="parTrans" cxnId="{5A79A141-3B08-4ECB-A570-35B72AE43109}">
      <dgm:prSet/>
      <dgm:spPr/>
      <dgm:t>
        <a:bodyPr/>
        <a:lstStyle/>
        <a:p>
          <a:endParaRPr lang="en-US"/>
        </a:p>
      </dgm:t>
    </dgm:pt>
    <dgm:pt modelId="{FB5FD382-A45D-4F15-8741-E6EC2B8A3B3C}" type="sibTrans" cxnId="{5A79A141-3B08-4ECB-A570-35B72AE43109}">
      <dgm:prSet/>
      <dgm:spPr/>
      <dgm:t>
        <a:bodyPr/>
        <a:lstStyle/>
        <a:p>
          <a:endParaRPr lang="en-US"/>
        </a:p>
      </dgm:t>
    </dgm:pt>
    <dgm:pt modelId="{477110CA-10D7-49D9-B84F-8373F03D4E1F}">
      <dgm:prSet/>
      <dgm:spPr/>
      <dgm:t>
        <a:bodyPr/>
        <a:lstStyle/>
        <a:p>
          <a:pPr rtl="0"/>
          <a:r>
            <a:rPr lang="en-US" b="1" i="0" dirty="0" err="1" smtClean="0"/>
            <a:t>Thời</a:t>
          </a:r>
          <a:r>
            <a:rPr lang="en-US" b="1" i="0" dirty="0" smtClean="0"/>
            <a:t> </a:t>
          </a:r>
          <a:r>
            <a:rPr lang="en-US" b="1" i="0" dirty="0" err="1" smtClean="0"/>
            <a:t>gian</a:t>
          </a:r>
          <a:r>
            <a:rPr lang="en-US" b="1" i="0" dirty="0" smtClean="0"/>
            <a:t> </a:t>
          </a:r>
          <a:r>
            <a:rPr lang="en-US" b="1" i="0" dirty="0" err="1" smtClean="0"/>
            <a:t>sống</a:t>
          </a:r>
          <a:r>
            <a:rPr lang="en-US" b="0" i="0" dirty="0" smtClean="0"/>
            <a:t> </a:t>
          </a:r>
          <a:r>
            <a:rPr lang="en-US" b="0" i="0" dirty="0" err="1" smtClean="0"/>
            <a:t>của</a:t>
          </a:r>
          <a:r>
            <a:rPr lang="en-US" b="0" i="0" dirty="0" smtClean="0"/>
            <a:t> </a:t>
          </a:r>
          <a:r>
            <a:rPr lang="en-US" b="0" i="0" dirty="0" err="1" smtClean="0"/>
            <a:t>một</a:t>
          </a:r>
          <a:r>
            <a:rPr lang="en-US" b="0" i="0" dirty="0" smtClean="0"/>
            <a:t> </a:t>
          </a:r>
          <a:r>
            <a:rPr lang="en-US" b="0" i="0" dirty="0" err="1" smtClean="0"/>
            <a:t>biến</a:t>
          </a:r>
          <a:r>
            <a:rPr lang="en-US" b="0" i="0" dirty="0" smtClean="0"/>
            <a:t> </a:t>
          </a:r>
          <a:r>
            <a:rPr lang="en-US" b="0" i="0" dirty="0" err="1" smtClean="0"/>
            <a:t>là</a:t>
          </a:r>
          <a:r>
            <a:rPr lang="en-US" b="0" i="0" dirty="0" smtClean="0"/>
            <a:t> </a:t>
          </a:r>
          <a:r>
            <a:rPr lang="en-US" b="0" i="0" dirty="0" err="1" smtClean="0"/>
            <a:t>khoảng</a:t>
          </a:r>
          <a:r>
            <a:rPr lang="en-US" b="0" i="0" dirty="0" smtClean="0"/>
            <a:t> </a:t>
          </a:r>
          <a:r>
            <a:rPr lang="en-US" b="0" i="0" dirty="0" err="1" smtClean="0"/>
            <a:t>thời</a:t>
          </a:r>
          <a:r>
            <a:rPr lang="en-US" b="0" i="0" dirty="0" smtClean="0"/>
            <a:t> </a:t>
          </a:r>
          <a:r>
            <a:rPr lang="en-US" b="0" i="0" dirty="0" err="1" smtClean="0"/>
            <a:t>gian</a:t>
          </a:r>
          <a:r>
            <a:rPr lang="en-US" b="0" i="0" dirty="0" smtClean="0"/>
            <a:t> </a:t>
          </a:r>
          <a:r>
            <a:rPr lang="en-US" b="0" i="0" dirty="0" err="1" smtClean="0"/>
            <a:t>nó</a:t>
          </a:r>
          <a:r>
            <a:rPr lang="en-US" b="0" i="0" dirty="0" smtClean="0"/>
            <a:t> </a:t>
          </a:r>
          <a:r>
            <a:rPr lang="en-US" b="0" i="0" dirty="0" err="1" smtClean="0"/>
            <a:t>duy</a:t>
          </a:r>
          <a:r>
            <a:rPr lang="en-US" b="0" i="0" dirty="0" smtClean="0"/>
            <a:t> </a:t>
          </a:r>
          <a:r>
            <a:rPr lang="en-US" b="0" i="0" dirty="0" err="1" smtClean="0"/>
            <a:t>trì</a:t>
          </a:r>
          <a:r>
            <a:rPr lang="en-US" b="0" i="0" dirty="0" smtClean="0"/>
            <a:t> </a:t>
          </a:r>
          <a:r>
            <a:rPr lang="en-US" b="0" i="0" dirty="0" err="1" smtClean="0"/>
            <a:t>một</a:t>
          </a:r>
          <a:r>
            <a:rPr lang="en-US" b="0" i="0" dirty="0" smtClean="0"/>
            <a:t> </a:t>
          </a:r>
          <a:r>
            <a:rPr lang="en-US" b="0" i="0" dirty="0" err="1" smtClean="0"/>
            <a:t>giá</a:t>
          </a:r>
          <a:r>
            <a:rPr lang="en-US" b="0" i="0" dirty="0" smtClean="0"/>
            <a:t> </a:t>
          </a:r>
          <a:r>
            <a:rPr lang="en-US" b="0" i="0" dirty="0" err="1" smtClean="0"/>
            <a:t>trị</a:t>
          </a:r>
          <a:r>
            <a:rPr lang="en-US" b="0" i="0" dirty="0" smtClean="0"/>
            <a:t> </a:t>
          </a:r>
          <a:r>
            <a:rPr lang="en-US" b="0" i="0" dirty="0" err="1" smtClean="0"/>
            <a:t>xác</a:t>
          </a:r>
          <a:r>
            <a:rPr lang="en-US" b="0" i="0" dirty="0" smtClean="0"/>
            <a:t> </a:t>
          </a:r>
          <a:r>
            <a:rPr lang="en-US" b="0" i="0" dirty="0" err="1" smtClean="0"/>
            <a:t>định</a:t>
          </a:r>
          <a:r>
            <a:rPr lang="en-US" b="0" i="0" dirty="0" smtClean="0"/>
            <a:t> </a:t>
          </a:r>
          <a:endParaRPr lang="en-US" dirty="0"/>
        </a:p>
      </dgm:t>
    </dgm:pt>
    <dgm:pt modelId="{605EAA86-0366-4430-B570-323DF8291FF6}" type="parTrans" cxnId="{ECF888B2-1E30-48AF-81E7-8F211DBA40DB}">
      <dgm:prSet/>
      <dgm:spPr/>
      <dgm:t>
        <a:bodyPr/>
        <a:lstStyle/>
        <a:p>
          <a:endParaRPr lang="en-US"/>
        </a:p>
      </dgm:t>
    </dgm:pt>
    <dgm:pt modelId="{48204162-1EF1-43ED-92DA-07B1D3607F15}" type="sibTrans" cxnId="{ECF888B2-1E30-48AF-81E7-8F211DBA40DB}">
      <dgm:prSet/>
      <dgm:spPr/>
      <dgm:t>
        <a:bodyPr/>
        <a:lstStyle/>
        <a:p>
          <a:endParaRPr lang="en-US"/>
        </a:p>
      </dgm:t>
    </dgm:pt>
    <dgm:pt modelId="{D44AFA68-8667-4943-A75F-621EBEED1C38}">
      <dgm:prSet/>
      <dgm:spPr/>
      <dgm:t>
        <a:bodyPr/>
        <a:lstStyle/>
        <a:p>
          <a:pPr rtl="0"/>
          <a:r>
            <a:rPr lang="vi-VN" b="1" i="0" smtClean="0"/>
            <a:t>Tầm vực</a:t>
          </a:r>
          <a:r>
            <a:rPr lang="vi-VN" b="0" i="0" smtClean="0"/>
            <a:t> của một biến xác định các phần của một chương trình có thể nhận ra biến đó</a:t>
          </a:r>
          <a:endParaRPr lang="en-US"/>
        </a:p>
      </dgm:t>
    </dgm:pt>
    <dgm:pt modelId="{E9FA6D4D-564C-4F51-9134-78C96CA18042}" type="parTrans" cxnId="{F7D667CA-F9DE-42FC-9BE1-F7DDBB8E8240}">
      <dgm:prSet/>
      <dgm:spPr/>
      <dgm:t>
        <a:bodyPr/>
        <a:lstStyle/>
        <a:p>
          <a:endParaRPr lang="en-US"/>
        </a:p>
      </dgm:t>
    </dgm:pt>
    <dgm:pt modelId="{4E5B70BB-A929-4AA5-9419-BBA9B2C17000}" type="sibTrans" cxnId="{F7D667CA-F9DE-42FC-9BE1-F7DDBB8E8240}">
      <dgm:prSet/>
      <dgm:spPr/>
      <dgm:t>
        <a:bodyPr/>
        <a:lstStyle/>
        <a:p>
          <a:endParaRPr lang="en-US"/>
        </a:p>
      </dgm:t>
    </dgm:pt>
    <dgm:pt modelId="{8A1051E5-AAA3-4C7E-8EB4-489C3D46F6B6}" type="pres">
      <dgm:prSet presAssocID="{7F3C44E7-6FAC-4E09-8FCF-4E13E62F825F}" presName="CompostProcess" presStyleCnt="0">
        <dgm:presLayoutVars>
          <dgm:dir/>
          <dgm:resizeHandles val="exact"/>
        </dgm:presLayoutVars>
      </dgm:prSet>
      <dgm:spPr/>
      <dgm:t>
        <a:bodyPr/>
        <a:lstStyle/>
        <a:p>
          <a:endParaRPr lang="en-US"/>
        </a:p>
      </dgm:t>
    </dgm:pt>
    <dgm:pt modelId="{C3A29399-A8A6-4EED-B6C0-570D625EDE8E}" type="pres">
      <dgm:prSet presAssocID="{7F3C44E7-6FAC-4E09-8FCF-4E13E62F825F}" presName="arrow" presStyleLbl="bgShp" presStyleIdx="0" presStyleCnt="1"/>
      <dgm:spPr/>
    </dgm:pt>
    <dgm:pt modelId="{77A6A627-B66E-4715-ADC3-219538A87433}" type="pres">
      <dgm:prSet presAssocID="{7F3C44E7-6FAC-4E09-8FCF-4E13E62F825F}" presName="linearProcess" presStyleCnt="0"/>
      <dgm:spPr/>
    </dgm:pt>
    <dgm:pt modelId="{F693E5C0-A214-4C5E-857D-AF2560A80B0D}" type="pres">
      <dgm:prSet presAssocID="{800C4BD5-EB87-466F-B153-4B3564085939}" presName="textNode" presStyleLbl="node1" presStyleIdx="0" presStyleCnt="4">
        <dgm:presLayoutVars>
          <dgm:bulletEnabled val="1"/>
        </dgm:presLayoutVars>
      </dgm:prSet>
      <dgm:spPr/>
      <dgm:t>
        <a:bodyPr/>
        <a:lstStyle/>
        <a:p>
          <a:endParaRPr lang="en-US"/>
        </a:p>
      </dgm:t>
    </dgm:pt>
    <dgm:pt modelId="{28CDB463-8644-47F3-8B65-2F75DF688F12}" type="pres">
      <dgm:prSet presAssocID="{94BC857A-6DF7-44DB-8043-0ED6FDD8BE30}" presName="sibTrans" presStyleCnt="0"/>
      <dgm:spPr/>
    </dgm:pt>
    <dgm:pt modelId="{2EDEF132-3764-4738-9C9E-649054E0CEF5}" type="pres">
      <dgm:prSet presAssocID="{8B59CCCE-25EB-4A6B-89B5-D22EE56487D8}" presName="textNode" presStyleLbl="node1" presStyleIdx="1" presStyleCnt="4">
        <dgm:presLayoutVars>
          <dgm:bulletEnabled val="1"/>
        </dgm:presLayoutVars>
      </dgm:prSet>
      <dgm:spPr/>
      <dgm:t>
        <a:bodyPr/>
        <a:lstStyle/>
        <a:p>
          <a:endParaRPr lang="en-US"/>
        </a:p>
      </dgm:t>
    </dgm:pt>
    <dgm:pt modelId="{2B3D5A6B-7418-499A-97AE-E12A8DF6D912}" type="pres">
      <dgm:prSet presAssocID="{FB5FD382-A45D-4F15-8741-E6EC2B8A3B3C}" presName="sibTrans" presStyleCnt="0"/>
      <dgm:spPr/>
    </dgm:pt>
    <dgm:pt modelId="{35B26F5F-0B0A-4372-ABE2-8BB539CACA5E}" type="pres">
      <dgm:prSet presAssocID="{477110CA-10D7-49D9-B84F-8373F03D4E1F}" presName="textNode" presStyleLbl="node1" presStyleIdx="2" presStyleCnt="4">
        <dgm:presLayoutVars>
          <dgm:bulletEnabled val="1"/>
        </dgm:presLayoutVars>
      </dgm:prSet>
      <dgm:spPr/>
      <dgm:t>
        <a:bodyPr/>
        <a:lstStyle/>
        <a:p>
          <a:endParaRPr lang="en-US"/>
        </a:p>
      </dgm:t>
    </dgm:pt>
    <dgm:pt modelId="{A0D23D46-D3B2-44F9-86DA-3B8FEDBAE97A}" type="pres">
      <dgm:prSet presAssocID="{48204162-1EF1-43ED-92DA-07B1D3607F15}" presName="sibTrans" presStyleCnt="0"/>
      <dgm:spPr/>
    </dgm:pt>
    <dgm:pt modelId="{1F59F3DF-4313-46A0-BF80-71D893656E8B}" type="pres">
      <dgm:prSet presAssocID="{D44AFA68-8667-4943-A75F-621EBEED1C38}" presName="textNode" presStyleLbl="node1" presStyleIdx="3" presStyleCnt="4">
        <dgm:presLayoutVars>
          <dgm:bulletEnabled val="1"/>
        </dgm:presLayoutVars>
      </dgm:prSet>
      <dgm:spPr/>
      <dgm:t>
        <a:bodyPr/>
        <a:lstStyle/>
        <a:p>
          <a:endParaRPr lang="en-US"/>
        </a:p>
      </dgm:t>
    </dgm:pt>
  </dgm:ptLst>
  <dgm:cxnLst>
    <dgm:cxn modelId="{CA583F8F-36C5-4BE2-B2D0-D44028620507}" type="presOf" srcId="{477110CA-10D7-49D9-B84F-8373F03D4E1F}" destId="{35B26F5F-0B0A-4372-ABE2-8BB539CACA5E}" srcOrd="0" destOrd="0" presId="urn:microsoft.com/office/officeart/2005/8/layout/hProcess9"/>
    <dgm:cxn modelId="{75B5FE51-46EE-4924-9032-5B9A286635AB}" type="presOf" srcId="{800C4BD5-EB87-466F-B153-4B3564085939}" destId="{F693E5C0-A214-4C5E-857D-AF2560A80B0D}" srcOrd="0" destOrd="0" presId="urn:microsoft.com/office/officeart/2005/8/layout/hProcess9"/>
    <dgm:cxn modelId="{2C61D9BE-E849-4C09-AE39-8F79EF6DBBB1}" type="presOf" srcId="{D44AFA68-8667-4943-A75F-621EBEED1C38}" destId="{1F59F3DF-4313-46A0-BF80-71D893656E8B}" srcOrd="0" destOrd="0" presId="urn:microsoft.com/office/officeart/2005/8/layout/hProcess9"/>
    <dgm:cxn modelId="{2E8C4CE6-E098-49A3-9B07-540FBABFE619}" type="presOf" srcId="{8B59CCCE-25EB-4A6B-89B5-D22EE56487D8}" destId="{2EDEF132-3764-4738-9C9E-649054E0CEF5}" srcOrd="0" destOrd="0" presId="urn:microsoft.com/office/officeart/2005/8/layout/hProcess9"/>
    <dgm:cxn modelId="{37E05CB2-B412-4930-9D90-389EE0DB326C}" srcId="{7F3C44E7-6FAC-4E09-8FCF-4E13E62F825F}" destId="{800C4BD5-EB87-466F-B153-4B3564085939}" srcOrd="0" destOrd="0" parTransId="{0F7AC5F4-7680-49C0-B609-C29AA11E470D}" sibTransId="{94BC857A-6DF7-44DB-8043-0ED6FDD8BE30}"/>
    <dgm:cxn modelId="{4FFC2A4B-EA16-405B-93C2-887A6C9E47D2}" type="presOf" srcId="{7F3C44E7-6FAC-4E09-8FCF-4E13E62F825F}" destId="{8A1051E5-AAA3-4C7E-8EB4-489C3D46F6B6}" srcOrd="0" destOrd="0" presId="urn:microsoft.com/office/officeart/2005/8/layout/hProcess9"/>
    <dgm:cxn modelId="{5A79A141-3B08-4ECB-A570-35B72AE43109}" srcId="{7F3C44E7-6FAC-4E09-8FCF-4E13E62F825F}" destId="{8B59CCCE-25EB-4A6B-89B5-D22EE56487D8}" srcOrd="1" destOrd="0" parTransId="{7F1AD85E-2987-49F1-B864-2692D5FD46FA}" sibTransId="{FB5FD382-A45D-4F15-8741-E6EC2B8A3B3C}"/>
    <dgm:cxn modelId="{F7D667CA-F9DE-42FC-9BE1-F7DDBB8E8240}" srcId="{7F3C44E7-6FAC-4E09-8FCF-4E13E62F825F}" destId="{D44AFA68-8667-4943-A75F-621EBEED1C38}" srcOrd="3" destOrd="0" parTransId="{E9FA6D4D-564C-4F51-9134-78C96CA18042}" sibTransId="{4E5B70BB-A929-4AA5-9419-BBA9B2C17000}"/>
    <dgm:cxn modelId="{ECF888B2-1E30-48AF-81E7-8F211DBA40DB}" srcId="{7F3C44E7-6FAC-4E09-8FCF-4E13E62F825F}" destId="{477110CA-10D7-49D9-B84F-8373F03D4E1F}" srcOrd="2" destOrd="0" parTransId="{605EAA86-0366-4430-B570-323DF8291FF6}" sibTransId="{48204162-1EF1-43ED-92DA-07B1D3607F15}"/>
    <dgm:cxn modelId="{151EDCD9-1521-4D86-A629-944A7984D616}" type="presParOf" srcId="{8A1051E5-AAA3-4C7E-8EB4-489C3D46F6B6}" destId="{C3A29399-A8A6-4EED-B6C0-570D625EDE8E}" srcOrd="0" destOrd="0" presId="urn:microsoft.com/office/officeart/2005/8/layout/hProcess9"/>
    <dgm:cxn modelId="{1203B8EA-0497-4659-B008-451322F16FEB}" type="presParOf" srcId="{8A1051E5-AAA3-4C7E-8EB4-489C3D46F6B6}" destId="{77A6A627-B66E-4715-ADC3-219538A87433}" srcOrd="1" destOrd="0" presId="urn:microsoft.com/office/officeart/2005/8/layout/hProcess9"/>
    <dgm:cxn modelId="{A1664D37-8267-41A1-A0C2-B3296E9ED069}" type="presParOf" srcId="{77A6A627-B66E-4715-ADC3-219538A87433}" destId="{F693E5C0-A214-4C5E-857D-AF2560A80B0D}" srcOrd="0" destOrd="0" presId="urn:microsoft.com/office/officeart/2005/8/layout/hProcess9"/>
    <dgm:cxn modelId="{E09602B7-9597-4F4A-A866-578CE5303039}" type="presParOf" srcId="{77A6A627-B66E-4715-ADC3-219538A87433}" destId="{28CDB463-8644-47F3-8B65-2F75DF688F12}" srcOrd="1" destOrd="0" presId="urn:microsoft.com/office/officeart/2005/8/layout/hProcess9"/>
    <dgm:cxn modelId="{1E55925B-DD65-4652-8D0C-CF5B7A77E727}" type="presParOf" srcId="{77A6A627-B66E-4715-ADC3-219538A87433}" destId="{2EDEF132-3764-4738-9C9E-649054E0CEF5}" srcOrd="2" destOrd="0" presId="urn:microsoft.com/office/officeart/2005/8/layout/hProcess9"/>
    <dgm:cxn modelId="{CE3EDC83-47D8-4883-A831-F88273FC0B15}" type="presParOf" srcId="{77A6A627-B66E-4715-ADC3-219538A87433}" destId="{2B3D5A6B-7418-499A-97AE-E12A8DF6D912}" srcOrd="3" destOrd="0" presId="urn:microsoft.com/office/officeart/2005/8/layout/hProcess9"/>
    <dgm:cxn modelId="{99223DC0-E363-4AA5-839A-80554812BDE4}" type="presParOf" srcId="{77A6A627-B66E-4715-ADC3-219538A87433}" destId="{35B26F5F-0B0A-4372-ABE2-8BB539CACA5E}" srcOrd="4" destOrd="0" presId="urn:microsoft.com/office/officeart/2005/8/layout/hProcess9"/>
    <dgm:cxn modelId="{B46026EB-2911-4294-B43C-197ED9440E17}" type="presParOf" srcId="{77A6A627-B66E-4715-ADC3-219538A87433}" destId="{A0D23D46-D3B2-44F9-86DA-3B8FEDBAE97A}" srcOrd="5" destOrd="0" presId="urn:microsoft.com/office/officeart/2005/8/layout/hProcess9"/>
    <dgm:cxn modelId="{F255A492-CD55-4652-B244-7A5BEBBDD7F9}" type="presParOf" srcId="{77A6A627-B66E-4715-ADC3-219538A87433}" destId="{1F59F3DF-4313-46A0-BF80-71D893656E8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D0DC93-05BA-4EF9-9E10-C809768C14E1}" type="doc">
      <dgm:prSet loTypeId="urn:microsoft.com/office/officeart/2005/8/layout/hList7" loCatId="list" qsTypeId="urn:microsoft.com/office/officeart/2005/8/quickstyle/simple1" qsCatId="simple" csTypeId="urn:microsoft.com/office/officeart/2005/8/colors/colorful1" csCatId="colorful"/>
      <dgm:spPr/>
      <dgm:t>
        <a:bodyPr/>
        <a:lstStyle/>
        <a:p>
          <a:endParaRPr lang="en-US"/>
        </a:p>
      </dgm:t>
    </dgm:pt>
    <dgm:pt modelId="{41F7AEA8-7465-4954-A209-D887C2CC53A6}">
      <dgm:prSet/>
      <dgm:spPr/>
      <dgm:t>
        <a:bodyPr/>
        <a:lstStyle/>
        <a:p>
          <a:pPr rtl="0"/>
          <a:r>
            <a:rPr lang="en-US" b="0" i="0" smtClean="0"/>
            <a:t>Truyền tham trị</a:t>
          </a:r>
          <a:endParaRPr lang="en-US"/>
        </a:p>
      </dgm:t>
    </dgm:pt>
    <dgm:pt modelId="{EB155338-C0DA-49FA-98C5-54ACBC1A6550}" type="parTrans" cxnId="{C2D4367D-3C92-489C-BB7C-FBD9158D53AD}">
      <dgm:prSet/>
      <dgm:spPr/>
      <dgm:t>
        <a:bodyPr/>
        <a:lstStyle/>
        <a:p>
          <a:endParaRPr lang="en-US"/>
        </a:p>
      </dgm:t>
    </dgm:pt>
    <dgm:pt modelId="{CC63846C-9D20-4D19-9AE3-639BBADB7550}" type="sibTrans" cxnId="{C2D4367D-3C92-489C-BB7C-FBD9158D53AD}">
      <dgm:prSet/>
      <dgm:spPr/>
      <dgm:t>
        <a:bodyPr/>
        <a:lstStyle/>
        <a:p>
          <a:endParaRPr lang="en-US"/>
        </a:p>
      </dgm:t>
    </dgm:pt>
    <dgm:pt modelId="{8DEF838A-EB18-427A-9EF1-7CCCCDC55DA5}">
      <dgm:prSet/>
      <dgm:spPr/>
      <dgm:t>
        <a:bodyPr/>
        <a:lstStyle/>
        <a:p>
          <a:pPr rtl="0"/>
          <a:r>
            <a:rPr lang="en-US" b="0" i="0" dirty="0" err="1" smtClean="0"/>
            <a:t>Truyền</a:t>
          </a:r>
          <a:r>
            <a:rPr lang="en-US" b="0" i="0" dirty="0" smtClean="0"/>
            <a:t> </a:t>
          </a:r>
          <a:r>
            <a:rPr lang="en-US" b="0" i="0" dirty="0" err="1" smtClean="0"/>
            <a:t>tham</a:t>
          </a:r>
          <a:r>
            <a:rPr lang="en-US" b="0" i="0" dirty="0" smtClean="0"/>
            <a:t> </a:t>
          </a:r>
          <a:r>
            <a:rPr lang="en-US" b="0" i="0" dirty="0" err="1" smtClean="0"/>
            <a:t>chiếu</a:t>
          </a:r>
          <a:endParaRPr lang="en-US" dirty="0"/>
        </a:p>
      </dgm:t>
    </dgm:pt>
    <dgm:pt modelId="{A8CE0FF7-602F-4761-A280-C0C76D15EF21}" type="parTrans" cxnId="{E450C747-5FAB-4F5F-8FCF-67B674101894}">
      <dgm:prSet/>
      <dgm:spPr/>
      <dgm:t>
        <a:bodyPr/>
        <a:lstStyle/>
        <a:p>
          <a:endParaRPr lang="en-US"/>
        </a:p>
      </dgm:t>
    </dgm:pt>
    <dgm:pt modelId="{95C1E945-4DBA-422C-A937-A83A1BF3B031}" type="sibTrans" cxnId="{E450C747-5FAB-4F5F-8FCF-67B674101894}">
      <dgm:prSet/>
      <dgm:spPr/>
      <dgm:t>
        <a:bodyPr/>
        <a:lstStyle/>
        <a:p>
          <a:endParaRPr lang="en-US"/>
        </a:p>
      </dgm:t>
    </dgm:pt>
    <dgm:pt modelId="{43CC8F45-DAD1-4D0E-B971-45D69855EBFF}" type="pres">
      <dgm:prSet presAssocID="{F6D0DC93-05BA-4EF9-9E10-C809768C14E1}" presName="Name0" presStyleCnt="0">
        <dgm:presLayoutVars>
          <dgm:dir/>
          <dgm:resizeHandles val="exact"/>
        </dgm:presLayoutVars>
      </dgm:prSet>
      <dgm:spPr/>
      <dgm:t>
        <a:bodyPr/>
        <a:lstStyle/>
        <a:p>
          <a:endParaRPr lang="en-US"/>
        </a:p>
      </dgm:t>
    </dgm:pt>
    <dgm:pt modelId="{8E4DBECB-1B51-4470-9B25-3DD481605DC5}" type="pres">
      <dgm:prSet presAssocID="{F6D0DC93-05BA-4EF9-9E10-C809768C14E1}" presName="fgShape" presStyleLbl="fgShp" presStyleIdx="0" presStyleCnt="1"/>
      <dgm:spPr/>
    </dgm:pt>
    <dgm:pt modelId="{29B42E6F-CF31-4B34-AAA0-DD26D4F9F190}" type="pres">
      <dgm:prSet presAssocID="{F6D0DC93-05BA-4EF9-9E10-C809768C14E1}" presName="linComp" presStyleCnt="0"/>
      <dgm:spPr/>
    </dgm:pt>
    <dgm:pt modelId="{CC0094F4-2EEC-4BA6-968D-5EAD731EB463}" type="pres">
      <dgm:prSet presAssocID="{41F7AEA8-7465-4954-A209-D887C2CC53A6}" presName="compNode" presStyleCnt="0"/>
      <dgm:spPr/>
    </dgm:pt>
    <dgm:pt modelId="{586300BB-4185-4577-BD2D-01938DDED8BA}" type="pres">
      <dgm:prSet presAssocID="{41F7AEA8-7465-4954-A209-D887C2CC53A6}" presName="bkgdShape" presStyleLbl="node1" presStyleIdx="0" presStyleCnt="2"/>
      <dgm:spPr/>
      <dgm:t>
        <a:bodyPr/>
        <a:lstStyle/>
        <a:p>
          <a:endParaRPr lang="en-US"/>
        </a:p>
      </dgm:t>
    </dgm:pt>
    <dgm:pt modelId="{9E97BB95-9F76-4A7D-8BDA-6A5000C444B2}" type="pres">
      <dgm:prSet presAssocID="{41F7AEA8-7465-4954-A209-D887C2CC53A6}" presName="nodeTx" presStyleLbl="node1" presStyleIdx="0" presStyleCnt="2">
        <dgm:presLayoutVars>
          <dgm:bulletEnabled val="1"/>
        </dgm:presLayoutVars>
      </dgm:prSet>
      <dgm:spPr/>
      <dgm:t>
        <a:bodyPr/>
        <a:lstStyle/>
        <a:p>
          <a:endParaRPr lang="en-US"/>
        </a:p>
      </dgm:t>
    </dgm:pt>
    <dgm:pt modelId="{0E7805A9-A0CB-4808-85A1-C6748A016CD4}" type="pres">
      <dgm:prSet presAssocID="{41F7AEA8-7465-4954-A209-D887C2CC53A6}" presName="invisiNode" presStyleLbl="node1" presStyleIdx="0" presStyleCnt="2"/>
      <dgm:spPr/>
    </dgm:pt>
    <dgm:pt modelId="{6F78A277-F3D1-4DDA-ABA5-646E1FA9F374}" type="pres">
      <dgm:prSet presAssocID="{41F7AEA8-7465-4954-A209-D887C2CC53A6}" presName="imagNode" presStyleLbl="fgImgPlace1" presStyleIdx="0" presStyleCnt="2"/>
      <dgm:spPr/>
    </dgm:pt>
    <dgm:pt modelId="{F00D7D38-EA3F-49CE-9F31-31BBAA06BEB2}" type="pres">
      <dgm:prSet presAssocID="{CC63846C-9D20-4D19-9AE3-639BBADB7550}" presName="sibTrans" presStyleLbl="sibTrans2D1" presStyleIdx="0" presStyleCnt="0"/>
      <dgm:spPr/>
      <dgm:t>
        <a:bodyPr/>
        <a:lstStyle/>
        <a:p>
          <a:endParaRPr lang="en-US"/>
        </a:p>
      </dgm:t>
    </dgm:pt>
    <dgm:pt modelId="{9BF58D03-E951-48DE-8DF7-A7344B2CA97D}" type="pres">
      <dgm:prSet presAssocID="{8DEF838A-EB18-427A-9EF1-7CCCCDC55DA5}" presName="compNode" presStyleCnt="0"/>
      <dgm:spPr/>
    </dgm:pt>
    <dgm:pt modelId="{AB1055CB-8CB2-4E30-AE82-A1CC5B02F3ED}" type="pres">
      <dgm:prSet presAssocID="{8DEF838A-EB18-427A-9EF1-7CCCCDC55DA5}" presName="bkgdShape" presStyleLbl="node1" presStyleIdx="1" presStyleCnt="2"/>
      <dgm:spPr/>
      <dgm:t>
        <a:bodyPr/>
        <a:lstStyle/>
        <a:p>
          <a:endParaRPr lang="en-US"/>
        </a:p>
      </dgm:t>
    </dgm:pt>
    <dgm:pt modelId="{9A642F1F-5D12-4698-96FB-7427E75B3A17}" type="pres">
      <dgm:prSet presAssocID="{8DEF838A-EB18-427A-9EF1-7CCCCDC55DA5}" presName="nodeTx" presStyleLbl="node1" presStyleIdx="1" presStyleCnt="2">
        <dgm:presLayoutVars>
          <dgm:bulletEnabled val="1"/>
        </dgm:presLayoutVars>
      </dgm:prSet>
      <dgm:spPr/>
      <dgm:t>
        <a:bodyPr/>
        <a:lstStyle/>
        <a:p>
          <a:endParaRPr lang="en-US"/>
        </a:p>
      </dgm:t>
    </dgm:pt>
    <dgm:pt modelId="{3B2903C2-BA3A-4C40-9C9A-17306F550D95}" type="pres">
      <dgm:prSet presAssocID="{8DEF838A-EB18-427A-9EF1-7CCCCDC55DA5}" presName="invisiNode" presStyleLbl="node1" presStyleIdx="1" presStyleCnt="2"/>
      <dgm:spPr/>
    </dgm:pt>
    <dgm:pt modelId="{C7EB1D42-548B-4D49-8EFA-FFEE7AE11E13}" type="pres">
      <dgm:prSet presAssocID="{8DEF838A-EB18-427A-9EF1-7CCCCDC55DA5}" presName="imagNode" presStyleLbl="fgImgPlace1" presStyleIdx="1" presStyleCnt="2"/>
      <dgm:spPr/>
    </dgm:pt>
  </dgm:ptLst>
  <dgm:cxnLst>
    <dgm:cxn modelId="{C2D4367D-3C92-489C-BB7C-FBD9158D53AD}" srcId="{F6D0DC93-05BA-4EF9-9E10-C809768C14E1}" destId="{41F7AEA8-7465-4954-A209-D887C2CC53A6}" srcOrd="0" destOrd="0" parTransId="{EB155338-C0DA-49FA-98C5-54ACBC1A6550}" sibTransId="{CC63846C-9D20-4D19-9AE3-639BBADB7550}"/>
    <dgm:cxn modelId="{D677DD02-9FB5-49DA-AE00-9508184D1400}" type="presOf" srcId="{8DEF838A-EB18-427A-9EF1-7CCCCDC55DA5}" destId="{9A642F1F-5D12-4698-96FB-7427E75B3A17}" srcOrd="1" destOrd="0" presId="urn:microsoft.com/office/officeart/2005/8/layout/hList7"/>
    <dgm:cxn modelId="{8D5A3AF7-DF6C-49D5-94B8-06B464FE218C}" type="presOf" srcId="{CC63846C-9D20-4D19-9AE3-639BBADB7550}" destId="{F00D7D38-EA3F-49CE-9F31-31BBAA06BEB2}" srcOrd="0" destOrd="0" presId="urn:microsoft.com/office/officeart/2005/8/layout/hList7"/>
    <dgm:cxn modelId="{8F7F3F54-479B-499C-9191-5D8F0CBDD717}" type="presOf" srcId="{8DEF838A-EB18-427A-9EF1-7CCCCDC55DA5}" destId="{AB1055CB-8CB2-4E30-AE82-A1CC5B02F3ED}" srcOrd="0" destOrd="0" presId="urn:microsoft.com/office/officeart/2005/8/layout/hList7"/>
    <dgm:cxn modelId="{E450C747-5FAB-4F5F-8FCF-67B674101894}" srcId="{F6D0DC93-05BA-4EF9-9E10-C809768C14E1}" destId="{8DEF838A-EB18-427A-9EF1-7CCCCDC55DA5}" srcOrd="1" destOrd="0" parTransId="{A8CE0FF7-602F-4761-A280-C0C76D15EF21}" sibTransId="{95C1E945-4DBA-422C-A937-A83A1BF3B031}"/>
    <dgm:cxn modelId="{DFFC951E-F7D8-46CF-B307-DC427DF74CF4}" type="presOf" srcId="{41F7AEA8-7465-4954-A209-D887C2CC53A6}" destId="{586300BB-4185-4577-BD2D-01938DDED8BA}" srcOrd="0" destOrd="0" presId="urn:microsoft.com/office/officeart/2005/8/layout/hList7"/>
    <dgm:cxn modelId="{0D0E6BFC-C70A-4790-AC59-BE29656A5F61}" type="presOf" srcId="{41F7AEA8-7465-4954-A209-D887C2CC53A6}" destId="{9E97BB95-9F76-4A7D-8BDA-6A5000C444B2}" srcOrd="1" destOrd="0" presId="urn:microsoft.com/office/officeart/2005/8/layout/hList7"/>
    <dgm:cxn modelId="{7009567E-31DE-4830-B5A0-0A42105F4815}" type="presOf" srcId="{F6D0DC93-05BA-4EF9-9E10-C809768C14E1}" destId="{43CC8F45-DAD1-4D0E-B971-45D69855EBFF}" srcOrd="0" destOrd="0" presId="urn:microsoft.com/office/officeart/2005/8/layout/hList7"/>
    <dgm:cxn modelId="{82F3BD0E-7C5D-42CC-B28D-2B8F45CD070B}" type="presParOf" srcId="{43CC8F45-DAD1-4D0E-B971-45D69855EBFF}" destId="{8E4DBECB-1B51-4470-9B25-3DD481605DC5}" srcOrd="0" destOrd="0" presId="urn:microsoft.com/office/officeart/2005/8/layout/hList7"/>
    <dgm:cxn modelId="{05CBD327-33E1-4040-B46E-68BD4AC491BC}" type="presParOf" srcId="{43CC8F45-DAD1-4D0E-B971-45D69855EBFF}" destId="{29B42E6F-CF31-4B34-AAA0-DD26D4F9F190}" srcOrd="1" destOrd="0" presId="urn:microsoft.com/office/officeart/2005/8/layout/hList7"/>
    <dgm:cxn modelId="{A648280D-E632-417F-9C94-0B432B7C1DC9}" type="presParOf" srcId="{29B42E6F-CF31-4B34-AAA0-DD26D4F9F190}" destId="{CC0094F4-2EEC-4BA6-968D-5EAD731EB463}" srcOrd="0" destOrd="0" presId="urn:microsoft.com/office/officeart/2005/8/layout/hList7"/>
    <dgm:cxn modelId="{3E201064-88ED-44CD-A6CF-F7DBA43770F9}" type="presParOf" srcId="{CC0094F4-2EEC-4BA6-968D-5EAD731EB463}" destId="{586300BB-4185-4577-BD2D-01938DDED8BA}" srcOrd="0" destOrd="0" presId="urn:microsoft.com/office/officeart/2005/8/layout/hList7"/>
    <dgm:cxn modelId="{48E4E51E-AF82-48DC-ADA5-0F11815494BC}" type="presParOf" srcId="{CC0094F4-2EEC-4BA6-968D-5EAD731EB463}" destId="{9E97BB95-9F76-4A7D-8BDA-6A5000C444B2}" srcOrd="1" destOrd="0" presId="urn:microsoft.com/office/officeart/2005/8/layout/hList7"/>
    <dgm:cxn modelId="{E58B7961-AA89-44EC-B2C5-B51F004F2FA1}" type="presParOf" srcId="{CC0094F4-2EEC-4BA6-968D-5EAD731EB463}" destId="{0E7805A9-A0CB-4808-85A1-C6748A016CD4}" srcOrd="2" destOrd="0" presId="urn:microsoft.com/office/officeart/2005/8/layout/hList7"/>
    <dgm:cxn modelId="{E8CC6C05-0350-475C-9DFF-34BA6E6EEC11}" type="presParOf" srcId="{CC0094F4-2EEC-4BA6-968D-5EAD731EB463}" destId="{6F78A277-F3D1-4DDA-ABA5-646E1FA9F374}" srcOrd="3" destOrd="0" presId="urn:microsoft.com/office/officeart/2005/8/layout/hList7"/>
    <dgm:cxn modelId="{7C6C7DD3-74D6-4116-BA56-EB6DE5E986E7}" type="presParOf" srcId="{29B42E6F-CF31-4B34-AAA0-DD26D4F9F190}" destId="{F00D7D38-EA3F-49CE-9F31-31BBAA06BEB2}" srcOrd="1" destOrd="0" presId="urn:microsoft.com/office/officeart/2005/8/layout/hList7"/>
    <dgm:cxn modelId="{BEFCC155-C2D3-4135-AD01-9633163E709F}" type="presParOf" srcId="{29B42E6F-CF31-4B34-AAA0-DD26D4F9F190}" destId="{9BF58D03-E951-48DE-8DF7-A7344B2CA97D}" srcOrd="2" destOrd="0" presId="urn:microsoft.com/office/officeart/2005/8/layout/hList7"/>
    <dgm:cxn modelId="{E84ADD0C-5766-4BB2-8887-C74D93485C26}" type="presParOf" srcId="{9BF58D03-E951-48DE-8DF7-A7344B2CA97D}" destId="{AB1055CB-8CB2-4E30-AE82-A1CC5B02F3ED}" srcOrd="0" destOrd="0" presId="urn:microsoft.com/office/officeart/2005/8/layout/hList7"/>
    <dgm:cxn modelId="{A1ADE46F-00B1-43C4-99AC-39642542FC97}" type="presParOf" srcId="{9BF58D03-E951-48DE-8DF7-A7344B2CA97D}" destId="{9A642F1F-5D12-4698-96FB-7427E75B3A17}" srcOrd="1" destOrd="0" presId="urn:microsoft.com/office/officeart/2005/8/layout/hList7"/>
    <dgm:cxn modelId="{46C4D5C0-FB59-4F9E-8558-956590F9FB97}" type="presParOf" srcId="{9BF58D03-E951-48DE-8DF7-A7344B2CA97D}" destId="{3B2903C2-BA3A-4C40-9C9A-17306F550D95}" srcOrd="2" destOrd="0" presId="urn:microsoft.com/office/officeart/2005/8/layout/hList7"/>
    <dgm:cxn modelId="{A58B11C5-8E08-4B8E-BA50-2BAA1AD11C5A}" type="presParOf" srcId="{9BF58D03-E951-48DE-8DF7-A7344B2CA97D}" destId="{C7EB1D42-548B-4D49-8EFA-FFEE7AE11E1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94625-D343-4055-AADE-B22CB700F193}">
      <dsp:nvSpPr>
        <dsp:cNvPr id="0" name=""/>
        <dsp:cNvSpPr/>
      </dsp:nvSpPr>
      <dsp:spPr>
        <a:xfrm>
          <a:off x="0" y="134512"/>
          <a:ext cx="9387839" cy="468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smtClean="0"/>
            <a:t>Tìm hiểu cách sử dụng hàm</a:t>
          </a:r>
          <a:endParaRPr lang="en-US" sz="2000" kern="1200"/>
        </a:p>
      </dsp:txBody>
      <dsp:txXfrm>
        <a:off x="22846" y="157358"/>
        <a:ext cx="9342147" cy="422308"/>
      </dsp:txXfrm>
    </dsp:sp>
    <dsp:sp modelId="{0E61B178-1F24-47D9-907B-1A2063DC1CC9}">
      <dsp:nvSpPr>
        <dsp:cNvPr id="0" name=""/>
        <dsp:cNvSpPr/>
      </dsp:nvSpPr>
      <dsp:spPr>
        <a:xfrm>
          <a:off x="0" y="660112"/>
          <a:ext cx="9387839" cy="468000"/>
        </a:xfrm>
        <a:prstGeom prst="roundRect">
          <a:avLst/>
        </a:prstGeom>
        <a:solidFill>
          <a:schemeClr val="accent3">
            <a:hueOff val="271060"/>
            <a:satOff val="1000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smtClean="0"/>
            <a:t>Tìm hiểu cấu trúc của hàm</a:t>
          </a:r>
          <a:endParaRPr lang="en-US" sz="2000" kern="1200"/>
        </a:p>
      </dsp:txBody>
      <dsp:txXfrm>
        <a:off x="22846" y="682958"/>
        <a:ext cx="9342147" cy="422308"/>
      </dsp:txXfrm>
    </dsp:sp>
    <dsp:sp modelId="{8C583CA0-C5B7-47F2-B264-7090AD84EFDA}">
      <dsp:nvSpPr>
        <dsp:cNvPr id="0" name=""/>
        <dsp:cNvSpPr/>
      </dsp:nvSpPr>
      <dsp:spPr>
        <a:xfrm>
          <a:off x="0" y="1185712"/>
          <a:ext cx="9387839" cy="468000"/>
        </a:xfrm>
        <a:prstGeom prst="roundRect">
          <a:avLst/>
        </a:prstGeom>
        <a:solidFill>
          <a:schemeClr val="accent3">
            <a:hueOff val="542120"/>
            <a:satOff val="2000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dirty="0" err="1" smtClean="0"/>
            <a:t>Khai</a:t>
          </a:r>
          <a:r>
            <a:rPr lang="en-US" sz="2000" b="0" i="0" kern="1200" dirty="0" smtClean="0"/>
            <a:t> </a:t>
          </a:r>
          <a:r>
            <a:rPr lang="en-US" sz="2000" b="0" i="0" kern="1200" dirty="0" err="1" smtClean="0"/>
            <a:t>báo</a:t>
          </a:r>
          <a:r>
            <a:rPr lang="en-US" sz="2000" b="0" i="0" kern="1200" dirty="0" smtClean="0"/>
            <a:t> </a:t>
          </a:r>
          <a:r>
            <a:rPr lang="en-US" sz="2000" b="0" i="0" kern="1200" dirty="0" err="1" smtClean="0"/>
            <a:t>hàm</a:t>
          </a:r>
          <a:r>
            <a:rPr lang="en-US" sz="2000" b="0" i="0" kern="1200" dirty="0" smtClean="0"/>
            <a:t> </a:t>
          </a:r>
          <a:r>
            <a:rPr lang="en-US" sz="2000" b="0" i="0" kern="1200" dirty="0" err="1" smtClean="0"/>
            <a:t>và</a:t>
          </a:r>
          <a:r>
            <a:rPr lang="en-US" sz="2000" b="0" i="0" kern="1200" dirty="0" smtClean="0"/>
            <a:t> </a:t>
          </a:r>
          <a:r>
            <a:rPr lang="en-US" sz="2000" b="0" i="0" kern="1200" dirty="0" err="1" smtClean="0"/>
            <a:t>các</a:t>
          </a:r>
          <a:r>
            <a:rPr lang="en-US" sz="2000" b="0" i="0" kern="1200" dirty="0" smtClean="0"/>
            <a:t> </a:t>
          </a:r>
          <a:r>
            <a:rPr lang="en-US" sz="2000" b="0" i="0" kern="1200" dirty="0" err="1" smtClean="0"/>
            <a:t>nguyên</a:t>
          </a:r>
          <a:r>
            <a:rPr lang="en-US" sz="2000" b="0" i="0" kern="1200" dirty="0" smtClean="0"/>
            <a:t> </a:t>
          </a:r>
          <a:r>
            <a:rPr lang="en-US" sz="2000" b="0" i="0" kern="1200" dirty="0" err="1" smtClean="0"/>
            <a:t>mẫu</a:t>
          </a:r>
          <a:r>
            <a:rPr lang="en-US" sz="2000" b="0" i="0" kern="1200" dirty="0" smtClean="0"/>
            <a:t> </a:t>
          </a:r>
          <a:r>
            <a:rPr lang="en-US" sz="2000" b="0" i="0" kern="1200" dirty="0" err="1" smtClean="0"/>
            <a:t>hàm</a:t>
          </a:r>
          <a:r>
            <a:rPr lang="en-US" sz="2000" b="0" i="0" kern="1200" dirty="0" smtClean="0"/>
            <a:t> </a:t>
          </a:r>
          <a:endParaRPr lang="en-US" sz="2000" kern="1200" dirty="0"/>
        </a:p>
      </dsp:txBody>
      <dsp:txXfrm>
        <a:off x="22846" y="1208558"/>
        <a:ext cx="9342147" cy="422308"/>
      </dsp:txXfrm>
    </dsp:sp>
    <dsp:sp modelId="{66ABE39E-D476-4A7A-A821-848A7F20AB2B}">
      <dsp:nvSpPr>
        <dsp:cNvPr id="0" name=""/>
        <dsp:cNvSpPr/>
      </dsp:nvSpPr>
      <dsp:spPr>
        <a:xfrm>
          <a:off x="0" y="1711312"/>
          <a:ext cx="9387839" cy="468000"/>
        </a:xfrm>
        <a:prstGeom prst="roundRect">
          <a:avLst/>
        </a:prstGeom>
        <a:solidFill>
          <a:schemeClr val="accent3">
            <a:hueOff val="813180"/>
            <a:satOff val="30000"/>
            <a:lumOff val="-4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dirty="0" err="1" smtClean="0"/>
            <a:t>Tìm</a:t>
          </a:r>
          <a:r>
            <a:rPr lang="en-US" sz="2000" b="0" i="0" kern="1200" dirty="0" smtClean="0"/>
            <a:t> </a:t>
          </a:r>
          <a:r>
            <a:rPr lang="en-US" sz="2000" b="0" i="0" kern="1200" dirty="0" err="1" smtClean="0"/>
            <a:t>hiểu</a:t>
          </a:r>
          <a:r>
            <a:rPr lang="en-US" sz="2000" b="0" i="0" kern="1200" dirty="0" smtClean="0"/>
            <a:t> </a:t>
          </a:r>
          <a:r>
            <a:rPr lang="en-US" sz="2000" b="0" i="0" kern="1200" dirty="0" err="1" smtClean="0"/>
            <a:t>các</a:t>
          </a:r>
          <a:r>
            <a:rPr lang="en-US" sz="2000" b="0" i="0" kern="1200" dirty="0" smtClean="0"/>
            <a:t> </a:t>
          </a:r>
          <a:r>
            <a:rPr lang="en-US" sz="2000" b="0" i="0" kern="1200" dirty="0" err="1" smtClean="0"/>
            <a:t>kiểu</a:t>
          </a:r>
          <a:r>
            <a:rPr lang="en-US" sz="2000" b="0" i="0" kern="1200" dirty="0" smtClean="0"/>
            <a:t> </a:t>
          </a:r>
          <a:r>
            <a:rPr lang="en-US" sz="2000" b="0" i="0" kern="1200" dirty="0" err="1" smtClean="0"/>
            <a:t>khác</a:t>
          </a:r>
          <a:r>
            <a:rPr lang="en-US" sz="2000" b="0" i="0" kern="1200" dirty="0" smtClean="0"/>
            <a:t> </a:t>
          </a:r>
          <a:r>
            <a:rPr lang="en-US" sz="2000" b="0" i="0" kern="1200" dirty="0" err="1" smtClean="0"/>
            <a:t>nhau</a:t>
          </a:r>
          <a:r>
            <a:rPr lang="en-US" sz="2000" b="0" i="0" kern="1200" dirty="0" smtClean="0"/>
            <a:t> </a:t>
          </a:r>
          <a:r>
            <a:rPr lang="en-US" sz="2000" b="0" i="0" kern="1200" dirty="0" err="1" smtClean="0"/>
            <a:t>của</a:t>
          </a:r>
          <a:r>
            <a:rPr lang="en-US" sz="2000" b="0" i="0" kern="1200" dirty="0" smtClean="0"/>
            <a:t> </a:t>
          </a:r>
          <a:r>
            <a:rPr lang="en-US" sz="2000" b="0" i="0" kern="1200" dirty="0" err="1" smtClean="0"/>
            <a:t>biến</a:t>
          </a:r>
          <a:r>
            <a:rPr lang="en-US" sz="2000" b="0" i="0" kern="1200" dirty="0" smtClean="0"/>
            <a:t> </a:t>
          </a:r>
          <a:endParaRPr lang="en-US" sz="2000" kern="1200" dirty="0"/>
        </a:p>
      </dsp:txBody>
      <dsp:txXfrm>
        <a:off x="22846" y="1734158"/>
        <a:ext cx="9342147" cy="422308"/>
      </dsp:txXfrm>
    </dsp:sp>
    <dsp:sp modelId="{E8D0C70D-FFDD-408A-B6EC-A7524C2F2CBA}">
      <dsp:nvSpPr>
        <dsp:cNvPr id="0" name=""/>
        <dsp:cNvSpPr/>
      </dsp:nvSpPr>
      <dsp:spPr>
        <a:xfrm>
          <a:off x="0" y="2236912"/>
          <a:ext cx="9387839" cy="468000"/>
        </a:xfrm>
        <a:prstGeom prst="roundRect">
          <a:avLst/>
        </a:prstGeom>
        <a:solidFill>
          <a:schemeClr val="accent3">
            <a:hueOff val="1084240"/>
            <a:satOff val="40000"/>
            <a:lumOff val="-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vi-VN" sz="2000" b="0" i="0" kern="1200" smtClean="0"/>
            <a:t>Hàm được gọi như thế nào </a:t>
          </a:r>
          <a:endParaRPr lang="en-US" sz="2000" kern="1200"/>
        </a:p>
      </dsp:txBody>
      <dsp:txXfrm>
        <a:off x="22846" y="2259758"/>
        <a:ext cx="9342147" cy="422308"/>
      </dsp:txXfrm>
    </dsp:sp>
    <dsp:sp modelId="{32971B31-CB37-49C7-B3C1-E05F66BE2629}">
      <dsp:nvSpPr>
        <dsp:cNvPr id="0" name=""/>
        <dsp:cNvSpPr/>
      </dsp:nvSpPr>
      <dsp:spPr>
        <a:xfrm>
          <a:off x="0" y="2762512"/>
          <a:ext cx="9387839" cy="468000"/>
        </a:xfrm>
        <a:prstGeom prst="roundRect">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smtClean="0"/>
            <a:t>Truyền bằng giá trị</a:t>
          </a:r>
          <a:endParaRPr lang="en-US" sz="2000" kern="1200"/>
        </a:p>
      </dsp:txBody>
      <dsp:txXfrm>
        <a:off x="22846" y="2785358"/>
        <a:ext cx="9342147" cy="422308"/>
      </dsp:txXfrm>
    </dsp:sp>
    <dsp:sp modelId="{69FBE7CF-77B0-4B03-B8C3-92D7ED21B2C5}">
      <dsp:nvSpPr>
        <dsp:cNvPr id="0" name=""/>
        <dsp:cNvSpPr/>
      </dsp:nvSpPr>
      <dsp:spPr>
        <a:xfrm>
          <a:off x="0" y="3288112"/>
          <a:ext cx="9387839" cy="468000"/>
        </a:xfrm>
        <a:prstGeom prst="roundRect">
          <a:avLst/>
        </a:prstGeom>
        <a:solidFill>
          <a:schemeClr val="accent3">
            <a:hueOff val="1626359"/>
            <a:satOff val="60000"/>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smtClean="0"/>
            <a:t>Truyền bằng tham chiếu</a:t>
          </a:r>
          <a:endParaRPr lang="en-US" sz="2000" kern="1200"/>
        </a:p>
      </dsp:txBody>
      <dsp:txXfrm>
        <a:off x="22846" y="3310958"/>
        <a:ext cx="9342147" cy="422308"/>
      </dsp:txXfrm>
    </dsp:sp>
    <dsp:sp modelId="{573074D8-C705-4399-B3E1-A76196ACBC1E}">
      <dsp:nvSpPr>
        <dsp:cNvPr id="0" name=""/>
        <dsp:cNvSpPr/>
      </dsp:nvSpPr>
      <dsp:spPr>
        <a:xfrm>
          <a:off x="0" y="3813712"/>
          <a:ext cx="9387839" cy="468000"/>
        </a:xfrm>
        <a:prstGeom prst="roundRect">
          <a:avLst/>
        </a:prstGeom>
        <a:solidFill>
          <a:schemeClr val="accent3">
            <a:hueOff val="1897419"/>
            <a:satOff val="70000"/>
            <a:lumOff val="-10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dirty="0" err="1" smtClean="0"/>
            <a:t>Tìm</a:t>
          </a:r>
          <a:r>
            <a:rPr lang="en-US" sz="2000" b="0" i="0" kern="1200" dirty="0" smtClean="0"/>
            <a:t> </a:t>
          </a:r>
          <a:r>
            <a:rPr lang="en-US" sz="2000" b="0" i="0" kern="1200" dirty="0" err="1" smtClean="0"/>
            <a:t>hiểu</a:t>
          </a:r>
          <a:r>
            <a:rPr lang="en-US" sz="2000" b="0" i="0" kern="1200" dirty="0" smtClean="0"/>
            <a:t> </a:t>
          </a:r>
          <a:r>
            <a:rPr lang="en-US" sz="2000" b="0" i="0" kern="1200" dirty="0" err="1" smtClean="0"/>
            <a:t>về</a:t>
          </a:r>
          <a:r>
            <a:rPr lang="en-US" sz="2000" b="0" i="0" kern="1200" dirty="0" smtClean="0"/>
            <a:t> </a:t>
          </a:r>
          <a:r>
            <a:rPr lang="en-US" sz="2000" b="0" i="0" kern="1200" dirty="0" err="1" smtClean="0"/>
            <a:t>các</a:t>
          </a:r>
          <a:r>
            <a:rPr lang="en-US" sz="2000" b="0" i="0" kern="1200" dirty="0" smtClean="0"/>
            <a:t> qui </a:t>
          </a:r>
          <a:r>
            <a:rPr lang="en-US" sz="2000" b="0" i="0" kern="1200" dirty="0" err="1" smtClean="0"/>
            <a:t>tắc</a:t>
          </a:r>
          <a:r>
            <a:rPr lang="en-US" sz="2000" b="0" i="0" kern="1200" dirty="0" smtClean="0"/>
            <a:t> </a:t>
          </a:r>
          <a:r>
            <a:rPr lang="en-US" sz="2000" b="0" i="0" kern="1200" dirty="0" err="1" smtClean="0"/>
            <a:t>về</a:t>
          </a:r>
          <a:r>
            <a:rPr lang="en-US" sz="2000" b="0" i="0" kern="1200" dirty="0" smtClean="0"/>
            <a:t> </a:t>
          </a:r>
          <a:r>
            <a:rPr lang="en-US" sz="2000" b="0" i="0" kern="1200" dirty="0" err="1" smtClean="0"/>
            <a:t>phạm</a:t>
          </a:r>
          <a:r>
            <a:rPr lang="en-US" sz="2000" b="0" i="0" kern="1200" dirty="0" smtClean="0"/>
            <a:t> vi </a:t>
          </a:r>
          <a:r>
            <a:rPr lang="en-US" sz="2000" b="0" i="0" kern="1200" dirty="0" err="1" smtClean="0"/>
            <a:t>của</a:t>
          </a:r>
          <a:r>
            <a:rPr lang="en-US" sz="2000" b="0" i="0" kern="1200" dirty="0" smtClean="0"/>
            <a:t> </a:t>
          </a:r>
          <a:r>
            <a:rPr lang="en-US" sz="2000" b="0" i="0" kern="1200" dirty="0" err="1" smtClean="0"/>
            <a:t>hàm</a:t>
          </a:r>
          <a:endParaRPr lang="en-US" sz="2000" kern="1200" dirty="0"/>
        </a:p>
      </dsp:txBody>
      <dsp:txXfrm>
        <a:off x="22846" y="3836558"/>
        <a:ext cx="9342147" cy="422308"/>
      </dsp:txXfrm>
    </dsp:sp>
    <dsp:sp modelId="{6B6EAF77-F172-4E8D-8F48-CF6A4A84BB75}">
      <dsp:nvSpPr>
        <dsp:cNvPr id="0" name=""/>
        <dsp:cNvSpPr/>
      </dsp:nvSpPr>
      <dsp:spPr>
        <a:xfrm>
          <a:off x="0" y="4339312"/>
          <a:ext cx="9387839" cy="468000"/>
        </a:xfrm>
        <a:prstGeom prst="roundRect">
          <a:avLst/>
        </a:prstGeom>
        <a:solidFill>
          <a:schemeClr val="accent3">
            <a:hueOff val="2168479"/>
            <a:satOff val="80000"/>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vi-VN" sz="2000" b="0" i="0" kern="1200" smtClean="0"/>
            <a:t>Các hàm trong các chương trình có nhiều tập tin</a:t>
          </a:r>
          <a:endParaRPr lang="en-US" sz="2000" kern="1200"/>
        </a:p>
      </dsp:txBody>
      <dsp:txXfrm>
        <a:off x="22846" y="4362158"/>
        <a:ext cx="9342147" cy="422308"/>
      </dsp:txXfrm>
    </dsp:sp>
    <dsp:sp modelId="{35DB03CB-3890-4FBB-89EB-ADEBC6FD744B}">
      <dsp:nvSpPr>
        <dsp:cNvPr id="0" name=""/>
        <dsp:cNvSpPr/>
      </dsp:nvSpPr>
      <dsp:spPr>
        <a:xfrm>
          <a:off x="0" y="4864912"/>
          <a:ext cx="9387839" cy="468000"/>
        </a:xfrm>
        <a:prstGeom prst="roundRect">
          <a:avLst/>
        </a:prstGeom>
        <a:solidFill>
          <a:schemeClr val="accent3">
            <a:hueOff val="2439539"/>
            <a:satOff val="90000"/>
            <a:lumOff val="-13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vi-VN" sz="2000" b="0" i="0" kern="1200" smtClean="0"/>
            <a:t>Các lớp lưu trữ</a:t>
          </a:r>
          <a:endParaRPr lang="en-US" sz="2000" kern="1200"/>
        </a:p>
      </dsp:txBody>
      <dsp:txXfrm>
        <a:off x="22846" y="4887758"/>
        <a:ext cx="9342147" cy="422308"/>
      </dsp:txXfrm>
    </dsp:sp>
    <dsp:sp modelId="{5E00AB38-55CD-4855-95A9-ECE23FD84CBD}">
      <dsp:nvSpPr>
        <dsp:cNvPr id="0" name=""/>
        <dsp:cNvSpPr/>
      </dsp:nvSpPr>
      <dsp:spPr>
        <a:xfrm>
          <a:off x="0" y="5390512"/>
          <a:ext cx="9387839" cy="468000"/>
        </a:xfrm>
        <a:prstGeom prst="roundRec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smtClean="0"/>
            <a:t>Con trỏ hàm</a:t>
          </a:r>
          <a:endParaRPr lang="en-US" sz="2000" kern="1200"/>
        </a:p>
      </dsp:txBody>
      <dsp:txXfrm>
        <a:off x="22846" y="5413358"/>
        <a:ext cx="9342147" cy="422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69250-0E69-4E29-A1E1-10D916E054B2}">
      <dsp:nvSpPr>
        <dsp:cNvPr id="0" name=""/>
        <dsp:cNvSpPr/>
      </dsp:nvSpPr>
      <dsp:spPr>
        <a:xfrm>
          <a:off x="0" y="43792"/>
          <a:ext cx="9387839" cy="92663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b="0" i="0" kern="1200" smtClean="0"/>
            <a:t>Dấu chấm phẩy được đặt cuối câu lệnh khi gọi hàm, nhưng không dùng cho định nghĩa hàm</a:t>
          </a:r>
          <a:endParaRPr lang="en-US" sz="2400" kern="1200"/>
        </a:p>
      </dsp:txBody>
      <dsp:txXfrm>
        <a:off x="45235" y="89027"/>
        <a:ext cx="9297369" cy="836169"/>
      </dsp:txXfrm>
    </dsp:sp>
    <dsp:sp modelId="{F2331E4B-C142-4BBB-836A-3ACF7335616F}">
      <dsp:nvSpPr>
        <dsp:cNvPr id="0" name=""/>
        <dsp:cNvSpPr/>
      </dsp:nvSpPr>
      <dsp:spPr>
        <a:xfrm>
          <a:off x="0" y="1039552"/>
          <a:ext cx="9387839" cy="926639"/>
        </a:xfrm>
        <a:prstGeom prst="roundRect">
          <a:avLst/>
        </a:prstGeom>
        <a:solidFill>
          <a:schemeClr val="accent3">
            <a:hueOff val="542120"/>
            <a:satOff val="2000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err="1" smtClean="0"/>
            <a:t>Cặp</a:t>
          </a:r>
          <a:r>
            <a:rPr lang="en-US" sz="2400" b="0" i="0" kern="1200" dirty="0" smtClean="0"/>
            <a:t> </a:t>
          </a:r>
          <a:r>
            <a:rPr lang="en-US" sz="2400" b="0" i="0" kern="1200" dirty="0" err="1" smtClean="0"/>
            <a:t>dấu</a:t>
          </a:r>
          <a:r>
            <a:rPr lang="en-US" sz="2400" b="0" i="0" kern="1200" dirty="0" smtClean="0"/>
            <a:t> </a:t>
          </a:r>
          <a:r>
            <a:rPr lang="en-US" sz="2400" b="0" i="0" kern="1200" dirty="0" err="1" smtClean="0"/>
            <a:t>ngoặc</a:t>
          </a:r>
          <a:r>
            <a:rPr lang="en-US" sz="2400" b="0" i="0" kern="1200" dirty="0" smtClean="0"/>
            <a:t> () </a:t>
          </a:r>
          <a:r>
            <a:rPr lang="en-US" sz="2400" b="0" i="0" kern="1200" dirty="0" err="1" smtClean="0"/>
            <a:t>là</a:t>
          </a:r>
          <a:r>
            <a:rPr lang="en-US" sz="2400" b="0" i="0" kern="1200" dirty="0" smtClean="0"/>
            <a:t> </a:t>
          </a:r>
          <a:r>
            <a:rPr lang="en-US" sz="2400" b="0" i="0" kern="1200" dirty="0" err="1" smtClean="0"/>
            <a:t>bắt</a:t>
          </a:r>
          <a:r>
            <a:rPr lang="en-US" sz="2400" b="0" i="0" kern="1200" dirty="0" smtClean="0"/>
            <a:t> </a:t>
          </a:r>
          <a:r>
            <a:rPr lang="en-US" sz="2400" b="0" i="0" kern="1200" dirty="0" err="1" smtClean="0"/>
            <a:t>buộc</a:t>
          </a:r>
          <a:r>
            <a:rPr lang="en-US" sz="2400" b="0" i="0" kern="1200" dirty="0" smtClean="0"/>
            <a:t> </a:t>
          </a:r>
          <a:r>
            <a:rPr lang="en-US" sz="2400" b="0" i="0" kern="1200" dirty="0" err="1" smtClean="0"/>
            <a:t>theo</a:t>
          </a:r>
          <a:r>
            <a:rPr lang="en-US" sz="2400" b="0" i="0" kern="1200" dirty="0" smtClean="0"/>
            <a:t> </a:t>
          </a:r>
          <a:r>
            <a:rPr lang="en-US" sz="2400" b="0" i="0" kern="1200" dirty="0" err="1" smtClean="0"/>
            <a:t>sau</a:t>
          </a:r>
          <a:r>
            <a:rPr lang="en-US" sz="2400" b="0" i="0" kern="1200" dirty="0" smtClean="0"/>
            <a:t> </a:t>
          </a:r>
          <a:r>
            <a:rPr lang="en-US" sz="2400" b="0" i="0" kern="1200" dirty="0" err="1" smtClean="0"/>
            <a:t>tên</a:t>
          </a:r>
          <a:r>
            <a:rPr lang="en-US" sz="2400" b="0" i="0" kern="1200" dirty="0" smtClean="0"/>
            <a:t> </a:t>
          </a:r>
          <a:r>
            <a:rPr lang="en-US" sz="2400" b="0" i="0" kern="1200" dirty="0" err="1" smtClean="0"/>
            <a:t>hàm</a:t>
          </a:r>
          <a:r>
            <a:rPr lang="en-US" sz="2400" b="0" i="0" kern="1200" dirty="0" smtClean="0"/>
            <a:t>, </a:t>
          </a:r>
          <a:r>
            <a:rPr lang="en-US" sz="2400" b="0" i="0" kern="1200" dirty="0" err="1" smtClean="0"/>
            <a:t>cho</a:t>
          </a:r>
          <a:r>
            <a:rPr lang="en-US" sz="2400" b="0" i="0" kern="1200" dirty="0" smtClean="0"/>
            <a:t> </a:t>
          </a:r>
          <a:r>
            <a:rPr lang="en-US" sz="2400" b="0" i="0" kern="1200" dirty="0" err="1" smtClean="0"/>
            <a:t>dù</a:t>
          </a:r>
          <a:r>
            <a:rPr lang="en-US" sz="2400" b="0" i="0" kern="1200" dirty="0" smtClean="0"/>
            <a:t> </a:t>
          </a:r>
          <a:r>
            <a:rPr lang="en-US" sz="2400" b="0" i="0" kern="1200" dirty="0" err="1" smtClean="0"/>
            <a:t>hàm</a:t>
          </a:r>
          <a:r>
            <a:rPr lang="en-US" sz="2400" b="0" i="0" kern="1200" dirty="0" smtClean="0"/>
            <a:t> </a:t>
          </a:r>
          <a:r>
            <a:rPr lang="en-US" sz="2400" b="0" i="0" kern="1200" dirty="0" err="1" smtClean="0"/>
            <a:t>có</a:t>
          </a:r>
          <a:r>
            <a:rPr lang="en-US" sz="2400" b="0" i="0" kern="1200" dirty="0" smtClean="0"/>
            <a:t> </a:t>
          </a:r>
          <a:r>
            <a:rPr lang="en-US" sz="2400" b="0" i="0" kern="1200" dirty="0" err="1" smtClean="0"/>
            <a:t>đối</a:t>
          </a:r>
          <a:r>
            <a:rPr lang="en-US" sz="2400" b="0" i="0" kern="1200" dirty="0" smtClean="0"/>
            <a:t> </a:t>
          </a:r>
          <a:r>
            <a:rPr lang="en-US" sz="2400" b="0" i="0" kern="1200" dirty="0" err="1" smtClean="0"/>
            <a:t>số</a:t>
          </a:r>
          <a:r>
            <a:rPr lang="en-US" sz="2400" b="0" i="0" kern="1200" dirty="0" smtClean="0"/>
            <a:t> hay </a:t>
          </a:r>
          <a:r>
            <a:rPr lang="en-US" sz="2400" b="0" i="0" kern="1200" dirty="0" err="1" smtClean="0"/>
            <a:t>không</a:t>
          </a:r>
          <a:endParaRPr lang="en-US" sz="2400" kern="1200" dirty="0"/>
        </a:p>
      </dsp:txBody>
      <dsp:txXfrm>
        <a:off x="45235" y="1084787"/>
        <a:ext cx="9297369" cy="836169"/>
      </dsp:txXfrm>
    </dsp:sp>
    <dsp:sp modelId="{1D2C237B-27A7-4C57-957B-05F4318CF17A}">
      <dsp:nvSpPr>
        <dsp:cNvPr id="0" name=""/>
        <dsp:cNvSpPr/>
      </dsp:nvSpPr>
      <dsp:spPr>
        <a:xfrm>
          <a:off x="0" y="2035312"/>
          <a:ext cx="9387839" cy="926639"/>
        </a:xfrm>
        <a:prstGeom prst="roundRect">
          <a:avLst/>
        </a:prstGeom>
        <a:solidFill>
          <a:schemeClr val="accent3">
            <a:hueOff val="1084240"/>
            <a:satOff val="40000"/>
            <a:lumOff val="-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b="0" i="0" kern="1200" smtClean="0"/>
            <a:t>Nhiều nhất một giá trị được trả về </a:t>
          </a:r>
          <a:endParaRPr lang="en-US" sz="2400" kern="1200"/>
        </a:p>
      </dsp:txBody>
      <dsp:txXfrm>
        <a:off x="45235" y="2080547"/>
        <a:ext cx="9297369" cy="836169"/>
      </dsp:txXfrm>
    </dsp:sp>
    <dsp:sp modelId="{7723B096-1EF7-4973-89DD-3FD13A76AC6F}">
      <dsp:nvSpPr>
        <dsp:cNvPr id="0" name=""/>
        <dsp:cNvSpPr/>
      </dsp:nvSpPr>
      <dsp:spPr>
        <a:xfrm>
          <a:off x="0" y="3031072"/>
          <a:ext cx="9387839" cy="926639"/>
        </a:xfrm>
        <a:prstGeom prst="roundRect">
          <a:avLst/>
        </a:prstGeom>
        <a:solidFill>
          <a:schemeClr val="accent3">
            <a:hueOff val="1626359"/>
            <a:satOff val="60000"/>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b="0" i="0" kern="1200" smtClean="0"/>
            <a:t>Chương trình có thể có nhiều hơn một hàm</a:t>
          </a:r>
          <a:endParaRPr lang="en-US" sz="2400" kern="1200"/>
        </a:p>
      </dsp:txBody>
      <dsp:txXfrm>
        <a:off x="45235" y="3076307"/>
        <a:ext cx="9297369" cy="836169"/>
      </dsp:txXfrm>
    </dsp:sp>
    <dsp:sp modelId="{B73909F0-C43B-4536-B483-E1FA81FC7A88}">
      <dsp:nvSpPr>
        <dsp:cNvPr id="0" name=""/>
        <dsp:cNvSpPr/>
      </dsp:nvSpPr>
      <dsp:spPr>
        <a:xfrm>
          <a:off x="0" y="4026832"/>
          <a:ext cx="9387839" cy="926639"/>
        </a:xfrm>
        <a:prstGeom prst="roundRect">
          <a:avLst/>
        </a:prstGeom>
        <a:solidFill>
          <a:schemeClr val="accent3">
            <a:hueOff val="2168479"/>
            <a:satOff val="80000"/>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b="0" i="0" kern="1200" smtClean="0"/>
            <a:t>Hàm gọi đến một hàm khác được gọi là hàm gọi</a:t>
          </a:r>
          <a:endParaRPr lang="en-US" sz="2400" kern="1200"/>
        </a:p>
      </dsp:txBody>
      <dsp:txXfrm>
        <a:off x="45235" y="4072067"/>
        <a:ext cx="9297369" cy="836169"/>
      </dsp:txXfrm>
    </dsp:sp>
    <dsp:sp modelId="{9C0A51EB-EF6C-4ABE-9E8A-7337B68D7393}">
      <dsp:nvSpPr>
        <dsp:cNvPr id="0" name=""/>
        <dsp:cNvSpPr/>
      </dsp:nvSpPr>
      <dsp:spPr>
        <a:xfrm>
          <a:off x="0" y="5022592"/>
          <a:ext cx="9387839" cy="926639"/>
        </a:xfrm>
        <a:prstGeom prst="roundRec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b="0" i="0" kern="1200" smtClean="0"/>
            <a:t>Hàm đang được gọi đến được gọi là hàm được gọi</a:t>
          </a:r>
          <a:endParaRPr lang="en-US" sz="2400" kern="1200"/>
        </a:p>
      </dsp:txBody>
      <dsp:txXfrm>
        <a:off x="45235" y="5067827"/>
        <a:ext cx="9297369" cy="8361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2556A-E880-4426-982E-C08F9A662E65}">
      <dsp:nvSpPr>
        <dsp:cNvPr id="0" name=""/>
        <dsp:cNvSpPr/>
      </dsp:nvSpPr>
      <dsp:spPr>
        <a:xfrm>
          <a:off x="0" y="131587"/>
          <a:ext cx="9387839" cy="7956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0" i="0" kern="1200" smtClean="0"/>
            <a:t>Biến cục bộ</a:t>
          </a:r>
          <a:endParaRPr lang="en-US" sz="3400" kern="1200"/>
        </a:p>
      </dsp:txBody>
      <dsp:txXfrm>
        <a:off x="38838" y="170425"/>
        <a:ext cx="9310163" cy="717924"/>
      </dsp:txXfrm>
    </dsp:sp>
    <dsp:sp modelId="{014FAB54-8E4D-4FA3-A321-04D49E28EC38}">
      <dsp:nvSpPr>
        <dsp:cNvPr id="0" name=""/>
        <dsp:cNvSpPr/>
      </dsp:nvSpPr>
      <dsp:spPr>
        <a:xfrm>
          <a:off x="0" y="927187"/>
          <a:ext cx="9387839"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064" tIns="43180" rIns="241808" bIns="4318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smtClean="0"/>
            <a:t>Được khai báo bên trong một hàm</a:t>
          </a:r>
          <a:endParaRPr lang="en-US" sz="2700" kern="1200"/>
        </a:p>
        <a:p>
          <a:pPr marL="228600" lvl="1" indent="-228600" algn="l" defTabSz="1200150" rtl="0">
            <a:lnSpc>
              <a:spcPct val="90000"/>
            </a:lnSpc>
            <a:spcBef>
              <a:spcPct val="0"/>
            </a:spcBef>
            <a:spcAft>
              <a:spcPct val="20000"/>
            </a:spcAft>
            <a:buChar char="••"/>
          </a:pPr>
          <a:r>
            <a:rPr lang="vi-VN" sz="2700" b="0" i="0" kern="1200" smtClean="0"/>
            <a:t>Được tạo tại điểm vào của một khối và bị hủy tại điểm ra khỏi khối đó</a:t>
          </a:r>
          <a:r>
            <a:rPr lang="en-US" sz="2700" b="0" i="0" kern="1200" smtClean="0"/>
            <a:t>.</a:t>
          </a:r>
          <a:endParaRPr lang="en-US" sz="2700" kern="1200"/>
        </a:p>
      </dsp:txBody>
      <dsp:txXfrm>
        <a:off x="0" y="927187"/>
        <a:ext cx="9387839" cy="1231650"/>
      </dsp:txXfrm>
    </dsp:sp>
    <dsp:sp modelId="{798BB123-7CF6-4FB5-A5B8-CFD70AF8560B}">
      <dsp:nvSpPr>
        <dsp:cNvPr id="0" name=""/>
        <dsp:cNvSpPr/>
      </dsp:nvSpPr>
      <dsp:spPr>
        <a:xfrm>
          <a:off x="0" y="2158837"/>
          <a:ext cx="9387839" cy="795600"/>
        </a:xfrm>
        <a:prstGeom prst="roundRect">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0" i="0" kern="1200" smtClean="0"/>
            <a:t>Tham số hình thức </a:t>
          </a:r>
          <a:endParaRPr lang="en-US" sz="3400" kern="1200"/>
        </a:p>
      </dsp:txBody>
      <dsp:txXfrm>
        <a:off x="38838" y="2197675"/>
        <a:ext cx="9310163" cy="717924"/>
      </dsp:txXfrm>
    </dsp:sp>
    <dsp:sp modelId="{07979352-D482-4D6E-8E9E-8E4C704CE6AB}">
      <dsp:nvSpPr>
        <dsp:cNvPr id="0" name=""/>
        <dsp:cNvSpPr/>
      </dsp:nvSpPr>
      <dsp:spPr>
        <a:xfrm>
          <a:off x="0" y="2954437"/>
          <a:ext cx="9387839"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064" tIns="43180" rIns="241808" bIns="4318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smtClean="0"/>
            <a:t>Được khai báo trong định nghĩa hàm như là các tham số </a:t>
          </a:r>
          <a:endParaRPr lang="en-US" sz="2700" kern="1200"/>
        </a:p>
        <a:p>
          <a:pPr marL="228600" lvl="1" indent="-228600" algn="l" defTabSz="1200150" rtl="0">
            <a:lnSpc>
              <a:spcPct val="90000"/>
            </a:lnSpc>
            <a:spcBef>
              <a:spcPct val="0"/>
            </a:spcBef>
            <a:spcAft>
              <a:spcPct val="20000"/>
            </a:spcAft>
            <a:buChar char="••"/>
          </a:pPr>
          <a:r>
            <a:rPr lang="vi-VN" sz="2700" b="0" i="0" kern="1200" dirty="0" smtClean="0"/>
            <a:t>Hoạt động như một biến cục bộ bên trong một hàm</a:t>
          </a:r>
          <a:endParaRPr lang="en-US" sz="2700" kern="1200" dirty="0"/>
        </a:p>
      </dsp:txBody>
      <dsp:txXfrm>
        <a:off x="0" y="2954437"/>
        <a:ext cx="9387839" cy="879750"/>
      </dsp:txXfrm>
    </dsp:sp>
    <dsp:sp modelId="{6CF95DCD-B16F-435E-89F3-4185F5EBFC69}">
      <dsp:nvSpPr>
        <dsp:cNvPr id="0" name=""/>
        <dsp:cNvSpPr/>
      </dsp:nvSpPr>
      <dsp:spPr>
        <a:xfrm>
          <a:off x="0" y="3834187"/>
          <a:ext cx="9387839" cy="795600"/>
        </a:xfrm>
        <a:prstGeom prst="roundRec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0" i="0" kern="1200" dirty="0" err="1" smtClean="0"/>
            <a:t>Biến</a:t>
          </a:r>
          <a:r>
            <a:rPr lang="en-US" sz="3400" b="0" i="0" kern="1200" dirty="0" smtClean="0"/>
            <a:t> </a:t>
          </a:r>
          <a:r>
            <a:rPr lang="en-US" sz="3400" b="0" i="0" kern="1200" dirty="0" err="1" smtClean="0"/>
            <a:t>toàn</a:t>
          </a:r>
          <a:r>
            <a:rPr lang="en-US" sz="3400" b="0" i="0" kern="1200" dirty="0" smtClean="0"/>
            <a:t> </a:t>
          </a:r>
          <a:r>
            <a:rPr lang="en-US" sz="3400" b="0" i="0" kern="1200" dirty="0" err="1" smtClean="0"/>
            <a:t>cục</a:t>
          </a:r>
          <a:endParaRPr lang="en-US" sz="3400" kern="1200" dirty="0"/>
        </a:p>
      </dsp:txBody>
      <dsp:txXfrm>
        <a:off x="38838" y="3873025"/>
        <a:ext cx="9310163" cy="717924"/>
      </dsp:txXfrm>
    </dsp:sp>
    <dsp:sp modelId="{D73BC0BD-951A-425C-99BE-D355E0ACF3BE}">
      <dsp:nvSpPr>
        <dsp:cNvPr id="0" name=""/>
        <dsp:cNvSpPr/>
      </dsp:nvSpPr>
      <dsp:spPr>
        <a:xfrm>
          <a:off x="0" y="4629787"/>
          <a:ext cx="9387839"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064" tIns="43180" rIns="241808" bIns="4318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smtClean="0"/>
            <a:t>Được khai báo bên ngoài tất cả các hàm</a:t>
          </a:r>
          <a:endParaRPr lang="en-US" sz="2700" kern="1200"/>
        </a:p>
        <a:p>
          <a:pPr marL="228600" lvl="1" indent="-228600" algn="l" defTabSz="1200150" rtl="0">
            <a:lnSpc>
              <a:spcPct val="90000"/>
            </a:lnSpc>
            <a:spcBef>
              <a:spcPct val="0"/>
            </a:spcBef>
            <a:spcAft>
              <a:spcPct val="20000"/>
            </a:spcAft>
            <a:buChar char="••"/>
          </a:pPr>
          <a:r>
            <a:rPr lang="vi-VN" sz="2700" b="0" i="0" kern="1200" smtClean="0"/>
            <a:t>Lưu các giá trị tồn tại suốt thời gian thực thi của chương trình</a:t>
          </a:r>
          <a:endParaRPr lang="en-US" sz="2700" kern="1200"/>
        </a:p>
      </dsp:txBody>
      <dsp:txXfrm>
        <a:off x="0" y="4629787"/>
        <a:ext cx="9387839" cy="1231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29399-A8A6-4EED-B6C0-570D625EDE8E}">
      <dsp:nvSpPr>
        <dsp:cNvPr id="0" name=""/>
        <dsp:cNvSpPr/>
      </dsp:nvSpPr>
      <dsp:spPr>
        <a:xfrm>
          <a:off x="704087" y="0"/>
          <a:ext cx="7979664" cy="599302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3E5C0-A214-4C5E-857D-AF2560A80B0D}">
      <dsp:nvSpPr>
        <dsp:cNvPr id="0" name=""/>
        <dsp:cNvSpPr/>
      </dsp:nvSpPr>
      <dsp:spPr>
        <a:xfrm>
          <a:off x="4698" y="1797907"/>
          <a:ext cx="2259865" cy="2397210"/>
        </a:xfrm>
        <a:prstGeom prst="round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vi-VN" sz="2100" b="0" i="0" kern="1200" dirty="0" smtClean="0"/>
            <a:t>Mỗi biến trong C có một tính chất được gọi là lớp lưu trữ</a:t>
          </a:r>
          <a:endParaRPr lang="en-US" sz="2100" kern="1200" dirty="0"/>
        </a:p>
      </dsp:txBody>
      <dsp:txXfrm>
        <a:off x="115016" y="1908225"/>
        <a:ext cx="2039229" cy="2176574"/>
      </dsp:txXfrm>
    </dsp:sp>
    <dsp:sp modelId="{2EDEF132-3764-4738-9C9E-649054E0CEF5}">
      <dsp:nvSpPr>
        <dsp:cNvPr id="0" name=""/>
        <dsp:cNvSpPr/>
      </dsp:nvSpPr>
      <dsp:spPr>
        <a:xfrm>
          <a:off x="2377557" y="1797907"/>
          <a:ext cx="2259865" cy="2397210"/>
        </a:xfrm>
        <a:prstGeom prst="roundRect">
          <a:avLst/>
        </a:prstGeom>
        <a:solidFill>
          <a:schemeClr val="accent3">
            <a:hueOff val="903533"/>
            <a:satOff val="33333"/>
            <a:lumOff val="-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vi-VN" sz="2100" b="0" i="0" kern="1200" dirty="0" smtClean="0"/>
            <a:t>Lớp lưu trữ định nghĩa hai đặc tính của biến: </a:t>
          </a:r>
          <a:endParaRPr lang="en-US" sz="2100" kern="1200" dirty="0"/>
        </a:p>
      </dsp:txBody>
      <dsp:txXfrm>
        <a:off x="2487875" y="1908225"/>
        <a:ext cx="2039229" cy="2176574"/>
      </dsp:txXfrm>
    </dsp:sp>
    <dsp:sp modelId="{35B26F5F-0B0A-4372-ABE2-8BB539CACA5E}">
      <dsp:nvSpPr>
        <dsp:cNvPr id="0" name=""/>
        <dsp:cNvSpPr/>
      </dsp:nvSpPr>
      <dsp:spPr>
        <a:xfrm>
          <a:off x="4750416" y="1797907"/>
          <a:ext cx="2259865" cy="2397210"/>
        </a:xfrm>
        <a:prstGeom prst="roundRect">
          <a:avLst/>
        </a:prstGeom>
        <a:solidFill>
          <a:schemeClr val="accent3">
            <a:hueOff val="1807066"/>
            <a:satOff val="66667"/>
            <a:lumOff val="-9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i="0" kern="1200" dirty="0" err="1" smtClean="0"/>
            <a:t>Thời</a:t>
          </a:r>
          <a:r>
            <a:rPr lang="en-US" sz="2100" b="1" i="0" kern="1200" dirty="0" smtClean="0"/>
            <a:t> </a:t>
          </a:r>
          <a:r>
            <a:rPr lang="en-US" sz="2100" b="1" i="0" kern="1200" dirty="0" err="1" smtClean="0"/>
            <a:t>gian</a:t>
          </a:r>
          <a:r>
            <a:rPr lang="en-US" sz="2100" b="1" i="0" kern="1200" dirty="0" smtClean="0"/>
            <a:t> </a:t>
          </a:r>
          <a:r>
            <a:rPr lang="en-US" sz="2100" b="1" i="0" kern="1200" dirty="0" err="1" smtClean="0"/>
            <a:t>sống</a:t>
          </a:r>
          <a:r>
            <a:rPr lang="en-US" sz="2100" b="0" i="0" kern="1200" dirty="0" smtClean="0"/>
            <a:t> </a:t>
          </a:r>
          <a:r>
            <a:rPr lang="en-US" sz="2100" b="0" i="0" kern="1200" dirty="0" err="1" smtClean="0"/>
            <a:t>của</a:t>
          </a:r>
          <a:r>
            <a:rPr lang="en-US" sz="2100" b="0" i="0" kern="1200" dirty="0" smtClean="0"/>
            <a:t> </a:t>
          </a:r>
          <a:r>
            <a:rPr lang="en-US" sz="2100" b="0" i="0" kern="1200" dirty="0" err="1" smtClean="0"/>
            <a:t>một</a:t>
          </a:r>
          <a:r>
            <a:rPr lang="en-US" sz="2100" b="0" i="0" kern="1200" dirty="0" smtClean="0"/>
            <a:t> </a:t>
          </a:r>
          <a:r>
            <a:rPr lang="en-US" sz="2100" b="0" i="0" kern="1200" dirty="0" err="1" smtClean="0"/>
            <a:t>biến</a:t>
          </a:r>
          <a:r>
            <a:rPr lang="en-US" sz="2100" b="0" i="0" kern="1200" dirty="0" smtClean="0"/>
            <a:t> </a:t>
          </a:r>
          <a:r>
            <a:rPr lang="en-US" sz="2100" b="0" i="0" kern="1200" dirty="0" err="1" smtClean="0"/>
            <a:t>là</a:t>
          </a:r>
          <a:r>
            <a:rPr lang="en-US" sz="2100" b="0" i="0" kern="1200" dirty="0" smtClean="0"/>
            <a:t> </a:t>
          </a:r>
          <a:r>
            <a:rPr lang="en-US" sz="2100" b="0" i="0" kern="1200" dirty="0" err="1" smtClean="0"/>
            <a:t>khoảng</a:t>
          </a:r>
          <a:r>
            <a:rPr lang="en-US" sz="2100" b="0" i="0" kern="1200" dirty="0" smtClean="0"/>
            <a:t> </a:t>
          </a:r>
          <a:r>
            <a:rPr lang="en-US" sz="2100" b="0" i="0" kern="1200" dirty="0" err="1" smtClean="0"/>
            <a:t>thời</a:t>
          </a:r>
          <a:r>
            <a:rPr lang="en-US" sz="2100" b="0" i="0" kern="1200" dirty="0" smtClean="0"/>
            <a:t> </a:t>
          </a:r>
          <a:r>
            <a:rPr lang="en-US" sz="2100" b="0" i="0" kern="1200" dirty="0" err="1" smtClean="0"/>
            <a:t>gian</a:t>
          </a:r>
          <a:r>
            <a:rPr lang="en-US" sz="2100" b="0" i="0" kern="1200" dirty="0" smtClean="0"/>
            <a:t> </a:t>
          </a:r>
          <a:r>
            <a:rPr lang="en-US" sz="2100" b="0" i="0" kern="1200" dirty="0" err="1" smtClean="0"/>
            <a:t>nó</a:t>
          </a:r>
          <a:r>
            <a:rPr lang="en-US" sz="2100" b="0" i="0" kern="1200" dirty="0" smtClean="0"/>
            <a:t> </a:t>
          </a:r>
          <a:r>
            <a:rPr lang="en-US" sz="2100" b="0" i="0" kern="1200" dirty="0" err="1" smtClean="0"/>
            <a:t>duy</a:t>
          </a:r>
          <a:r>
            <a:rPr lang="en-US" sz="2100" b="0" i="0" kern="1200" dirty="0" smtClean="0"/>
            <a:t> </a:t>
          </a:r>
          <a:r>
            <a:rPr lang="en-US" sz="2100" b="0" i="0" kern="1200" dirty="0" err="1" smtClean="0"/>
            <a:t>trì</a:t>
          </a:r>
          <a:r>
            <a:rPr lang="en-US" sz="2100" b="0" i="0" kern="1200" dirty="0" smtClean="0"/>
            <a:t> </a:t>
          </a:r>
          <a:r>
            <a:rPr lang="en-US" sz="2100" b="0" i="0" kern="1200" dirty="0" err="1" smtClean="0"/>
            <a:t>một</a:t>
          </a:r>
          <a:r>
            <a:rPr lang="en-US" sz="2100" b="0" i="0" kern="1200" dirty="0" smtClean="0"/>
            <a:t> </a:t>
          </a:r>
          <a:r>
            <a:rPr lang="en-US" sz="2100" b="0" i="0" kern="1200" dirty="0" err="1" smtClean="0"/>
            <a:t>giá</a:t>
          </a:r>
          <a:r>
            <a:rPr lang="en-US" sz="2100" b="0" i="0" kern="1200" dirty="0" smtClean="0"/>
            <a:t> </a:t>
          </a:r>
          <a:r>
            <a:rPr lang="en-US" sz="2100" b="0" i="0" kern="1200" dirty="0" err="1" smtClean="0"/>
            <a:t>trị</a:t>
          </a:r>
          <a:r>
            <a:rPr lang="en-US" sz="2100" b="0" i="0" kern="1200" dirty="0" smtClean="0"/>
            <a:t> </a:t>
          </a:r>
          <a:r>
            <a:rPr lang="en-US" sz="2100" b="0" i="0" kern="1200" dirty="0" err="1" smtClean="0"/>
            <a:t>xác</a:t>
          </a:r>
          <a:r>
            <a:rPr lang="en-US" sz="2100" b="0" i="0" kern="1200" dirty="0" smtClean="0"/>
            <a:t> </a:t>
          </a:r>
          <a:r>
            <a:rPr lang="en-US" sz="2100" b="0" i="0" kern="1200" dirty="0" err="1" smtClean="0"/>
            <a:t>định</a:t>
          </a:r>
          <a:r>
            <a:rPr lang="en-US" sz="2100" b="0" i="0" kern="1200" dirty="0" smtClean="0"/>
            <a:t> </a:t>
          </a:r>
          <a:endParaRPr lang="en-US" sz="2100" kern="1200" dirty="0"/>
        </a:p>
      </dsp:txBody>
      <dsp:txXfrm>
        <a:off x="4860734" y="1908225"/>
        <a:ext cx="2039229" cy="2176574"/>
      </dsp:txXfrm>
    </dsp:sp>
    <dsp:sp modelId="{1F59F3DF-4313-46A0-BF80-71D893656E8B}">
      <dsp:nvSpPr>
        <dsp:cNvPr id="0" name=""/>
        <dsp:cNvSpPr/>
      </dsp:nvSpPr>
      <dsp:spPr>
        <a:xfrm>
          <a:off x="7123275" y="1797907"/>
          <a:ext cx="2259865" cy="2397210"/>
        </a:xfrm>
        <a:prstGeom prst="roundRec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vi-VN" sz="2100" b="1" i="0" kern="1200" smtClean="0"/>
            <a:t>Tầm vực</a:t>
          </a:r>
          <a:r>
            <a:rPr lang="vi-VN" sz="2100" b="0" i="0" kern="1200" smtClean="0"/>
            <a:t> của một biến xác định các phần của một chương trình có thể nhận ra biến đó</a:t>
          </a:r>
          <a:endParaRPr lang="en-US" sz="2100" kern="1200"/>
        </a:p>
      </dsp:txBody>
      <dsp:txXfrm>
        <a:off x="7233593" y="1908225"/>
        <a:ext cx="2039229" cy="21765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300BB-4185-4577-BD2D-01938DDED8BA}">
      <dsp:nvSpPr>
        <dsp:cNvPr id="0" name=""/>
        <dsp:cNvSpPr/>
      </dsp:nvSpPr>
      <dsp:spPr>
        <a:xfrm>
          <a:off x="4033" y="0"/>
          <a:ext cx="4620577" cy="59930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608" tIns="419608" rIns="419608" bIns="419608" numCol="1" spcCol="1270" anchor="ctr" anchorCtr="0">
          <a:noAutofit/>
        </a:bodyPr>
        <a:lstStyle/>
        <a:p>
          <a:pPr lvl="0" algn="ctr" defTabSz="2622550" rtl="0">
            <a:lnSpc>
              <a:spcPct val="90000"/>
            </a:lnSpc>
            <a:spcBef>
              <a:spcPct val="0"/>
            </a:spcBef>
            <a:spcAft>
              <a:spcPct val="35000"/>
            </a:spcAft>
          </a:pPr>
          <a:r>
            <a:rPr lang="en-US" sz="5900" b="0" i="0" kern="1200" smtClean="0"/>
            <a:t>Truyền tham trị</a:t>
          </a:r>
          <a:endParaRPr lang="en-US" sz="5900" kern="1200"/>
        </a:p>
      </dsp:txBody>
      <dsp:txXfrm>
        <a:off x="4033" y="2397210"/>
        <a:ext cx="4620577" cy="2397210"/>
      </dsp:txXfrm>
    </dsp:sp>
    <dsp:sp modelId="{6F78A277-F3D1-4DDA-ABA5-646E1FA9F374}">
      <dsp:nvSpPr>
        <dsp:cNvPr id="0" name=""/>
        <dsp:cNvSpPr/>
      </dsp:nvSpPr>
      <dsp:spPr>
        <a:xfrm>
          <a:off x="1316483" y="359581"/>
          <a:ext cx="1995677" cy="1995677"/>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1055CB-8CB2-4E30-AE82-A1CC5B02F3ED}">
      <dsp:nvSpPr>
        <dsp:cNvPr id="0" name=""/>
        <dsp:cNvSpPr/>
      </dsp:nvSpPr>
      <dsp:spPr>
        <a:xfrm>
          <a:off x="4763228" y="0"/>
          <a:ext cx="4620577" cy="599302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608" tIns="419608" rIns="419608" bIns="419608" numCol="1" spcCol="1270" anchor="ctr" anchorCtr="0">
          <a:noAutofit/>
        </a:bodyPr>
        <a:lstStyle/>
        <a:p>
          <a:pPr lvl="0" algn="ctr" defTabSz="2622550" rtl="0">
            <a:lnSpc>
              <a:spcPct val="90000"/>
            </a:lnSpc>
            <a:spcBef>
              <a:spcPct val="0"/>
            </a:spcBef>
            <a:spcAft>
              <a:spcPct val="35000"/>
            </a:spcAft>
          </a:pPr>
          <a:r>
            <a:rPr lang="en-US" sz="5900" b="0" i="0" kern="1200" dirty="0" err="1" smtClean="0"/>
            <a:t>Truyền</a:t>
          </a:r>
          <a:r>
            <a:rPr lang="en-US" sz="5900" b="0" i="0" kern="1200" dirty="0" smtClean="0"/>
            <a:t> </a:t>
          </a:r>
          <a:r>
            <a:rPr lang="en-US" sz="5900" b="0" i="0" kern="1200" dirty="0" err="1" smtClean="0"/>
            <a:t>tham</a:t>
          </a:r>
          <a:r>
            <a:rPr lang="en-US" sz="5900" b="0" i="0" kern="1200" dirty="0" smtClean="0"/>
            <a:t> </a:t>
          </a:r>
          <a:r>
            <a:rPr lang="en-US" sz="5900" b="0" i="0" kern="1200" dirty="0" err="1" smtClean="0"/>
            <a:t>chiếu</a:t>
          </a:r>
          <a:endParaRPr lang="en-US" sz="5900" kern="1200" dirty="0"/>
        </a:p>
      </dsp:txBody>
      <dsp:txXfrm>
        <a:off x="4763228" y="2397210"/>
        <a:ext cx="4620577" cy="2397210"/>
      </dsp:txXfrm>
    </dsp:sp>
    <dsp:sp modelId="{C7EB1D42-548B-4D49-8EFA-FFEE7AE11E13}">
      <dsp:nvSpPr>
        <dsp:cNvPr id="0" name=""/>
        <dsp:cNvSpPr/>
      </dsp:nvSpPr>
      <dsp:spPr>
        <a:xfrm>
          <a:off x="6075678" y="359581"/>
          <a:ext cx="1995677" cy="1995677"/>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4DBECB-1B51-4470-9B25-3DD481605DC5}">
      <dsp:nvSpPr>
        <dsp:cNvPr id="0" name=""/>
        <dsp:cNvSpPr/>
      </dsp:nvSpPr>
      <dsp:spPr>
        <a:xfrm>
          <a:off x="375513" y="4794420"/>
          <a:ext cx="8636812" cy="898953"/>
        </a:xfrm>
        <a:prstGeom prst="leftRight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17063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83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pPr algn="l"/>
            <a:r>
              <a:rPr lang="vi-VN" sz="1100" b="1" i="0" kern="1200" dirty="0" smtClean="0">
                <a:solidFill>
                  <a:srgbClr val="FF0000"/>
                </a:solidFill>
                <a:effectLst/>
                <a:latin typeface="+mn-lt"/>
                <a:ea typeface="+mn-ea"/>
                <a:cs typeface="+mn-cs"/>
              </a:rPr>
              <a:t>Hàm nguyên mẫu</a:t>
            </a:r>
            <a:r>
              <a:rPr lang="vi-VN" sz="1100" b="0" i="0" kern="1200" dirty="0" smtClean="0">
                <a:solidFill>
                  <a:srgbClr val="FF0000"/>
                </a:solidFill>
                <a:effectLst/>
                <a:latin typeface="+mn-lt"/>
                <a:ea typeface="+mn-ea"/>
                <a:cs typeface="+mn-cs"/>
              </a:rPr>
              <a:t> (Function Prototype) </a:t>
            </a:r>
            <a:r>
              <a:rPr lang="vi-VN" sz="1100" b="1" i="0" kern="1200" dirty="0" smtClean="0">
                <a:solidFill>
                  <a:srgbClr val="FF0000"/>
                </a:solidFill>
                <a:effectLst/>
                <a:latin typeface="+mn-lt"/>
                <a:ea typeface="+mn-ea"/>
                <a:cs typeface="+mn-cs"/>
              </a:rPr>
              <a:t>là</a:t>
            </a:r>
            <a:r>
              <a:rPr lang="vi-VN" sz="1100" b="0" i="0" kern="1200" dirty="0" smtClean="0">
                <a:solidFill>
                  <a:srgbClr val="FF0000"/>
                </a:solidFill>
                <a:effectLst/>
                <a:latin typeface="+mn-lt"/>
                <a:ea typeface="+mn-ea"/>
                <a:cs typeface="+mn-cs"/>
              </a:rPr>
              <a:t> một trong những tính năng quan trọng của C</a:t>
            </a:r>
            <a:r>
              <a:rPr lang="en-US" sz="1100" b="0" i="0" kern="1200" baseline="0" dirty="0" smtClean="0">
                <a:solidFill>
                  <a:srgbClr val="FF0000"/>
                </a:solidFill>
                <a:effectLst/>
                <a:latin typeface="+mn-lt"/>
                <a:ea typeface="+mn-ea"/>
                <a:cs typeface="+mn-cs"/>
              </a:rPr>
              <a:t> </a:t>
            </a:r>
            <a:r>
              <a:rPr lang="vi-VN" sz="1100" b="0" i="0" kern="1200" dirty="0" smtClean="0">
                <a:solidFill>
                  <a:srgbClr val="FF0000"/>
                </a:solidFill>
                <a:effectLst/>
                <a:latin typeface="+mn-lt"/>
                <a:ea typeface="+mn-ea"/>
                <a:cs typeface="+mn-cs"/>
              </a:rPr>
              <a:t>. </a:t>
            </a:r>
            <a:r>
              <a:rPr lang="vi-VN" sz="1100" b="1" i="0" kern="1200" dirty="0" smtClean="0">
                <a:solidFill>
                  <a:srgbClr val="FF0000"/>
                </a:solidFill>
                <a:effectLst/>
                <a:latin typeface="+mn-lt"/>
                <a:ea typeface="+mn-ea"/>
                <a:cs typeface="+mn-cs"/>
              </a:rPr>
              <a:t>Hàm nguyên mẫu</a:t>
            </a:r>
            <a:r>
              <a:rPr lang="vi-VN" sz="1100" b="0" i="0" kern="1200" dirty="0" smtClean="0">
                <a:solidFill>
                  <a:srgbClr val="FF0000"/>
                </a:solidFill>
                <a:effectLst/>
                <a:latin typeface="+mn-lt"/>
                <a:ea typeface="+mn-ea"/>
                <a:cs typeface="+mn-cs"/>
              </a:rPr>
              <a:t> cung cấp cho trình biên dịch (compiler) tên của </a:t>
            </a:r>
            <a:r>
              <a:rPr lang="vi-VN" sz="1100" b="1" i="0" kern="1200" dirty="0" smtClean="0">
                <a:solidFill>
                  <a:srgbClr val="FF0000"/>
                </a:solidFill>
                <a:effectLst/>
                <a:latin typeface="+mn-lt"/>
                <a:ea typeface="+mn-ea"/>
                <a:cs typeface="+mn-cs"/>
              </a:rPr>
              <a:t>hàm</a:t>
            </a:r>
            <a:r>
              <a:rPr lang="vi-VN" sz="1100" b="0" i="0" kern="1200" dirty="0" smtClean="0">
                <a:solidFill>
                  <a:srgbClr val="FF0000"/>
                </a:solidFill>
                <a:effectLst/>
                <a:latin typeface="+mn-lt"/>
                <a:ea typeface="+mn-ea"/>
                <a:cs typeface="+mn-cs"/>
              </a:rPr>
              <a:t>, kiểu dữ liệu mà </a:t>
            </a:r>
            <a:r>
              <a:rPr lang="vi-VN" sz="1100" b="1" i="0" kern="1200" dirty="0" smtClean="0">
                <a:solidFill>
                  <a:srgbClr val="FF0000"/>
                </a:solidFill>
                <a:effectLst/>
                <a:latin typeface="+mn-lt"/>
                <a:ea typeface="+mn-ea"/>
                <a:cs typeface="+mn-cs"/>
              </a:rPr>
              <a:t>hàm</a:t>
            </a:r>
            <a:r>
              <a:rPr lang="vi-VN" sz="1100" b="0" i="0" kern="1200" dirty="0" smtClean="0">
                <a:solidFill>
                  <a:srgbClr val="FF0000"/>
                </a:solidFill>
                <a:effectLst/>
                <a:latin typeface="+mn-lt"/>
                <a:ea typeface="+mn-ea"/>
                <a:cs typeface="+mn-cs"/>
              </a:rPr>
              <a:t> trả về, số lượng các đối số mà </a:t>
            </a:r>
            <a:r>
              <a:rPr lang="vi-VN" sz="1100" b="1" i="0" kern="1200" dirty="0" smtClean="0">
                <a:solidFill>
                  <a:srgbClr val="FF0000"/>
                </a:solidFill>
                <a:effectLst/>
                <a:latin typeface="+mn-lt"/>
                <a:ea typeface="+mn-ea"/>
                <a:cs typeface="+mn-cs"/>
              </a:rPr>
              <a:t>hàm</a:t>
            </a:r>
            <a:r>
              <a:rPr lang="vi-VN" sz="1100" b="0" i="0" kern="1200" dirty="0" smtClean="0">
                <a:solidFill>
                  <a:srgbClr val="FF0000"/>
                </a:solidFill>
                <a:effectLst/>
                <a:latin typeface="+mn-lt"/>
                <a:ea typeface="+mn-ea"/>
                <a:cs typeface="+mn-cs"/>
              </a:rPr>
              <a:t> cần cung cấp, kiểu dữ liệu và thứ tự của các đối số đó</a:t>
            </a:r>
            <a:endParaRPr lang="en-US" dirty="0">
              <a:solidFill>
                <a:srgbClr val="FF0000"/>
              </a:solidFill>
            </a:endParaRPr>
          </a:p>
        </p:txBody>
      </p:sp>
    </p:spTree>
    <p:extLst>
      <p:ext uri="{BB962C8B-B14F-4D97-AF65-F5344CB8AC3E}">
        <p14:creationId xmlns:p14="http://schemas.microsoft.com/office/powerpoint/2010/main" val="158045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20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257300" y="1272010"/>
            <a:ext cx="7543800" cy="2705947"/>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mj-lt"/>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257300" y="4082309"/>
            <a:ext cx="7543800" cy="1876529"/>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mn-lt"/>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15" name="Shape 15"/>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lang="en-US"/>
          </a:p>
        </p:txBody>
      </p:sp>
      <p:sp>
        <p:nvSpPr>
          <p:cNvPr id="16" name="Shape 16"/>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lvl1pPr>
              <a:defRPr>
                <a:latin typeface="+mj-lt"/>
              </a:defRPr>
            </a:lvl1p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a:solidFill>
                <a:srgbClr val="888888"/>
              </a:solidFill>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19101" y="0"/>
            <a:ext cx="9387839" cy="82042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000" b="1" i="0" u="none" strike="noStrike" cap="none">
                <a:solidFill>
                  <a:srgbClr val="832C8B"/>
                </a:solidFill>
                <a:latin typeface="+mj-lt"/>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19100" y="1007534"/>
            <a:ext cx="9387840" cy="5993025"/>
          </a:xfrm>
          <a:prstGeom prst="rect">
            <a:avLst/>
          </a:prstGeom>
          <a:noFill/>
          <a:ln>
            <a:noFill/>
          </a:ln>
        </p:spPr>
        <p:txBody>
          <a:bodyPr lIns="91425" tIns="91425" rIns="91425" bIns="91425" anchor="t" anchorCtr="0"/>
          <a:lstStyle>
            <a:lvl1pPr marL="520700" marR="0" lvl="0" indent="-342900" algn="l" rtl="0">
              <a:lnSpc>
                <a:spcPct val="90000"/>
              </a:lnSpc>
              <a:spcBef>
                <a:spcPts val="1000"/>
              </a:spcBef>
              <a:buClr>
                <a:schemeClr val="dk1"/>
              </a:buClr>
              <a:buSzPct val="100000"/>
              <a:buFont typeface="Wingdings" panose="05000000000000000000" pitchFamily="2" charset="2"/>
              <a:buChar char="§"/>
              <a:defRPr sz="2400" b="0" i="0" u="none" strike="noStrike" cap="none">
                <a:solidFill>
                  <a:schemeClr val="dk1"/>
                </a:solidFill>
                <a:latin typeface="+mn-lt"/>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415664" y="7322608"/>
            <a:ext cx="3394710" cy="413808"/>
          </a:xfrm>
          <a:prstGeom prst="rect">
            <a:avLst/>
          </a:prstGeom>
          <a:noFill/>
          <a:ln>
            <a:noFill/>
          </a:ln>
        </p:spPr>
        <p:txBody>
          <a:bodyPr lIns="91425" tIns="91425" rIns="91425" bIns="91425" anchor="ctr" anchorCtr="0"/>
          <a:lstStyle>
            <a:lvl1pPr marL="0" marR="0" lvl="0" indent="0" algn="ctr" rtl="0">
              <a:spcBef>
                <a:spcPts val="0"/>
              </a:spcBef>
              <a:buNone/>
              <a:defRPr sz="1400" b="0" i="0" u="none" strike="noStrike" cap="none">
                <a:solidFill>
                  <a:srgbClr val="888888"/>
                </a:solidFill>
                <a:latin typeface="+mn-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lang="en-US"/>
          </a:p>
        </p:txBody>
      </p:sp>
      <p:sp>
        <p:nvSpPr>
          <p:cNvPr id="22" name="Shape 22"/>
          <p:cNvSpPr txBox="1">
            <a:spLocks noGrp="1"/>
          </p:cNvSpPr>
          <p:nvPr>
            <p:ph type="sldNum" idx="12"/>
          </p:nvPr>
        </p:nvSpPr>
        <p:spPr>
          <a:xfrm>
            <a:off x="9356407" y="7322609"/>
            <a:ext cx="701993" cy="413808"/>
          </a:xfrm>
          <a:prstGeom prst="rect">
            <a:avLst/>
          </a:prstGeom>
          <a:noFill/>
          <a:ln>
            <a:noFill/>
          </a:ln>
        </p:spPr>
        <p:txBody>
          <a:bodyPr lIns="91425" tIns="45700" rIns="91425" bIns="45700" anchor="ctr" anchorCtr="0">
            <a:noAutofit/>
          </a:bodyPr>
          <a:lstStyle>
            <a:lvl1pPr algn="ctr">
              <a:defRPr sz="1800">
                <a:solidFill>
                  <a:schemeClr val="bg1"/>
                </a:solidFill>
                <a:latin typeface="+mn-lt"/>
              </a:defRPr>
            </a:lvl1pPr>
          </a:lstStyle>
          <a:p>
            <a:pPr>
              <a:buSzPct val="25000"/>
            </a:pPr>
            <a:fld id="{00000000-1234-1234-1234-123412341234}" type="slidenum">
              <a:rPr lang="en-US" smtClean="0">
                <a:ea typeface="Calibri"/>
                <a:cs typeface="Calibri"/>
                <a:sym typeface="Calibri"/>
              </a:rPr>
              <a:pPr>
                <a:buSzPct val="25000"/>
              </a:pPr>
              <a:t>‹#›</a:t>
            </a:fld>
            <a:endParaRPr lang="en-US">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86277" y="1937704"/>
            <a:ext cx="8675369" cy="323310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mj-lt"/>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686277" y="5201391"/>
            <a:ext cx="8675369" cy="1700212"/>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mn-lt"/>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28" name="Shape 28"/>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91516" y="413808"/>
            <a:ext cx="8675369" cy="150230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mj-lt"/>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49" name="Shape 49"/>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53" name="Shape 53"/>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92824" y="518161"/>
            <a:ext cx="3244096" cy="181355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4276130" y="1119081"/>
            <a:ext cx="5092064" cy="5523441"/>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692824" y="2331720"/>
            <a:ext cx="3244096" cy="43198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60" name="Shape 60"/>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92824" y="518161"/>
            <a:ext cx="3244096" cy="181355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4276130" y="1119081"/>
            <a:ext cx="5092064" cy="5523441"/>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692824" y="2331720"/>
            <a:ext cx="3244096" cy="43198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67" name="Shape 67"/>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91516" y="413808"/>
            <a:ext cx="8675369" cy="150230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2563442" y="197117"/>
            <a:ext cx="4931516" cy="867536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73" name="Shape 73"/>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989089" y="2622762"/>
            <a:ext cx="6586750" cy="216884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588539" y="516786"/>
            <a:ext cx="6586750" cy="6380797"/>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79" name="Shape 79"/>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stretch>
            <a:fillRect l="-999" r="-999"/>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91516" y="413808"/>
            <a:ext cx="8675369" cy="150230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691516" y="2069042"/>
            <a:ext cx="8675369" cy="4931516"/>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91516"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Logic Building and Elementary Programming</a:t>
            </a:r>
            <a:endParaRPr/>
          </a:p>
        </p:txBody>
      </p:sp>
      <p:sp>
        <p:nvSpPr>
          <p:cNvPr id="10" name="Shape 10"/>
          <p:cNvSpPr txBox="1">
            <a:spLocks noGrp="1"/>
          </p:cNvSpPr>
          <p:nvPr>
            <p:ph type="sldNum" idx="12"/>
          </p:nvPr>
        </p:nvSpPr>
        <p:spPr>
          <a:xfrm>
            <a:off x="7103746" y="7203864"/>
            <a:ext cx="2263139" cy="41380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Lst>
  <p:timing>
    <p:tnLst>
      <p:par>
        <p:cTn id="1" dur="indefinite" restart="never" nodeType="tmRoot"/>
      </p:par>
    </p:tnLst>
  </p:timing>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1" y="0"/>
            <a:ext cx="10203981" cy="7787548"/>
          </a:xfrm>
          <a:prstGeom prst="rect">
            <a:avLst/>
          </a:prstGeom>
          <a:noFill/>
          <a:ln>
            <a:noFill/>
          </a:ln>
        </p:spPr>
      </p:pic>
      <p:sp>
        <p:nvSpPr>
          <p:cNvPr id="85" name="Shape 85"/>
          <p:cNvSpPr/>
          <p:nvPr/>
        </p:nvSpPr>
        <p:spPr>
          <a:xfrm>
            <a:off x="381246" y="3277202"/>
            <a:ext cx="9271574" cy="92435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5000" b="1" i="0" u="none" strike="noStrike" cap="none" dirty="0">
                <a:solidFill>
                  <a:schemeClr val="lt1"/>
                </a:solidFill>
                <a:latin typeface="Arial"/>
                <a:ea typeface="Arial"/>
                <a:cs typeface="Arial"/>
                <a:sym typeface="Arial"/>
              </a:rPr>
              <a:t>BÀI </a:t>
            </a:r>
            <a:r>
              <a:rPr lang="en-US" sz="5000" b="1" dirty="0" smtClean="0">
                <a:solidFill>
                  <a:schemeClr val="lt1"/>
                </a:solidFill>
              </a:rPr>
              <a:t>9</a:t>
            </a:r>
            <a:r>
              <a:rPr lang="en-US" sz="5000" b="1" i="0" u="none" strike="noStrike" cap="none" dirty="0" smtClean="0">
                <a:solidFill>
                  <a:schemeClr val="lt1"/>
                </a:solidFill>
                <a:latin typeface="Arial"/>
                <a:ea typeface="Arial"/>
                <a:cs typeface="Arial"/>
                <a:sym typeface="Arial"/>
              </a:rPr>
              <a:t>: </a:t>
            </a:r>
            <a:r>
              <a:rPr lang="en-US" sz="5000" b="1" dirty="0" smtClean="0">
                <a:solidFill>
                  <a:schemeClr val="lt1"/>
                </a:solidFill>
              </a:rPr>
              <a:t>HÀM</a:t>
            </a:r>
            <a:endParaRPr lang="en-US" sz="5000" b="1" i="0" u="none" strike="noStrike" cap="none"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NGUYÊN MẪU HÀM</a:t>
            </a:r>
            <a:endParaRPr lang="en-US" dirty="0"/>
          </a:p>
        </p:txBody>
      </p:sp>
      <p:sp>
        <p:nvSpPr>
          <p:cNvPr id="3" name="Text Placeholder 2"/>
          <p:cNvSpPr>
            <a:spLocks noGrp="1"/>
          </p:cNvSpPr>
          <p:nvPr>
            <p:ph type="body" idx="1"/>
          </p:nvPr>
        </p:nvSpPr>
        <p:spPr/>
        <p:txBody>
          <a:bodyPr/>
          <a:lstStyle/>
          <a:p>
            <a:pPr>
              <a:lnSpc>
                <a:spcPct val="150000"/>
              </a:lnSpc>
            </a:pPr>
            <a:r>
              <a:rPr lang="en-US" dirty="0"/>
              <a:t>Xác </a:t>
            </a:r>
            <a:r>
              <a:rPr lang="en-US" dirty="0" err="1"/>
              <a:t>định</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đối</a:t>
            </a:r>
            <a:r>
              <a:rPr lang="en-US" dirty="0"/>
              <a:t> </a:t>
            </a:r>
            <a:r>
              <a:rPr lang="en-US" dirty="0" err="1" smtClean="0"/>
              <a:t>số</a:t>
            </a:r>
            <a:endParaRPr lang="en-US" dirty="0" smtClean="0"/>
          </a:p>
          <a:p>
            <a:pPr marL="177800" indent="0" algn="ctr">
              <a:lnSpc>
                <a:spcPct val="150000"/>
              </a:lnSpc>
              <a:buNone/>
            </a:pPr>
            <a:r>
              <a:rPr lang="en-US" dirty="0"/>
              <a:t>	</a:t>
            </a:r>
            <a:r>
              <a:rPr lang="fr-FR" sz="3200" b="1" dirty="0" smtClean="0"/>
              <a:t>char </a:t>
            </a:r>
            <a:r>
              <a:rPr lang="fr-FR" sz="3200" b="1" dirty="0"/>
              <a:t>abc(</a:t>
            </a:r>
            <a:r>
              <a:rPr lang="fr-FR" sz="3200" b="1" dirty="0" err="1"/>
              <a:t>int</a:t>
            </a:r>
            <a:r>
              <a:rPr lang="fr-FR" sz="3200" b="1" dirty="0"/>
              <a:t> x, nt y</a:t>
            </a:r>
            <a:r>
              <a:rPr lang="fr-FR" sz="3200" b="1" dirty="0" smtClean="0"/>
              <a:t>);</a:t>
            </a:r>
          </a:p>
          <a:p>
            <a:pPr marL="177800" indent="0">
              <a:lnSpc>
                <a:spcPct val="150000"/>
              </a:lnSpc>
              <a:buNone/>
            </a:pPr>
            <a:r>
              <a:rPr lang="en-US" b="1" dirty="0" err="1">
                <a:solidFill>
                  <a:srgbClr val="7030A0"/>
                </a:solidFill>
              </a:rPr>
              <a:t>Thuận</a:t>
            </a:r>
            <a:r>
              <a:rPr lang="en-US" b="1" dirty="0">
                <a:solidFill>
                  <a:srgbClr val="7030A0"/>
                </a:solidFill>
              </a:rPr>
              <a:t> </a:t>
            </a:r>
            <a:r>
              <a:rPr lang="en-US" b="1" dirty="0" err="1">
                <a:solidFill>
                  <a:srgbClr val="7030A0"/>
                </a:solidFill>
              </a:rPr>
              <a:t>lợi</a:t>
            </a:r>
            <a:r>
              <a:rPr lang="en-US" b="1" dirty="0">
                <a:solidFill>
                  <a:srgbClr val="7030A0"/>
                </a:solidFill>
              </a:rPr>
              <a:t> </a:t>
            </a:r>
            <a:r>
              <a:rPr lang="en-US" b="1" dirty="0" smtClean="0">
                <a:solidFill>
                  <a:srgbClr val="7030A0"/>
                </a:solidFill>
              </a:rPr>
              <a:t>:</a:t>
            </a:r>
          </a:p>
          <a:p>
            <a:pPr marL="177800" indent="0">
              <a:lnSpc>
                <a:spcPct val="150000"/>
              </a:lnSpc>
              <a:buNone/>
            </a:pPr>
            <a:r>
              <a:rPr lang="vi-VN" dirty="0"/>
              <a:t>Bất kỳ sự chuyển kiểu không hợp lệ giữa các đối số được dùng để gọi hàm và kiểu đã được định nghĩa cho các tham số của hàm sẽ được thông báo</a:t>
            </a:r>
            <a:r>
              <a:rPr lang="vi-VN" dirty="0" smtClean="0"/>
              <a:t>.</a:t>
            </a:r>
            <a:endParaRPr lang="en-US" dirty="0" smtClean="0"/>
          </a:p>
          <a:p>
            <a:pPr marL="177800" indent="0" algn="ctr">
              <a:lnSpc>
                <a:spcPct val="150000"/>
              </a:lnSpc>
              <a:buNone/>
            </a:pPr>
            <a:r>
              <a:rPr lang="en-US" dirty="0" smtClean="0"/>
              <a:t>	</a:t>
            </a:r>
            <a:r>
              <a:rPr lang="en-US" sz="3200" b="1" dirty="0" smtClean="0"/>
              <a:t>char </a:t>
            </a:r>
            <a:r>
              <a:rPr lang="en-US" sz="3200" b="1" dirty="0" err="1"/>
              <a:t>noparam</a:t>
            </a:r>
            <a:r>
              <a:rPr lang="en-US" sz="3200" b="1" dirty="0"/>
              <a:t> (void);</a:t>
            </a:r>
            <a:endParaRPr lang="en-US" sz="3200" b="1" dirty="0">
              <a:solidFill>
                <a:srgbClr val="7030A0"/>
              </a:solidFill>
            </a:endParaRPr>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10</a:t>
            </a:fld>
            <a:endParaRPr lang="en-US">
              <a:ea typeface="Calibri"/>
              <a:cs typeface="Calibri"/>
              <a:sym typeface="Calibri"/>
            </a:endParaRPr>
          </a:p>
        </p:txBody>
      </p:sp>
    </p:spTree>
    <p:extLst>
      <p:ext uri="{BB962C8B-B14F-4D97-AF65-F5344CB8AC3E}">
        <p14:creationId xmlns:p14="http://schemas.microsoft.com/office/powerpoint/2010/main" val="169619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BIẾN</a:t>
            </a:r>
            <a:endParaRPr lang="en-US" dirty="0"/>
          </a:p>
        </p:txBody>
      </p:sp>
      <p:graphicFrame>
        <p:nvGraphicFramePr>
          <p:cNvPr id="6" name="Diagram 5"/>
          <p:cNvGraphicFramePr/>
          <p:nvPr>
            <p:extLst>
              <p:ext uri="{D42A27DB-BD31-4B8C-83A1-F6EECF244321}">
                <p14:modId xmlns:p14="http://schemas.microsoft.com/office/powerpoint/2010/main" val="3979210549"/>
              </p:ext>
            </p:extLst>
          </p:nvPr>
        </p:nvGraphicFramePr>
        <p:xfrm>
          <a:off x="419100" y="1007534"/>
          <a:ext cx="9387840" cy="599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11</a:t>
            </a:fld>
            <a:endParaRPr lang="en-US">
              <a:ea typeface="Calibri"/>
              <a:cs typeface="Calibri"/>
              <a:sym typeface="Calibri"/>
            </a:endParaRPr>
          </a:p>
        </p:txBody>
      </p:sp>
    </p:spTree>
    <p:extLst>
      <p:ext uri="{BB962C8B-B14F-4D97-AF65-F5344CB8AC3E}">
        <p14:creationId xmlns:p14="http://schemas.microsoft.com/office/powerpoint/2010/main" val="298219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LỚP LƯU TRỮ 1-2</a:t>
            </a:r>
            <a:endParaRPr lang="en-US" dirty="0"/>
          </a:p>
        </p:txBody>
      </p:sp>
      <p:graphicFrame>
        <p:nvGraphicFramePr>
          <p:cNvPr id="7" name="Diagram 6"/>
          <p:cNvGraphicFramePr/>
          <p:nvPr>
            <p:extLst>
              <p:ext uri="{D42A27DB-BD31-4B8C-83A1-F6EECF244321}">
                <p14:modId xmlns:p14="http://schemas.microsoft.com/office/powerpoint/2010/main" val="3299347059"/>
              </p:ext>
            </p:extLst>
          </p:nvPr>
        </p:nvGraphicFramePr>
        <p:xfrm>
          <a:off x="419100" y="1007534"/>
          <a:ext cx="9387840" cy="599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12</a:t>
            </a:fld>
            <a:endParaRPr lang="en-US">
              <a:ea typeface="Calibri"/>
              <a:cs typeface="Calibri"/>
              <a:sym typeface="Calibri"/>
            </a:endParaRPr>
          </a:p>
        </p:txBody>
      </p:sp>
    </p:spTree>
    <p:extLst>
      <p:ext uri="{BB962C8B-B14F-4D97-AF65-F5344CB8AC3E}">
        <p14:creationId xmlns:p14="http://schemas.microsoft.com/office/powerpoint/2010/main" val="90601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QUY LUẬT PHẠM VI CỦA HÀM</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r>
              <a:rPr lang="en-US" dirty="0"/>
              <a:t>Các qui </a:t>
            </a:r>
            <a:r>
              <a:rPr lang="en-US" dirty="0" err="1"/>
              <a:t>luật</a:t>
            </a:r>
            <a:r>
              <a:rPr lang="en-US" dirty="0"/>
              <a:t> </a:t>
            </a:r>
            <a:r>
              <a:rPr lang="en-US" dirty="0" err="1"/>
              <a:t>phạm</a:t>
            </a:r>
            <a:r>
              <a:rPr lang="en-US" dirty="0"/>
              <a:t> vi – </a:t>
            </a:r>
            <a:r>
              <a:rPr lang="en-US" dirty="0" err="1"/>
              <a:t>là</a:t>
            </a:r>
            <a:r>
              <a:rPr lang="en-US" dirty="0"/>
              <a:t> </a:t>
            </a:r>
            <a:r>
              <a:rPr lang="en-US" dirty="0" err="1"/>
              <a:t>những</a:t>
            </a:r>
            <a:r>
              <a:rPr lang="en-US" dirty="0"/>
              <a:t> qui </a:t>
            </a:r>
            <a:r>
              <a:rPr lang="en-US" dirty="0" err="1"/>
              <a:t>luật</a:t>
            </a:r>
            <a:r>
              <a:rPr lang="en-US" dirty="0"/>
              <a:t> </a:t>
            </a:r>
            <a:r>
              <a:rPr lang="en-US" dirty="0" err="1"/>
              <a:t>quyết</a:t>
            </a:r>
            <a:r>
              <a:rPr lang="en-US" dirty="0"/>
              <a:t> </a:t>
            </a:r>
            <a:r>
              <a:rPr lang="en-US" dirty="0" err="1"/>
              <a:t>định</a:t>
            </a:r>
            <a:r>
              <a:rPr lang="en-US" dirty="0"/>
              <a:t> </a:t>
            </a:r>
            <a:r>
              <a:rPr lang="en-US" dirty="0" err="1"/>
              <a:t>một</a:t>
            </a:r>
            <a:r>
              <a:rPr lang="en-US" dirty="0"/>
              <a:t> </a:t>
            </a:r>
            <a:r>
              <a:rPr lang="en-US" dirty="0" err="1"/>
              <a:t>đoạn</a:t>
            </a:r>
            <a:r>
              <a:rPr lang="en-US" dirty="0"/>
              <a:t> </a:t>
            </a:r>
            <a:r>
              <a:rPr lang="en-US" dirty="0" err="1"/>
              <a:t>mã</a:t>
            </a:r>
            <a:r>
              <a:rPr lang="en-US" dirty="0"/>
              <a:t> </a:t>
            </a:r>
            <a:r>
              <a:rPr lang="en-US" dirty="0" err="1"/>
              <a:t>lệnh</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một</a:t>
            </a:r>
            <a:r>
              <a:rPr lang="en-US" dirty="0"/>
              <a:t> </a:t>
            </a:r>
            <a:r>
              <a:rPr lang="en-US" dirty="0" err="1"/>
              <a:t>đoạn</a:t>
            </a:r>
            <a:r>
              <a:rPr lang="en-US" dirty="0"/>
              <a:t> </a:t>
            </a:r>
            <a:r>
              <a:rPr lang="en-US" dirty="0" err="1"/>
              <a:t>mã</a:t>
            </a:r>
            <a:r>
              <a:rPr lang="en-US" dirty="0"/>
              <a:t> </a:t>
            </a:r>
            <a:r>
              <a:rPr lang="en-US" dirty="0" err="1"/>
              <a:t>lệnh</a:t>
            </a:r>
            <a:r>
              <a:rPr lang="en-US" dirty="0"/>
              <a:t> hay </a:t>
            </a:r>
            <a:r>
              <a:rPr lang="en-US" dirty="0" err="1"/>
              <a:t>dữ</a:t>
            </a:r>
            <a:r>
              <a:rPr lang="en-US" dirty="0"/>
              <a:t> </a:t>
            </a:r>
            <a:r>
              <a:rPr lang="en-US" dirty="0" err="1"/>
              <a:t>liệu</a:t>
            </a:r>
            <a:r>
              <a:rPr lang="en-US" dirty="0"/>
              <a:t> </a:t>
            </a:r>
            <a:r>
              <a:rPr lang="en-US" dirty="0" err="1"/>
              <a:t>khác</a:t>
            </a:r>
            <a:r>
              <a:rPr lang="en-US" dirty="0"/>
              <a:t> hay </a:t>
            </a:r>
            <a:r>
              <a:rPr lang="en-US" dirty="0" err="1" smtClean="0"/>
              <a:t>không</a:t>
            </a:r>
            <a:endParaRPr lang="en-US" dirty="0" smtClean="0"/>
          </a:p>
          <a:p>
            <a:pPr>
              <a:lnSpc>
                <a:spcPct val="150000"/>
              </a:lnSpc>
              <a:buFont typeface="Wingdings" panose="05000000000000000000" pitchFamily="2" charset="2"/>
              <a:buChar char="ü"/>
            </a:pPr>
            <a:r>
              <a:rPr lang="en-US" dirty="0" err="1"/>
              <a:t>Mã</a:t>
            </a:r>
            <a:r>
              <a:rPr lang="en-US" dirty="0"/>
              <a:t> </a:t>
            </a:r>
            <a:r>
              <a:rPr lang="en-US" dirty="0" err="1"/>
              <a:t>lệnh</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hàm</a:t>
            </a:r>
            <a:r>
              <a:rPr lang="en-US" dirty="0"/>
              <a:t> </a:t>
            </a:r>
            <a:r>
              <a:rPr lang="en-US" dirty="0" err="1"/>
              <a:t>là</a:t>
            </a:r>
            <a:r>
              <a:rPr lang="en-US" dirty="0"/>
              <a:t> </a:t>
            </a:r>
            <a:r>
              <a:rPr lang="en-US" dirty="0" err="1"/>
              <a:t>cục</a:t>
            </a:r>
            <a:r>
              <a:rPr lang="en-US" dirty="0"/>
              <a:t> </a:t>
            </a:r>
            <a:r>
              <a:rPr lang="en-US" dirty="0" err="1"/>
              <a:t>bộ</a:t>
            </a:r>
            <a:r>
              <a:rPr lang="en-US" dirty="0"/>
              <a:t> </a:t>
            </a:r>
            <a:r>
              <a:rPr lang="en-US" dirty="0" err="1"/>
              <a:t>với</a:t>
            </a:r>
            <a:r>
              <a:rPr lang="en-US" dirty="0"/>
              <a:t> </a:t>
            </a:r>
            <a:r>
              <a:rPr lang="en-US" dirty="0" err="1"/>
              <a:t>hàm</a:t>
            </a:r>
            <a:r>
              <a:rPr lang="en-US" dirty="0"/>
              <a:t> </a:t>
            </a:r>
            <a:r>
              <a:rPr lang="en-US" dirty="0" err="1" smtClean="0"/>
              <a:t>đó</a:t>
            </a:r>
            <a:endParaRPr lang="en-US" dirty="0" smtClean="0"/>
          </a:p>
          <a:p>
            <a:pPr>
              <a:lnSpc>
                <a:spcPct val="150000"/>
              </a:lnSpc>
              <a:buFont typeface="Wingdings" panose="05000000000000000000" pitchFamily="2" charset="2"/>
              <a:buChar char="ü"/>
            </a:pPr>
            <a:r>
              <a:rPr lang="en-US" dirty="0"/>
              <a:t>Hai </a:t>
            </a:r>
            <a:r>
              <a:rPr lang="en-US" dirty="0" err="1"/>
              <a:t>hàm</a:t>
            </a:r>
            <a:r>
              <a:rPr lang="en-US" dirty="0"/>
              <a:t> </a:t>
            </a:r>
            <a:r>
              <a:rPr lang="en-US" dirty="0" err="1"/>
              <a:t>có</a:t>
            </a:r>
            <a:r>
              <a:rPr lang="en-US" dirty="0"/>
              <a:t> </a:t>
            </a:r>
            <a:r>
              <a:rPr lang="en-US" dirty="0" err="1"/>
              <a:t>phạm</a:t>
            </a:r>
            <a:r>
              <a:rPr lang="en-US" dirty="0"/>
              <a:t> vi </a:t>
            </a:r>
            <a:r>
              <a:rPr lang="en-US" dirty="0" err="1"/>
              <a:t>khác</a:t>
            </a:r>
            <a:r>
              <a:rPr lang="en-US" dirty="0"/>
              <a:t> </a:t>
            </a:r>
            <a:r>
              <a:rPr lang="en-US" dirty="0" err="1" smtClean="0"/>
              <a:t>nhau</a:t>
            </a:r>
            <a:endParaRPr lang="en-US" dirty="0" smtClean="0"/>
          </a:p>
          <a:p>
            <a:pPr>
              <a:lnSpc>
                <a:spcPct val="150000"/>
              </a:lnSpc>
              <a:buFont typeface="Wingdings" panose="05000000000000000000" pitchFamily="2" charset="2"/>
              <a:buChar char="ü"/>
            </a:pPr>
            <a:r>
              <a:rPr lang="en-US" dirty="0"/>
              <a:t>Hai </a:t>
            </a:r>
            <a:r>
              <a:rPr lang="en-US" dirty="0" err="1"/>
              <a:t>hàm</a:t>
            </a:r>
            <a:r>
              <a:rPr lang="en-US" dirty="0"/>
              <a:t> </a:t>
            </a:r>
            <a:r>
              <a:rPr lang="en-US" dirty="0" err="1"/>
              <a:t>có</a:t>
            </a:r>
            <a:r>
              <a:rPr lang="en-US" dirty="0"/>
              <a:t> </a:t>
            </a:r>
            <a:r>
              <a:rPr lang="en-US" dirty="0" err="1"/>
              <a:t>cùng</a:t>
            </a:r>
            <a:r>
              <a:rPr lang="en-US" dirty="0"/>
              <a:t> </a:t>
            </a:r>
            <a:r>
              <a:rPr lang="en-US" dirty="0" err="1"/>
              <a:t>mức</a:t>
            </a:r>
            <a:r>
              <a:rPr lang="en-US" dirty="0"/>
              <a:t> </a:t>
            </a:r>
            <a:r>
              <a:rPr lang="en-US" dirty="0" err="1"/>
              <a:t>phạm</a:t>
            </a:r>
            <a:r>
              <a:rPr lang="en-US" dirty="0"/>
              <a:t> </a:t>
            </a:r>
            <a:r>
              <a:rPr lang="en-US" dirty="0" smtClean="0"/>
              <a:t>vi</a:t>
            </a:r>
          </a:p>
          <a:p>
            <a:pPr>
              <a:lnSpc>
                <a:spcPct val="150000"/>
              </a:lnSpc>
              <a:buFont typeface="Wingdings" panose="05000000000000000000" pitchFamily="2" charset="2"/>
              <a:buChar char="ü"/>
            </a:pPr>
            <a:r>
              <a:rPr lang="vi-VN" dirty="0"/>
              <a:t>Một hàm không thể được định nghĩa bên trong một hàm khác</a:t>
            </a: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13</a:t>
            </a:fld>
            <a:endParaRPr lang="en-US">
              <a:ea typeface="Calibri"/>
              <a:cs typeface="Calibri"/>
              <a:sym typeface="Calibri"/>
            </a:endParaRPr>
          </a:p>
        </p:txBody>
      </p:sp>
    </p:spTree>
    <p:extLst>
      <p:ext uri="{BB962C8B-B14F-4D97-AF65-F5344CB8AC3E}">
        <p14:creationId xmlns:p14="http://schemas.microsoft.com/office/powerpoint/2010/main" val="3496256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GỌI HÀM</a:t>
            </a:r>
            <a:endParaRPr lang="en-US" dirty="0"/>
          </a:p>
        </p:txBody>
      </p:sp>
      <p:graphicFrame>
        <p:nvGraphicFramePr>
          <p:cNvPr id="7" name="Diagram 6"/>
          <p:cNvGraphicFramePr/>
          <p:nvPr>
            <p:extLst>
              <p:ext uri="{D42A27DB-BD31-4B8C-83A1-F6EECF244321}">
                <p14:modId xmlns:p14="http://schemas.microsoft.com/office/powerpoint/2010/main" val="3166260602"/>
              </p:ext>
            </p:extLst>
          </p:nvPr>
        </p:nvGraphicFramePr>
        <p:xfrm>
          <a:off x="419100" y="1007534"/>
          <a:ext cx="9387840" cy="599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14</a:t>
            </a:fld>
            <a:endParaRPr lang="en-US">
              <a:ea typeface="Calibri"/>
              <a:cs typeface="Calibri"/>
              <a:sym typeface="Calibri"/>
            </a:endParaRPr>
          </a:p>
        </p:txBody>
      </p:sp>
    </p:spTree>
    <p:extLst>
      <p:ext uri="{BB962C8B-B14F-4D97-AF65-F5344CB8AC3E}">
        <p14:creationId xmlns:p14="http://schemas.microsoft.com/office/powerpoint/2010/main" val="1091914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87839" cy="820420"/>
          </a:xfrm>
        </p:spPr>
        <p:txBody>
          <a:bodyPr/>
          <a:lstStyle/>
          <a:p>
            <a:r>
              <a:rPr lang="en-US" dirty="0" smtClean="0"/>
              <a:t>TRUYỀN BẰNG THAM TRỊ</a:t>
            </a:r>
            <a:endParaRPr lang="en-US" dirty="0"/>
          </a:p>
        </p:txBody>
      </p:sp>
      <p:sp>
        <p:nvSpPr>
          <p:cNvPr id="3" name="Text Placeholder 2"/>
          <p:cNvSpPr>
            <a:spLocks noGrp="1"/>
          </p:cNvSpPr>
          <p:nvPr>
            <p:ph type="body" idx="1"/>
          </p:nvPr>
        </p:nvSpPr>
        <p:spPr>
          <a:xfrm>
            <a:off x="0" y="864296"/>
            <a:ext cx="9933140" cy="6375748"/>
          </a:xfrm>
        </p:spPr>
        <p:txBody>
          <a:bodyPr/>
          <a:lstStyle/>
          <a:p>
            <a:pPr>
              <a:lnSpc>
                <a:spcPct val="150000"/>
              </a:lnSpc>
              <a:buFont typeface="Wingdings" panose="05000000000000000000" pitchFamily="2" charset="2"/>
              <a:buChar char="ü"/>
            </a:pPr>
            <a:r>
              <a:rPr lang="vi-VN" sz="2800" dirty="0"/>
              <a:t>Mặc nhiên trong C, tất cả các đối số được truyền bằng giá </a:t>
            </a:r>
            <a:r>
              <a:rPr lang="vi-VN" sz="2800" dirty="0" smtClean="0"/>
              <a:t>trị</a:t>
            </a:r>
            <a:endParaRPr lang="en-US" sz="2800" dirty="0" smtClean="0"/>
          </a:p>
          <a:p>
            <a:pPr>
              <a:lnSpc>
                <a:spcPct val="150000"/>
              </a:lnSpc>
              <a:buFont typeface="Wingdings" panose="05000000000000000000" pitchFamily="2" charset="2"/>
              <a:buChar char="ü"/>
            </a:pPr>
            <a:r>
              <a:rPr lang="vi-VN" sz="2800" dirty="0"/>
              <a:t>Khi các đối số được truyền đến hàm được gọi, các giá trị được truyền thông qua các biến </a:t>
            </a:r>
            <a:r>
              <a:rPr lang="vi-VN" sz="2800" dirty="0" smtClean="0"/>
              <a:t>tạm</a:t>
            </a:r>
            <a:endParaRPr lang="en-US" sz="2800" dirty="0" smtClean="0"/>
          </a:p>
          <a:p>
            <a:pPr>
              <a:lnSpc>
                <a:spcPct val="150000"/>
              </a:lnSpc>
              <a:buFont typeface="Wingdings" panose="05000000000000000000" pitchFamily="2" charset="2"/>
              <a:buChar char="ü"/>
            </a:pPr>
            <a:r>
              <a:rPr lang="vi-VN" sz="2800" dirty="0"/>
              <a:t>Mọi sự thao tác chỉ được thực hiện trên các biến </a:t>
            </a:r>
            <a:r>
              <a:rPr lang="vi-VN" sz="2800" dirty="0" smtClean="0"/>
              <a:t>tạm</a:t>
            </a:r>
            <a:endParaRPr lang="en-US" sz="2800" dirty="0" smtClean="0"/>
          </a:p>
          <a:p>
            <a:pPr>
              <a:lnSpc>
                <a:spcPct val="150000"/>
              </a:lnSpc>
              <a:buFont typeface="Wingdings" panose="05000000000000000000" pitchFamily="2" charset="2"/>
              <a:buChar char="ü"/>
            </a:pPr>
            <a:r>
              <a:rPr lang="vi-VN" sz="2800" dirty="0"/>
              <a:t>Các đối số được gọi là truyền bằng giá trị khi giá trị của biến được truyền đến hàm được gọi và bất kỳ sự thay đổi trên giá trị này không ảnh hưởng đến giá trị gốc của biến được truyền</a:t>
            </a:r>
            <a:endParaRPr lang="en-US" sz="2800"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15</a:t>
            </a:fld>
            <a:endParaRPr lang="en-US">
              <a:ea typeface="Calibri"/>
              <a:cs typeface="Calibri"/>
              <a:sym typeface="Calibri"/>
            </a:endParaRPr>
          </a:p>
        </p:txBody>
      </p:sp>
    </p:spTree>
    <p:extLst>
      <p:ext uri="{BB962C8B-B14F-4D97-AF65-F5344CB8AC3E}">
        <p14:creationId xmlns:p14="http://schemas.microsoft.com/office/powerpoint/2010/main" val="809423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TRUYỀN BẰNG THAM CHIẾU</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r>
              <a:rPr lang="en-US" dirty="0"/>
              <a:t>Với </a:t>
            </a:r>
            <a:r>
              <a:rPr lang="en-US" dirty="0" err="1"/>
              <a:t>truyền</a:t>
            </a:r>
            <a:r>
              <a:rPr lang="en-US" dirty="0"/>
              <a:t> </a:t>
            </a:r>
            <a:r>
              <a:rPr lang="en-US" dirty="0" err="1"/>
              <a:t>tham</a:t>
            </a:r>
            <a:r>
              <a:rPr lang="en-US" dirty="0"/>
              <a:t> </a:t>
            </a:r>
            <a:r>
              <a:rPr lang="en-US" dirty="0" err="1"/>
              <a:t>chiếu</a:t>
            </a:r>
            <a:r>
              <a:rPr lang="en-US" dirty="0"/>
              <a:t>, </a:t>
            </a:r>
            <a:r>
              <a:rPr lang="en-US" dirty="0" err="1"/>
              <a:t>hàm</a:t>
            </a:r>
            <a:r>
              <a:rPr lang="en-US" dirty="0"/>
              <a:t> </a:t>
            </a:r>
            <a:r>
              <a:rPr lang="en-US" dirty="0" err="1"/>
              <a:t>cho</a:t>
            </a:r>
            <a:r>
              <a:rPr lang="en-US" dirty="0"/>
              <a:t> </a:t>
            </a:r>
            <a:r>
              <a:rPr lang="en-US" dirty="0" err="1"/>
              <a:t>phép</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địa</a:t>
            </a:r>
            <a:r>
              <a:rPr lang="en-US" dirty="0"/>
              <a:t> </a:t>
            </a:r>
            <a:r>
              <a:rPr lang="en-US" dirty="0" err="1"/>
              <a:t>chỉ</a:t>
            </a:r>
            <a:r>
              <a:rPr lang="en-US" dirty="0"/>
              <a:t> </a:t>
            </a:r>
            <a:r>
              <a:rPr lang="en-US" dirty="0" err="1"/>
              <a:t>thực</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của</a:t>
            </a:r>
            <a:r>
              <a:rPr lang="en-US" dirty="0"/>
              <a:t> </a:t>
            </a:r>
            <a:r>
              <a:rPr lang="en-US" dirty="0" err="1"/>
              <a:t>đối</a:t>
            </a:r>
            <a:r>
              <a:rPr lang="en-US" dirty="0"/>
              <a:t> </a:t>
            </a:r>
            <a:r>
              <a:rPr lang="en-US" dirty="0" err="1"/>
              <a:t>số</a:t>
            </a:r>
            <a:r>
              <a:rPr lang="en-US" dirty="0"/>
              <a:t> </a:t>
            </a:r>
            <a:r>
              <a:rPr lang="en-US" dirty="0" err="1"/>
              <a:t>và</a:t>
            </a:r>
            <a:r>
              <a:rPr lang="en-US" dirty="0"/>
              <a:t> </a:t>
            </a:r>
            <a:r>
              <a:rPr lang="en-US" dirty="0" err="1"/>
              <a:t>vì</a:t>
            </a:r>
            <a:r>
              <a:rPr lang="en-US" dirty="0"/>
              <a:t> </a:t>
            </a:r>
            <a:r>
              <a:rPr lang="en-US" dirty="0" err="1"/>
              <a:t>vậy</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đối</a:t>
            </a:r>
            <a:r>
              <a:rPr lang="en-US" dirty="0"/>
              <a:t> </a:t>
            </a:r>
            <a:r>
              <a:rPr lang="en-US" dirty="0" err="1"/>
              <a:t>số</a:t>
            </a:r>
            <a:r>
              <a:rPr lang="en-US" dirty="0"/>
              <a:t> </a:t>
            </a:r>
            <a:r>
              <a:rPr lang="en-US" dirty="0" err="1"/>
              <a:t>của</a:t>
            </a:r>
            <a:r>
              <a:rPr lang="en-US" dirty="0"/>
              <a:t> </a:t>
            </a:r>
            <a:r>
              <a:rPr lang="en-US" dirty="0" err="1"/>
              <a:t>hàm</a:t>
            </a:r>
            <a:r>
              <a:rPr lang="en-US" dirty="0"/>
              <a:t> </a:t>
            </a:r>
            <a:r>
              <a:rPr lang="en-US" dirty="0" err="1" smtClean="0"/>
              <a:t>gọi</a:t>
            </a:r>
            <a:endParaRPr lang="en-US" dirty="0" smtClean="0"/>
          </a:p>
          <a:p>
            <a:pPr>
              <a:lnSpc>
                <a:spcPct val="150000"/>
              </a:lnSpc>
              <a:buFont typeface="Wingdings" panose="05000000000000000000" pitchFamily="2" charset="2"/>
              <a:buChar char="ü"/>
            </a:pPr>
            <a:r>
              <a:rPr lang="en-US" dirty="0" err="1" smtClean="0"/>
              <a:t>Định</a:t>
            </a:r>
            <a:r>
              <a:rPr lang="en-US" dirty="0" smtClean="0"/>
              <a:t> </a:t>
            </a:r>
            <a:r>
              <a:rPr lang="en-US" dirty="0" err="1"/>
              <a:t>nghĩa</a:t>
            </a:r>
            <a:r>
              <a:rPr lang="en-US" dirty="0"/>
              <a:t> </a:t>
            </a:r>
            <a:endParaRPr lang="en-US" dirty="0" smtClean="0"/>
          </a:p>
          <a:p>
            <a:pPr>
              <a:lnSpc>
                <a:spcPct val="150000"/>
              </a:lnSpc>
              <a:buFont typeface="Wingdings" panose="05000000000000000000" pitchFamily="2" charset="2"/>
              <a:buChar char="ü"/>
            </a:pPr>
            <a:r>
              <a:rPr lang="en-US" b="1" dirty="0" smtClean="0">
                <a:solidFill>
                  <a:srgbClr val="7030A0"/>
                </a:solidFill>
              </a:rPr>
              <a:t>	</a:t>
            </a:r>
            <a:r>
              <a:rPr lang="en-US" b="1" dirty="0" err="1" smtClean="0">
                <a:solidFill>
                  <a:srgbClr val="7030A0"/>
                </a:solidFill>
              </a:rPr>
              <a:t>getstr</a:t>
            </a:r>
            <a:r>
              <a:rPr lang="en-US" b="1" dirty="0" smtClean="0">
                <a:solidFill>
                  <a:srgbClr val="7030A0"/>
                </a:solidFill>
              </a:rPr>
              <a:t>(char </a:t>
            </a:r>
            <a:r>
              <a:rPr lang="en-US" b="1" dirty="0">
                <a:solidFill>
                  <a:srgbClr val="7030A0"/>
                </a:solidFill>
              </a:rPr>
              <a:t>*</a:t>
            </a:r>
            <a:r>
              <a:rPr lang="en-US" b="1" dirty="0" err="1">
                <a:solidFill>
                  <a:srgbClr val="7030A0"/>
                </a:solidFill>
              </a:rPr>
              <a:t>ptr_str</a:t>
            </a:r>
            <a:r>
              <a:rPr lang="en-US" b="1" dirty="0">
                <a:solidFill>
                  <a:srgbClr val="7030A0"/>
                </a:solidFill>
              </a:rPr>
              <a:t>, </a:t>
            </a:r>
            <a:r>
              <a:rPr lang="en-US" b="1" dirty="0" err="1">
                <a:solidFill>
                  <a:srgbClr val="7030A0"/>
                </a:solidFill>
              </a:rPr>
              <a:t>int</a:t>
            </a:r>
            <a:r>
              <a:rPr lang="en-US" b="1" dirty="0">
                <a:solidFill>
                  <a:srgbClr val="7030A0"/>
                </a:solidFill>
              </a:rPr>
              <a:t> *</a:t>
            </a:r>
            <a:r>
              <a:rPr lang="en-US" b="1" dirty="0" err="1">
                <a:solidFill>
                  <a:srgbClr val="7030A0"/>
                </a:solidFill>
              </a:rPr>
              <a:t>ptr_int</a:t>
            </a:r>
            <a:r>
              <a:rPr lang="en-US" b="1" dirty="0">
                <a:solidFill>
                  <a:srgbClr val="7030A0"/>
                </a:solidFill>
              </a:rPr>
              <a:t>); </a:t>
            </a:r>
            <a:endParaRPr lang="en-US" b="1" dirty="0" smtClean="0">
              <a:solidFill>
                <a:srgbClr val="7030A0"/>
              </a:solidFill>
            </a:endParaRPr>
          </a:p>
          <a:p>
            <a:pPr>
              <a:lnSpc>
                <a:spcPct val="150000"/>
              </a:lnSpc>
              <a:buFont typeface="Wingdings" panose="05000000000000000000" pitchFamily="2" charset="2"/>
              <a:buChar char="ü"/>
            </a:pPr>
            <a:r>
              <a:rPr lang="en-US" dirty="0" err="1" smtClean="0"/>
              <a:t>Gọi</a:t>
            </a:r>
            <a:endParaRPr lang="en-US" dirty="0" smtClean="0"/>
          </a:p>
          <a:p>
            <a:pPr>
              <a:lnSpc>
                <a:spcPct val="150000"/>
              </a:lnSpc>
              <a:buFont typeface="Wingdings" panose="05000000000000000000" pitchFamily="2" charset="2"/>
              <a:buChar char="ü"/>
            </a:pPr>
            <a:r>
              <a:rPr lang="en-US" b="1" dirty="0" smtClean="0">
                <a:solidFill>
                  <a:srgbClr val="7030A0"/>
                </a:solidFill>
              </a:rPr>
              <a:t>	</a:t>
            </a:r>
            <a:r>
              <a:rPr lang="en-US" b="1" dirty="0" err="1" smtClean="0">
                <a:solidFill>
                  <a:srgbClr val="7030A0"/>
                </a:solidFill>
              </a:rPr>
              <a:t>getstr</a:t>
            </a:r>
            <a:r>
              <a:rPr lang="en-US" b="1" dirty="0" smtClean="0">
                <a:solidFill>
                  <a:srgbClr val="7030A0"/>
                </a:solidFill>
              </a:rPr>
              <a:t>(</a:t>
            </a:r>
            <a:r>
              <a:rPr lang="en-US" b="1" dirty="0" err="1" smtClean="0">
                <a:solidFill>
                  <a:srgbClr val="7030A0"/>
                </a:solidFill>
              </a:rPr>
              <a:t>pstr</a:t>
            </a:r>
            <a:r>
              <a:rPr lang="en-US" b="1" dirty="0">
                <a:solidFill>
                  <a:srgbClr val="7030A0"/>
                </a:solidFill>
              </a:rPr>
              <a:t>, &amp;</a:t>
            </a:r>
            <a:r>
              <a:rPr lang="en-US" b="1" dirty="0" err="1">
                <a:solidFill>
                  <a:srgbClr val="7030A0"/>
                </a:solidFill>
              </a:rPr>
              <a:t>var</a:t>
            </a:r>
            <a:r>
              <a:rPr lang="en-US" b="1" dirty="0">
                <a:solidFill>
                  <a:srgbClr val="7030A0"/>
                </a:solidFill>
              </a:rPr>
              <a:t>);</a:t>
            </a:r>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16</a:t>
            </a:fld>
            <a:endParaRPr lang="en-US">
              <a:ea typeface="Calibri"/>
              <a:cs typeface="Calibri"/>
              <a:sym typeface="Calibri"/>
            </a:endParaRPr>
          </a:p>
        </p:txBody>
      </p:sp>
    </p:spTree>
    <p:extLst>
      <p:ext uri="{BB962C8B-B14F-4D97-AF65-F5344CB8AC3E}">
        <p14:creationId xmlns:p14="http://schemas.microsoft.com/office/powerpoint/2010/main" val="316304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SỰ LỒNG NHAU CỦA LỜI GỌI HÀM</a:t>
            </a:r>
            <a:endParaRPr lang="en-US"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17</a:t>
            </a:fld>
            <a:endParaRPr lang="en-US">
              <a:ea typeface="Calibri"/>
              <a:cs typeface="Calibri"/>
              <a:sym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720" y="1007533"/>
            <a:ext cx="4409220" cy="537829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63" y="2120009"/>
            <a:ext cx="3928572" cy="3453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3560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CÁC HÀM TRONG CHƯƠNG TRÌNH CÓ NHIỀU TẬP TIN</a:t>
            </a:r>
            <a:endParaRPr lang="en-US" sz="2400" dirty="0"/>
          </a:p>
        </p:txBody>
      </p:sp>
      <p:sp>
        <p:nvSpPr>
          <p:cNvPr id="3" name="Text Placeholder 2"/>
          <p:cNvSpPr>
            <a:spLocks noGrp="1"/>
          </p:cNvSpPr>
          <p:nvPr>
            <p:ph type="body" idx="1"/>
          </p:nvPr>
        </p:nvSpPr>
        <p:spPr>
          <a:xfrm>
            <a:off x="137786" y="839244"/>
            <a:ext cx="9669154" cy="6161315"/>
          </a:xfrm>
        </p:spPr>
        <p:txBody>
          <a:bodyPr/>
          <a:lstStyle/>
          <a:p>
            <a:pPr>
              <a:lnSpc>
                <a:spcPct val="200000"/>
              </a:lnSpc>
              <a:buFont typeface="Wingdings" panose="05000000000000000000" pitchFamily="2" charset="2"/>
              <a:buChar char="ü"/>
            </a:pPr>
            <a:r>
              <a:rPr lang="vi-VN" dirty="0"/>
              <a:t>Các hàm cũng có thể được định nghĩa là </a:t>
            </a:r>
            <a:r>
              <a:rPr lang="vi-VN" b="1" dirty="0">
                <a:solidFill>
                  <a:srgbClr val="7030A0"/>
                </a:solidFill>
              </a:rPr>
              <a:t>static</a:t>
            </a:r>
            <a:r>
              <a:rPr lang="vi-VN" dirty="0"/>
              <a:t> hoặc </a:t>
            </a:r>
            <a:r>
              <a:rPr lang="vi-VN" b="1" dirty="0" smtClean="0">
                <a:solidFill>
                  <a:srgbClr val="7030A0"/>
                </a:solidFill>
              </a:rPr>
              <a:t>external</a:t>
            </a:r>
            <a:endParaRPr lang="en-US" b="1" dirty="0" smtClean="0">
              <a:solidFill>
                <a:srgbClr val="7030A0"/>
              </a:solidFill>
            </a:endParaRPr>
          </a:p>
          <a:p>
            <a:pPr>
              <a:lnSpc>
                <a:spcPct val="200000"/>
              </a:lnSpc>
              <a:buFont typeface="Wingdings" panose="05000000000000000000" pitchFamily="2" charset="2"/>
              <a:buChar char="ü"/>
            </a:pPr>
            <a:r>
              <a:rPr lang="vi-VN" dirty="0"/>
              <a:t>Các hàm tĩnh (static) chỉ được nhận biết bên trong tập tin chương trình và phạm vi của nó không vượt ra khỏi tập tin chương trình </a:t>
            </a:r>
            <a:endParaRPr lang="en-US" dirty="0" smtClean="0"/>
          </a:p>
          <a:p>
            <a:pPr>
              <a:lnSpc>
                <a:spcPct val="200000"/>
              </a:lnSpc>
              <a:buFont typeface="Wingdings" panose="05000000000000000000" pitchFamily="2" charset="2"/>
              <a:buChar char="ü"/>
            </a:pPr>
            <a:r>
              <a:rPr lang="en-US" b="1" dirty="0" smtClean="0">
                <a:solidFill>
                  <a:srgbClr val="7030A0"/>
                </a:solidFill>
              </a:rPr>
              <a:t>	static </a:t>
            </a:r>
            <a:r>
              <a:rPr lang="en-US" b="1" dirty="0" err="1">
                <a:solidFill>
                  <a:srgbClr val="7030A0"/>
                </a:solidFill>
              </a:rPr>
              <a:t>fn</a:t>
            </a:r>
            <a:r>
              <a:rPr lang="en-US" b="1" dirty="0">
                <a:solidFill>
                  <a:srgbClr val="7030A0"/>
                </a:solidFill>
              </a:rPr>
              <a:t> _type </a:t>
            </a:r>
            <a:r>
              <a:rPr lang="en-US" b="1" dirty="0" err="1">
                <a:solidFill>
                  <a:srgbClr val="7030A0"/>
                </a:solidFill>
              </a:rPr>
              <a:t>fn_name</a:t>
            </a:r>
            <a:r>
              <a:rPr lang="en-US" b="1" dirty="0">
                <a:solidFill>
                  <a:srgbClr val="7030A0"/>
                </a:solidFill>
              </a:rPr>
              <a:t> (argument list);</a:t>
            </a:r>
            <a:endParaRPr lang="en-US" b="1" dirty="0" smtClean="0">
              <a:solidFill>
                <a:srgbClr val="7030A0"/>
              </a:solidFill>
            </a:endParaRPr>
          </a:p>
          <a:p>
            <a:pPr>
              <a:lnSpc>
                <a:spcPct val="200000"/>
              </a:lnSpc>
              <a:buFont typeface="Wingdings" panose="05000000000000000000" pitchFamily="2" charset="2"/>
              <a:buChar char="ü"/>
            </a:pPr>
            <a:r>
              <a:rPr lang="vi-VN" dirty="0"/>
              <a:t>Hàm ngoại (</a:t>
            </a:r>
            <a:r>
              <a:rPr lang="vi-VN" dirty="0" smtClean="0"/>
              <a:t>external</a:t>
            </a:r>
            <a:r>
              <a:rPr lang="vi-VN" dirty="0"/>
              <a:t>) được nhận biết bởi tất cả các tập tin của chương </a:t>
            </a:r>
            <a:r>
              <a:rPr lang="vi-VN" dirty="0" smtClean="0"/>
              <a:t>trình</a:t>
            </a:r>
            <a:endParaRPr lang="en-US" dirty="0" smtClean="0"/>
          </a:p>
          <a:p>
            <a:pPr>
              <a:lnSpc>
                <a:spcPct val="200000"/>
              </a:lnSpc>
              <a:buFont typeface="Wingdings" panose="05000000000000000000" pitchFamily="2" charset="2"/>
              <a:buChar char="ü"/>
            </a:pPr>
            <a:r>
              <a:rPr lang="en-US" b="1" dirty="0" smtClean="0">
                <a:solidFill>
                  <a:srgbClr val="7030A0"/>
                </a:solidFill>
              </a:rPr>
              <a:t>	extern </a:t>
            </a:r>
            <a:r>
              <a:rPr lang="en-US" b="1" dirty="0" err="1">
                <a:solidFill>
                  <a:srgbClr val="7030A0"/>
                </a:solidFill>
              </a:rPr>
              <a:t>fn_type</a:t>
            </a:r>
            <a:r>
              <a:rPr lang="en-US" b="1" dirty="0">
                <a:solidFill>
                  <a:srgbClr val="7030A0"/>
                </a:solidFill>
              </a:rPr>
              <a:t> </a:t>
            </a:r>
            <a:r>
              <a:rPr lang="en-US" b="1" dirty="0" err="1">
                <a:solidFill>
                  <a:srgbClr val="7030A0"/>
                </a:solidFill>
              </a:rPr>
              <a:t>fn_name</a:t>
            </a:r>
            <a:r>
              <a:rPr lang="en-US" b="1" dirty="0">
                <a:solidFill>
                  <a:srgbClr val="7030A0"/>
                </a:solidFill>
              </a:rPr>
              <a:t> (argument list);</a:t>
            </a:r>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18</a:t>
            </a:fld>
            <a:endParaRPr lang="en-US">
              <a:ea typeface="Calibri"/>
              <a:cs typeface="Calibri"/>
              <a:sym typeface="Calibri"/>
            </a:endParaRPr>
          </a:p>
        </p:txBody>
      </p:sp>
    </p:spTree>
    <p:extLst>
      <p:ext uri="{BB962C8B-B14F-4D97-AF65-F5344CB8AC3E}">
        <p14:creationId xmlns:p14="http://schemas.microsoft.com/office/powerpoint/2010/main" val="568495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 TRỎ HÀM</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r>
              <a:rPr lang="vi-VN" dirty="0"/>
              <a:t>Lưu địa chỉ bắt đầu của </a:t>
            </a:r>
            <a:r>
              <a:rPr lang="vi-VN" dirty="0" smtClean="0"/>
              <a:t>hàm</a:t>
            </a:r>
            <a:endParaRPr lang="en-US" dirty="0" smtClean="0"/>
          </a:p>
          <a:p>
            <a:pPr>
              <a:lnSpc>
                <a:spcPct val="150000"/>
              </a:lnSpc>
              <a:buFont typeface="Wingdings" panose="05000000000000000000" pitchFamily="2" charset="2"/>
              <a:buChar char="ü"/>
            </a:pPr>
            <a:r>
              <a:rPr lang="en-US" dirty="0" err="1"/>
              <a:t>Hàm</a:t>
            </a:r>
            <a:r>
              <a:rPr lang="en-US" dirty="0"/>
              <a:t> </a:t>
            </a:r>
            <a:r>
              <a:rPr lang="en-US" dirty="0" err="1"/>
              <a:t>có</a:t>
            </a:r>
            <a:r>
              <a:rPr lang="en-US" dirty="0"/>
              <a:t> </a:t>
            </a:r>
            <a:r>
              <a:rPr lang="en-US" dirty="0" err="1"/>
              <a:t>một</a:t>
            </a:r>
            <a:r>
              <a:rPr lang="en-US" dirty="0"/>
              <a:t> </a:t>
            </a:r>
            <a:r>
              <a:rPr lang="en-US" dirty="0" err="1"/>
              <a:t>vị</a:t>
            </a:r>
            <a:r>
              <a:rPr lang="en-US" dirty="0"/>
              <a:t> </a:t>
            </a:r>
            <a:r>
              <a:rPr lang="en-US" dirty="0" err="1"/>
              <a:t>trí</a:t>
            </a:r>
            <a:r>
              <a:rPr lang="en-US" dirty="0"/>
              <a:t> </a:t>
            </a:r>
            <a:r>
              <a:rPr lang="en-US" dirty="0" err="1"/>
              <a:t>vật</a:t>
            </a:r>
            <a:r>
              <a:rPr lang="en-US" dirty="0"/>
              <a:t> </a:t>
            </a:r>
            <a:r>
              <a:rPr lang="en-US" dirty="0" err="1"/>
              <a:t>lý</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vị</a:t>
            </a:r>
            <a:r>
              <a:rPr lang="en-US" dirty="0"/>
              <a:t> </a:t>
            </a:r>
            <a:r>
              <a:rPr lang="en-US" dirty="0" err="1"/>
              <a:t>trí</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gán</a:t>
            </a:r>
            <a:r>
              <a:rPr lang="en-US" dirty="0"/>
              <a:t> </a:t>
            </a:r>
            <a:r>
              <a:rPr lang="en-US" dirty="0" err="1"/>
              <a:t>cho</a:t>
            </a:r>
            <a:r>
              <a:rPr lang="en-US" dirty="0"/>
              <a:t> </a:t>
            </a:r>
            <a:r>
              <a:rPr lang="en-US" dirty="0" err="1"/>
              <a:t>một</a:t>
            </a:r>
            <a:r>
              <a:rPr lang="en-US" dirty="0"/>
              <a:t> con </a:t>
            </a:r>
            <a:r>
              <a:rPr lang="en-US" dirty="0" err="1" smtClean="0"/>
              <a:t>trỏ</a:t>
            </a:r>
            <a:endParaRPr lang="en-US" dirty="0" smtClean="0"/>
          </a:p>
          <a:p>
            <a:pPr>
              <a:lnSpc>
                <a:spcPct val="150000"/>
              </a:lnSpc>
              <a:buFont typeface="Wingdings" panose="05000000000000000000" pitchFamily="2" charset="2"/>
              <a:buChar char="ü"/>
            </a:pP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19</a:t>
            </a:fld>
            <a:endParaRPr lang="en-US">
              <a:ea typeface="Calibri"/>
              <a:cs typeface="Calibri"/>
              <a:sym typeface="Calibri"/>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95" y="3601820"/>
            <a:ext cx="4863571" cy="255809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441" y="3601820"/>
            <a:ext cx="3597896" cy="2558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7480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BÀI HỌC</a:t>
            </a:r>
            <a:endParaRPr lang="en-US" dirty="0"/>
          </a:p>
        </p:txBody>
      </p:sp>
      <p:graphicFrame>
        <p:nvGraphicFramePr>
          <p:cNvPr id="6" name="Diagram 5"/>
          <p:cNvGraphicFramePr/>
          <p:nvPr>
            <p:extLst>
              <p:ext uri="{D42A27DB-BD31-4B8C-83A1-F6EECF244321}">
                <p14:modId xmlns:p14="http://schemas.microsoft.com/office/powerpoint/2010/main" val="1361233584"/>
              </p:ext>
            </p:extLst>
          </p:nvPr>
        </p:nvGraphicFramePr>
        <p:xfrm>
          <a:off x="419100" y="1007534"/>
          <a:ext cx="9387840" cy="599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2</a:t>
            </a:fld>
            <a:endParaRPr lang="en-US">
              <a:ea typeface="Calibri"/>
              <a:cs typeface="Calibri"/>
              <a:sym typeface="Calibri"/>
            </a:endParaRPr>
          </a:p>
        </p:txBody>
      </p:sp>
    </p:spTree>
    <p:extLst>
      <p:ext uri="{BB962C8B-B14F-4D97-AF65-F5344CB8AC3E}">
        <p14:creationId xmlns:p14="http://schemas.microsoft.com/office/powerpoint/2010/main" val="1002534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TÓM TẮT BÀI HỌC</a:t>
            </a:r>
            <a:endParaRPr lang="en-US"/>
          </a:p>
        </p:txBody>
      </p:sp>
      <p:sp>
        <p:nvSpPr>
          <p:cNvPr id="8" name="Text Placeholder 7"/>
          <p:cNvSpPr>
            <a:spLocks noGrp="1"/>
          </p:cNvSpPr>
          <p:nvPr>
            <p:ph type="body" idx="1"/>
          </p:nvPr>
        </p:nvSpPr>
        <p:spPr/>
        <p:txBody>
          <a:bodyPr/>
          <a:lstStyle/>
          <a:p>
            <a:pPr eaLnBrk="1" hangingPunct="1">
              <a:buFont typeface="Wingdings" panose="05000000000000000000" pitchFamily="2" charset="2"/>
              <a:buChar char="ü"/>
            </a:pPr>
            <a:r>
              <a:rPr lang="vi-VN" dirty="0"/>
              <a:t>Hàm được dùng để thực thi một chuỗi các chỉ thị nhiều hơn một </a:t>
            </a:r>
            <a:r>
              <a:rPr lang="vi-VN" dirty="0" smtClean="0"/>
              <a:t>lần</a:t>
            </a:r>
            <a:endParaRPr lang="en-US" dirty="0" smtClean="0"/>
          </a:p>
          <a:p>
            <a:pPr lvl="1">
              <a:buFont typeface="Wingdings" panose="05000000000000000000" pitchFamily="2" charset="2"/>
              <a:buChar char="ü"/>
            </a:pPr>
            <a:r>
              <a:rPr lang="en-US" dirty="0"/>
              <a:t> Các </a:t>
            </a:r>
            <a:r>
              <a:rPr lang="en-US" dirty="0" err="1"/>
              <a:t>đối</a:t>
            </a:r>
            <a:r>
              <a:rPr lang="en-US" dirty="0"/>
              <a:t> </a:t>
            </a:r>
            <a:r>
              <a:rPr lang="en-US" dirty="0" err="1"/>
              <a:t>số</a:t>
            </a:r>
            <a:r>
              <a:rPr lang="en-US" dirty="0"/>
              <a:t> </a:t>
            </a:r>
            <a:r>
              <a:rPr lang="en-US" dirty="0" err="1"/>
              <a:t>tới</a:t>
            </a:r>
            <a:r>
              <a:rPr lang="en-US" dirty="0"/>
              <a:t> </a:t>
            </a:r>
            <a:r>
              <a:rPr lang="en-US" dirty="0" err="1"/>
              <a:t>hàm</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các</a:t>
            </a:r>
            <a:r>
              <a:rPr lang="en-US" dirty="0"/>
              <a:t> </a:t>
            </a:r>
            <a:r>
              <a:rPr lang="en-US" dirty="0" err="1"/>
              <a:t>hằng</a:t>
            </a:r>
            <a:r>
              <a:rPr lang="en-US" dirty="0"/>
              <a:t>, </a:t>
            </a:r>
            <a:r>
              <a:rPr lang="en-US" dirty="0" err="1"/>
              <a:t>biến</a:t>
            </a:r>
            <a:r>
              <a:rPr lang="en-US" dirty="0"/>
              <a:t>, </a:t>
            </a:r>
            <a:r>
              <a:rPr lang="en-US" dirty="0" err="1"/>
              <a:t>biểu</a:t>
            </a:r>
            <a:r>
              <a:rPr lang="en-US" dirty="0"/>
              <a:t> </a:t>
            </a:r>
            <a:r>
              <a:rPr lang="en-US" dirty="0" err="1"/>
              <a:t>thức</a:t>
            </a:r>
            <a:r>
              <a:rPr lang="en-US" dirty="0"/>
              <a:t> hay </a:t>
            </a:r>
            <a:r>
              <a:rPr lang="en-US" dirty="0" err="1"/>
              <a:t>các</a:t>
            </a:r>
            <a:r>
              <a:rPr lang="en-US" dirty="0"/>
              <a:t> </a:t>
            </a:r>
            <a:r>
              <a:rPr lang="en-US" dirty="0" err="1" smtClean="0"/>
              <a:t>hàm</a:t>
            </a:r>
            <a:endParaRPr lang="en-US" dirty="0" smtClean="0"/>
          </a:p>
          <a:p>
            <a:pPr lvl="1">
              <a:buFont typeface="Wingdings" panose="05000000000000000000" pitchFamily="2" charset="2"/>
              <a:buChar char="ü"/>
            </a:pPr>
            <a:r>
              <a:rPr lang="en-US" dirty="0"/>
              <a:t> </a:t>
            </a:r>
            <a:r>
              <a:rPr lang="vi-VN" b="1" dirty="0">
                <a:solidFill>
                  <a:srgbClr val="7030A0"/>
                </a:solidFill>
              </a:rPr>
              <a:t>type_specifier</a:t>
            </a:r>
            <a:r>
              <a:rPr lang="vi-VN" dirty="0"/>
              <a:t> xác định kiểu dữ liệu của giá trị sẽ được trả về bởi </a:t>
            </a:r>
            <a:r>
              <a:rPr lang="vi-VN" dirty="0" smtClean="0"/>
              <a:t>hàm</a:t>
            </a:r>
            <a:endParaRPr lang="en-US" dirty="0" smtClean="0"/>
          </a:p>
          <a:p>
            <a:pPr lvl="1">
              <a:buFont typeface="Wingdings" panose="05000000000000000000" pitchFamily="2" charset="2"/>
              <a:buChar char="ü"/>
            </a:pPr>
            <a:r>
              <a:rPr lang="en-US" dirty="0"/>
              <a:t> </a:t>
            </a:r>
            <a:r>
              <a:rPr lang="vi-VN" dirty="0"/>
              <a:t>Một hàm không thể được định nghĩa bên trong một hàm </a:t>
            </a:r>
            <a:r>
              <a:rPr lang="vi-VN" dirty="0" smtClean="0"/>
              <a:t>khác</a:t>
            </a:r>
            <a:endParaRPr lang="en-US" dirty="0" smtClean="0"/>
          </a:p>
          <a:p>
            <a:pPr lvl="1">
              <a:buFont typeface="Wingdings" panose="05000000000000000000" pitchFamily="2" charset="2"/>
              <a:buChar char="ü"/>
            </a:pPr>
            <a:r>
              <a:rPr lang="en-US" dirty="0"/>
              <a:t> </a:t>
            </a:r>
            <a:r>
              <a:rPr lang="en-US" dirty="0" err="1"/>
              <a:t>Một</a:t>
            </a:r>
            <a:r>
              <a:rPr lang="en-US" dirty="0"/>
              <a:t> </a:t>
            </a:r>
            <a:r>
              <a:rPr lang="en-US" dirty="0" err="1"/>
              <a:t>nguyên</a:t>
            </a:r>
            <a:r>
              <a:rPr lang="en-US" dirty="0"/>
              <a:t> </a:t>
            </a:r>
            <a:r>
              <a:rPr lang="en-US" dirty="0" err="1"/>
              <a:t>mẫu</a:t>
            </a:r>
            <a:r>
              <a:rPr lang="en-US" dirty="0"/>
              <a:t> </a:t>
            </a:r>
            <a:r>
              <a:rPr lang="en-US" dirty="0" err="1"/>
              <a:t>hàm</a:t>
            </a:r>
            <a:r>
              <a:rPr lang="en-US" dirty="0"/>
              <a:t> </a:t>
            </a:r>
            <a:r>
              <a:rPr lang="en-US" dirty="0" err="1"/>
              <a:t>là</a:t>
            </a:r>
            <a:r>
              <a:rPr lang="en-US" dirty="0"/>
              <a:t> </a:t>
            </a:r>
            <a:r>
              <a:rPr lang="en-US" dirty="0" err="1"/>
              <a:t>một</a:t>
            </a:r>
            <a:r>
              <a:rPr lang="en-US" dirty="0"/>
              <a:t> </a:t>
            </a:r>
            <a:r>
              <a:rPr lang="en-US" dirty="0" err="1"/>
              <a:t>sự</a:t>
            </a:r>
            <a:r>
              <a:rPr lang="en-US" dirty="0"/>
              <a:t> </a:t>
            </a:r>
            <a:r>
              <a:rPr lang="en-US" dirty="0" err="1"/>
              <a:t>khai</a:t>
            </a:r>
            <a:r>
              <a:rPr lang="en-US" dirty="0"/>
              <a:t> </a:t>
            </a:r>
            <a:r>
              <a:rPr lang="en-US" dirty="0" err="1"/>
              <a:t>báo</a:t>
            </a:r>
            <a:r>
              <a:rPr lang="en-US" dirty="0"/>
              <a:t> </a:t>
            </a:r>
            <a:r>
              <a:rPr lang="en-US" dirty="0" err="1"/>
              <a:t>hàm</a:t>
            </a:r>
            <a:r>
              <a:rPr lang="en-US" dirty="0"/>
              <a:t> </a:t>
            </a:r>
            <a:r>
              <a:rPr lang="en-US" dirty="0" err="1"/>
              <a:t>để</a:t>
            </a:r>
            <a:r>
              <a:rPr lang="en-US" dirty="0"/>
              <a:t> </a:t>
            </a:r>
            <a:r>
              <a:rPr lang="en-US" dirty="0" err="1"/>
              <a:t>chỉ</a:t>
            </a:r>
            <a:r>
              <a:rPr lang="en-US" dirty="0"/>
              <a:t> </a:t>
            </a:r>
            <a:r>
              <a:rPr lang="en-US" dirty="0" err="1"/>
              <a:t>ra</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đối</a:t>
            </a:r>
            <a:r>
              <a:rPr lang="en-US" dirty="0"/>
              <a:t> </a:t>
            </a:r>
            <a:r>
              <a:rPr lang="en-US" dirty="0" err="1" smtClean="0"/>
              <a:t>số</a:t>
            </a:r>
            <a:endParaRPr lang="en-US" dirty="0" smtClean="0"/>
          </a:p>
          <a:p>
            <a:pPr lvl="1">
              <a:buFont typeface="Wingdings" panose="05000000000000000000" pitchFamily="2" charset="2"/>
              <a:buChar char="ü"/>
            </a:pPr>
            <a:r>
              <a:rPr lang="en-US" dirty="0"/>
              <a:t> </a:t>
            </a:r>
            <a:r>
              <a:rPr lang="vi-VN" dirty="0"/>
              <a:t>Một con trỏ hàm có thể được dùng để gọi một hàm</a:t>
            </a:r>
            <a:endParaRPr lang="en-US" dirty="0" smtClean="0"/>
          </a:p>
          <a:p>
            <a:pPr eaLnBrk="1" hangingPunct="1">
              <a:buFont typeface="Wingdings" panose="05000000000000000000" pitchFamily="2" charset="2"/>
              <a:buChar char="ü"/>
            </a:pPr>
            <a:r>
              <a:rPr lang="vi-VN" dirty="0"/>
              <a:t>Trong C, mặc định, tất cả các đối số của hàm được truyền bằng giá </a:t>
            </a:r>
            <a:r>
              <a:rPr lang="vi-VN" dirty="0" smtClean="0"/>
              <a:t>tr</a:t>
            </a:r>
            <a:r>
              <a:rPr lang="en-US" dirty="0" smtClean="0"/>
              <a:t>ị</a:t>
            </a:r>
          </a:p>
          <a:p>
            <a:pPr eaLnBrk="1" hangingPunct="1">
              <a:buFont typeface="Wingdings" panose="05000000000000000000" pitchFamily="2" charset="2"/>
              <a:buChar char="ü"/>
            </a:pPr>
            <a:r>
              <a:rPr lang="vi-VN" dirty="0"/>
              <a:t>Có ba loại biến cơ bản: biến cục bộ, tham số hình thức và biến toàn </a:t>
            </a:r>
            <a:r>
              <a:rPr lang="vi-VN" dirty="0" smtClean="0"/>
              <a:t>cục</a:t>
            </a:r>
            <a:endParaRPr lang="en-US" dirty="0" smtClean="0"/>
          </a:p>
          <a:p>
            <a:pPr eaLnBrk="1" hangingPunct="1">
              <a:buFont typeface="Wingdings" panose="05000000000000000000" pitchFamily="2" charset="2"/>
              <a:buChar char="ü"/>
            </a:pPr>
            <a:r>
              <a:rPr lang="vi-VN" dirty="0"/>
              <a:t>Lớp lưu trữ</a:t>
            </a:r>
            <a:endParaRPr lang="en-US" altLang="en-US" dirty="0" smtClean="0"/>
          </a:p>
        </p:txBody>
      </p:sp>
      <p:sp>
        <p:nvSpPr>
          <p:cNvPr id="5" name="Footer Placeholder 4"/>
          <p:cNvSpPr>
            <a:spLocks noGrp="1"/>
          </p:cNvSpPr>
          <p:nvPr>
            <p:ph type="ftr" idx="11"/>
          </p:nvPr>
        </p:nvSpPr>
        <p:spPr/>
        <p:txBody>
          <a:bodyPr/>
          <a:lstStyle/>
          <a:p>
            <a:r>
              <a:rPr lang="en-US" smtClean="0"/>
              <a:t>Logic Building and Elementary Programming</a:t>
            </a:r>
            <a:endParaRPr lang="en-US"/>
          </a:p>
        </p:txBody>
      </p:sp>
      <p:sp>
        <p:nvSpPr>
          <p:cNvPr id="6" name="Slide Number Placeholder 5"/>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20</a:t>
            </a:fld>
            <a:endParaRPr lang="en-US">
              <a:ea typeface="Calibri"/>
              <a:cs typeface="Calibri"/>
              <a:sym typeface="Calibri"/>
            </a:endParaRPr>
          </a:p>
        </p:txBody>
      </p:sp>
    </p:spTree>
    <p:extLst>
      <p:ext uri="{BB962C8B-B14F-4D97-AF65-F5344CB8AC3E}">
        <p14:creationId xmlns:p14="http://schemas.microsoft.com/office/powerpoint/2010/main" val="2451350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999" r="-999"/>
          </a:stretch>
        </a:blipFill>
        <a:effectLst/>
      </p:bgPr>
    </p:bg>
    <p:spTree>
      <p:nvGrpSpPr>
        <p:cNvPr id="1" name="Shape 109"/>
        <p:cNvGrpSpPr/>
        <p:nvPr/>
      </p:nvGrpSpPr>
      <p:grpSpPr>
        <a:xfrm>
          <a:off x="0" y="0"/>
          <a:ext cx="0" cy="0"/>
          <a:chOff x="0" y="0"/>
          <a:chExt cx="0" cy="0"/>
        </a:xfrm>
      </p:grpSpPr>
      <p:sp>
        <p:nvSpPr>
          <p:cNvPr id="110" name="Shape 110"/>
          <p:cNvSpPr/>
          <p:nvPr/>
        </p:nvSpPr>
        <p:spPr>
          <a:xfrm>
            <a:off x="2331423" y="2077055"/>
            <a:ext cx="5559974" cy="80227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1" dirty="0">
                <a:solidFill>
                  <a:srgbClr val="3A3838"/>
                </a:solidFill>
                <a:latin typeface="Arial"/>
                <a:ea typeface="Arial"/>
                <a:cs typeface="Arial"/>
                <a:sym typeface="Arial"/>
              </a:rPr>
              <a:t>THANK FOR </a:t>
            </a:r>
            <a:r>
              <a:rPr lang="en-US" sz="4000" b="1" dirty="0" smtClean="0">
                <a:solidFill>
                  <a:srgbClr val="3A3838"/>
                </a:solidFill>
                <a:latin typeface="Arial"/>
                <a:ea typeface="Arial"/>
                <a:cs typeface="Arial"/>
                <a:sym typeface="Arial"/>
              </a:rPr>
              <a:t>WATCH!</a:t>
            </a:r>
            <a:endParaRPr lang="en-US" sz="4000" b="1" dirty="0">
              <a:solidFill>
                <a:srgbClr val="3A3838"/>
              </a:solidFill>
              <a:latin typeface="Arial"/>
              <a:ea typeface="Arial"/>
              <a:cs typeface="Arial"/>
              <a:sym typeface="Arial"/>
            </a:endParaRPr>
          </a:p>
        </p:txBody>
      </p:sp>
      <p:sp>
        <p:nvSpPr>
          <p:cNvPr id="2" name="Footer Placeholder 1"/>
          <p:cNvSpPr>
            <a:spLocks noGrp="1"/>
          </p:cNvSpPr>
          <p:nvPr>
            <p:ph type="ftr" idx="11"/>
          </p:nvPr>
        </p:nvSpPr>
        <p:spPr/>
        <p:txBody>
          <a:bodyPr/>
          <a:lstStyle/>
          <a:p>
            <a:r>
              <a:rPr lang="en-US" smtClean="0"/>
              <a:t>Logic Building and Elementary Programming</a:t>
            </a:r>
            <a:endParaRPr lang="en-US"/>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21</a:t>
            </a:fld>
            <a:endParaRPr lang="en-US"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NGHĨA HÀM</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r>
              <a:rPr lang="vi-VN" dirty="0"/>
              <a:t>Hàm là một đoạn chương trình thực hiện một tác vụ được định nghĩa cụ thể </a:t>
            </a:r>
            <a:endParaRPr lang="en-US" dirty="0" smtClean="0"/>
          </a:p>
          <a:p>
            <a:pPr>
              <a:lnSpc>
                <a:spcPct val="150000"/>
              </a:lnSpc>
              <a:buFont typeface="Wingdings" panose="05000000000000000000" pitchFamily="2" charset="2"/>
              <a:buChar char="ü"/>
            </a:pPr>
            <a:r>
              <a:rPr lang="vi-VN" dirty="0"/>
              <a:t>Các hàm được sử dụng để rút gọn cho một chuỗi các chỉ thị được thực hiện nhiều </a:t>
            </a:r>
            <a:r>
              <a:rPr lang="vi-VN" dirty="0" smtClean="0"/>
              <a:t>lần</a:t>
            </a:r>
            <a:endParaRPr lang="en-US" dirty="0" smtClean="0"/>
          </a:p>
          <a:p>
            <a:pPr>
              <a:lnSpc>
                <a:spcPct val="150000"/>
              </a:lnSpc>
              <a:buFont typeface="Wingdings" panose="05000000000000000000" pitchFamily="2" charset="2"/>
              <a:buChar char="ü"/>
            </a:pPr>
            <a:r>
              <a:rPr lang="en-US" dirty="0" err="1"/>
              <a:t>Hàm</a:t>
            </a:r>
            <a:r>
              <a:rPr lang="en-US" dirty="0"/>
              <a:t> </a:t>
            </a:r>
            <a:r>
              <a:rPr lang="en-US" dirty="0" err="1"/>
              <a:t>dễ</a:t>
            </a:r>
            <a:r>
              <a:rPr lang="en-US" dirty="0"/>
              <a:t> </a:t>
            </a:r>
            <a:r>
              <a:rPr lang="en-US" dirty="0" err="1"/>
              <a:t>viết</a:t>
            </a:r>
            <a:r>
              <a:rPr lang="en-US" dirty="0"/>
              <a:t> </a:t>
            </a:r>
            <a:r>
              <a:rPr lang="en-US" dirty="0" err="1"/>
              <a:t>và</a:t>
            </a:r>
            <a:r>
              <a:rPr lang="en-US" dirty="0"/>
              <a:t> </a:t>
            </a:r>
            <a:r>
              <a:rPr lang="en-US" dirty="0" err="1"/>
              <a:t>dễ</a:t>
            </a:r>
            <a:r>
              <a:rPr lang="en-US" dirty="0"/>
              <a:t> </a:t>
            </a:r>
            <a:r>
              <a:rPr lang="en-US" dirty="0" err="1" smtClean="0"/>
              <a:t>hiểu</a:t>
            </a:r>
            <a:endParaRPr lang="en-US" dirty="0" smtClean="0"/>
          </a:p>
          <a:p>
            <a:pPr>
              <a:lnSpc>
                <a:spcPct val="150000"/>
              </a:lnSpc>
              <a:buFont typeface="Wingdings" panose="05000000000000000000" pitchFamily="2" charset="2"/>
              <a:buChar char="ü"/>
            </a:pPr>
            <a:r>
              <a:rPr lang="vi-VN" dirty="0"/>
              <a:t>Việc </a:t>
            </a:r>
            <a:r>
              <a:rPr lang="vi-VN" dirty="0" smtClean="0"/>
              <a:t>g</a:t>
            </a:r>
            <a:r>
              <a:rPr lang="en-US" dirty="0" smtClean="0"/>
              <a:t>ỡ</a:t>
            </a:r>
            <a:r>
              <a:rPr lang="vi-VN" dirty="0" smtClean="0"/>
              <a:t> </a:t>
            </a:r>
            <a:r>
              <a:rPr lang="vi-VN" dirty="0"/>
              <a:t>lỗi chương trình trở nên dễ dàng hơn khi cấu trúc của chương trình rõ ràng với hình thức lập trình theo module </a:t>
            </a:r>
            <a:endParaRPr lang="en-US" dirty="0" smtClean="0"/>
          </a:p>
          <a:p>
            <a:pPr>
              <a:lnSpc>
                <a:spcPct val="150000"/>
              </a:lnSpc>
              <a:buFont typeface="Wingdings" panose="05000000000000000000" pitchFamily="2" charset="2"/>
              <a:buChar char="ü"/>
            </a:pPr>
            <a:r>
              <a:rPr lang="vi-VN" dirty="0"/>
              <a:t>Chương trình cấu tạo từ các hàm cũng dễ dàng bảo trì, bởi vì sự sửa đổi khi có yêu cầu được giới hạn trong từng hàm của chương trình</a:t>
            </a: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3</a:t>
            </a:fld>
            <a:endParaRPr lang="en-US">
              <a:ea typeface="Calibri"/>
              <a:cs typeface="Calibri"/>
              <a:sym typeface="Calibri"/>
            </a:endParaRPr>
          </a:p>
        </p:txBody>
      </p:sp>
    </p:spTree>
    <p:extLst>
      <p:ext uri="{BB962C8B-B14F-4D97-AF65-F5344CB8AC3E}">
        <p14:creationId xmlns:p14="http://schemas.microsoft.com/office/powerpoint/2010/main" val="396952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CẤU TRÚC HÀM</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r>
              <a:rPr lang="vi-VN" dirty="0"/>
              <a:t>Cú pháp tổng quát của một hàm trong C như sau</a:t>
            </a:r>
            <a:r>
              <a:rPr lang="vi-VN" dirty="0" smtClean="0"/>
              <a:t>:</a:t>
            </a:r>
            <a:endParaRPr lang="en-US" dirty="0" smtClean="0"/>
          </a:p>
          <a:p>
            <a:pPr>
              <a:lnSpc>
                <a:spcPct val="150000"/>
              </a:lnSpc>
              <a:buFont typeface="Wingdings" panose="05000000000000000000" pitchFamily="2" charset="2"/>
              <a:buChar char="ü"/>
            </a:pPr>
            <a:endParaRPr lang="en-US" dirty="0" smtClean="0"/>
          </a:p>
          <a:p>
            <a:pPr>
              <a:lnSpc>
                <a:spcPct val="150000"/>
              </a:lnSpc>
              <a:buFont typeface="Wingdings" panose="05000000000000000000" pitchFamily="2" charset="2"/>
              <a:buChar char="ü"/>
            </a:pPr>
            <a:endParaRPr lang="en-US" dirty="0"/>
          </a:p>
          <a:p>
            <a:pPr marL="177800" indent="0">
              <a:lnSpc>
                <a:spcPct val="150000"/>
              </a:lnSpc>
              <a:buNone/>
            </a:pPr>
            <a:endParaRPr lang="en-US" dirty="0"/>
          </a:p>
          <a:p>
            <a:pPr>
              <a:lnSpc>
                <a:spcPct val="150000"/>
              </a:lnSpc>
              <a:buFont typeface="Wingdings" panose="05000000000000000000" pitchFamily="2" charset="2"/>
              <a:buChar char="ü"/>
            </a:pPr>
            <a:r>
              <a:rPr lang="en-US" i="1" dirty="0" err="1">
                <a:solidFill>
                  <a:srgbClr val="7030A0"/>
                </a:solidFill>
              </a:rPr>
              <a:t>type_specifier</a:t>
            </a:r>
            <a:r>
              <a:rPr lang="en-US" dirty="0"/>
              <a:t> </a:t>
            </a:r>
            <a:r>
              <a:rPr lang="en-US" dirty="0" smtClean="0"/>
              <a:t> </a:t>
            </a:r>
            <a:r>
              <a:rPr lang="en-US" dirty="0" err="1" smtClean="0"/>
              <a:t>xác</a:t>
            </a:r>
            <a:r>
              <a:rPr lang="en-US" dirty="0" smtClean="0"/>
              <a:t> </a:t>
            </a:r>
            <a:r>
              <a:rPr lang="en-US" dirty="0" err="1"/>
              <a:t>định</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hàm</a:t>
            </a:r>
            <a:r>
              <a:rPr lang="en-US" dirty="0"/>
              <a:t> </a:t>
            </a:r>
            <a:r>
              <a:rPr lang="en-US" dirty="0" err="1"/>
              <a:t>sẽ</a:t>
            </a:r>
            <a:r>
              <a:rPr lang="en-US" dirty="0"/>
              <a:t> </a:t>
            </a:r>
            <a:r>
              <a:rPr lang="en-US" dirty="0" err="1"/>
              <a:t>trả</a:t>
            </a:r>
            <a:r>
              <a:rPr lang="en-US" dirty="0"/>
              <a:t> </a:t>
            </a:r>
            <a:r>
              <a:rPr lang="en-US" dirty="0" err="1"/>
              <a:t>về</a:t>
            </a:r>
            <a:r>
              <a:rPr lang="en-US" dirty="0" smtClean="0"/>
              <a:t>.</a:t>
            </a:r>
          </a:p>
          <a:p>
            <a:pPr>
              <a:lnSpc>
                <a:spcPct val="150000"/>
              </a:lnSpc>
              <a:buFont typeface="Wingdings" panose="05000000000000000000" pitchFamily="2" charset="2"/>
              <a:buChar char="ü"/>
            </a:pPr>
            <a:r>
              <a:rPr lang="vi-VN" dirty="0"/>
              <a:t>Một tên hàm hợp lệ được gán cho định danh của </a:t>
            </a:r>
            <a:r>
              <a:rPr lang="vi-VN" dirty="0" smtClean="0"/>
              <a:t>hàm</a:t>
            </a:r>
            <a:endParaRPr lang="en-US" dirty="0" smtClean="0"/>
          </a:p>
          <a:p>
            <a:pPr>
              <a:lnSpc>
                <a:spcPct val="150000"/>
              </a:lnSpc>
              <a:buFont typeface="Wingdings" panose="05000000000000000000" pitchFamily="2" charset="2"/>
              <a:buChar char="ü"/>
            </a:pPr>
            <a:r>
              <a:rPr lang="vi-VN" dirty="0"/>
              <a:t>Các đối số xuất hiện trong cặp dấu ngoặc () được gọi là các tham số hình thức.</a:t>
            </a: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4</a:t>
            </a:fld>
            <a:endParaRPr lang="en-US">
              <a:ea typeface="Calibri"/>
              <a:cs typeface="Calibri"/>
              <a:sym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58" y="1735662"/>
            <a:ext cx="7299286" cy="1986032"/>
          </a:xfrm>
          <a:prstGeom prst="rect">
            <a:avLst/>
          </a:prstGeom>
        </p:spPr>
      </p:pic>
    </p:spTree>
    <p:extLst>
      <p:ext uri="{BB962C8B-B14F-4D97-AF65-F5344CB8AC3E}">
        <p14:creationId xmlns:p14="http://schemas.microsoft.com/office/powerpoint/2010/main" val="128856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ĐỐI SỐ CỦA HÀM</a:t>
            </a:r>
            <a:endParaRPr lang="en-US" dirty="0"/>
          </a:p>
        </p:txBody>
      </p:sp>
      <p:sp>
        <p:nvSpPr>
          <p:cNvPr id="3" name="Text Placeholder 2"/>
          <p:cNvSpPr>
            <a:spLocks noGrp="1"/>
          </p:cNvSpPr>
          <p:nvPr>
            <p:ph type="body" idx="1"/>
          </p:nvPr>
        </p:nvSpPr>
        <p:spPr/>
        <p:txBody>
          <a:bodyPr/>
          <a:lstStyle/>
          <a:p>
            <a:pPr marL="177800" indent="0">
              <a:buNone/>
            </a:pPr>
            <a:endParaRPr lang="en-US" dirty="0" smtClean="0"/>
          </a:p>
          <a:p>
            <a:pPr marL="177800" indent="0">
              <a:buNone/>
            </a:pPr>
            <a:endParaRPr lang="en-US" dirty="0"/>
          </a:p>
          <a:p>
            <a:pPr marL="177800" indent="0">
              <a:buNone/>
            </a:pPr>
            <a:endParaRPr lang="en-US" dirty="0" smtClean="0"/>
          </a:p>
          <a:p>
            <a:pPr marL="177800" indent="0">
              <a:buNone/>
            </a:pPr>
            <a:endParaRPr lang="en-US" dirty="0"/>
          </a:p>
          <a:p>
            <a:pPr marL="177800" indent="0">
              <a:buNone/>
            </a:pPr>
            <a:endParaRPr lang="en-US" dirty="0" smtClean="0"/>
          </a:p>
          <a:p>
            <a:pPr marL="177800" indent="0">
              <a:buNone/>
            </a:pPr>
            <a:endParaRPr lang="en-US" dirty="0" smtClean="0"/>
          </a:p>
          <a:p>
            <a:pPr marL="177800" indent="0">
              <a:buNone/>
            </a:pPr>
            <a:endParaRPr lang="en-US" dirty="0" smtClean="0"/>
          </a:p>
          <a:p>
            <a:pPr marL="177800" indent="0">
              <a:buNone/>
            </a:pPr>
            <a:endParaRPr lang="en-US" dirty="0"/>
          </a:p>
          <a:p>
            <a:pPr marL="177800" indent="0">
              <a:buNone/>
            </a:pPr>
            <a:endParaRPr lang="en-US" dirty="0" smtClean="0"/>
          </a:p>
          <a:p>
            <a:pPr marL="177800" indent="0">
              <a:buNone/>
            </a:pPr>
            <a:endParaRPr lang="en-US" dirty="0"/>
          </a:p>
          <a:p>
            <a:pPr marL="177800" indent="0">
              <a:buNone/>
            </a:pPr>
            <a:r>
              <a:rPr lang="vi-VN" dirty="0"/>
              <a:t>Chương trình tính bình phương của các số từ 1 đến </a:t>
            </a:r>
            <a:r>
              <a:rPr lang="vi-VN" dirty="0" smtClean="0"/>
              <a:t>10</a:t>
            </a:r>
            <a:endParaRPr lang="en-US" dirty="0" smtClean="0"/>
          </a:p>
          <a:p>
            <a:pPr marL="177800" indent="0">
              <a:buNone/>
            </a:pPr>
            <a:r>
              <a:rPr lang="en-US" dirty="0" smtClean="0"/>
              <a:t>D</a:t>
            </a:r>
            <a:r>
              <a:rPr lang="vi-VN" dirty="0" smtClean="0"/>
              <a:t>ữ </a:t>
            </a:r>
            <a:r>
              <a:rPr lang="vi-VN" dirty="0"/>
              <a:t>liệu được truyền từ hàm main() đến hàm </a:t>
            </a:r>
            <a:r>
              <a:rPr lang="vi-VN" dirty="0" smtClean="0"/>
              <a:t>square() </a:t>
            </a:r>
            <a:endParaRPr lang="en-US" dirty="0" smtClean="0"/>
          </a:p>
          <a:p>
            <a:pPr marL="177800" indent="0">
              <a:buNone/>
            </a:pPr>
            <a:r>
              <a:rPr lang="en-US" dirty="0" err="1"/>
              <a:t>Hàm</a:t>
            </a:r>
            <a:r>
              <a:rPr lang="en-US" dirty="0"/>
              <a:t> </a:t>
            </a:r>
            <a:r>
              <a:rPr lang="en-US" dirty="0" err="1"/>
              <a:t>thao</a:t>
            </a:r>
            <a:r>
              <a:rPr lang="en-US" dirty="0"/>
              <a:t> </a:t>
            </a:r>
            <a:r>
              <a:rPr lang="en-US" dirty="0" err="1"/>
              <a:t>tác</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đối</a:t>
            </a:r>
            <a:r>
              <a:rPr lang="en-US" dirty="0"/>
              <a:t> </a:t>
            </a:r>
            <a:r>
              <a:rPr lang="en-US" dirty="0" err="1"/>
              <a:t>số</a:t>
            </a: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5</a:t>
            </a:fld>
            <a:endParaRPr lang="en-US">
              <a:ea typeface="Calibri"/>
              <a:cs typeface="Calibri"/>
              <a:sym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007532"/>
            <a:ext cx="7848078" cy="4340483"/>
          </a:xfrm>
          <a:prstGeom prst="rect">
            <a:avLst/>
          </a:prstGeom>
        </p:spPr>
      </p:pic>
    </p:spTree>
    <p:extLst>
      <p:ext uri="{BB962C8B-B14F-4D97-AF65-F5344CB8AC3E}">
        <p14:creationId xmlns:p14="http://schemas.microsoft.com/office/powerpoint/2010/main" val="329378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SỰ TRẢ VỀ CỦA MỘT HÀM</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endParaRPr lang="en-US" dirty="0" smtClean="0"/>
          </a:p>
          <a:p>
            <a:pPr>
              <a:lnSpc>
                <a:spcPct val="150000"/>
              </a:lnSpc>
              <a:buFont typeface="Wingdings" panose="05000000000000000000" pitchFamily="2" charset="2"/>
              <a:buChar char="ü"/>
            </a:pPr>
            <a:endParaRPr lang="en-US" dirty="0"/>
          </a:p>
          <a:p>
            <a:pPr>
              <a:lnSpc>
                <a:spcPct val="150000"/>
              </a:lnSpc>
              <a:buFont typeface="Wingdings" panose="05000000000000000000" pitchFamily="2" charset="2"/>
              <a:buChar char="ü"/>
            </a:pPr>
            <a:endParaRPr lang="en-US" dirty="0" smtClean="0"/>
          </a:p>
          <a:p>
            <a:pPr>
              <a:lnSpc>
                <a:spcPct val="150000"/>
              </a:lnSpc>
              <a:buFont typeface="Wingdings" panose="05000000000000000000" pitchFamily="2" charset="2"/>
              <a:buChar char="ü"/>
            </a:pPr>
            <a:endParaRPr lang="en-US" dirty="0"/>
          </a:p>
          <a:p>
            <a:pPr marL="177800" indent="0">
              <a:lnSpc>
                <a:spcPct val="150000"/>
              </a:lnSpc>
              <a:buNone/>
            </a:pPr>
            <a:endParaRPr lang="en-US" dirty="0" smtClean="0"/>
          </a:p>
          <a:p>
            <a:pPr>
              <a:lnSpc>
                <a:spcPct val="150000"/>
              </a:lnSpc>
              <a:buFont typeface="Wingdings" panose="05000000000000000000" pitchFamily="2" charset="2"/>
              <a:buChar char="ü"/>
            </a:pPr>
            <a:r>
              <a:rPr lang="vi-VN" dirty="0"/>
              <a:t>Lệnh return ngay lập tức chuyển điều khiển từ hàm trở về chương trình gọi</a:t>
            </a:r>
            <a:r>
              <a:rPr lang="vi-VN" dirty="0" smtClean="0"/>
              <a:t>.</a:t>
            </a:r>
            <a:endParaRPr lang="en-US" dirty="0" smtClean="0"/>
          </a:p>
          <a:p>
            <a:pPr>
              <a:lnSpc>
                <a:spcPct val="150000"/>
              </a:lnSpc>
              <a:buFont typeface="Wingdings" panose="05000000000000000000" pitchFamily="2" charset="2"/>
              <a:buChar char="ü"/>
            </a:pPr>
            <a:r>
              <a:rPr lang="vi-VN" dirty="0"/>
              <a:t>Giá trị đặt trong cặp dấu ngoặc () theo sau lệnh return được trả về cho chương trình gọi.</a:t>
            </a: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6</a:t>
            </a:fld>
            <a:endParaRPr lang="en-US">
              <a:ea typeface="Calibri"/>
              <a:cs typeface="Calibri"/>
              <a:sym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88" y="1007533"/>
            <a:ext cx="3847049" cy="3010753"/>
          </a:xfrm>
          <a:prstGeom prst="rect">
            <a:avLst/>
          </a:prstGeom>
        </p:spPr>
      </p:pic>
    </p:spTree>
    <p:extLst>
      <p:ext uri="{BB962C8B-B14F-4D97-AF65-F5344CB8AC3E}">
        <p14:creationId xmlns:p14="http://schemas.microsoft.com/office/powerpoint/2010/main" val="373091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KIỂU DỮ LIỆU CỦA HÀM</a:t>
            </a:r>
            <a:endParaRPr lang="en-US" dirty="0"/>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ü"/>
            </a:pPr>
            <a:endParaRPr lang="en-US" dirty="0" smtClean="0"/>
          </a:p>
          <a:p>
            <a:pPr>
              <a:lnSpc>
                <a:spcPct val="150000"/>
              </a:lnSpc>
              <a:buFont typeface="Wingdings" panose="05000000000000000000" pitchFamily="2" charset="2"/>
              <a:buChar char="ü"/>
            </a:pPr>
            <a:endParaRPr lang="en-US" dirty="0"/>
          </a:p>
          <a:p>
            <a:pPr marL="177800" indent="0">
              <a:lnSpc>
                <a:spcPct val="150000"/>
              </a:lnSpc>
              <a:buNone/>
            </a:pPr>
            <a:endParaRPr lang="en-US" dirty="0" smtClean="0"/>
          </a:p>
          <a:p>
            <a:pPr>
              <a:lnSpc>
                <a:spcPct val="150000"/>
              </a:lnSpc>
              <a:buFont typeface="Wingdings" panose="05000000000000000000" pitchFamily="2" charset="2"/>
              <a:buChar char="ü"/>
            </a:pPr>
            <a:r>
              <a:rPr lang="vi-VN" i="1" dirty="0" smtClean="0">
                <a:solidFill>
                  <a:srgbClr val="7030A0"/>
                </a:solidFill>
              </a:rPr>
              <a:t>type_specifier</a:t>
            </a:r>
            <a:r>
              <a:rPr lang="en-US" i="1" dirty="0" smtClean="0">
                <a:solidFill>
                  <a:srgbClr val="7030A0"/>
                </a:solidFill>
              </a:rPr>
              <a:t>  </a:t>
            </a:r>
            <a:r>
              <a:rPr lang="vi-VN" dirty="0" smtClean="0"/>
              <a:t>không </a:t>
            </a:r>
            <a:r>
              <a:rPr lang="vi-VN" dirty="0"/>
              <a:t>xuất hiện trước hàm squarer(), vì squarer() trả về một giá trị kiểu số nguyên </a:t>
            </a:r>
            <a:r>
              <a:rPr lang="vi-VN" dirty="0" smtClean="0"/>
              <a:t>int</a:t>
            </a:r>
            <a:endParaRPr lang="en-US" dirty="0" smtClean="0"/>
          </a:p>
          <a:p>
            <a:pPr>
              <a:lnSpc>
                <a:spcPct val="150000"/>
              </a:lnSpc>
              <a:buFont typeface="Wingdings" panose="05000000000000000000" pitchFamily="2" charset="2"/>
              <a:buChar char="ü"/>
            </a:pPr>
            <a:r>
              <a:rPr lang="en-US" i="1" dirty="0" err="1" smtClean="0">
                <a:solidFill>
                  <a:srgbClr val="7030A0"/>
                </a:solidFill>
              </a:rPr>
              <a:t>type_specifier</a:t>
            </a:r>
            <a:r>
              <a:rPr lang="en-US" dirty="0" smtClean="0"/>
              <a:t>  </a:t>
            </a:r>
            <a:r>
              <a:rPr lang="en-US" dirty="0" err="1" smtClean="0"/>
              <a:t>là</a:t>
            </a:r>
            <a:r>
              <a:rPr lang="en-US" dirty="0" smtClean="0"/>
              <a:t> </a:t>
            </a:r>
            <a:r>
              <a:rPr lang="en-US" dirty="0" err="1"/>
              <a:t>không</a:t>
            </a:r>
            <a:r>
              <a:rPr lang="en-US" dirty="0"/>
              <a:t> </a:t>
            </a:r>
            <a:r>
              <a:rPr lang="en-US" dirty="0" err="1"/>
              <a:t>bắt</a:t>
            </a:r>
            <a:r>
              <a:rPr lang="en-US" dirty="0"/>
              <a:t> </a:t>
            </a:r>
            <a:r>
              <a:rPr lang="en-US" dirty="0" err="1"/>
              <a:t>buộc</a:t>
            </a:r>
            <a:r>
              <a:rPr lang="en-US" dirty="0"/>
              <a:t> </a:t>
            </a:r>
            <a:r>
              <a:rPr lang="en-US" dirty="0" err="1"/>
              <a:t>nếu</a:t>
            </a:r>
            <a:r>
              <a:rPr lang="en-US" dirty="0"/>
              <a:t> </a:t>
            </a:r>
            <a:r>
              <a:rPr lang="en-US" dirty="0" err="1"/>
              <a:t>kiểu</a:t>
            </a:r>
            <a:r>
              <a:rPr lang="en-US" dirty="0"/>
              <a:t> </a:t>
            </a:r>
            <a:r>
              <a:rPr lang="en-US" dirty="0" err="1"/>
              <a:t>của</a:t>
            </a:r>
            <a:r>
              <a:rPr lang="en-US" dirty="0"/>
              <a:t> </a:t>
            </a:r>
            <a:r>
              <a:rPr lang="en-US" dirty="0" err="1"/>
              <a:t>giá</a:t>
            </a:r>
            <a:r>
              <a:rPr lang="en-US" dirty="0"/>
              <a:t> </a:t>
            </a:r>
            <a:r>
              <a:rPr lang="en-US" dirty="0" err="1"/>
              <a:t>trị</a:t>
            </a:r>
            <a:r>
              <a:rPr lang="en-US" dirty="0"/>
              <a:t> </a:t>
            </a:r>
            <a:r>
              <a:rPr lang="en-US" dirty="0" err="1"/>
              <a:t>trả</a:t>
            </a:r>
            <a:r>
              <a:rPr lang="en-US" dirty="0"/>
              <a:t> </a:t>
            </a:r>
            <a:r>
              <a:rPr lang="en-US" dirty="0" err="1"/>
              <a:t>về</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hoặc</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trả</a:t>
            </a:r>
            <a:r>
              <a:rPr lang="en-US" dirty="0"/>
              <a:t> </a:t>
            </a:r>
            <a:r>
              <a:rPr lang="en-US" dirty="0" err="1" smtClean="0"/>
              <a:t>về</a:t>
            </a:r>
            <a:endParaRPr lang="en-US" dirty="0" smtClean="0"/>
          </a:p>
          <a:p>
            <a:pPr>
              <a:lnSpc>
                <a:spcPct val="150000"/>
              </a:lnSpc>
              <a:buFont typeface="Wingdings" panose="05000000000000000000" pitchFamily="2" charset="2"/>
              <a:buChar char="ü"/>
            </a:pPr>
            <a:r>
              <a:rPr lang="vi-VN" dirty="0"/>
              <a:t>Tuy nhiên, để tránh sự không nhất quán, một kiểu dữ liệu nên được xác định.</a:t>
            </a:r>
            <a:endParaRPr lang="en-US" dirty="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7</a:t>
            </a:fld>
            <a:endParaRPr lang="en-US">
              <a:ea typeface="Calibri"/>
              <a:cs typeface="Calibri"/>
              <a:sym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12" y="1007534"/>
            <a:ext cx="6227249" cy="1923556"/>
          </a:xfrm>
          <a:prstGeom prst="rect">
            <a:avLst/>
          </a:prstGeom>
        </p:spPr>
      </p:pic>
    </p:spTree>
    <p:extLst>
      <p:ext uri="{BB962C8B-B14F-4D97-AF65-F5344CB8AC3E}">
        <p14:creationId xmlns:p14="http://schemas.microsoft.com/office/powerpoint/2010/main" val="395722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GỌI HÀM</a:t>
            </a:r>
            <a:endParaRPr lang="en-US" dirty="0"/>
          </a:p>
        </p:txBody>
      </p:sp>
      <p:graphicFrame>
        <p:nvGraphicFramePr>
          <p:cNvPr id="6" name="Diagram 5"/>
          <p:cNvGraphicFramePr/>
          <p:nvPr>
            <p:extLst>
              <p:ext uri="{D42A27DB-BD31-4B8C-83A1-F6EECF244321}">
                <p14:modId xmlns:p14="http://schemas.microsoft.com/office/powerpoint/2010/main" val="1754255253"/>
              </p:ext>
            </p:extLst>
          </p:nvPr>
        </p:nvGraphicFramePr>
        <p:xfrm>
          <a:off x="419100" y="1007534"/>
          <a:ext cx="9387840" cy="599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8</a:t>
            </a:fld>
            <a:endParaRPr lang="en-US">
              <a:ea typeface="Calibri"/>
              <a:cs typeface="Calibri"/>
              <a:sym typeface="Calibri"/>
            </a:endParaRPr>
          </a:p>
        </p:txBody>
      </p:sp>
    </p:spTree>
    <p:extLst>
      <p:ext uri="{BB962C8B-B14F-4D97-AF65-F5344CB8AC3E}">
        <p14:creationId xmlns:p14="http://schemas.microsoft.com/office/powerpoint/2010/main" val="352871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KHAI BÁO HÀM</a:t>
            </a:r>
            <a:endParaRPr lang="en-US" dirty="0"/>
          </a:p>
        </p:txBody>
      </p:sp>
      <p:sp>
        <p:nvSpPr>
          <p:cNvPr id="3" name="Text Placeholder 2"/>
          <p:cNvSpPr>
            <a:spLocks noGrp="1"/>
          </p:cNvSpPr>
          <p:nvPr>
            <p:ph type="body" idx="1"/>
          </p:nvPr>
        </p:nvSpPr>
        <p:spPr>
          <a:xfrm>
            <a:off x="150312" y="876822"/>
            <a:ext cx="6062598" cy="6400800"/>
          </a:xfrm>
        </p:spPr>
        <p:txBody>
          <a:bodyPr/>
          <a:lstStyle/>
          <a:p>
            <a:pPr>
              <a:lnSpc>
                <a:spcPct val="150000"/>
              </a:lnSpc>
              <a:buFont typeface="Wingdings" panose="05000000000000000000" pitchFamily="2" charset="2"/>
              <a:buChar char="ü"/>
            </a:pPr>
            <a:r>
              <a:rPr lang="vi-VN" dirty="0"/>
              <a:t>Việc khai báo hàm là bắt buộc khi hàm được sử dụng trước khi nó được định </a:t>
            </a:r>
            <a:r>
              <a:rPr lang="vi-VN" dirty="0" smtClean="0"/>
              <a:t>nghĩa</a:t>
            </a:r>
            <a:endParaRPr lang="en-US" dirty="0" smtClean="0"/>
          </a:p>
          <a:p>
            <a:pPr>
              <a:lnSpc>
                <a:spcPct val="150000"/>
              </a:lnSpc>
              <a:buFont typeface="Wingdings" panose="05000000000000000000" pitchFamily="2" charset="2"/>
              <a:buChar char="ü"/>
            </a:pPr>
            <a:r>
              <a:rPr lang="vi-VN" dirty="0"/>
              <a:t>Hàm address() được gọi trước khi </a:t>
            </a:r>
            <a:r>
              <a:rPr lang="vi-VN" dirty="0" smtClean="0"/>
              <a:t>nó</a:t>
            </a:r>
            <a:endParaRPr lang="en-US" dirty="0"/>
          </a:p>
          <a:p>
            <a:pPr>
              <a:lnSpc>
                <a:spcPct val="150000"/>
              </a:lnSpc>
              <a:buFont typeface="Wingdings" panose="05000000000000000000" pitchFamily="2" charset="2"/>
              <a:buChar char="ü"/>
            </a:pPr>
            <a:r>
              <a:rPr lang="vi-VN" dirty="0" smtClean="0"/>
              <a:t> </a:t>
            </a:r>
            <a:r>
              <a:rPr lang="en-US" dirty="0" smtClean="0"/>
              <a:t>   </a:t>
            </a:r>
            <a:r>
              <a:rPr lang="vi-VN" dirty="0" smtClean="0"/>
              <a:t>được </a:t>
            </a:r>
            <a:r>
              <a:rPr lang="vi-VN" dirty="0"/>
              <a:t>định </a:t>
            </a:r>
            <a:r>
              <a:rPr lang="vi-VN" dirty="0" smtClean="0"/>
              <a:t>nghĩa</a:t>
            </a:r>
            <a:endParaRPr lang="en-US" dirty="0" smtClean="0"/>
          </a:p>
          <a:p>
            <a:pPr>
              <a:lnSpc>
                <a:spcPct val="150000"/>
              </a:lnSpc>
              <a:buFont typeface="Wingdings" panose="05000000000000000000" pitchFamily="2" charset="2"/>
              <a:buChar char="ü"/>
            </a:pPr>
            <a:r>
              <a:rPr lang="vi-VN" dirty="0"/>
              <a:t>Một số trình biên dịch C sẽ thông báo </a:t>
            </a:r>
            <a:endParaRPr lang="en-US" dirty="0" smtClean="0"/>
          </a:p>
          <a:p>
            <a:pPr>
              <a:lnSpc>
                <a:spcPct val="150000"/>
              </a:lnSpc>
              <a:buFont typeface="Wingdings" panose="05000000000000000000" pitchFamily="2" charset="2"/>
              <a:buChar char="ü"/>
            </a:pPr>
            <a:r>
              <a:rPr lang="en-US" dirty="0"/>
              <a:t> </a:t>
            </a:r>
            <a:r>
              <a:rPr lang="en-US" dirty="0" smtClean="0"/>
              <a:t>   </a:t>
            </a:r>
            <a:r>
              <a:rPr lang="vi-VN" dirty="0" smtClean="0"/>
              <a:t>lỗi </a:t>
            </a:r>
            <a:r>
              <a:rPr lang="vi-VN" dirty="0"/>
              <a:t>nếu hàm không được khai báo trước </a:t>
            </a:r>
            <a:r>
              <a:rPr lang="vi-VN" dirty="0" smtClean="0"/>
              <a:t>khi gọi</a:t>
            </a:r>
            <a:r>
              <a:rPr lang="en-US" dirty="0" smtClean="0"/>
              <a:t>.</a:t>
            </a:r>
          </a:p>
          <a:p>
            <a:pPr>
              <a:lnSpc>
                <a:spcPct val="150000"/>
              </a:lnSpc>
              <a:buFont typeface="Wingdings" panose="05000000000000000000" pitchFamily="2" charset="2"/>
              <a:buChar char="ü"/>
            </a:pPr>
            <a:r>
              <a:rPr lang="vi-VN" dirty="0"/>
              <a:t>Điều này còn được gọi là sự khai báo </a:t>
            </a:r>
            <a:endParaRPr lang="en-US" dirty="0" smtClean="0"/>
          </a:p>
          <a:p>
            <a:pPr>
              <a:lnSpc>
                <a:spcPct val="150000"/>
              </a:lnSpc>
              <a:buFont typeface="Wingdings" panose="05000000000000000000" pitchFamily="2" charset="2"/>
              <a:buChar char="ü"/>
            </a:pPr>
            <a:r>
              <a:rPr lang="en-US" dirty="0"/>
              <a:t> </a:t>
            </a:r>
            <a:r>
              <a:rPr lang="en-US" dirty="0" smtClean="0"/>
              <a:t>   </a:t>
            </a:r>
            <a:r>
              <a:rPr lang="vi-VN" dirty="0" smtClean="0"/>
              <a:t>không </a:t>
            </a:r>
            <a:r>
              <a:rPr lang="vi-VN" dirty="0"/>
              <a:t>tường </a:t>
            </a:r>
            <a:r>
              <a:rPr lang="vi-VN" dirty="0" smtClean="0"/>
              <a:t>minh</a:t>
            </a:r>
            <a:endParaRPr lang="en-US" dirty="0" smtClean="0"/>
          </a:p>
        </p:txBody>
      </p:sp>
      <p:sp>
        <p:nvSpPr>
          <p:cNvPr id="4" name="Footer Placeholder 3"/>
          <p:cNvSpPr>
            <a:spLocks noGrp="1"/>
          </p:cNvSpPr>
          <p:nvPr>
            <p:ph type="ftr" idx="11"/>
          </p:nvPr>
        </p:nvSpPr>
        <p:spPr/>
        <p:txBody>
          <a:bodyPr/>
          <a:lstStyle/>
          <a:p>
            <a:r>
              <a:rPr lang="en-US" smtClean="0"/>
              <a:t>Logic Building and Elementary Programming</a:t>
            </a:r>
            <a:endParaRPr lang="en-US"/>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ea typeface="Calibri"/>
                <a:cs typeface="Calibri"/>
                <a:sym typeface="Calibri"/>
              </a:rPr>
              <a:pPr>
                <a:buSzPct val="25000"/>
              </a:pPr>
              <a:t>9</a:t>
            </a:fld>
            <a:endParaRPr lang="en-US">
              <a:ea typeface="Calibri"/>
              <a:cs typeface="Calibri"/>
              <a:sym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646" y="1516374"/>
            <a:ext cx="3338495" cy="43833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95342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2625</TotalTime>
  <Words>1277</Words>
  <Application>Microsoft Office PowerPoint</Application>
  <PresentationFormat>Custom</PresentationFormat>
  <Paragraphs>174</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MỤC TIÊU BÀI HỌC</vt:lpstr>
      <vt:lpstr>ĐỊNH NGHĨA HÀM</vt:lpstr>
      <vt:lpstr>CẤU TRÚC HÀM</vt:lpstr>
      <vt:lpstr>CÁC ĐỐI SỐ CỦA HÀM</vt:lpstr>
      <vt:lpstr>SỰ TRẢ VỀ CỦA MỘT HÀM</vt:lpstr>
      <vt:lpstr>KIỂU DỮ LIỆU CỦA HÀM</vt:lpstr>
      <vt:lpstr>GỌI HÀM</vt:lpstr>
      <vt:lpstr>KHAI BÁO HÀM</vt:lpstr>
      <vt:lpstr>NGUYÊN MẪU HÀM</vt:lpstr>
      <vt:lpstr>CÁC BIẾN</vt:lpstr>
      <vt:lpstr>LỚP LƯU TRỮ 1-2</vt:lpstr>
      <vt:lpstr>CÁC QUY LUẬT PHẠM VI CỦA HÀM</vt:lpstr>
      <vt:lpstr>GỌI HÀM</vt:lpstr>
      <vt:lpstr>TRUYỀN BẰNG THAM TRỊ</vt:lpstr>
      <vt:lpstr>TRUYỀN BẰNG THAM CHIẾU</vt:lpstr>
      <vt:lpstr>SỰ LỒNG NHAU CỦA LỜI GỌI HÀM</vt:lpstr>
      <vt:lpstr>CÁC HÀM TRONG CHƯƠNG TRÌNH CÓ NHIỀU TẬP TIN</vt:lpstr>
      <vt:lpstr>CON TRỎ HÀM</vt:lpstr>
      <vt:lpstr>TÓM TẮT BÀI HỌC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dc:creator>
  <cp:lastModifiedBy>luongit</cp:lastModifiedBy>
  <cp:revision>206</cp:revision>
  <cp:lastPrinted>2018-09-11T08:33:45Z</cp:lastPrinted>
  <dcterms:modified xsi:type="dcterms:W3CDTF">2018-10-05T01:34:59Z</dcterms:modified>
</cp:coreProperties>
</file>