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288" r:id="rId16"/>
    <p:sldId id="260" r:id="rId17"/>
  </p:sldIdLst>
  <p:sldSz cx="10058400" cy="77724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842" autoAdjust="0"/>
  </p:normalViewPr>
  <p:slideViewPr>
    <p:cSldViewPr snapToGrid="0">
      <p:cViewPr>
        <p:scale>
          <a:sx n="66" d="100"/>
          <a:sy n="66" d="100"/>
        </p:scale>
        <p:origin x="-1072" y="-4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8181E-D6AA-4250-A225-4BBC38451CA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D01772B2-1AF9-416C-B51A-A18916D5FCBD}">
      <dgm:prSet/>
      <dgm:spPr/>
      <dgm:t>
        <a:bodyPr/>
        <a:lstStyle/>
        <a:p>
          <a:pPr rtl="0"/>
          <a:r>
            <a:rPr lang="en-US" b="0" i="0" dirty="0" err="1" smtClean="0"/>
            <a:t>Giải</a:t>
          </a:r>
          <a:r>
            <a:rPr lang="en-US" b="0" i="0" dirty="0" smtClean="0"/>
            <a:t> </a:t>
          </a:r>
          <a:r>
            <a:rPr lang="en-US" b="0" i="0" dirty="0" err="1" smtClean="0"/>
            <a:t>thích</a:t>
          </a:r>
          <a:r>
            <a:rPr lang="en-US" b="0" i="0" dirty="0" smtClean="0"/>
            <a:t> </a:t>
          </a:r>
          <a:r>
            <a:rPr lang="en-US" b="0" i="0" dirty="0" err="1" smtClean="0"/>
            <a:t>biến</a:t>
          </a:r>
          <a:r>
            <a:rPr lang="en-US" b="0" i="0" dirty="0" smtClean="0"/>
            <a:t> </a:t>
          </a:r>
          <a:r>
            <a:rPr lang="en-US" b="0" i="0" dirty="0" err="1" smtClean="0"/>
            <a:t>và</a:t>
          </a:r>
          <a:r>
            <a:rPr lang="en-US" b="0" i="0" dirty="0" smtClean="0"/>
            <a:t> </a:t>
          </a:r>
          <a:r>
            <a:rPr lang="en-US" b="0" i="0" dirty="0" err="1" smtClean="0"/>
            <a:t>hằng</a:t>
          </a:r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r>
            <a:rPr lang="en-US" b="0" i="0" dirty="0" smtClean="0"/>
            <a:t>. </a:t>
          </a:r>
          <a:endParaRPr lang="en-US" dirty="0"/>
        </a:p>
      </dgm:t>
    </dgm:pt>
    <dgm:pt modelId="{9E40ADD9-FC91-4C9D-BF51-77FFA97266B2}" type="parTrans" cxnId="{E7C29B84-A5AD-46EB-81C4-2E91460BC09D}">
      <dgm:prSet/>
      <dgm:spPr/>
      <dgm:t>
        <a:bodyPr/>
        <a:lstStyle/>
        <a:p>
          <a:endParaRPr lang="en-US"/>
        </a:p>
      </dgm:t>
    </dgm:pt>
    <dgm:pt modelId="{9B89BF8F-0E40-4EA7-BE6A-69ECC2E41E35}" type="sibTrans" cxnId="{E7C29B84-A5AD-46EB-81C4-2E91460BC09D}">
      <dgm:prSet/>
      <dgm:spPr/>
      <dgm:t>
        <a:bodyPr/>
        <a:lstStyle/>
        <a:p>
          <a:endParaRPr lang="en-US"/>
        </a:p>
      </dgm:t>
    </dgm:pt>
    <dgm:pt modelId="{33A6E801-67FC-4B5F-B7DB-4B04FD1DE50E}">
      <dgm:prSet/>
      <dgm:spPr/>
      <dgm:t>
        <a:bodyPr/>
        <a:lstStyle/>
        <a:p>
          <a:pPr rtl="0"/>
          <a:r>
            <a:rPr lang="en-US" b="0" i="0" dirty="0" err="1" smtClean="0"/>
            <a:t>Giải</a:t>
          </a:r>
          <a:r>
            <a:rPr lang="en-US" b="0" i="0" dirty="0" smtClean="0"/>
            <a:t> </a:t>
          </a:r>
          <a:r>
            <a:rPr lang="en-US" b="0" i="0" dirty="0" err="1" smtClean="0"/>
            <a:t>thích</a:t>
          </a:r>
          <a:r>
            <a:rPr lang="en-US" b="0" i="0" dirty="0" smtClean="0"/>
            <a:t> con </a:t>
          </a:r>
          <a:r>
            <a:rPr lang="en-US" b="0" i="0" dirty="0" err="1" smtClean="0"/>
            <a:t>trỏ</a:t>
          </a:r>
          <a:r>
            <a:rPr lang="en-US" b="0" i="0" dirty="0" smtClean="0"/>
            <a:t> </a:t>
          </a:r>
          <a:r>
            <a:rPr lang="en-US" b="0" i="0" dirty="0" err="1" smtClean="0"/>
            <a:t>đến</a:t>
          </a:r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r>
            <a:rPr lang="en-US" b="0" i="0" dirty="0" smtClean="0"/>
            <a:t>.</a:t>
          </a:r>
          <a:endParaRPr lang="en-US" dirty="0"/>
        </a:p>
      </dgm:t>
    </dgm:pt>
    <dgm:pt modelId="{84A9D4B1-473F-4257-A0D7-0133525F3199}" type="parTrans" cxnId="{B58606BC-37CF-4755-AEB3-FCE44394CC58}">
      <dgm:prSet/>
      <dgm:spPr/>
      <dgm:t>
        <a:bodyPr/>
        <a:lstStyle/>
        <a:p>
          <a:endParaRPr lang="en-US"/>
        </a:p>
      </dgm:t>
    </dgm:pt>
    <dgm:pt modelId="{EDC9C683-DFD6-4CCF-8112-2F1907CCA7AC}" type="sibTrans" cxnId="{B58606BC-37CF-4755-AEB3-FCE44394CC58}">
      <dgm:prSet/>
      <dgm:spPr/>
      <dgm:t>
        <a:bodyPr/>
        <a:lstStyle/>
        <a:p>
          <a:endParaRPr lang="en-US"/>
        </a:p>
      </dgm:t>
    </dgm:pt>
    <dgm:pt modelId="{0D607275-9957-4DD6-9049-0DA9D52D6F94}">
      <dgm:prSet/>
      <dgm:spPr/>
      <dgm:t>
        <a:bodyPr/>
        <a:lstStyle/>
        <a:p>
          <a:pPr rtl="0"/>
          <a:r>
            <a:rPr lang="en-US" b="0" i="0" dirty="0" err="1" smtClean="0"/>
            <a:t>Thực</a:t>
          </a:r>
          <a:r>
            <a:rPr lang="en-US" b="0" i="0" dirty="0" smtClean="0"/>
            <a:t> </a:t>
          </a:r>
          <a:r>
            <a:rPr lang="en-US" b="0" i="0" dirty="0" err="1" smtClean="0"/>
            <a:t>hiện</a:t>
          </a:r>
          <a:r>
            <a:rPr lang="en-US" b="0" i="0" dirty="0" smtClean="0"/>
            <a:t> </a:t>
          </a:r>
          <a:r>
            <a:rPr lang="en-US" b="0" i="0" dirty="0" err="1" smtClean="0"/>
            <a:t>các</a:t>
          </a:r>
          <a:r>
            <a:rPr lang="en-US" b="0" i="0" dirty="0" smtClean="0"/>
            <a:t> </a:t>
          </a:r>
          <a:r>
            <a:rPr lang="en-US" b="0" i="0" dirty="0" err="1" smtClean="0"/>
            <a:t>thao</a:t>
          </a:r>
          <a:r>
            <a:rPr lang="en-US" b="0" i="0" dirty="0" smtClean="0"/>
            <a:t> </a:t>
          </a:r>
          <a:r>
            <a:rPr lang="en-US" b="0" i="0" dirty="0" err="1" smtClean="0"/>
            <a:t>tác</a:t>
          </a:r>
          <a:r>
            <a:rPr lang="en-US" b="0" i="0" dirty="0" smtClean="0"/>
            <a:t> </a:t>
          </a:r>
          <a:r>
            <a:rPr lang="en-US" b="0" i="0" dirty="0" err="1" smtClean="0"/>
            <a:t>nhập</a:t>
          </a:r>
          <a:r>
            <a:rPr lang="en-US" b="0" i="0" dirty="0" smtClean="0"/>
            <a:t>/</a:t>
          </a:r>
          <a:r>
            <a:rPr lang="en-US" b="0" i="0" dirty="0" err="1" smtClean="0"/>
            <a:t>xuất</a:t>
          </a:r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r>
            <a:rPr lang="en-US" b="0" i="0" dirty="0" smtClean="0"/>
            <a:t>.</a:t>
          </a:r>
          <a:endParaRPr lang="en-US" dirty="0"/>
        </a:p>
      </dgm:t>
    </dgm:pt>
    <dgm:pt modelId="{369B7416-29A1-45E3-B30B-B2E82AA9B8EF}" type="parTrans" cxnId="{3E3316FB-A342-4504-89D3-DA9A92690B66}">
      <dgm:prSet/>
      <dgm:spPr/>
      <dgm:t>
        <a:bodyPr/>
        <a:lstStyle/>
        <a:p>
          <a:endParaRPr lang="en-US"/>
        </a:p>
      </dgm:t>
    </dgm:pt>
    <dgm:pt modelId="{CC1E1BE2-5F83-4458-B79F-41B1BE762102}" type="sibTrans" cxnId="{3E3316FB-A342-4504-89D3-DA9A92690B66}">
      <dgm:prSet/>
      <dgm:spPr/>
      <dgm:t>
        <a:bodyPr/>
        <a:lstStyle/>
        <a:p>
          <a:endParaRPr lang="en-US"/>
        </a:p>
      </dgm:t>
    </dgm:pt>
    <dgm:pt modelId="{AFEC8819-9C28-4873-A9B8-05B493F0DC95}">
      <dgm:prSet/>
      <dgm:spPr/>
      <dgm:t>
        <a:bodyPr/>
        <a:lstStyle/>
        <a:p>
          <a:pPr rtl="0"/>
          <a:r>
            <a:rPr lang="en-US" b="0" i="0" dirty="0" err="1" smtClean="0"/>
            <a:t>Giải</a:t>
          </a:r>
          <a:r>
            <a:rPr lang="en-US" b="0" i="0" dirty="0" smtClean="0"/>
            <a:t> </a:t>
          </a:r>
          <a:r>
            <a:rPr lang="en-US" b="0" i="0" dirty="0" err="1" smtClean="0"/>
            <a:t>thích</a:t>
          </a:r>
          <a:r>
            <a:rPr lang="en-US" b="0" i="0" dirty="0" smtClean="0"/>
            <a:t> </a:t>
          </a:r>
          <a:r>
            <a:rPr lang="en-US" b="0" i="0" dirty="0" err="1" smtClean="0"/>
            <a:t>các</a:t>
          </a:r>
          <a:r>
            <a:rPr lang="en-US" b="0" i="0" dirty="0" smtClean="0"/>
            <a:t> </a:t>
          </a:r>
          <a:r>
            <a:rPr lang="en-US" b="0" i="0" dirty="0" err="1" smtClean="0"/>
            <a:t>hàm</a:t>
          </a:r>
          <a:r>
            <a:rPr lang="en-US" b="0" i="0" dirty="0" smtClean="0"/>
            <a:t> </a:t>
          </a:r>
          <a:r>
            <a:rPr lang="en-US" b="0" i="0" dirty="0" err="1" smtClean="0"/>
            <a:t>thao</a:t>
          </a:r>
          <a:r>
            <a:rPr lang="en-US" b="0" i="0" dirty="0" smtClean="0"/>
            <a:t> </a:t>
          </a:r>
          <a:r>
            <a:rPr lang="en-US" b="0" i="0" dirty="0" err="1" smtClean="0"/>
            <a:t>tác</a:t>
          </a:r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r>
            <a:rPr lang="en-US" b="0" i="0" dirty="0" smtClean="0"/>
            <a:t>. </a:t>
          </a:r>
          <a:endParaRPr lang="en-US" dirty="0"/>
        </a:p>
      </dgm:t>
    </dgm:pt>
    <dgm:pt modelId="{1D9BDCFA-2E5F-4B8D-8DA7-578013A3279A}" type="parTrans" cxnId="{5381DB38-57B8-4494-B904-140757E883DF}">
      <dgm:prSet/>
      <dgm:spPr/>
      <dgm:t>
        <a:bodyPr/>
        <a:lstStyle/>
        <a:p>
          <a:endParaRPr lang="en-US"/>
        </a:p>
      </dgm:t>
    </dgm:pt>
    <dgm:pt modelId="{11E5F737-133E-42B6-80BC-636A92B91E9F}" type="sibTrans" cxnId="{5381DB38-57B8-4494-B904-140757E883DF}">
      <dgm:prSet/>
      <dgm:spPr/>
      <dgm:t>
        <a:bodyPr/>
        <a:lstStyle/>
        <a:p>
          <a:endParaRPr lang="en-US"/>
        </a:p>
      </dgm:t>
    </dgm:pt>
    <dgm:pt modelId="{062D88FE-90FC-437E-847B-F05C6CB0A7C7}">
      <dgm:prSet/>
      <dgm:spPr/>
      <dgm:t>
        <a:bodyPr/>
        <a:lstStyle/>
        <a:p>
          <a:pPr rtl="0"/>
          <a:r>
            <a:rPr lang="en-US" b="0" i="0" dirty="0" err="1" smtClean="0"/>
            <a:t>Giải</a:t>
          </a:r>
          <a:r>
            <a:rPr lang="en-US" b="0" i="0" dirty="0" smtClean="0"/>
            <a:t> </a:t>
          </a:r>
          <a:r>
            <a:rPr lang="en-US" b="0" i="0" dirty="0" err="1" smtClean="0"/>
            <a:t>thích</a:t>
          </a:r>
          <a:r>
            <a:rPr lang="en-US" b="0" i="0" dirty="0" smtClean="0"/>
            <a:t> </a:t>
          </a:r>
          <a:r>
            <a:rPr lang="en-US" b="0" i="0" dirty="0" err="1" smtClean="0"/>
            <a:t>cách</a:t>
          </a:r>
          <a:r>
            <a:rPr lang="en-US" b="0" i="0" dirty="0" smtClean="0"/>
            <a:t> </a:t>
          </a:r>
          <a:r>
            <a:rPr lang="en-US" b="0" i="0" dirty="0" err="1" smtClean="0"/>
            <a:t>thức</a:t>
          </a:r>
          <a:r>
            <a:rPr lang="en-US" b="0" i="0" dirty="0" smtClean="0"/>
            <a:t> </a:t>
          </a:r>
          <a:r>
            <a:rPr lang="en-US" b="0" i="0" dirty="0" err="1" smtClean="0"/>
            <a:t>truyền</a:t>
          </a:r>
          <a:r>
            <a:rPr lang="en-US" b="0" i="0" dirty="0" smtClean="0"/>
            <a:t> </a:t>
          </a:r>
          <a:r>
            <a:rPr lang="en-US" b="0" i="0" dirty="0" err="1" smtClean="0"/>
            <a:t>mảng</a:t>
          </a:r>
          <a:r>
            <a:rPr lang="en-US" b="0" i="0" dirty="0" smtClean="0"/>
            <a:t> </a:t>
          </a:r>
          <a:r>
            <a:rPr lang="en-US" b="0" i="0" dirty="0" err="1" smtClean="0"/>
            <a:t>vào</a:t>
          </a:r>
          <a:r>
            <a:rPr lang="en-US" b="0" i="0" dirty="0" smtClean="0"/>
            <a:t> </a:t>
          </a:r>
          <a:r>
            <a:rPr lang="en-US" b="0" i="0" dirty="0" err="1" smtClean="0"/>
            <a:t>hàm</a:t>
          </a:r>
          <a:r>
            <a:rPr lang="en-US" b="0" i="0" dirty="0" smtClean="0"/>
            <a:t>. </a:t>
          </a:r>
          <a:endParaRPr lang="en-US" dirty="0"/>
        </a:p>
      </dgm:t>
    </dgm:pt>
    <dgm:pt modelId="{13681CF0-CA9E-415C-9C38-AFC21468F41A}" type="parTrans" cxnId="{ECB1229F-D964-47E6-9429-74EEAF8E2966}">
      <dgm:prSet/>
      <dgm:spPr/>
      <dgm:t>
        <a:bodyPr/>
        <a:lstStyle/>
        <a:p>
          <a:endParaRPr lang="en-US"/>
        </a:p>
      </dgm:t>
    </dgm:pt>
    <dgm:pt modelId="{2C9D2AC9-E1FC-4972-89C5-739DFA931B44}" type="sibTrans" cxnId="{ECB1229F-D964-47E6-9429-74EEAF8E2966}">
      <dgm:prSet/>
      <dgm:spPr/>
      <dgm:t>
        <a:bodyPr/>
        <a:lstStyle/>
        <a:p>
          <a:endParaRPr lang="en-US"/>
        </a:p>
      </dgm:t>
    </dgm:pt>
    <dgm:pt modelId="{20FAE15F-8A40-4AAB-9AB8-2CA82B8DAD85}">
      <dgm:prSet/>
      <dgm:spPr/>
      <dgm:t>
        <a:bodyPr/>
        <a:lstStyle/>
        <a:p>
          <a:pPr rtl="0"/>
          <a:r>
            <a:rPr lang="vi-VN" b="0" i="0" dirty="0" smtClean="0"/>
            <a:t>Mô tả cách thức sử dụng chuỗi như các đối số của hàm.</a:t>
          </a:r>
          <a:endParaRPr lang="en-US" dirty="0"/>
        </a:p>
      </dgm:t>
    </dgm:pt>
    <dgm:pt modelId="{4625A234-EDD7-425D-9EC2-323B52758E32}" type="parTrans" cxnId="{7A839F36-C5D5-411A-AEE0-375151F3F1A3}">
      <dgm:prSet/>
      <dgm:spPr/>
      <dgm:t>
        <a:bodyPr/>
        <a:lstStyle/>
        <a:p>
          <a:endParaRPr lang="en-US"/>
        </a:p>
      </dgm:t>
    </dgm:pt>
    <dgm:pt modelId="{EC8C13E7-4F2A-420D-8E10-12B50E87C2AB}" type="sibTrans" cxnId="{7A839F36-C5D5-411A-AEE0-375151F3F1A3}">
      <dgm:prSet/>
      <dgm:spPr/>
      <dgm:t>
        <a:bodyPr/>
        <a:lstStyle/>
        <a:p>
          <a:endParaRPr lang="en-US"/>
        </a:p>
      </dgm:t>
    </dgm:pt>
    <dgm:pt modelId="{B3794089-A1D3-4439-B99D-ACFC7E0F88AF}" type="pres">
      <dgm:prSet presAssocID="{3108181E-D6AA-4250-A225-4BBC38451C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227F8B-7809-4540-AB63-E3D7CEE7344B}" type="pres">
      <dgm:prSet presAssocID="{D01772B2-1AF9-416C-B51A-A18916D5FCB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4F3D7-39FB-41FD-8112-91E5E6BE5CDE}" type="pres">
      <dgm:prSet presAssocID="{9B89BF8F-0E40-4EA7-BE6A-69ECC2E41E35}" presName="spacer" presStyleCnt="0"/>
      <dgm:spPr/>
    </dgm:pt>
    <dgm:pt modelId="{FABCCB71-5CB9-40ED-A37E-29D5EAF5D46A}" type="pres">
      <dgm:prSet presAssocID="{33A6E801-67FC-4B5F-B7DB-4B04FD1DE50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347CF-8D13-4B57-B85B-BBD6292E2D78}" type="pres">
      <dgm:prSet presAssocID="{EDC9C683-DFD6-4CCF-8112-2F1907CCA7AC}" presName="spacer" presStyleCnt="0"/>
      <dgm:spPr/>
    </dgm:pt>
    <dgm:pt modelId="{90757A53-0412-4D13-915B-80C82F546C7B}" type="pres">
      <dgm:prSet presAssocID="{0D607275-9957-4DD6-9049-0DA9D52D6F9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8EA6A-44A1-48E5-9837-4855E4AE71D0}" type="pres">
      <dgm:prSet presAssocID="{CC1E1BE2-5F83-4458-B79F-41B1BE762102}" presName="spacer" presStyleCnt="0"/>
      <dgm:spPr/>
    </dgm:pt>
    <dgm:pt modelId="{ABB3F298-966E-456E-AB7D-E8FB686CAEEF}" type="pres">
      <dgm:prSet presAssocID="{AFEC8819-9C28-4873-A9B8-05B493F0DC9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3BB5F-AD31-4AC2-B5E4-088055B9A244}" type="pres">
      <dgm:prSet presAssocID="{11E5F737-133E-42B6-80BC-636A92B91E9F}" presName="spacer" presStyleCnt="0"/>
      <dgm:spPr/>
    </dgm:pt>
    <dgm:pt modelId="{DCD50795-D863-4158-A80E-093761360C08}" type="pres">
      <dgm:prSet presAssocID="{062D88FE-90FC-437E-847B-F05C6CB0A7C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DA360-D155-40CC-BF4C-72FF7EB4FD23}" type="pres">
      <dgm:prSet presAssocID="{2C9D2AC9-E1FC-4972-89C5-739DFA931B44}" presName="spacer" presStyleCnt="0"/>
      <dgm:spPr/>
    </dgm:pt>
    <dgm:pt modelId="{3015E02F-4AE6-415C-9E46-7E65209D0AC6}" type="pres">
      <dgm:prSet presAssocID="{20FAE15F-8A40-4AAB-9AB8-2CA82B8DAD8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3316FB-A342-4504-89D3-DA9A92690B66}" srcId="{3108181E-D6AA-4250-A225-4BBC38451CA6}" destId="{0D607275-9957-4DD6-9049-0DA9D52D6F94}" srcOrd="2" destOrd="0" parTransId="{369B7416-29A1-45E3-B30B-B2E82AA9B8EF}" sibTransId="{CC1E1BE2-5F83-4458-B79F-41B1BE762102}"/>
    <dgm:cxn modelId="{704384CE-4229-4AA7-ACC9-B37EF09D651E}" type="presOf" srcId="{20FAE15F-8A40-4AAB-9AB8-2CA82B8DAD85}" destId="{3015E02F-4AE6-415C-9E46-7E65209D0AC6}" srcOrd="0" destOrd="0" presId="urn:microsoft.com/office/officeart/2005/8/layout/vList2"/>
    <dgm:cxn modelId="{93852703-1B35-4B02-9365-84BE9FACFDB4}" type="presOf" srcId="{0D607275-9957-4DD6-9049-0DA9D52D6F94}" destId="{90757A53-0412-4D13-915B-80C82F546C7B}" srcOrd="0" destOrd="0" presId="urn:microsoft.com/office/officeart/2005/8/layout/vList2"/>
    <dgm:cxn modelId="{92017981-A1FB-4DE5-8DD3-F15633AA2783}" type="presOf" srcId="{AFEC8819-9C28-4873-A9B8-05B493F0DC95}" destId="{ABB3F298-966E-456E-AB7D-E8FB686CAEEF}" srcOrd="0" destOrd="0" presId="urn:microsoft.com/office/officeart/2005/8/layout/vList2"/>
    <dgm:cxn modelId="{165D3CC4-03F6-4A53-A969-92858B6D4D49}" type="presOf" srcId="{33A6E801-67FC-4B5F-B7DB-4B04FD1DE50E}" destId="{FABCCB71-5CB9-40ED-A37E-29D5EAF5D46A}" srcOrd="0" destOrd="0" presId="urn:microsoft.com/office/officeart/2005/8/layout/vList2"/>
    <dgm:cxn modelId="{7A839F36-C5D5-411A-AEE0-375151F3F1A3}" srcId="{3108181E-D6AA-4250-A225-4BBC38451CA6}" destId="{20FAE15F-8A40-4AAB-9AB8-2CA82B8DAD85}" srcOrd="5" destOrd="0" parTransId="{4625A234-EDD7-425D-9EC2-323B52758E32}" sibTransId="{EC8C13E7-4F2A-420D-8E10-12B50E87C2AB}"/>
    <dgm:cxn modelId="{255E67BC-42A3-4ACC-A066-0F09C32B1EA5}" type="presOf" srcId="{D01772B2-1AF9-416C-B51A-A18916D5FCBD}" destId="{4D227F8B-7809-4540-AB63-E3D7CEE7344B}" srcOrd="0" destOrd="0" presId="urn:microsoft.com/office/officeart/2005/8/layout/vList2"/>
    <dgm:cxn modelId="{5381DB38-57B8-4494-B904-140757E883DF}" srcId="{3108181E-D6AA-4250-A225-4BBC38451CA6}" destId="{AFEC8819-9C28-4873-A9B8-05B493F0DC95}" srcOrd="3" destOrd="0" parTransId="{1D9BDCFA-2E5F-4B8D-8DA7-578013A3279A}" sibTransId="{11E5F737-133E-42B6-80BC-636A92B91E9F}"/>
    <dgm:cxn modelId="{ECB1229F-D964-47E6-9429-74EEAF8E2966}" srcId="{3108181E-D6AA-4250-A225-4BBC38451CA6}" destId="{062D88FE-90FC-437E-847B-F05C6CB0A7C7}" srcOrd="4" destOrd="0" parTransId="{13681CF0-CA9E-415C-9C38-AFC21468F41A}" sibTransId="{2C9D2AC9-E1FC-4972-89C5-739DFA931B44}"/>
    <dgm:cxn modelId="{A9D80562-9A1D-41A5-AA74-759F8CA3F73D}" type="presOf" srcId="{3108181E-D6AA-4250-A225-4BBC38451CA6}" destId="{B3794089-A1D3-4439-B99D-ACFC7E0F88AF}" srcOrd="0" destOrd="0" presId="urn:microsoft.com/office/officeart/2005/8/layout/vList2"/>
    <dgm:cxn modelId="{B58606BC-37CF-4755-AEB3-FCE44394CC58}" srcId="{3108181E-D6AA-4250-A225-4BBC38451CA6}" destId="{33A6E801-67FC-4B5F-B7DB-4B04FD1DE50E}" srcOrd="1" destOrd="0" parTransId="{84A9D4B1-473F-4257-A0D7-0133525F3199}" sibTransId="{EDC9C683-DFD6-4CCF-8112-2F1907CCA7AC}"/>
    <dgm:cxn modelId="{E7C29B84-A5AD-46EB-81C4-2E91460BC09D}" srcId="{3108181E-D6AA-4250-A225-4BBC38451CA6}" destId="{D01772B2-1AF9-416C-B51A-A18916D5FCBD}" srcOrd="0" destOrd="0" parTransId="{9E40ADD9-FC91-4C9D-BF51-77FFA97266B2}" sibTransId="{9B89BF8F-0E40-4EA7-BE6A-69ECC2E41E35}"/>
    <dgm:cxn modelId="{220128AE-5E58-4672-8BE3-A3C22C1AECC6}" type="presOf" srcId="{062D88FE-90FC-437E-847B-F05C6CB0A7C7}" destId="{DCD50795-D863-4158-A80E-093761360C08}" srcOrd="0" destOrd="0" presId="urn:microsoft.com/office/officeart/2005/8/layout/vList2"/>
    <dgm:cxn modelId="{DBDE999C-D1A1-4C0A-8A59-05B4F1FBAAA1}" type="presParOf" srcId="{B3794089-A1D3-4439-B99D-ACFC7E0F88AF}" destId="{4D227F8B-7809-4540-AB63-E3D7CEE7344B}" srcOrd="0" destOrd="0" presId="urn:microsoft.com/office/officeart/2005/8/layout/vList2"/>
    <dgm:cxn modelId="{244AF064-DE70-4F70-8351-BB57F6C6A9ED}" type="presParOf" srcId="{B3794089-A1D3-4439-B99D-ACFC7E0F88AF}" destId="{FF54F3D7-39FB-41FD-8112-91E5E6BE5CDE}" srcOrd="1" destOrd="0" presId="urn:microsoft.com/office/officeart/2005/8/layout/vList2"/>
    <dgm:cxn modelId="{EB2A11C6-3A7E-4ACD-B4D6-B69ACD0D16D1}" type="presParOf" srcId="{B3794089-A1D3-4439-B99D-ACFC7E0F88AF}" destId="{FABCCB71-5CB9-40ED-A37E-29D5EAF5D46A}" srcOrd="2" destOrd="0" presId="urn:microsoft.com/office/officeart/2005/8/layout/vList2"/>
    <dgm:cxn modelId="{45E84253-7AE6-4C17-B97B-398BB021F214}" type="presParOf" srcId="{B3794089-A1D3-4439-B99D-ACFC7E0F88AF}" destId="{7A4347CF-8D13-4B57-B85B-BBD6292E2D78}" srcOrd="3" destOrd="0" presId="urn:microsoft.com/office/officeart/2005/8/layout/vList2"/>
    <dgm:cxn modelId="{51C9BA92-603F-43E5-8DE5-7A1B31C54243}" type="presParOf" srcId="{B3794089-A1D3-4439-B99D-ACFC7E0F88AF}" destId="{90757A53-0412-4D13-915B-80C82F546C7B}" srcOrd="4" destOrd="0" presId="urn:microsoft.com/office/officeart/2005/8/layout/vList2"/>
    <dgm:cxn modelId="{CD1AE640-7FDA-490B-9D53-5BA5BAD3F76E}" type="presParOf" srcId="{B3794089-A1D3-4439-B99D-ACFC7E0F88AF}" destId="{8438EA6A-44A1-48E5-9837-4855E4AE71D0}" srcOrd="5" destOrd="0" presId="urn:microsoft.com/office/officeart/2005/8/layout/vList2"/>
    <dgm:cxn modelId="{203A6967-60AA-400D-94C8-C4D9B570172D}" type="presParOf" srcId="{B3794089-A1D3-4439-B99D-ACFC7E0F88AF}" destId="{ABB3F298-966E-456E-AB7D-E8FB686CAEEF}" srcOrd="6" destOrd="0" presId="urn:microsoft.com/office/officeart/2005/8/layout/vList2"/>
    <dgm:cxn modelId="{8BEEB054-096D-4CC9-8B66-4A77A962ADC6}" type="presParOf" srcId="{B3794089-A1D3-4439-B99D-ACFC7E0F88AF}" destId="{1593BB5F-AD31-4AC2-B5E4-088055B9A244}" srcOrd="7" destOrd="0" presId="urn:microsoft.com/office/officeart/2005/8/layout/vList2"/>
    <dgm:cxn modelId="{D5AD6BED-C4DB-4221-9D70-7EED8009078D}" type="presParOf" srcId="{B3794089-A1D3-4439-B99D-ACFC7E0F88AF}" destId="{DCD50795-D863-4158-A80E-093761360C08}" srcOrd="8" destOrd="0" presId="urn:microsoft.com/office/officeart/2005/8/layout/vList2"/>
    <dgm:cxn modelId="{83D8F29D-CC47-4313-A886-43D5643388F6}" type="presParOf" srcId="{B3794089-A1D3-4439-B99D-ACFC7E0F88AF}" destId="{361DA360-D155-40CC-BF4C-72FF7EB4FD23}" srcOrd="9" destOrd="0" presId="urn:microsoft.com/office/officeart/2005/8/layout/vList2"/>
    <dgm:cxn modelId="{81813221-3E38-4C71-9A0C-4560A3BE4F14}" type="presParOf" srcId="{B3794089-A1D3-4439-B99D-ACFC7E0F88AF}" destId="{3015E02F-4AE6-415C-9E46-7E65209D0A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5C9530-6D6C-4C46-B003-3BD835AF5491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D8EC60-2747-4263-82D7-AE219A0B36AC}">
      <dgm:prSet/>
      <dgm:spPr/>
      <dgm:t>
        <a:bodyPr/>
        <a:lstStyle/>
        <a:p>
          <a:pPr algn="l" rtl="0"/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r>
            <a:rPr lang="en-US" b="0" i="0" dirty="0" smtClean="0"/>
            <a:t> </a:t>
          </a:r>
          <a:r>
            <a:rPr lang="en-US" b="0" i="0" dirty="0" err="1" smtClean="0"/>
            <a:t>là</a:t>
          </a:r>
          <a:r>
            <a:rPr lang="en-US" b="0" i="0" dirty="0" smtClean="0"/>
            <a:t> </a:t>
          </a:r>
          <a:r>
            <a:rPr lang="en-US" b="0" i="0" dirty="0" err="1" smtClean="0"/>
            <a:t>mảng</a:t>
          </a:r>
          <a:r>
            <a:rPr lang="en-US" b="0" i="0" dirty="0" smtClean="0"/>
            <a:t> </a:t>
          </a:r>
          <a:r>
            <a:rPr lang="en-US" b="0" i="0" dirty="0" err="1" smtClean="0"/>
            <a:t>ký</a:t>
          </a:r>
          <a:r>
            <a:rPr lang="en-US" b="0" i="0" dirty="0" smtClean="0"/>
            <a:t> </a:t>
          </a:r>
          <a:r>
            <a:rPr lang="en-US" b="0" i="0" dirty="0" err="1" smtClean="0"/>
            <a:t>tự</a:t>
          </a:r>
          <a:r>
            <a:rPr lang="en-US" b="0" i="0" dirty="0" smtClean="0"/>
            <a:t> </a:t>
          </a:r>
          <a:r>
            <a:rPr lang="en-US" b="0" i="0" dirty="0" err="1" smtClean="0"/>
            <a:t>kết</a:t>
          </a:r>
          <a:r>
            <a:rPr lang="en-US" b="0" i="0" dirty="0" smtClean="0"/>
            <a:t> </a:t>
          </a:r>
          <a:r>
            <a:rPr lang="en-US" b="0" i="0" dirty="0" err="1" smtClean="0"/>
            <a:t>thúc</a:t>
          </a:r>
          <a:r>
            <a:rPr lang="en-US" b="0" i="0" dirty="0" smtClean="0"/>
            <a:t> </a:t>
          </a:r>
          <a:r>
            <a:rPr lang="en-US" b="0" i="0" dirty="0" err="1" smtClean="0"/>
            <a:t>bởi</a:t>
          </a:r>
          <a:r>
            <a:rPr lang="en-US" b="0" i="0" dirty="0" smtClean="0"/>
            <a:t> </a:t>
          </a:r>
          <a:r>
            <a:rPr lang="en-US" b="0" i="0" dirty="0" err="1" smtClean="0"/>
            <a:t>ký</a:t>
          </a:r>
          <a:r>
            <a:rPr lang="en-US" b="0" i="0" dirty="0" smtClean="0"/>
            <a:t> </a:t>
          </a:r>
          <a:r>
            <a:rPr lang="en-US" b="0" i="0" dirty="0" err="1" smtClean="0"/>
            <a:t>tự</a:t>
          </a:r>
          <a:r>
            <a:rPr lang="en-US" b="0" i="0" dirty="0" smtClean="0"/>
            <a:t> </a:t>
          </a:r>
          <a:r>
            <a:rPr lang="en-US" b="1" i="0" dirty="0" smtClean="0"/>
            <a:t>null</a:t>
          </a:r>
          <a:r>
            <a:rPr lang="en-US" b="0" i="0" dirty="0" smtClean="0"/>
            <a:t> (‘\0’). </a:t>
          </a:r>
          <a:endParaRPr lang="en-US" dirty="0"/>
        </a:p>
      </dgm:t>
    </dgm:pt>
    <dgm:pt modelId="{DE7DFFB0-923F-4C73-B351-5038D7F5FEF0}" type="parTrans" cxnId="{3454EBAF-4AFE-4EC8-AB5D-DEDD9B16D8FC}">
      <dgm:prSet/>
      <dgm:spPr/>
      <dgm:t>
        <a:bodyPr/>
        <a:lstStyle/>
        <a:p>
          <a:endParaRPr lang="en-US"/>
        </a:p>
      </dgm:t>
    </dgm:pt>
    <dgm:pt modelId="{21F24980-7584-4699-8B48-8C168CD03A90}" type="sibTrans" cxnId="{3454EBAF-4AFE-4EC8-AB5D-DEDD9B16D8FC}">
      <dgm:prSet/>
      <dgm:spPr/>
      <dgm:t>
        <a:bodyPr/>
        <a:lstStyle/>
        <a:p>
          <a:endParaRPr lang="en-US"/>
        </a:p>
      </dgm:t>
    </dgm:pt>
    <dgm:pt modelId="{E74D2BCE-F33A-41E4-95F6-A025609F8ADB}">
      <dgm:prSet/>
      <dgm:spPr/>
      <dgm:t>
        <a:bodyPr/>
        <a:lstStyle/>
        <a:p>
          <a:pPr algn="l" rtl="0"/>
          <a:r>
            <a:rPr lang="en-US" b="0" i="0" dirty="0" smtClean="0"/>
            <a:t> </a:t>
          </a:r>
          <a:r>
            <a:rPr lang="en-US" b="0" i="0" dirty="0" err="1" smtClean="0"/>
            <a:t>Có</a:t>
          </a:r>
          <a:r>
            <a:rPr lang="en-US" b="0" i="0" dirty="0" smtClean="0"/>
            <a:t> </a:t>
          </a:r>
          <a:r>
            <a:rPr lang="en-US" b="0" i="0" dirty="0" err="1" smtClean="0"/>
            <a:t>thể</a:t>
          </a:r>
          <a:r>
            <a:rPr lang="en-US" b="0" i="0" dirty="0" smtClean="0"/>
            <a:t> </a:t>
          </a:r>
          <a:r>
            <a:rPr lang="en-US" b="0" i="0" dirty="0" err="1" smtClean="0"/>
            <a:t>gán</a:t>
          </a:r>
          <a:r>
            <a:rPr lang="en-US" b="0" i="0" dirty="0" smtClean="0"/>
            <a:t> </a:t>
          </a:r>
          <a:r>
            <a:rPr lang="en-US" b="0" i="0" dirty="0" err="1" smtClean="0"/>
            <a:t>các</a:t>
          </a:r>
          <a:r>
            <a:rPr lang="en-US" b="0" i="0" dirty="0" smtClean="0"/>
            <a:t> </a:t>
          </a:r>
          <a:r>
            <a:rPr lang="en-US" b="0" i="0" dirty="0" err="1" smtClean="0"/>
            <a:t>hằng</a:t>
          </a:r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r>
            <a:rPr lang="en-US" b="0" i="0" dirty="0" smtClean="0"/>
            <a:t> </a:t>
          </a:r>
          <a:r>
            <a:rPr lang="en-US" b="0" i="0" dirty="0" err="1" smtClean="0"/>
            <a:t>cho</a:t>
          </a:r>
          <a:r>
            <a:rPr lang="en-US" b="0" i="0" dirty="0" smtClean="0"/>
            <a:t> </a:t>
          </a:r>
          <a:r>
            <a:rPr lang="en-US" b="0" i="0" dirty="0" err="1" smtClean="0"/>
            <a:t>các</a:t>
          </a:r>
          <a:r>
            <a:rPr lang="en-US" b="0" i="0" dirty="0" smtClean="0"/>
            <a:t> </a:t>
          </a:r>
          <a:r>
            <a:rPr lang="en-US" b="0" i="0" dirty="0" err="1" smtClean="0"/>
            <a:t>biến</a:t>
          </a:r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r>
            <a:rPr lang="en-US" b="0" i="0" dirty="0" smtClean="0"/>
            <a:t>.</a:t>
          </a:r>
          <a:endParaRPr lang="en-US" dirty="0"/>
        </a:p>
      </dgm:t>
    </dgm:pt>
    <dgm:pt modelId="{73BC75BB-D720-4381-B7F3-EB279C62E84A}" type="parTrans" cxnId="{C79A8CE4-8AFE-46CA-B877-0E8157B5D354}">
      <dgm:prSet/>
      <dgm:spPr/>
      <dgm:t>
        <a:bodyPr/>
        <a:lstStyle/>
        <a:p>
          <a:endParaRPr lang="en-US"/>
        </a:p>
      </dgm:t>
    </dgm:pt>
    <dgm:pt modelId="{BE846057-399D-41E9-9520-8C291299386C}" type="sibTrans" cxnId="{C79A8CE4-8AFE-46CA-B877-0E8157B5D354}">
      <dgm:prSet/>
      <dgm:spPr/>
      <dgm:t>
        <a:bodyPr/>
        <a:lstStyle/>
        <a:p>
          <a:endParaRPr lang="en-US"/>
        </a:p>
      </dgm:t>
    </dgm:pt>
    <dgm:pt modelId="{397B58FC-99BC-48FC-936A-A2B9D0347149}">
      <dgm:prSet/>
      <dgm:spPr/>
      <dgm:t>
        <a:bodyPr/>
        <a:lstStyle/>
        <a:p>
          <a:pPr algn="l" rtl="0"/>
          <a:r>
            <a:rPr lang="en-US" b="0" i="0" dirty="0" smtClean="0"/>
            <a:t> </a:t>
          </a:r>
          <a:r>
            <a:rPr lang="en-US" b="0" i="0" dirty="0" err="1" smtClean="0"/>
            <a:t>Hằng</a:t>
          </a:r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r>
            <a:rPr lang="en-US" b="0" i="0" dirty="0" smtClean="0"/>
            <a:t> </a:t>
          </a:r>
          <a:r>
            <a:rPr lang="en-US" b="0" i="0" dirty="0" err="1" smtClean="0"/>
            <a:t>là</a:t>
          </a:r>
          <a:r>
            <a:rPr lang="en-US" b="0" i="0" dirty="0" smtClean="0"/>
            <a:t> </a:t>
          </a:r>
          <a:r>
            <a:rPr lang="en-US" b="0" i="0" dirty="0" err="1" smtClean="0"/>
            <a:t>một</a:t>
          </a:r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r>
            <a:rPr lang="en-US" b="0" i="0" dirty="0" smtClean="0"/>
            <a:t> </a:t>
          </a:r>
          <a:r>
            <a:rPr lang="en-US" b="0" i="0" dirty="0" err="1" smtClean="0"/>
            <a:t>các</a:t>
          </a:r>
          <a:r>
            <a:rPr lang="en-US" b="0" i="0" dirty="0" smtClean="0"/>
            <a:t> </a:t>
          </a:r>
          <a:r>
            <a:rPr lang="en-US" b="0" i="0" dirty="0" err="1" smtClean="0"/>
            <a:t>ký</a:t>
          </a:r>
          <a:r>
            <a:rPr lang="en-US" b="0" i="0" dirty="0" smtClean="0"/>
            <a:t> </a:t>
          </a:r>
          <a:r>
            <a:rPr lang="en-US" b="0" i="0" dirty="0" err="1" smtClean="0"/>
            <a:t>tự</a:t>
          </a:r>
          <a:r>
            <a:rPr lang="en-US" b="0" i="0" dirty="0" smtClean="0"/>
            <a:t> </a:t>
          </a:r>
          <a:r>
            <a:rPr lang="en-US" b="0" i="0" dirty="0" err="1" smtClean="0"/>
            <a:t>nằm</a:t>
          </a:r>
          <a:r>
            <a:rPr lang="en-US" b="0" i="0" dirty="0" smtClean="0"/>
            <a:t> </a:t>
          </a:r>
          <a:r>
            <a:rPr lang="en-US" b="0" i="0" dirty="0" err="1" smtClean="0"/>
            <a:t>trong</a:t>
          </a:r>
          <a:r>
            <a:rPr lang="en-US" b="0" i="0" dirty="0" smtClean="0"/>
            <a:t> </a:t>
          </a:r>
          <a:r>
            <a:rPr lang="en-US" b="0" i="0" dirty="0" err="1" smtClean="0"/>
            <a:t>dấu</a:t>
          </a:r>
          <a:r>
            <a:rPr lang="en-US" b="0" i="0" dirty="0" smtClean="0"/>
            <a:t> </a:t>
          </a:r>
          <a:r>
            <a:rPr lang="en-US" b="0" i="0" dirty="0" err="1" smtClean="0"/>
            <a:t>nháy</a:t>
          </a:r>
          <a:r>
            <a:rPr lang="en-US" b="0" i="0" dirty="0" smtClean="0"/>
            <a:t> </a:t>
          </a:r>
          <a:r>
            <a:rPr lang="en-US" b="0" i="0" dirty="0" err="1" smtClean="0"/>
            <a:t>kép</a:t>
          </a:r>
          <a:r>
            <a:rPr lang="en-US" b="0" i="0" dirty="0" smtClean="0"/>
            <a:t>.</a:t>
          </a:r>
          <a:endParaRPr lang="en-US" dirty="0"/>
        </a:p>
      </dgm:t>
    </dgm:pt>
    <dgm:pt modelId="{D745FAE4-6A4D-4391-82E8-EDAC71E768FA}" type="parTrans" cxnId="{D41431AB-A490-458D-A99E-14BF6E3643A5}">
      <dgm:prSet/>
      <dgm:spPr/>
      <dgm:t>
        <a:bodyPr/>
        <a:lstStyle/>
        <a:p>
          <a:endParaRPr lang="en-US"/>
        </a:p>
      </dgm:t>
    </dgm:pt>
    <dgm:pt modelId="{C9510ADE-1565-4B20-9DC8-A25ED0D8F285}" type="sibTrans" cxnId="{D41431AB-A490-458D-A99E-14BF6E3643A5}">
      <dgm:prSet/>
      <dgm:spPr/>
      <dgm:t>
        <a:bodyPr/>
        <a:lstStyle/>
        <a:p>
          <a:endParaRPr lang="en-US"/>
        </a:p>
      </dgm:t>
    </dgm:pt>
    <dgm:pt modelId="{8244145D-D97C-4C2A-8529-A60C77A611CF}">
      <dgm:prSet/>
      <dgm:spPr/>
      <dgm:t>
        <a:bodyPr/>
        <a:lstStyle/>
        <a:p>
          <a:pPr algn="l" rtl="0"/>
          <a:r>
            <a:rPr lang="en-US" b="0" i="0" dirty="0" smtClean="0"/>
            <a:t> </a:t>
          </a:r>
          <a:r>
            <a:rPr lang="vi-VN" b="0" i="0" dirty="0" smtClean="0"/>
            <a:t>Ký tự </a:t>
          </a:r>
          <a:r>
            <a:rPr lang="vi-VN" b="1" i="0" dirty="0" smtClean="0"/>
            <a:t>null</a:t>
          </a:r>
          <a:r>
            <a:rPr lang="vi-VN" b="0" i="0" dirty="0" smtClean="0"/>
            <a:t> ‘\0’ được tự động thêm vào biểu diễn bên trong của chuỗi. </a:t>
          </a:r>
          <a:endParaRPr lang="en-US" dirty="0"/>
        </a:p>
      </dgm:t>
    </dgm:pt>
    <dgm:pt modelId="{AAB21219-C6D1-429A-8890-8A9E6EB31568}" type="parTrans" cxnId="{4B3D9ECF-0EE2-4F1E-AA6D-CB7C6320FBB1}">
      <dgm:prSet/>
      <dgm:spPr/>
      <dgm:t>
        <a:bodyPr/>
        <a:lstStyle/>
        <a:p>
          <a:endParaRPr lang="en-US"/>
        </a:p>
      </dgm:t>
    </dgm:pt>
    <dgm:pt modelId="{6F3884B0-BDDF-4BBC-91CF-F7CF632709A3}" type="sibTrans" cxnId="{4B3D9ECF-0EE2-4F1E-AA6D-CB7C6320FBB1}">
      <dgm:prSet/>
      <dgm:spPr/>
      <dgm:t>
        <a:bodyPr/>
        <a:lstStyle/>
        <a:p>
          <a:endParaRPr lang="en-US"/>
        </a:p>
      </dgm:t>
    </dgm:pt>
    <dgm:pt modelId="{08F46052-4069-4838-96A1-5E1CE3378328}">
      <dgm:prSet/>
      <dgm:spPr/>
      <dgm:t>
        <a:bodyPr/>
        <a:lstStyle/>
        <a:p>
          <a:pPr algn="l" rtl="0"/>
          <a:r>
            <a:rPr lang="en-US" b="0" i="0" dirty="0" smtClean="0"/>
            <a:t> </a:t>
          </a:r>
          <a:r>
            <a:rPr lang="en-US" b="0" i="0" dirty="0" err="1" smtClean="0"/>
            <a:t>Khi</a:t>
          </a:r>
          <a:r>
            <a:rPr lang="en-US" b="0" i="0" dirty="0" smtClean="0"/>
            <a:t> </a:t>
          </a:r>
          <a:r>
            <a:rPr lang="en-US" b="0" i="0" dirty="0" err="1" smtClean="0"/>
            <a:t>khai</a:t>
          </a:r>
          <a:r>
            <a:rPr lang="en-US" b="0" i="0" dirty="0" smtClean="0"/>
            <a:t> </a:t>
          </a:r>
          <a:r>
            <a:rPr lang="en-US" b="0" i="0" dirty="0" err="1" smtClean="0"/>
            <a:t>báo</a:t>
          </a:r>
          <a:r>
            <a:rPr lang="en-US" b="0" i="0" dirty="0" smtClean="0"/>
            <a:t> </a:t>
          </a:r>
          <a:r>
            <a:rPr lang="en-US" b="0" i="0" dirty="0" err="1" smtClean="0"/>
            <a:t>một</a:t>
          </a:r>
          <a:r>
            <a:rPr lang="en-US" b="0" i="0" dirty="0" smtClean="0"/>
            <a:t> </a:t>
          </a:r>
          <a:r>
            <a:rPr lang="en-US" b="0" i="0" dirty="0" err="1" smtClean="0"/>
            <a:t>biến</a:t>
          </a:r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r>
            <a:rPr lang="en-US" b="0" i="0" dirty="0" smtClean="0"/>
            <a:t>, </a:t>
          </a:r>
          <a:r>
            <a:rPr lang="en-US" b="0" i="0" dirty="0" err="1" smtClean="0"/>
            <a:t>hãy</a:t>
          </a:r>
          <a:r>
            <a:rPr lang="en-US" b="0" i="0" dirty="0" smtClean="0"/>
            <a:t> </a:t>
          </a:r>
          <a:r>
            <a:rPr lang="en-US" b="0" i="0" dirty="0" err="1" smtClean="0"/>
            <a:t>dành</a:t>
          </a:r>
          <a:r>
            <a:rPr lang="en-US" b="0" i="0" dirty="0" smtClean="0"/>
            <a:t> </a:t>
          </a:r>
          <a:r>
            <a:rPr lang="en-US" b="0" i="0" dirty="0" err="1" smtClean="0"/>
            <a:t>thêm</a:t>
          </a:r>
          <a:r>
            <a:rPr lang="en-US" b="0" i="0" dirty="0" smtClean="0"/>
            <a:t> </a:t>
          </a:r>
          <a:r>
            <a:rPr lang="en-US" b="0" i="0" dirty="0" err="1" smtClean="0"/>
            <a:t>một</a:t>
          </a:r>
          <a:r>
            <a:rPr lang="en-US" b="0" i="0" dirty="0" smtClean="0"/>
            <a:t> </a:t>
          </a:r>
          <a:r>
            <a:rPr lang="en-US" b="0" i="0" dirty="0" err="1" smtClean="0"/>
            <a:t>phần</a:t>
          </a:r>
          <a:r>
            <a:rPr lang="en-US" b="0" i="0" dirty="0" smtClean="0"/>
            <a:t> </a:t>
          </a:r>
          <a:r>
            <a:rPr lang="en-US" b="0" i="0" dirty="0" err="1" smtClean="0"/>
            <a:t>tử</a:t>
          </a:r>
          <a:r>
            <a:rPr lang="en-US" b="0" i="0" dirty="0" smtClean="0"/>
            <a:t> </a:t>
          </a:r>
          <a:r>
            <a:rPr lang="en-US" b="0" i="0" dirty="0" err="1" smtClean="0"/>
            <a:t>trống</a:t>
          </a:r>
          <a:r>
            <a:rPr lang="en-US" b="0" i="0" dirty="0" smtClean="0"/>
            <a:t> </a:t>
          </a:r>
          <a:r>
            <a:rPr lang="en-US" b="0" i="0" dirty="0" err="1" smtClean="0"/>
            <a:t>cho</a:t>
          </a:r>
          <a:r>
            <a:rPr lang="en-US" b="0" i="0" dirty="0" smtClean="0"/>
            <a:t> </a:t>
          </a:r>
          <a:r>
            <a:rPr lang="en-US" b="0" i="0" dirty="0" err="1" smtClean="0"/>
            <a:t>ký</a:t>
          </a:r>
          <a:r>
            <a:rPr lang="en-US" b="0" i="0" dirty="0" smtClean="0"/>
            <a:t> </a:t>
          </a:r>
          <a:r>
            <a:rPr lang="en-US" b="0" i="0" dirty="0" err="1" smtClean="0"/>
            <a:t>tự</a:t>
          </a:r>
          <a:r>
            <a:rPr lang="en-US" b="0" i="0" dirty="0" smtClean="0"/>
            <a:t> </a:t>
          </a:r>
          <a:r>
            <a:rPr lang="en-US" b="0" i="0" dirty="0" err="1" smtClean="0"/>
            <a:t>kết</a:t>
          </a:r>
          <a:r>
            <a:rPr lang="en-US" b="0" i="0" dirty="0" smtClean="0"/>
            <a:t> </a:t>
          </a:r>
          <a:r>
            <a:rPr lang="en-US" b="0" i="0" dirty="0" err="1" smtClean="0"/>
            <a:t>thúc</a:t>
          </a:r>
          <a:r>
            <a:rPr lang="en-US" b="0" i="0" dirty="0" smtClean="0"/>
            <a:t>.</a:t>
          </a:r>
          <a:endParaRPr lang="en-US" dirty="0"/>
        </a:p>
      </dgm:t>
    </dgm:pt>
    <dgm:pt modelId="{CA100887-90ED-46ED-83C4-25947E56FC80}" type="parTrans" cxnId="{21C7860F-BB4A-4B69-89EE-A26AEE992A47}">
      <dgm:prSet/>
      <dgm:spPr/>
      <dgm:t>
        <a:bodyPr/>
        <a:lstStyle/>
        <a:p>
          <a:endParaRPr lang="en-US"/>
        </a:p>
      </dgm:t>
    </dgm:pt>
    <dgm:pt modelId="{852432A4-0B2A-4D7D-ADC7-766A89D98609}" type="sibTrans" cxnId="{21C7860F-BB4A-4B69-89EE-A26AEE992A47}">
      <dgm:prSet/>
      <dgm:spPr/>
      <dgm:t>
        <a:bodyPr/>
        <a:lstStyle/>
        <a:p>
          <a:endParaRPr lang="en-US"/>
        </a:p>
      </dgm:t>
    </dgm:pt>
    <dgm:pt modelId="{AC5C7FEE-B892-4B9A-8573-178415A67969}" type="pres">
      <dgm:prSet presAssocID="{925C9530-6D6C-4C46-B003-3BD835AF549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70289C-C304-43D9-935E-8B8691A49163}" type="pres">
      <dgm:prSet presAssocID="{AED8EC60-2747-4263-82D7-AE219A0B36AC}" presName="composite" presStyleCnt="0"/>
      <dgm:spPr/>
    </dgm:pt>
    <dgm:pt modelId="{4DA72F89-5E17-487E-92DE-63927F56B5A1}" type="pres">
      <dgm:prSet presAssocID="{AED8EC60-2747-4263-82D7-AE219A0B36AC}" presName="imgShp" presStyleLbl="fgImgPlace1" presStyleIdx="0" presStyleCnt="5" custLinFactX="-74868" custLinFactNeighborX="-100000" custLinFactNeighborY="-106"/>
      <dgm:spPr/>
    </dgm:pt>
    <dgm:pt modelId="{5A4E903B-2896-4BBC-8C6C-251AF394F5AA}" type="pres">
      <dgm:prSet presAssocID="{AED8EC60-2747-4263-82D7-AE219A0B36AC}" presName="txShp" presStyleLbl="node1" presStyleIdx="0" presStyleCnt="5" custScaleX="142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B6943-20BF-4A8D-8889-42D6D2E6AFD7}" type="pres">
      <dgm:prSet presAssocID="{21F24980-7584-4699-8B48-8C168CD03A90}" presName="spacing" presStyleCnt="0"/>
      <dgm:spPr/>
    </dgm:pt>
    <dgm:pt modelId="{CF0E8822-F308-4509-BBB9-708AF3FA2A80}" type="pres">
      <dgm:prSet presAssocID="{E74D2BCE-F33A-41E4-95F6-A025609F8ADB}" presName="composite" presStyleCnt="0"/>
      <dgm:spPr/>
    </dgm:pt>
    <dgm:pt modelId="{9678E0AD-A5FA-4488-A634-8E0B50645844}" type="pres">
      <dgm:prSet presAssocID="{E74D2BCE-F33A-41E4-95F6-A025609F8ADB}" presName="imgShp" presStyleLbl="fgImgPlace1" presStyleIdx="1" presStyleCnt="5" custLinFactX="-74868" custLinFactNeighborX="-100000" custLinFactNeighborY="0"/>
      <dgm:spPr/>
      <dgm:t>
        <a:bodyPr/>
        <a:lstStyle/>
        <a:p>
          <a:endParaRPr lang="en-US"/>
        </a:p>
      </dgm:t>
    </dgm:pt>
    <dgm:pt modelId="{8AEAD8FD-4F02-4875-9C52-1792BAB765EE}" type="pres">
      <dgm:prSet presAssocID="{E74D2BCE-F33A-41E4-95F6-A025609F8ADB}" presName="txShp" presStyleLbl="node1" presStyleIdx="1" presStyleCnt="5" custScaleX="142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D8A47-5F2C-4C68-80A4-D3ED960D674E}" type="pres">
      <dgm:prSet presAssocID="{BE846057-399D-41E9-9520-8C291299386C}" presName="spacing" presStyleCnt="0"/>
      <dgm:spPr/>
    </dgm:pt>
    <dgm:pt modelId="{3202E116-AE1A-4296-9536-4AAB105EF901}" type="pres">
      <dgm:prSet presAssocID="{397B58FC-99BC-48FC-936A-A2B9D0347149}" presName="composite" presStyleCnt="0"/>
      <dgm:spPr/>
    </dgm:pt>
    <dgm:pt modelId="{258FFE84-1FAC-47C0-803D-A8DA82A23B0A}" type="pres">
      <dgm:prSet presAssocID="{397B58FC-99BC-48FC-936A-A2B9D0347149}" presName="imgShp" presStyleLbl="fgImgPlace1" presStyleIdx="2" presStyleCnt="5" custLinFactX="-74868" custLinFactNeighborX="-100000" custLinFactNeighborY="0"/>
      <dgm:spPr/>
    </dgm:pt>
    <dgm:pt modelId="{47380532-3DD4-4CB7-B152-78525B4B24BA}" type="pres">
      <dgm:prSet presAssocID="{397B58FC-99BC-48FC-936A-A2B9D0347149}" presName="txShp" presStyleLbl="node1" presStyleIdx="2" presStyleCnt="5" custScaleX="142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82865-B178-4F0F-91F6-078DD435ED26}" type="pres">
      <dgm:prSet presAssocID="{C9510ADE-1565-4B20-9DC8-A25ED0D8F285}" presName="spacing" presStyleCnt="0"/>
      <dgm:spPr/>
    </dgm:pt>
    <dgm:pt modelId="{0F5D4606-9BC5-4AFF-820A-6646D381E6C4}" type="pres">
      <dgm:prSet presAssocID="{8244145D-D97C-4C2A-8529-A60C77A611CF}" presName="composite" presStyleCnt="0"/>
      <dgm:spPr/>
    </dgm:pt>
    <dgm:pt modelId="{28603414-FF0D-4C2A-9778-9737A95F85AA}" type="pres">
      <dgm:prSet presAssocID="{8244145D-D97C-4C2A-8529-A60C77A611CF}" presName="imgShp" presStyleLbl="fgImgPlace1" presStyleIdx="3" presStyleCnt="5" custLinFactX="-74868" custLinFactNeighborX="-100000" custLinFactNeighborY="0"/>
      <dgm:spPr/>
    </dgm:pt>
    <dgm:pt modelId="{71234371-4150-4F39-9AA4-D0F143028F3F}" type="pres">
      <dgm:prSet presAssocID="{8244145D-D97C-4C2A-8529-A60C77A611CF}" presName="txShp" presStyleLbl="node1" presStyleIdx="3" presStyleCnt="5" custScaleX="142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A2C22-E95C-440F-A1BE-C5437D3300EB}" type="pres">
      <dgm:prSet presAssocID="{6F3884B0-BDDF-4BBC-91CF-F7CF632709A3}" presName="spacing" presStyleCnt="0"/>
      <dgm:spPr/>
    </dgm:pt>
    <dgm:pt modelId="{EF1124EF-A639-46BF-A695-FA5B9B4B1C7F}" type="pres">
      <dgm:prSet presAssocID="{08F46052-4069-4838-96A1-5E1CE3378328}" presName="composite" presStyleCnt="0"/>
      <dgm:spPr/>
    </dgm:pt>
    <dgm:pt modelId="{980DB605-27C8-4353-A4BC-4F0314B8788B}" type="pres">
      <dgm:prSet presAssocID="{08F46052-4069-4838-96A1-5E1CE3378328}" presName="imgShp" presStyleLbl="fgImgPlace1" presStyleIdx="4" presStyleCnt="5" custLinFactX="-85582" custLinFactNeighborX="-100000" custLinFactNeighborY="-9078"/>
      <dgm:spPr/>
    </dgm:pt>
    <dgm:pt modelId="{405D21E1-0A31-4D4B-B358-0ACD2E392B31}" type="pres">
      <dgm:prSet presAssocID="{08F46052-4069-4838-96A1-5E1CE3378328}" presName="txShp" presStyleLbl="node1" presStyleIdx="4" presStyleCnt="5" custScaleX="142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9A8CE4-8AFE-46CA-B877-0E8157B5D354}" srcId="{925C9530-6D6C-4C46-B003-3BD835AF5491}" destId="{E74D2BCE-F33A-41E4-95F6-A025609F8ADB}" srcOrd="1" destOrd="0" parTransId="{73BC75BB-D720-4381-B7F3-EB279C62E84A}" sibTransId="{BE846057-399D-41E9-9520-8C291299386C}"/>
    <dgm:cxn modelId="{D41431AB-A490-458D-A99E-14BF6E3643A5}" srcId="{925C9530-6D6C-4C46-B003-3BD835AF5491}" destId="{397B58FC-99BC-48FC-936A-A2B9D0347149}" srcOrd="2" destOrd="0" parTransId="{D745FAE4-6A4D-4391-82E8-EDAC71E768FA}" sibTransId="{C9510ADE-1565-4B20-9DC8-A25ED0D8F285}"/>
    <dgm:cxn modelId="{4B3D9ECF-0EE2-4F1E-AA6D-CB7C6320FBB1}" srcId="{925C9530-6D6C-4C46-B003-3BD835AF5491}" destId="{8244145D-D97C-4C2A-8529-A60C77A611CF}" srcOrd="3" destOrd="0" parTransId="{AAB21219-C6D1-429A-8890-8A9E6EB31568}" sibTransId="{6F3884B0-BDDF-4BBC-91CF-F7CF632709A3}"/>
    <dgm:cxn modelId="{3454EBAF-4AFE-4EC8-AB5D-DEDD9B16D8FC}" srcId="{925C9530-6D6C-4C46-B003-3BD835AF5491}" destId="{AED8EC60-2747-4263-82D7-AE219A0B36AC}" srcOrd="0" destOrd="0" parTransId="{DE7DFFB0-923F-4C73-B351-5038D7F5FEF0}" sibTransId="{21F24980-7584-4699-8B48-8C168CD03A90}"/>
    <dgm:cxn modelId="{A7E7C98C-720B-4FB7-B5E4-2CF8D18291EB}" type="presOf" srcId="{08F46052-4069-4838-96A1-5E1CE3378328}" destId="{405D21E1-0A31-4D4B-B358-0ACD2E392B31}" srcOrd="0" destOrd="0" presId="urn:microsoft.com/office/officeart/2005/8/layout/vList3"/>
    <dgm:cxn modelId="{724160AE-0D94-4A34-B038-27893F5BD24E}" type="presOf" srcId="{AED8EC60-2747-4263-82D7-AE219A0B36AC}" destId="{5A4E903B-2896-4BBC-8C6C-251AF394F5AA}" srcOrd="0" destOrd="0" presId="urn:microsoft.com/office/officeart/2005/8/layout/vList3"/>
    <dgm:cxn modelId="{ED7F4802-CAE5-4C2C-B97F-5FCB392C8603}" type="presOf" srcId="{8244145D-D97C-4C2A-8529-A60C77A611CF}" destId="{71234371-4150-4F39-9AA4-D0F143028F3F}" srcOrd="0" destOrd="0" presId="urn:microsoft.com/office/officeart/2005/8/layout/vList3"/>
    <dgm:cxn modelId="{FF7DA120-3632-420B-8AF7-A06DA03B1CAA}" type="presOf" srcId="{925C9530-6D6C-4C46-B003-3BD835AF5491}" destId="{AC5C7FEE-B892-4B9A-8573-178415A67969}" srcOrd="0" destOrd="0" presId="urn:microsoft.com/office/officeart/2005/8/layout/vList3"/>
    <dgm:cxn modelId="{21C7860F-BB4A-4B69-89EE-A26AEE992A47}" srcId="{925C9530-6D6C-4C46-B003-3BD835AF5491}" destId="{08F46052-4069-4838-96A1-5E1CE3378328}" srcOrd="4" destOrd="0" parTransId="{CA100887-90ED-46ED-83C4-25947E56FC80}" sibTransId="{852432A4-0B2A-4D7D-ADC7-766A89D98609}"/>
    <dgm:cxn modelId="{E0C909B1-9459-4A1A-A4B3-92D479FCC4A7}" type="presOf" srcId="{E74D2BCE-F33A-41E4-95F6-A025609F8ADB}" destId="{8AEAD8FD-4F02-4875-9C52-1792BAB765EE}" srcOrd="0" destOrd="0" presId="urn:microsoft.com/office/officeart/2005/8/layout/vList3"/>
    <dgm:cxn modelId="{3E8B782A-29F0-482C-8ECD-0F04842AB280}" type="presOf" srcId="{397B58FC-99BC-48FC-936A-A2B9D0347149}" destId="{47380532-3DD4-4CB7-B152-78525B4B24BA}" srcOrd="0" destOrd="0" presId="urn:microsoft.com/office/officeart/2005/8/layout/vList3"/>
    <dgm:cxn modelId="{A9A2FB4F-2155-416F-82A4-67E508D78309}" type="presParOf" srcId="{AC5C7FEE-B892-4B9A-8573-178415A67969}" destId="{3870289C-C304-43D9-935E-8B8691A49163}" srcOrd="0" destOrd="0" presId="urn:microsoft.com/office/officeart/2005/8/layout/vList3"/>
    <dgm:cxn modelId="{3BD87601-6863-4925-BF8A-169E2D6B3AB6}" type="presParOf" srcId="{3870289C-C304-43D9-935E-8B8691A49163}" destId="{4DA72F89-5E17-487E-92DE-63927F56B5A1}" srcOrd="0" destOrd="0" presId="urn:microsoft.com/office/officeart/2005/8/layout/vList3"/>
    <dgm:cxn modelId="{0E9D613C-5DE4-4703-A1C9-B1807587C684}" type="presParOf" srcId="{3870289C-C304-43D9-935E-8B8691A49163}" destId="{5A4E903B-2896-4BBC-8C6C-251AF394F5AA}" srcOrd="1" destOrd="0" presId="urn:microsoft.com/office/officeart/2005/8/layout/vList3"/>
    <dgm:cxn modelId="{DCE96D35-014A-426F-9108-4C9AC88A80C6}" type="presParOf" srcId="{AC5C7FEE-B892-4B9A-8573-178415A67969}" destId="{664B6943-20BF-4A8D-8889-42D6D2E6AFD7}" srcOrd="1" destOrd="0" presId="urn:microsoft.com/office/officeart/2005/8/layout/vList3"/>
    <dgm:cxn modelId="{CCDFF5BC-1289-4EA3-BC15-E1D106F81B54}" type="presParOf" srcId="{AC5C7FEE-B892-4B9A-8573-178415A67969}" destId="{CF0E8822-F308-4509-BBB9-708AF3FA2A80}" srcOrd="2" destOrd="0" presId="urn:microsoft.com/office/officeart/2005/8/layout/vList3"/>
    <dgm:cxn modelId="{AE6A5203-35E9-41BA-B505-DA310DBDBBB2}" type="presParOf" srcId="{CF0E8822-F308-4509-BBB9-708AF3FA2A80}" destId="{9678E0AD-A5FA-4488-A634-8E0B50645844}" srcOrd="0" destOrd="0" presId="urn:microsoft.com/office/officeart/2005/8/layout/vList3"/>
    <dgm:cxn modelId="{68FA880E-DDEC-4759-9D72-6C3867FC7972}" type="presParOf" srcId="{CF0E8822-F308-4509-BBB9-708AF3FA2A80}" destId="{8AEAD8FD-4F02-4875-9C52-1792BAB765EE}" srcOrd="1" destOrd="0" presId="urn:microsoft.com/office/officeart/2005/8/layout/vList3"/>
    <dgm:cxn modelId="{C6548AAF-3DC5-47FC-AFBC-4858219043F6}" type="presParOf" srcId="{AC5C7FEE-B892-4B9A-8573-178415A67969}" destId="{C0AD8A47-5F2C-4C68-80A4-D3ED960D674E}" srcOrd="3" destOrd="0" presId="urn:microsoft.com/office/officeart/2005/8/layout/vList3"/>
    <dgm:cxn modelId="{078BD7B5-D6B1-46DA-8CA2-F8692112350C}" type="presParOf" srcId="{AC5C7FEE-B892-4B9A-8573-178415A67969}" destId="{3202E116-AE1A-4296-9536-4AAB105EF901}" srcOrd="4" destOrd="0" presId="urn:microsoft.com/office/officeart/2005/8/layout/vList3"/>
    <dgm:cxn modelId="{3D75E7DC-A28D-474D-BDE9-A833F93333E9}" type="presParOf" srcId="{3202E116-AE1A-4296-9536-4AAB105EF901}" destId="{258FFE84-1FAC-47C0-803D-A8DA82A23B0A}" srcOrd="0" destOrd="0" presId="urn:microsoft.com/office/officeart/2005/8/layout/vList3"/>
    <dgm:cxn modelId="{4AFFC9B1-4382-4561-84B9-E73B81D59482}" type="presParOf" srcId="{3202E116-AE1A-4296-9536-4AAB105EF901}" destId="{47380532-3DD4-4CB7-B152-78525B4B24BA}" srcOrd="1" destOrd="0" presId="urn:microsoft.com/office/officeart/2005/8/layout/vList3"/>
    <dgm:cxn modelId="{9BBE5871-EB4C-4B7B-A6DE-C6A5D23C06C8}" type="presParOf" srcId="{AC5C7FEE-B892-4B9A-8573-178415A67969}" destId="{1DE82865-B178-4F0F-91F6-078DD435ED26}" srcOrd="5" destOrd="0" presId="urn:microsoft.com/office/officeart/2005/8/layout/vList3"/>
    <dgm:cxn modelId="{6247A7F3-BAC4-4463-A424-56DC137A0B34}" type="presParOf" srcId="{AC5C7FEE-B892-4B9A-8573-178415A67969}" destId="{0F5D4606-9BC5-4AFF-820A-6646D381E6C4}" srcOrd="6" destOrd="0" presId="urn:microsoft.com/office/officeart/2005/8/layout/vList3"/>
    <dgm:cxn modelId="{43E46D16-EA22-40BB-B2CA-7C3EEB5E1EC5}" type="presParOf" srcId="{0F5D4606-9BC5-4AFF-820A-6646D381E6C4}" destId="{28603414-FF0D-4C2A-9778-9737A95F85AA}" srcOrd="0" destOrd="0" presId="urn:microsoft.com/office/officeart/2005/8/layout/vList3"/>
    <dgm:cxn modelId="{68AD8FD5-7689-4CB3-976A-932BE988556A}" type="presParOf" srcId="{0F5D4606-9BC5-4AFF-820A-6646D381E6C4}" destId="{71234371-4150-4F39-9AA4-D0F143028F3F}" srcOrd="1" destOrd="0" presId="urn:microsoft.com/office/officeart/2005/8/layout/vList3"/>
    <dgm:cxn modelId="{89CFC2D6-618C-4439-89A2-D659D834D07D}" type="presParOf" srcId="{AC5C7FEE-B892-4B9A-8573-178415A67969}" destId="{285A2C22-E95C-440F-A1BE-C5437D3300EB}" srcOrd="7" destOrd="0" presId="urn:microsoft.com/office/officeart/2005/8/layout/vList3"/>
    <dgm:cxn modelId="{72B327F8-F4B8-40BF-ABC4-388235A380BB}" type="presParOf" srcId="{AC5C7FEE-B892-4B9A-8573-178415A67969}" destId="{EF1124EF-A639-46BF-A695-FA5B9B4B1C7F}" srcOrd="8" destOrd="0" presId="urn:microsoft.com/office/officeart/2005/8/layout/vList3"/>
    <dgm:cxn modelId="{D1FE3883-F46E-4AC9-B1EC-BEA828363797}" type="presParOf" srcId="{EF1124EF-A639-46BF-A695-FA5B9B4B1C7F}" destId="{980DB605-27C8-4353-A4BC-4F0314B8788B}" srcOrd="0" destOrd="0" presId="urn:microsoft.com/office/officeart/2005/8/layout/vList3"/>
    <dgm:cxn modelId="{015562F4-095B-4A53-9BBB-ABDADAB54577}" type="presParOf" srcId="{EF1124EF-A639-46BF-A695-FA5B9B4B1C7F}" destId="{405D21E1-0A31-4D4B-B358-0ACD2E392B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59860B-D00A-4650-B9E2-760935CCF878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CBC9FCF-8829-4BED-A5A5-810A2FC1D010}">
      <dgm:prSet/>
      <dgm:spPr/>
      <dgm:t>
        <a:bodyPr/>
        <a:lstStyle/>
        <a:p>
          <a:pPr rtl="0"/>
          <a:r>
            <a:rPr lang="en-US" b="0" i="0" smtClean="0"/>
            <a:t>Khai báo một biến chuỗi tiêu biểu:</a:t>
          </a:r>
          <a:endParaRPr lang="en-US"/>
        </a:p>
      </dgm:t>
    </dgm:pt>
    <dgm:pt modelId="{201290AB-28CC-48FB-830E-277A56B949C6}" type="parTrans" cxnId="{9E40733B-95B9-4989-8F96-D4343691D3B4}">
      <dgm:prSet/>
      <dgm:spPr/>
      <dgm:t>
        <a:bodyPr/>
        <a:lstStyle/>
        <a:p>
          <a:endParaRPr lang="en-US"/>
        </a:p>
      </dgm:t>
    </dgm:pt>
    <dgm:pt modelId="{4F12DCC8-4D5A-4D6C-9682-DC1A30CA3C30}" type="sibTrans" cxnId="{9E40733B-95B9-4989-8F96-D4343691D3B4}">
      <dgm:prSet/>
      <dgm:spPr/>
      <dgm:t>
        <a:bodyPr/>
        <a:lstStyle/>
        <a:p>
          <a:endParaRPr lang="en-US"/>
        </a:p>
      </dgm:t>
    </dgm:pt>
    <dgm:pt modelId="{EC0A2683-10BF-4854-A844-F7BF943F50F0}">
      <dgm:prSet/>
      <dgm:spPr/>
      <dgm:t>
        <a:bodyPr/>
        <a:lstStyle/>
        <a:p>
          <a:pPr rtl="0"/>
          <a:r>
            <a:rPr lang="en-US" b="1" i="0" dirty="0" smtClean="0"/>
            <a:t>char </a:t>
          </a:r>
          <a:r>
            <a:rPr lang="en-US" b="1" i="0" dirty="0" err="1" smtClean="0"/>
            <a:t>str</a:t>
          </a:r>
          <a:r>
            <a:rPr lang="en-US" b="1" i="0" dirty="0" smtClean="0"/>
            <a:t>[10];</a:t>
          </a:r>
          <a:endParaRPr lang="en-US" dirty="0"/>
        </a:p>
      </dgm:t>
    </dgm:pt>
    <dgm:pt modelId="{2AE6FA38-9627-4AC2-AC34-5A8DF4F912DA}" type="parTrans" cxnId="{98E15719-CEBB-4450-BFA0-48042CE8217F}">
      <dgm:prSet/>
      <dgm:spPr/>
      <dgm:t>
        <a:bodyPr/>
        <a:lstStyle/>
        <a:p>
          <a:endParaRPr lang="en-US"/>
        </a:p>
      </dgm:t>
    </dgm:pt>
    <dgm:pt modelId="{6B250AB2-5C2C-4950-A350-AA30FA4BF92C}" type="sibTrans" cxnId="{98E15719-CEBB-4450-BFA0-48042CE8217F}">
      <dgm:prSet/>
      <dgm:spPr/>
      <dgm:t>
        <a:bodyPr/>
        <a:lstStyle/>
        <a:p>
          <a:endParaRPr lang="en-US"/>
        </a:p>
      </dgm:t>
    </dgm:pt>
    <dgm:pt modelId="{C6211390-4EA4-448D-9BE8-5F9FF45C223D}">
      <dgm:prSet/>
      <dgm:spPr/>
      <dgm:t>
        <a:bodyPr/>
        <a:lstStyle/>
        <a:p>
          <a:pPr rtl="0"/>
          <a:r>
            <a:rPr lang="vi-VN" b="1" i="0" dirty="0" smtClean="0"/>
            <a:t>str</a:t>
          </a:r>
          <a:r>
            <a:rPr lang="vi-VN" b="0" i="0" dirty="0" smtClean="0"/>
            <a:t> là một biến mảng ký tự có thể lưu giữ tối đa 10 ký tự bao gồm cả ký tự kết thúc.</a:t>
          </a:r>
          <a:endParaRPr lang="en-US" dirty="0"/>
        </a:p>
      </dgm:t>
    </dgm:pt>
    <dgm:pt modelId="{44DF73E3-9A87-4BD2-8F21-F525A473C53E}" type="parTrans" cxnId="{8688CE05-304D-4E85-8A6F-84483CDC4127}">
      <dgm:prSet/>
      <dgm:spPr/>
      <dgm:t>
        <a:bodyPr/>
        <a:lstStyle/>
        <a:p>
          <a:endParaRPr lang="en-US"/>
        </a:p>
      </dgm:t>
    </dgm:pt>
    <dgm:pt modelId="{1444DAA2-AAE5-4821-BE19-77C637A02A8A}" type="sibTrans" cxnId="{8688CE05-304D-4E85-8A6F-84483CDC4127}">
      <dgm:prSet/>
      <dgm:spPr/>
      <dgm:t>
        <a:bodyPr/>
        <a:lstStyle/>
        <a:p>
          <a:endParaRPr lang="en-US"/>
        </a:p>
      </dgm:t>
    </dgm:pt>
    <dgm:pt modelId="{15EE19B0-DE3E-4F0D-B714-97210735DCD9}" type="pres">
      <dgm:prSet presAssocID="{1259860B-D00A-4650-B9E2-760935CCF87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980AB7-A44B-43B5-A645-E2A40A09625A}" type="pres">
      <dgm:prSet presAssocID="{1259860B-D00A-4650-B9E2-760935CCF878}" presName="fgShape" presStyleLbl="fgShp" presStyleIdx="0" presStyleCnt="1"/>
      <dgm:spPr/>
    </dgm:pt>
    <dgm:pt modelId="{B0487B48-C35A-4DAD-BFF2-B3D28DCDBB5B}" type="pres">
      <dgm:prSet presAssocID="{1259860B-D00A-4650-B9E2-760935CCF878}" presName="linComp" presStyleCnt="0"/>
      <dgm:spPr/>
    </dgm:pt>
    <dgm:pt modelId="{FEEB7469-34D7-408F-A2DE-142E234A7249}" type="pres">
      <dgm:prSet presAssocID="{DCBC9FCF-8829-4BED-A5A5-810A2FC1D010}" presName="compNode" presStyleCnt="0"/>
      <dgm:spPr/>
    </dgm:pt>
    <dgm:pt modelId="{B53D1692-76BF-48A1-8A02-B3F32B608AC8}" type="pres">
      <dgm:prSet presAssocID="{DCBC9FCF-8829-4BED-A5A5-810A2FC1D010}" presName="bkgdShape" presStyleLbl="node1" presStyleIdx="0" presStyleCnt="2"/>
      <dgm:spPr/>
      <dgm:t>
        <a:bodyPr/>
        <a:lstStyle/>
        <a:p>
          <a:endParaRPr lang="en-US"/>
        </a:p>
      </dgm:t>
    </dgm:pt>
    <dgm:pt modelId="{0193DC6E-1D89-4EF9-A6F7-65D2BB803C1C}" type="pres">
      <dgm:prSet presAssocID="{DCBC9FCF-8829-4BED-A5A5-810A2FC1D010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D8FC6-A797-4C23-975E-564132A3074D}" type="pres">
      <dgm:prSet presAssocID="{DCBC9FCF-8829-4BED-A5A5-810A2FC1D010}" presName="invisiNode" presStyleLbl="node1" presStyleIdx="0" presStyleCnt="2"/>
      <dgm:spPr/>
    </dgm:pt>
    <dgm:pt modelId="{7A963F7D-A1AB-4650-9E29-178214BC3988}" type="pres">
      <dgm:prSet presAssocID="{DCBC9FCF-8829-4BED-A5A5-810A2FC1D010}" presName="imagNode" presStyleLbl="fgImgPlace1" presStyleIdx="0" presStyleCnt="2"/>
      <dgm:spPr/>
    </dgm:pt>
    <dgm:pt modelId="{4EA26562-C462-4074-A970-43798005A56C}" type="pres">
      <dgm:prSet presAssocID="{4F12DCC8-4D5A-4D6C-9682-DC1A30CA3C3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C8ECE0-4ED9-4826-9771-2A554AD3FFB1}" type="pres">
      <dgm:prSet presAssocID="{C6211390-4EA4-448D-9BE8-5F9FF45C223D}" presName="compNode" presStyleCnt="0"/>
      <dgm:spPr/>
    </dgm:pt>
    <dgm:pt modelId="{626334A2-03A8-4935-A368-45259140B4B5}" type="pres">
      <dgm:prSet presAssocID="{C6211390-4EA4-448D-9BE8-5F9FF45C223D}" presName="bkgdShape" presStyleLbl="node1" presStyleIdx="1" presStyleCnt="2"/>
      <dgm:spPr/>
      <dgm:t>
        <a:bodyPr/>
        <a:lstStyle/>
        <a:p>
          <a:endParaRPr lang="en-US"/>
        </a:p>
      </dgm:t>
    </dgm:pt>
    <dgm:pt modelId="{F37B9AEE-45E6-4D8C-A7B2-04F21DC16CB2}" type="pres">
      <dgm:prSet presAssocID="{C6211390-4EA4-448D-9BE8-5F9FF45C223D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267D1-D4D5-4571-8E7F-BAADB4B093EF}" type="pres">
      <dgm:prSet presAssocID="{C6211390-4EA4-448D-9BE8-5F9FF45C223D}" presName="invisiNode" presStyleLbl="node1" presStyleIdx="1" presStyleCnt="2"/>
      <dgm:spPr/>
    </dgm:pt>
    <dgm:pt modelId="{5339E957-7110-4976-A316-AB2E1ADAA42E}" type="pres">
      <dgm:prSet presAssocID="{C6211390-4EA4-448D-9BE8-5F9FF45C223D}" presName="imagNode" presStyleLbl="fgImgPlace1" presStyleIdx="1" presStyleCnt="2"/>
      <dgm:spPr/>
    </dgm:pt>
  </dgm:ptLst>
  <dgm:cxnLst>
    <dgm:cxn modelId="{EE761CF3-4FBA-45C7-9B93-0BA627CBA275}" type="presOf" srcId="{DCBC9FCF-8829-4BED-A5A5-810A2FC1D010}" destId="{0193DC6E-1D89-4EF9-A6F7-65D2BB803C1C}" srcOrd="1" destOrd="0" presId="urn:microsoft.com/office/officeart/2005/8/layout/hList7"/>
    <dgm:cxn modelId="{F210831F-31FE-4E74-AB69-83793BABCBFF}" type="presOf" srcId="{C6211390-4EA4-448D-9BE8-5F9FF45C223D}" destId="{626334A2-03A8-4935-A368-45259140B4B5}" srcOrd="0" destOrd="0" presId="urn:microsoft.com/office/officeart/2005/8/layout/hList7"/>
    <dgm:cxn modelId="{98E15719-CEBB-4450-BFA0-48042CE8217F}" srcId="{DCBC9FCF-8829-4BED-A5A5-810A2FC1D010}" destId="{EC0A2683-10BF-4854-A844-F7BF943F50F0}" srcOrd="0" destOrd="0" parTransId="{2AE6FA38-9627-4AC2-AC34-5A8DF4F912DA}" sibTransId="{6B250AB2-5C2C-4950-A350-AA30FA4BF92C}"/>
    <dgm:cxn modelId="{81E7503F-C40A-4A0F-8674-7DBA63DCFDCC}" type="presOf" srcId="{DCBC9FCF-8829-4BED-A5A5-810A2FC1D010}" destId="{B53D1692-76BF-48A1-8A02-B3F32B608AC8}" srcOrd="0" destOrd="0" presId="urn:microsoft.com/office/officeart/2005/8/layout/hList7"/>
    <dgm:cxn modelId="{8688CE05-304D-4E85-8A6F-84483CDC4127}" srcId="{1259860B-D00A-4650-B9E2-760935CCF878}" destId="{C6211390-4EA4-448D-9BE8-5F9FF45C223D}" srcOrd="1" destOrd="0" parTransId="{44DF73E3-9A87-4BD2-8F21-F525A473C53E}" sibTransId="{1444DAA2-AAE5-4821-BE19-77C637A02A8A}"/>
    <dgm:cxn modelId="{3BEF5FC8-CECE-47DD-BFA7-478C5CAA884C}" type="presOf" srcId="{EC0A2683-10BF-4854-A844-F7BF943F50F0}" destId="{0193DC6E-1D89-4EF9-A6F7-65D2BB803C1C}" srcOrd="1" destOrd="1" presId="urn:microsoft.com/office/officeart/2005/8/layout/hList7"/>
    <dgm:cxn modelId="{9E40733B-95B9-4989-8F96-D4343691D3B4}" srcId="{1259860B-D00A-4650-B9E2-760935CCF878}" destId="{DCBC9FCF-8829-4BED-A5A5-810A2FC1D010}" srcOrd="0" destOrd="0" parTransId="{201290AB-28CC-48FB-830E-277A56B949C6}" sibTransId="{4F12DCC8-4D5A-4D6C-9682-DC1A30CA3C30}"/>
    <dgm:cxn modelId="{C11FDACE-6335-4FD2-BA05-C550E820359B}" type="presOf" srcId="{C6211390-4EA4-448D-9BE8-5F9FF45C223D}" destId="{F37B9AEE-45E6-4D8C-A7B2-04F21DC16CB2}" srcOrd="1" destOrd="0" presId="urn:microsoft.com/office/officeart/2005/8/layout/hList7"/>
    <dgm:cxn modelId="{07526508-8306-4EBA-A3B0-EA424A8C31BB}" type="presOf" srcId="{1259860B-D00A-4650-B9E2-760935CCF878}" destId="{15EE19B0-DE3E-4F0D-B714-97210735DCD9}" srcOrd="0" destOrd="0" presId="urn:microsoft.com/office/officeart/2005/8/layout/hList7"/>
    <dgm:cxn modelId="{4938DF19-EBD9-43DA-BFD3-E51CBF9CB923}" type="presOf" srcId="{4F12DCC8-4D5A-4D6C-9682-DC1A30CA3C30}" destId="{4EA26562-C462-4074-A970-43798005A56C}" srcOrd="0" destOrd="0" presId="urn:microsoft.com/office/officeart/2005/8/layout/hList7"/>
    <dgm:cxn modelId="{9600065D-D1FF-4A05-82CE-2A5D1E9E4369}" type="presOf" srcId="{EC0A2683-10BF-4854-A844-F7BF943F50F0}" destId="{B53D1692-76BF-48A1-8A02-B3F32B608AC8}" srcOrd="0" destOrd="1" presId="urn:microsoft.com/office/officeart/2005/8/layout/hList7"/>
    <dgm:cxn modelId="{6A36DA00-82FD-4297-9AFB-A0B05CCDA6CE}" type="presParOf" srcId="{15EE19B0-DE3E-4F0D-B714-97210735DCD9}" destId="{80980AB7-A44B-43B5-A645-E2A40A09625A}" srcOrd="0" destOrd="0" presId="urn:microsoft.com/office/officeart/2005/8/layout/hList7"/>
    <dgm:cxn modelId="{D314A301-A57A-464B-B214-8EA44D7D3DF2}" type="presParOf" srcId="{15EE19B0-DE3E-4F0D-B714-97210735DCD9}" destId="{B0487B48-C35A-4DAD-BFF2-B3D28DCDBB5B}" srcOrd="1" destOrd="0" presId="urn:microsoft.com/office/officeart/2005/8/layout/hList7"/>
    <dgm:cxn modelId="{BB6F0340-AE78-4715-8534-D6C23AAE894E}" type="presParOf" srcId="{B0487B48-C35A-4DAD-BFF2-B3D28DCDBB5B}" destId="{FEEB7469-34D7-408F-A2DE-142E234A7249}" srcOrd="0" destOrd="0" presId="urn:microsoft.com/office/officeart/2005/8/layout/hList7"/>
    <dgm:cxn modelId="{57EDCCDC-DA95-4AAF-8731-4B61FD5E1962}" type="presParOf" srcId="{FEEB7469-34D7-408F-A2DE-142E234A7249}" destId="{B53D1692-76BF-48A1-8A02-B3F32B608AC8}" srcOrd="0" destOrd="0" presId="urn:microsoft.com/office/officeart/2005/8/layout/hList7"/>
    <dgm:cxn modelId="{DF27EAF3-DCC1-4D6B-B6D6-71F00DBFFE0C}" type="presParOf" srcId="{FEEB7469-34D7-408F-A2DE-142E234A7249}" destId="{0193DC6E-1D89-4EF9-A6F7-65D2BB803C1C}" srcOrd="1" destOrd="0" presId="urn:microsoft.com/office/officeart/2005/8/layout/hList7"/>
    <dgm:cxn modelId="{59F4B524-BA16-4E1E-90B0-C7B9C25168BB}" type="presParOf" srcId="{FEEB7469-34D7-408F-A2DE-142E234A7249}" destId="{822D8FC6-A797-4C23-975E-564132A3074D}" srcOrd="2" destOrd="0" presId="urn:microsoft.com/office/officeart/2005/8/layout/hList7"/>
    <dgm:cxn modelId="{832CFAF2-75F5-45CA-A569-5281EBE8E7DE}" type="presParOf" srcId="{FEEB7469-34D7-408F-A2DE-142E234A7249}" destId="{7A963F7D-A1AB-4650-9E29-178214BC3988}" srcOrd="3" destOrd="0" presId="urn:microsoft.com/office/officeart/2005/8/layout/hList7"/>
    <dgm:cxn modelId="{6C546B0C-9816-4AE2-B3C6-F605437A5468}" type="presParOf" srcId="{B0487B48-C35A-4DAD-BFF2-B3D28DCDBB5B}" destId="{4EA26562-C462-4074-A970-43798005A56C}" srcOrd="1" destOrd="0" presId="urn:microsoft.com/office/officeart/2005/8/layout/hList7"/>
    <dgm:cxn modelId="{A11AC8C2-9AFF-4185-9270-AFBAE2987C10}" type="presParOf" srcId="{B0487B48-C35A-4DAD-BFF2-B3D28DCDBB5B}" destId="{98C8ECE0-4ED9-4826-9771-2A554AD3FFB1}" srcOrd="2" destOrd="0" presId="urn:microsoft.com/office/officeart/2005/8/layout/hList7"/>
    <dgm:cxn modelId="{826B3E1B-6602-4051-AD86-D44F8A40613C}" type="presParOf" srcId="{98C8ECE0-4ED9-4826-9771-2A554AD3FFB1}" destId="{626334A2-03A8-4935-A368-45259140B4B5}" srcOrd="0" destOrd="0" presId="urn:microsoft.com/office/officeart/2005/8/layout/hList7"/>
    <dgm:cxn modelId="{9163DB32-8369-4230-8417-703712A8CC1B}" type="presParOf" srcId="{98C8ECE0-4ED9-4826-9771-2A554AD3FFB1}" destId="{F37B9AEE-45E6-4D8C-A7B2-04F21DC16CB2}" srcOrd="1" destOrd="0" presId="urn:microsoft.com/office/officeart/2005/8/layout/hList7"/>
    <dgm:cxn modelId="{883D75F7-258D-4DB9-BF2E-B176C14AD8E0}" type="presParOf" srcId="{98C8ECE0-4ED9-4826-9771-2A554AD3FFB1}" destId="{BDA267D1-D4D5-4571-8E7F-BAADB4B093EF}" srcOrd="2" destOrd="0" presId="urn:microsoft.com/office/officeart/2005/8/layout/hList7"/>
    <dgm:cxn modelId="{FCD88352-169F-43AD-B01D-67361E8D12E9}" type="presParOf" srcId="{98C8ECE0-4ED9-4826-9771-2A554AD3FFB1}" destId="{5339E957-7110-4976-A316-AB2E1ADAA42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409D69-CA52-4F2D-A53D-CB112339884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8AFE01-2A15-4B03-9005-1E4DC407E178}">
      <dgm:prSet custT="1"/>
      <dgm:spPr/>
      <dgm:t>
        <a:bodyPr/>
        <a:lstStyle/>
        <a:p>
          <a:pPr algn="l" rtl="0">
            <a:lnSpc>
              <a:spcPct val="150000"/>
            </a:lnSpc>
          </a:pPr>
          <a:r>
            <a:rPr lang="vi-VN" sz="3200" b="0" i="0" dirty="0" smtClean="0"/>
            <a:t>Các hàm xử lý chuỗi nằm trong tập tin string.h. Một số thao tác được thực hiện bởi các hàm này là: </a:t>
          </a:r>
          <a:endParaRPr lang="en-US" sz="3200" dirty="0"/>
        </a:p>
      </dgm:t>
    </dgm:pt>
    <dgm:pt modelId="{4EBB8ACE-64A0-4292-AC45-5B9E4C450E34}" type="parTrans" cxnId="{291CA772-A4DE-4334-B56A-4B184DC37CED}">
      <dgm:prSet/>
      <dgm:spPr/>
      <dgm:t>
        <a:bodyPr/>
        <a:lstStyle/>
        <a:p>
          <a:endParaRPr lang="en-US"/>
        </a:p>
      </dgm:t>
    </dgm:pt>
    <dgm:pt modelId="{AE3EE481-9255-4F2B-BA9E-04DB68C07566}" type="sibTrans" cxnId="{291CA772-A4DE-4334-B56A-4B184DC37CED}">
      <dgm:prSet/>
      <dgm:spPr/>
      <dgm:t>
        <a:bodyPr/>
        <a:lstStyle/>
        <a:p>
          <a:endParaRPr lang="en-US"/>
        </a:p>
      </dgm:t>
    </dgm:pt>
    <dgm:pt modelId="{69643601-C8FF-47A2-BA3E-B50488CBFDA7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b="0" i="0" smtClean="0"/>
            <a:t>Ghép chuỗi</a:t>
          </a:r>
          <a:endParaRPr lang="en-US"/>
        </a:p>
      </dgm:t>
    </dgm:pt>
    <dgm:pt modelId="{7ACFDE3E-754D-4E03-B9E9-F8E99977326A}" type="parTrans" cxnId="{21A73D29-6658-48E0-8CAD-709E30644753}">
      <dgm:prSet/>
      <dgm:spPr/>
      <dgm:t>
        <a:bodyPr/>
        <a:lstStyle/>
        <a:p>
          <a:endParaRPr lang="en-US"/>
        </a:p>
      </dgm:t>
    </dgm:pt>
    <dgm:pt modelId="{A7F5940B-163F-4195-953C-ED0C5A56ABEF}" type="sibTrans" cxnId="{21A73D29-6658-48E0-8CAD-709E30644753}">
      <dgm:prSet/>
      <dgm:spPr/>
      <dgm:t>
        <a:bodyPr/>
        <a:lstStyle/>
        <a:p>
          <a:endParaRPr lang="en-US"/>
        </a:p>
      </dgm:t>
    </dgm:pt>
    <dgm:pt modelId="{BC8C713F-ED73-4F49-A58D-5F41459F3A69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b="0" i="0" dirty="0" smtClean="0"/>
            <a:t>So </a:t>
          </a:r>
          <a:r>
            <a:rPr lang="en-US" b="0" i="0" dirty="0" err="1" smtClean="0"/>
            <a:t>sánh</a:t>
          </a:r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endParaRPr lang="en-US" dirty="0"/>
        </a:p>
      </dgm:t>
    </dgm:pt>
    <dgm:pt modelId="{D634C9DD-EC9A-4EDE-8970-7B40B2274D9C}" type="parTrans" cxnId="{BCEF407A-3848-463D-BB78-9A64998F26F4}">
      <dgm:prSet/>
      <dgm:spPr/>
      <dgm:t>
        <a:bodyPr/>
        <a:lstStyle/>
        <a:p>
          <a:endParaRPr lang="en-US"/>
        </a:p>
      </dgm:t>
    </dgm:pt>
    <dgm:pt modelId="{1441B99C-DE66-4340-89CB-C318DF0803CD}" type="sibTrans" cxnId="{BCEF407A-3848-463D-BB78-9A64998F26F4}">
      <dgm:prSet/>
      <dgm:spPr/>
      <dgm:t>
        <a:bodyPr/>
        <a:lstStyle/>
        <a:p>
          <a:endParaRPr lang="en-US"/>
        </a:p>
      </dgm:t>
    </dgm:pt>
    <dgm:pt modelId="{3EB23D08-E83A-4AF4-BFE0-354B13A17867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b="0" i="0" smtClean="0"/>
            <a:t>Xác định vị trị một ký tự trong chuỗi </a:t>
          </a:r>
          <a:endParaRPr lang="en-US"/>
        </a:p>
      </dgm:t>
    </dgm:pt>
    <dgm:pt modelId="{689B19F0-A0CF-42D9-A1DD-5B258098DF1A}" type="parTrans" cxnId="{1BA441D8-127D-4305-ACB3-1F0323955E6F}">
      <dgm:prSet/>
      <dgm:spPr/>
      <dgm:t>
        <a:bodyPr/>
        <a:lstStyle/>
        <a:p>
          <a:endParaRPr lang="en-US"/>
        </a:p>
      </dgm:t>
    </dgm:pt>
    <dgm:pt modelId="{AAABA765-4554-4185-9669-373FB6EBE73A}" type="sibTrans" cxnId="{1BA441D8-127D-4305-ACB3-1F0323955E6F}">
      <dgm:prSet/>
      <dgm:spPr/>
      <dgm:t>
        <a:bodyPr/>
        <a:lstStyle/>
        <a:p>
          <a:endParaRPr lang="en-US"/>
        </a:p>
      </dgm:t>
    </dgm:pt>
    <dgm:pt modelId="{07C3F19F-73FB-4C67-933E-4227F1703D26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b="0" i="0" smtClean="0"/>
            <a:t>Sao chép một chuỗi sang chuỗi khác</a:t>
          </a:r>
          <a:endParaRPr lang="en-US"/>
        </a:p>
      </dgm:t>
    </dgm:pt>
    <dgm:pt modelId="{1D8A5779-3B94-4EE9-A423-9EF4B69B3528}" type="parTrans" cxnId="{EC1242AE-8E67-47D3-8989-1F843D85D068}">
      <dgm:prSet/>
      <dgm:spPr/>
      <dgm:t>
        <a:bodyPr/>
        <a:lstStyle/>
        <a:p>
          <a:endParaRPr lang="en-US"/>
        </a:p>
      </dgm:t>
    </dgm:pt>
    <dgm:pt modelId="{98021230-4826-4BD7-AE9D-9947739BE4BC}" type="sibTrans" cxnId="{EC1242AE-8E67-47D3-8989-1F843D85D068}">
      <dgm:prSet/>
      <dgm:spPr/>
      <dgm:t>
        <a:bodyPr/>
        <a:lstStyle/>
        <a:p>
          <a:endParaRPr lang="en-US"/>
        </a:p>
      </dgm:t>
    </dgm:pt>
    <dgm:pt modelId="{C3E2D465-6F87-401F-BAA7-BABA00FE4E91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b="0" i="0" dirty="0" err="1" smtClean="0"/>
            <a:t>Tính</a:t>
          </a:r>
          <a:r>
            <a:rPr lang="en-US" b="0" i="0" dirty="0" smtClean="0"/>
            <a:t> </a:t>
          </a:r>
          <a:r>
            <a:rPr lang="en-US" b="0" i="0" dirty="0" err="1" smtClean="0"/>
            <a:t>chiều</a:t>
          </a:r>
          <a:r>
            <a:rPr lang="en-US" b="0" i="0" dirty="0" smtClean="0"/>
            <a:t> </a:t>
          </a:r>
          <a:r>
            <a:rPr lang="en-US" b="0" i="0" dirty="0" err="1" smtClean="0"/>
            <a:t>dài</a:t>
          </a:r>
          <a:r>
            <a:rPr lang="en-US" b="0" i="0" dirty="0" smtClean="0"/>
            <a:t> </a:t>
          </a:r>
          <a:r>
            <a:rPr lang="en-US" b="0" i="0" dirty="0" err="1" smtClean="0"/>
            <a:t>chuỗi</a:t>
          </a:r>
          <a:r>
            <a:rPr lang="en-US" b="0" i="0" dirty="0" smtClean="0"/>
            <a:t> </a:t>
          </a:r>
          <a:endParaRPr lang="en-US" dirty="0"/>
        </a:p>
      </dgm:t>
    </dgm:pt>
    <dgm:pt modelId="{7F47D134-949C-471D-9443-FC8DF2038584}" type="parTrans" cxnId="{3FA39E54-236F-4C32-9862-820F3ED3C658}">
      <dgm:prSet/>
      <dgm:spPr/>
      <dgm:t>
        <a:bodyPr/>
        <a:lstStyle/>
        <a:p>
          <a:endParaRPr lang="en-US"/>
        </a:p>
      </dgm:t>
    </dgm:pt>
    <dgm:pt modelId="{FB675961-D56A-484E-A67D-B9C1F06CBAE4}" type="sibTrans" cxnId="{3FA39E54-236F-4C32-9862-820F3ED3C658}">
      <dgm:prSet/>
      <dgm:spPr/>
      <dgm:t>
        <a:bodyPr/>
        <a:lstStyle/>
        <a:p>
          <a:endParaRPr lang="en-US"/>
        </a:p>
      </dgm:t>
    </dgm:pt>
    <dgm:pt modelId="{B16E2C61-C4F7-403B-8751-6D860D0D258D}" type="pres">
      <dgm:prSet presAssocID="{4A409D69-CA52-4F2D-A53D-CB11233988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1F8FA-FC63-4255-931A-A868F2580CA7}" type="pres">
      <dgm:prSet presAssocID="{288AFE01-2A15-4B03-9005-1E4DC407E178}" presName="linNode" presStyleCnt="0"/>
      <dgm:spPr/>
    </dgm:pt>
    <dgm:pt modelId="{991C3B2B-7F44-4B74-A7A9-C30B7D373811}" type="pres">
      <dgm:prSet presAssocID="{288AFE01-2A15-4B03-9005-1E4DC407E17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F3F7C-DD5E-47C1-A19F-A63DFEEEB5C6}" type="pres">
      <dgm:prSet presAssocID="{288AFE01-2A15-4B03-9005-1E4DC407E178}" presName="descendantText" presStyleLbl="alignAccFollowNode1" presStyleIdx="0" presStyleCnt="1" custScaleY="12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04445D-1F31-49CC-8F59-53C3DF91BC3F}" type="presOf" srcId="{69643601-C8FF-47A2-BA3E-B50488CBFDA7}" destId="{2FDF3F7C-DD5E-47C1-A19F-A63DFEEEB5C6}" srcOrd="0" destOrd="0" presId="urn:microsoft.com/office/officeart/2005/8/layout/vList5"/>
    <dgm:cxn modelId="{3FA39E54-236F-4C32-9862-820F3ED3C658}" srcId="{288AFE01-2A15-4B03-9005-1E4DC407E178}" destId="{C3E2D465-6F87-401F-BAA7-BABA00FE4E91}" srcOrd="4" destOrd="0" parTransId="{7F47D134-949C-471D-9443-FC8DF2038584}" sibTransId="{FB675961-D56A-484E-A67D-B9C1F06CBAE4}"/>
    <dgm:cxn modelId="{92EEF7C5-B016-443B-9B73-35BF373F05E1}" type="presOf" srcId="{07C3F19F-73FB-4C67-933E-4227F1703D26}" destId="{2FDF3F7C-DD5E-47C1-A19F-A63DFEEEB5C6}" srcOrd="0" destOrd="3" presId="urn:microsoft.com/office/officeart/2005/8/layout/vList5"/>
    <dgm:cxn modelId="{BCEF407A-3848-463D-BB78-9A64998F26F4}" srcId="{288AFE01-2A15-4B03-9005-1E4DC407E178}" destId="{BC8C713F-ED73-4F49-A58D-5F41459F3A69}" srcOrd="1" destOrd="0" parTransId="{D634C9DD-EC9A-4EDE-8970-7B40B2274D9C}" sibTransId="{1441B99C-DE66-4340-89CB-C318DF0803CD}"/>
    <dgm:cxn modelId="{1BA441D8-127D-4305-ACB3-1F0323955E6F}" srcId="{288AFE01-2A15-4B03-9005-1E4DC407E178}" destId="{3EB23D08-E83A-4AF4-BFE0-354B13A17867}" srcOrd="2" destOrd="0" parTransId="{689B19F0-A0CF-42D9-A1DD-5B258098DF1A}" sibTransId="{AAABA765-4554-4185-9669-373FB6EBE73A}"/>
    <dgm:cxn modelId="{E3CF5C6E-AF64-48F0-B46B-832E06239B88}" type="presOf" srcId="{3EB23D08-E83A-4AF4-BFE0-354B13A17867}" destId="{2FDF3F7C-DD5E-47C1-A19F-A63DFEEEB5C6}" srcOrd="0" destOrd="2" presId="urn:microsoft.com/office/officeart/2005/8/layout/vList5"/>
    <dgm:cxn modelId="{21A73D29-6658-48E0-8CAD-709E30644753}" srcId="{288AFE01-2A15-4B03-9005-1E4DC407E178}" destId="{69643601-C8FF-47A2-BA3E-B50488CBFDA7}" srcOrd="0" destOrd="0" parTransId="{7ACFDE3E-754D-4E03-B9E9-F8E99977326A}" sibTransId="{A7F5940B-163F-4195-953C-ED0C5A56ABEF}"/>
    <dgm:cxn modelId="{8BF44E3F-9411-4C16-97E7-23A9D1D79EFB}" type="presOf" srcId="{4A409D69-CA52-4F2D-A53D-CB112339884C}" destId="{B16E2C61-C4F7-403B-8751-6D860D0D258D}" srcOrd="0" destOrd="0" presId="urn:microsoft.com/office/officeart/2005/8/layout/vList5"/>
    <dgm:cxn modelId="{EC1242AE-8E67-47D3-8989-1F843D85D068}" srcId="{288AFE01-2A15-4B03-9005-1E4DC407E178}" destId="{07C3F19F-73FB-4C67-933E-4227F1703D26}" srcOrd="3" destOrd="0" parTransId="{1D8A5779-3B94-4EE9-A423-9EF4B69B3528}" sibTransId="{98021230-4826-4BD7-AE9D-9947739BE4BC}"/>
    <dgm:cxn modelId="{84848288-3FAE-483B-A172-EBF0FE6BAD3E}" type="presOf" srcId="{288AFE01-2A15-4B03-9005-1E4DC407E178}" destId="{991C3B2B-7F44-4B74-A7A9-C30B7D373811}" srcOrd="0" destOrd="0" presId="urn:microsoft.com/office/officeart/2005/8/layout/vList5"/>
    <dgm:cxn modelId="{291CA772-A4DE-4334-B56A-4B184DC37CED}" srcId="{4A409D69-CA52-4F2D-A53D-CB112339884C}" destId="{288AFE01-2A15-4B03-9005-1E4DC407E178}" srcOrd="0" destOrd="0" parTransId="{4EBB8ACE-64A0-4292-AC45-5B9E4C450E34}" sibTransId="{AE3EE481-9255-4F2B-BA9E-04DB68C07566}"/>
    <dgm:cxn modelId="{AD717B66-A155-4C67-9A64-CC1A1D0FDC9A}" type="presOf" srcId="{BC8C713F-ED73-4F49-A58D-5F41459F3A69}" destId="{2FDF3F7C-DD5E-47C1-A19F-A63DFEEEB5C6}" srcOrd="0" destOrd="1" presId="urn:microsoft.com/office/officeart/2005/8/layout/vList5"/>
    <dgm:cxn modelId="{E9348721-55E0-4356-AC5B-C46E0A9F2065}" type="presOf" srcId="{C3E2D465-6F87-401F-BAA7-BABA00FE4E91}" destId="{2FDF3F7C-DD5E-47C1-A19F-A63DFEEEB5C6}" srcOrd="0" destOrd="4" presId="urn:microsoft.com/office/officeart/2005/8/layout/vList5"/>
    <dgm:cxn modelId="{28A34571-3CC8-4D81-9CE4-AFF1D928B970}" type="presParOf" srcId="{B16E2C61-C4F7-403B-8751-6D860D0D258D}" destId="{F481F8FA-FC63-4255-931A-A868F2580CA7}" srcOrd="0" destOrd="0" presId="urn:microsoft.com/office/officeart/2005/8/layout/vList5"/>
    <dgm:cxn modelId="{08E57748-350A-476F-87F5-78F520A9D8CB}" type="presParOf" srcId="{F481F8FA-FC63-4255-931A-A868F2580CA7}" destId="{991C3B2B-7F44-4B74-A7A9-C30B7D373811}" srcOrd="0" destOrd="0" presId="urn:microsoft.com/office/officeart/2005/8/layout/vList5"/>
    <dgm:cxn modelId="{10231356-FAC7-4EC4-B207-B63D480918ED}" type="presParOf" srcId="{F481F8FA-FC63-4255-931A-A868F2580CA7}" destId="{2FDF3F7C-DD5E-47C1-A19F-A63DFEEEB5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27F8B-7809-4540-AB63-E3D7CEE7344B}">
      <dsp:nvSpPr>
        <dsp:cNvPr id="0" name=""/>
        <dsp:cNvSpPr/>
      </dsp:nvSpPr>
      <dsp:spPr>
        <a:xfrm>
          <a:off x="0" y="829312"/>
          <a:ext cx="9387839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err="1" smtClean="0"/>
            <a:t>Giải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thích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biến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và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hằng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chuỗi</a:t>
          </a:r>
          <a:r>
            <a:rPr lang="en-US" sz="2800" b="0" i="0" kern="1200" dirty="0" smtClean="0"/>
            <a:t>. </a:t>
          </a:r>
          <a:endParaRPr lang="en-US" sz="2800" kern="1200" dirty="0"/>
        </a:p>
      </dsp:txBody>
      <dsp:txXfrm>
        <a:off x="31984" y="861296"/>
        <a:ext cx="9323871" cy="591232"/>
      </dsp:txXfrm>
    </dsp:sp>
    <dsp:sp modelId="{FABCCB71-5CB9-40ED-A37E-29D5EAF5D46A}">
      <dsp:nvSpPr>
        <dsp:cNvPr id="0" name=""/>
        <dsp:cNvSpPr/>
      </dsp:nvSpPr>
      <dsp:spPr>
        <a:xfrm>
          <a:off x="0" y="1565152"/>
          <a:ext cx="9387839" cy="655200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err="1" smtClean="0"/>
            <a:t>Giải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thích</a:t>
          </a:r>
          <a:r>
            <a:rPr lang="en-US" sz="2800" b="0" i="0" kern="1200" dirty="0" smtClean="0"/>
            <a:t> con </a:t>
          </a:r>
          <a:r>
            <a:rPr lang="en-US" sz="2800" b="0" i="0" kern="1200" dirty="0" err="1" smtClean="0"/>
            <a:t>trỏ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đến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chuỗi</a:t>
          </a:r>
          <a:r>
            <a:rPr lang="en-US" sz="2800" b="0" i="0" kern="1200" dirty="0" smtClean="0"/>
            <a:t>.</a:t>
          </a:r>
          <a:endParaRPr lang="en-US" sz="2800" kern="1200" dirty="0"/>
        </a:p>
      </dsp:txBody>
      <dsp:txXfrm>
        <a:off x="31984" y="1597136"/>
        <a:ext cx="9323871" cy="591232"/>
      </dsp:txXfrm>
    </dsp:sp>
    <dsp:sp modelId="{90757A53-0412-4D13-915B-80C82F546C7B}">
      <dsp:nvSpPr>
        <dsp:cNvPr id="0" name=""/>
        <dsp:cNvSpPr/>
      </dsp:nvSpPr>
      <dsp:spPr>
        <a:xfrm>
          <a:off x="0" y="2300992"/>
          <a:ext cx="9387839" cy="655200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err="1" smtClean="0"/>
            <a:t>Thực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hiện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các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thao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tác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nhập</a:t>
          </a:r>
          <a:r>
            <a:rPr lang="en-US" sz="2800" b="0" i="0" kern="1200" dirty="0" smtClean="0"/>
            <a:t>/</a:t>
          </a:r>
          <a:r>
            <a:rPr lang="en-US" sz="2800" b="0" i="0" kern="1200" dirty="0" err="1" smtClean="0"/>
            <a:t>xuất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chuỗi</a:t>
          </a:r>
          <a:r>
            <a:rPr lang="en-US" sz="2800" b="0" i="0" kern="1200" dirty="0" smtClean="0"/>
            <a:t>.</a:t>
          </a:r>
          <a:endParaRPr lang="en-US" sz="2800" kern="1200" dirty="0"/>
        </a:p>
      </dsp:txBody>
      <dsp:txXfrm>
        <a:off x="31984" y="2332976"/>
        <a:ext cx="9323871" cy="591232"/>
      </dsp:txXfrm>
    </dsp:sp>
    <dsp:sp modelId="{ABB3F298-966E-456E-AB7D-E8FB686CAEEF}">
      <dsp:nvSpPr>
        <dsp:cNvPr id="0" name=""/>
        <dsp:cNvSpPr/>
      </dsp:nvSpPr>
      <dsp:spPr>
        <a:xfrm>
          <a:off x="0" y="3036832"/>
          <a:ext cx="9387839" cy="655200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err="1" smtClean="0"/>
            <a:t>Giải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thích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các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hàm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thao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tác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chuỗi</a:t>
          </a:r>
          <a:r>
            <a:rPr lang="en-US" sz="2800" b="0" i="0" kern="1200" dirty="0" smtClean="0"/>
            <a:t>. </a:t>
          </a:r>
          <a:endParaRPr lang="en-US" sz="2800" kern="1200" dirty="0"/>
        </a:p>
      </dsp:txBody>
      <dsp:txXfrm>
        <a:off x="31984" y="3068816"/>
        <a:ext cx="9323871" cy="591232"/>
      </dsp:txXfrm>
    </dsp:sp>
    <dsp:sp modelId="{DCD50795-D863-4158-A80E-093761360C08}">
      <dsp:nvSpPr>
        <dsp:cNvPr id="0" name=""/>
        <dsp:cNvSpPr/>
      </dsp:nvSpPr>
      <dsp:spPr>
        <a:xfrm>
          <a:off x="0" y="3772672"/>
          <a:ext cx="9387839" cy="655200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err="1" smtClean="0"/>
            <a:t>Giải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thích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cách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thức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truyền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mảng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vào</a:t>
          </a:r>
          <a:r>
            <a:rPr lang="en-US" sz="2800" b="0" i="0" kern="1200" dirty="0" smtClean="0"/>
            <a:t> </a:t>
          </a:r>
          <a:r>
            <a:rPr lang="en-US" sz="2800" b="0" i="0" kern="1200" dirty="0" err="1" smtClean="0"/>
            <a:t>hàm</a:t>
          </a:r>
          <a:r>
            <a:rPr lang="en-US" sz="2800" b="0" i="0" kern="1200" dirty="0" smtClean="0"/>
            <a:t>. </a:t>
          </a:r>
          <a:endParaRPr lang="en-US" sz="2800" kern="1200" dirty="0"/>
        </a:p>
      </dsp:txBody>
      <dsp:txXfrm>
        <a:off x="31984" y="3804656"/>
        <a:ext cx="9323871" cy="591232"/>
      </dsp:txXfrm>
    </dsp:sp>
    <dsp:sp modelId="{3015E02F-4AE6-415C-9E46-7E65209D0AC6}">
      <dsp:nvSpPr>
        <dsp:cNvPr id="0" name=""/>
        <dsp:cNvSpPr/>
      </dsp:nvSpPr>
      <dsp:spPr>
        <a:xfrm>
          <a:off x="0" y="4508512"/>
          <a:ext cx="9387839" cy="6552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b="0" i="0" kern="1200" dirty="0" smtClean="0"/>
            <a:t>Mô tả cách thức sử dụng chuỗi như các đối số của hàm.</a:t>
          </a:r>
          <a:endParaRPr lang="en-US" sz="2800" kern="1200" dirty="0"/>
        </a:p>
      </dsp:txBody>
      <dsp:txXfrm>
        <a:off x="31984" y="4540496"/>
        <a:ext cx="9323871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E903B-2896-4BBC-8C6C-251AF394F5AA}">
      <dsp:nvSpPr>
        <dsp:cNvPr id="0" name=""/>
        <dsp:cNvSpPr/>
      </dsp:nvSpPr>
      <dsp:spPr>
        <a:xfrm rot="10800000">
          <a:off x="240693" y="356"/>
          <a:ext cx="8906452" cy="96743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11" tIns="102870" rIns="192024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Chuỗi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là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mảng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ký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tự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kết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thúc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bởi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ký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tự</a:t>
          </a:r>
          <a:r>
            <a:rPr lang="en-US" sz="2700" b="0" i="0" kern="1200" dirty="0" smtClean="0"/>
            <a:t> </a:t>
          </a:r>
          <a:r>
            <a:rPr lang="en-US" sz="2700" b="1" i="0" kern="1200" dirty="0" smtClean="0"/>
            <a:t>null</a:t>
          </a:r>
          <a:r>
            <a:rPr lang="en-US" sz="2700" b="0" i="0" kern="1200" dirty="0" smtClean="0"/>
            <a:t> (‘\0’). </a:t>
          </a:r>
          <a:endParaRPr lang="en-US" sz="2700" kern="1200" dirty="0"/>
        </a:p>
      </dsp:txBody>
      <dsp:txXfrm rot="10800000">
        <a:off x="482551" y="356"/>
        <a:ext cx="8664594" cy="967433"/>
      </dsp:txXfrm>
    </dsp:sp>
    <dsp:sp modelId="{4DA72F89-5E17-487E-92DE-63927F56B5A1}">
      <dsp:nvSpPr>
        <dsp:cNvPr id="0" name=""/>
        <dsp:cNvSpPr/>
      </dsp:nvSpPr>
      <dsp:spPr>
        <a:xfrm>
          <a:off x="0" y="0"/>
          <a:ext cx="967433" cy="96743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AD8FD-4F02-4875-9C52-1792BAB765EE}">
      <dsp:nvSpPr>
        <dsp:cNvPr id="0" name=""/>
        <dsp:cNvSpPr/>
      </dsp:nvSpPr>
      <dsp:spPr>
        <a:xfrm rot="10800000">
          <a:off x="240693" y="1256576"/>
          <a:ext cx="8906452" cy="96743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11" tIns="102870" rIns="192024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Có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thể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gán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các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hằng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chuỗi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cho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các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biến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chuỗi</a:t>
          </a:r>
          <a:r>
            <a:rPr lang="en-US" sz="2700" b="0" i="0" kern="1200" dirty="0" smtClean="0"/>
            <a:t>.</a:t>
          </a:r>
          <a:endParaRPr lang="en-US" sz="2700" kern="1200" dirty="0"/>
        </a:p>
      </dsp:txBody>
      <dsp:txXfrm rot="10800000">
        <a:off x="482551" y="1256576"/>
        <a:ext cx="8664594" cy="967433"/>
      </dsp:txXfrm>
    </dsp:sp>
    <dsp:sp modelId="{9678E0AD-A5FA-4488-A634-8E0B50645844}">
      <dsp:nvSpPr>
        <dsp:cNvPr id="0" name=""/>
        <dsp:cNvSpPr/>
      </dsp:nvSpPr>
      <dsp:spPr>
        <a:xfrm>
          <a:off x="0" y="1256576"/>
          <a:ext cx="967433" cy="96743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80532-3DD4-4CB7-B152-78525B4B24BA}">
      <dsp:nvSpPr>
        <dsp:cNvPr id="0" name=""/>
        <dsp:cNvSpPr/>
      </dsp:nvSpPr>
      <dsp:spPr>
        <a:xfrm rot="10800000">
          <a:off x="240693" y="2512795"/>
          <a:ext cx="8906452" cy="96743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11" tIns="102870" rIns="192024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Hằng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chuỗi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là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một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chuỗi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các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ký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tự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nằm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trong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dấu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nháy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kép</a:t>
          </a:r>
          <a:r>
            <a:rPr lang="en-US" sz="2700" b="0" i="0" kern="1200" dirty="0" smtClean="0"/>
            <a:t>.</a:t>
          </a:r>
          <a:endParaRPr lang="en-US" sz="2700" kern="1200" dirty="0"/>
        </a:p>
      </dsp:txBody>
      <dsp:txXfrm rot="10800000">
        <a:off x="482551" y="2512795"/>
        <a:ext cx="8664594" cy="967433"/>
      </dsp:txXfrm>
    </dsp:sp>
    <dsp:sp modelId="{258FFE84-1FAC-47C0-803D-A8DA82A23B0A}">
      <dsp:nvSpPr>
        <dsp:cNvPr id="0" name=""/>
        <dsp:cNvSpPr/>
      </dsp:nvSpPr>
      <dsp:spPr>
        <a:xfrm>
          <a:off x="0" y="2512795"/>
          <a:ext cx="967433" cy="96743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34371-4150-4F39-9AA4-D0F143028F3F}">
      <dsp:nvSpPr>
        <dsp:cNvPr id="0" name=""/>
        <dsp:cNvSpPr/>
      </dsp:nvSpPr>
      <dsp:spPr>
        <a:xfrm rot="10800000">
          <a:off x="240693" y="3769015"/>
          <a:ext cx="8906452" cy="96743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11" tIns="102870" rIns="192024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 </a:t>
          </a:r>
          <a:r>
            <a:rPr lang="vi-VN" sz="2700" b="0" i="0" kern="1200" dirty="0" smtClean="0"/>
            <a:t>Ký tự </a:t>
          </a:r>
          <a:r>
            <a:rPr lang="vi-VN" sz="2700" b="1" i="0" kern="1200" dirty="0" smtClean="0"/>
            <a:t>null</a:t>
          </a:r>
          <a:r>
            <a:rPr lang="vi-VN" sz="2700" b="0" i="0" kern="1200" dirty="0" smtClean="0"/>
            <a:t> ‘\0’ được tự động thêm vào biểu diễn bên trong của chuỗi. </a:t>
          </a:r>
          <a:endParaRPr lang="en-US" sz="2700" kern="1200" dirty="0"/>
        </a:p>
      </dsp:txBody>
      <dsp:txXfrm rot="10800000">
        <a:off x="482551" y="3769015"/>
        <a:ext cx="8664594" cy="967433"/>
      </dsp:txXfrm>
    </dsp:sp>
    <dsp:sp modelId="{28603414-FF0D-4C2A-9778-9737A95F85AA}">
      <dsp:nvSpPr>
        <dsp:cNvPr id="0" name=""/>
        <dsp:cNvSpPr/>
      </dsp:nvSpPr>
      <dsp:spPr>
        <a:xfrm>
          <a:off x="0" y="3769015"/>
          <a:ext cx="967433" cy="96743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D21E1-0A31-4D4B-B358-0ACD2E392B31}">
      <dsp:nvSpPr>
        <dsp:cNvPr id="0" name=""/>
        <dsp:cNvSpPr/>
      </dsp:nvSpPr>
      <dsp:spPr>
        <a:xfrm rot="10800000">
          <a:off x="240693" y="5025234"/>
          <a:ext cx="8906452" cy="967433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611" tIns="102870" rIns="192024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Khi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khai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báo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một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biến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chuỗi</a:t>
          </a:r>
          <a:r>
            <a:rPr lang="en-US" sz="2700" b="0" i="0" kern="1200" dirty="0" smtClean="0"/>
            <a:t>, </a:t>
          </a:r>
          <a:r>
            <a:rPr lang="en-US" sz="2700" b="0" i="0" kern="1200" dirty="0" err="1" smtClean="0"/>
            <a:t>hãy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dành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thêm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một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phần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tử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trống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cho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ký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tự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kết</a:t>
          </a:r>
          <a:r>
            <a:rPr lang="en-US" sz="2700" b="0" i="0" kern="1200" dirty="0" smtClean="0"/>
            <a:t> </a:t>
          </a:r>
          <a:r>
            <a:rPr lang="en-US" sz="2700" b="0" i="0" kern="1200" dirty="0" err="1" smtClean="0"/>
            <a:t>thúc</a:t>
          </a:r>
          <a:r>
            <a:rPr lang="en-US" sz="2700" b="0" i="0" kern="1200" dirty="0" smtClean="0"/>
            <a:t>.</a:t>
          </a:r>
          <a:endParaRPr lang="en-US" sz="2700" kern="1200" dirty="0"/>
        </a:p>
      </dsp:txBody>
      <dsp:txXfrm rot="10800000">
        <a:off x="482551" y="5025234"/>
        <a:ext cx="8664594" cy="967433"/>
      </dsp:txXfrm>
    </dsp:sp>
    <dsp:sp modelId="{980DB605-27C8-4353-A4BC-4F0314B8788B}">
      <dsp:nvSpPr>
        <dsp:cNvPr id="0" name=""/>
        <dsp:cNvSpPr/>
      </dsp:nvSpPr>
      <dsp:spPr>
        <a:xfrm>
          <a:off x="0" y="4937411"/>
          <a:ext cx="967433" cy="967433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D1692-76BF-48A1-8A02-B3F32B608AC8}">
      <dsp:nvSpPr>
        <dsp:cNvPr id="0" name=""/>
        <dsp:cNvSpPr/>
      </dsp:nvSpPr>
      <dsp:spPr>
        <a:xfrm>
          <a:off x="4033" y="0"/>
          <a:ext cx="4620577" cy="5993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t" anchorCtr="1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smtClean="0"/>
            <a:t>Khai báo một biến chuỗi tiêu biểu:</a:t>
          </a:r>
          <a:endParaRPr lang="en-US" sz="33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1" i="0" kern="1200" dirty="0" smtClean="0"/>
            <a:t>char </a:t>
          </a:r>
          <a:r>
            <a:rPr lang="en-US" sz="2600" b="1" i="0" kern="1200" dirty="0" err="1" smtClean="0"/>
            <a:t>str</a:t>
          </a:r>
          <a:r>
            <a:rPr lang="en-US" sz="2600" b="1" i="0" kern="1200" dirty="0" smtClean="0"/>
            <a:t>[10];</a:t>
          </a:r>
          <a:endParaRPr lang="en-US" sz="2600" kern="1200" dirty="0"/>
        </a:p>
      </dsp:txBody>
      <dsp:txXfrm>
        <a:off x="4033" y="2397210"/>
        <a:ext cx="4620577" cy="2397210"/>
      </dsp:txXfrm>
    </dsp:sp>
    <dsp:sp modelId="{7A963F7D-A1AB-4650-9E29-178214BC3988}">
      <dsp:nvSpPr>
        <dsp:cNvPr id="0" name=""/>
        <dsp:cNvSpPr/>
      </dsp:nvSpPr>
      <dsp:spPr>
        <a:xfrm>
          <a:off x="1316483" y="359581"/>
          <a:ext cx="1995677" cy="1995677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334A2-03A8-4935-A368-45259140B4B5}">
      <dsp:nvSpPr>
        <dsp:cNvPr id="0" name=""/>
        <dsp:cNvSpPr/>
      </dsp:nvSpPr>
      <dsp:spPr>
        <a:xfrm>
          <a:off x="4763228" y="0"/>
          <a:ext cx="4620577" cy="5993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1" i="0" kern="1200" dirty="0" smtClean="0"/>
            <a:t>str</a:t>
          </a:r>
          <a:r>
            <a:rPr lang="vi-VN" sz="3300" b="0" i="0" kern="1200" dirty="0" smtClean="0"/>
            <a:t> là một biến mảng ký tự có thể lưu giữ tối đa 10 ký tự bao gồm cả ký tự kết thúc.</a:t>
          </a:r>
          <a:endParaRPr lang="en-US" sz="3300" kern="1200" dirty="0"/>
        </a:p>
      </dsp:txBody>
      <dsp:txXfrm>
        <a:off x="4763228" y="2397210"/>
        <a:ext cx="4620577" cy="2397210"/>
      </dsp:txXfrm>
    </dsp:sp>
    <dsp:sp modelId="{5339E957-7110-4976-A316-AB2E1ADAA42E}">
      <dsp:nvSpPr>
        <dsp:cNvPr id="0" name=""/>
        <dsp:cNvSpPr/>
      </dsp:nvSpPr>
      <dsp:spPr>
        <a:xfrm>
          <a:off x="6075678" y="359581"/>
          <a:ext cx="1995677" cy="1995677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80AB7-A44B-43B5-A645-E2A40A09625A}">
      <dsp:nvSpPr>
        <dsp:cNvPr id="0" name=""/>
        <dsp:cNvSpPr/>
      </dsp:nvSpPr>
      <dsp:spPr>
        <a:xfrm>
          <a:off x="375513" y="4794420"/>
          <a:ext cx="8636812" cy="898953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F3F7C-DD5E-47C1-A19F-A63DFEEEB5C6}">
      <dsp:nvSpPr>
        <dsp:cNvPr id="0" name=""/>
        <dsp:cNvSpPr/>
      </dsp:nvSpPr>
      <dsp:spPr>
        <a:xfrm rot="5400000">
          <a:off x="3390144" y="-7596"/>
          <a:ext cx="5987172" cy="600821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0" i="0" kern="1200" smtClean="0"/>
            <a:t>Ghép chuỗi</a:t>
          </a:r>
          <a:endParaRPr lang="en-US" sz="3300" kern="1200"/>
        </a:p>
        <a:p>
          <a:pPr marL="285750" lvl="1" indent="-285750" algn="l" defTabSz="14668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0" i="0" kern="1200" dirty="0" smtClean="0"/>
            <a:t>So </a:t>
          </a:r>
          <a:r>
            <a:rPr lang="en-US" sz="3300" b="0" i="0" kern="1200" dirty="0" err="1" smtClean="0"/>
            <a:t>sánh</a:t>
          </a:r>
          <a:r>
            <a:rPr lang="en-US" sz="3300" b="0" i="0" kern="1200" dirty="0" smtClean="0"/>
            <a:t> </a:t>
          </a:r>
          <a:r>
            <a:rPr lang="en-US" sz="3300" b="0" i="0" kern="1200" dirty="0" err="1" smtClean="0"/>
            <a:t>chuỗi</a:t>
          </a:r>
          <a:endParaRPr lang="en-US" sz="3300" kern="1200" dirty="0"/>
        </a:p>
        <a:p>
          <a:pPr marL="285750" lvl="1" indent="-285750" algn="l" defTabSz="14668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0" i="0" kern="1200" smtClean="0"/>
            <a:t>Xác định vị trị một ký tự trong chuỗi </a:t>
          </a:r>
          <a:endParaRPr lang="en-US" sz="3300" kern="1200"/>
        </a:p>
        <a:p>
          <a:pPr marL="285750" lvl="1" indent="-285750" algn="l" defTabSz="14668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0" i="0" kern="1200" smtClean="0"/>
            <a:t>Sao chép một chuỗi sang chuỗi khác</a:t>
          </a:r>
          <a:endParaRPr lang="en-US" sz="3300" kern="1200"/>
        </a:p>
        <a:p>
          <a:pPr marL="285750" lvl="1" indent="-285750" algn="l" defTabSz="14668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0" i="0" kern="1200" dirty="0" err="1" smtClean="0"/>
            <a:t>Tính</a:t>
          </a:r>
          <a:r>
            <a:rPr lang="en-US" sz="3300" b="0" i="0" kern="1200" dirty="0" smtClean="0"/>
            <a:t> </a:t>
          </a:r>
          <a:r>
            <a:rPr lang="en-US" sz="3300" b="0" i="0" kern="1200" dirty="0" err="1" smtClean="0"/>
            <a:t>chiều</a:t>
          </a:r>
          <a:r>
            <a:rPr lang="en-US" sz="3300" b="0" i="0" kern="1200" dirty="0" smtClean="0"/>
            <a:t> </a:t>
          </a:r>
          <a:r>
            <a:rPr lang="en-US" sz="3300" b="0" i="0" kern="1200" dirty="0" err="1" smtClean="0"/>
            <a:t>dài</a:t>
          </a:r>
          <a:r>
            <a:rPr lang="en-US" sz="3300" b="0" i="0" kern="1200" dirty="0" smtClean="0"/>
            <a:t> </a:t>
          </a:r>
          <a:r>
            <a:rPr lang="en-US" sz="3300" b="0" i="0" kern="1200" dirty="0" err="1" smtClean="0"/>
            <a:t>chuỗi</a:t>
          </a:r>
          <a:r>
            <a:rPr lang="en-US" sz="3300" b="0" i="0" kern="1200" dirty="0" smtClean="0"/>
            <a:t> </a:t>
          </a:r>
          <a:endParaRPr lang="en-US" sz="3300" kern="1200" dirty="0"/>
        </a:p>
      </dsp:txBody>
      <dsp:txXfrm rot="-5400000">
        <a:off x="3379622" y="295196"/>
        <a:ext cx="5715947" cy="5402632"/>
      </dsp:txXfrm>
    </dsp:sp>
    <dsp:sp modelId="{991C3B2B-7F44-4B74-A7A9-C30B7D373811}">
      <dsp:nvSpPr>
        <dsp:cNvPr id="0" name=""/>
        <dsp:cNvSpPr/>
      </dsp:nvSpPr>
      <dsp:spPr>
        <a:xfrm>
          <a:off x="0" y="2926"/>
          <a:ext cx="3379622" cy="59871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vi-VN" sz="3200" b="0" i="0" kern="1200" dirty="0" smtClean="0"/>
            <a:t>Các hàm xử lý chuỗi nằm trong tập tin string.h. Một số thao tác được thực hiện bởi các hàm này là: </a:t>
          </a:r>
          <a:endParaRPr lang="en-US" sz="3200" kern="1200" dirty="0"/>
        </a:p>
      </dsp:txBody>
      <dsp:txXfrm>
        <a:off x="164980" y="167906"/>
        <a:ext cx="3049662" cy="565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063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83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20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257300" y="1272010"/>
            <a:ext cx="7543800" cy="2705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257300" y="4082309"/>
            <a:ext cx="7543800" cy="18765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9101" y="0"/>
            <a:ext cx="9387839" cy="820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 b="1" i="0" u="none" strike="noStrike" cap="none">
                <a:solidFill>
                  <a:srgbClr val="832C8B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19100" y="1007534"/>
            <a:ext cx="9387840" cy="5993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-3429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2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415664" y="7322608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9356407" y="7322609"/>
            <a:ext cx="701993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86277" y="1937704"/>
            <a:ext cx="8675369" cy="32331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6277" y="5201391"/>
            <a:ext cx="8675369" cy="1700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91516" y="413808"/>
            <a:ext cx="8675369" cy="1502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92824" y="518161"/>
            <a:ext cx="3244096" cy="1813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276130" y="1119081"/>
            <a:ext cx="5092064" cy="5523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92824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92824" y="518161"/>
            <a:ext cx="3244096" cy="1813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4276130" y="1119081"/>
            <a:ext cx="5092064" cy="5523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92824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91516" y="413808"/>
            <a:ext cx="8675369" cy="1502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563442" y="197117"/>
            <a:ext cx="4931516" cy="86753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989089" y="2622762"/>
            <a:ext cx="6586750" cy="2168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88539" y="516786"/>
            <a:ext cx="6586750" cy="638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1516" y="413808"/>
            <a:ext cx="8675369" cy="1502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1516" y="2069042"/>
            <a:ext cx="8675369" cy="4931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565"/>
            <a:ext cx="10203981" cy="778754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381246" y="2538167"/>
            <a:ext cx="9271574" cy="1118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</a:t>
            </a:r>
            <a:r>
              <a:rPr lang="en-US" sz="5000" b="1" dirty="0" smtClean="0">
                <a:solidFill>
                  <a:schemeClr val="lt1"/>
                </a:solidFill>
              </a:rPr>
              <a:t>10</a:t>
            </a:r>
            <a:r>
              <a:rPr lang="en-US" sz="5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5000" b="1" dirty="0" smtClean="0">
                <a:solidFill>
                  <a:schemeClr val="lt1"/>
                </a:solidFill>
              </a:rPr>
              <a:t>CHUỖI</a:t>
            </a:r>
            <a:endParaRPr lang="en-US" sz="5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HÀM </a:t>
            </a:r>
            <a:r>
              <a:rPr lang="en-US" dirty="0" err="1"/>
              <a:t>strchr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Xác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 smtClean="0"/>
              <a:t>:</a:t>
            </a:r>
          </a:p>
          <a:p>
            <a:pPr marL="1778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b="1" dirty="0" err="1" smtClean="0">
                <a:solidFill>
                  <a:srgbClr val="7030A0"/>
                </a:solidFill>
              </a:rPr>
              <a:t>strchr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str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chr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vi-VN" dirty="0"/>
              <a:t>con trỏ trỏ đến vị trí tìm được </a:t>
            </a:r>
            <a:endParaRPr lang="en-US" dirty="0" smtClean="0"/>
          </a:p>
          <a:p>
            <a:pPr marL="609600" lvl="1" indent="0">
              <a:lnSpc>
                <a:spcPct val="150000"/>
              </a:lnSpc>
              <a:buNone/>
            </a:pPr>
            <a:r>
              <a:rPr lang="vi-VN" dirty="0" smtClean="0"/>
              <a:t>đầu </a:t>
            </a:r>
            <a:r>
              <a:rPr lang="vi-VN" dirty="0"/>
              <a:t>tiên của ký tự (trỏ bởi </a:t>
            </a:r>
            <a:r>
              <a:rPr lang="vi-VN" b="1" dirty="0">
                <a:solidFill>
                  <a:srgbClr val="7030A0"/>
                </a:solidFill>
              </a:rPr>
              <a:t>chr</a:t>
            </a:r>
            <a:r>
              <a:rPr lang="vi-VN" dirty="0"/>
              <a:t>) </a:t>
            </a:r>
            <a:endParaRPr lang="en-US" dirty="0" smtClean="0"/>
          </a:p>
          <a:p>
            <a:pPr marL="609600" lvl="1" indent="0">
              <a:lnSpc>
                <a:spcPct val="150000"/>
              </a:lnSpc>
              <a:buNone/>
            </a:pPr>
            <a:r>
              <a:rPr lang="vi-VN" dirty="0" smtClean="0"/>
              <a:t>trong </a:t>
            </a:r>
            <a:r>
              <a:rPr lang="vi-VN" dirty="0"/>
              <a:t>chuỗi </a:t>
            </a:r>
            <a:r>
              <a:rPr lang="vi-VN" b="1" dirty="0">
                <a:solidFill>
                  <a:srgbClr val="7030A0"/>
                </a:solidFill>
              </a:rPr>
              <a:t>str</a:t>
            </a:r>
            <a:r>
              <a:rPr lang="vi-VN" dirty="0"/>
              <a:t>. 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NULL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chr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10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07" y="2119304"/>
            <a:ext cx="4410022" cy="306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49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HÀM </a:t>
            </a:r>
            <a:r>
              <a:rPr lang="en-US" dirty="0" err="1"/>
              <a:t>strcpy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007534"/>
            <a:ext cx="5336807" cy="5993025"/>
          </a:xfrm>
        </p:spPr>
        <p:txBody>
          <a:bodyPr/>
          <a:lstStyle/>
          <a:p>
            <a:r>
              <a:rPr lang="en-US" sz="2800" dirty="0"/>
              <a:t>Sao </a:t>
            </a:r>
            <a:r>
              <a:rPr lang="en-US" sz="2800" dirty="0" err="1"/>
              <a:t>chép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Cú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 smtClean="0"/>
              <a:t>:</a:t>
            </a:r>
          </a:p>
          <a:p>
            <a:pPr marL="17780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		</a:t>
            </a:r>
            <a:r>
              <a:rPr lang="en-US" sz="2800" b="1" dirty="0" err="1" smtClean="0">
                <a:solidFill>
                  <a:srgbClr val="7030A0"/>
                </a:solidFill>
              </a:rPr>
              <a:t>strcpy</a:t>
            </a:r>
            <a:r>
              <a:rPr lang="en-US" sz="2800" b="1" dirty="0" smtClean="0">
                <a:solidFill>
                  <a:srgbClr val="7030A0"/>
                </a:solidFill>
              </a:rPr>
              <a:t>(str1</a:t>
            </a:r>
            <a:r>
              <a:rPr lang="en-US" sz="2800" b="1" dirty="0">
                <a:solidFill>
                  <a:srgbClr val="7030A0"/>
                </a:solidFill>
              </a:rPr>
              <a:t>, str2);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vi-VN" sz="2800" dirty="0"/>
              <a:t>Giá trị của str2 được chép </a:t>
            </a:r>
            <a:r>
              <a:rPr lang="vi-VN" sz="2800" dirty="0" smtClean="0"/>
              <a:t>vào </a:t>
            </a:r>
            <a:r>
              <a:rPr lang="vi-VN" sz="2800" dirty="0" smtClean="0"/>
              <a:t>str1</a:t>
            </a:r>
            <a:endParaRPr lang="en-US" sz="2800" dirty="0" smtClean="0"/>
          </a:p>
          <a:p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str1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11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34128" y="1536639"/>
            <a:ext cx="4141531" cy="4717107"/>
            <a:chOff x="6801849" y="1572440"/>
            <a:chExt cx="5020037" cy="416215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1849" y="1572440"/>
              <a:ext cx="5020037" cy="278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3333" y="4447588"/>
              <a:ext cx="4877068" cy="128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728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HÀM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 smtClean="0"/>
              <a:t>.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 smtClean="0"/>
              <a:t>:</a:t>
            </a:r>
          </a:p>
          <a:p>
            <a:pPr marL="17780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b="1" dirty="0" err="1" smtClean="0">
                <a:solidFill>
                  <a:srgbClr val="7030A0"/>
                </a:solidFill>
              </a:rPr>
              <a:t>strlen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str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str.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12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4" y="3438002"/>
            <a:ext cx="4397419" cy="338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38" y="3438001"/>
            <a:ext cx="4186094" cy="338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TRUYỀN MẢNG VÀO </a:t>
            </a:r>
            <a:r>
              <a:rPr lang="en-US" dirty="0" smtClean="0"/>
              <a:t>HÀM</a:t>
            </a:r>
            <a:r>
              <a:rPr lang="en-US" smtClean="0"/>
              <a:t>	1-2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Khi mảng được truyền vào hàm như một đối số, chỉ có địa chỉ của mảng được truyền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13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81" y="2577729"/>
            <a:ext cx="6019886" cy="4290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24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TRUYỀN MẢNG VÀO </a:t>
            </a:r>
            <a:r>
              <a:rPr lang="en-US" dirty="0" smtClean="0"/>
              <a:t>HÀM</a:t>
            </a:r>
            <a:r>
              <a:rPr lang="en-US" smtClean="0"/>
              <a:t>	2-2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14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344315"/>
            <a:ext cx="4903470" cy="394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040" y="2940918"/>
            <a:ext cx="3902938" cy="27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7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TẮT BÀI HỌC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vi-VN" b="1" dirty="0" smtClean="0">
                <a:solidFill>
                  <a:srgbClr val="7030A0"/>
                </a:solidFill>
              </a:rPr>
              <a:t>Chuỗ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vi-VN" dirty="0" smtClean="0"/>
              <a:t> </a:t>
            </a:r>
            <a:r>
              <a:rPr lang="vi-VN" dirty="0"/>
              <a:t>trong C được cài đặt như mảng các ký tự kết thúc bằng ký tự NULL (‘\0’)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vi-VN" dirty="0"/>
              <a:t>Các biến chuỗi được sử dụng để lưu trữ một dãy các ký </a:t>
            </a:r>
            <a:r>
              <a:rPr lang="vi-VN" dirty="0" smtClean="0"/>
              <a:t>tự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vi-VN" dirty="0"/>
              <a:t>Các chuỗi có thể được lưu trữ và truy cập bằng cách sử dụng các con trỏ ký tự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vi-VN" dirty="0"/>
              <a:t>Thư viện nhập/xuất chuẩn </a:t>
            </a:r>
            <a:r>
              <a:rPr lang="vi-VN" b="1" dirty="0">
                <a:solidFill>
                  <a:srgbClr val="7030A0"/>
                </a:solidFill>
              </a:rPr>
              <a:t>stdio.h</a:t>
            </a:r>
            <a:r>
              <a:rPr lang="vi-VN" dirty="0"/>
              <a:t> 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vi-VN" dirty="0" smtClean="0"/>
              <a:t>Hàm </a:t>
            </a:r>
            <a:r>
              <a:rPr lang="vi-VN" b="1" dirty="0">
                <a:solidFill>
                  <a:srgbClr val="7030A0"/>
                </a:solidFill>
              </a:rPr>
              <a:t>gets()</a:t>
            </a:r>
            <a:r>
              <a:rPr lang="vi-VN" dirty="0"/>
              <a:t> và </a:t>
            </a:r>
            <a:r>
              <a:rPr lang="vi-VN" b="1" dirty="0">
                <a:solidFill>
                  <a:srgbClr val="7030A0"/>
                </a:solidFill>
              </a:rPr>
              <a:t>puts()</a:t>
            </a:r>
            <a:r>
              <a:rPr lang="vi-VN" dirty="0"/>
              <a:t> là cách đơn giản nhất để nhập vào và hiển thị chuỗi 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vi-VN" dirty="0"/>
              <a:t>Hàm </a:t>
            </a:r>
            <a:r>
              <a:rPr lang="vi-VN" b="1" dirty="0">
                <a:solidFill>
                  <a:srgbClr val="7030A0"/>
                </a:solidFill>
              </a:rPr>
              <a:t>scanf()</a:t>
            </a:r>
            <a:r>
              <a:rPr lang="vi-VN" dirty="0"/>
              <a:t> và </a:t>
            </a:r>
            <a:r>
              <a:rPr lang="vi-VN" b="1" dirty="0">
                <a:solidFill>
                  <a:srgbClr val="7030A0"/>
                </a:solidFill>
              </a:rPr>
              <a:t>printf()</a:t>
            </a:r>
            <a:r>
              <a:rPr lang="vi-VN" dirty="0"/>
              <a:t> có thể được sử dụng để nhập vào và hiển thị chuỗi 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vi-VN" dirty="0"/>
              <a:t>Thư viện chuẩn string.h 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strcat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en-US" dirty="0"/>
              <a:t> , </a:t>
            </a:r>
            <a:r>
              <a:rPr lang="en-US" b="1" dirty="0" err="1">
                <a:solidFill>
                  <a:srgbClr val="7030A0"/>
                </a:solidFill>
              </a:rPr>
              <a:t>strcmp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en-US" dirty="0"/>
              <a:t> , </a:t>
            </a:r>
            <a:r>
              <a:rPr lang="en-US" b="1" dirty="0" err="1">
                <a:solidFill>
                  <a:srgbClr val="7030A0"/>
                </a:solidFill>
              </a:rPr>
              <a:t>strchr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en-US" dirty="0"/>
              <a:t> , </a:t>
            </a:r>
            <a:r>
              <a:rPr lang="en-US" b="1" dirty="0" err="1">
                <a:solidFill>
                  <a:srgbClr val="7030A0"/>
                </a:solidFill>
              </a:rPr>
              <a:t>strcpy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en-US" dirty="0"/>
              <a:t> , </a:t>
            </a:r>
            <a:r>
              <a:rPr lang="en-US" b="1" dirty="0" err="1">
                <a:solidFill>
                  <a:srgbClr val="7030A0"/>
                </a:solidFill>
              </a:rPr>
              <a:t>strlen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en-US" dirty="0"/>
              <a:t> … 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dirty="0" smtClean="0"/>
              <a:t>M</a:t>
            </a:r>
            <a:r>
              <a:rPr lang="vi-VN" dirty="0" smtClean="0"/>
              <a:t>ột </a:t>
            </a:r>
            <a:r>
              <a:rPr lang="vi-VN" dirty="0"/>
              <a:t>mảng được truyền vào hàm như một tham số 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15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3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401348" y="2103240"/>
            <a:ext cx="5515736" cy="8022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</a:t>
            </a:r>
            <a:r>
              <a:rPr lang="en-US" sz="4000" b="1" dirty="0" smtClean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WATCH!</a:t>
            </a:r>
            <a:endParaRPr lang="en-US" sz="4000" b="1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BÀI HỌC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5572141"/>
              </p:ext>
            </p:extLst>
          </p:nvPr>
        </p:nvGraphicFramePr>
        <p:xfrm>
          <a:off x="419100" y="1007534"/>
          <a:ext cx="9387840" cy="599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2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5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BIẾN CHUỖI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55351897"/>
              </p:ext>
            </p:extLst>
          </p:nvPr>
        </p:nvGraphicFramePr>
        <p:xfrm>
          <a:off x="419100" y="1007534"/>
          <a:ext cx="9387840" cy="599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3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5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KHAI BÁO BIẾN CHUỖI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48876809"/>
              </p:ext>
            </p:extLst>
          </p:nvPr>
        </p:nvGraphicFramePr>
        <p:xfrm>
          <a:off x="419100" y="1007534"/>
          <a:ext cx="9387840" cy="599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4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33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THAO TÁC NHẬP / XUẤT CHUỖI	1-2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/>
              <a:t>Sử dụng các hàm trong thư viện nhập/xuất chuẩn </a:t>
            </a:r>
            <a:r>
              <a:rPr lang="vi-VN" b="1" dirty="0">
                <a:solidFill>
                  <a:srgbClr val="7030A0"/>
                </a:solidFill>
              </a:rPr>
              <a:t>stdio.h</a:t>
            </a:r>
            <a:r>
              <a:rPr lang="vi-VN" dirty="0"/>
              <a:t> để thực hiện các thao tác nhập/xuất chuỗi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/>
              <a:t>Hàm gets() là cách đơn giản nhất để nhập vào một chuỗi thông qua thiết bị nhập chuẩn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/>
              <a:t>Các </a:t>
            </a:r>
            <a:r>
              <a:rPr lang="vi-VN" dirty="0"/>
              <a:t>ký tự được nhập vào cho đến khi ấn phím </a:t>
            </a:r>
            <a:r>
              <a:rPr lang="vi-VN" dirty="0" smtClean="0"/>
              <a:t>Enter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Hàm</a:t>
            </a:r>
            <a:r>
              <a:rPr lang="en-US" dirty="0"/>
              <a:t> gets()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sang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‘\n’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‘\0’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</a:rPr>
              <a:t>		gets(</a:t>
            </a:r>
            <a:r>
              <a:rPr lang="en-US" b="1" dirty="0" err="1" smtClean="0">
                <a:solidFill>
                  <a:srgbClr val="7030A0"/>
                </a:solidFill>
              </a:rPr>
              <a:t>str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8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THAO TÁC NHẬP / XUẤT CHUỖI	2-2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/>
              <a:t>Hàm puts() được dùng để hiển thị một chuỗi trên thiết bị xuất chuẩn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: </a:t>
            </a:r>
            <a:endParaRPr lang="en-US" dirty="0" smtClean="0"/>
          </a:p>
          <a:p>
            <a:pPr marL="1778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puts(</a:t>
            </a:r>
            <a:r>
              <a:rPr lang="en-US" b="1" dirty="0" err="1" smtClean="0">
                <a:solidFill>
                  <a:srgbClr val="7030A0"/>
                </a:solidFill>
              </a:rPr>
              <a:t>str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vi-VN" dirty="0"/>
              <a:t>Các hàm scanf() và printf() được sử dụng để nhập và hiển thị các kiểu dữ liệu hỗn hợp trong cùng một câu lệnh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 smtClean="0"/>
              <a:t>:</a:t>
            </a:r>
          </a:p>
          <a:p>
            <a:pPr marL="1778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b="1" dirty="0" err="1" smtClean="0">
                <a:solidFill>
                  <a:srgbClr val="7030A0"/>
                </a:solidFill>
              </a:rPr>
              <a:t>scanf</a:t>
            </a:r>
            <a:r>
              <a:rPr lang="en-US" b="1" dirty="0">
                <a:solidFill>
                  <a:srgbClr val="7030A0"/>
                </a:solidFill>
              </a:rPr>
              <a:t>(“%s”, </a:t>
            </a:r>
            <a:r>
              <a:rPr lang="en-US" b="1" dirty="0" err="1">
                <a:solidFill>
                  <a:srgbClr val="7030A0"/>
                </a:solidFill>
              </a:rPr>
              <a:t>str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 smtClean="0"/>
              <a:t>:</a:t>
            </a:r>
          </a:p>
          <a:p>
            <a:pPr marL="1778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b="1" dirty="0" err="1" smtClean="0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(“%s”, </a:t>
            </a:r>
            <a:r>
              <a:rPr lang="en-US" b="1" dirty="0" err="1">
                <a:solidFill>
                  <a:srgbClr val="7030A0"/>
                </a:solidFill>
              </a:rPr>
              <a:t>str</a:t>
            </a:r>
            <a:r>
              <a:rPr lang="en-US" b="1" dirty="0">
                <a:solidFill>
                  <a:srgbClr val="7030A0"/>
                </a:solidFill>
              </a:rPr>
              <a:t>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2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HÀM VỀ CHUỖI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6941635"/>
              </p:ext>
            </p:extLst>
          </p:nvPr>
        </p:nvGraphicFramePr>
        <p:xfrm>
          <a:off x="419100" y="1007534"/>
          <a:ext cx="9387840" cy="599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7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46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HÀM </a:t>
            </a:r>
            <a:r>
              <a:rPr lang="en-US" dirty="0" err="1"/>
              <a:t>strcat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Nối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 smtClean="0"/>
              <a:t>:</a:t>
            </a:r>
          </a:p>
          <a:p>
            <a:pPr marL="1778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b="1" dirty="0" err="1" smtClean="0">
                <a:solidFill>
                  <a:srgbClr val="7030A0"/>
                </a:solidFill>
              </a:rPr>
              <a:t>strcat</a:t>
            </a:r>
            <a:r>
              <a:rPr lang="en-US" b="1" dirty="0" smtClean="0">
                <a:solidFill>
                  <a:srgbClr val="7030A0"/>
                </a:solidFill>
              </a:rPr>
              <a:t>(str1</a:t>
            </a:r>
            <a:r>
              <a:rPr lang="en-US" b="1" dirty="0">
                <a:solidFill>
                  <a:srgbClr val="7030A0"/>
                </a:solidFill>
              </a:rPr>
              <a:t>, str2);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Nối str2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smtClean="0"/>
              <a:t>str1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str1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45" y="1642275"/>
            <a:ext cx="4643042" cy="338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45" y="5233522"/>
            <a:ext cx="4624809" cy="14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09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HÀM </a:t>
            </a:r>
            <a:r>
              <a:rPr lang="en-US" dirty="0" err="1"/>
              <a:t>strcmp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b="1" dirty="0" err="1" smtClean="0">
                <a:solidFill>
                  <a:srgbClr val="7030A0"/>
                </a:solidFill>
              </a:rPr>
              <a:t>strcmp</a:t>
            </a:r>
            <a:r>
              <a:rPr lang="en-US" b="1" dirty="0" smtClean="0">
                <a:solidFill>
                  <a:srgbClr val="7030A0"/>
                </a:solidFill>
              </a:rPr>
              <a:t>(str1</a:t>
            </a:r>
            <a:r>
              <a:rPr lang="en-US" b="1" dirty="0">
                <a:solidFill>
                  <a:srgbClr val="7030A0"/>
                </a:solidFill>
              </a:rPr>
              <a:t>, str2);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vi-VN" dirty="0"/>
              <a:t>Nhỏ hơn 0, nếu </a:t>
            </a:r>
            <a:r>
              <a:rPr lang="vi-VN" dirty="0" smtClean="0"/>
              <a:t>str1&lt;str2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0, </a:t>
            </a:r>
            <a:r>
              <a:rPr lang="en-US" dirty="0" err="1"/>
              <a:t>nếu</a:t>
            </a:r>
            <a:r>
              <a:rPr lang="en-US" dirty="0"/>
              <a:t> str1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smtClean="0"/>
              <a:t>str2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vi-VN" dirty="0"/>
              <a:t>Lớn hơn 0, nếu str1&gt;str2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68" y="2297317"/>
            <a:ext cx="4653432" cy="443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00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740</Words>
  <Application>Microsoft Office PowerPoint</Application>
  <PresentationFormat>Custom</PresentationFormat>
  <Paragraphs>123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Calibri</vt:lpstr>
      <vt:lpstr>Office Theme</vt:lpstr>
      <vt:lpstr>PowerPoint Presentation</vt:lpstr>
      <vt:lpstr>MỤC TIÊU BÀI HỌC</vt:lpstr>
      <vt:lpstr>CÁC BIẾN CHUỖI</vt:lpstr>
      <vt:lpstr>KHAI BÁO BIẾN CHUỖI</vt:lpstr>
      <vt:lpstr>CÁC THAO TÁC NHẬP / XUẤT CHUỖI 1-2</vt:lpstr>
      <vt:lpstr>CÁC THAO TÁC NHẬP / XUẤT CHUỖI 2-2</vt:lpstr>
      <vt:lpstr>CÁC HÀM VỀ CHUỖI</vt:lpstr>
      <vt:lpstr>HÀM strcat()</vt:lpstr>
      <vt:lpstr>HÀM strcmp()</vt:lpstr>
      <vt:lpstr>HÀM strchr()</vt:lpstr>
      <vt:lpstr>HÀM strcpy()</vt:lpstr>
      <vt:lpstr>HÀM strlen()</vt:lpstr>
      <vt:lpstr>TRUYỀN MẢNG VÀO HÀM 1-2</vt:lpstr>
      <vt:lpstr>TRUYỀN MẢNG VÀO HÀM 2-2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</dc:creator>
  <cp:lastModifiedBy>Luongit</cp:lastModifiedBy>
  <cp:revision>197</cp:revision>
  <dcterms:modified xsi:type="dcterms:W3CDTF">2017-09-29T01:50:39Z</dcterms:modified>
</cp:coreProperties>
</file>