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1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3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1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3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9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7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6BA6331-9EAB-425C-ADD4-5E7FE2838CAC}" type="datetimeFigureOut">
              <a:rPr lang="en-US" smtClean="0"/>
              <a:t>26/11/2020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3457467-C0B2-4C85-973D-10D4FC34B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0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133703"/>
            <a:ext cx="8767860" cy="11887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DIỄN GIẢ : NGUYỄN THỊ DUYÊN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HỌC VIÊN APTECH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066" y="731520"/>
            <a:ext cx="5220788" cy="3905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5726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83" y="426720"/>
            <a:ext cx="9875520" cy="135636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I.GIAO DIỆN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1965960"/>
            <a:ext cx="7093131" cy="3651069"/>
          </a:xfrm>
        </p:spPr>
      </p:pic>
    </p:spTree>
    <p:extLst>
      <p:ext uri="{BB962C8B-B14F-4D97-AF65-F5344CB8AC3E}">
        <p14:creationId xmlns:p14="http://schemas.microsoft.com/office/powerpoint/2010/main" val="12849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II. CÁC LOẠI MAP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0423"/>
            <a:ext cx="5904411" cy="3931920"/>
          </a:xfrm>
        </p:spPr>
      </p:pic>
    </p:spTree>
    <p:extLst>
      <p:ext uri="{BB962C8B-B14F-4D97-AF65-F5344CB8AC3E}">
        <p14:creationId xmlns:p14="http://schemas.microsoft.com/office/powerpoint/2010/main" val="34302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48045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III.CÁC CHẾ ĐỘ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67" y="1933303"/>
            <a:ext cx="6035040" cy="3605349"/>
          </a:xfrm>
        </p:spPr>
      </p:pic>
    </p:spTree>
    <p:extLst>
      <p:ext uri="{BB962C8B-B14F-4D97-AF65-F5344CB8AC3E}">
        <p14:creationId xmlns:p14="http://schemas.microsoft.com/office/powerpoint/2010/main" val="7510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IV.TRANG BỊ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6" y="2338251"/>
            <a:ext cx="4885507" cy="38725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04" y="2338251"/>
            <a:ext cx="5929449" cy="38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V.ƯU NHƯỢC ĐIỂM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93669"/>
            <a:ext cx="9872871" cy="4502331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ƯU ĐIỂM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 </a:t>
            </a:r>
            <a:r>
              <a:rPr lang="en-US" sz="3200" dirty="0" err="1" smtClean="0">
                <a:solidFill>
                  <a:schemeClr val="tx1"/>
                </a:solidFill>
              </a:rPr>
              <a:t>Đây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là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một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công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cụ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giải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trí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với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nhiều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lợi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ích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- </a:t>
            </a:r>
            <a:r>
              <a:rPr lang="en-US" sz="3200" dirty="0" err="1" smtClean="0">
                <a:solidFill>
                  <a:schemeClr val="tx1"/>
                </a:solidFill>
              </a:rPr>
              <a:t>giảm</a:t>
            </a:r>
            <a:r>
              <a:rPr lang="en-US" sz="3200" dirty="0" smtClean="0">
                <a:solidFill>
                  <a:schemeClr val="tx1"/>
                </a:solidFill>
              </a:rPr>
              <a:t> stress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- </a:t>
            </a:r>
            <a:r>
              <a:rPr lang="en-US" sz="3200" dirty="0" err="1" smtClean="0">
                <a:solidFill>
                  <a:schemeClr val="tx1"/>
                </a:solidFill>
              </a:rPr>
              <a:t>rèn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luyện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phản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xạ</a:t>
            </a:r>
            <a:r>
              <a:rPr lang="en-US" sz="3200" dirty="0" smtClean="0">
                <a:solidFill>
                  <a:schemeClr val="tx1"/>
                </a:solidFill>
              </a:rPr>
              <a:t> , </a:t>
            </a:r>
            <a:r>
              <a:rPr lang="en-US" sz="3200" dirty="0" err="1" smtClean="0">
                <a:solidFill>
                  <a:schemeClr val="tx1"/>
                </a:solidFill>
              </a:rPr>
              <a:t>khả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năng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tư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duy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- </a:t>
            </a:r>
            <a:r>
              <a:rPr lang="en-US" sz="3200" dirty="0" err="1" smtClean="0">
                <a:solidFill>
                  <a:schemeClr val="tx1"/>
                </a:solidFill>
              </a:rPr>
              <a:t>cầu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nối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của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giới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trẻ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02920" indent="-457200">
              <a:buAutoNum type="arabicPeriod" startAt="2"/>
            </a:pPr>
            <a:r>
              <a:rPr lang="en-US" sz="3200" dirty="0" err="1" smtClean="0">
                <a:solidFill>
                  <a:schemeClr val="tx1"/>
                </a:solidFill>
              </a:rPr>
              <a:t>Nhược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điểm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- </a:t>
            </a:r>
            <a:r>
              <a:rPr lang="en-US" sz="3200" dirty="0" err="1" smtClean="0">
                <a:solidFill>
                  <a:schemeClr val="tx1"/>
                </a:solidFill>
              </a:rPr>
              <a:t>suy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giảm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sức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khỏe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110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</TotalTime>
  <Words>68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PowerPoint Presentation</vt:lpstr>
      <vt:lpstr>I.GIAO DIỆN</vt:lpstr>
      <vt:lpstr>II. CÁC LOẠI MAP </vt:lpstr>
      <vt:lpstr>III.CÁC CHẾ ĐỘ </vt:lpstr>
      <vt:lpstr>IV.TRANG BỊ</vt:lpstr>
      <vt:lpstr>V.ƯU NHƯỢC ĐIỂM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2020-11-26T17:00:21Z</dcterms:created>
  <dcterms:modified xsi:type="dcterms:W3CDTF">2020-11-26T17:35:20Z</dcterms:modified>
</cp:coreProperties>
</file>