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780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4" r:id="rId8"/>
    <p:sldId id="262" r:id="rId9"/>
    <p:sldId id="263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9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E432A-9858-4CEB-941C-8FD71EEC58F8}" type="datetimeFigureOut">
              <a:rPr lang="en-SG" smtClean="0"/>
              <a:t>24/2/2021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50249-32F2-450B-89CD-EFA81E4750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431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50249-32F2-450B-89CD-EFA81E47505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1398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4672"/>
            <a:ext cx="9144000" cy="6053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2134" y="115201"/>
            <a:ext cx="791973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SG" sz="3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SG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3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SG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3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SG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3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ảo</a:t>
            </a:r>
            <a:r>
              <a:rPr lang="en-SG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3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SG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3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SG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3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SG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SG" sz="3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tỷ</a:t>
            </a:r>
            <a:r>
              <a:rPr lang="en-SG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VNĐ…</a:t>
            </a:r>
            <a:endParaRPr lang="en-SG" sz="32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18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SG" sz="4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SG" sz="4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4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SG" sz="4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BITCOIN</a:t>
            </a:r>
            <a:endParaRPr lang="en-SG" sz="4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878" y="1676400"/>
            <a:ext cx="213360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Bitcoin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2007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Satoshi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Nakamoto</a:t>
            </a:r>
            <a:endParaRPr lang="en-SG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278" y="1676400"/>
            <a:ext cx="984433" cy="9233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478" y="1649010"/>
            <a:ext cx="914400" cy="950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078" y="1600200"/>
            <a:ext cx="1066800" cy="10668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722078" y="2281384"/>
            <a:ext cx="1447800" cy="157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3199756" y="1607403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SG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?</a:t>
            </a:r>
            <a:endParaRPr lang="en-SG" sz="4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660" y="1447460"/>
            <a:ext cx="1219540" cy="121954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361039" y="3124200"/>
            <a:ext cx="131278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359878" y="3708737"/>
            <a:ext cx="2133600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nhắc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31/10/2008</a:t>
            </a:r>
            <a:endParaRPr lang="en-SG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439" y="5385137"/>
            <a:ext cx="2133600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03/01/2009</a:t>
            </a:r>
            <a:endParaRPr lang="en-SG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1371600" y="4800600"/>
            <a:ext cx="131278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756" y="2881745"/>
            <a:ext cx="5639444" cy="375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8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0" grpId="0" animBg="1"/>
      <p:bldP spid="11" grpId="0"/>
      <p:bldP spid="13" grpId="0" animBg="1"/>
      <p:bldP spid="14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SG" sz="4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SG" sz="4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4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SG" sz="4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4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SG" sz="4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BITCOIN ???</a:t>
            </a:r>
            <a:endParaRPr lang="en-SG" sz="4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89" y="1600200"/>
            <a:ext cx="9022022" cy="707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1 BTC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0,00076 USD,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ấn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05/10/2009.</a:t>
            </a:r>
          </a:p>
          <a:p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Giá trị này được tính bởi chi phí tiền điện của một máy tính hao tốn khi đào ra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Bitcoin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SG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503977"/>
            <a:ext cx="2927768" cy="19527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76800" y="338164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SG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= 1000 BTC</a:t>
            </a:r>
            <a:endParaRPr lang="en-SG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4996491"/>
            <a:ext cx="1415772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SG" sz="4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2017</a:t>
            </a:r>
            <a:endParaRPr lang="en-SG" sz="4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50570" y="5119601"/>
            <a:ext cx="3212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1BTC = 20.000 x </a:t>
            </a:r>
            <a:endParaRPr lang="en-SG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143202"/>
            <a:ext cx="2927768" cy="195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2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SG" sz="4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SG" sz="4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4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SG" sz="4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4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SG" sz="4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BITCOIN ???</a:t>
            </a:r>
            <a:endParaRPr lang="en-SG" sz="4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1828799"/>
            <a:ext cx="1877437" cy="11079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SG" sz="6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2021</a:t>
            </a:r>
            <a:endParaRPr lang="en-SG" sz="6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0029" y="1998076"/>
            <a:ext cx="7180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1BTC = 48.860 ~ 53.595 USD</a:t>
            </a:r>
            <a:endParaRPr lang="en-SG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476163"/>
            <a:ext cx="4343400" cy="3079865"/>
          </a:xfrm>
          <a:prstGeom prst="rect">
            <a:avLst/>
          </a:prstGeom>
        </p:spPr>
      </p:pic>
      <p:sp>
        <p:nvSpPr>
          <p:cNvPr id="8" name="Cloud Callout 7"/>
          <p:cNvSpPr/>
          <p:nvPr/>
        </p:nvSpPr>
        <p:spPr>
          <a:xfrm>
            <a:off x="2971800" y="2895600"/>
            <a:ext cx="3733800" cy="1499683"/>
          </a:xfrm>
          <a:prstGeom prst="cloudCallout">
            <a:avLst>
              <a:gd name="adj1" fmla="val -50889"/>
              <a:gd name="adj2" fmla="val 366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SG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SG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400" dirty="0" err="1" smtClean="0">
                <a:latin typeface="Times New Roman" pitchFamily="18" charset="0"/>
                <a:cs typeface="Times New Roman" pitchFamily="18" charset="0"/>
              </a:rPr>
              <a:t>vẻ</a:t>
            </a:r>
            <a:r>
              <a:rPr lang="en-SG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400" dirty="0" err="1" smtClean="0">
                <a:latin typeface="Times New Roman" pitchFamily="18" charset="0"/>
                <a:cs typeface="Times New Roman" pitchFamily="18" charset="0"/>
              </a:rPr>
              <a:t>hơi</a:t>
            </a:r>
            <a:r>
              <a:rPr lang="en-SG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400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SG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</a:t>
            </a:r>
            <a:r>
              <a:rPr lang="en-SG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))</a:t>
            </a:r>
            <a:endParaRPr lang="en-SG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7620000" y="2895600"/>
            <a:ext cx="304800" cy="1025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5715000" y="4038600"/>
            <a:ext cx="3440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~ 48.000 USD</a:t>
            </a:r>
            <a:endParaRPr lang="en-SG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317" y="4821896"/>
            <a:ext cx="2092966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30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684" y="228600"/>
            <a:ext cx="5912196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SG" sz="4000" b="1" dirty="0" err="1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SG" sz="4000" b="1" dirty="0" err="1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ại</a:t>
            </a:r>
            <a:r>
              <a:rPr lang="en-SG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4000" b="1" dirty="0" err="1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SG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BTC </a:t>
            </a:r>
            <a:r>
              <a:rPr lang="en-SG" sz="4000" b="1" dirty="0" err="1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SG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4000" b="1" dirty="0" err="1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SG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4000" b="1" dirty="0" err="1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SG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???</a:t>
            </a:r>
            <a:endParaRPr lang="en-SG" sz="4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684" y="990600"/>
            <a:ext cx="7217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SG" sz="4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40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SG" sz="4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40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SG" sz="4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40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SG" sz="4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40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SG" sz="4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BTC ???</a:t>
            </a:r>
            <a:endParaRPr lang="en-SG" sz="4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84" y="4472767"/>
            <a:ext cx="1862395" cy="1851833"/>
          </a:xfrm>
          <a:prstGeom prst="rect">
            <a:avLst/>
          </a:prstGeom>
        </p:spPr>
      </p:pic>
      <p:sp>
        <p:nvSpPr>
          <p:cNvPr id="9" name="Cloud Callout 8"/>
          <p:cNvSpPr/>
          <p:nvPr/>
        </p:nvSpPr>
        <p:spPr>
          <a:xfrm>
            <a:off x="228600" y="2110567"/>
            <a:ext cx="5486400" cy="2209800"/>
          </a:xfrm>
          <a:prstGeom prst="cloud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800" dirty="0" err="1" smtClean="0">
                <a:latin typeface="Times New Roman" pitchFamily="18" charset="0"/>
                <a:cs typeface="Times New Roman" pitchFamily="18" charset="0"/>
              </a:rPr>
              <a:t>Ngồi</a:t>
            </a:r>
            <a:r>
              <a:rPr lang="en-SG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800" dirty="0" err="1" smtClean="0">
                <a:latin typeface="Times New Roman" pitchFamily="18" charset="0"/>
                <a:cs typeface="Times New Roman" pitchFamily="18" charset="0"/>
              </a:rPr>
              <a:t>chờ</a:t>
            </a:r>
            <a:r>
              <a:rPr lang="en-SG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800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SG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8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SG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800" dirty="0" err="1" smtClean="0">
                <a:latin typeface="Times New Roman" pitchFamily="18" charset="0"/>
                <a:cs typeface="Times New Roman" pitchFamily="18" charset="0"/>
              </a:rPr>
              <a:t>mua</a:t>
            </a:r>
            <a:r>
              <a:rPr lang="en-SG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800" dirty="0" err="1" smtClean="0"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SG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800" dirty="0" err="1" smtClean="0">
                <a:latin typeface="Times New Roman" pitchFamily="18" charset="0"/>
                <a:cs typeface="Times New Roman" pitchFamily="18" charset="0"/>
              </a:rPr>
              <a:t>xong</a:t>
            </a:r>
            <a:r>
              <a:rPr lang="en-SG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800" dirty="0" err="1" smtClean="0">
                <a:latin typeface="Times New Roman" pitchFamily="18" charset="0"/>
                <a:cs typeface="Times New Roman" pitchFamily="18" charset="0"/>
              </a:rPr>
              <a:t>đợi</a:t>
            </a:r>
            <a:r>
              <a:rPr lang="en-SG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800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SG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800" dirty="0" err="1" smtClean="0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SG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8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SG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800" dirty="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SG" sz="2800" dirty="0" smtClean="0">
                <a:latin typeface="Times New Roman" pitchFamily="18" charset="0"/>
                <a:cs typeface="Times New Roman" pitchFamily="18" charset="0"/>
              </a:rPr>
              <a:t> ???</a:t>
            </a:r>
            <a:endParaRPr lang="en-SG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244" y="1828800"/>
            <a:ext cx="2762250" cy="4876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58788" y="2019846"/>
            <a:ext cx="993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đòi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ăn</a:t>
            </a:r>
            <a:endParaRPr lang="en-SG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63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50994" y="2967335"/>
            <a:ext cx="24420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Videos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6859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-10699"/>
            <a:ext cx="4572000" cy="68473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918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4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699"/>
            <a:ext cx="6673511" cy="684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9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117</TotalTime>
  <Words>148</Words>
  <Application>Microsoft Office PowerPoint</Application>
  <PresentationFormat>On-screen Show (4:3)</PresentationFormat>
  <Paragraphs>23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Module</vt:lpstr>
      <vt:lpstr>Essential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nhan nguyen</dc:creator>
  <cp:lastModifiedBy>HP</cp:lastModifiedBy>
  <cp:revision>11</cp:revision>
  <dcterms:created xsi:type="dcterms:W3CDTF">2006-08-16T00:00:00Z</dcterms:created>
  <dcterms:modified xsi:type="dcterms:W3CDTF">2021-02-24T06:53:16Z</dcterms:modified>
</cp:coreProperties>
</file>