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60" r:id="rId2"/>
  </p:sldMasterIdLst>
  <p:sldIdLst>
    <p:sldId id="260" r:id="rId3"/>
    <p:sldId id="259" r:id="rId4"/>
    <p:sldId id="262" r:id="rId5"/>
    <p:sldId id="261" r:id="rId6"/>
    <p:sldId id="263" r:id="rId7"/>
    <p:sldId id="264" r:id="rId8"/>
    <p:sldId id="266" r:id="rId9"/>
    <p:sldId id="268" r:id="rId10"/>
    <p:sldId id="273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4685B-239D-4C3D-B8E7-D3B7408EF9B6}" v="225" dt="2020-06-26T20:31:11.234"/>
    <p1510:client id="{A67DCC23-0166-4707-BC77-CEC7C87DB1B3}" v="707" dt="2020-06-26T23:47:20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63" d="100"/>
          <a:sy n="63" d="100"/>
        </p:scale>
        <p:origin x="13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2B9A8-4A0B-484A-9D37-10278521E8E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AE935EDA-F334-4ACA-9EAE-DDFD6E42FD9A}">
      <dgm:prSet phldrT="[Text]" custT="1"/>
      <dgm:spPr/>
      <dgm:t>
        <a:bodyPr/>
        <a:lstStyle/>
        <a:p>
          <a:r>
            <a:rPr lang="vi-VN" sz="3200" noProof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Giới Thiệu Đề Tài</a:t>
          </a:r>
        </a:p>
      </dgm:t>
    </dgm:pt>
    <dgm:pt modelId="{5DFF0050-8F7F-4E5E-B9BF-42D1A56711D8}" type="parTrans" cxnId="{659F0737-EA5F-440B-BC1D-DE2F2ED6B96A}">
      <dgm:prSet/>
      <dgm:spPr/>
      <dgm:t>
        <a:bodyPr/>
        <a:lstStyle/>
        <a:p>
          <a:endParaRPr lang="vi-VN"/>
        </a:p>
      </dgm:t>
    </dgm:pt>
    <dgm:pt modelId="{801A315C-3BF7-453E-9822-F7FC4DAD2CB2}" type="sibTrans" cxnId="{659F0737-EA5F-440B-BC1D-DE2F2ED6B96A}">
      <dgm:prSet/>
      <dgm:spPr/>
      <dgm:t>
        <a:bodyPr/>
        <a:lstStyle/>
        <a:p>
          <a:endParaRPr lang="vi-VN"/>
        </a:p>
      </dgm:t>
    </dgm:pt>
    <dgm:pt modelId="{C99FD845-E62D-42CC-B62E-2427E3807BBC}">
      <dgm:prSet phldrT="[Text]" custT="1"/>
      <dgm:spPr>
        <a:solidFill>
          <a:schemeClr val="accent5"/>
        </a:solidFill>
      </dgm:spPr>
      <dgm:t>
        <a:bodyPr/>
        <a:lstStyle/>
        <a:p>
          <a:r>
            <a:rPr lang="vi-VN" sz="3200" noProof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Giới Thiệu Chức Năng</a:t>
          </a:r>
        </a:p>
      </dgm:t>
    </dgm:pt>
    <dgm:pt modelId="{D66217CC-1CE4-47CA-A287-32605B851CA9}" type="parTrans" cxnId="{9EFF0414-9F2C-4EFB-94B7-BD8323B50157}">
      <dgm:prSet/>
      <dgm:spPr/>
      <dgm:t>
        <a:bodyPr/>
        <a:lstStyle/>
        <a:p>
          <a:endParaRPr lang="vi-VN"/>
        </a:p>
      </dgm:t>
    </dgm:pt>
    <dgm:pt modelId="{B9532A6F-2A71-4AD1-A41C-5BC61EB79CDA}" type="sibTrans" cxnId="{9EFF0414-9F2C-4EFB-94B7-BD8323B50157}">
      <dgm:prSet/>
      <dgm:spPr/>
      <dgm:t>
        <a:bodyPr/>
        <a:lstStyle/>
        <a:p>
          <a:endParaRPr lang="vi-VN"/>
        </a:p>
      </dgm:t>
    </dgm:pt>
    <dgm:pt modelId="{C6AF3AF8-0BAC-474A-9A02-C015051CC318}">
      <dgm:prSet phldrT="[Text]" custT="1"/>
      <dgm:spPr>
        <a:solidFill>
          <a:schemeClr val="accent4"/>
        </a:solidFill>
      </dgm:spPr>
      <dgm:t>
        <a:bodyPr/>
        <a:lstStyle/>
        <a:p>
          <a:r>
            <a:rPr lang="vi-VN" sz="3200" noProof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Tổng Kết</a:t>
          </a:r>
        </a:p>
      </dgm:t>
    </dgm:pt>
    <dgm:pt modelId="{5A77AA3A-60D3-4546-8355-5AADE52F596D}" type="parTrans" cxnId="{99AB6FCB-C408-4967-A841-E0C658DE7844}">
      <dgm:prSet/>
      <dgm:spPr/>
      <dgm:t>
        <a:bodyPr/>
        <a:lstStyle/>
        <a:p>
          <a:endParaRPr lang="vi-VN"/>
        </a:p>
      </dgm:t>
    </dgm:pt>
    <dgm:pt modelId="{79D59AD3-51DA-48DD-99F9-36DD577881CB}" type="sibTrans" cxnId="{99AB6FCB-C408-4967-A841-E0C658DE7844}">
      <dgm:prSet/>
      <dgm:spPr/>
      <dgm:t>
        <a:bodyPr/>
        <a:lstStyle/>
        <a:p>
          <a:endParaRPr lang="vi-VN"/>
        </a:p>
      </dgm:t>
    </dgm:pt>
    <dgm:pt modelId="{8555B224-D3F6-4431-B05C-B6B707B773C1}" type="pres">
      <dgm:prSet presAssocID="{89A2B9A8-4A0B-484A-9D37-10278521E8E0}" presName="Name0" presStyleCnt="0">
        <dgm:presLayoutVars>
          <dgm:chMax val="7"/>
          <dgm:chPref val="7"/>
          <dgm:dir/>
        </dgm:presLayoutVars>
      </dgm:prSet>
      <dgm:spPr/>
    </dgm:pt>
    <dgm:pt modelId="{B17C42D4-4F99-4AAC-8189-B3CCC67F7472}" type="pres">
      <dgm:prSet presAssocID="{89A2B9A8-4A0B-484A-9D37-10278521E8E0}" presName="Name1" presStyleCnt="0"/>
      <dgm:spPr/>
    </dgm:pt>
    <dgm:pt modelId="{A9818305-3D6A-49F9-A376-54C42C25FFA9}" type="pres">
      <dgm:prSet presAssocID="{89A2B9A8-4A0B-484A-9D37-10278521E8E0}" presName="cycle" presStyleCnt="0"/>
      <dgm:spPr/>
    </dgm:pt>
    <dgm:pt modelId="{796C79F9-A3F2-4566-B33E-E9CBAC65AC61}" type="pres">
      <dgm:prSet presAssocID="{89A2B9A8-4A0B-484A-9D37-10278521E8E0}" presName="srcNode" presStyleLbl="node1" presStyleIdx="0" presStyleCnt="3"/>
      <dgm:spPr/>
    </dgm:pt>
    <dgm:pt modelId="{233E8B51-3A49-4C6F-AD29-5B155F4F0B90}" type="pres">
      <dgm:prSet presAssocID="{89A2B9A8-4A0B-484A-9D37-10278521E8E0}" presName="conn" presStyleLbl="parChTrans1D2" presStyleIdx="0" presStyleCnt="1"/>
      <dgm:spPr/>
    </dgm:pt>
    <dgm:pt modelId="{4A07268B-21E5-422C-A23F-5E0FA9997512}" type="pres">
      <dgm:prSet presAssocID="{89A2B9A8-4A0B-484A-9D37-10278521E8E0}" presName="extraNode" presStyleLbl="node1" presStyleIdx="0" presStyleCnt="3"/>
      <dgm:spPr/>
    </dgm:pt>
    <dgm:pt modelId="{81DBCD24-E65C-4964-ADC2-1B74A6408AFD}" type="pres">
      <dgm:prSet presAssocID="{89A2B9A8-4A0B-484A-9D37-10278521E8E0}" presName="dstNode" presStyleLbl="node1" presStyleIdx="0" presStyleCnt="3"/>
      <dgm:spPr/>
    </dgm:pt>
    <dgm:pt modelId="{F0CA5762-5176-4B3E-8BDA-3EE4D54AE1CC}" type="pres">
      <dgm:prSet presAssocID="{AE935EDA-F334-4ACA-9EAE-DDFD6E42FD9A}" presName="text_1" presStyleLbl="node1" presStyleIdx="0" presStyleCnt="3" custLinFactNeighborX="807" custLinFactNeighborY="-5704">
        <dgm:presLayoutVars>
          <dgm:bulletEnabled val="1"/>
        </dgm:presLayoutVars>
      </dgm:prSet>
      <dgm:spPr/>
    </dgm:pt>
    <dgm:pt modelId="{FA00701B-5A5E-4002-9710-7F1AA2A89ED9}" type="pres">
      <dgm:prSet presAssocID="{AE935EDA-F334-4ACA-9EAE-DDFD6E42FD9A}" presName="accent_1" presStyleCnt="0"/>
      <dgm:spPr/>
    </dgm:pt>
    <dgm:pt modelId="{1ADC7421-6FB5-4417-90EA-8F1AE36109BB}" type="pres">
      <dgm:prSet presAssocID="{AE935EDA-F334-4ACA-9EAE-DDFD6E42FD9A}" presName="accentRepeatNode" presStyleLbl="solidFgAcc1" presStyleIdx="0" presStyleCnt="3"/>
      <dgm:spPr/>
    </dgm:pt>
    <dgm:pt modelId="{F7E336AF-EA07-40B6-AD49-3025FCA2C843}" type="pres">
      <dgm:prSet presAssocID="{C99FD845-E62D-42CC-B62E-2427E3807BBC}" presName="text_2" presStyleLbl="node1" presStyleIdx="1" presStyleCnt="3">
        <dgm:presLayoutVars>
          <dgm:bulletEnabled val="1"/>
        </dgm:presLayoutVars>
      </dgm:prSet>
      <dgm:spPr/>
    </dgm:pt>
    <dgm:pt modelId="{61E6CCFC-C6E6-48F5-A7A6-F8451D708322}" type="pres">
      <dgm:prSet presAssocID="{C99FD845-E62D-42CC-B62E-2427E3807BBC}" presName="accent_2" presStyleCnt="0"/>
      <dgm:spPr/>
    </dgm:pt>
    <dgm:pt modelId="{CE373104-B0D9-4391-B6A8-47F1B7CC9B53}" type="pres">
      <dgm:prSet presAssocID="{C99FD845-E62D-42CC-B62E-2427E3807BBC}" presName="accentRepeatNode" presStyleLbl="solidFgAcc1" presStyleIdx="1" presStyleCnt="3"/>
      <dgm:spPr/>
    </dgm:pt>
    <dgm:pt modelId="{461E9904-7FB4-4D37-B1E6-F89682C72433}" type="pres">
      <dgm:prSet presAssocID="{C6AF3AF8-0BAC-474A-9A02-C015051CC318}" presName="text_3" presStyleLbl="node1" presStyleIdx="2" presStyleCnt="3">
        <dgm:presLayoutVars>
          <dgm:bulletEnabled val="1"/>
        </dgm:presLayoutVars>
      </dgm:prSet>
      <dgm:spPr/>
    </dgm:pt>
    <dgm:pt modelId="{5872B64B-4C0E-4886-B74E-2423A54C1221}" type="pres">
      <dgm:prSet presAssocID="{C6AF3AF8-0BAC-474A-9A02-C015051CC318}" presName="accent_3" presStyleCnt="0"/>
      <dgm:spPr/>
    </dgm:pt>
    <dgm:pt modelId="{0A2D116D-AE77-42CB-B591-700787F9C612}" type="pres">
      <dgm:prSet presAssocID="{C6AF3AF8-0BAC-474A-9A02-C015051CC318}" presName="accentRepeatNode" presStyleLbl="solidFgAcc1" presStyleIdx="2" presStyleCnt="3"/>
      <dgm:spPr/>
    </dgm:pt>
  </dgm:ptLst>
  <dgm:cxnLst>
    <dgm:cxn modelId="{9EFF0414-9F2C-4EFB-94B7-BD8323B50157}" srcId="{89A2B9A8-4A0B-484A-9D37-10278521E8E0}" destId="{C99FD845-E62D-42CC-B62E-2427E3807BBC}" srcOrd="1" destOrd="0" parTransId="{D66217CC-1CE4-47CA-A287-32605B851CA9}" sibTransId="{B9532A6F-2A71-4AD1-A41C-5BC61EB79CDA}"/>
    <dgm:cxn modelId="{659F0737-EA5F-440B-BC1D-DE2F2ED6B96A}" srcId="{89A2B9A8-4A0B-484A-9D37-10278521E8E0}" destId="{AE935EDA-F334-4ACA-9EAE-DDFD6E42FD9A}" srcOrd="0" destOrd="0" parTransId="{5DFF0050-8F7F-4E5E-B9BF-42D1A56711D8}" sibTransId="{801A315C-3BF7-453E-9822-F7FC4DAD2CB2}"/>
    <dgm:cxn modelId="{068C6F38-93FC-451F-8755-74FF46798E3D}" type="presOf" srcId="{801A315C-3BF7-453E-9822-F7FC4DAD2CB2}" destId="{233E8B51-3A49-4C6F-AD29-5B155F4F0B90}" srcOrd="0" destOrd="0" presId="urn:microsoft.com/office/officeart/2008/layout/VerticalCurvedList"/>
    <dgm:cxn modelId="{423DA73A-1DE1-4EBA-9362-2B38AA6402C6}" type="presOf" srcId="{C6AF3AF8-0BAC-474A-9A02-C015051CC318}" destId="{461E9904-7FB4-4D37-B1E6-F89682C72433}" srcOrd="0" destOrd="0" presId="urn:microsoft.com/office/officeart/2008/layout/VerticalCurvedList"/>
    <dgm:cxn modelId="{EAB6FE71-CEBA-4834-AA6B-E8FDC85FDF2D}" type="presOf" srcId="{C99FD845-E62D-42CC-B62E-2427E3807BBC}" destId="{F7E336AF-EA07-40B6-AD49-3025FCA2C843}" srcOrd="0" destOrd="0" presId="urn:microsoft.com/office/officeart/2008/layout/VerticalCurvedList"/>
    <dgm:cxn modelId="{32A56AA4-A8C7-4324-B2B9-D385B034EB93}" type="presOf" srcId="{AE935EDA-F334-4ACA-9EAE-DDFD6E42FD9A}" destId="{F0CA5762-5176-4B3E-8BDA-3EE4D54AE1CC}" srcOrd="0" destOrd="0" presId="urn:microsoft.com/office/officeart/2008/layout/VerticalCurvedList"/>
    <dgm:cxn modelId="{99AB6FCB-C408-4967-A841-E0C658DE7844}" srcId="{89A2B9A8-4A0B-484A-9D37-10278521E8E0}" destId="{C6AF3AF8-0BAC-474A-9A02-C015051CC318}" srcOrd="2" destOrd="0" parTransId="{5A77AA3A-60D3-4546-8355-5AADE52F596D}" sibTransId="{79D59AD3-51DA-48DD-99F9-36DD577881CB}"/>
    <dgm:cxn modelId="{EC2FB5FE-7835-43A2-86ED-4C15C3E7FBA5}" type="presOf" srcId="{89A2B9A8-4A0B-484A-9D37-10278521E8E0}" destId="{8555B224-D3F6-4431-B05C-B6B707B773C1}" srcOrd="0" destOrd="0" presId="urn:microsoft.com/office/officeart/2008/layout/VerticalCurvedList"/>
    <dgm:cxn modelId="{C8E725F3-2BAB-411A-B18F-2D15F7BCE031}" type="presParOf" srcId="{8555B224-D3F6-4431-B05C-B6B707B773C1}" destId="{B17C42D4-4F99-4AAC-8189-B3CCC67F7472}" srcOrd="0" destOrd="0" presId="urn:microsoft.com/office/officeart/2008/layout/VerticalCurvedList"/>
    <dgm:cxn modelId="{38528791-E47D-4194-B8D1-F92F899381A7}" type="presParOf" srcId="{B17C42D4-4F99-4AAC-8189-B3CCC67F7472}" destId="{A9818305-3D6A-49F9-A376-54C42C25FFA9}" srcOrd="0" destOrd="0" presId="urn:microsoft.com/office/officeart/2008/layout/VerticalCurvedList"/>
    <dgm:cxn modelId="{0AB811C3-2D29-4317-B9A0-D41217E49E50}" type="presParOf" srcId="{A9818305-3D6A-49F9-A376-54C42C25FFA9}" destId="{796C79F9-A3F2-4566-B33E-E9CBAC65AC61}" srcOrd="0" destOrd="0" presId="urn:microsoft.com/office/officeart/2008/layout/VerticalCurvedList"/>
    <dgm:cxn modelId="{8D62FE46-2EF4-4298-B454-E1A937EEB194}" type="presParOf" srcId="{A9818305-3D6A-49F9-A376-54C42C25FFA9}" destId="{233E8B51-3A49-4C6F-AD29-5B155F4F0B90}" srcOrd="1" destOrd="0" presId="urn:microsoft.com/office/officeart/2008/layout/VerticalCurvedList"/>
    <dgm:cxn modelId="{7AE2BA8E-DCA7-42B3-A6ED-4195046A87E6}" type="presParOf" srcId="{A9818305-3D6A-49F9-A376-54C42C25FFA9}" destId="{4A07268B-21E5-422C-A23F-5E0FA9997512}" srcOrd="2" destOrd="0" presId="urn:microsoft.com/office/officeart/2008/layout/VerticalCurvedList"/>
    <dgm:cxn modelId="{F528B68C-6389-47DA-A028-90E1ACEE7CD1}" type="presParOf" srcId="{A9818305-3D6A-49F9-A376-54C42C25FFA9}" destId="{81DBCD24-E65C-4964-ADC2-1B74A6408AFD}" srcOrd="3" destOrd="0" presId="urn:microsoft.com/office/officeart/2008/layout/VerticalCurvedList"/>
    <dgm:cxn modelId="{EDACE5BD-DD6C-47D7-B388-C6ED4068394C}" type="presParOf" srcId="{B17C42D4-4F99-4AAC-8189-B3CCC67F7472}" destId="{F0CA5762-5176-4B3E-8BDA-3EE4D54AE1CC}" srcOrd="1" destOrd="0" presId="urn:microsoft.com/office/officeart/2008/layout/VerticalCurvedList"/>
    <dgm:cxn modelId="{31B10188-794C-4423-B573-7F86D30766BB}" type="presParOf" srcId="{B17C42D4-4F99-4AAC-8189-B3CCC67F7472}" destId="{FA00701B-5A5E-4002-9710-7F1AA2A89ED9}" srcOrd="2" destOrd="0" presId="urn:microsoft.com/office/officeart/2008/layout/VerticalCurvedList"/>
    <dgm:cxn modelId="{D11A1205-2EB9-402C-A913-01EFDB94631B}" type="presParOf" srcId="{FA00701B-5A5E-4002-9710-7F1AA2A89ED9}" destId="{1ADC7421-6FB5-4417-90EA-8F1AE36109BB}" srcOrd="0" destOrd="0" presId="urn:microsoft.com/office/officeart/2008/layout/VerticalCurvedList"/>
    <dgm:cxn modelId="{E8A9BACD-FB67-401E-82D6-3AC90F6F0086}" type="presParOf" srcId="{B17C42D4-4F99-4AAC-8189-B3CCC67F7472}" destId="{F7E336AF-EA07-40B6-AD49-3025FCA2C843}" srcOrd="3" destOrd="0" presId="urn:microsoft.com/office/officeart/2008/layout/VerticalCurvedList"/>
    <dgm:cxn modelId="{52DCC027-D458-40A2-B9A0-1D4521809300}" type="presParOf" srcId="{B17C42D4-4F99-4AAC-8189-B3CCC67F7472}" destId="{61E6CCFC-C6E6-48F5-A7A6-F8451D708322}" srcOrd="4" destOrd="0" presId="urn:microsoft.com/office/officeart/2008/layout/VerticalCurvedList"/>
    <dgm:cxn modelId="{0447C6F5-A735-4558-8736-42B6D71FC4A0}" type="presParOf" srcId="{61E6CCFC-C6E6-48F5-A7A6-F8451D708322}" destId="{CE373104-B0D9-4391-B6A8-47F1B7CC9B53}" srcOrd="0" destOrd="0" presId="urn:microsoft.com/office/officeart/2008/layout/VerticalCurvedList"/>
    <dgm:cxn modelId="{516D7354-F7A4-4449-83C1-2AA3AF86CC68}" type="presParOf" srcId="{B17C42D4-4F99-4AAC-8189-B3CCC67F7472}" destId="{461E9904-7FB4-4D37-B1E6-F89682C72433}" srcOrd="5" destOrd="0" presId="urn:microsoft.com/office/officeart/2008/layout/VerticalCurvedList"/>
    <dgm:cxn modelId="{C1C94B6E-0D32-4E0A-985D-746C3338255E}" type="presParOf" srcId="{B17C42D4-4F99-4AAC-8189-B3CCC67F7472}" destId="{5872B64B-4C0E-4886-B74E-2423A54C1221}" srcOrd="6" destOrd="0" presId="urn:microsoft.com/office/officeart/2008/layout/VerticalCurvedList"/>
    <dgm:cxn modelId="{CE0DB0EE-ADA2-43CB-999A-4EBB1716D924}" type="presParOf" srcId="{5872B64B-4C0E-4886-B74E-2423A54C1221}" destId="{0A2D116D-AE77-42CB-B591-700787F9C61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E8B51-3A49-4C6F-AD29-5B155F4F0B90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A5762-5176-4B3E-8BDA-3EE4D54AE1CC}">
      <dsp:nvSpPr>
        <dsp:cNvPr id="0" name=""/>
        <dsp:cNvSpPr/>
      </dsp:nvSpPr>
      <dsp:spPr>
        <a:xfrm>
          <a:off x="609169" y="360037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noProof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Giới Thiệu Đề Tài</a:t>
          </a:r>
        </a:p>
      </dsp:txBody>
      <dsp:txXfrm>
        <a:off x="609169" y="360037"/>
        <a:ext cx="5475833" cy="812800"/>
      </dsp:txXfrm>
    </dsp:sp>
    <dsp:sp modelId="{1ADC7421-6FB5-4417-90EA-8F1AE36109BB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336AF-EA07-40B6-AD49-3025FCA2C843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noProof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Giới Thiệu Chức Năng</a:t>
          </a:r>
        </a:p>
      </dsp:txBody>
      <dsp:txXfrm>
        <a:off x="860432" y="1625599"/>
        <a:ext cx="5180380" cy="812800"/>
      </dsp:txXfrm>
    </dsp:sp>
    <dsp:sp modelId="{CE373104-B0D9-4391-B6A8-47F1B7CC9B53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E9904-7FB4-4D37-B1E6-F89682C72433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noProof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Tổng Kết</a:t>
          </a:r>
        </a:p>
      </dsp:txBody>
      <dsp:txXfrm>
        <a:off x="564979" y="2844800"/>
        <a:ext cx="5475833" cy="812800"/>
      </dsp:txXfrm>
    </dsp:sp>
    <dsp:sp modelId="{0A2D116D-AE77-42CB-B591-700787F9C612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1070367"/>
            <a:ext cx="6749100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5519500"/>
            <a:ext cx="424800" cy="566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438200"/>
            <a:ext cx="2347200" cy="31296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1073500"/>
            <a:ext cx="1048500" cy="13980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2560400"/>
            <a:ext cx="5382300" cy="2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104182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3984467"/>
            <a:ext cx="802800" cy="1070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5333200"/>
            <a:ext cx="1695900" cy="22612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308967"/>
            <a:ext cx="1666800" cy="2222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947067"/>
            <a:ext cx="481500" cy="6424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5055267"/>
            <a:ext cx="3048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748433"/>
            <a:ext cx="304800" cy="406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964400"/>
            <a:ext cx="1048500" cy="1398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722900"/>
            <a:ext cx="1520100" cy="20268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4951800"/>
            <a:ext cx="597900" cy="7976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589467"/>
            <a:ext cx="184200" cy="2456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6335500"/>
            <a:ext cx="469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14F252BA-7B29-4B07-B0DE-A22B17A4295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4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752606"/>
            <a:ext cx="6119016" cy="1822514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846052"/>
            <a:ext cx="6119018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3710585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42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3243263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3243263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7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4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388534"/>
            <a:ext cx="2788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982132"/>
            <a:ext cx="4102100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3031065"/>
            <a:ext cx="2788841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912533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4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883832"/>
            <a:ext cx="4681362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1041400"/>
            <a:ext cx="2297510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3255432"/>
            <a:ext cx="468136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91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815415"/>
            <a:ext cx="7207250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1041400"/>
            <a:ext cx="7579479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5382153"/>
            <a:ext cx="7207250" cy="493712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7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982132"/>
            <a:ext cx="7194549" cy="2954868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4343400"/>
            <a:ext cx="719454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4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3598100"/>
            <a:ext cx="893700" cy="1191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1212067"/>
            <a:ext cx="52755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2034344"/>
            <a:ext cx="5275500" cy="3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5"/>
          <p:cNvSpPr/>
          <p:nvPr/>
        </p:nvSpPr>
        <p:spPr>
          <a:xfrm>
            <a:off x="259925" y="-275067"/>
            <a:ext cx="2347200" cy="31296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813400"/>
            <a:ext cx="978600" cy="1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324833"/>
            <a:ext cx="657600" cy="876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3118200"/>
            <a:ext cx="811200" cy="10816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5533267"/>
            <a:ext cx="1207800" cy="1610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5147967"/>
            <a:ext cx="550500" cy="7340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3990700"/>
            <a:ext cx="3048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560633"/>
            <a:ext cx="550500" cy="73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359700"/>
            <a:ext cx="397500" cy="530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428167"/>
            <a:ext cx="741600" cy="9888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2155100"/>
            <a:ext cx="1881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110833"/>
            <a:ext cx="978600" cy="1304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918500"/>
            <a:ext cx="449700" cy="599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6335500"/>
            <a:ext cx="469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F252BA-7B29-4B07-B0DE-A22B17A4295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370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3352800"/>
            <a:ext cx="66294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343400"/>
            <a:ext cx="720725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87996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82787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42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308581"/>
            <a:ext cx="7207251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777381"/>
            <a:ext cx="720725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8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243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9312"/>
            <a:ext cx="720725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529667"/>
            <a:ext cx="720725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87996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59926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49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7250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0168"/>
            <a:ext cx="7207251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470400"/>
            <a:ext cx="7207253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93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27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982132"/>
            <a:ext cx="1418171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982132"/>
            <a:ext cx="557476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98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1" y="0"/>
            <a:ext cx="5255402" cy="68580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07726"/>
            <a:ext cx="9144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575812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1211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1 column + imag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1212067"/>
            <a:ext cx="36396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2034339"/>
            <a:ext cx="3639600" cy="3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Google Shape;85;p6"/>
          <p:cNvSpPr/>
          <p:nvPr/>
        </p:nvSpPr>
        <p:spPr>
          <a:xfrm>
            <a:off x="580275" y="1002600"/>
            <a:ext cx="3639600" cy="4852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475267"/>
            <a:ext cx="1057800" cy="1410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239767"/>
            <a:ext cx="978600" cy="13048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4923667"/>
            <a:ext cx="1019400" cy="13592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6079667"/>
            <a:ext cx="361500" cy="4820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462600"/>
            <a:ext cx="274200" cy="365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711200"/>
            <a:ext cx="1411800" cy="18824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322967"/>
            <a:ext cx="853800" cy="11384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90600"/>
            <a:ext cx="538500" cy="71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6335500"/>
            <a:ext cx="469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F252BA-7B29-4B07-B0DE-A22B17A4295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1212067"/>
            <a:ext cx="52755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2066867"/>
            <a:ext cx="25605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2066867"/>
            <a:ext cx="25605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Google Shape;99;p7"/>
          <p:cNvSpPr/>
          <p:nvPr/>
        </p:nvSpPr>
        <p:spPr>
          <a:xfrm>
            <a:off x="-358950" y="2925867"/>
            <a:ext cx="2347200" cy="31296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428167"/>
            <a:ext cx="978600" cy="13048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560633"/>
            <a:ext cx="657600" cy="876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876633"/>
            <a:ext cx="846900" cy="11292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5523067"/>
            <a:ext cx="1207800" cy="161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6399467"/>
            <a:ext cx="550500" cy="7340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2262600"/>
            <a:ext cx="304800" cy="406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825700"/>
            <a:ext cx="550500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96667"/>
            <a:ext cx="397500" cy="530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374467"/>
            <a:ext cx="304800" cy="40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223267"/>
            <a:ext cx="741600" cy="9888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2005833"/>
            <a:ext cx="1881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3130300"/>
            <a:ext cx="2040600" cy="2720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85933"/>
            <a:ext cx="765300" cy="1020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1215933"/>
            <a:ext cx="542700" cy="723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6335500"/>
            <a:ext cx="469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F252BA-7B29-4B07-B0DE-A22B17A4295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963467"/>
            <a:ext cx="978600" cy="1304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1212067"/>
            <a:ext cx="52755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2066867"/>
            <a:ext cx="1700400" cy="4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2066867"/>
            <a:ext cx="1700400" cy="4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2066867"/>
            <a:ext cx="1700400" cy="4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8"/>
          <p:cNvSpPr/>
          <p:nvPr/>
        </p:nvSpPr>
        <p:spPr>
          <a:xfrm>
            <a:off x="1016475" y="3975467"/>
            <a:ext cx="440400" cy="5872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4461533"/>
            <a:ext cx="819600" cy="10928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87633"/>
            <a:ext cx="862800" cy="11512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4562667"/>
            <a:ext cx="1062000" cy="1416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483300"/>
            <a:ext cx="304800" cy="4064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360300"/>
            <a:ext cx="550500" cy="73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811500"/>
            <a:ext cx="397500" cy="5300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536867"/>
            <a:ext cx="397500" cy="5300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367000"/>
            <a:ext cx="741600" cy="9888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2490467"/>
            <a:ext cx="188100" cy="250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324833"/>
            <a:ext cx="2347200" cy="31296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5455600"/>
            <a:ext cx="1207800" cy="1610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1237233"/>
            <a:ext cx="978600" cy="13048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6335500"/>
            <a:ext cx="469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F252BA-7B29-4B07-B0DE-A22B17A4295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1212067"/>
            <a:ext cx="52755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4892200"/>
            <a:ext cx="206100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5364333"/>
            <a:ext cx="1370700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4284195"/>
            <a:ext cx="456000" cy="608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4051467"/>
            <a:ext cx="804900" cy="10732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2144633"/>
            <a:ext cx="1043400" cy="1392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69167"/>
            <a:ext cx="750300" cy="10004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324833"/>
            <a:ext cx="2347200" cy="31296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667833"/>
            <a:ext cx="1832700" cy="2443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5266833"/>
            <a:ext cx="750300" cy="1000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800300"/>
            <a:ext cx="550500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2144633"/>
            <a:ext cx="287100" cy="3828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1181919"/>
            <a:ext cx="416400" cy="5552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326067"/>
            <a:ext cx="741600" cy="9888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417033"/>
            <a:ext cx="1881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965284"/>
            <a:ext cx="741600" cy="9888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6335500"/>
            <a:ext cx="469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F252BA-7B29-4B07-B0DE-A22B17A4295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1070367"/>
            <a:ext cx="6749100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5570267"/>
            <a:ext cx="6651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5036351"/>
            <a:ext cx="617400" cy="823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1121815"/>
            <a:ext cx="515400" cy="6872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6071067"/>
            <a:ext cx="831600" cy="11088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5578351"/>
            <a:ext cx="210900" cy="2812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592729"/>
            <a:ext cx="1128300" cy="15044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77855"/>
            <a:ext cx="434700" cy="5796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1122000"/>
            <a:ext cx="330900" cy="4412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77872"/>
            <a:ext cx="811200" cy="108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231203"/>
            <a:ext cx="586200" cy="7816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6260067"/>
            <a:ext cx="345000" cy="460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5678711"/>
            <a:ext cx="663000" cy="88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4591379"/>
            <a:ext cx="506100" cy="674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5520867"/>
            <a:ext cx="899400" cy="11992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467000"/>
            <a:ext cx="333300" cy="444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6335500"/>
            <a:ext cx="469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14F252BA-7B29-4B07-B0DE-A22B17A4295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2108200"/>
            <a:ext cx="8305800" cy="110744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6335500"/>
            <a:ext cx="469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14F252BA-7B29-4B07-B0DE-A22B17A4295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2"/>
            <a:ext cx="5111752" cy="1515533"/>
          </a:xfrm>
        </p:spPr>
        <p:txBody>
          <a:bodyPr anchor="b">
            <a:noAutofit/>
          </a:bodyPr>
          <a:lstStyle>
            <a:lvl1pPr algn="ctr">
              <a:defRPr sz="4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3"/>
            <a:ext cx="673100" cy="279400"/>
          </a:xfrm>
        </p:spPr>
        <p:txBody>
          <a:bodyPr/>
          <a:lstStyle/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5037663"/>
            <a:ext cx="3910976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5037663"/>
            <a:ext cx="413375" cy="279400"/>
          </a:xfrm>
        </p:spPr>
        <p:txBody>
          <a:bodyPr/>
          <a:lstStyle/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24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1212067"/>
            <a:ext cx="52755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2034344"/>
            <a:ext cx="5275500" cy="3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6335500"/>
            <a:ext cx="469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14F252BA-7B29-4B07-B0DE-A22B17A4295B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982133"/>
            <a:ext cx="72008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556932"/>
            <a:ext cx="7200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5969000"/>
            <a:ext cx="12001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5F80D-9DFC-4DC1-A401-D779C33E952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5969000"/>
            <a:ext cx="54794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5969000"/>
            <a:ext cx="4070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20820-A0A0-4223-8BAC-5EF46EB85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mobil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765" y="711412"/>
            <a:ext cx="2312665" cy="64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7424" y="2226236"/>
            <a:ext cx="5916861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 ÁN TỔNG HỢP</a:t>
            </a:r>
            <a:endParaRPr lang="vi-VN" sz="3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0021" y="2912062"/>
            <a:ext cx="565639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vi-VN" sz="2800" b="1">
                <a:latin typeface="Times New Roman"/>
                <a:cs typeface="Times New Roman"/>
              </a:rPr>
              <a:t>Chủ đề: </a:t>
            </a:r>
            <a:r>
              <a:rPr lang="vi-VN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 dựng</a:t>
            </a:r>
            <a:r>
              <a:rPr lang="en-US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ứng dụng chăm sóc thú cưng trên nền tảng android</a:t>
            </a:r>
          </a:p>
          <a:p>
            <a:endParaRPr lang="vi-V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5717" y="4598162"/>
            <a:ext cx="6596958" cy="1307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>
                <a:latin typeface="Times New Roman"/>
                <a:cs typeface="Times New Roman"/>
              </a:rPr>
              <a:t>Sinh viên thực hiện: </a:t>
            </a:r>
            <a:endParaRPr lang="vi-VN" sz="28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800" b="1">
                <a:latin typeface="Times New Roman"/>
                <a:cs typeface="Times New Roman"/>
              </a:rPr>
              <a:t>   Nguyễn Thị Hoàng Dương - 1711060420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73837" y="4074942"/>
            <a:ext cx="45416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vi-VN" sz="2800" b="1">
                <a:latin typeface="Times New Roman"/>
                <a:cs typeface="Times New Roman"/>
              </a:rPr>
              <a:t>GVHD: Nguyễn Huy Cường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2494010" y="2522980"/>
            <a:ext cx="72008" cy="3519112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F8D9852B-3E6D-4D17-912C-5F07C85D6434}"/>
              </a:ext>
            </a:extLst>
          </p:cNvPr>
          <p:cNvSpPr txBox="1">
            <a:spLocks/>
          </p:cNvSpPr>
          <p:nvPr/>
        </p:nvSpPr>
        <p:spPr>
          <a:xfrm>
            <a:off x="8824285" y="6488873"/>
            <a:ext cx="32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1</a:t>
            </a:fld>
            <a:endParaRPr lang="vi-VN" sz="2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5610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  <a:solidFill>
            <a:schemeClr val="accent4"/>
          </a:solidFill>
        </p:grpSpPr>
        <p:sp>
          <p:nvSpPr>
            <p:cNvPr id="10" name="Rectangle 9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Tổng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Kết</a:t>
              </a:r>
              <a:endParaRPr lang="vi-VN" sz="36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/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3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3271" y="1318489"/>
            <a:ext cx="232307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3.1 </a:t>
            </a:r>
            <a:r>
              <a:rPr lang="en-US" sz="3200" err="1">
                <a:latin typeface="Times New Roman"/>
                <a:cs typeface="Times New Roman"/>
              </a:rPr>
              <a:t>Đạt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được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77590-49A5-4E0A-823C-E9D8FE5E340E}"/>
              </a:ext>
            </a:extLst>
          </p:cNvPr>
          <p:cNvSpPr txBox="1"/>
          <p:nvPr/>
        </p:nvSpPr>
        <p:spPr>
          <a:xfrm>
            <a:off x="2502976" y="1844299"/>
            <a:ext cx="581343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Biết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được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một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số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kiến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thức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lập trình</a:t>
            </a:r>
            <a:endParaRPr lang="en-US" sz="28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Tạo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được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một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ứng dụng hoàn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chỉnh</a:t>
            </a:r>
            <a:endParaRPr lang="en-US" sz="28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Giao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diện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thân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thiện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với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người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dùng</a:t>
            </a:r>
            <a:endParaRPr lang="en-US" sz="28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Phân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tích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thiết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kế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các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mối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quan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hệ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trong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cơ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sở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dữ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liệu</a:t>
            </a:r>
            <a:endParaRPr lang="en-US" sz="28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endParaRPr lang="en-US" sz="28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endParaRPr lang="vi-VN" sz="28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endParaRPr lang="vi-VN" sz="28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endParaRPr lang="vi-VN" sz="2800">
              <a:solidFill>
                <a:srgbClr val="444444"/>
              </a:solidFill>
              <a:latin typeface="Times New Roman"/>
              <a:cs typeface="Arial"/>
            </a:endParaRPr>
          </a:p>
        </p:txBody>
      </p:sp>
      <p:sp>
        <p:nvSpPr>
          <p:cNvPr id="4" name="Slide Number Placeholder 12">
            <a:extLst>
              <a:ext uri="{FF2B5EF4-FFF2-40B4-BE49-F238E27FC236}">
                <a16:creationId xmlns:a16="http://schemas.microsoft.com/office/drawing/2014/main" id="{AC67432D-6E4B-4A97-BC3D-3D1EEF40D66B}"/>
              </a:ext>
            </a:extLst>
          </p:cNvPr>
          <p:cNvSpPr txBox="1">
            <a:spLocks/>
          </p:cNvSpPr>
          <p:nvPr/>
        </p:nvSpPr>
        <p:spPr>
          <a:xfrm>
            <a:off x="8670172" y="6386132"/>
            <a:ext cx="474911" cy="467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10</a:t>
            </a:fld>
            <a:endParaRPr lang="vi-VN" sz="2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4260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  <a:solidFill>
            <a:schemeClr val="accent4"/>
          </a:solidFill>
        </p:grpSpPr>
        <p:sp>
          <p:nvSpPr>
            <p:cNvPr id="10" name="Rectangle 9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Tổng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Kết</a:t>
              </a:r>
              <a:endParaRPr lang="vi-VN" sz="36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/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3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3271" y="1318489"/>
            <a:ext cx="215796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3.2 </a:t>
            </a:r>
            <a:r>
              <a:rPr lang="en-US" sz="3200" err="1">
                <a:latin typeface="Times New Roman"/>
                <a:cs typeface="Times New Roman"/>
              </a:rPr>
              <a:t>Hạn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chế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B2607-8E25-437A-9162-6F4A0506CD0E}"/>
              </a:ext>
            </a:extLst>
          </p:cNvPr>
          <p:cNvSpPr txBox="1"/>
          <p:nvPr/>
        </p:nvSpPr>
        <p:spPr>
          <a:xfrm>
            <a:off x="2502976" y="1844299"/>
            <a:ext cx="505244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Tốc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độ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xử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lý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chưa cao</a:t>
            </a:r>
            <a:endParaRPr lang="en-US" sz="2800">
              <a:solidFill>
                <a:srgbClr val="212A2E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​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Một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số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lỗi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chưa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khắc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phục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​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Chưa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kết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nối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với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người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dùng</a:t>
            </a:r>
            <a:endParaRPr lang="en-US" sz="28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Thiếu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ràng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buộc</a:t>
            </a:r>
            <a:endParaRPr lang="vi-VN" sz="2800">
              <a:solidFill>
                <a:srgbClr val="444444"/>
              </a:solidFill>
              <a:latin typeface="Times New Roman"/>
              <a:cs typeface="Arial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52FABD04-56B4-4897-B9FF-3268DF30169A}"/>
              </a:ext>
            </a:extLst>
          </p:cNvPr>
          <p:cNvSpPr txBox="1">
            <a:spLocks/>
          </p:cNvSpPr>
          <p:nvPr/>
        </p:nvSpPr>
        <p:spPr>
          <a:xfrm>
            <a:off x="8670172" y="6386132"/>
            <a:ext cx="474911" cy="467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11</a:t>
            </a:fld>
            <a:endParaRPr lang="vi-VN" sz="2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7961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  <a:solidFill>
            <a:schemeClr val="accent4"/>
          </a:solidFill>
        </p:grpSpPr>
        <p:sp>
          <p:nvSpPr>
            <p:cNvPr id="10" name="Rectangle 9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Tổng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Kết</a:t>
              </a:r>
              <a:endParaRPr lang="vi-VN" sz="36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/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3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3271" y="1318489"/>
            <a:ext cx="3610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097387-3C3C-4EB4-9EAE-EC7808DC333A}"/>
              </a:ext>
            </a:extLst>
          </p:cNvPr>
          <p:cNvSpPr txBox="1"/>
          <p:nvPr/>
        </p:nvSpPr>
        <p:spPr>
          <a:xfrm>
            <a:off x="2502976" y="1844299"/>
            <a:ext cx="505244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Tăng thêm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tính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bảo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mật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Giới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thiệu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dịch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vụ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,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sản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Times New Roman"/>
                <a:cs typeface="Arial"/>
              </a:rPr>
              <a:t>phẩm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​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Cập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nhật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thêm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chức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/>
                <a:cs typeface="Arial"/>
              </a:rPr>
              <a:t>năng</a:t>
            </a:r>
            <a:endParaRPr lang="en-US" sz="28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n-US" sz="280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 dịch vụ ra thị trường</a:t>
            </a:r>
            <a:endParaRPr lang="en-US" sz="2800" err="1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12">
            <a:extLst>
              <a:ext uri="{FF2B5EF4-FFF2-40B4-BE49-F238E27FC236}">
                <a16:creationId xmlns:a16="http://schemas.microsoft.com/office/drawing/2014/main" id="{C17D921B-46FA-4C80-9DD3-4D1E8ACBCE55}"/>
              </a:ext>
            </a:extLst>
          </p:cNvPr>
          <p:cNvSpPr txBox="1">
            <a:spLocks/>
          </p:cNvSpPr>
          <p:nvPr/>
        </p:nvSpPr>
        <p:spPr>
          <a:xfrm>
            <a:off x="8670172" y="6386132"/>
            <a:ext cx="474911" cy="467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12</a:t>
            </a:fld>
            <a:endParaRPr lang="vi-VN" sz="2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2949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Thank you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56793"/>
            <a:ext cx="3775959" cy="37444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589858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60276974"/>
              </p:ext>
            </p:extLst>
          </p:nvPr>
        </p:nvGraphicFramePr>
        <p:xfrm>
          <a:off x="2195736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55776" y="1844824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1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4929" y="311373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2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4365104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3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1874" y="764704"/>
            <a:ext cx="3025187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MỤC LỤC</a:t>
            </a:r>
            <a:endParaRPr lang="vi-VN" sz="32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lide Number Placeholder 12">
            <a:extLst>
              <a:ext uri="{FF2B5EF4-FFF2-40B4-BE49-F238E27FC236}">
                <a16:creationId xmlns:a16="http://schemas.microsoft.com/office/drawing/2014/main" id="{852609AB-3815-4A5B-B9CB-7EF4ADC77F72}"/>
              </a:ext>
            </a:extLst>
          </p:cNvPr>
          <p:cNvSpPr txBox="1">
            <a:spLocks/>
          </p:cNvSpPr>
          <p:nvPr/>
        </p:nvSpPr>
        <p:spPr>
          <a:xfrm>
            <a:off x="8824285" y="6488873"/>
            <a:ext cx="32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2</a:t>
            </a:fld>
            <a:endParaRPr lang="vi-VN" sz="2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523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</p:grpSpPr>
        <p:sp>
          <p:nvSpPr>
            <p:cNvPr id="7" name="Rectangle 6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 Thiệu Đề Tài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extBox 10"/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1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3271" y="1318489"/>
            <a:ext cx="447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>
                <a:latin typeface="Times New Roman" pitchFamily="18" charset="0"/>
                <a:cs typeface="Times New Roman" pitchFamily="18" charset="0"/>
              </a:rPr>
              <a:t>1.1 Yêu cầu của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ứng dụng</a:t>
            </a:r>
            <a:endParaRPr lang="vi-V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6966" y="1843013"/>
            <a:ext cx="4793300" cy="1384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Kiểu bố cục: ngắn, gọn</a:t>
            </a:r>
          </a:p>
          <a:p>
            <a:pPr marL="342900" indent="-342900">
              <a:buFont typeface="Arial"/>
              <a:buChar char="•"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Phong cách thiết kế: đơn giản</a:t>
            </a:r>
          </a:p>
          <a:p>
            <a:pPr marL="342900" indent="-342900">
              <a:buFont typeface="Arial"/>
              <a:buChar char="•"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Sử dụng font chữ: chuẩn</a:t>
            </a:r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189CB9A5-8C40-4E93-86C4-8EEFB9C48DD8}"/>
              </a:ext>
            </a:extLst>
          </p:cNvPr>
          <p:cNvSpPr txBox="1">
            <a:spLocks/>
          </p:cNvSpPr>
          <p:nvPr/>
        </p:nvSpPr>
        <p:spPr>
          <a:xfrm>
            <a:off x="8823201" y="6492875"/>
            <a:ext cx="32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3</a:t>
            </a:fld>
            <a:endParaRPr lang="vi-VN" sz="2000" b="1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3D2FC-D218-4CE3-82B9-F860DB692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346624"/>
            <a:ext cx="1666185" cy="3528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5A008-6CFC-4C11-B6BF-B457626B5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74" y="3346624"/>
            <a:ext cx="166618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936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</p:grpSpPr>
        <p:sp>
          <p:nvSpPr>
            <p:cNvPr id="20" name="Rectangle 19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 Thiệu Đề Tài</a:t>
              </a:r>
            </a:p>
          </p:txBody>
        </p:sp>
      </p:grpSp>
      <p:sp>
        <p:nvSpPr>
          <p:cNvPr id="22" name="Oval 21"/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TextBox 22"/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1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3271" y="1318489"/>
            <a:ext cx="3975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>
                <a:latin typeface="Times New Roman" pitchFamily="18" charset="0"/>
                <a:cs typeface="Times New Roman" pitchFamily="18" charset="0"/>
              </a:rPr>
              <a:t>1.2 Sử dụng công nghệ</a:t>
            </a:r>
          </a:p>
        </p:txBody>
      </p:sp>
      <p:sp>
        <p:nvSpPr>
          <p:cNvPr id="28" name="Slide Number Placeholder 12"/>
          <p:cNvSpPr txBox="1">
            <a:spLocks/>
          </p:cNvSpPr>
          <p:nvPr/>
        </p:nvSpPr>
        <p:spPr>
          <a:xfrm>
            <a:off x="8815799" y="6492875"/>
            <a:ext cx="32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4</a:t>
            </a:fld>
            <a:endParaRPr lang="vi-VN" sz="2000" b="1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88ADC-38EC-4B9E-9221-1231C0035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25" y="2297254"/>
            <a:ext cx="1763575" cy="1810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3C9AAB-01C5-45EB-A993-EBAF0AFFD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19" y="2373312"/>
            <a:ext cx="2565532" cy="17336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8A85E85-E90C-432B-8573-00644B131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672692"/>
            <a:ext cx="2041646" cy="17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5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</p:grpSpPr>
        <p:sp>
          <p:nvSpPr>
            <p:cNvPr id="3" name="Rectangle 2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 Thiệu Đề Tài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/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1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3271" y="1318489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>
                <a:latin typeface="Times New Roman" pitchFamily="18" charset="0"/>
                <a:cs typeface="Times New Roman" pitchFamily="18" charset="0"/>
              </a:rPr>
              <a:t>1.2 Sử dụng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ngôn ngữ lập trình</a:t>
            </a:r>
            <a:endParaRPr lang="vi-VN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1">
            <a:extLst>
              <a:ext uri="{FF2B5EF4-FFF2-40B4-BE49-F238E27FC236}">
                <a16:creationId xmlns:a16="http://schemas.microsoft.com/office/drawing/2014/main" id="{60895588-ECCF-4241-B098-0BBD5ED69E70}"/>
              </a:ext>
            </a:extLst>
          </p:cNvPr>
          <p:cNvSpPr/>
          <p:nvPr/>
        </p:nvSpPr>
        <p:spPr>
          <a:xfrm>
            <a:off x="1475656" y="4806121"/>
            <a:ext cx="741397" cy="4950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Pentagon 3">
            <a:extLst>
              <a:ext uri="{FF2B5EF4-FFF2-40B4-BE49-F238E27FC236}">
                <a16:creationId xmlns:a16="http://schemas.microsoft.com/office/drawing/2014/main" id="{01C54F3E-2AB8-4395-9637-03C0D95AC7F7}"/>
              </a:ext>
            </a:extLst>
          </p:cNvPr>
          <p:cNvSpPr/>
          <p:nvPr/>
        </p:nvSpPr>
        <p:spPr>
          <a:xfrm>
            <a:off x="2339752" y="4811767"/>
            <a:ext cx="6804248" cy="484632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096DB-9EC3-4BCD-8602-78C853363258}"/>
              </a:ext>
            </a:extLst>
          </p:cNvPr>
          <p:cNvSpPr txBox="1"/>
          <p:nvPr/>
        </p:nvSpPr>
        <p:spPr>
          <a:xfrm>
            <a:off x="1551140" y="4671561"/>
            <a:ext cx="7273145" cy="6612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indent="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Hoạt động trên đa trình duyệt và đa thiết bị</a:t>
            </a:r>
            <a:endParaRPr lang="en-US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F0EA5DB0-3DB2-480F-9E1E-FCAEFAA73EBD}"/>
              </a:ext>
            </a:extLst>
          </p:cNvPr>
          <p:cNvSpPr/>
          <p:nvPr/>
        </p:nvSpPr>
        <p:spPr>
          <a:xfrm>
            <a:off x="1475656" y="5598209"/>
            <a:ext cx="741397" cy="4950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Pentagon 12">
            <a:extLst>
              <a:ext uri="{FF2B5EF4-FFF2-40B4-BE49-F238E27FC236}">
                <a16:creationId xmlns:a16="http://schemas.microsoft.com/office/drawing/2014/main" id="{4D3C02CE-D698-47C0-B9E3-1C54E5AE1A4E}"/>
              </a:ext>
            </a:extLst>
          </p:cNvPr>
          <p:cNvSpPr/>
          <p:nvPr/>
        </p:nvSpPr>
        <p:spPr>
          <a:xfrm>
            <a:off x="2339752" y="5593400"/>
            <a:ext cx="6804248" cy="484632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B0754-0F0A-467B-A7E0-FC7260B95F82}"/>
              </a:ext>
            </a:extLst>
          </p:cNvPr>
          <p:cNvSpPr txBox="1"/>
          <p:nvPr/>
        </p:nvSpPr>
        <p:spPr>
          <a:xfrm>
            <a:off x="1619672" y="5442225"/>
            <a:ext cx="7795724" cy="6612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marR="0" indent="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 và nhẹ hơn các ngôn ngữ lập trình khác</a:t>
            </a:r>
            <a:endParaRPr lang="en-US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817D4002-6E05-4266-865A-57226641FA93}"/>
              </a:ext>
            </a:extLst>
          </p:cNvPr>
          <p:cNvSpPr txBox="1">
            <a:spLocks/>
          </p:cNvSpPr>
          <p:nvPr/>
        </p:nvSpPr>
        <p:spPr>
          <a:xfrm>
            <a:off x="8824285" y="6488873"/>
            <a:ext cx="32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5</a:t>
            </a:fld>
            <a:endParaRPr lang="vi-VN" sz="2000" b="1">
              <a:solidFill>
                <a:srgbClr val="00206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9EE63F-1826-4D25-8648-2C14541C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065909"/>
            <a:ext cx="3140306" cy="244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9568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  <a:solidFill>
            <a:schemeClr val="accent5"/>
          </a:solidFill>
        </p:grpSpPr>
        <p:sp>
          <p:nvSpPr>
            <p:cNvPr id="10" name="Rectangle 9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 Thiệu Chức Năng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/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2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271" y="1318489"/>
            <a:ext cx="220284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vi-VN" sz="3200">
                <a:latin typeface="Times New Roman"/>
                <a:cs typeface="Times New Roman"/>
              </a:rPr>
              <a:t>2.1 Đăng ký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90934-7A5F-4E63-9D37-22B4769178F4}"/>
              </a:ext>
            </a:extLst>
          </p:cNvPr>
          <p:cNvSpPr txBox="1"/>
          <p:nvPr/>
        </p:nvSpPr>
        <p:spPr>
          <a:xfrm>
            <a:off x="2502976" y="1844298"/>
            <a:ext cx="473332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AutoNum type="arabicParenR"/>
            </a:pP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 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Nhập Email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​</a:t>
            </a:r>
            <a:endParaRPr lang="en-US" sz="2800">
              <a:latin typeface="Times New Roman"/>
              <a:cs typeface="Arial"/>
            </a:endParaRPr>
          </a:p>
          <a:p>
            <a:pPr marL="800100" lvl="1" indent="-342900">
              <a:buAutoNum type="arabicParenR"/>
            </a:pP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 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Nhập Password</a:t>
            </a: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​</a:t>
            </a:r>
          </a:p>
          <a:p>
            <a:pPr marL="800100" lvl="1" indent="-342900">
              <a:buAutoNum type="arabicParenR"/>
            </a:pPr>
            <a:r>
              <a:rPr lang="en-US" sz="2800">
                <a:solidFill>
                  <a:srgbClr val="444444"/>
                </a:solidFill>
                <a:latin typeface="Times New Roman"/>
                <a:cs typeface="Arial"/>
              </a:rPr>
              <a:t>  </a:t>
            </a:r>
            <a:r>
              <a:rPr lang="vi-VN" sz="2800">
                <a:solidFill>
                  <a:srgbClr val="444444"/>
                </a:solidFill>
                <a:latin typeface="Times New Roman"/>
                <a:cs typeface="Arial"/>
              </a:rPr>
              <a:t>Nhập lại Password</a:t>
            </a:r>
          </a:p>
        </p:txBody>
      </p:sp>
      <p:sp>
        <p:nvSpPr>
          <p:cNvPr id="4" name="Slide Number Placeholder 12">
            <a:extLst>
              <a:ext uri="{FF2B5EF4-FFF2-40B4-BE49-F238E27FC236}">
                <a16:creationId xmlns:a16="http://schemas.microsoft.com/office/drawing/2014/main" id="{D7EFA7C8-A79B-45D5-8361-60795E42AC02}"/>
              </a:ext>
            </a:extLst>
          </p:cNvPr>
          <p:cNvSpPr txBox="1">
            <a:spLocks/>
          </p:cNvSpPr>
          <p:nvPr/>
        </p:nvSpPr>
        <p:spPr>
          <a:xfrm>
            <a:off x="8824285" y="6488873"/>
            <a:ext cx="32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6</a:t>
            </a:fld>
            <a:endParaRPr lang="vi-VN" sz="2000" b="1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2FEC5-3CD7-4296-8DC6-FCB58C2BF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83" y="3214574"/>
            <a:ext cx="5758308" cy="36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861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  <a:solidFill>
            <a:schemeClr val="accent5"/>
          </a:solidFill>
        </p:grpSpPr>
        <p:sp>
          <p:nvSpPr>
            <p:cNvPr id="10" name="Rectangle 9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Thiệu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endParaRPr lang="vi-VN" sz="36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/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2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271" y="1318489"/>
            <a:ext cx="259077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2.2 </a:t>
            </a:r>
            <a:r>
              <a:rPr lang="en-US" sz="3200" err="1">
                <a:latin typeface="Times New Roman"/>
                <a:cs typeface="Times New Roman"/>
              </a:rPr>
              <a:t>Đăng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nhập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EF3B2-4B7D-4236-8ABF-FE883B93E63D}"/>
              </a:ext>
            </a:extLst>
          </p:cNvPr>
          <p:cNvSpPr txBox="1"/>
          <p:nvPr/>
        </p:nvSpPr>
        <p:spPr>
          <a:xfrm>
            <a:off x="2487478" y="1844298"/>
            <a:ext cx="374070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lvl="1" indent="-457200">
              <a:buAutoNum type="arabicParenR"/>
            </a:pPr>
            <a:r>
              <a:rPr lang="vi-VN" sz="2800" err="1">
                <a:solidFill>
                  <a:srgbClr val="444444"/>
                </a:solidFill>
                <a:latin typeface="+mj-lt"/>
                <a:cs typeface="Arial"/>
              </a:rPr>
              <a:t>Nhập</a:t>
            </a:r>
            <a:r>
              <a:rPr lang="vi-VN" sz="2800">
                <a:solidFill>
                  <a:srgbClr val="444444"/>
                </a:solidFill>
                <a:latin typeface="+mj-lt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+mj-lt"/>
                <a:cs typeface="Arial"/>
              </a:rPr>
              <a:t>tài</a:t>
            </a:r>
            <a:r>
              <a:rPr lang="vi-VN" sz="2800">
                <a:solidFill>
                  <a:srgbClr val="444444"/>
                </a:solidFill>
                <a:latin typeface="+mj-lt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+mj-lt"/>
                <a:cs typeface="Arial"/>
              </a:rPr>
              <a:t>khoản</a:t>
            </a:r>
            <a:r>
              <a:rPr lang="en-US" sz="2800">
                <a:solidFill>
                  <a:srgbClr val="444444"/>
                </a:solidFill>
                <a:latin typeface="+mj-lt"/>
                <a:cs typeface="Arial"/>
              </a:rPr>
              <a:t>​</a:t>
            </a:r>
            <a:endParaRPr lang="en-US" sz="2800">
              <a:latin typeface="+mj-lt"/>
            </a:endParaRPr>
          </a:p>
          <a:p>
            <a:pPr marL="914400" lvl="1" indent="-457200">
              <a:buAutoNum type="arabicParenR"/>
            </a:pPr>
            <a:r>
              <a:rPr lang="vi-VN" sz="2800" err="1">
                <a:solidFill>
                  <a:srgbClr val="444444"/>
                </a:solidFill>
                <a:latin typeface="+mj-lt"/>
                <a:cs typeface="Arial"/>
              </a:rPr>
              <a:t>Nhập</a:t>
            </a:r>
            <a:r>
              <a:rPr lang="vi-VN" sz="2800">
                <a:solidFill>
                  <a:srgbClr val="444444"/>
                </a:solidFill>
                <a:latin typeface="+mj-lt"/>
                <a:cs typeface="Arial"/>
              </a:rPr>
              <a:t> </a:t>
            </a:r>
            <a:r>
              <a:rPr lang="vi-VN" sz="2800" err="1">
                <a:solidFill>
                  <a:srgbClr val="444444"/>
                </a:solidFill>
                <a:latin typeface="+mj-lt"/>
                <a:cs typeface="Arial"/>
              </a:rPr>
              <a:t>Password</a:t>
            </a:r>
            <a:endParaRPr lang="vi-VN" sz="2800">
              <a:solidFill>
                <a:srgbClr val="444444"/>
              </a:solidFill>
              <a:latin typeface="+mj-lt"/>
              <a:cs typeface="Arial"/>
            </a:endParaRPr>
          </a:p>
        </p:txBody>
      </p:sp>
      <p:sp>
        <p:nvSpPr>
          <p:cNvPr id="4" name="Slide Number Placeholder 12">
            <a:extLst>
              <a:ext uri="{FF2B5EF4-FFF2-40B4-BE49-F238E27FC236}">
                <a16:creationId xmlns:a16="http://schemas.microsoft.com/office/drawing/2014/main" id="{95584BC9-3522-41D3-A4D0-7A6F2EE56D66}"/>
              </a:ext>
            </a:extLst>
          </p:cNvPr>
          <p:cNvSpPr txBox="1">
            <a:spLocks/>
          </p:cNvSpPr>
          <p:nvPr/>
        </p:nvSpPr>
        <p:spPr>
          <a:xfrm>
            <a:off x="8824285" y="6488873"/>
            <a:ext cx="32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7</a:t>
            </a:fld>
            <a:endParaRPr lang="vi-VN" sz="2000" b="1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FC778-23F3-43C5-B712-59625CF5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02" y="2798405"/>
            <a:ext cx="5802989" cy="40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266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  <a:solidFill>
            <a:schemeClr val="accent5"/>
          </a:solidFill>
        </p:grpSpPr>
        <p:sp>
          <p:nvSpPr>
            <p:cNvPr id="10" name="Rectangle 9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Thiệu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endParaRPr lang="vi-VN" sz="36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/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2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271" y="1318489"/>
            <a:ext cx="204895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2.3 </a:t>
            </a:r>
            <a:r>
              <a:rPr lang="en-US" sz="2800" err="1">
                <a:latin typeface="Times New Roman"/>
                <a:cs typeface="Times New Roman"/>
              </a:rPr>
              <a:t>Giỏ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hàng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B6A41-96E7-454B-A64C-E998797B3C14}"/>
              </a:ext>
            </a:extLst>
          </p:cNvPr>
          <p:cNvSpPr txBox="1"/>
          <p:nvPr/>
        </p:nvSpPr>
        <p:spPr>
          <a:xfrm>
            <a:off x="2487478" y="1844298"/>
            <a:ext cx="316464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vi-VN" sz="2800">
                <a:solidFill>
                  <a:srgbClr val="444444"/>
                </a:solidFill>
                <a:latin typeface="+mj-lt"/>
                <a:cs typeface="Arial"/>
              </a:rPr>
              <a:t>Chức năng</a:t>
            </a:r>
            <a:r>
              <a:rPr lang="en-US" sz="2800">
                <a:solidFill>
                  <a:srgbClr val="444444"/>
                </a:solidFill>
                <a:latin typeface="+mj-lt"/>
                <a:cs typeface="Arial"/>
              </a:rPr>
              <a:t>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280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>
                <a:solidFill>
                  <a:srgbClr val="444444"/>
                </a:solidFill>
                <a:latin typeface="+mj-lt"/>
                <a:cs typeface="Arial"/>
              </a:rPr>
              <a:t>Xóa sản phẩm</a:t>
            </a:r>
          </a:p>
        </p:txBody>
      </p:sp>
      <p:sp>
        <p:nvSpPr>
          <p:cNvPr id="4" name="Slide Number Placeholder 12">
            <a:extLst>
              <a:ext uri="{FF2B5EF4-FFF2-40B4-BE49-F238E27FC236}">
                <a16:creationId xmlns:a16="http://schemas.microsoft.com/office/drawing/2014/main" id="{30180C74-4205-4560-B76C-3DB132C7BE95}"/>
              </a:ext>
            </a:extLst>
          </p:cNvPr>
          <p:cNvSpPr txBox="1">
            <a:spLocks/>
          </p:cNvSpPr>
          <p:nvPr/>
        </p:nvSpPr>
        <p:spPr>
          <a:xfrm>
            <a:off x="8824285" y="6488873"/>
            <a:ext cx="32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8</a:t>
            </a:fld>
            <a:endParaRPr lang="vi-VN" sz="2000" b="1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84B7C-C621-4054-BA59-86EB1463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50" y="3140500"/>
            <a:ext cx="1759534" cy="3726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47F994-F8F4-485C-B5F0-1A405A0DD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01" y="3123133"/>
            <a:ext cx="1759535" cy="37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4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07113E8-802C-4FDE-A1B8-1892E3779427}"/>
              </a:ext>
            </a:extLst>
          </p:cNvPr>
          <p:cNvGrpSpPr/>
          <p:nvPr/>
        </p:nvGrpSpPr>
        <p:grpSpPr>
          <a:xfrm>
            <a:off x="3006758" y="404664"/>
            <a:ext cx="5475833" cy="812800"/>
            <a:chOff x="564979" y="406400"/>
            <a:chExt cx="5475833" cy="812800"/>
          </a:xfrm>
          <a:solidFill>
            <a:schemeClr val="accent5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3A080C-F3ED-4BBB-901B-0DF63E74C503}"/>
                </a:ext>
              </a:extLst>
            </p:cNvPr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CF9E8C-117A-4512-AB93-E4F5C9484A12}"/>
                </a:ext>
              </a:extLst>
            </p:cNvPr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5160" tIns="111760" rIns="111760" bIns="111760" numCol="1" spcCol="1270" anchor="ctr" anchorCtr="0">
              <a:noAutofit/>
            </a:bodyPr>
            <a:lstStyle/>
            <a:p>
              <a:pPr lvl="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Giới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Thiệu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Chức</a:t>
              </a:r>
              <a:r>
                <a:rPr lang="en-US" sz="3600" kern="1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600" kern="120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endParaRPr lang="vi-VN" sz="36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BECCAF0-D711-459B-B9D3-214D626373B3}"/>
              </a:ext>
            </a:extLst>
          </p:cNvPr>
          <p:cNvSpPr/>
          <p:nvPr/>
        </p:nvSpPr>
        <p:spPr>
          <a:xfrm>
            <a:off x="2216283" y="300560"/>
            <a:ext cx="1016000" cy="101600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F7AC5-DF2F-4277-B5BC-31E77075EABE}"/>
              </a:ext>
            </a:extLst>
          </p:cNvPr>
          <p:cNvSpPr txBox="1"/>
          <p:nvPr/>
        </p:nvSpPr>
        <p:spPr>
          <a:xfrm>
            <a:off x="2490886" y="426343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itchFamily="18" charset="0"/>
                <a:cs typeface="Times New Roman" pitchFamily="18" charset="0"/>
              </a:rPr>
              <a:t>2</a:t>
            </a:r>
            <a:endParaRPr lang="vi-VN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66FCA-F8C9-4BD3-9592-059ACAC3F70D}"/>
              </a:ext>
            </a:extLst>
          </p:cNvPr>
          <p:cNvSpPr txBox="1"/>
          <p:nvPr/>
        </p:nvSpPr>
        <p:spPr>
          <a:xfrm>
            <a:off x="2503271" y="1318489"/>
            <a:ext cx="367594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2.4 Thanh toán giỏ hàng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F5DCB-5040-4A7B-93B4-C34033EDB2D1}"/>
              </a:ext>
            </a:extLst>
          </p:cNvPr>
          <p:cNvSpPr txBox="1"/>
          <p:nvPr/>
        </p:nvSpPr>
        <p:spPr>
          <a:xfrm>
            <a:off x="2487478" y="1844298"/>
            <a:ext cx="582893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vi-VN" sz="2800">
                <a:solidFill>
                  <a:srgbClr val="444444"/>
                </a:solidFill>
                <a:latin typeface="+mj-lt"/>
                <a:cs typeface="Arial"/>
              </a:rPr>
              <a:t>Chức năng</a:t>
            </a:r>
            <a:r>
              <a:rPr lang="en-US" sz="2800">
                <a:solidFill>
                  <a:srgbClr val="444444"/>
                </a:solidFill>
                <a:latin typeface="+mj-lt"/>
                <a:cs typeface="Arial"/>
              </a:rPr>
              <a:t>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khách hàng nhập thông tin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nhận đơn hàng</a:t>
            </a:r>
          </a:p>
        </p:txBody>
      </p:sp>
      <p:sp>
        <p:nvSpPr>
          <p:cNvPr id="11" name="Slide Number Placeholder 12">
            <a:extLst>
              <a:ext uri="{FF2B5EF4-FFF2-40B4-BE49-F238E27FC236}">
                <a16:creationId xmlns:a16="http://schemas.microsoft.com/office/drawing/2014/main" id="{0B7ED79F-6CED-4DF2-929E-22A56EE6FBC0}"/>
              </a:ext>
            </a:extLst>
          </p:cNvPr>
          <p:cNvSpPr txBox="1">
            <a:spLocks/>
          </p:cNvSpPr>
          <p:nvPr/>
        </p:nvSpPr>
        <p:spPr>
          <a:xfrm>
            <a:off x="8824285" y="6488873"/>
            <a:ext cx="32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vi-VN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AFB778-5A89-48D2-BB82-4ED43A6FC8AF}" type="slidenum">
              <a:rPr lang="vi-VN" sz="2000" b="1" smtClean="0">
                <a:solidFill>
                  <a:srgbClr val="002060"/>
                </a:solidFill>
              </a:rPr>
              <a:pPr/>
              <a:t>9</a:t>
            </a:fld>
            <a:endParaRPr lang="vi-VN" sz="2000" b="1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20FE6-94A6-4EC7-ADD4-4C4487FE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0" y="3137330"/>
            <a:ext cx="1753375" cy="3713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3F92BA-FFE0-4347-A1B3-477CFE4F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20" y="3124287"/>
            <a:ext cx="1759534" cy="37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79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320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Garamond</vt:lpstr>
      <vt:lpstr>Nixie One</vt:lpstr>
      <vt:lpstr>Times New Roman</vt:lpstr>
      <vt:lpstr>Varela Round</vt:lpstr>
      <vt:lpstr>Wingdings</vt:lpstr>
      <vt:lpstr>Puck template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</dc:creator>
  <cp:lastModifiedBy>Dương Nguyễn</cp:lastModifiedBy>
  <cp:revision>374</cp:revision>
  <dcterms:created xsi:type="dcterms:W3CDTF">2020-06-26T01:26:01Z</dcterms:created>
  <dcterms:modified xsi:type="dcterms:W3CDTF">2021-06-13T08:01:01Z</dcterms:modified>
</cp:coreProperties>
</file>