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30"/>
  </p:handoutMasterIdLst>
  <p:sldIdLst>
    <p:sldId id="256" r:id="rId4"/>
    <p:sldId id="262" r:id="rId5"/>
    <p:sldId id="343" r:id="rId6"/>
    <p:sldId id="381" r:id="rId7"/>
    <p:sldId id="382" r:id="rId8"/>
    <p:sldId id="380" r:id="rId9"/>
    <p:sldId id="388" r:id="rId10"/>
    <p:sldId id="389" r:id="rId11"/>
    <p:sldId id="377" r:id="rId12"/>
    <p:sldId id="264" r:id="rId13"/>
    <p:sldId id="378" r:id="rId14"/>
    <p:sldId id="384" r:id="rId15"/>
    <p:sldId id="386" r:id="rId16"/>
    <p:sldId id="385" r:id="rId17"/>
    <p:sldId id="390" r:id="rId18"/>
    <p:sldId id="391" r:id="rId19"/>
    <p:sldId id="387" r:id="rId20"/>
    <p:sldId id="379" r:id="rId21"/>
    <p:sldId id="392" r:id="rId22"/>
    <p:sldId id="393" r:id="rId23"/>
    <p:sldId id="394" r:id="rId24"/>
    <p:sldId id="395" r:id="rId25"/>
    <p:sldId id="269" r:id="rId26"/>
    <p:sldId id="344" r:id="rId27"/>
    <p:sldId id="261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" y="89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57737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5773782" y="0"/>
            <a:ext cx="641821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CCFA14-78AF-484A-B03D-5DB9A526DD68}"/>
              </a:ext>
            </a:extLst>
          </p:cNvPr>
          <p:cNvGrpSpPr/>
          <p:nvPr userDrawn="1"/>
        </p:nvGrpSpPr>
        <p:grpSpPr>
          <a:xfrm rot="10800000">
            <a:off x="4421055" y="393901"/>
            <a:ext cx="720080" cy="720080"/>
            <a:chOff x="546346" y="5762189"/>
            <a:chExt cx="720080" cy="720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6B0EC3-E080-4BA9-82DD-875CE375664B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E3A08B-D0A8-4636-B024-860C87DFA350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B918C-F2E3-458F-9073-6D6E6D7F58A6}"/>
              </a:ext>
            </a:extLst>
          </p:cNvPr>
          <p:cNvGrpSpPr/>
          <p:nvPr userDrawn="1"/>
        </p:nvGrpSpPr>
        <p:grpSpPr>
          <a:xfrm>
            <a:off x="546346" y="5762189"/>
            <a:ext cx="720080" cy="72008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BB30E9-0DAA-4772-8CC5-A6FEC253E5AF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1DDE2A-7C54-4715-8C70-DAACF06648DA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63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48984" y="1526647"/>
            <a:ext cx="4186909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056108" y="1526647"/>
            <a:ext cx="4175763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AAFB73F-6F54-464A-BD52-927273969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1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693" r:id="rId9"/>
    <p:sldLayoutId id="2147483707" r:id="rId10"/>
    <p:sldLayoutId id="2147483708" r:id="rId11"/>
    <p:sldLayoutId id="2147483695" r:id="rId12"/>
    <p:sldLayoutId id="2147483656" r:id="rId13"/>
    <p:sldLayoutId id="2147483687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966432" y="4350829"/>
            <a:ext cx="5225568" cy="432048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Group 13:</a:t>
            </a:r>
            <a:b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Thảo Hiền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Ly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Đặng Xuân Mai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861" y="350301"/>
            <a:ext cx="5225568" cy="1724823"/>
          </a:xfrm>
        </p:spPr>
        <p:txBody>
          <a:bodyPr/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5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5538" y="322305"/>
            <a:ext cx="11573197" cy="724247"/>
          </a:xfrm>
        </p:spPr>
        <p:txBody>
          <a:bodyPr/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Level’s reward!!!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evron 3">
            <a:extLst>
              <a:ext uri="{FF2B5EF4-FFF2-40B4-BE49-F238E27FC236}">
                <a16:creationId xmlns:a16="http://schemas.microsoft.com/office/drawing/2014/main" id="{5E26B8A8-E902-4D75-BA1E-BCE154405E96}"/>
              </a:ext>
            </a:extLst>
          </p:cNvPr>
          <p:cNvSpPr/>
          <p:nvPr/>
        </p:nvSpPr>
        <p:spPr>
          <a:xfrm>
            <a:off x="2361752" y="3465162"/>
            <a:ext cx="2160000" cy="1406471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01934FC-42D4-4356-980D-94FC7D16D797}"/>
              </a:ext>
            </a:extLst>
          </p:cNvPr>
          <p:cNvSpPr/>
          <p:nvPr/>
        </p:nvSpPr>
        <p:spPr>
          <a:xfrm>
            <a:off x="3036699" y="2091612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13104-369E-4734-9FBC-E3747FB801B9}"/>
              </a:ext>
            </a:extLst>
          </p:cNvPr>
          <p:cNvSpPr txBox="1"/>
          <p:nvPr/>
        </p:nvSpPr>
        <p:spPr>
          <a:xfrm>
            <a:off x="2735838" y="4634903"/>
            <a:ext cx="1411827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Straight Connector 47">
            <a:extLst>
              <a:ext uri="{FF2B5EF4-FFF2-40B4-BE49-F238E27FC236}">
                <a16:creationId xmlns:a16="http://schemas.microsoft.com/office/drawing/2014/main" id="{0A6658AB-A34B-45D6-BE30-4108A01942FF}"/>
              </a:ext>
            </a:extLst>
          </p:cNvPr>
          <p:cNvCxnSpPr/>
          <p:nvPr/>
        </p:nvCxnSpPr>
        <p:spPr>
          <a:xfrm>
            <a:off x="3441752" y="2899682"/>
            <a:ext cx="0" cy="57600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7">
            <a:extLst>
              <a:ext uri="{FF2B5EF4-FFF2-40B4-BE49-F238E27FC236}">
                <a16:creationId xmlns:a16="http://schemas.microsoft.com/office/drawing/2014/main" id="{D9F18372-7598-42B3-94DD-5224CCE106A4}"/>
              </a:ext>
            </a:extLst>
          </p:cNvPr>
          <p:cNvSpPr/>
          <p:nvPr/>
        </p:nvSpPr>
        <p:spPr>
          <a:xfrm>
            <a:off x="7059873" y="2091612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Connector 50">
            <a:extLst>
              <a:ext uri="{FF2B5EF4-FFF2-40B4-BE49-F238E27FC236}">
                <a16:creationId xmlns:a16="http://schemas.microsoft.com/office/drawing/2014/main" id="{4B0586B5-5CD8-4474-9980-EEE03395C002}"/>
              </a:ext>
            </a:extLst>
          </p:cNvPr>
          <p:cNvCxnSpPr/>
          <p:nvPr/>
        </p:nvCxnSpPr>
        <p:spPr>
          <a:xfrm>
            <a:off x="7464926" y="2899682"/>
            <a:ext cx="0" cy="57600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7F08FB03-B4ED-4197-8A1A-4A93917BEE18}"/>
              </a:ext>
            </a:extLst>
          </p:cNvPr>
          <p:cNvSpPr/>
          <p:nvPr/>
        </p:nvSpPr>
        <p:spPr>
          <a:xfrm>
            <a:off x="5048286" y="2091612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FC823-C053-4473-B8C6-47C9280A123C}"/>
              </a:ext>
            </a:extLst>
          </p:cNvPr>
          <p:cNvSpPr txBox="1"/>
          <p:nvPr/>
        </p:nvSpPr>
        <p:spPr>
          <a:xfrm>
            <a:off x="1748069" y="5065416"/>
            <a:ext cx="260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49">
            <a:extLst>
              <a:ext uri="{FF2B5EF4-FFF2-40B4-BE49-F238E27FC236}">
                <a16:creationId xmlns:a16="http://schemas.microsoft.com/office/drawing/2014/main" id="{50D2A809-06D0-4F68-BEF6-C311512EC450}"/>
              </a:ext>
            </a:extLst>
          </p:cNvPr>
          <p:cNvCxnSpPr/>
          <p:nvPr/>
        </p:nvCxnSpPr>
        <p:spPr>
          <a:xfrm>
            <a:off x="5453339" y="2899682"/>
            <a:ext cx="0" cy="576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553FBB-9958-4CCB-8FDB-9C5044A55CD2}"/>
              </a:ext>
            </a:extLst>
          </p:cNvPr>
          <p:cNvGrpSpPr/>
          <p:nvPr/>
        </p:nvGrpSpPr>
        <p:grpSpPr>
          <a:xfrm>
            <a:off x="2962703" y="2112179"/>
            <a:ext cx="958096" cy="780795"/>
            <a:chOff x="5324331" y="1449052"/>
            <a:chExt cx="958096" cy="78079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BDD750-9624-41DE-B383-F04843255762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626252-45C9-465E-BEA6-3F7D7BE2A5C4}"/>
                </a:ext>
              </a:extLst>
            </p:cNvPr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A118EE-6D00-48DD-8438-6EED859E79D7}"/>
              </a:ext>
            </a:extLst>
          </p:cNvPr>
          <p:cNvGrpSpPr/>
          <p:nvPr/>
        </p:nvGrpSpPr>
        <p:grpSpPr>
          <a:xfrm>
            <a:off x="4974291" y="2112179"/>
            <a:ext cx="958096" cy="780795"/>
            <a:chOff x="5324331" y="1449052"/>
            <a:chExt cx="958096" cy="78079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9F2514B-DB66-4FAD-B6E1-5C97B8C13556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40C431-AA61-47BC-B8DF-1B4AAF906224}"/>
                </a:ext>
              </a:extLst>
            </p:cNvPr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66BC5E-CA9F-4DEB-BBB6-5F38370941C5}"/>
              </a:ext>
            </a:extLst>
          </p:cNvPr>
          <p:cNvGrpSpPr/>
          <p:nvPr/>
        </p:nvGrpSpPr>
        <p:grpSpPr>
          <a:xfrm>
            <a:off x="6985879" y="2112179"/>
            <a:ext cx="958096" cy="780795"/>
            <a:chOff x="5324331" y="1449052"/>
            <a:chExt cx="958096" cy="78079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0A9DE3-190C-46D8-BD5C-49454D56A3D0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541515-D9E2-4784-92AB-2E86196E474E}"/>
                </a:ext>
              </a:extLst>
            </p:cNvPr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55" name="Chevron 3">
            <a:extLst>
              <a:ext uri="{FF2B5EF4-FFF2-40B4-BE49-F238E27FC236}">
                <a16:creationId xmlns:a16="http://schemas.microsoft.com/office/drawing/2014/main" id="{70BB177D-4448-41C9-AF1F-C930386A64B4}"/>
              </a:ext>
            </a:extLst>
          </p:cNvPr>
          <p:cNvSpPr/>
          <p:nvPr/>
        </p:nvSpPr>
        <p:spPr>
          <a:xfrm>
            <a:off x="4457776" y="3488087"/>
            <a:ext cx="2160000" cy="1406471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Chevron 3">
            <a:extLst>
              <a:ext uri="{FF2B5EF4-FFF2-40B4-BE49-F238E27FC236}">
                <a16:creationId xmlns:a16="http://schemas.microsoft.com/office/drawing/2014/main" id="{968DF8E5-BEF0-4DD9-9F4F-0AA5B3EFF193}"/>
              </a:ext>
            </a:extLst>
          </p:cNvPr>
          <p:cNvSpPr/>
          <p:nvPr/>
        </p:nvSpPr>
        <p:spPr>
          <a:xfrm>
            <a:off x="6697281" y="3482390"/>
            <a:ext cx="2160000" cy="1406471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6247F-C79B-4B38-9E6F-B749A5C555E9}"/>
              </a:ext>
            </a:extLst>
          </p:cNvPr>
          <p:cNvSpPr txBox="1"/>
          <p:nvPr/>
        </p:nvSpPr>
        <p:spPr>
          <a:xfrm>
            <a:off x="4090713" y="5049686"/>
            <a:ext cx="260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3F277-5B2B-4622-ADCE-68691A47D6D4}"/>
              </a:ext>
            </a:extLst>
          </p:cNvPr>
          <p:cNvSpPr txBox="1"/>
          <p:nvPr/>
        </p:nvSpPr>
        <p:spPr>
          <a:xfrm>
            <a:off x="6433357" y="5061289"/>
            <a:ext cx="260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ardrop 21">
            <a:extLst>
              <a:ext uri="{FF2B5EF4-FFF2-40B4-BE49-F238E27FC236}">
                <a16:creationId xmlns:a16="http://schemas.microsoft.com/office/drawing/2014/main" id="{10079AC2-11CE-4B80-B391-65908C80357B}"/>
              </a:ext>
            </a:extLst>
          </p:cNvPr>
          <p:cNvSpPr/>
          <p:nvPr/>
        </p:nvSpPr>
        <p:spPr>
          <a:xfrm rot="2700000" flipH="1">
            <a:off x="3244093" y="4051105"/>
            <a:ext cx="550462" cy="531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ardrop 21">
            <a:extLst>
              <a:ext uri="{FF2B5EF4-FFF2-40B4-BE49-F238E27FC236}">
                <a16:creationId xmlns:a16="http://schemas.microsoft.com/office/drawing/2014/main" id="{9A5D4F14-E15C-4C5F-B29E-5B3A0C773FF3}"/>
              </a:ext>
            </a:extLst>
          </p:cNvPr>
          <p:cNvSpPr/>
          <p:nvPr/>
        </p:nvSpPr>
        <p:spPr>
          <a:xfrm rot="2700000" flipH="1">
            <a:off x="11492453" y="504190"/>
            <a:ext cx="361821" cy="36047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ardrop 21">
            <a:extLst>
              <a:ext uri="{FF2B5EF4-FFF2-40B4-BE49-F238E27FC236}">
                <a16:creationId xmlns:a16="http://schemas.microsoft.com/office/drawing/2014/main" id="{96716A3A-0CA6-4C02-AC38-6702B623DAEB}"/>
              </a:ext>
            </a:extLst>
          </p:cNvPr>
          <p:cNvSpPr/>
          <p:nvPr/>
        </p:nvSpPr>
        <p:spPr>
          <a:xfrm rot="2700000" flipH="1">
            <a:off x="5340117" y="4067175"/>
            <a:ext cx="550462" cy="531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ardrop 21">
            <a:extLst>
              <a:ext uri="{FF2B5EF4-FFF2-40B4-BE49-F238E27FC236}">
                <a16:creationId xmlns:a16="http://schemas.microsoft.com/office/drawing/2014/main" id="{F1C08F44-A778-416E-8BEB-30982E7C1B25}"/>
              </a:ext>
            </a:extLst>
          </p:cNvPr>
          <p:cNvSpPr/>
          <p:nvPr/>
        </p:nvSpPr>
        <p:spPr>
          <a:xfrm rot="2700000" flipH="1">
            <a:off x="7594747" y="4045484"/>
            <a:ext cx="550462" cy="531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31" grpId="0"/>
      <p:bldP spid="29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2797961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Books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6096000" y="497754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B3B89-F576-492C-A9DA-9B83BBE1F2D6}"/>
              </a:ext>
            </a:extLst>
          </p:cNvPr>
          <p:cNvSpPr txBox="1"/>
          <p:nvPr/>
        </p:nvSpPr>
        <p:spPr>
          <a:xfrm>
            <a:off x="6074044" y="2114937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379D0-42A5-4A2D-96AD-3D03023462BF}"/>
              </a:ext>
            </a:extLst>
          </p:cNvPr>
          <p:cNvSpPr txBox="1"/>
          <p:nvPr/>
        </p:nvSpPr>
        <p:spPr>
          <a:xfrm>
            <a:off x="6052088" y="3732120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4F02-BF52-423B-BFEC-C048AA10066F}"/>
              </a:ext>
            </a:extLst>
          </p:cNvPr>
          <p:cNvSpPr txBox="1"/>
          <p:nvPr/>
        </p:nvSpPr>
        <p:spPr>
          <a:xfrm>
            <a:off x="6096000" y="5062391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10" name="Teardrop 21">
            <a:extLst>
              <a:ext uri="{FF2B5EF4-FFF2-40B4-BE49-F238E27FC236}">
                <a16:creationId xmlns:a16="http://schemas.microsoft.com/office/drawing/2014/main" id="{AD98989F-DF0B-4EAD-B793-50D6D6512BF6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E8AC6A7-AD91-4C27-8567-F1C90792B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72" y="5429916"/>
            <a:ext cx="1321860" cy="11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8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2797961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Books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5940251" y="534952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CACF9-9CF0-48E6-949B-B1A25FD212F4}"/>
              </a:ext>
            </a:extLst>
          </p:cNvPr>
          <p:cNvSpPr txBox="1"/>
          <p:nvPr/>
        </p:nvSpPr>
        <p:spPr>
          <a:xfrm>
            <a:off x="5839768" y="1153791"/>
            <a:ext cx="62871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Assign elements in array in such a way that the maximum number of continuous-sum assigned to a group is minimum.</a:t>
            </a:r>
          </a:p>
        </p:txBody>
      </p:sp>
      <p:sp>
        <p:nvSpPr>
          <p:cNvPr id="11" name="Teardrop 21">
            <a:extLst>
              <a:ext uri="{FF2B5EF4-FFF2-40B4-BE49-F238E27FC236}">
                <a16:creationId xmlns:a16="http://schemas.microsoft.com/office/drawing/2014/main" id="{13A86CF7-F76E-4DC6-9AF4-7634C56C2300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90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2797961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Books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379D0-42A5-4A2D-96AD-3D03023462BF}"/>
              </a:ext>
            </a:extLst>
          </p:cNvPr>
          <p:cNvSpPr txBox="1"/>
          <p:nvPr/>
        </p:nvSpPr>
        <p:spPr>
          <a:xfrm>
            <a:off x="6000427" y="453258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ardrop 21">
            <a:extLst>
              <a:ext uri="{FF2B5EF4-FFF2-40B4-BE49-F238E27FC236}">
                <a16:creationId xmlns:a16="http://schemas.microsoft.com/office/drawing/2014/main" id="{FF6A0B7E-6F8C-4733-BF11-675D812C3625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FCF90-3BA2-4A26-8377-9D1F2776B8A1}"/>
              </a:ext>
            </a:extLst>
          </p:cNvPr>
          <p:cNvSpPr txBox="1"/>
          <p:nvPr/>
        </p:nvSpPr>
        <p:spPr>
          <a:xfrm>
            <a:off x="5951946" y="1150994"/>
            <a:ext cx="558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Dive an array into different groups.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F6E0-48BB-4DAE-8FEF-6BAE16BF9348}"/>
              </a:ext>
            </a:extLst>
          </p:cNvPr>
          <p:cNvSpPr txBox="1"/>
          <p:nvPr/>
        </p:nvSpPr>
        <p:spPr>
          <a:xfrm>
            <a:off x="5951946" y="4480520"/>
            <a:ext cx="4457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Find the minimun.</a:t>
            </a:r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FCC7AB9D-03D2-44D9-8CA1-69DC723C225D}"/>
              </a:ext>
            </a:extLst>
          </p:cNvPr>
          <p:cNvSpPr/>
          <p:nvPr/>
        </p:nvSpPr>
        <p:spPr>
          <a:xfrm>
            <a:off x="6631874" y="2961001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Block Arc 158">
            <a:extLst>
              <a:ext uri="{FF2B5EF4-FFF2-40B4-BE49-F238E27FC236}">
                <a16:creationId xmlns:a16="http://schemas.microsoft.com/office/drawing/2014/main" id="{5A43F05F-D20B-4937-9CB7-3B9AB8673375}"/>
              </a:ext>
            </a:extLst>
          </p:cNvPr>
          <p:cNvSpPr/>
          <p:nvPr/>
        </p:nvSpPr>
        <p:spPr>
          <a:xfrm>
            <a:off x="7572821" y="2996921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Block Arc 160">
            <a:extLst>
              <a:ext uri="{FF2B5EF4-FFF2-40B4-BE49-F238E27FC236}">
                <a16:creationId xmlns:a16="http://schemas.microsoft.com/office/drawing/2014/main" id="{6C876B41-EDAC-4D61-89B1-A1EF8DB7706A}"/>
              </a:ext>
            </a:extLst>
          </p:cNvPr>
          <p:cNvSpPr/>
          <p:nvPr/>
        </p:nvSpPr>
        <p:spPr>
          <a:xfrm rot="10800000">
            <a:off x="6042181" y="2214023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50FEF0-D6E8-475A-A2FF-20BB27F13C58}"/>
              </a:ext>
            </a:extLst>
          </p:cNvPr>
          <p:cNvGrpSpPr/>
          <p:nvPr/>
        </p:nvGrpSpPr>
        <p:grpSpPr>
          <a:xfrm>
            <a:off x="6480484" y="2915736"/>
            <a:ext cx="958096" cy="780795"/>
            <a:chOff x="5324330" y="1449052"/>
            <a:chExt cx="958096" cy="7807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1C1692-95ED-4861-8FD8-8AF9F535295A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364A1D-C084-4CC6-818D-174BB7A66514}"/>
                </a:ext>
              </a:extLst>
            </p:cNvPr>
            <p:cNvSpPr txBox="1"/>
            <p:nvPr/>
          </p:nvSpPr>
          <p:spPr>
            <a:xfrm>
              <a:off x="5324330" y="151628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B24D17-E710-4006-9865-63DDD2C20250}"/>
              </a:ext>
            </a:extLst>
          </p:cNvPr>
          <p:cNvGrpSpPr/>
          <p:nvPr/>
        </p:nvGrpSpPr>
        <p:grpSpPr>
          <a:xfrm>
            <a:off x="8092023" y="3385167"/>
            <a:ext cx="958096" cy="780795"/>
            <a:chOff x="5324330" y="1449052"/>
            <a:chExt cx="958096" cy="78079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A651D82-04BC-4316-A95E-14FADB371F2E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7F9D61-A486-4CB5-8777-7B9F7E5A3F22}"/>
                </a:ext>
              </a:extLst>
            </p:cNvPr>
            <p:cNvSpPr txBox="1"/>
            <p:nvPr/>
          </p:nvSpPr>
          <p:spPr>
            <a:xfrm>
              <a:off x="5324330" y="151628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320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2797961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Books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CACF9-9CF0-48E6-949B-B1A25FD212F4}"/>
              </a:ext>
            </a:extLst>
          </p:cNvPr>
          <p:cNvSpPr txBox="1"/>
          <p:nvPr/>
        </p:nvSpPr>
        <p:spPr>
          <a:xfrm>
            <a:off x="5848026" y="1529913"/>
            <a:ext cx="6287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Array, in increasing order, find a value satisfied some condition???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73C2E-5DF5-4432-B58E-B31FEFA5CB44}"/>
              </a:ext>
            </a:extLst>
          </p:cNvPr>
          <p:cNvSpPr txBox="1"/>
          <p:nvPr/>
        </p:nvSpPr>
        <p:spPr>
          <a:xfrm>
            <a:off x="5981054" y="497754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8F7CB-6A46-4792-A0B7-8AF5082338AA}"/>
              </a:ext>
            </a:extLst>
          </p:cNvPr>
          <p:cNvSpPr txBox="1"/>
          <p:nvPr/>
        </p:nvSpPr>
        <p:spPr>
          <a:xfrm>
            <a:off x="5848026" y="3653571"/>
            <a:ext cx="6287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</p:txBody>
      </p:sp>
      <p:sp>
        <p:nvSpPr>
          <p:cNvPr id="14" name="Teardrop 21">
            <a:extLst>
              <a:ext uri="{FF2B5EF4-FFF2-40B4-BE49-F238E27FC236}">
                <a16:creationId xmlns:a16="http://schemas.microsoft.com/office/drawing/2014/main" id="{340F493D-BA76-40C3-B36F-C45441356152}"/>
              </a:ext>
            </a:extLst>
          </p:cNvPr>
          <p:cNvSpPr/>
          <p:nvPr/>
        </p:nvSpPr>
        <p:spPr>
          <a:xfrm rot="2700000" flipH="1">
            <a:off x="11491084" y="411982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06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2797961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Books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8F7CB-6A46-4792-A0B7-8AF5082338AA}"/>
              </a:ext>
            </a:extLst>
          </p:cNvPr>
          <p:cNvSpPr txBox="1"/>
          <p:nvPr/>
        </p:nvSpPr>
        <p:spPr>
          <a:xfrm>
            <a:off x="5878171" y="968644"/>
            <a:ext cx="346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</p:txBody>
      </p:sp>
      <p:sp>
        <p:nvSpPr>
          <p:cNvPr id="14" name="Teardrop 21">
            <a:extLst>
              <a:ext uri="{FF2B5EF4-FFF2-40B4-BE49-F238E27FC236}">
                <a16:creationId xmlns:a16="http://schemas.microsoft.com/office/drawing/2014/main" id="{340F493D-BA76-40C3-B36F-C45441356152}"/>
              </a:ext>
            </a:extLst>
          </p:cNvPr>
          <p:cNvSpPr/>
          <p:nvPr/>
        </p:nvSpPr>
        <p:spPr>
          <a:xfrm rot="2700000" flipH="1">
            <a:off x="11491084" y="411982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BAE37-FD40-4F07-B234-4F39993B81AE}"/>
              </a:ext>
            </a:extLst>
          </p:cNvPr>
          <p:cNvSpPr txBox="1"/>
          <p:nvPr/>
        </p:nvSpPr>
        <p:spPr>
          <a:xfrm>
            <a:off x="5930684" y="303405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D3362-FF15-487E-B492-A45A4B905724}"/>
              </a:ext>
            </a:extLst>
          </p:cNvPr>
          <p:cNvSpPr txBox="1"/>
          <p:nvPr/>
        </p:nvSpPr>
        <p:spPr>
          <a:xfrm>
            <a:off x="5878171" y="2013447"/>
            <a:ext cx="50571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check if a value is valid to apply BS or not.</a:t>
            </a:r>
          </a:p>
        </p:txBody>
      </p:sp>
    </p:spTree>
    <p:extLst>
      <p:ext uri="{BB962C8B-B14F-4D97-AF65-F5344CB8AC3E}">
        <p14:creationId xmlns:p14="http://schemas.microsoft.com/office/powerpoint/2010/main" val="2749597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02620-1A43-4098-AF0D-75A0A900A14D}"/>
              </a:ext>
            </a:extLst>
          </p:cNvPr>
          <p:cNvSpPr txBox="1"/>
          <p:nvPr/>
        </p:nvSpPr>
        <p:spPr>
          <a:xfrm>
            <a:off x="-366240" y="98346"/>
            <a:ext cx="5310751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Let’s write some code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50A41-60E3-4ACE-ADA5-8B24A361FB97}"/>
              </a:ext>
            </a:extLst>
          </p:cNvPr>
          <p:cNvSpPr txBox="1"/>
          <p:nvPr/>
        </p:nvSpPr>
        <p:spPr>
          <a:xfrm>
            <a:off x="326571" y="767500"/>
            <a:ext cx="10068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800">
                <a:solidFill>
                  <a:srgbClr val="795E26"/>
                </a:solidFill>
                <a:latin typeface="Courier New" panose="02070309020205020404" pitchFamily="49" charset="0"/>
              </a:rPr>
              <a:t>Check_If_Possible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>
                <a:solidFill>
                  <a:srgbClr val="001080"/>
                </a:solidFill>
                <a:latin typeface="Courier New" panose="02070309020205020404" pitchFamily="49" charset="0"/>
              </a:rPr>
              <a:t>value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allocatedStudents, pages = </a:t>
            </a:r>
            <a:r>
              <a:rPr lang="en-US" sz="28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8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B4E8C-077C-4761-A285-E6F5FC52D50A}"/>
              </a:ext>
            </a:extLst>
          </p:cNvPr>
          <p:cNvSpPr txBox="1"/>
          <p:nvPr/>
        </p:nvSpPr>
        <p:spPr>
          <a:xfrm>
            <a:off x="391883" y="1675550"/>
            <a:ext cx="10068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i </a:t>
            </a:r>
            <a:r>
              <a:rPr lang="en-US" sz="28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pagesList: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i &gt; value:</a:t>
            </a:r>
          </a:p>
          <a:p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pages + i &gt; value: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14441-CBEA-4C8D-A86A-9945B3C7253C}"/>
              </a:ext>
            </a:extLst>
          </p:cNvPr>
          <p:cNvSpPr txBox="1"/>
          <p:nvPr/>
        </p:nvSpPr>
        <p:spPr>
          <a:xfrm>
            <a:off x="391882" y="4323938"/>
            <a:ext cx="1006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CC1C2-5B61-4599-AF9F-A80E79E57602}"/>
              </a:ext>
            </a:extLst>
          </p:cNvPr>
          <p:cNvSpPr txBox="1"/>
          <p:nvPr/>
        </p:nvSpPr>
        <p:spPr>
          <a:xfrm>
            <a:off x="176567" y="5309345"/>
            <a:ext cx="10068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allocatedStudents &gt; numberOfStudents: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 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80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  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80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67CE9A-03AA-4739-886E-811A68841E76}"/>
              </a:ext>
            </a:extLst>
          </p:cNvPr>
          <p:cNvSpPr txBox="1"/>
          <p:nvPr/>
        </p:nvSpPr>
        <p:spPr>
          <a:xfrm>
            <a:off x="-110532" y="2511127"/>
            <a:ext cx="640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n-US" sz="280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80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2E06E-88D6-4D47-9BAD-E26034B6779D}"/>
              </a:ext>
            </a:extLst>
          </p:cNvPr>
          <p:cNvSpPr txBox="1"/>
          <p:nvPr/>
        </p:nvSpPr>
        <p:spPr>
          <a:xfrm>
            <a:off x="326571" y="3491432"/>
            <a:ext cx="830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pages = i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allocatedStudents += </a:t>
            </a:r>
            <a:r>
              <a:rPr lang="en-US" sz="28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FDE546FC-569E-40D7-AC87-7A9F198AF54F}"/>
              </a:ext>
            </a:extLst>
          </p:cNvPr>
          <p:cNvSpPr/>
          <p:nvPr/>
        </p:nvSpPr>
        <p:spPr>
          <a:xfrm>
            <a:off x="8120576" y="163660"/>
            <a:ext cx="3744853" cy="2386547"/>
          </a:xfrm>
          <a:prstGeom prst="cloudCallout">
            <a:avLst>
              <a:gd name="adj1" fmla="val 51224"/>
              <a:gd name="adj2" fmla="val 930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60DEB-6195-4052-8425-82F3890102E5}"/>
              </a:ext>
            </a:extLst>
          </p:cNvPr>
          <p:cNvSpPr txBox="1"/>
          <p:nvPr/>
        </p:nvSpPr>
        <p:spPr>
          <a:xfrm>
            <a:off x="8491147" y="552233"/>
            <a:ext cx="33089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we do now?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4FD7E-0908-4E94-A846-AABA9DAEE54E}"/>
              </a:ext>
            </a:extLst>
          </p:cNvPr>
          <p:cNvSpPr txBox="1"/>
          <p:nvPr/>
        </p:nvSpPr>
        <p:spPr>
          <a:xfrm>
            <a:off x="-406962" y="4831575"/>
            <a:ext cx="589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pages += 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48CD2-2E92-4E23-B923-5DE81FF50B51}"/>
              </a:ext>
            </a:extLst>
          </p:cNvPr>
          <p:cNvSpPr txBox="1"/>
          <p:nvPr/>
        </p:nvSpPr>
        <p:spPr>
          <a:xfrm>
            <a:off x="8941031" y="6001842"/>
            <a:ext cx="2800467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O(n*logn)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91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0" grpId="0"/>
      <p:bldP spid="21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Level’s reward!!!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D9F18372-7598-42B3-94DD-5224CCE106A4}"/>
              </a:ext>
            </a:extLst>
          </p:cNvPr>
          <p:cNvSpPr/>
          <p:nvPr/>
        </p:nvSpPr>
        <p:spPr>
          <a:xfrm>
            <a:off x="7059873" y="2091612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Connector 50">
            <a:extLst>
              <a:ext uri="{FF2B5EF4-FFF2-40B4-BE49-F238E27FC236}">
                <a16:creationId xmlns:a16="http://schemas.microsoft.com/office/drawing/2014/main" id="{4B0586B5-5CD8-4474-9980-EEE03395C002}"/>
              </a:ext>
            </a:extLst>
          </p:cNvPr>
          <p:cNvCxnSpPr/>
          <p:nvPr/>
        </p:nvCxnSpPr>
        <p:spPr>
          <a:xfrm>
            <a:off x="7464926" y="2899682"/>
            <a:ext cx="0" cy="57600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7F08FB03-B4ED-4197-8A1A-4A93917BEE18}"/>
              </a:ext>
            </a:extLst>
          </p:cNvPr>
          <p:cNvSpPr/>
          <p:nvPr/>
        </p:nvSpPr>
        <p:spPr>
          <a:xfrm>
            <a:off x="5048286" y="2091612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Straight Connector 49">
            <a:extLst>
              <a:ext uri="{FF2B5EF4-FFF2-40B4-BE49-F238E27FC236}">
                <a16:creationId xmlns:a16="http://schemas.microsoft.com/office/drawing/2014/main" id="{50D2A809-06D0-4F68-BEF6-C311512EC450}"/>
              </a:ext>
            </a:extLst>
          </p:cNvPr>
          <p:cNvCxnSpPr/>
          <p:nvPr/>
        </p:nvCxnSpPr>
        <p:spPr>
          <a:xfrm>
            <a:off x="5453339" y="2899682"/>
            <a:ext cx="0" cy="576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A118EE-6D00-48DD-8438-6EED859E79D7}"/>
              </a:ext>
            </a:extLst>
          </p:cNvPr>
          <p:cNvGrpSpPr/>
          <p:nvPr/>
        </p:nvGrpSpPr>
        <p:grpSpPr>
          <a:xfrm>
            <a:off x="4974291" y="2112179"/>
            <a:ext cx="958096" cy="780795"/>
            <a:chOff x="5324331" y="1449052"/>
            <a:chExt cx="958096" cy="78079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9F2514B-DB66-4FAD-B6E1-5C97B8C13556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40C431-AA61-47BC-B8DF-1B4AAF906224}"/>
                </a:ext>
              </a:extLst>
            </p:cNvPr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66BC5E-CA9F-4DEB-BBB6-5F38370941C5}"/>
              </a:ext>
            </a:extLst>
          </p:cNvPr>
          <p:cNvGrpSpPr/>
          <p:nvPr/>
        </p:nvGrpSpPr>
        <p:grpSpPr>
          <a:xfrm>
            <a:off x="6985879" y="2112179"/>
            <a:ext cx="958096" cy="780795"/>
            <a:chOff x="5324331" y="1449052"/>
            <a:chExt cx="958096" cy="78079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0A9DE3-190C-46D8-BD5C-49454D56A3D0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541515-D9E2-4784-92AB-2E86196E474E}"/>
                </a:ext>
              </a:extLst>
            </p:cNvPr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55" name="Chevron 3">
            <a:extLst>
              <a:ext uri="{FF2B5EF4-FFF2-40B4-BE49-F238E27FC236}">
                <a16:creationId xmlns:a16="http://schemas.microsoft.com/office/drawing/2014/main" id="{70BB177D-4448-41C9-AF1F-C930386A64B4}"/>
              </a:ext>
            </a:extLst>
          </p:cNvPr>
          <p:cNvSpPr/>
          <p:nvPr/>
        </p:nvSpPr>
        <p:spPr>
          <a:xfrm>
            <a:off x="4457776" y="3488087"/>
            <a:ext cx="2160000" cy="1406471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Chevron 3">
            <a:extLst>
              <a:ext uri="{FF2B5EF4-FFF2-40B4-BE49-F238E27FC236}">
                <a16:creationId xmlns:a16="http://schemas.microsoft.com/office/drawing/2014/main" id="{968DF8E5-BEF0-4DD9-9F4F-0AA5B3EFF193}"/>
              </a:ext>
            </a:extLst>
          </p:cNvPr>
          <p:cNvSpPr/>
          <p:nvPr/>
        </p:nvSpPr>
        <p:spPr>
          <a:xfrm>
            <a:off x="6697281" y="3482390"/>
            <a:ext cx="2160000" cy="1406471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6247F-C79B-4B38-9E6F-B749A5C555E9}"/>
              </a:ext>
            </a:extLst>
          </p:cNvPr>
          <p:cNvSpPr txBox="1"/>
          <p:nvPr/>
        </p:nvSpPr>
        <p:spPr>
          <a:xfrm>
            <a:off x="4090713" y="5049686"/>
            <a:ext cx="260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3F277-5B2B-4622-ADCE-68691A47D6D4}"/>
              </a:ext>
            </a:extLst>
          </p:cNvPr>
          <p:cNvSpPr txBox="1"/>
          <p:nvPr/>
        </p:nvSpPr>
        <p:spPr>
          <a:xfrm>
            <a:off x="6433357" y="5061289"/>
            <a:ext cx="260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ardrop 21">
            <a:extLst>
              <a:ext uri="{FF2B5EF4-FFF2-40B4-BE49-F238E27FC236}">
                <a16:creationId xmlns:a16="http://schemas.microsoft.com/office/drawing/2014/main" id="{9A5D4F14-E15C-4C5F-B29E-5B3A0C773FF3}"/>
              </a:ext>
            </a:extLst>
          </p:cNvPr>
          <p:cNvSpPr/>
          <p:nvPr/>
        </p:nvSpPr>
        <p:spPr>
          <a:xfrm rot="2700000" flipH="1">
            <a:off x="11492453" y="504190"/>
            <a:ext cx="361821" cy="36047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ardrop 21">
            <a:extLst>
              <a:ext uri="{FF2B5EF4-FFF2-40B4-BE49-F238E27FC236}">
                <a16:creationId xmlns:a16="http://schemas.microsoft.com/office/drawing/2014/main" id="{96716A3A-0CA6-4C02-AC38-6702B623DAEB}"/>
              </a:ext>
            </a:extLst>
          </p:cNvPr>
          <p:cNvSpPr/>
          <p:nvPr/>
        </p:nvSpPr>
        <p:spPr>
          <a:xfrm rot="2700000" flipH="1">
            <a:off x="5340117" y="4067175"/>
            <a:ext cx="550462" cy="531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ardrop 21">
            <a:extLst>
              <a:ext uri="{FF2B5EF4-FFF2-40B4-BE49-F238E27FC236}">
                <a16:creationId xmlns:a16="http://schemas.microsoft.com/office/drawing/2014/main" id="{F1C08F44-A778-416E-8BEB-30982E7C1B25}"/>
              </a:ext>
            </a:extLst>
          </p:cNvPr>
          <p:cNvSpPr/>
          <p:nvPr/>
        </p:nvSpPr>
        <p:spPr>
          <a:xfrm rot="2700000" flipH="1">
            <a:off x="7594747" y="4045484"/>
            <a:ext cx="550462" cy="531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21">
            <a:extLst>
              <a:ext uri="{FF2B5EF4-FFF2-40B4-BE49-F238E27FC236}">
                <a16:creationId xmlns:a16="http://schemas.microsoft.com/office/drawing/2014/main" id="{317FD350-762B-442B-80F7-8AF79032DAF0}"/>
              </a:ext>
            </a:extLst>
          </p:cNvPr>
          <p:cNvSpPr/>
          <p:nvPr/>
        </p:nvSpPr>
        <p:spPr>
          <a:xfrm rot="2700000" flipH="1">
            <a:off x="11065733" y="504189"/>
            <a:ext cx="361821" cy="36047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15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5" grpId="0" animBg="1"/>
      <p:bldP spid="57" grpId="0"/>
      <p:bldP spid="36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4533772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Coins Change Problem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6096000" y="497754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B3B89-F576-492C-A9DA-9B83BBE1F2D6}"/>
              </a:ext>
            </a:extLst>
          </p:cNvPr>
          <p:cNvSpPr txBox="1"/>
          <p:nvPr/>
        </p:nvSpPr>
        <p:spPr>
          <a:xfrm>
            <a:off x="6074044" y="2114937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379D0-42A5-4A2D-96AD-3D03023462BF}"/>
              </a:ext>
            </a:extLst>
          </p:cNvPr>
          <p:cNvSpPr txBox="1"/>
          <p:nvPr/>
        </p:nvSpPr>
        <p:spPr>
          <a:xfrm>
            <a:off x="6052088" y="3732120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4F02-BF52-423B-BFEC-C048AA10066F}"/>
              </a:ext>
            </a:extLst>
          </p:cNvPr>
          <p:cNvSpPr txBox="1"/>
          <p:nvPr/>
        </p:nvSpPr>
        <p:spPr>
          <a:xfrm>
            <a:off x="6096000" y="5062391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11" name="Teardrop 21">
            <a:extLst>
              <a:ext uri="{FF2B5EF4-FFF2-40B4-BE49-F238E27FC236}">
                <a16:creationId xmlns:a16="http://schemas.microsoft.com/office/drawing/2014/main" id="{BFB15B6F-2BBB-4872-95EB-DEF9586448C0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21">
            <a:extLst>
              <a:ext uri="{FF2B5EF4-FFF2-40B4-BE49-F238E27FC236}">
                <a16:creationId xmlns:a16="http://schemas.microsoft.com/office/drawing/2014/main" id="{A428F8A2-BAC3-4444-AFD1-F8402F7DD672}"/>
              </a:ext>
            </a:extLst>
          </p:cNvPr>
          <p:cNvSpPr/>
          <p:nvPr/>
        </p:nvSpPr>
        <p:spPr>
          <a:xfrm rot="2700000" flipH="1">
            <a:off x="10913614" y="449180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337B4A2-58C2-4506-A20C-B464FC5A4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92" y="5444344"/>
            <a:ext cx="1119651" cy="11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51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4533772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Coins Change Problem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6096000" y="497754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ardrop 21">
            <a:extLst>
              <a:ext uri="{FF2B5EF4-FFF2-40B4-BE49-F238E27FC236}">
                <a16:creationId xmlns:a16="http://schemas.microsoft.com/office/drawing/2014/main" id="{BFB15B6F-2BBB-4872-95EB-DEF9586448C0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21">
            <a:extLst>
              <a:ext uri="{FF2B5EF4-FFF2-40B4-BE49-F238E27FC236}">
                <a16:creationId xmlns:a16="http://schemas.microsoft.com/office/drawing/2014/main" id="{A428F8A2-BAC3-4444-AFD1-F8402F7DD672}"/>
              </a:ext>
            </a:extLst>
          </p:cNvPr>
          <p:cNvSpPr/>
          <p:nvPr/>
        </p:nvSpPr>
        <p:spPr>
          <a:xfrm rot="2700000" flipH="1">
            <a:off x="10913614" y="449180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C4143-8B11-49DF-A485-C9D1EBF0CBC2}"/>
              </a:ext>
            </a:extLst>
          </p:cNvPr>
          <p:cNvSpPr txBox="1"/>
          <p:nvPr/>
        </p:nvSpPr>
        <p:spPr>
          <a:xfrm>
            <a:off x="5904854" y="1243535"/>
            <a:ext cx="62871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Find a group has number of elements is minimun whose sum equal a given number.</a:t>
            </a:r>
          </a:p>
        </p:txBody>
      </p:sp>
    </p:spTree>
    <p:extLst>
      <p:ext uri="{BB962C8B-B14F-4D97-AF65-F5344CB8AC3E}">
        <p14:creationId xmlns:p14="http://schemas.microsoft.com/office/powerpoint/2010/main" val="5604810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D6AA98BA-893D-41AC-91F7-FBEDE4C48AFB}"/>
              </a:ext>
            </a:extLst>
          </p:cNvPr>
          <p:cNvSpPr txBox="1">
            <a:spLocks/>
          </p:cNvSpPr>
          <p:nvPr/>
        </p:nvSpPr>
        <p:spPr>
          <a:xfrm>
            <a:off x="149698" y="289050"/>
            <a:ext cx="3142141" cy="67741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LET’S FIND OUR REWARD!!!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331203E-E42B-44AB-BC51-CAB9307CD9A5}"/>
              </a:ext>
            </a:extLst>
          </p:cNvPr>
          <p:cNvSpPr/>
          <p:nvPr/>
        </p:nvSpPr>
        <p:spPr>
          <a:xfrm>
            <a:off x="4378343" y="1880755"/>
            <a:ext cx="6263832" cy="3430291"/>
          </a:xfrm>
          <a:custGeom>
            <a:avLst/>
            <a:gdLst>
              <a:gd name="connsiteX0" fmla="*/ 0 w 6410021"/>
              <a:gd name="connsiteY0" fmla="*/ 2153117 h 2153117"/>
              <a:gd name="connsiteX1" fmla="*/ 1503336 w 6410021"/>
              <a:gd name="connsiteY1" fmla="*/ 4019 h 2153117"/>
              <a:gd name="connsiteX2" fmla="*/ 4024394 w 6410021"/>
              <a:gd name="connsiteY2" fmla="*/ 1579680 h 2153117"/>
              <a:gd name="connsiteX3" fmla="*/ 6230319 w 6410021"/>
              <a:gd name="connsiteY3" fmla="*/ 189998 h 2153117"/>
              <a:gd name="connsiteX4" fmla="*/ 6121831 w 6410021"/>
              <a:gd name="connsiteY4" fmla="*/ 329483 h 215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0021" h="2153117">
                <a:moveTo>
                  <a:pt x="0" y="2153117"/>
                </a:moveTo>
                <a:cubicBezTo>
                  <a:pt x="416302" y="1126354"/>
                  <a:pt x="832604" y="99592"/>
                  <a:pt x="1503336" y="4019"/>
                </a:cubicBezTo>
                <a:cubicBezTo>
                  <a:pt x="2174068" y="-91554"/>
                  <a:pt x="3236563" y="1548683"/>
                  <a:pt x="4024394" y="1579680"/>
                </a:cubicBezTo>
                <a:cubicBezTo>
                  <a:pt x="4812225" y="1610677"/>
                  <a:pt x="5880746" y="398364"/>
                  <a:pt x="6230319" y="189998"/>
                </a:cubicBezTo>
                <a:cubicBezTo>
                  <a:pt x="6579892" y="-18368"/>
                  <a:pt x="6350861" y="155557"/>
                  <a:pt x="6121831" y="329483"/>
                </a:cubicBezTo>
              </a:path>
            </a:pathLst>
          </a:custGeom>
          <a:ln w="762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48415" y="1274549"/>
            <a:ext cx="958096" cy="780795"/>
            <a:chOff x="5324331" y="1449052"/>
            <a:chExt cx="958096" cy="780795"/>
          </a:xfrm>
        </p:grpSpPr>
        <p:sp>
          <p:nvSpPr>
            <p:cNvPr id="17" name="Oval 16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7034" y="4254858"/>
            <a:ext cx="958096" cy="780795"/>
            <a:chOff x="5324331" y="1449052"/>
            <a:chExt cx="958096" cy="780795"/>
          </a:xfrm>
        </p:grpSpPr>
        <p:sp>
          <p:nvSpPr>
            <p:cNvPr id="24" name="Oval 23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4331" y="1516285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92615" y="4864292"/>
            <a:ext cx="958096" cy="780795"/>
            <a:chOff x="5324330" y="1449052"/>
            <a:chExt cx="958096" cy="780795"/>
          </a:xfrm>
        </p:grpSpPr>
        <p:sp>
          <p:nvSpPr>
            <p:cNvPr id="6" name="Oval 5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24330" y="151628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44" name="Chord 14">
            <a:extLst>
              <a:ext uri="{FF2B5EF4-FFF2-40B4-BE49-F238E27FC236}">
                <a16:creationId xmlns:a16="http://schemas.microsoft.com/office/drawing/2014/main" id="{631188D4-C1B3-4B36-98C8-1FEF17E93C7B}"/>
              </a:ext>
            </a:extLst>
          </p:cNvPr>
          <p:cNvSpPr/>
          <p:nvPr/>
        </p:nvSpPr>
        <p:spPr>
          <a:xfrm>
            <a:off x="10302389" y="1214391"/>
            <a:ext cx="1070944" cy="982300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4533772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Coins Change Problem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ardrop 21">
            <a:extLst>
              <a:ext uri="{FF2B5EF4-FFF2-40B4-BE49-F238E27FC236}">
                <a16:creationId xmlns:a16="http://schemas.microsoft.com/office/drawing/2014/main" id="{BFB15B6F-2BBB-4872-95EB-DEF9586448C0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21">
            <a:extLst>
              <a:ext uri="{FF2B5EF4-FFF2-40B4-BE49-F238E27FC236}">
                <a16:creationId xmlns:a16="http://schemas.microsoft.com/office/drawing/2014/main" id="{A428F8A2-BAC3-4444-AFD1-F8402F7DD672}"/>
              </a:ext>
            </a:extLst>
          </p:cNvPr>
          <p:cNvSpPr/>
          <p:nvPr/>
        </p:nvSpPr>
        <p:spPr>
          <a:xfrm rot="2700000" flipH="1">
            <a:off x="10913614" y="449180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C4143-8B11-49DF-A485-C9D1EBF0CBC2}"/>
              </a:ext>
            </a:extLst>
          </p:cNvPr>
          <p:cNvSpPr txBox="1"/>
          <p:nvPr/>
        </p:nvSpPr>
        <p:spPr>
          <a:xfrm>
            <a:off x="5869685" y="1891654"/>
            <a:ext cx="6287146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one value many times, a larger value coin may equal to some smaller coins value…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B2255-A26C-467F-9208-D14C6F92FB8C}"/>
              </a:ext>
            </a:extLst>
          </p:cNvPr>
          <p:cNvSpPr txBox="1"/>
          <p:nvPr/>
        </p:nvSpPr>
        <p:spPr>
          <a:xfrm>
            <a:off x="6013754" y="653799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5BCA4-3CB4-4B0B-BC4B-FB9ABFE1377C}"/>
              </a:ext>
            </a:extLst>
          </p:cNvPr>
          <p:cNvSpPr txBox="1"/>
          <p:nvPr/>
        </p:nvSpPr>
        <p:spPr>
          <a:xfrm>
            <a:off x="5869685" y="4909202"/>
            <a:ext cx="364610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Times New Roman" panose="02020603050405020304" pitchFamily="18" charset="0"/>
                <a:cs typeface="Times New Roman" panose="02020603050405020304" pitchFamily="18" charset="0"/>
              </a:rPr>
              <a:t>It’s repeated!!!</a:t>
            </a:r>
          </a:p>
        </p:txBody>
      </p:sp>
    </p:spTree>
    <p:extLst>
      <p:ext uri="{BB962C8B-B14F-4D97-AF65-F5344CB8AC3E}">
        <p14:creationId xmlns:p14="http://schemas.microsoft.com/office/powerpoint/2010/main" val="1623563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339186" y="4533772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Coins Change Problem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ardrop 21">
            <a:extLst>
              <a:ext uri="{FF2B5EF4-FFF2-40B4-BE49-F238E27FC236}">
                <a16:creationId xmlns:a16="http://schemas.microsoft.com/office/drawing/2014/main" id="{BFB15B6F-2BBB-4872-95EB-DEF9586448C0}"/>
              </a:ext>
            </a:extLst>
          </p:cNvPr>
          <p:cNvSpPr/>
          <p:nvPr/>
        </p:nvSpPr>
        <p:spPr>
          <a:xfrm rot="2700000" flipH="1">
            <a:off x="11487652" y="449179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21">
            <a:extLst>
              <a:ext uri="{FF2B5EF4-FFF2-40B4-BE49-F238E27FC236}">
                <a16:creationId xmlns:a16="http://schemas.microsoft.com/office/drawing/2014/main" id="{A428F8A2-BAC3-4444-AFD1-F8402F7DD672}"/>
              </a:ext>
            </a:extLst>
          </p:cNvPr>
          <p:cNvSpPr/>
          <p:nvPr/>
        </p:nvSpPr>
        <p:spPr>
          <a:xfrm rot="2700000" flipH="1">
            <a:off x="10913614" y="449180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C4143-8B11-49DF-A485-C9D1EBF0CBC2}"/>
              </a:ext>
            </a:extLst>
          </p:cNvPr>
          <p:cNvSpPr txBox="1"/>
          <p:nvPr/>
        </p:nvSpPr>
        <p:spPr>
          <a:xfrm>
            <a:off x="5869685" y="1138028"/>
            <a:ext cx="5524469" cy="7694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Dynamic Programming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0A80E-0190-4FC0-8BAA-A6075E2F5BDF}"/>
              </a:ext>
            </a:extLst>
          </p:cNvPr>
          <p:cNvSpPr txBox="1"/>
          <p:nvPr/>
        </p:nvSpPr>
        <p:spPr>
          <a:xfrm>
            <a:off x="5980217" y="350827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5AB6-FBA8-49D5-B7B7-31496F8B7EED}"/>
              </a:ext>
            </a:extLst>
          </p:cNvPr>
          <p:cNvSpPr txBox="1"/>
          <p:nvPr/>
        </p:nvSpPr>
        <p:spPr>
          <a:xfrm>
            <a:off x="5950661" y="2223780"/>
            <a:ext cx="5524469" cy="144655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With an array can store result of already solved.</a:t>
            </a:r>
          </a:p>
        </p:txBody>
      </p:sp>
    </p:spTree>
    <p:extLst>
      <p:ext uri="{BB962C8B-B14F-4D97-AF65-F5344CB8AC3E}">
        <p14:creationId xmlns:p14="http://schemas.microsoft.com/office/powerpoint/2010/main" val="328475877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02620-1A43-4098-AF0D-75A0A900A14D}"/>
              </a:ext>
            </a:extLst>
          </p:cNvPr>
          <p:cNvSpPr txBox="1"/>
          <p:nvPr/>
        </p:nvSpPr>
        <p:spPr>
          <a:xfrm>
            <a:off x="-366240" y="98346"/>
            <a:ext cx="5310751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Let’s write some code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2E718-FE91-44D3-B83A-4D23340F3F77}"/>
              </a:ext>
            </a:extLst>
          </p:cNvPr>
          <p:cNvSpPr txBox="1"/>
          <p:nvPr/>
        </p:nvSpPr>
        <p:spPr>
          <a:xfrm>
            <a:off x="193941" y="817085"/>
            <a:ext cx="69303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 = [total +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* (total +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solution[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B670D-FED7-4744-A366-D0402FD1DBED}"/>
              </a:ext>
            </a:extLst>
          </p:cNvPr>
          <p:cNvSpPr txBox="1"/>
          <p:nvPr/>
        </p:nvSpPr>
        <p:spPr>
          <a:xfrm>
            <a:off x="133651" y="1648082"/>
            <a:ext cx="6769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FindSolutionForSubProblems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index </a:t>
            </a:r>
            <a:r>
              <a:rPr lang="en-US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total +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BFDDA-447F-4028-BFE1-81E227F5FBD0}"/>
              </a:ext>
            </a:extLst>
          </p:cNvPr>
          <p:cNvSpPr txBox="1"/>
          <p:nvPr/>
        </p:nvSpPr>
        <p:spPr>
          <a:xfrm>
            <a:off x="255906" y="2456118"/>
            <a:ext cx="5742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 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coin </a:t>
            </a:r>
            <a:r>
              <a:rPr lang="en-US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coinsList: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index - coin &gt;=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28A5D-7E33-4C22-B61C-42109A4918EE}"/>
              </a:ext>
            </a:extLst>
          </p:cNvPr>
          <p:cNvSpPr txBox="1"/>
          <p:nvPr/>
        </p:nvSpPr>
        <p:spPr>
          <a:xfrm>
            <a:off x="312847" y="3287115"/>
            <a:ext cx="12291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solution[index] = </a:t>
            </a:r>
            <a:endParaRPr 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           min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(solution[index],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solution[index - coin])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673D-53B5-41EB-A40E-67687CEFD103}"/>
              </a:ext>
            </a:extLst>
          </p:cNvPr>
          <p:cNvSpPr txBox="1"/>
          <p:nvPr/>
        </p:nvSpPr>
        <p:spPr>
          <a:xfrm>
            <a:off x="50242" y="4240422"/>
            <a:ext cx="71393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solution[total] != total +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myAnswer = solution[total]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myAnswer = </a:t>
            </a:r>
            <a:r>
              <a:rPr lang="en-US" sz="2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myAnswer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E8463-D15F-4345-B9AC-7067593A2F4B}"/>
              </a:ext>
            </a:extLst>
          </p:cNvPr>
          <p:cNvSpPr txBox="1"/>
          <p:nvPr/>
        </p:nvSpPr>
        <p:spPr>
          <a:xfrm>
            <a:off x="9949215" y="6110420"/>
            <a:ext cx="2192543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O(n*k)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89524" y="389231"/>
            <a:ext cx="7752632" cy="1016407"/>
          </a:xfrm>
        </p:spPr>
        <p:txBody>
          <a:bodyPr/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Congratulation!!!</a:t>
            </a:r>
            <a:b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We made it!!!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E21EB3-394D-4DCA-B117-8A6087DE676D}"/>
              </a:ext>
            </a:extLst>
          </p:cNvPr>
          <p:cNvGrpSpPr>
            <a:grpSpLocks noChangeAspect="1"/>
          </p:cNvGrpSpPr>
          <p:nvPr/>
        </p:nvGrpSpPr>
        <p:grpSpPr>
          <a:xfrm>
            <a:off x="2562471" y="5200356"/>
            <a:ext cx="836344" cy="720000"/>
            <a:chOff x="7521194" y="5284915"/>
            <a:chExt cx="1137987" cy="979683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DEDDBEE7-CEDB-4BF7-8182-CB651E0A2516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32" name="Trapezoid 1">
                <a:extLst>
                  <a:ext uri="{FF2B5EF4-FFF2-40B4-BE49-F238E27FC236}">
                    <a16:creationId xmlns:a16="http://schemas.microsoft.com/office/drawing/2014/main" id="{F837B1BB-DCCA-497F-B49A-6110355FFBEE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rapezoid 6">
                <a:extLst>
                  <a:ext uri="{FF2B5EF4-FFF2-40B4-BE49-F238E27FC236}">
                    <a16:creationId xmlns:a16="http://schemas.microsoft.com/office/drawing/2014/main" id="{708BE2A2-1D4C-4D15-8C8A-9019702242E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4EF0799A-B672-4DF7-8E24-0CBDAE170B30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Chord 23">
              <a:extLst>
                <a:ext uri="{FF2B5EF4-FFF2-40B4-BE49-F238E27FC236}">
                  <a16:creationId xmlns:a16="http://schemas.microsoft.com/office/drawing/2014/main" id="{E3D14836-F05A-474F-81C8-F7DAF8FB8B47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86AC6D-BD01-4E40-93B0-2D79A3BF7EB6}"/>
              </a:ext>
            </a:extLst>
          </p:cNvPr>
          <p:cNvGrpSpPr>
            <a:grpSpLocks noChangeAspect="1"/>
          </p:cNvGrpSpPr>
          <p:nvPr/>
        </p:nvGrpSpPr>
        <p:grpSpPr>
          <a:xfrm>
            <a:off x="4893675" y="5092356"/>
            <a:ext cx="961795" cy="828000"/>
            <a:chOff x="7521194" y="5284915"/>
            <a:chExt cx="1137987" cy="979683"/>
          </a:xfrm>
        </p:grpSpPr>
        <p:grpSp>
          <p:nvGrpSpPr>
            <p:cNvPr id="43" name="Group 7">
              <a:extLst>
                <a:ext uri="{FF2B5EF4-FFF2-40B4-BE49-F238E27FC236}">
                  <a16:creationId xmlns:a16="http://schemas.microsoft.com/office/drawing/2014/main" id="{C4645827-5A6E-4A50-8C65-CB7E5DA3088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45" name="Trapezoid 1">
                <a:extLst>
                  <a:ext uri="{FF2B5EF4-FFF2-40B4-BE49-F238E27FC236}">
                    <a16:creationId xmlns:a16="http://schemas.microsoft.com/office/drawing/2014/main" id="{E0B884D8-E5E4-4E76-AE67-A9333358BEB3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rapezoid 6">
                <a:extLst>
                  <a:ext uri="{FF2B5EF4-FFF2-40B4-BE49-F238E27FC236}">
                    <a16:creationId xmlns:a16="http://schemas.microsoft.com/office/drawing/2014/main" id="{35CB30D3-6910-4EEC-ACE9-ED3C83853AB2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5">
                <a:extLst>
                  <a:ext uri="{FF2B5EF4-FFF2-40B4-BE49-F238E27FC236}">
                    <a16:creationId xmlns:a16="http://schemas.microsoft.com/office/drawing/2014/main" id="{8F1C58DD-FEF9-4858-BD29-07BC114BB583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Chord 23">
              <a:extLst>
                <a:ext uri="{FF2B5EF4-FFF2-40B4-BE49-F238E27FC236}">
                  <a16:creationId xmlns:a16="http://schemas.microsoft.com/office/drawing/2014/main" id="{6AA2914E-AF0A-4F26-9E0B-AD78AD875545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860680-6264-48F5-9E7D-3E8A12182A59}"/>
              </a:ext>
            </a:extLst>
          </p:cNvPr>
          <p:cNvGrpSpPr>
            <a:grpSpLocks noChangeAspect="1"/>
          </p:cNvGrpSpPr>
          <p:nvPr/>
        </p:nvGrpSpPr>
        <p:grpSpPr>
          <a:xfrm>
            <a:off x="7350330" y="4984356"/>
            <a:ext cx="1087246" cy="936000"/>
            <a:chOff x="7521194" y="5284915"/>
            <a:chExt cx="1137987" cy="979683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id="{0914FE6C-9A46-42CA-B7AC-8F458EBF126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6" name="Trapezoid 1">
                <a:extLst>
                  <a:ext uri="{FF2B5EF4-FFF2-40B4-BE49-F238E27FC236}">
                    <a16:creationId xmlns:a16="http://schemas.microsoft.com/office/drawing/2014/main" id="{CACBDDE3-CBEA-4DB3-832C-CEE1BB6EC526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rapezoid 6">
                <a:extLst>
                  <a:ext uri="{FF2B5EF4-FFF2-40B4-BE49-F238E27FC236}">
                    <a16:creationId xmlns:a16="http://schemas.microsoft.com/office/drawing/2014/main" id="{81B38A1F-4C36-4C65-B83B-AC4B7A0AD1E3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742BBF11-C1CB-40AC-8FB3-64A6094E1682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Chord 23">
              <a:extLst>
                <a:ext uri="{FF2B5EF4-FFF2-40B4-BE49-F238E27FC236}">
                  <a16:creationId xmlns:a16="http://schemas.microsoft.com/office/drawing/2014/main" id="{E4ED8CF9-A102-407E-A4E0-6352B88EE569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20BE6B-916B-4C9F-BC92-FE9BB9295D60}"/>
              </a:ext>
            </a:extLst>
          </p:cNvPr>
          <p:cNvGrpSpPr/>
          <p:nvPr/>
        </p:nvGrpSpPr>
        <p:grpSpPr>
          <a:xfrm>
            <a:off x="7362551" y="3481374"/>
            <a:ext cx="1403850" cy="1577193"/>
            <a:chOff x="6282410" y="2774470"/>
            <a:chExt cx="1403850" cy="1577193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54349860-4E0B-4260-8C45-E03D1057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4622249-8498-4AA7-99F6-75F35285C6F1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D7672DC-73CC-4C16-8A73-6D12BF5CEFA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DCA3A06-871B-4C86-B71E-A48FDAEF200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Block Arc 11">
                <a:extLst>
                  <a:ext uri="{FF2B5EF4-FFF2-40B4-BE49-F238E27FC236}">
                    <a16:creationId xmlns:a16="http://schemas.microsoft.com/office/drawing/2014/main" id="{A4E83415-813A-4DAA-AD61-EC3E81BC406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74B1DA9-0060-41FA-A413-3E42DF597CC3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BEB99F8-7660-410A-8B29-A125C870AD8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9F53217C-174B-4167-8883-5742118308B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Block Arc 11">
                <a:extLst>
                  <a:ext uri="{FF2B5EF4-FFF2-40B4-BE49-F238E27FC236}">
                    <a16:creationId xmlns:a16="http://schemas.microsoft.com/office/drawing/2014/main" id="{13E06C5B-5F9A-403C-B335-0A8333F16AF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DCBD09C-AE89-43D1-B62D-090EAD0E831A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C5242D23-6308-4276-AD26-734CDDB76B7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6B31E8A5-BC07-45C6-8EED-2B53BD41CC82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Block Arc 11">
                <a:extLst>
                  <a:ext uri="{FF2B5EF4-FFF2-40B4-BE49-F238E27FC236}">
                    <a16:creationId xmlns:a16="http://schemas.microsoft.com/office/drawing/2014/main" id="{9DB1EC05-E44E-438B-9D4D-8346B7F8110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0131A62-7FD4-46F8-8A28-CB3A3700D884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C5A9F9A-3D62-4962-8417-0419D469758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074376DB-0B7E-4494-B481-1637A28AEE88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Block Arc 11">
                <a:extLst>
                  <a:ext uri="{FF2B5EF4-FFF2-40B4-BE49-F238E27FC236}">
                    <a16:creationId xmlns:a16="http://schemas.microsoft.com/office/drawing/2014/main" id="{3E7EF62C-4D5C-4BB3-8867-7B055BA656C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5264205-9BC0-49D2-A9E7-62E545191CBB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07C268E-59A5-432B-B436-CEF3155F724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65FF37E9-8850-4096-B945-E82965340BA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Block Arc 11">
                <a:extLst>
                  <a:ext uri="{FF2B5EF4-FFF2-40B4-BE49-F238E27FC236}">
                    <a16:creationId xmlns:a16="http://schemas.microsoft.com/office/drawing/2014/main" id="{D5E92C4B-218C-49DC-B85B-10673AAD172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FFCB47-B695-48AA-9E47-29D8E3203D47}"/>
              </a:ext>
            </a:extLst>
          </p:cNvPr>
          <p:cNvGrpSpPr/>
          <p:nvPr/>
        </p:nvGrpSpPr>
        <p:grpSpPr>
          <a:xfrm>
            <a:off x="5121261" y="4044991"/>
            <a:ext cx="752941" cy="1103119"/>
            <a:chOff x="4041120" y="3338087"/>
            <a:chExt cx="752941" cy="1103119"/>
          </a:xfrm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B2F4E50-C513-431F-AEB0-F2BDA8F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29" y="3677929"/>
              <a:ext cx="237406" cy="763277"/>
            </a:xfrm>
            <a:custGeom>
              <a:avLst/>
              <a:gdLst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6104 w 237406"/>
                <a:gd name="connsiteY74" fmla="*/ 640880 h 1139927"/>
                <a:gd name="connsiteX75" fmla="*/ 220026 w 237406"/>
                <a:gd name="connsiteY75" fmla="*/ 702834 h 1139927"/>
                <a:gd name="connsiteX76" fmla="*/ 216554 w 237406"/>
                <a:gd name="connsiteY76" fmla="*/ 729229 h 1139927"/>
                <a:gd name="connsiteX77" fmla="*/ 209841 w 237406"/>
                <a:gd name="connsiteY77" fmla="*/ 750137 h 1139927"/>
                <a:gd name="connsiteX78" fmla="*/ 205976 w 237406"/>
                <a:gd name="connsiteY78" fmla="*/ 771472 h 1139927"/>
                <a:gd name="connsiteX79" fmla="*/ 204348 w 237406"/>
                <a:gd name="connsiteY79" fmla="*/ 793981 h 1139927"/>
                <a:gd name="connsiteX80" fmla="*/ 203433 w 237406"/>
                <a:gd name="connsiteY80" fmla="*/ 816596 h 1139927"/>
                <a:gd name="connsiteX81" fmla="*/ 204348 w 237406"/>
                <a:gd name="connsiteY81" fmla="*/ 839211 h 1139927"/>
                <a:gd name="connsiteX82" fmla="*/ 205976 w 237406"/>
                <a:gd name="connsiteY82" fmla="*/ 862360 h 1139927"/>
                <a:gd name="connsiteX83" fmla="*/ 208112 w 237406"/>
                <a:gd name="connsiteY83" fmla="*/ 885294 h 1139927"/>
                <a:gd name="connsiteX84" fmla="*/ 210655 w 237406"/>
                <a:gd name="connsiteY84" fmla="*/ 907803 h 1139927"/>
                <a:gd name="connsiteX85" fmla="*/ 211061 w 237406"/>
                <a:gd name="connsiteY85" fmla="*/ 940872 h 1139927"/>
                <a:gd name="connsiteX86" fmla="*/ 208925 w 237406"/>
                <a:gd name="connsiteY86" fmla="*/ 973941 h 1139927"/>
                <a:gd name="connsiteX87" fmla="*/ 205162 w 237406"/>
                <a:gd name="connsiteY87" fmla="*/ 1005731 h 1139927"/>
                <a:gd name="connsiteX88" fmla="*/ 200483 w 237406"/>
                <a:gd name="connsiteY88" fmla="*/ 1036879 h 1139927"/>
                <a:gd name="connsiteX89" fmla="*/ 194787 w 237406"/>
                <a:gd name="connsiteY89" fmla="*/ 1139927 h 1139927"/>
                <a:gd name="connsiteX90" fmla="*/ 24209 w 237406"/>
                <a:gd name="connsiteY90" fmla="*/ 1139927 h 1139927"/>
                <a:gd name="connsiteX91" fmla="*/ 43738 w 237406"/>
                <a:gd name="connsiteY91" fmla="*/ 1098004 h 1139927"/>
                <a:gd name="connsiteX92" fmla="*/ 67845 w 237406"/>
                <a:gd name="connsiteY92" fmla="*/ 1050534 h 1139927"/>
                <a:gd name="connsiteX93" fmla="*/ 76287 w 237406"/>
                <a:gd name="connsiteY93" fmla="*/ 1033359 h 1139927"/>
                <a:gd name="connsiteX94" fmla="*/ 83509 w 237406"/>
                <a:gd name="connsiteY94" fmla="*/ 1014264 h 1139927"/>
                <a:gd name="connsiteX95" fmla="*/ 90324 w 237406"/>
                <a:gd name="connsiteY95" fmla="*/ 993036 h 1139927"/>
                <a:gd name="connsiteX96" fmla="*/ 96631 w 237406"/>
                <a:gd name="connsiteY96" fmla="*/ 970421 h 1139927"/>
                <a:gd name="connsiteX97" fmla="*/ 101717 w 237406"/>
                <a:gd name="connsiteY97" fmla="*/ 945993 h 1139927"/>
                <a:gd name="connsiteX98" fmla="*/ 105582 w 237406"/>
                <a:gd name="connsiteY98" fmla="*/ 921137 h 1139927"/>
                <a:gd name="connsiteX99" fmla="*/ 109345 w 237406"/>
                <a:gd name="connsiteY99" fmla="*/ 895109 h 1139927"/>
                <a:gd name="connsiteX100" fmla="*/ 111888 w 237406"/>
                <a:gd name="connsiteY100" fmla="*/ 868760 h 1139927"/>
                <a:gd name="connsiteX101" fmla="*/ 114024 w 237406"/>
                <a:gd name="connsiteY101" fmla="*/ 841344 h 1139927"/>
                <a:gd name="connsiteX102" fmla="*/ 114024 w 237406"/>
                <a:gd name="connsiteY102" fmla="*/ 814356 h 1139927"/>
                <a:gd name="connsiteX103" fmla="*/ 114024 w 237406"/>
                <a:gd name="connsiteY103" fmla="*/ 787687 h 1139927"/>
                <a:gd name="connsiteX104" fmla="*/ 111888 w 237406"/>
                <a:gd name="connsiteY104" fmla="*/ 760912 h 1139927"/>
                <a:gd name="connsiteX105" fmla="*/ 108938 w 237406"/>
                <a:gd name="connsiteY105" fmla="*/ 735203 h 1139927"/>
                <a:gd name="connsiteX106" fmla="*/ 105175 w 237406"/>
                <a:gd name="connsiteY106" fmla="*/ 710135 h 1139927"/>
                <a:gd name="connsiteX107" fmla="*/ 99580 w 237406"/>
                <a:gd name="connsiteY107" fmla="*/ 685919 h 1139927"/>
                <a:gd name="connsiteX108" fmla="*/ 91952 w 237406"/>
                <a:gd name="connsiteY108" fmla="*/ 663411 h 1139927"/>
                <a:gd name="connsiteX109" fmla="*/ 83509 w 237406"/>
                <a:gd name="connsiteY109" fmla="*/ 642076 h 1139927"/>
                <a:gd name="connsiteX110" fmla="*/ 73338 w 237406"/>
                <a:gd name="connsiteY110" fmla="*/ 622981 h 1139927"/>
                <a:gd name="connsiteX111" fmla="*/ 61946 w 237406"/>
                <a:gd name="connsiteY111" fmla="*/ 606127 h 1139927"/>
                <a:gd name="connsiteX112" fmla="*/ 25430 w 237406"/>
                <a:gd name="connsiteY112" fmla="*/ 491771 h 1139927"/>
                <a:gd name="connsiteX113" fmla="*/ 19530 w 237406"/>
                <a:gd name="connsiteY113" fmla="*/ 462222 h 1139927"/>
                <a:gd name="connsiteX114" fmla="*/ 11901 w 237406"/>
                <a:gd name="connsiteY114" fmla="*/ 432887 h 1139927"/>
                <a:gd name="connsiteX115" fmla="*/ 5493 w 237406"/>
                <a:gd name="connsiteY115" fmla="*/ 401098 h 1139927"/>
                <a:gd name="connsiteX116" fmla="*/ 2543 w 237406"/>
                <a:gd name="connsiteY116" fmla="*/ 368669 h 1139927"/>
                <a:gd name="connsiteX117" fmla="*/ 0 w 237406"/>
                <a:gd name="connsiteY117" fmla="*/ 334746 h 1139927"/>
                <a:gd name="connsiteX118" fmla="*/ 0 w 237406"/>
                <a:gd name="connsiteY118" fmla="*/ 300076 h 1139927"/>
                <a:gd name="connsiteX119" fmla="*/ 1729 w 237406"/>
                <a:gd name="connsiteY119" fmla="*/ 265087 h 1139927"/>
                <a:gd name="connsiteX120" fmla="*/ 5493 w 237406"/>
                <a:gd name="connsiteY120" fmla="*/ 230418 h 1139927"/>
                <a:gd name="connsiteX121" fmla="*/ 11087 w 237406"/>
                <a:gd name="connsiteY121" fmla="*/ 195855 h 1139927"/>
                <a:gd name="connsiteX122" fmla="*/ 16987 w 237406"/>
                <a:gd name="connsiteY122" fmla="*/ 162466 h 1139927"/>
                <a:gd name="connsiteX123" fmla="*/ 25430 w 237406"/>
                <a:gd name="connsiteY123" fmla="*/ 130037 h 1139927"/>
                <a:gd name="connsiteX124" fmla="*/ 35601 w 237406"/>
                <a:gd name="connsiteY124" fmla="*/ 99528 h 1139927"/>
                <a:gd name="connsiteX125" fmla="*/ 46180 w 237406"/>
                <a:gd name="connsiteY125" fmla="*/ 70619 h 1139927"/>
                <a:gd name="connsiteX126" fmla="*/ 58487 w 237406"/>
                <a:gd name="connsiteY126" fmla="*/ 44484 h 1139927"/>
                <a:gd name="connsiteX127" fmla="*/ 71608 w 237406"/>
                <a:gd name="connsiteY127" fmla="*/ 20695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0026 w 237406"/>
                <a:gd name="connsiteY74" fmla="*/ 702834 h 1139927"/>
                <a:gd name="connsiteX75" fmla="*/ 216554 w 237406"/>
                <a:gd name="connsiteY75" fmla="*/ 729229 h 1139927"/>
                <a:gd name="connsiteX76" fmla="*/ 209841 w 237406"/>
                <a:gd name="connsiteY76" fmla="*/ 750137 h 1139927"/>
                <a:gd name="connsiteX77" fmla="*/ 205976 w 237406"/>
                <a:gd name="connsiteY77" fmla="*/ 771472 h 1139927"/>
                <a:gd name="connsiteX78" fmla="*/ 204348 w 237406"/>
                <a:gd name="connsiteY78" fmla="*/ 793981 h 1139927"/>
                <a:gd name="connsiteX79" fmla="*/ 203433 w 237406"/>
                <a:gd name="connsiteY79" fmla="*/ 816596 h 1139927"/>
                <a:gd name="connsiteX80" fmla="*/ 204348 w 237406"/>
                <a:gd name="connsiteY80" fmla="*/ 839211 h 1139927"/>
                <a:gd name="connsiteX81" fmla="*/ 205976 w 237406"/>
                <a:gd name="connsiteY81" fmla="*/ 862360 h 1139927"/>
                <a:gd name="connsiteX82" fmla="*/ 208112 w 237406"/>
                <a:gd name="connsiteY82" fmla="*/ 885294 h 1139927"/>
                <a:gd name="connsiteX83" fmla="*/ 210655 w 237406"/>
                <a:gd name="connsiteY83" fmla="*/ 907803 h 1139927"/>
                <a:gd name="connsiteX84" fmla="*/ 211061 w 237406"/>
                <a:gd name="connsiteY84" fmla="*/ 940872 h 1139927"/>
                <a:gd name="connsiteX85" fmla="*/ 208925 w 237406"/>
                <a:gd name="connsiteY85" fmla="*/ 973941 h 1139927"/>
                <a:gd name="connsiteX86" fmla="*/ 205162 w 237406"/>
                <a:gd name="connsiteY86" fmla="*/ 1005731 h 1139927"/>
                <a:gd name="connsiteX87" fmla="*/ 200483 w 237406"/>
                <a:gd name="connsiteY87" fmla="*/ 1036879 h 1139927"/>
                <a:gd name="connsiteX88" fmla="*/ 194787 w 237406"/>
                <a:gd name="connsiteY88" fmla="*/ 1139927 h 1139927"/>
                <a:gd name="connsiteX89" fmla="*/ 24209 w 237406"/>
                <a:gd name="connsiteY89" fmla="*/ 1139927 h 1139927"/>
                <a:gd name="connsiteX90" fmla="*/ 43738 w 237406"/>
                <a:gd name="connsiteY90" fmla="*/ 1098004 h 1139927"/>
                <a:gd name="connsiteX91" fmla="*/ 67845 w 237406"/>
                <a:gd name="connsiteY91" fmla="*/ 1050534 h 1139927"/>
                <a:gd name="connsiteX92" fmla="*/ 76287 w 237406"/>
                <a:gd name="connsiteY92" fmla="*/ 1033359 h 1139927"/>
                <a:gd name="connsiteX93" fmla="*/ 83509 w 237406"/>
                <a:gd name="connsiteY93" fmla="*/ 1014264 h 1139927"/>
                <a:gd name="connsiteX94" fmla="*/ 90324 w 237406"/>
                <a:gd name="connsiteY94" fmla="*/ 993036 h 1139927"/>
                <a:gd name="connsiteX95" fmla="*/ 96631 w 237406"/>
                <a:gd name="connsiteY95" fmla="*/ 970421 h 1139927"/>
                <a:gd name="connsiteX96" fmla="*/ 101717 w 237406"/>
                <a:gd name="connsiteY96" fmla="*/ 945993 h 1139927"/>
                <a:gd name="connsiteX97" fmla="*/ 105582 w 237406"/>
                <a:gd name="connsiteY97" fmla="*/ 921137 h 1139927"/>
                <a:gd name="connsiteX98" fmla="*/ 109345 w 237406"/>
                <a:gd name="connsiteY98" fmla="*/ 895109 h 1139927"/>
                <a:gd name="connsiteX99" fmla="*/ 111888 w 237406"/>
                <a:gd name="connsiteY99" fmla="*/ 868760 h 1139927"/>
                <a:gd name="connsiteX100" fmla="*/ 114024 w 237406"/>
                <a:gd name="connsiteY100" fmla="*/ 841344 h 1139927"/>
                <a:gd name="connsiteX101" fmla="*/ 114024 w 237406"/>
                <a:gd name="connsiteY101" fmla="*/ 814356 h 1139927"/>
                <a:gd name="connsiteX102" fmla="*/ 114024 w 237406"/>
                <a:gd name="connsiteY102" fmla="*/ 787687 h 1139927"/>
                <a:gd name="connsiteX103" fmla="*/ 111888 w 237406"/>
                <a:gd name="connsiteY103" fmla="*/ 760912 h 1139927"/>
                <a:gd name="connsiteX104" fmla="*/ 108938 w 237406"/>
                <a:gd name="connsiteY104" fmla="*/ 735203 h 1139927"/>
                <a:gd name="connsiteX105" fmla="*/ 105175 w 237406"/>
                <a:gd name="connsiteY105" fmla="*/ 710135 h 1139927"/>
                <a:gd name="connsiteX106" fmla="*/ 99580 w 237406"/>
                <a:gd name="connsiteY106" fmla="*/ 685919 h 1139927"/>
                <a:gd name="connsiteX107" fmla="*/ 91952 w 237406"/>
                <a:gd name="connsiteY107" fmla="*/ 663411 h 1139927"/>
                <a:gd name="connsiteX108" fmla="*/ 83509 w 237406"/>
                <a:gd name="connsiteY108" fmla="*/ 642076 h 1139927"/>
                <a:gd name="connsiteX109" fmla="*/ 73338 w 237406"/>
                <a:gd name="connsiteY109" fmla="*/ 622981 h 1139927"/>
                <a:gd name="connsiteX110" fmla="*/ 61946 w 237406"/>
                <a:gd name="connsiteY110" fmla="*/ 606127 h 1139927"/>
                <a:gd name="connsiteX111" fmla="*/ 25430 w 237406"/>
                <a:gd name="connsiteY111" fmla="*/ 491771 h 1139927"/>
                <a:gd name="connsiteX112" fmla="*/ 19530 w 237406"/>
                <a:gd name="connsiteY112" fmla="*/ 462222 h 1139927"/>
                <a:gd name="connsiteX113" fmla="*/ 11901 w 237406"/>
                <a:gd name="connsiteY113" fmla="*/ 432887 h 1139927"/>
                <a:gd name="connsiteX114" fmla="*/ 5493 w 237406"/>
                <a:gd name="connsiteY114" fmla="*/ 401098 h 1139927"/>
                <a:gd name="connsiteX115" fmla="*/ 2543 w 237406"/>
                <a:gd name="connsiteY115" fmla="*/ 368669 h 1139927"/>
                <a:gd name="connsiteX116" fmla="*/ 0 w 237406"/>
                <a:gd name="connsiteY116" fmla="*/ 334746 h 1139927"/>
                <a:gd name="connsiteX117" fmla="*/ 0 w 237406"/>
                <a:gd name="connsiteY117" fmla="*/ 300076 h 1139927"/>
                <a:gd name="connsiteX118" fmla="*/ 1729 w 237406"/>
                <a:gd name="connsiteY118" fmla="*/ 265087 h 1139927"/>
                <a:gd name="connsiteX119" fmla="*/ 5493 w 237406"/>
                <a:gd name="connsiteY119" fmla="*/ 230418 h 1139927"/>
                <a:gd name="connsiteX120" fmla="*/ 11087 w 237406"/>
                <a:gd name="connsiteY120" fmla="*/ 195855 h 1139927"/>
                <a:gd name="connsiteX121" fmla="*/ 16987 w 237406"/>
                <a:gd name="connsiteY121" fmla="*/ 162466 h 1139927"/>
                <a:gd name="connsiteX122" fmla="*/ 25430 w 237406"/>
                <a:gd name="connsiteY122" fmla="*/ 130037 h 1139927"/>
                <a:gd name="connsiteX123" fmla="*/ 35601 w 237406"/>
                <a:gd name="connsiteY123" fmla="*/ 99528 h 1139927"/>
                <a:gd name="connsiteX124" fmla="*/ 46180 w 237406"/>
                <a:gd name="connsiteY124" fmla="*/ 70619 h 1139927"/>
                <a:gd name="connsiteX125" fmla="*/ 58487 w 237406"/>
                <a:gd name="connsiteY125" fmla="*/ 44484 h 1139927"/>
                <a:gd name="connsiteX126" fmla="*/ 71608 w 237406"/>
                <a:gd name="connsiteY126" fmla="*/ 20695 h 1139927"/>
                <a:gd name="connsiteX127" fmla="*/ 87374 w 237406"/>
                <a:gd name="connsiteY127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0026 w 237406"/>
                <a:gd name="connsiteY73" fmla="*/ 702834 h 1139927"/>
                <a:gd name="connsiteX74" fmla="*/ 216554 w 237406"/>
                <a:gd name="connsiteY74" fmla="*/ 729229 h 1139927"/>
                <a:gd name="connsiteX75" fmla="*/ 209841 w 237406"/>
                <a:gd name="connsiteY75" fmla="*/ 750137 h 1139927"/>
                <a:gd name="connsiteX76" fmla="*/ 205976 w 237406"/>
                <a:gd name="connsiteY76" fmla="*/ 771472 h 1139927"/>
                <a:gd name="connsiteX77" fmla="*/ 204348 w 237406"/>
                <a:gd name="connsiteY77" fmla="*/ 793981 h 1139927"/>
                <a:gd name="connsiteX78" fmla="*/ 203433 w 237406"/>
                <a:gd name="connsiteY78" fmla="*/ 816596 h 1139927"/>
                <a:gd name="connsiteX79" fmla="*/ 204348 w 237406"/>
                <a:gd name="connsiteY79" fmla="*/ 839211 h 1139927"/>
                <a:gd name="connsiteX80" fmla="*/ 205976 w 237406"/>
                <a:gd name="connsiteY80" fmla="*/ 862360 h 1139927"/>
                <a:gd name="connsiteX81" fmla="*/ 208112 w 237406"/>
                <a:gd name="connsiteY81" fmla="*/ 885294 h 1139927"/>
                <a:gd name="connsiteX82" fmla="*/ 210655 w 237406"/>
                <a:gd name="connsiteY82" fmla="*/ 907803 h 1139927"/>
                <a:gd name="connsiteX83" fmla="*/ 211061 w 237406"/>
                <a:gd name="connsiteY83" fmla="*/ 940872 h 1139927"/>
                <a:gd name="connsiteX84" fmla="*/ 208925 w 237406"/>
                <a:gd name="connsiteY84" fmla="*/ 973941 h 1139927"/>
                <a:gd name="connsiteX85" fmla="*/ 205162 w 237406"/>
                <a:gd name="connsiteY85" fmla="*/ 1005731 h 1139927"/>
                <a:gd name="connsiteX86" fmla="*/ 200483 w 237406"/>
                <a:gd name="connsiteY86" fmla="*/ 1036879 h 1139927"/>
                <a:gd name="connsiteX87" fmla="*/ 194787 w 237406"/>
                <a:gd name="connsiteY87" fmla="*/ 1139927 h 1139927"/>
                <a:gd name="connsiteX88" fmla="*/ 24209 w 237406"/>
                <a:gd name="connsiteY88" fmla="*/ 1139927 h 1139927"/>
                <a:gd name="connsiteX89" fmla="*/ 43738 w 237406"/>
                <a:gd name="connsiteY89" fmla="*/ 1098004 h 1139927"/>
                <a:gd name="connsiteX90" fmla="*/ 67845 w 237406"/>
                <a:gd name="connsiteY90" fmla="*/ 1050534 h 1139927"/>
                <a:gd name="connsiteX91" fmla="*/ 76287 w 237406"/>
                <a:gd name="connsiteY91" fmla="*/ 1033359 h 1139927"/>
                <a:gd name="connsiteX92" fmla="*/ 83509 w 237406"/>
                <a:gd name="connsiteY92" fmla="*/ 1014264 h 1139927"/>
                <a:gd name="connsiteX93" fmla="*/ 90324 w 237406"/>
                <a:gd name="connsiteY93" fmla="*/ 993036 h 1139927"/>
                <a:gd name="connsiteX94" fmla="*/ 96631 w 237406"/>
                <a:gd name="connsiteY94" fmla="*/ 970421 h 1139927"/>
                <a:gd name="connsiteX95" fmla="*/ 101717 w 237406"/>
                <a:gd name="connsiteY95" fmla="*/ 945993 h 1139927"/>
                <a:gd name="connsiteX96" fmla="*/ 105582 w 237406"/>
                <a:gd name="connsiteY96" fmla="*/ 921137 h 1139927"/>
                <a:gd name="connsiteX97" fmla="*/ 109345 w 237406"/>
                <a:gd name="connsiteY97" fmla="*/ 895109 h 1139927"/>
                <a:gd name="connsiteX98" fmla="*/ 111888 w 237406"/>
                <a:gd name="connsiteY98" fmla="*/ 868760 h 1139927"/>
                <a:gd name="connsiteX99" fmla="*/ 114024 w 237406"/>
                <a:gd name="connsiteY99" fmla="*/ 841344 h 1139927"/>
                <a:gd name="connsiteX100" fmla="*/ 114024 w 237406"/>
                <a:gd name="connsiteY100" fmla="*/ 814356 h 1139927"/>
                <a:gd name="connsiteX101" fmla="*/ 114024 w 237406"/>
                <a:gd name="connsiteY101" fmla="*/ 787687 h 1139927"/>
                <a:gd name="connsiteX102" fmla="*/ 111888 w 237406"/>
                <a:gd name="connsiteY102" fmla="*/ 760912 h 1139927"/>
                <a:gd name="connsiteX103" fmla="*/ 108938 w 237406"/>
                <a:gd name="connsiteY103" fmla="*/ 735203 h 1139927"/>
                <a:gd name="connsiteX104" fmla="*/ 105175 w 237406"/>
                <a:gd name="connsiteY104" fmla="*/ 710135 h 1139927"/>
                <a:gd name="connsiteX105" fmla="*/ 99580 w 237406"/>
                <a:gd name="connsiteY105" fmla="*/ 685919 h 1139927"/>
                <a:gd name="connsiteX106" fmla="*/ 91952 w 237406"/>
                <a:gd name="connsiteY106" fmla="*/ 663411 h 1139927"/>
                <a:gd name="connsiteX107" fmla="*/ 83509 w 237406"/>
                <a:gd name="connsiteY107" fmla="*/ 642076 h 1139927"/>
                <a:gd name="connsiteX108" fmla="*/ 73338 w 237406"/>
                <a:gd name="connsiteY108" fmla="*/ 622981 h 1139927"/>
                <a:gd name="connsiteX109" fmla="*/ 61946 w 237406"/>
                <a:gd name="connsiteY109" fmla="*/ 606127 h 1139927"/>
                <a:gd name="connsiteX110" fmla="*/ 25430 w 237406"/>
                <a:gd name="connsiteY110" fmla="*/ 491771 h 1139927"/>
                <a:gd name="connsiteX111" fmla="*/ 19530 w 237406"/>
                <a:gd name="connsiteY111" fmla="*/ 462222 h 1139927"/>
                <a:gd name="connsiteX112" fmla="*/ 11901 w 237406"/>
                <a:gd name="connsiteY112" fmla="*/ 432887 h 1139927"/>
                <a:gd name="connsiteX113" fmla="*/ 5493 w 237406"/>
                <a:gd name="connsiteY113" fmla="*/ 401098 h 1139927"/>
                <a:gd name="connsiteX114" fmla="*/ 2543 w 237406"/>
                <a:gd name="connsiteY114" fmla="*/ 368669 h 1139927"/>
                <a:gd name="connsiteX115" fmla="*/ 0 w 237406"/>
                <a:gd name="connsiteY115" fmla="*/ 334746 h 1139927"/>
                <a:gd name="connsiteX116" fmla="*/ 0 w 237406"/>
                <a:gd name="connsiteY116" fmla="*/ 300076 h 1139927"/>
                <a:gd name="connsiteX117" fmla="*/ 1729 w 237406"/>
                <a:gd name="connsiteY117" fmla="*/ 265087 h 1139927"/>
                <a:gd name="connsiteX118" fmla="*/ 5493 w 237406"/>
                <a:gd name="connsiteY118" fmla="*/ 230418 h 1139927"/>
                <a:gd name="connsiteX119" fmla="*/ 11087 w 237406"/>
                <a:gd name="connsiteY119" fmla="*/ 195855 h 1139927"/>
                <a:gd name="connsiteX120" fmla="*/ 16987 w 237406"/>
                <a:gd name="connsiteY120" fmla="*/ 162466 h 1139927"/>
                <a:gd name="connsiteX121" fmla="*/ 25430 w 237406"/>
                <a:gd name="connsiteY121" fmla="*/ 130037 h 1139927"/>
                <a:gd name="connsiteX122" fmla="*/ 35601 w 237406"/>
                <a:gd name="connsiteY122" fmla="*/ 99528 h 1139927"/>
                <a:gd name="connsiteX123" fmla="*/ 46180 w 237406"/>
                <a:gd name="connsiteY123" fmla="*/ 70619 h 1139927"/>
                <a:gd name="connsiteX124" fmla="*/ 58487 w 237406"/>
                <a:gd name="connsiteY124" fmla="*/ 44484 h 1139927"/>
                <a:gd name="connsiteX125" fmla="*/ 71608 w 237406"/>
                <a:gd name="connsiteY125" fmla="*/ 20695 h 1139927"/>
                <a:gd name="connsiteX126" fmla="*/ 87374 w 237406"/>
                <a:gd name="connsiteY126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9841 w 237406"/>
                <a:gd name="connsiteY74" fmla="*/ 750137 h 1139927"/>
                <a:gd name="connsiteX75" fmla="*/ 205976 w 237406"/>
                <a:gd name="connsiteY75" fmla="*/ 771472 h 1139927"/>
                <a:gd name="connsiteX76" fmla="*/ 204348 w 237406"/>
                <a:gd name="connsiteY76" fmla="*/ 793981 h 1139927"/>
                <a:gd name="connsiteX77" fmla="*/ 203433 w 237406"/>
                <a:gd name="connsiteY77" fmla="*/ 816596 h 1139927"/>
                <a:gd name="connsiteX78" fmla="*/ 204348 w 237406"/>
                <a:gd name="connsiteY78" fmla="*/ 839211 h 1139927"/>
                <a:gd name="connsiteX79" fmla="*/ 205976 w 237406"/>
                <a:gd name="connsiteY79" fmla="*/ 862360 h 1139927"/>
                <a:gd name="connsiteX80" fmla="*/ 208112 w 237406"/>
                <a:gd name="connsiteY80" fmla="*/ 885294 h 1139927"/>
                <a:gd name="connsiteX81" fmla="*/ 210655 w 237406"/>
                <a:gd name="connsiteY81" fmla="*/ 907803 h 1139927"/>
                <a:gd name="connsiteX82" fmla="*/ 211061 w 237406"/>
                <a:gd name="connsiteY82" fmla="*/ 940872 h 1139927"/>
                <a:gd name="connsiteX83" fmla="*/ 208925 w 237406"/>
                <a:gd name="connsiteY83" fmla="*/ 973941 h 1139927"/>
                <a:gd name="connsiteX84" fmla="*/ 205162 w 237406"/>
                <a:gd name="connsiteY84" fmla="*/ 1005731 h 1139927"/>
                <a:gd name="connsiteX85" fmla="*/ 200483 w 237406"/>
                <a:gd name="connsiteY85" fmla="*/ 1036879 h 1139927"/>
                <a:gd name="connsiteX86" fmla="*/ 194787 w 237406"/>
                <a:gd name="connsiteY86" fmla="*/ 1139927 h 1139927"/>
                <a:gd name="connsiteX87" fmla="*/ 24209 w 237406"/>
                <a:gd name="connsiteY87" fmla="*/ 1139927 h 1139927"/>
                <a:gd name="connsiteX88" fmla="*/ 43738 w 237406"/>
                <a:gd name="connsiteY88" fmla="*/ 1098004 h 1139927"/>
                <a:gd name="connsiteX89" fmla="*/ 67845 w 237406"/>
                <a:gd name="connsiteY89" fmla="*/ 1050534 h 1139927"/>
                <a:gd name="connsiteX90" fmla="*/ 76287 w 237406"/>
                <a:gd name="connsiteY90" fmla="*/ 1033359 h 1139927"/>
                <a:gd name="connsiteX91" fmla="*/ 83509 w 237406"/>
                <a:gd name="connsiteY91" fmla="*/ 1014264 h 1139927"/>
                <a:gd name="connsiteX92" fmla="*/ 90324 w 237406"/>
                <a:gd name="connsiteY92" fmla="*/ 993036 h 1139927"/>
                <a:gd name="connsiteX93" fmla="*/ 96631 w 237406"/>
                <a:gd name="connsiteY93" fmla="*/ 970421 h 1139927"/>
                <a:gd name="connsiteX94" fmla="*/ 101717 w 237406"/>
                <a:gd name="connsiteY94" fmla="*/ 945993 h 1139927"/>
                <a:gd name="connsiteX95" fmla="*/ 105582 w 237406"/>
                <a:gd name="connsiteY95" fmla="*/ 921137 h 1139927"/>
                <a:gd name="connsiteX96" fmla="*/ 109345 w 237406"/>
                <a:gd name="connsiteY96" fmla="*/ 895109 h 1139927"/>
                <a:gd name="connsiteX97" fmla="*/ 111888 w 237406"/>
                <a:gd name="connsiteY97" fmla="*/ 868760 h 1139927"/>
                <a:gd name="connsiteX98" fmla="*/ 114024 w 237406"/>
                <a:gd name="connsiteY98" fmla="*/ 841344 h 1139927"/>
                <a:gd name="connsiteX99" fmla="*/ 114024 w 237406"/>
                <a:gd name="connsiteY99" fmla="*/ 814356 h 1139927"/>
                <a:gd name="connsiteX100" fmla="*/ 114024 w 237406"/>
                <a:gd name="connsiteY100" fmla="*/ 787687 h 1139927"/>
                <a:gd name="connsiteX101" fmla="*/ 111888 w 237406"/>
                <a:gd name="connsiteY101" fmla="*/ 760912 h 1139927"/>
                <a:gd name="connsiteX102" fmla="*/ 108938 w 237406"/>
                <a:gd name="connsiteY102" fmla="*/ 735203 h 1139927"/>
                <a:gd name="connsiteX103" fmla="*/ 105175 w 237406"/>
                <a:gd name="connsiteY103" fmla="*/ 710135 h 1139927"/>
                <a:gd name="connsiteX104" fmla="*/ 99580 w 237406"/>
                <a:gd name="connsiteY104" fmla="*/ 685919 h 1139927"/>
                <a:gd name="connsiteX105" fmla="*/ 91952 w 237406"/>
                <a:gd name="connsiteY105" fmla="*/ 663411 h 1139927"/>
                <a:gd name="connsiteX106" fmla="*/ 83509 w 237406"/>
                <a:gd name="connsiteY106" fmla="*/ 642076 h 1139927"/>
                <a:gd name="connsiteX107" fmla="*/ 73338 w 237406"/>
                <a:gd name="connsiteY107" fmla="*/ 622981 h 1139927"/>
                <a:gd name="connsiteX108" fmla="*/ 61946 w 237406"/>
                <a:gd name="connsiteY108" fmla="*/ 606127 h 1139927"/>
                <a:gd name="connsiteX109" fmla="*/ 25430 w 237406"/>
                <a:gd name="connsiteY109" fmla="*/ 491771 h 1139927"/>
                <a:gd name="connsiteX110" fmla="*/ 19530 w 237406"/>
                <a:gd name="connsiteY110" fmla="*/ 462222 h 1139927"/>
                <a:gd name="connsiteX111" fmla="*/ 11901 w 237406"/>
                <a:gd name="connsiteY111" fmla="*/ 432887 h 1139927"/>
                <a:gd name="connsiteX112" fmla="*/ 5493 w 237406"/>
                <a:gd name="connsiteY112" fmla="*/ 401098 h 1139927"/>
                <a:gd name="connsiteX113" fmla="*/ 2543 w 237406"/>
                <a:gd name="connsiteY113" fmla="*/ 368669 h 1139927"/>
                <a:gd name="connsiteX114" fmla="*/ 0 w 237406"/>
                <a:gd name="connsiteY114" fmla="*/ 334746 h 1139927"/>
                <a:gd name="connsiteX115" fmla="*/ 0 w 237406"/>
                <a:gd name="connsiteY115" fmla="*/ 300076 h 1139927"/>
                <a:gd name="connsiteX116" fmla="*/ 1729 w 237406"/>
                <a:gd name="connsiteY116" fmla="*/ 265087 h 1139927"/>
                <a:gd name="connsiteX117" fmla="*/ 5493 w 237406"/>
                <a:gd name="connsiteY117" fmla="*/ 230418 h 1139927"/>
                <a:gd name="connsiteX118" fmla="*/ 11087 w 237406"/>
                <a:gd name="connsiteY118" fmla="*/ 195855 h 1139927"/>
                <a:gd name="connsiteX119" fmla="*/ 16987 w 237406"/>
                <a:gd name="connsiteY119" fmla="*/ 162466 h 1139927"/>
                <a:gd name="connsiteX120" fmla="*/ 25430 w 237406"/>
                <a:gd name="connsiteY120" fmla="*/ 130037 h 1139927"/>
                <a:gd name="connsiteX121" fmla="*/ 35601 w 237406"/>
                <a:gd name="connsiteY121" fmla="*/ 99528 h 1139927"/>
                <a:gd name="connsiteX122" fmla="*/ 46180 w 237406"/>
                <a:gd name="connsiteY122" fmla="*/ 70619 h 1139927"/>
                <a:gd name="connsiteX123" fmla="*/ 58487 w 237406"/>
                <a:gd name="connsiteY123" fmla="*/ 44484 h 1139927"/>
                <a:gd name="connsiteX124" fmla="*/ 71608 w 237406"/>
                <a:gd name="connsiteY124" fmla="*/ 20695 h 1139927"/>
                <a:gd name="connsiteX125" fmla="*/ 87374 w 237406"/>
                <a:gd name="connsiteY125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5976 w 237406"/>
                <a:gd name="connsiteY74" fmla="*/ 771472 h 1139927"/>
                <a:gd name="connsiteX75" fmla="*/ 204348 w 237406"/>
                <a:gd name="connsiteY75" fmla="*/ 793981 h 1139927"/>
                <a:gd name="connsiteX76" fmla="*/ 203433 w 237406"/>
                <a:gd name="connsiteY76" fmla="*/ 816596 h 1139927"/>
                <a:gd name="connsiteX77" fmla="*/ 204348 w 237406"/>
                <a:gd name="connsiteY77" fmla="*/ 839211 h 1139927"/>
                <a:gd name="connsiteX78" fmla="*/ 205976 w 237406"/>
                <a:gd name="connsiteY78" fmla="*/ 862360 h 1139927"/>
                <a:gd name="connsiteX79" fmla="*/ 208112 w 237406"/>
                <a:gd name="connsiteY79" fmla="*/ 885294 h 1139927"/>
                <a:gd name="connsiteX80" fmla="*/ 210655 w 237406"/>
                <a:gd name="connsiteY80" fmla="*/ 907803 h 1139927"/>
                <a:gd name="connsiteX81" fmla="*/ 211061 w 237406"/>
                <a:gd name="connsiteY81" fmla="*/ 940872 h 1139927"/>
                <a:gd name="connsiteX82" fmla="*/ 208925 w 237406"/>
                <a:gd name="connsiteY82" fmla="*/ 973941 h 1139927"/>
                <a:gd name="connsiteX83" fmla="*/ 205162 w 237406"/>
                <a:gd name="connsiteY83" fmla="*/ 1005731 h 1139927"/>
                <a:gd name="connsiteX84" fmla="*/ 200483 w 237406"/>
                <a:gd name="connsiteY84" fmla="*/ 1036879 h 1139927"/>
                <a:gd name="connsiteX85" fmla="*/ 194787 w 237406"/>
                <a:gd name="connsiteY85" fmla="*/ 1139927 h 1139927"/>
                <a:gd name="connsiteX86" fmla="*/ 24209 w 237406"/>
                <a:gd name="connsiteY86" fmla="*/ 1139927 h 1139927"/>
                <a:gd name="connsiteX87" fmla="*/ 43738 w 237406"/>
                <a:gd name="connsiteY87" fmla="*/ 1098004 h 1139927"/>
                <a:gd name="connsiteX88" fmla="*/ 67845 w 237406"/>
                <a:gd name="connsiteY88" fmla="*/ 1050534 h 1139927"/>
                <a:gd name="connsiteX89" fmla="*/ 76287 w 237406"/>
                <a:gd name="connsiteY89" fmla="*/ 1033359 h 1139927"/>
                <a:gd name="connsiteX90" fmla="*/ 83509 w 237406"/>
                <a:gd name="connsiteY90" fmla="*/ 1014264 h 1139927"/>
                <a:gd name="connsiteX91" fmla="*/ 90324 w 237406"/>
                <a:gd name="connsiteY91" fmla="*/ 993036 h 1139927"/>
                <a:gd name="connsiteX92" fmla="*/ 96631 w 237406"/>
                <a:gd name="connsiteY92" fmla="*/ 970421 h 1139927"/>
                <a:gd name="connsiteX93" fmla="*/ 101717 w 237406"/>
                <a:gd name="connsiteY93" fmla="*/ 945993 h 1139927"/>
                <a:gd name="connsiteX94" fmla="*/ 105582 w 237406"/>
                <a:gd name="connsiteY94" fmla="*/ 921137 h 1139927"/>
                <a:gd name="connsiteX95" fmla="*/ 109345 w 237406"/>
                <a:gd name="connsiteY95" fmla="*/ 895109 h 1139927"/>
                <a:gd name="connsiteX96" fmla="*/ 111888 w 237406"/>
                <a:gd name="connsiteY96" fmla="*/ 868760 h 1139927"/>
                <a:gd name="connsiteX97" fmla="*/ 114024 w 237406"/>
                <a:gd name="connsiteY97" fmla="*/ 841344 h 1139927"/>
                <a:gd name="connsiteX98" fmla="*/ 114024 w 237406"/>
                <a:gd name="connsiteY98" fmla="*/ 814356 h 1139927"/>
                <a:gd name="connsiteX99" fmla="*/ 114024 w 237406"/>
                <a:gd name="connsiteY99" fmla="*/ 787687 h 1139927"/>
                <a:gd name="connsiteX100" fmla="*/ 111888 w 237406"/>
                <a:gd name="connsiteY100" fmla="*/ 760912 h 1139927"/>
                <a:gd name="connsiteX101" fmla="*/ 108938 w 237406"/>
                <a:gd name="connsiteY101" fmla="*/ 735203 h 1139927"/>
                <a:gd name="connsiteX102" fmla="*/ 105175 w 237406"/>
                <a:gd name="connsiteY102" fmla="*/ 710135 h 1139927"/>
                <a:gd name="connsiteX103" fmla="*/ 99580 w 237406"/>
                <a:gd name="connsiteY103" fmla="*/ 685919 h 1139927"/>
                <a:gd name="connsiteX104" fmla="*/ 91952 w 237406"/>
                <a:gd name="connsiteY104" fmla="*/ 663411 h 1139927"/>
                <a:gd name="connsiteX105" fmla="*/ 83509 w 237406"/>
                <a:gd name="connsiteY105" fmla="*/ 642076 h 1139927"/>
                <a:gd name="connsiteX106" fmla="*/ 73338 w 237406"/>
                <a:gd name="connsiteY106" fmla="*/ 622981 h 1139927"/>
                <a:gd name="connsiteX107" fmla="*/ 61946 w 237406"/>
                <a:gd name="connsiteY107" fmla="*/ 606127 h 1139927"/>
                <a:gd name="connsiteX108" fmla="*/ 25430 w 237406"/>
                <a:gd name="connsiteY108" fmla="*/ 491771 h 1139927"/>
                <a:gd name="connsiteX109" fmla="*/ 19530 w 237406"/>
                <a:gd name="connsiteY109" fmla="*/ 462222 h 1139927"/>
                <a:gd name="connsiteX110" fmla="*/ 11901 w 237406"/>
                <a:gd name="connsiteY110" fmla="*/ 432887 h 1139927"/>
                <a:gd name="connsiteX111" fmla="*/ 5493 w 237406"/>
                <a:gd name="connsiteY111" fmla="*/ 401098 h 1139927"/>
                <a:gd name="connsiteX112" fmla="*/ 2543 w 237406"/>
                <a:gd name="connsiteY112" fmla="*/ 368669 h 1139927"/>
                <a:gd name="connsiteX113" fmla="*/ 0 w 237406"/>
                <a:gd name="connsiteY113" fmla="*/ 334746 h 1139927"/>
                <a:gd name="connsiteX114" fmla="*/ 0 w 237406"/>
                <a:gd name="connsiteY114" fmla="*/ 300076 h 1139927"/>
                <a:gd name="connsiteX115" fmla="*/ 1729 w 237406"/>
                <a:gd name="connsiteY115" fmla="*/ 265087 h 1139927"/>
                <a:gd name="connsiteX116" fmla="*/ 5493 w 237406"/>
                <a:gd name="connsiteY116" fmla="*/ 230418 h 1139927"/>
                <a:gd name="connsiteX117" fmla="*/ 11087 w 237406"/>
                <a:gd name="connsiteY117" fmla="*/ 195855 h 1139927"/>
                <a:gd name="connsiteX118" fmla="*/ 16987 w 237406"/>
                <a:gd name="connsiteY118" fmla="*/ 162466 h 1139927"/>
                <a:gd name="connsiteX119" fmla="*/ 25430 w 237406"/>
                <a:gd name="connsiteY119" fmla="*/ 130037 h 1139927"/>
                <a:gd name="connsiteX120" fmla="*/ 35601 w 237406"/>
                <a:gd name="connsiteY120" fmla="*/ 99528 h 1139927"/>
                <a:gd name="connsiteX121" fmla="*/ 46180 w 237406"/>
                <a:gd name="connsiteY121" fmla="*/ 70619 h 1139927"/>
                <a:gd name="connsiteX122" fmla="*/ 58487 w 237406"/>
                <a:gd name="connsiteY122" fmla="*/ 44484 h 1139927"/>
                <a:gd name="connsiteX123" fmla="*/ 71608 w 237406"/>
                <a:gd name="connsiteY123" fmla="*/ 20695 h 1139927"/>
                <a:gd name="connsiteX124" fmla="*/ 87374 w 237406"/>
                <a:gd name="connsiteY124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37406" h="1139927">
                  <a:moveTo>
                    <a:pt x="87374" y="0"/>
                  </a:moveTo>
                  <a:cubicBezTo>
                    <a:pt x="86764" y="1707"/>
                    <a:pt x="86256" y="3414"/>
                    <a:pt x="85645" y="5121"/>
                  </a:cubicBezTo>
                  <a:cubicBezTo>
                    <a:pt x="85340" y="6294"/>
                    <a:pt x="85137" y="7361"/>
                    <a:pt x="84832" y="8534"/>
                  </a:cubicBezTo>
                  <a:lnTo>
                    <a:pt x="83916" y="10774"/>
                  </a:lnTo>
                  <a:lnTo>
                    <a:pt x="83916" y="12054"/>
                  </a:lnTo>
                  <a:lnTo>
                    <a:pt x="84832" y="12695"/>
                  </a:lnTo>
                  <a:lnTo>
                    <a:pt x="84832" y="13334"/>
                  </a:lnTo>
                  <a:lnTo>
                    <a:pt x="85645" y="13334"/>
                  </a:lnTo>
                  <a:lnTo>
                    <a:pt x="85645" y="14295"/>
                  </a:lnTo>
                  <a:cubicBezTo>
                    <a:pt x="85340" y="14935"/>
                    <a:pt x="85137" y="15575"/>
                    <a:pt x="84832" y="16215"/>
                  </a:cubicBezTo>
                  <a:lnTo>
                    <a:pt x="83916" y="19095"/>
                  </a:lnTo>
                  <a:lnTo>
                    <a:pt x="82695" y="23575"/>
                  </a:lnTo>
                  <a:cubicBezTo>
                    <a:pt x="81882" y="25709"/>
                    <a:pt x="80966" y="27736"/>
                    <a:pt x="80153" y="29869"/>
                  </a:cubicBezTo>
                  <a:cubicBezTo>
                    <a:pt x="78830" y="32856"/>
                    <a:pt x="77610" y="35843"/>
                    <a:pt x="76287" y="38830"/>
                  </a:cubicBezTo>
                  <a:cubicBezTo>
                    <a:pt x="75067" y="42457"/>
                    <a:pt x="73745" y="45977"/>
                    <a:pt x="72524" y="49604"/>
                  </a:cubicBezTo>
                  <a:cubicBezTo>
                    <a:pt x="70490" y="54298"/>
                    <a:pt x="68557" y="58885"/>
                    <a:pt x="66523" y="63579"/>
                  </a:cubicBezTo>
                  <a:cubicBezTo>
                    <a:pt x="64183" y="69232"/>
                    <a:pt x="61742" y="74779"/>
                    <a:pt x="59402" y="80433"/>
                  </a:cubicBezTo>
                  <a:cubicBezTo>
                    <a:pt x="56554" y="89181"/>
                    <a:pt x="53706" y="98034"/>
                    <a:pt x="50858" y="106782"/>
                  </a:cubicBezTo>
                  <a:cubicBezTo>
                    <a:pt x="48926" y="116169"/>
                    <a:pt x="46892" y="125663"/>
                    <a:pt x="44959" y="135051"/>
                  </a:cubicBezTo>
                  <a:cubicBezTo>
                    <a:pt x="43433" y="144758"/>
                    <a:pt x="41806" y="154359"/>
                    <a:pt x="40280" y="164066"/>
                  </a:cubicBezTo>
                  <a:cubicBezTo>
                    <a:pt x="38144" y="174307"/>
                    <a:pt x="36109" y="184655"/>
                    <a:pt x="33974" y="194895"/>
                  </a:cubicBezTo>
                  <a:cubicBezTo>
                    <a:pt x="33669" y="197135"/>
                    <a:pt x="33363" y="199269"/>
                    <a:pt x="33058" y="201509"/>
                  </a:cubicBezTo>
                  <a:lnTo>
                    <a:pt x="31838" y="211430"/>
                  </a:lnTo>
                  <a:cubicBezTo>
                    <a:pt x="31532" y="214950"/>
                    <a:pt x="31227" y="218363"/>
                    <a:pt x="30922" y="221884"/>
                  </a:cubicBezTo>
                  <a:cubicBezTo>
                    <a:pt x="30617" y="225724"/>
                    <a:pt x="30413" y="229458"/>
                    <a:pt x="30109" y="233298"/>
                  </a:cubicBezTo>
                  <a:lnTo>
                    <a:pt x="30109" y="245032"/>
                  </a:lnTo>
                  <a:cubicBezTo>
                    <a:pt x="30719" y="248553"/>
                    <a:pt x="31227" y="252073"/>
                    <a:pt x="31838" y="255593"/>
                  </a:cubicBezTo>
                  <a:cubicBezTo>
                    <a:pt x="32549" y="258687"/>
                    <a:pt x="33261" y="261674"/>
                    <a:pt x="33974" y="264767"/>
                  </a:cubicBezTo>
                  <a:cubicBezTo>
                    <a:pt x="35194" y="266901"/>
                    <a:pt x="36517" y="269034"/>
                    <a:pt x="37737" y="271168"/>
                  </a:cubicBezTo>
                  <a:lnTo>
                    <a:pt x="58081" y="269888"/>
                  </a:lnTo>
                  <a:lnTo>
                    <a:pt x="78017" y="264767"/>
                  </a:lnTo>
                  <a:lnTo>
                    <a:pt x="97038" y="256553"/>
                  </a:lnTo>
                  <a:lnTo>
                    <a:pt x="116567" y="245032"/>
                  </a:lnTo>
                  <a:lnTo>
                    <a:pt x="134367" y="231698"/>
                  </a:lnTo>
                  <a:lnTo>
                    <a:pt x="151761" y="215484"/>
                  </a:lnTo>
                  <a:lnTo>
                    <a:pt x="168239" y="198309"/>
                  </a:lnTo>
                  <a:lnTo>
                    <a:pt x="183496" y="180281"/>
                  </a:lnTo>
                  <a:lnTo>
                    <a:pt x="198347" y="161186"/>
                  </a:lnTo>
                  <a:lnTo>
                    <a:pt x="211061" y="141451"/>
                  </a:lnTo>
                  <a:lnTo>
                    <a:pt x="222962" y="122356"/>
                  </a:lnTo>
                  <a:cubicBezTo>
                    <a:pt x="226217" y="116169"/>
                    <a:pt x="229472" y="110089"/>
                    <a:pt x="232727" y="103902"/>
                  </a:cubicBezTo>
                  <a:lnTo>
                    <a:pt x="237406" y="103902"/>
                  </a:lnTo>
                  <a:lnTo>
                    <a:pt x="237406" y="105822"/>
                  </a:lnTo>
                  <a:cubicBezTo>
                    <a:pt x="234863" y="112009"/>
                    <a:pt x="232320" y="118089"/>
                    <a:pt x="229777" y="124277"/>
                  </a:cubicBezTo>
                  <a:cubicBezTo>
                    <a:pt x="226929" y="130677"/>
                    <a:pt x="224081" y="136971"/>
                    <a:pt x="221233" y="143371"/>
                  </a:cubicBezTo>
                  <a:cubicBezTo>
                    <a:pt x="218182" y="149559"/>
                    <a:pt x="215028" y="155639"/>
                    <a:pt x="211977" y="161826"/>
                  </a:cubicBezTo>
                  <a:lnTo>
                    <a:pt x="202619" y="179641"/>
                  </a:lnTo>
                  <a:cubicBezTo>
                    <a:pt x="199364" y="185401"/>
                    <a:pt x="196109" y="191268"/>
                    <a:pt x="192854" y="197029"/>
                  </a:cubicBezTo>
                  <a:lnTo>
                    <a:pt x="181869" y="213243"/>
                  </a:lnTo>
                  <a:lnTo>
                    <a:pt x="170375" y="228818"/>
                  </a:lnTo>
                  <a:lnTo>
                    <a:pt x="156440" y="243112"/>
                  </a:lnTo>
                  <a:lnTo>
                    <a:pt x="141996" y="257193"/>
                  </a:lnTo>
                  <a:lnTo>
                    <a:pt x="125010" y="268608"/>
                  </a:lnTo>
                  <a:lnTo>
                    <a:pt x="105582" y="279061"/>
                  </a:lnTo>
                  <a:lnTo>
                    <a:pt x="83916" y="288342"/>
                  </a:lnTo>
                  <a:lnTo>
                    <a:pt x="61030" y="295276"/>
                  </a:lnTo>
                  <a:lnTo>
                    <a:pt x="33974" y="300076"/>
                  </a:lnTo>
                  <a:cubicBezTo>
                    <a:pt x="34279" y="311171"/>
                    <a:pt x="34482" y="322372"/>
                    <a:pt x="34788" y="333466"/>
                  </a:cubicBezTo>
                  <a:cubicBezTo>
                    <a:pt x="36008" y="344026"/>
                    <a:pt x="37330" y="354694"/>
                    <a:pt x="38551" y="365255"/>
                  </a:cubicBezTo>
                  <a:cubicBezTo>
                    <a:pt x="40687" y="375282"/>
                    <a:pt x="42823" y="385416"/>
                    <a:pt x="44959" y="395444"/>
                  </a:cubicBezTo>
                  <a:cubicBezTo>
                    <a:pt x="47807" y="404938"/>
                    <a:pt x="50553" y="414539"/>
                    <a:pt x="53402" y="424033"/>
                  </a:cubicBezTo>
                  <a:cubicBezTo>
                    <a:pt x="56962" y="433100"/>
                    <a:pt x="60420" y="442274"/>
                    <a:pt x="63980" y="451341"/>
                  </a:cubicBezTo>
                  <a:cubicBezTo>
                    <a:pt x="67845" y="460089"/>
                    <a:pt x="71608" y="468730"/>
                    <a:pt x="75474" y="477477"/>
                  </a:cubicBezTo>
                  <a:lnTo>
                    <a:pt x="88595" y="502225"/>
                  </a:lnTo>
                  <a:lnTo>
                    <a:pt x="101717" y="526334"/>
                  </a:lnTo>
                  <a:cubicBezTo>
                    <a:pt x="103039" y="528254"/>
                    <a:pt x="104259" y="530174"/>
                    <a:pt x="105582" y="532094"/>
                  </a:cubicBezTo>
                  <a:lnTo>
                    <a:pt x="108938" y="539135"/>
                  </a:lnTo>
                  <a:cubicBezTo>
                    <a:pt x="110464" y="541695"/>
                    <a:pt x="112092" y="544149"/>
                    <a:pt x="113617" y="546709"/>
                  </a:cubicBezTo>
                  <a:lnTo>
                    <a:pt x="117889" y="554710"/>
                  </a:lnTo>
                  <a:cubicBezTo>
                    <a:pt x="119720" y="557270"/>
                    <a:pt x="121551" y="559723"/>
                    <a:pt x="123382" y="562283"/>
                  </a:cubicBezTo>
                  <a:cubicBezTo>
                    <a:pt x="125518" y="564417"/>
                    <a:pt x="127552" y="566550"/>
                    <a:pt x="129689" y="568684"/>
                  </a:cubicBezTo>
                  <a:lnTo>
                    <a:pt x="134505" y="572253"/>
                  </a:lnTo>
                  <a:lnTo>
                    <a:pt x="133384" y="574141"/>
                  </a:lnTo>
                  <a:cubicBezTo>
                    <a:pt x="177965" y="639918"/>
                    <a:pt x="202163" y="664925"/>
                    <a:pt x="205976" y="771472"/>
                  </a:cubicBezTo>
                  <a:cubicBezTo>
                    <a:pt x="205467" y="778940"/>
                    <a:pt x="204857" y="786514"/>
                    <a:pt x="204348" y="793981"/>
                  </a:cubicBezTo>
                  <a:cubicBezTo>
                    <a:pt x="204043" y="801555"/>
                    <a:pt x="203738" y="809022"/>
                    <a:pt x="203433" y="816596"/>
                  </a:cubicBezTo>
                  <a:cubicBezTo>
                    <a:pt x="203738" y="824170"/>
                    <a:pt x="204043" y="831637"/>
                    <a:pt x="204348" y="839211"/>
                  </a:cubicBezTo>
                  <a:cubicBezTo>
                    <a:pt x="204857" y="846891"/>
                    <a:pt x="205467" y="854679"/>
                    <a:pt x="205976" y="862360"/>
                  </a:cubicBezTo>
                  <a:cubicBezTo>
                    <a:pt x="206687" y="870040"/>
                    <a:pt x="207400" y="877614"/>
                    <a:pt x="208112" y="885294"/>
                  </a:cubicBezTo>
                  <a:cubicBezTo>
                    <a:pt x="208925" y="892762"/>
                    <a:pt x="209841" y="900336"/>
                    <a:pt x="210655" y="907803"/>
                  </a:cubicBezTo>
                  <a:cubicBezTo>
                    <a:pt x="210756" y="918790"/>
                    <a:pt x="210960" y="929884"/>
                    <a:pt x="211061" y="940872"/>
                  </a:cubicBezTo>
                  <a:cubicBezTo>
                    <a:pt x="210349" y="951860"/>
                    <a:pt x="209637" y="962954"/>
                    <a:pt x="208925" y="973941"/>
                  </a:cubicBezTo>
                  <a:cubicBezTo>
                    <a:pt x="207705" y="984502"/>
                    <a:pt x="206383" y="995170"/>
                    <a:pt x="205162" y="1005731"/>
                  </a:cubicBezTo>
                  <a:cubicBezTo>
                    <a:pt x="203636" y="1016078"/>
                    <a:pt x="202008" y="1026532"/>
                    <a:pt x="200483" y="1036879"/>
                  </a:cubicBezTo>
                  <a:cubicBezTo>
                    <a:pt x="197330" y="1072189"/>
                    <a:pt x="197940" y="1104618"/>
                    <a:pt x="194787" y="1139927"/>
                  </a:cubicBezTo>
                  <a:lnTo>
                    <a:pt x="24209" y="1139927"/>
                  </a:lnTo>
                  <a:lnTo>
                    <a:pt x="43738" y="1098004"/>
                  </a:lnTo>
                  <a:lnTo>
                    <a:pt x="67845" y="1050534"/>
                  </a:lnTo>
                  <a:cubicBezTo>
                    <a:pt x="70693" y="1044773"/>
                    <a:pt x="73439" y="1039120"/>
                    <a:pt x="76287" y="1033359"/>
                  </a:cubicBezTo>
                  <a:cubicBezTo>
                    <a:pt x="78729" y="1026959"/>
                    <a:pt x="81068" y="1020665"/>
                    <a:pt x="83509" y="1014264"/>
                  </a:cubicBezTo>
                  <a:cubicBezTo>
                    <a:pt x="85747" y="1007224"/>
                    <a:pt x="88087" y="1000076"/>
                    <a:pt x="90324" y="993036"/>
                  </a:cubicBezTo>
                  <a:cubicBezTo>
                    <a:pt x="92461" y="985462"/>
                    <a:pt x="94495" y="977995"/>
                    <a:pt x="96631" y="970421"/>
                  </a:cubicBezTo>
                  <a:cubicBezTo>
                    <a:pt x="98360" y="962314"/>
                    <a:pt x="99988" y="954100"/>
                    <a:pt x="101717" y="945993"/>
                  </a:cubicBezTo>
                  <a:cubicBezTo>
                    <a:pt x="103039" y="937672"/>
                    <a:pt x="104259" y="929458"/>
                    <a:pt x="105582" y="921137"/>
                  </a:cubicBezTo>
                  <a:cubicBezTo>
                    <a:pt x="106802" y="912497"/>
                    <a:pt x="108125" y="903749"/>
                    <a:pt x="109345" y="895109"/>
                  </a:cubicBezTo>
                  <a:cubicBezTo>
                    <a:pt x="110159" y="886361"/>
                    <a:pt x="111075" y="877507"/>
                    <a:pt x="111888" y="868760"/>
                  </a:cubicBezTo>
                  <a:cubicBezTo>
                    <a:pt x="112600" y="859586"/>
                    <a:pt x="113312" y="850519"/>
                    <a:pt x="114024" y="841344"/>
                  </a:cubicBezTo>
                  <a:lnTo>
                    <a:pt x="114024" y="814356"/>
                  </a:lnTo>
                  <a:lnTo>
                    <a:pt x="114024" y="787687"/>
                  </a:lnTo>
                  <a:cubicBezTo>
                    <a:pt x="113312" y="778726"/>
                    <a:pt x="112600" y="769872"/>
                    <a:pt x="111888" y="760912"/>
                  </a:cubicBezTo>
                  <a:cubicBezTo>
                    <a:pt x="110871" y="752377"/>
                    <a:pt x="109955" y="743737"/>
                    <a:pt x="108938" y="735203"/>
                  </a:cubicBezTo>
                  <a:cubicBezTo>
                    <a:pt x="107718" y="726882"/>
                    <a:pt x="106396" y="718455"/>
                    <a:pt x="105175" y="710135"/>
                  </a:cubicBezTo>
                  <a:cubicBezTo>
                    <a:pt x="103344" y="702027"/>
                    <a:pt x="101411" y="694027"/>
                    <a:pt x="99580" y="685919"/>
                  </a:cubicBezTo>
                  <a:cubicBezTo>
                    <a:pt x="97038" y="678452"/>
                    <a:pt x="94495" y="670878"/>
                    <a:pt x="91952" y="663411"/>
                  </a:cubicBezTo>
                  <a:cubicBezTo>
                    <a:pt x="89104" y="656264"/>
                    <a:pt x="86357" y="649223"/>
                    <a:pt x="83509" y="642076"/>
                  </a:cubicBezTo>
                  <a:cubicBezTo>
                    <a:pt x="80153" y="635676"/>
                    <a:pt x="76695" y="629382"/>
                    <a:pt x="73338" y="622981"/>
                  </a:cubicBezTo>
                  <a:cubicBezTo>
                    <a:pt x="69574" y="617327"/>
                    <a:pt x="65709" y="611780"/>
                    <a:pt x="61946" y="606127"/>
                  </a:cubicBezTo>
                  <a:cubicBezTo>
                    <a:pt x="47620" y="569040"/>
                    <a:pt x="29963" y="538582"/>
                    <a:pt x="25430" y="491771"/>
                  </a:cubicBezTo>
                  <a:cubicBezTo>
                    <a:pt x="23023" y="472285"/>
                    <a:pt x="21785" y="472036"/>
                    <a:pt x="19530" y="462222"/>
                  </a:cubicBezTo>
                  <a:cubicBezTo>
                    <a:pt x="16987" y="452408"/>
                    <a:pt x="14444" y="442701"/>
                    <a:pt x="11901" y="432887"/>
                  </a:cubicBezTo>
                  <a:cubicBezTo>
                    <a:pt x="9765" y="422326"/>
                    <a:pt x="7629" y="411658"/>
                    <a:pt x="5493" y="401098"/>
                  </a:cubicBezTo>
                  <a:cubicBezTo>
                    <a:pt x="4476" y="390323"/>
                    <a:pt x="3560" y="379443"/>
                    <a:pt x="2543" y="368669"/>
                  </a:cubicBezTo>
                  <a:cubicBezTo>
                    <a:pt x="1729" y="357361"/>
                    <a:pt x="814" y="346053"/>
                    <a:pt x="0" y="334746"/>
                  </a:cubicBezTo>
                  <a:lnTo>
                    <a:pt x="0" y="300076"/>
                  </a:lnTo>
                  <a:cubicBezTo>
                    <a:pt x="610" y="288449"/>
                    <a:pt x="1119" y="276715"/>
                    <a:pt x="1729" y="265087"/>
                  </a:cubicBezTo>
                  <a:cubicBezTo>
                    <a:pt x="2950" y="253566"/>
                    <a:pt x="4272" y="241939"/>
                    <a:pt x="5493" y="230418"/>
                  </a:cubicBezTo>
                  <a:cubicBezTo>
                    <a:pt x="7324" y="218897"/>
                    <a:pt x="9256" y="207376"/>
                    <a:pt x="11087" y="195855"/>
                  </a:cubicBezTo>
                  <a:cubicBezTo>
                    <a:pt x="13020" y="184761"/>
                    <a:pt x="15055" y="173560"/>
                    <a:pt x="16987" y="162466"/>
                  </a:cubicBezTo>
                  <a:cubicBezTo>
                    <a:pt x="19835" y="151692"/>
                    <a:pt x="22582" y="140811"/>
                    <a:pt x="25430" y="130037"/>
                  </a:cubicBezTo>
                  <a:cubicBezTo>
                    <a:pt x="28786" y="119903"/>
                    <a:pt x="32244" y="109662"/>
                    <a:pt x="35601" y="99528"/>
                  </a:cubicBezTo>
                  <a:cubicBezTo>
                    <a:pt x="39161" y="89927"/>
                    <a:pt x="42619" y="80220"/>
                    <a:pt x="46180" y="70619"/>
                  </a:cubicBezTo>
                  <a:cubicBezTo>
                    <a:pt x="50248" y="61872"/>
                    <a:pt x="54419" y="53231"/>
                    <a:pt x="58487" y="44484"/>
                  </a:cubicBezTo>
                  <a:lnTo>
                    <a:pt x="71608" y="20695"/>
                  </a:lnTo>
                  <a:lnTo>
                    <a:pt x="87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D3AB3A4-EAD3-4B7D-A9E8-D7C7735794D0}"/>
                </a:ext>
              </a:extLst>
            </p:cNvPr>
            <p:cNvGrpSpPr/>
            <p:nvPr/>
          </p:nvGrpSpPr>
          <p:grpSpPr>
            <a:xfrm>
              <a:off x="4041120" y="333808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B1478028-3938-48E9-B7C4-633B940E350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9BA1A7C2-DEE6-425F-A683-59CB8E40D36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Block Arc 11">
                <a:extLst>
                  <a:ext uri="{FF2B5EF4-FFF2-40B4-BE49-F238E27FC236}">
                    <a16:creationId xmlns:a16="http://schemas.microsoft.com/office/drawing/2014/main" id="{9E103ED0-3396-44CD-BC10-660B3B7AFCF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8041539-0EB1-4449-BD57-E42073105995}"/>
                </a:ext>
              </a:extLst>
            </p:cNvPr>
            <p:cNvGrpSpPr/>
            <p:nvPr/>
          </p:nvGrpSpPr>
          <p:grpSpPr>
            <a:xfrm>
              <a:off x="4355615" y="3651586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7BC6D07C-698E-4EF1-B6AA-DA28CB8277C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57FFD380-3733-4491-A5BF-A11772F819FB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Block Arc 11">
                <a:extLst>
                  <a:ext uri="{FF2B5EF4-FFF2-40B4-BE49-F238E27FC236}">
                    <a16:creationId xmlns:a16="http://schemas.microsoft.com/office/drawing/2014/main" id="{5173963F-720E-4C4B-A305-E593111A6DD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5" name="Freeform 7">
            <a:extLst>
              <a:ext uri="{FF2B5EF4-FFF2-40B4-BE49-F238E27FC236}">
                <a16:creationId xmlns:a16="http://schemas.microsoft.com/office/drawing/2014/main" id="{AD2BD940-FB46-4753-8EA9-4079F31E2EC4}"/>
              </a:ext>
            </a:extLst>
          </p:cNvPr>
          <p:cNvSpPr/>
          <p:nvPr/>
        </p:nvSpPr>
        <p:spPr>
          <a:xfrm rot="20035303">
            <a:off x="1204172" y="2737797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12460 w 1590856"/>
              <a:gd name="connsiteY13" fmla="*/ 2176948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64541 w 1590856"/>
              <a:gd name="connsiteY12" fmla="*/ 1965208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1007725" y="1881210"/>
                  <a:pt x="1064541" y="1965208"/>
                </a:cubicBezTo>
                <a:cubicBezTo>
                  <a:pt x="1131741" y="2103968"/>
                  <a:pt x="1144235" y="2163803"/>
                  <a:pt x="1055852" y="2173239"/>
                </a:cubicBezTo>
                <a:cubicBezTo>
                  <a:pt x="1022185" y="2172465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875CB8E-62FC-4369-A6D7-3CCD3AD82F14}"/>
              </a:ext>
            </a:extLst>
          </p:cNvPr>
          <p:cNvGrpSpPr/>
          <p:nvPr/>
        </p:nvGrpSpPr>
        <p:grpSpPr>
          <a:xfrm>
            <a:off x="2890337" y="4675921"/>
            <a:ext cx="293525" cy="293525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DADD15-B608-4FAD-94A0-90F2B8DB4BD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8A185BA-8227-4CA4-8FA9-AA7DF8206E2A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Block Arc 11">
              <a:extLst>
                <a:ext uri="{FF2B5EF4-FFF2-40B4-BE49-F238E27FC236}">
                  <a16:creationId xmlns:a16="http://schemas.microsoft.com/office/drawing/2014/main" id="{C6EC20B7-5B5D-4B36-A195-4C51CBF71349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2" name="Picture 5">
            <a:extLst>
              <a:ext uri="{FF2B5EF4-FFF2-40B4-BE49-F238E27FC236}">
                <a16:creationId xmlns:a16="http://schemas.microsoft.com/office/drawing/2014/main" id="{A88D7E02-9BF9-424A-97B3-3970B3C7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2458" y="2808041"/>
            <a:ext cx="2213201" cy="1432071"/>
          </a:xfrm>
          <a:prstGeom prst="rect">
            <a:avLst/>
          </a:prstGeom>
        </p:spPr>
      </p:pic>
      <p:sp>
        <p:nvSpPr>
          <p:cNvPr id="77" name="Teardrop 21">
            <a:extLst>
              <a:ext uri="{FF2B5EF4-FFF2-40B4-BE49-F238E27FC236}">
                <a16:creationId xmlns:a16="http://schemas.microsoft.com/office/drawing/2014/main" id="{EE860C63-1810-485D-AD39-980F8361CAE0}"/>
              </a:ext>
            </a:extLst>
          </p:cNvPr>
          <p:cNvSpPr/>
          <p:nvPr/>
        </p:nvSpPr>
        <p:spPr>
          <a:xfrm rot="2700000" flipH="1">
            <a:off x="11552993" y="516517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21">
            <a:extLst>
              <a:ext uri="{FF2B5EF4-FFF2-40B4-BE49-F238E27FC236}">
                <a16:creationId xmlns:a16="http://schemas.microsoft.com/office/drawing/2014/main" id="{7314BD5D-B002-4CB8-8732-23BDE3456B00}"/>
              </a:ext>
            </a:extLst>
          </p:cNvPr>
          <p:cNvSpPr/>
          <p:nvPr/>
        </p:nvSpPr>
        <p:spPr>
          <a:xfrm rot="2700000" flipH="1">
            <a:off x="2678179" y="2246103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ardrop 21">
            <a:extLst>
              <a:ext uri="{FF2B5EF4-FFF2-40B4-BE49-F238E27FC236}">
                <a16:creationId xmlns:a16="http://schemas.microsoft.com/office/drawing/2014/main" id="{7736083E-763E-444E-90F1-64220AE70695}"/>
              </a:ext>
            </a:extLst>
          </p:cNvPr>
          <p:cNvSpPr/>
          <p:nvPr/>
        </p:nvSpPr>
        <p:spPr>
          <a:xfrm rot="2700000" flipH="1">
            <a:off x="11031057" y="505508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Teardrop 21">
            <a:extLst>
              <a:ext uri="{FF2B5EF4-FFF2-40B4-BE49-F238E27FC236}">
                <a16:creationId xmlns:a16="http://schemas.microsoft.com/office/drawing/2014/main" id="{16358154-1694-4364-8B7C-B3D50EBAD469}"/>
              </a:ext>
            </a:extLst>
          </p:cNvPr>
          <p:cNvSpPr/>
          <p:nvPr/>
        </p:nvSpPr>
        <p:spPr>
          <a:xfrm rot="2700000" flipH="1">
            <a:off x="7719423" y="2215013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Teardrop 21">
            <a:extLst>
              <a:ext uri="{FF2B5EF4-FFF2-40B4-BE49-F238E27FC236}">
                <a16:creationId xmlns:a16="http://schemas.microsoft.com/office/drawing/2014/main" id="{E1E504D2-03E1-45FA-B5A2-FF77DD506795}"/>
              </a:ext>
            </a:extLst>
          </p:cNvPr>
          <p:cNvSpPr/>
          <p:nvPr/>
        </p:nvSpPr>
        <p:spPr>
          <a:xfrm rot="2700000" flipH="1">
            <a:off x="5273334" y="2242145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ardrop 21">
            <a:extLst>
              <a:ext uri="{FF2B5EF4-FFF2-40B4-BE49-F238E27FC236}">
                <a16:creationId xmlns:a16="http://schemas.microsoft.com/office/drawing/2014/main" id="{B9AFF1BE-C6F8-4F90-B87F-E581510B1E64}"/>
              </a:ext>
            </a:extLst>
          </p:cNvPr>
          <p:cNvSpPr/>
          <p:nvPr/>
        </p:nvSpPr>
        <p:spPr>
          <a:xfrm rot="2700000" flipH="1">
            <a:off x="10509121" y="527525"/>
            <a:ext cx="468018" cy="45831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52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4" grpId="0" animBg="1"/>
      <p:bldP spid="93" grpId="0" animBg="1"/>
      <p:bldP spid="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C50E68-13C7-4165-860A-DD2882B863C6}"/>
              </a:ext>
            </a:extLst>
          </p:cNvPr>
          <p:cNvGrpSpPr/>
          <p:nvPr/>
        </p:nvGrpSpPr>
        <p:grpSpPr>
          <a:xfrm>
            <a:off x="7711171" y="1874519"/>
            <a:ext cx="3466801" cy="3442865"/>
            <a:chOff x="2359959" y="1727151"/>
            <a:chExt cx="3466801" cy="3545889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EBBD5BA7-1577-4831-9BF4-8F5DD61836D5}"/>
                </a:ext>
              </a:extLst>
            </p:cNvPr>
            <p:cNvSpPr/>
            <p:nvPr/>
          </p:nvSpPr>
          <p:spPr>
            <a:xfrm>
              <a:off x="2437480" y="1727151"/>
              <a:ext cx="3389280" cy="3545889"/>
            </a:xfrm>
            <a:prstGeom prst="foldedCorner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B5C4518F-9A3A-44B7-9D4A-941F045BAF07}"/>
                </a:ext>
              </a:extLst>
            </p:cNvPr>
            <p:cNvSpPr txBox="1">
              <a:spLocks/>
            </p:cNvSpPr>
            <p:nvPr/>
          </p:nvSpPr>
          <p:spPr>
            <a:xfrm>
              <a:off x="2359959" y="2691284"/>
              <a:ext cx="3254988" cy="1016407"/>
            </a:xfrm>
            <a:prstGeom prst="rect">
              <a:avLst/>
            </a:prstGeom>
            <a:noFill/>
          </p:spPr>
          <p:txBody>
            <a:bodyPr lIns="360000" tIns="360000" anchor="ctr"/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code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00647-FB7C-4A8F-AAD2-7A77F5297A6F}"/>
              </a:ext>
            </a:extLst>
          </p:cNvPr>
          <p:cNvGrpSpPr/>
          <p:nvPr/>
        </p:nvGrpSpPr>
        <p:grpSpPr>
          <a:xfrm>
            <a:off x="803208" y="1874518"/>
            <a:ext cx="3466801" cy="3442865"/>
            <a:chOff x="2359959" y="1727151"/>
            <a:chExt cx="3466801" cy="3545889"/>
          </a:xfrm>
        </p:grpSpPr>
        <p:sp>
          <p:nvSpPr>
            <p:cNvPr id="3" name="Rectangle: Folded Corner 2">
              <a:extLst>
                <a:ext uri="{FF2B5EF4-FFF2-40B4-BE49-F238E27FC236}">
                  <a16:creationId xmlns:a16="http://schemas.microsoft.com/office/drawing/2014/main" id="{3E676771-C785-4741-96F4-4B5B0D972553}"/>
                </a:ext>
              </a:extLst>
            </p:cNvPr>
            <p:cNvSpPr/>
            <p:nvPr/>
          </p:nvSpPr>
          <p:spPr>
            <a:xfrm>
              <a:off x="2437480" y="1727151"/>
              <a:ext cx="3389280" cy="3545889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 Placeholder 1">
              <a:extLst>
                <a:ext uri="{FF2B5EF4-FFF2-40B4-BE49-F238E27FC236}">
                  <a16:creationId xmlns:a16="http://schemas.microsoft.com/office/drawing/2014/main" id="{A7B233E4-6EF8-4612-BBE3-ED81A4734A12}"/>
                </a:ext>
              </a:extLst>
            </p:cNvPr>
            <p:cNvSpPr txBox="1">
              <a:spLocks/>
            </p:cNvSpPr>
            <p:nvPr/>
          </p:nvSpPr>
          <p:spPr>
            <a:xfrm>
              <a:off x="2359959" y="2691284"/>
              <a:ext cx="3254988" cy="1016407"/>
            </a:xfrm>
            <a:prstGeom prst="rect">
              <a:avLst/>
            </a:prstGeom>
            <a:noFill/>
          </p:spPr>
          <p:txBody>
            <a:bodyPr lIns="360000" tIns="360000" anchor="ctr"/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Abstraction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3229" y="163100"/>
            <a:ext cx="6532899" cy="710877"/>
          </a:xfrm>
          <a:prstGeom prst="rect">
            <a:avLst/>
          </a:prstGeom>
        </p:spPr>
        <p:txBody>
          <a:bodyPr/>
          <a:lstStyle/>
          <a:p>
            <a:r>
              <a:rPr lang="en-US" altLang="ko-KR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your reward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39623646-54BA-4114-AD77-B72ED3FF8DF7}"/>
              </a:ext>
            </a:extLst>
          </p:cNvPr>
          <p:cNvSpPr/>
          <p:nvPr/>
        </p:nvSpPr>
        <p:spPr>
          <a:xfrm>
            <a:off x="5629089" y="2602049"/>
            <a:ext cx="942392" cy="942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070001CD-D2D9-47F5-8DAF-9697D03A260E}"/>
              </a:ext>
            </a:extLst>
          </p:cNvPr>
          <p:cNvSpPr/>
          <p:nvPr/>
        </p:nvSpPr>
        <p:spPr>
          <a:xfrm>
            <a:off x="5719285" y="2692245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B2719-4A31-41E1-8278-DABFC6D0EAFA}"/>
              </a:ext>
            </a:extLst>
          </p:cNvPr>
          <p:cNvSpPr txBox="1"/>
          <p:nvPr/>
        </p:nvSpPr>
        <p:spPr>
          <a:xfrm>
            <a:off x="5783087" y="2842414"/>
            <a:ext cx="634396" cy="461665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F8346C9-8E68-40A8-880F-AB852456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4" y="1535622"/>
            <a:ext cx="3786751" cy="3786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800E23A-74EB-412B-9A36-769598FE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14" y="1348900"/>
            <a:ext cx="3973473" cy="3973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99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47084" y="3090617"/>
            <a:ext cx="1899712" cy="677416"/>
          </a:xfrm>
        </p:spPr>
        <p:txBody>
          <a:bodyPr/>
          <a:lstStyle/>
          <a:p>
            <a:r>
              <a:rPr lang="en-US"/>
              <a:t>Quiz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6096000" y="497754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B3B89-F576-492C-A9DA-9B83BBE1F2D6}"/>
              </a:ext>
            </a:extLst>
          </p:cNvPr>
          <p:cNvSpPr txBox="1"/>
          <p:nvPr/>
        </p:nvSpPr>
        <p:spPr>
          <a:xfrm>
            <a:off x="6096000" y="1973063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379D0-42A5-4A2D-96AD-3D03023462BF}"/>
              </a:ext>
            </a:extLst>
          </p:cNvPr>
          <p:cNvSpPr txBox="1"/>
          <p:nvPr/>
        </p:nvSpPr>
        <p:spPr>
          <a:xfrm>
            <a:off x="6096000" y="3706289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4F02-BF52-423B-BFEC-C048AA10066F}"/>
              </a:ext>
            </a:extLst>
          </p:cNvPr>
          <p:cNvSpPr txBox="1"/>
          <p:nvPr/>
        </p:nvSpPr>
        <p:spPr>
          <a:xfrm>
            <a:off x="6096000" y="5062391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789CB1F-9AE4-4E9C-8F1D-6C123E091E55}"/>
              </a:ext>
            </a:extLst>
          </p:cNvPr>
          <p:cNvSpPr/>
          <p:nvPr/>
        </p:nvSpPr>
        <p:spPr>
          <a:xfrm>
            <a:off x="4622800" y="5781041"/>
            <a:ext cx="990599" cy="90019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9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DAA5D-323E-45CB-83EB-D11993651AC2}"/>
              </a:ext>
            </a:extLst>
          </p:cNvPr>
          <p:cNvSpPr txBox="1"/>
          <p:nvPr/>
        </p:nvSpPr>
        <p:spPr>
          <a:xfrm>
            <a:off x="5930685" y="578216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D6819-3595-4004-BDBF-1A15D18C9D96}"/>
              </a:ext>
            </a:extLst>
          </p:cNvPr>
          <p:cNvSpPr txBox="1"/>
          <p:nvPr/>
        </p:nvSpPr>
        <p:spPr>
          <a:xfrm>
            <a:off x="5842860" y="1353015"/>
            <a:ext cx="6287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Find 4 indices – 2 pairs of numbers which have same sum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3289368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4F02-BF52-423B-BFEC-C048AA10066F}"/>
              </a:ext>
            </a:extLst>
          </p:cNvPr>
          <p:cNvSpPr txBox="1"/>
          <p:nvPr/>
        </p:nvSpPr>
        <p:spPr>
          <a:xfrm>
            <a:off x="5930684" y="303405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E1F13-FA96-4D9E-A089-B01918541529}"/>
              </a:ext>
            </a:extLst>
          </p:cNvPr>
          <p:cNvSpPr txBox="1"/>
          <p:nvPr/>
        </p:nvSpPr>
        <p:spPr>
          <a:xfrm>
            <a:off x="5827362" y="968644"/>
            <a:ext cx="3115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FC1FCE-3B77-47C5-B0A1-FE9C3F74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1" y="1932434"/>
            <a:ext cx="5491671" cy="43618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31220-86EB-430F-AE65-89A44570D95B}"/>
              </a:ext>
            </a:extLst>
          </p:cNvPr>
          <p:cNvSpPr txBox="1"/>
          <p:nvPr/>
        </p:nvSpPr>
        <p:spPr>
          <a:xfrm>
            <a:off x="6209653" y="2716866"/>
            <a:ext cx="5016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cs typeface="Times New Roman" panose="02020603050405020304" pitchFamily="18" charset="0"/>
              </a:rPr>
              <a:t>for………….</a:t>
            </a:r>
          </a:p>
          <a:p>
            <a:r>
              <a:rPr lang="en-US" sz="3600">
                <a:cs typeface="Times New Roman" panose="02020603050405020304" pitchFamily="18" charset="0"/>
              </a:rPr>
              <a:t>	for………..</a:t>
            </a:r>
          </a:p>
          <a:p>
            <a:r>
              <a:rPr lang="en-US" sz="3600">
                <a:cs typeface="Times New Roman" panose="02020603050405020304" pitchFamily="18" charset="0"/>
              </a:rPr>
              <a:t>		for…………</a:t>
            </a:r>
          </a:p>
          <a:p>
            <a:r>
              <a:rPr lang="en-US" sz="3600">
                <a:cs typeface="Times New Roman" panose="02020603050405020304" pitchFamily="18" charset="0"/>
              </a:rPr>
              <a:t>			for……….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5C614AEF-EB16-4E1A-B039-30B16D6325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67" y="4960496"/>
            <a:ext cx="1028789" cy="883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EC17F-8FBE-41C6-A8EF-5D7390B9EFCE}"/>
              </a:ext>
            </a:extLst>
          </p:cNvPr>
          <p:cNvSpPr txBox="1"/>
          <p:nvPr/>
        </p:nvSpPr>
        <p:spPr>
          <a:xfrm>
            <a:off x="4007291" y="5712439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O(n</a:t>
            </a:r>
            <a:r>
              <a:rPr lang="en-US" altLang="ko-KR" baseline="30000"/>
              <a:t>4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0087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036654A-A5BB-4582-8BD7-D556E3E6266F}"/>
              </a:ext>
            </a:extLst>
          </p:cNvPr>
          <p:cNvSpPr/>
          <p:nvPr/>
        </p:nvSpPr>
        <p:spPr>
          <a:xfrm>
            <a:off x="5775960" y="218440"/>
            <a:ext cx="6350000" cy="3990683"/>
          </a:xfrm>
          <a:prstGeom prst="cloudCallout">
            <a:avLst>
              <a:gd name="adj1" fmla="val -43494"/>
              <a:gd name="adj2" fmla="val 9729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41F65-3CA2-4581-B84A-27300A2213C4}"/>
              </a:ext>
            </a:extLst>
          </p:cNvPr>
          <p:cNvSpPr txBox="1"/>
          <p:nvPr/>
        </p:nvSpPr>
        <p:spPr>
          <a:xfrm>
            <a:off x="6311109" y="1151952"/>
            <a:ext cx="5967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It’s something that store results of previous pairs, then compare!!!</a:t>
            </a:r>
          </a:p>
        </p:txBody>
      </p: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id="{D051FE76-4F87-48A7-A7F4-266CE3809CCD}"/>
              </a:ext>
            </a:extLst>
          </p:cNvPr>
          <p:cNvSpPr/>
          <p:nvPr/>
        </p:nvSpPr>
        <p:spPr>
          <a:xfrm rot="16200000" flipH="1">
            <a:off x="11542842" y="96607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B3B89-F576-492C-A9DA-9B83BBE1F2D6}"/>
              </a:ext>
            </a:extLst>
          </p:cNvPr>
          <p:cNvSpPr txBox="1"/>
          <p:nvPr/>
        </p:nvSpPr>
        <p:spPr>
          <a:xfrm>
            <a:off x="6096000" y="2024723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 Regcontion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1748E-97F3-4E59-82A7-C7B6A63826E9}"/>
              </a:ext>
            </a:extLst>
          </p:cNvPr>
          <p:cNvSpPr txBox="1"/>
          <p:nvPr/>
        </p:nvSpPr>
        <p:spPr>
          <a:xfrm>
            <a:off x="6059837" y="3130154"/>
            <a:ext cx="2748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822372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68431" y="181319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466907" y="497754"/>
            <a:ext cx="2927222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876C8-7CFB-4B72-98BC-3150A36A7761}"/>
              </a:ext>
            </a:extLst>
          </p:cNvPr>
          <p:cNvSpPr txBox="1"/>
          <p:nvPr/>
        </p:nvSpPr>
        <p:spPr>
          <a:xfrm>
            <a:off x="416678" y="1598133"/>
            <a:ext cx="4133506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Home</a:t>
            </a:r>
            <a:endParaRPr lang="en-US" altLang="ko-K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4F02-BF52-423B-BFEC-C048AA10066F}"/>
              </a:ext>
            </a:extLst>
          </p:cNvPr>
          <p:cNvSpPr txBox="1"/>
          <p:nvPr/>
        </p:nvSpPr>
        <p:spPr>
          <a:xfrm>
            <a:off x="5930684" y="303405"/>
            <a:ext cx="4177418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Algorithm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E1F13-FA96-4D9E-A089-B01918541529}"/>
              </a:ext>
            </a:extLst>
          </p:cNvPr>
          <p:cNvSpPr txBox="1"/>
          <p:nvPr/>
        </p:nvSpPr>
        <p:spPr>
          <a:xfrm>
            <a:off x="5827361" y="968644"/>
            <a:ext cx="5398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Using hash table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FC1FCE-3B77-47C5-B0A1-FE9C3F74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1" y="1932434"/>
            <a:ext cx="5491671" cy="43618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31220-86EB-430F-AE65-89A44570D95B}"/>
              </a:ext>
            </a:extLst>
          </p:cNvPr>
          <p:cNvSpPr txBox="1"/>
          <p:nvPr/>
        </p:nvSpPr>
        <p:spPr>
          <a:xfrm>
            <a:off x="6209653" y="2716866"/>
            <a:ext cx="5016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cs typeface="Times New Roman" panose="02020603050405020304" pitchFamily="18" charset="0"/>
              </a:rPr>
              <a:t>for………….</a:t>
            </a:r>
          </a:p>
          <a:p>
            <a:r>
              <a:rPr lang="en-US" sz="3600">
                <a:cs typeface="Times New Roman" panose="02020603050405020304" pitchFamily="18" charset="0"/>
              </a:rPr>
              <a:t>	for………..</a:t>
            </a:r>
          </a:p>
          <a:p>
            <a:r>
              <a:rPr lang="en-US" sz="3600">
                <a:cs typeface="Times New Roman" panose="02020603050405020304" pitchFamily="18" charset="0"/>
              </a:rPr>
              <a:t>	     #Do something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EC17F-8FBE-41C6-A8EF-5D7390B9EFCE}"/>
              </a:ext>
            </a:extLst>
          </p:cNvPr>
          <p:cNvSpPr txBox="1"/>
          <p:nvPr/>
        </p:nvSpPr>
        <p:spPr>
          <a:xfrm>
            <a:off x="4007291" y="5712439"/>
            <a:ext cx="1923393" cy="470890"/>
          </a:xfrm>
          <a:prstGeom prst="rect">
            <a:avLst/>
          </a:prstGeom>
          <a:noFill/>
        </p:spPr>
        <p:txBody>
          <a:bodyPr lIns="0" anchor="ctr"/>
          <a:lstStyle>
            <a:defPPr>
              <a:defRPr lang="en-US"/>
            </a:defPPr>
            <a:lvl1pPr indent="0">
              <a:spcBef>
                <a:spcPct val="20000"/>
              </a:spcBef>
              <a:buFontTx/>
              <a:buNone/>
              <a:defRPr sz="48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/>
              <a:t>O(n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7DF52E24-9FCE-41C8-BFE7-A004B2EFEA36}"/>
              </a:ext>
            </a:extLst>
          </p:cNvPr>
          <p:cNvSpPr/>
          <p:nvPr/>
        </p:nvSpPr>
        <p:spPr>
          <a:xfrm>
            <a:off x="6209653" y="5601437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254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02620-1A43-4098-AF0D-75A0A900A14D}"/>
              </a:ext>
            </a:extLst>
          </p:cNvPr>
          <p:cNvSpPr txBox="1"/>
          <p:nvPr/>
        </p:nvSpPr>
        <p:spPr>
          <a:xfrm>
            <a:off x="-366240" y="98346"/>
            <a:ext cx="5310751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Let’s write some code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50A41-60E3-4ACE-ADA5-8B24A361FB97}"/>
              </a:ext>
            </a:extLst>
          </p:cNvPr>
          <p:cNvSpPr txBox="1"/>
          <p:nvPr/>
        </p:nvSpPr>
        <p:spPr>
          <a:xfrm>
            <a:off x="171656" y="778653"/>
            <a:ext cx="831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first 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40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(size -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en-US" sz="240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second 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40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(first +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 size):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A2391-C1B5-48EC-B6A9-6FC441E2F805}"/>
              </a:ext>
            </a:extLst>
          </p:cNvPr>
          <p:cNvSpPr txBox="1"/>
          <p:nvPr/>
        </p:nvSpPr>
        <p:spPr>
          <a:xfrm>
            <a:off x="1429796" y="2099396"/>
            <a:ext cx="804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sum 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hashTable.keys():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previous = hashTable.get(sum)</a:t>
            </a:r>
          </a:p>
          <a:p>
            <a:pPr lvl="1"/>
            <a:r>
              <a:rPr lang="en-US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Courier New" panose="02070309020205020404" pitchFamily="49" charset="0"/>
              </a:rPr>
              <a:t>"YES"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(previous[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] +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 previous[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]+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first +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 second + </a:t>
            </a:r>
            <a:r>
              <a:rPr lang="en-US" sz="24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40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endParaRPr 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DD287-CC0E-426F-B12D-D62994AD6A17}"/>
              </a:ext>
            </a:extLst>
          </p:cNvPr>
          <p:cNvSpPr txBox="1"/>
          <p:nvPr/>
        </p:nvSpPr>
        <p:spPr>
          <a:xfrm>
            <a:off x="-517490" y="4407720"/>
            <a:ext cx="933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240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hashTable[sum] = (first, second)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8A474-A5C8-42CF-8AA1-D5E3CAF04C71}"/>
              </a:ext>
            </a:extLst>
          </p:cNvPr>
          <p:cNvSpPr txBox="1"/>
          <p:nvPr/>
        </p:nvSpPr>
        <p:spPr>
          <a:xfrm>
            <a:off x="809713" y="1576041"/>
            <a:ext cx="948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sum = numbers[first] + numbers[second]</a:t>
            </a:r>
            <a:endParaRPr lang="en-US" sz="2400" b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710EE-EB70-48FD-AD02-059364C01281}"/>
              </a:ext>
            </a:extLst>
          </p:cNvPr>
          <p:cNvSpPr txBox="1"/>
          <p:nvPr/>
        </p:nvSpPr>
        <p:spPr>
          <a:xfrm>
            <a:off x="171656" y="5313614"/>
            <a:ext cx="305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Courier New" panose="02070309020205020404" pitchFamily="49" charset="0"/>
              </a:rPr>
              <a:t>"NO"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BA09C-4E48-41E2-9D3E-BC1E2BD89E51}"/>
              </a:ext>
            </a:extLst>
          </p:cNvPr>
          <p:cNvSpPr txBox="1"/>
          <p:nvPr/>
        </p:nvSpPr>
        <p:spPr>
          <a:xfrm>
            <a:off x="8696849" y="190679"/>
            <a:ext cx="301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 = { 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9BE58E-4E4E-487B-8210-C734E9F7AA8D}"/>
              </a:ext>
            </a:extLst>
          </p:cNvPr>
          <p:cNvGrpSpPr/>
          <p:nvPr/>
        </p:nvGrpSpPr>
        <p:grpSpPr>
          <a:xfrm>
            <a:off x="8528542" y="775589"/>
            <a:ext cx="3491802" cy="2769294"/>
            <a:chOff x="8298612" y="711365"/>
            <a:chExt cx="3744853" cy="2386547"/>
          </a:xfrm>
        </p:grpSpPr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9F4710E2-2283-441C-9400-85AF177134BC}"/>
                </a:ext>
              </a:extLst>
            </p:cNvPr>
            <p:cNvSpPr/>
            <p:nvPr/>
          </p:nvSpPr>
          <p:spPr>
            <a:xfrm>
              <a:off x="8298612" y="711365"/>
              <a:ext cx="3744853" cy="2386547"/>
            </a:xfrm>
            <a:prstGeom prst="cloudCallout">
              <a:avLst>
                <a:gd name="adj1" fmla="val 51224"/>
                <a:gd name="adj2" fmla="val 9308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86ED3-13E8-43D0-BDEF-D1963B2A5C55}"/>
                </a:ext>
              </a:extLst>
            </p:cNvPr>
            <p:cNvSpPr txBox="1"/>
            <p:nvPr/>
          </p:nvSpPr>
          <p:spPr>
            <a:xfrm>
              <a:off x="9133296" y="1145847"/>
              <a:ext cx="2652021" cy="1118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Nooo!!! </a:t>
              </a:r>
              <a:br>
                <a:rPr 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wrong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820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Cover and End Slide Master</vt:lpstr>
      <vt:lpstr>Contents Slide Master</vt:lpstr>
      <vt:lpstr>Section Break Slide Master</vt:lpstr>
      <vt:lpstr>Practice: Algorithm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Choose your reward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Đặng Xuân Mai</cp:lastModifiedBy>
  <cp:revision>128</cp:revision>
  <dcterms:created xsi:type="dcterms:W3CDTF">2018-04-24T17:14:44Z</dcterms:created>
  <dcterms:modified xsi:type="dcterms:W3CDTF">2021-06-14T19:03:23Z</dcterms:modified>
</cp:coreProperties>
</file>