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36"/>
  </p:notesMasterIdLst>
  <p:sldIdLst>
    <p:sldId id="259" r:id="rId5"/>
    <p:sldId id="260" r:id="rId6"/>
    <p:sldId id="261" r:id="rId7"/>
    <p:sldId id="324" r:id="rId8"/>
    <p:sldId id="340" r:id="rId9"/>
    <p:sldId id="334" r:id="rId10"/>
    <p:sldId id="327" r:id="rId11"/>
    <p:sldId id="266" r:id="rId12"/>
    <p:sldId id="370" r:id="rId13"/>
    <p:sldId id="263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356" r:id="rId22"/>
    <p:sldId id="357" r:id="rId23"/>
    <p:sldId id="359" r:id="rId24"/>
    <p:sldId id="343" r:id="rId25"/>
    <p:sldId id="337" r:id="rId26"/>
    <p:sldId id="339" r:id="rId27"/>
    <p:sldId id="360" r:id="rId28"/>
    <p:sldId id="368" r:id="rId29"/>
    <p:sldId id="371" r:id="rId30"/>
    <p:sldId id="365" r:id="rId31"/>
    <p:sldId id="367" r:id="rId32"/>
    <p:sldId id="346" r:id="rId33"/>
    <p:sldId id="369" r:id="rId34"/>
    <p:sldId id="362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5050"/>
    <a:srgbClr val="EB9FA1"/>
    <a:srgbClr val="D6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0" y="12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Mobilenetv3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1">
                  <a:lumMod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88.63</c:v>
                </c:pt>
                <c:pt idx="1">
                  <c:v>86.97</c:v>
                </c:pt>
                <c:pt idx="2">
                  <c:v>82.45</c:v>
                </c:pt>
                <c:pt idx="3">
                  <c:v>75.38</c:v>
                </c:pt>
                <c:pt idx="4">
                  <c:v>73.56</c:v>
                </c:pt>
                <c:pt idx="5">
                  <c:v>71.709999999999994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A-45D9-8FAF-633174BB9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axId val="1881754511"/>
        <c:axId val="1881750767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flat" cmpd="sng" algn="ctr">
              <a:solidFill>
                <a:schemeClr val="accent1">
                  <a:lumMod val="25000"/>
                </a:schemeClr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AA-45D9-8FAF-633174BB95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81754511"/>
        <c:axId val="1881750767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AUROC</c:v>
                </c:pt>
              </c:strCache>
            </c:strRef>
          </c:tx>
          <c:spPr>
            <a:ln w="38100" cap="flat" cmpd="sng" algn="ctr">
              <a:solidFill>
                <a:schemeClr val="accent1">
                  <a:lumMod val="25000"/>
                </a:schemeClr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3">
                  <a:shade val="65000"/>
                </a:schemeClr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90.77</c:v>
                </c:pt>
                <c:pt idx="1">
                  <c:v>90.83</c:v>
                </c:pt>
                <c:pt idx="2">
                  <c:v>89.02</c:v>
                </c:pt>
                <c:pt idx="3">
                  <c:v>90.51</c:v>
                </c:pt>
                <c:pt idx="4">
                  <c:v>86.16</c:v>
                </c:pt>
                <c:pt idx="5">
                  <c:v>88.75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AA-45D9-8FAF-633174BB9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6539599"/>
        <c:axId val="1786548335"/>
      </c:lineChart>
      <c:catAx>
        <c:axId val="188175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pc="-150" dirty="0" err="1"/>
                  <a:t>LỚP</a:t>
                </a:r>
                <a:r>
                  <a:rPr lang="en-US" spc="-150" baseline="0" dirty="0"/>
                  <a:t> UNKNOWN</a:t>
                </a:r>
                <a:endParaRPr lang="en-US" spc="-1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0767"/>
        <c:crosses val="autoZero"/>
        <c:auto val="1"/>
        <c:lblAlgn val="ctr"/>
        <c:lblOffset val="100"/>
        <c:noMultiLvlLbl val="0"/>
      </c:catAx>
      <c:valAx>
        <c:axId val="18817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AUROC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4511"/>
        <c:crosses val="autoZero"/>
        <c:crossBetween val="between"/>
      </c:valAx>
      <c:valAx>
        <c:axId val="178654833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539599"/>
        <c:crosses val="max"/>
        <c:crossBetween val="between"/>
      </c:valAx>
      <c:catAx>
        <c:axId val="17865395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654833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VGG32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MSP</c:v>
                </c:pt>
              </c:strCache>
            </c:strRef>
          </c:tx>
          <c:spPr>
            <a:ln w="38100" cap="flat" cmpd="sng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90.55</c:v>
                </c:pt>
                <c:pt idx="1">
                  <c:v>90.96</c:v>
                </c:pt>
                <c:pt idx="2">
                  <c:v>92.76</c:v>
                </c:pt>
                <c:pt idx="3">
                  <c:v>91.99</c:v>
                </c:pt>
                <c:pt idx="4">
                  <c:v>91.15</c:v>
                </c:pt>
                <c:pt idx="5">
                  <c:v>92.41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AA-45D9-8FAF-633174BB9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ARPL</c:v>
                </c:pt>
              </c:strCache>
            </c:strRef>
          </c:tx>
          <c:spPr>
            <a:ln w="38100" cap="flat" cmpd="sng" algn="ctr">
              <a:solidFill>
                <a:schemeClr val="accent1">
                  <a:lumMod val="25000"/>
                </a:schemeClr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90.23</c:v>
                </c:pt>
                <c:pt idx="1">
                  <c:v>89.72</c:v>
                </c:pt>
                <c:pt idx="2">
                  <c:v>90.21</c:v>
                </c:pt>
                <c:pt idx="3">
                  <c:v>89.01</c:v>
                </c:pt>
                <c:pt idx="4">
                  <c:v>89.43</c:v>
                </c:pt>
                <c:pt idx="5">
                  <c:v>88.69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AA-45D9-8FAF-633174BB9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MLS</c:v>
                </c:pt>
              </c:strCache>
            </c:strRef>
          </c:tx>
          <c:spPr>
            <a:ln w="38100" cap="flat" cmpd="sng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90.78</c:v>
                </c:pt>
                <c:pt idx="1">
                  <c:v>90.68</c:v>
                </c:pt>
                <c:pt idx="2">
                  <c:v>93.23</c:v>
                </c:pt>
                <c:pt idx="3">
                  <c:v>91.74</c:v>
                </c:pt>
                <c:pt idx="4">
                  <c:v>91.29</c:v>
                </c:pt>
                <c:pt idx="5">
                  <c:v>92.89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AA-45D9-8FAF-633174BB95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81754511"/>
        <c:axId val="1881750767"/>
      </c:lineChart>
      <c:catAx>
        <c:axId val="188175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pc="-150" dirty="0" err="1"/>
                  <a:t>LỚP</a:t>
                </a:r>
                <a:r>
                  <a:rPr lang="en-US" spc="-150" baseline="0" dirty="0"/>
                  <a:t> UNKNOWN</a:t>
                </a:r>
                <a:endParaRPr lang="en-US" spc="-1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0767"/>
        <c:crosses val="autoZero"/>
        <c:auto val="1"/>
        <c:lblAlgn val="ctr"/>
        <c:lblOffset val="100"/>
        <c:noMultiLvlLbl val="0"/>
      </c:catAx>
      <c:valAx>
        <c:axId val="18817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AUROC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Mobilenetv3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MSP</c:v>
                </c:pt>
              </c:strCache>
            </c:strRef>
          </c:tx>
          <c:spPr>
            <a:ln w="38100" cap="flat" cmpd="sng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90.77</c:v>
                </c:pt>
                <c:pt idx="1">
                  <c:v>90.83</c:v>
                </c:pt>
                <c:pt idx="2">
                  <c:v>89.02</c:v>
                </c:pt>
                <c:pt idx="3">
                  <c:v>90.51</c:v>
                </c:pt>
                <c:pt idx="4">
                  <c:v>88.6</c:v>
                </c:pt>
                <c:pt idx="5">
                  <c:v>88.75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AA-45D9-8FAF-633174BB9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ARPL</c:v>
                </c:pt>
              </c:strCache>
            </c:strRef>
          </c:tx>
          <c:spPr>
            <a:ln w="38100" cap="flat" cmpd="sng" algn="ctr">
              <a:solidFill>
                <a:schemeClr val="accent1">
                  <a:lumMod val="25000"/>
                </a:schemeClr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89.7</c:v>
                </c:pt>
                <c:pt idx="1">
                  <c:v>88.56</c:v>
                </c:pt>
                <c:pt idx="2">
                  <c:v>87.19</c:v>
                </c:pt>
                <c:pt idx="3">
                  <c:v>86.98</c:v>
                </c:pt>
                <c:pt idx="4">
                  <c:v>86.86</c:v>
                </c:pt>
                <c:pt idx="5">
                  <c:v>87.72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AA-45D9-8FAF-633174BB9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MLS</c:v>
                </c:pt>
              </c:strCache>
            </c:strRef>
          </c:tx>
          <c:spPr>
            <a:ln w="38100" cap="flat" cmpd="sng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90.6</c:v>
                </c:pt>
                <c:pt idx="1">
                  <c:v>90.456000000000003</c:v>
                </c:pt>
                <c:pt idx="2">
                  <c:v>90.76</c:v>
                </c:pt>
                <c:pt idx="3">
                  <c:v>91.87</c:v>
                </c:pt>
                <c:pt idx="4">
                  <c:v>89.53</c:v>
                </c:pt>
                <c:pt idx="5">
                  <c:v>90.39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AA-45D9-8FAF-633174BB95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81754511"/>
        <c:axId val="1881750767"/>
      </c:lineChart>
      <c:catAx>
        <c:axId val="188175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pc="-150" dirty="0" err="1"/>
                  <a:t>LỚP</a:t>
                </a:r>
                <a:r>
                  <a:rPr lang="en-US" spc="-150" baseline="0" dirty="0"/>
                  <a:t> UNKNOWN</a:t>
                </a:r>
                <a:endParaRPr lang="en-US" spc="-1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0767"/>
        <c:crosses val="autoZero"/>
        <c:auto val="1"/>
        <c:lblAlgn val="ctr"/>
        <c:lblOffset val="100"/>
        <c:noMultiLvlLbl val="0"/>
      </c:catAx>
      <c:valAx>
        <c:axId val="18817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AUROC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75EA4-B759-42A4-94FA-4F81499B78FD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D58D602-3C54-402A-B73B-9C70E984489A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accent1">
                  <a:lumMod val="10000"/>
                </a:schemeClr>
              </a:solidFill>
            </a:rPr>
            <a:t>Image x</a:t>
          </a:r>
        </a:p>
      </dgm:t>
    </dgm:pt>
    <dgm:pt modelId="{83FC2CF9-732F-414C-9B88-67DCE03DD93C}" type="parTrans" cxnId="{67F6B1F8-8289-490C-A1D4-B1C369968B1C}">
      <dgm:prSet/>
      <dgm:spPr/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CC0CDB33-93B8-46A2-9AA5-B8CB5DD7219D}" type="sibTrans" cxnId="{67F6B1F8-8289-490C-A1D4-B1C369968B1C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1F40985D-D371-4DE7-85F4-E3B28CA1D35F}">
      <dgm:prSet phldrT="[Text]"/>
      <dgm:spPr>
        <a:ln>
          <a:noFill/>
        </a:ln>
      </dgm:spPr>
      <dgm:t>
        <a:bodyPr/>
        <a:lstStyle/>
        <a:p>
          <a:r>
            <a:rPr lang="en-US" dirty="0" err="1">
              <a:solidFill>
                <a:schemeClr val="accent1">
                  <a:lumMod val="10000"/>
                </a:schemeClr>
              </a:solidFill>
            </a:rPr>
            <a:t>Mô</a:t>
          </a:r>
          <a:r>
            <a:rPr lang="en-US" dirty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dirty="0" err="1">
              <a:solidFill>
                <a:schemeClr val="accent1">
                  <a:lumMod val="10000"/>
                </a:schemeClr>
              </a:solidFill>
            </a:rPr>
            <a:t>hình</a:t>
          </a:r>
          <a:endParaRPr lang="en-US" dirty="0">
            <a:solidFill>
              <a:schemeClr val="accent1">
                <a:lumMod val="10000"/>
              </a:schemeClr>
            </a:solidFill>
          </a:endParaRPr>
        </a:p>
      </dgm:t>
    </dgm:pt>
    <dgm:pt modelId="{5F691F82-E59B-4EF1-A10E-9E2B9194F8ED}" type="parTrans" cxnId="{C5C13096-60AA-48D1-8945-85E0B394DE25}">
      <dgm:prSet/>
      <dgm:spPr/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2F28BD0E-56E0-4105-9D31-C07D16A59C20}" type="sibTrans" cxnId="{C5C13096-60AA-48D1-8945-85E0B394DE25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2A9C8865-9A45-428B-81AE-E0C23F7994B5}">
      <dgm:prSet phldrT="[Text]"/>
      <dgm:spPr>
        <a:ln>
          <a:noFill/>
        </a:ln>
      </dgm:spPr>
      <dgm:t>
        <a:bodyPr/>
        <a:lstStyle/>
        <a:p>
          <a:r>
            <a:rPr lang="en-US">
              <a:solidFill>
                <a:schemeClr val="accent1">
                  <a:lumMod val="10000"/>
                </a:schemeClr>
              </a:solidFill>
            </a:rPr>
            <a:t>label</a:t>
          </a:r>
          <a:endParaRPr lang="en-US" dirty="0">
            <a:solidFill>
              <a:schemeClr val="accent1">
                <a:lumMod val="10000"/>
              </a:schemeClr>
            </a:solidFill>
          </a:endParaRPr>
        </a:p>
      </dgm:t>
    </dgm:pt>
    <dgm:pt modelId="{FEE9EC4A-167C-4B95-8E60-5E0556B5AAFA}" type="parTrans" cxnId="{D4196FAC-1BBD-4158-912A-56BB9792518F}">
      <dgm:prSet/>
      <dgm:spPr/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EB5FB9D6-966A-40E7-960B-FCCDEF4ED56C}" type="sibTrans" cxnId="{D4196FAC-1BBD-4158-912A-56BB9792518F}">
      <dgm:prSet/>
      <dgm:spPr/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70355F1E-1E6E-4D5E-BD61-4397EF64C69D}">
      <dgm:prSet phldrT="[Text]"/>
      <dgm:spPr>
        <a:ln>
          <a:noFill/>
        </a:ln>
      </dgm:spPr>
      <dgm:t>
        <a:bodyPr/>
        <a:lstStyle/>
        <a:p>
          <a:r>
            <a:rPr lang="en-US" dirty="0" err="1">
              <a:solidFill>
                <a:schemeClr val="accent1">
                  <a:lumMod val="10000"/>
                </a:schemeClr>
              </a:solidFill>
            </a:rPr>
            <a:t>Xác</a:t>
          </a:r>
          <a:r>
            <a:rPr lang="en-US" dirty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dirty="0" err="1">
              <a:solidFill>
                <a:schemeClr val="accent1">
                  <a:lumMod val="10000"/>
                </a:schemeClr>
              </a:solidFill>
            </a:rPr>
            <a:t>suất</a:t>
          </a:r>
          <a:endParaRPr lang="en-US" dirty="0">
            <a:solidFill>
              <a:schemeClr val="accent1">
                <a:lumMod val="10000"/>
              </a:schemeClr>
            </a:solidFill>
          </a:endParaRPr>
        </a:p>
      </dgm:t>
    </dgm:pt>
    <dgm:pt modelId="{C94394E5-77FA-4069-B621-17D3594CFE99}" type="parTrans" cxnId="{242360EC-BD23-4921-98F7-577B98232C05}">
      <dgm:prSet/>
      <dgm:spPr/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A4098951-6B4B-4EC0-99F4-CE98773B555D}" type="sibTrans" cxnId="{242360EC-BD23-4921-98F7-577B98232C05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3FFA4144-4954-4ADD-93B6-F036DFE6A98E}" type="pres">
      <dgm:prSet presAssocID="{81575EA4-B759-42A4-94FA-4F81499B78FD}" presName="Name0" presStyleCnt="0">
        <dgm:presLayoutVars>
          <dgm:dir/>
          <dgm:resizeHandles val="exact"/>
        </dgm:presLayoutVars>
      </dgm:prSet>
      <dgm:spPr/>
    </dgm:pt>
    <dgm:pt modelId="{156AB8B8-4331-443A-AADD-EAEBDF008C78}" type="pres">
      <dgm:prSet presAssocID="{2D58D602-3C54-402A-B73B-9C70E984489A}" presName="node" presStyleLbl="node1" presStyleIdx="0" presStyleCnt="4" custScaleX="104462">
        <dgm:presLayoutVars>
          <dgm:bulletEnabled val="1"/>
        </dgm:presLayoutVars>
      </dgm:prSet>
      <dgm:spPr/>
    </dgm:pt>
    <dgm:pt modelId="{472FEAEF-0B20-47E5-8A2C-39EFBF057D0A}" type="pres">
      <dgm:prSet presAssocID="{CC0CDB33-93B8-46A2-9AA5-B8CB5DD7219D}" presName="sibTrans" presStyleLbl="sibTrans2D1" presStyleIdx="0" presStyleCnt="3" custLinFactNeighborX="9798" custLinFactNeighborY="291"/>
      <dgm:spPr/>
    </dgm:pt>
    <dgm:pt modelId="{26BDC037-5715-4B1B-A47A-5EE16DE442A7}" type="pres">
      <dgm:prSet presAssocID="{CC0CDB33-93B8-46A2-9AA5-B8CB5DD7219D}" presName="connectorText" presStyleLbl="sibTrans2D1" presStyleIdx="0" presStyleCnt="3"/>
      <dgm:spPr/>
    </dgm:pt>
    <dgm:pt modelId="{17894205-8467-4CC0-A498-47FDEAF9A36E}" type="pres">
      <dgm:prSet presAssocID="{1F40985D-D371-4DE7-85F4-E3B28CA1D35F}" presName="node" presStyleLbl="node1" presStyleIdx="1" presStyleCnt="4">
        <dgm:presLayoutVars>
          <dgm:bulletEnabled val="1"/>
        </dgm:presLayoutVars>
      </dgm:prSet>
      <dgm:spPr/>
    </dgm:pt>
    <dgm:pt modelId="{61C0556A-BF2F-420C-8BDE-F3EAD81CC649}" type="pres">
      <dgm:prSet presAssocID="{2F28BD0E-56E0-4105-9D31-C07D16A59C20}" presName="sibTrans" presStyleLbl="sibTrans2D1" presStyleIdx="1" presStyleCnt="3"/>
      <dgm:spPr/>
    </dgm:pt>
    <dgm:pt modelId="{6558E7AA-058D-4787-815C-401B0361CF9C}" type="pres">
      <dgm:prSet presAssocID="{2F28BD0E-56E0-4105-9D31-C07D16A59C20}" presName="connectorText" presStyleLbl="sibTrans2D1" presStyleIdx="1" presStyleCnt="3"/>
      <dgm:spPr/>
    </dgm:pt>
    <dgm:pt modelId="{B318B412-332F-4F1B-B615-FBD9F279049E}" type="pres">
      <dgm:prSet presAssocID="{70355F1E-1E6E-4D5E-BD61-4397EF64C69D}" presName="node" presStyleLbl="node1" presStyleIdx="2" presStyleCnt="4">
        <dgm:presLayoutVars>
          <dgm:bulletEnabled val="1"/>
        </dgm:presLayoutVars>
      </dgm:prSet>
      <dgm:spPr/>
    </dgm:pt>
    <dgm:pt modelId="{4560148C-538C-46A0-B351-FED41A15DDC5}" type="pres">
      <dgm:prSet presAssocID="{A4098951-6B4B-4EC0-99F4-CE98773B555D}" presName="sibTrans" presStyleLbl="sibTrans2D1" presStyleIdx="2" presStyleCnt="3"/>
      <dgm:spPr/>
    </dgm:pt>
    <dgm:pt modelId="{22315ACC-965B-415F-986B-CE8C25C68348}" type="pres">
      <dgm:prSet presAssocID="{A4098951-6B4B-4EC0-99F4-CE98773B555D}" presName="connectorText" presStyleLbl="sibTrans2D1" presStyleIdx="2" presStyleCnt="3"/>
      <dgm:spPr/>
    </dgm:pt>
    <dgm:pt modelId="{0B539284-5CE7-4786-832A-3CC1EB91CB94}" type="pres">
      <dgm:prSet presAssocID="{2A9C8865-9A45-428B-81AE-E0C23F7994B5}" presName="node" presStyleLbl="node1" presStyleIdx="3" presStyleCnt="4">
        <dgm:presLayoutVars>
          <dgm:bulletEnabled val="1"/>
        </dgm:presLayoutVars>
      </dgm:prSet>
      <dgm:spPr/>
    </dgm:pt>
  </dgm:ptLst>
  <dgm:cxnLst>
    <dgm:cxn modelId="{C068CF0F-A817-4FF0-9E97-810BC332B2F5}" type="presOf" srcId="{2F28BD0E-56E0-4105-9D31-C07D16A59C20}" destId="{6558E7AA-058D-4787-815C-401B0361CF9C}" srcOrd="1" destOrd="0" presId="urn:microsoft.com/office/officeart/2005/8/layout/process1"/>
    <dgm:cxn modelId="{01247D30-1BD1-491F-8E8A-0380345C9024}" type="presOf" srcId="{CC0CDB33-93B8-46A2-9AA5-B8CB5DD7219D}" destId="{472FEAEF-0B20-47E5-8A2C-39EFBF057D0A}" srcOrd="0" destOrd="0" presId="urn:microsoft.com/office/officeart/2005/8/layout/process1"/>
    <dgm:cxn modelId="{4CFA266B-439B-4038-A277-1F7446AF544F}" type="presOf" srcId="{2D58D602-3C54-402A-B73B-9C70E984489A}" destId="{156AB8B8-4331-443A-AADD-EAEBDF008C78}" srcOrd="0" destOrd="0" presId="urn:microsoft.com/office/officeart/2005/8/layout/process1"/>
    <dgm:cxn modelId="{862D297D-1282-43E0-81DD-C4E8F5B810F6}" type="presOf" srcId="{CC0CDB33-93B8-46A2-9AA5-B8CB5DD7219D}" destId="{26BDC037-5715-4B1B-A47A-5EE16DE442A7}" srcOrd="1" destOrd="0" presId="urn:microsoft.com/office/officeart/2005/8/layout/process1"/>
    <dgm:cxn modelId="{0EB87783-71DD-40AF-993B-3E64759B1833}" type="presOf" srcId="{1F40985D-D371-4DE7-85F4-E3B28CA1D35F}" destId="{17894205-8467-4CC0-A498-47FDEAF9A36E}" srcOrd="0" destOrd="0" presId="urn:microsoft.com/office/officeart/2005/8/layout/process1"/>
    <dgm:cxn modelId="{D12FDF88-0C0E-464C-83CF-54C7014C5BD8}" type="presOf" srcId="{A4098951-6B4B-4EC0-99F4-CE98773B555D}" destId="{4560148C-538C-46A0-B351-FED41A15DDC5}" srcOrd="0" destOrd="0" presId="urn:microsoft.com/office/officeart/2005/8/layout/process1"/>
    <dgm:cxn modelId="{1E2D168F-C109-44E4-9243-BE54CFFF2259}" type="presOf" srcId="{81575EA4-B759-42A4-94FA-4F81499B78FD}" destId="{3FFA4144-4954-4ADD-93B6-F036DFE6A98E}" srcOrd="0" destOrd="0" presId="urn:microsoft.com/office/officeart/2005/8/layout/process1"/>
    <dgm:cxn modelId="{C5C13096-60AA-48D1-8945-85E0B394DE25}" srcId="{81575EA4-B759-42A4-94FA-4F81499B78FD}" destId="{1F40985D-D371-4DE7-85F4-E3B28CA1D35F}" srcOrd="1" destOrd="0" parTransId="{5F691F82-E59B-4EF1-A10E-9E2B9194F8ED}" sibTransId="{2F28BD0E-56E0-4105-9D31-C07D16A59C20}"/>
    <dgm:cxn modelId="{D4196FAC-1BBD-4158-912A-56BB9792518F}" srcId="{81575EA4-B759-42A4-94FA-4F81499B78FD}" destId="{2A9C8865-9A45-428B-81AE-E0C23F7994B5}" srcOrd="3" destOrd="0" parTransId="{FEE9EC4A-167C-4B95-8E60-5E0556B5AAFA}" sibTransId="{EB5FB9D6-966A-40E7-960B-FCCDEF4ED56C}"/>
    <dgm:cxn modelId="{6F79D4C9-BC09-4BEB-B5FD-1206DC350B69}" type="presOf" srcId="{70355F1E-1E6E-4D5E-BD61-4397EF64C69D}" destId="{B318B412-332F-4F1B-B615-FBD9F279049E}" srcOrd="0" destOrd="0" presId="urn:microsoft.com/office/officeart/2005/8/layout/process1"/>
    <dgm:cxn modelId="{7AD734CA-A56B-4325-B6C0-734CBEF72680}" type="presOf" srcId="{A4098951-6B4B-4EC0-99F4-CE98773B555D}" destId="{22315ACC-965B-415F-986B-CE8C25C68348}" srcOrd="1" destOrd="0" presId="urn:microsoft.com/office/officeart/2005/8/layout/process1"/>
    <dgm:cxn modelId="{0E9968CC-ED6D-42B4-AE55-92D9D5DE09DB}" type="presOf" srcId="{2A9C8865-9A45-428B-81AE-E0C23F7994B5}" destId="{0B539284-5CE7-4786-832A-3CC1EB91CB94}" srcOrd="0" destOrd="0" presId="urn:microsoft.com/office/officeart/2005/8/layout/process1"/>
    <dgm:cxn modelId="{1E369CD1-6A4C-45E5-A460-4A3C52EAB441}" type="presOf" srcId="{2F28BD0E-56E0-4105-9D31-C07D16A59C20}" destId="{61C0556A-BF2F-420C-8BDE-F3EAD81CC649}" srcOrd="0" destOrd="0" presId="urn:microsoft.com/office/officeart/2005/8/layout/process1"/>
    <dgm:cxn modelId="{242360EC-BD23-4921-98F7-577B98232C05}" srcId="{81575EA4-B759-42A4-94FA-4F81499B78FD}" destId="{70355F1E-1E6E-4D5E-BD61-4397EF64C69D}" srcOrd="2" destOrd="0" parTransId="{C94394E5-77FA-4069-B621-17D3594CFE99}" sibTransId="{A4098951-6B4B-4EC0-99F4-CE98773B555D}"/>
    <dgm:cxn modelId="{67F6B1F8-8289-490C-A1D4-B1C369968B1C}" srcId="{81575EA4-B759-42A4-94FA-4F81499B78FD}" destId="{2D58D602-3C54-402A-B73B-9C70E984489A}" srcOrd="0" destOrd="0" parTransId="{83FC2CF9-732F-414C-9B88-67DCE03DD93C}" sibTransId="{CC0CDB33-93B8-46A2-9AA5-B8CB5DD7219D}"/>
    <dgm:cxn modelId="{BCA9F96B-8804-4276-8313-EBC80399F2DC}" type="presParOf" srcId="{3FFA4144-4954-4ADD-93B6-F036DFE6A98E}" destId="{156AB8B8-4331-443A-AADD-EAEBDF008C78}" srcOrd="0" destOrd="0" presId="urn:microsoft.com/office/officeart/2005/8/layout/process1"/>
    <dgm:cxn modelId="{6141B7B9-D8D9-40CE-AE6F-7C891F7439A6}" type="presParOf" srcId="{3FFA4144-4954-4ADD-93B6-F036DFE6A98E}" destId="{472FEAEF-0B20-47E5-8A2C-39EFBF057D0A}" srcOrd="1" destOrd="0" presId="urn:microsoft.com/office/officeart/2005/8/layout/process1"/>
    <dgm:cxn modelId="{3EF48D2C-8942-4211-B809-5DAAADD30224}" type="presParOf" srcId="{472FEAEF-0B20-47E5-8A2C-39EFBF057D0A}" destId="{26BDC037-5715-4B1B-A47A-5EE16DE442A7}" srcOrd="0" destOrd="0" presId="urn:microsoft.com/office/officeart/2005/8/layout/process1"/>
    <dgm:cxn modelId="{9BD9F5A0-62C1-4CFB-8DC0-ECE71348A6DE}" type="presParOf" srcId="{3FFA4144-4954-4ADD-93B6-F036DFE6A98E}" destId="{17894205-8467-4CC0-A498-47FDEAF9A36E}" srcOrd="2" destOrd="0" presId="urn:microsoft.com/office/officeart/2005/8/layout/process1"/>
    <dgm:cxn modelId="{0941396E-C42F-4AFC-AF3E-2EC5B097B534}" type="presParOf" srcId="{3FFA4144-4954-4ADD-93B6-F036DFE6A98E}" destId="{61C0556A-BF2F-420C-8BDE-F3EAD81CC649}" srcOrd="3" destOrd="0" presId="urn:microsoft.com/office/officeart/2005/8/layout/process1"/>
    <dgm:cxn modelId="{35CC3C3E-B953-40F6-A7B9-59346873B9DC}" type="presParOf" srcId="{61C0556A-BF2F-420C-8BDE-F3EAD81CC649}" destId="{6558E7AA-058D-4787-815C-401B0361CF9C}" srcOrd="0" destOrd="0" presId="urn:microsoft.com/office/officeart/2005/8/layout/process1"/>
    <dgm:cxn modelId="{2324BB2B-C78C-448D-8425-8D36D7D8A101}" type="presParOf" srcId="{3FFA4144-4954-4ADD-93B6-F036DFE6A98E}" destId="{B318B412-332F-4F1B-B615-FBD9F279049E}" srcOrd="4" destOrd="0" presId="urn:microsoft.com/office/officeart/2005/8/layout/process1"/>
    <dgm:cxn modelId="{78628B6C-750A-48FF-9650-1C295CDEB636}" type="presParOf" srcId="{3FFA4144-4954-4ADD-93B6-F036DFE6A98E}" destId="{4560148C-538C-46A0-B351-FED41A15DDC5}" srcOrd="5" destOrd="0" presId="urn:microsoft.com/office/officeart/2005/8/layout/process1"/>
    <dgm:cxn modelId="{3873D660-F095-4928-88B5-5D10CB9326C5}" type="presParOf" srcId="{4560148C-538C-46A0-B351-FED41A15DDC5}" destId="{22315ACC-965B-415F-986B-CE8C25C68348}" srcOrd="0" destOrd="0" presId="urn:microsoft.com/office/officeart/2005/8/layout/process1"/>
    <dgm:cxn modelId="{ED35904F-B139-4313-A1E3-ED629DC85046}" type="presParOf" srcId="{3FFA4144-4954-4ADD-93B6-F036DFE6A98E}" destId="{0B539284-5CE7-4786-832A-3CC1EB91CB94}" srcOrd="6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575EA4-B759-42A4-94FA-4F81499B78FD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D58D602-3C54-402A-B73B-9C70E984489A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Image x</a:t>
          </a:r>
        </a:p>
      </dgm:t>
    </dgm:pt>
    <dgm:pt modelId="{83FC2CF9-732F-414C-9B88-67DCE03DD93C}" type="parTrans" cxnId="{67F6B1F8-8289-490C-A1D4-B1C369968B1C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CC0CDB33-93B8-46A2-9AA5-B8CB5DD7219D}" type="sibTrans" cxnId="{67F6B1F8-8289-490C-A1D4-B1C369968B1C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1F40985D-D371-4DE7-85F4-E3B28CA1D35F}">
      <dgm:prSet phldrT="[Text]"/>
      <dgm:spPr>
        <a:ln>
          <a:noFill/>
        </a:ln>
      </dgm:spPr>
      <dgm:t>
        <a:bodyPr/>
        <a:lstStyle/>
        <a:p>
          <a:r>
            <a:rPr lang="en-US" dirty="0" err="1">
              <a:solidFill>
                <a:schemeClr val="bg1">
                  <a:lumMod val="50000"/>
                </a:schemeClr>
              </a:solidFill>
            </a:rPr>
            <a:t>Mô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hình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5F691F82-E59B-4EF1-A10E-9E2B9194F8ED}" type="parTrans" cxnId="{C5C13096-60AA-48D1-8945-85E0B394DE25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2F28BD0E-56E0-4105-9D31-C07D16A59C20}" type="sibTrans" cxnId="{C5C13096-60AA-48D1-8945-85E0B394DE25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2A9C8865-9A45-428B-81AE-E0C23F7994B5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Label </a:t>
          </a:r>
        </a:p>
      </dgm:t>
    </dgm:pt>
    <dgm:pt modelId="{FEE9EC4A-167C-4B95-8E60-5E0556B5AAFA}" type="parTrans" cxnId="{D4196FAC-1BBD-4158-912A-56BB9792518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EB5FB9D6-966A-40E7-960B-FCCDEF4ED56C}" type="sibTrans" cxnId="{D4196FAC-1BBD-4158-912A-56BB9792518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70355F1E-1E6E-4D5E-BD61-4397EF64C69D}">
      <dgm:prSet phldrT="[Text]"/>
      <dgm:spPr>
        <a:ln>
          <a:noFill/>
        </a:ln>
      </dgm:spPr>
      <dgm:t>
        <a:bodyPr/>
        <a:lstStyle/>
        <a:p>
          <a:r>
            <a:rPr lang="en-US" dirty="0" err="1">
              <a:solidFill>
                <a:schemeClr val="bg1">
                  <a:lumMod val="50000"/>
                </a:schemeClr>
              </a:solidFill>
            </a:rPr>
            <a:t>Xác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suất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C94394E5-77FA-4069-B621-17D3594CFE99}" type="parTrans" cxnId="{242360EC-BD23-4921-98F7-577B98232C05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A4098951-6B4B-4EC0-99F4-CE98773B555D}" type="sibTrans" cxnId="{242360EC-BD23-4921-98F7-577B98232C05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3FFA4144-4954-4ADD-93B6-F036DFE6A98E}" type="pres">
      <dgm:prSet presAssocID="{81575EA4-B759-42A4-94FA-4F81499B78FD}" presName="Name0" presStyleCnt="0">
        <dgm:presLayoutVars>
          <dgm:dir/>
          <dgm:resizeHandles val="exact"/>
        </dgm:presLayoutVars>
      </dgm:prSet>
      <dgm:spPr/>
    </dgm:pt>
    <dgm:pt modelId="{156AB8B8-4331-443A-AADD-EAEBDF008C78}" type="pres">
      <dgm:prSet presAssocID="{2D58D602-3C54-402A-B73B-9C70E984489A}" presName="node" presStyleLbl="node1" presStyleIdx="0" presStyleCnt="4" custScaleX="104462">
        <dgm:presLayoutVars>
          <dgm:bulletEnabled val="1"/>
        </dgm:presLayoutVars>
      </dgm:prSet>
      <dgm:spPr/>
    </dgm:pt>
    <dgm:pt modelId="{472FEAEF-0B20-47E5-8A2C-39EFBF057D0A}" type="pres">
      <dgm:prSet presAssocID="{CC0CDB33-93B8-46A2-9AA5-B8CB5DD7219D}" presName="sibTrans" presStyleLbl="sibTrans2D1" presStyleIdx="0" presStyleCnt="3" custLinFactNeighborX="9798" custLinFactNeighborY="291"/>
      <dgm:spPr/>
    </dgm:pt>
    <dgm:pt modelId="{26BDC037-5715-4B1B-A47A-5EE16DE442A7}" type="pres">
      <dgm:prSet presAssocID="{CC0CDB33-93B8-46A2-9AA5-B8CB5DD7219D}" presName="connectorText" presStyleLbl="sibTrans2D1" presStyleIdx="0" presStyleCnt="3"/>
      <dgm:spPr/>
    </dgm:pt>
    <dgm:pt modelId="{17894205-8467-4CC0-A498-47FDEAF9A36E}" type="pres">
      <dgm:prSet presAssocID="{1F40985D-D371-4DE7-85F4-E3B28CA1D35F}" presName="node" presStyleLbl="node1" presStyleIdx="1" presStyleCnt="4" custScaleX="107342" custScaleY="101799">
        <dgm:presLayoutVars>
          <dgm:bulletEnabled val="1"/>
        </dgm:presLayoutVars>
      </dgm:prSet>
      <dgm:spPr/>
    </dgm:pt>
    <dgm:pt modelId="{61C0556A-BF2F-420C-8BDE-F3EAD81CC649}" type="pres">
      <dgm:prSet presAssocID="{2F28BD0E-56E0-4105-9D31-C07D16A59C20}" presName="sibTrans" presStyleLbl="sibTrans2D1" presStyleIdx="1" presStyleCnt="3" custLinFactNeighborX="-7419" custLinFactNeighborY="-11622"/>
      <dgm:spPr/>
    </dgm:pt>
    <dgm:pt modelId="{6558E7AA-058D-4787-815C-401B0361CF9C}" type="pres">
      <dgm:prSet presAssocID="{2F28BD0E-56E0-4105-9D31-C07D16A59C20}" presName="connectorText" presStyleLbl="sibTrans2D1" presStyleIdx="1" presStyleCnt="3"/>
      <dgm:spPr/>
    </dgm:pt>
    <dgm:pt modelId="{B318B412-332F-4F1B-B615-FBD9F279049E}" type="pres">
      <dgm:prSet presAssocID="{70355F1E-1E6E-4D5E-BD61-4397EF64C69D}" presName="node" presStyleLbl="node1" presStyleIdx="2" presStyleCnt="4" custScaleX="94810">
        <dgm:presLayoutVars>
          <dgm:bulletEnabled val="1"/>
        </dgm:presLayoutVars>
      </dgm:prSet>
      <dgm:spPr/>
    </dgm:pt>
    <dgm:pt modelId="{4560148C-538C-46A0-B351-FED41A15DDC5}" type="pres">
      <dgm:prSet presAssocID="{A4098951-6B4B-4EC0-99F4-CE98773B555D}" presName="sibTrans" presStyleLbl="sibTrans2D1" presStyleIdx="2" presStyleCnt="3"/>
      <dgm:spPr/>
    </dgm:pt>
    <dgm:pt modelId="{22315ACC-965B-415F-986B-CE8C25C68348}" type="pres">
      <dgm:prSet presAssocID="{A4098951-6B4B-4EC0-99F4-CE98773B555D}" presName="connectorText" presStyleLbl="sibTrans2D1" presStyleIdx="2" presStyleCnt="3"/>
      <dgm:spPr/>
    </dgm:pt>
    <dgm:pt modelId="{0B539284-5CE7-4786-832A-3CC1EB91CB94}" type="pres">
      <dgm:prSet presAssocID="{2A9C8865-9A45-428B-81AE-E0C23F7994B5}" presName="node" presStyleLbl="node1" presStyleIdx="3" presStyleCnt="4">
        <dgm:presLayoutVars>
          <dgm:bulletEnabled val="1"/>
        </dgm:presLayoutVars>
      </dgm:prSet>
      <dgm:spPr/>
    </dgm:pt>
  </dgm:ptLst>
  <dgm:cxnLst>
    <dgm:cxn modelId="{C068CF0F-A817-4FF0-9E97-810BC332B2F5}" type="presOf" srcId="{2F28BD0E-56E0-4105-9D31-C07D16A59C20}" destId="{6558E7AA-058D-4787-815C-401B0361CF9C}" srcOrd="1" destOrd="0" presId="urn:microsoft.com/office/officeart/2005/8/layout/process1"/>
    <dgm:cxn modelId="{01247D30-1BD1-491F-8E8A-0380345C9024}" type="presOf" srcId="{CC0CDB33-93B8-46A2-9AA5-B8CB5DD7219D}" destId="{472FEAEF-0B20-47E5-8A2C-39EFBF057D0A}" srcOrd="0" destOrd="0" presId="urn:microsoft.com/office/officeart/2005/8/layout/process1"/>
    <dgm:cxn modelId="{4CFA266B-439B-4038-A277-1F7446AF544F}" type="presOf" srcId="{2D58D602-3C54-402A-B73B-9C70E984489A}" destId="{156AB8B8-4331-443A-AADD-EAEBDF008C78}" srcOrd="0" destOrd="0" presId="urn:microsoft.com/office/officeart/2005/8/layout/process1"/>
    <dgm:cxn modelId="{862D297D-1282-43E0-81DD-C4E8F5B810F6}" type="presOf" srcId="{CC0CDB33-93B8-46A2-9AA5-B8CB5DD7219D}" destId="{26BDC037-5715-4B1B-A47A-5EE16DE442A7}" srcOrd="1" destOrd="0" presId="urn:microsoft.com/office/officeart/2005/8/layout/process1"/>
    <dgm:cxn modelId="{0EB87783-71DD-40AF-993B-3E64759B1833}" type="presOf" srcId="{1F40985D-D371-4DE7-85F4-E3B28CA1D35F}" destId="{17894205-8467-4CC0-A498-47FDEAF9A36E}" srcOrd="0" destOrd="0" presId="urn:microsoft.com/office/officeart/2005/8/layout/process1"/>
    <dgm:cxn modelId="{D12FDF88-0C0E-464C-83CF-54C7014C5BD8}" type="presOf" srcId="{A4098951-6B4B-4EC0-99F4-CE98773B555D}" destId="{4560148C-538C-46A0-B351-FED41A15DDC5}" srcOrd="0" destOrd="0" presId="urn:microsoft.com/office/officeart/2005/8/layout/process1"/>
    <dgm:cxn modelId="{1E2D168F-C109-44E4-9243-BE54CFFF2259}" type="presOf" srcId="{81575EA4-B759-42A4-94FA-4F81499B78FD}" destId="{3FFA4144-4954-4ADD-93B6-F036DFE6A98E}" srcOrd="0" destOrd="0" presId="urn:microsoft.com/office/officeart/2005/8/layout/process1"/>
    <dgm:cxn modelId="{C5C13096-60AA-48D1-8945-85E0B394DE25}" srcId="{81575EA4-B759-42A4-94FA-4F81499B78FD}" destId="{1F40985D-D371-4DE7-85F4-E3B28CA1D35F}" srcOrd="1" destOrd="0" parTransId="{5F691F82-E59B-4EF1-A10E-9E2B9194F8ED}" sibTransId="{2F28BD0E-56E0-4105-9D31-C07D16A59C20}"/>
    <dgm:cxn modelId="{D4196FAC-1BBD-4158-912A-56BB9792518F}" srcId="{81575EA4-B759-42A4-94FA-4F81499B78FD}" destId="{2A9C8865-9A45-428B-81AE-E0C23F7994B5}" srcOrd="3" destOrd="0" parTransId="{FEE9EC4A-167C-4B95-8E60-5E0556B5AAFA}" sibTransId="{EB5FB9D6-966A-40E7-960B-FCCDEF4ED56C}"/>
    <dgm:cxn modelId="{6F79D4C9-BC09-4BEB-B5FD-1206DC350B69}" type="presOf" srcId="{70355F1E-1E6E-4D5E-BD61-4397EF64C69D}" destId="{B318B412-332F-4F1B-B615-FBD9F279049E}" srcOrd="0" destOrd="0" presId="urn:microsoft.com/office/officeart/2005/8/layout/process1"/>
    <dgm:cxn modelId="{7AD734CA-A56B-4325-B6C0-734CBEF72680}" type="presOf" srcId="{A4098951-6B4B-4EC0-99F4-CE98773B555D}" destId="{22315ACC-965B-415F-986B-CE8C25C68348}" srcOrd="1" destOrd="0" presId="urn:microsoft.com/office/officeart/2005/8/layout/process1"/>
    <dgm:cxn modelId="{0E9968CC-ED6D-42B4-AE55-92D9D5DE09DB}" type="presOf" srcId="{2A9C8865-9A45-428B-81AE-E0C23F7994B5}" destId="{0B539284-5CE7-4786-832A-3CC1EB91CB94}" srcOrd="0" destOrd="0" presId="urn:microsoft.com/office/officeart/2005/8/layout/process1"/>
    <dgm:cxn modelId="{1E369CD1-6A4C-45E5-A460-4A3C52EAB441}" type="presOf" srcId="{2F28BD0E-56E0-4105-9D31-C07D16A59C20}" destId="{61C0556A-BF2F-420C-8BDE-F3EAD81CC649}" srcOrd="0" destOrd="0" presId="urn:microsoft.com/office/officeart/2005/8/layout/process1"/>
    <dgm:cxn modelId="{242360EC-BD23-4921-98F7-577B98232C05}" srcId="{81575EA4-B759-42A4-94FA-4F81499B78FD}" destId="{70355F1E-1E6E-4D5E-BD61-4397EF64C69D}" srcOrd="2" destOrd="0" parTransId="{C94394E5-77FA-4069-B621-17D3594CFE99}" sibTransId="{A4098951-6B4B-4EC0-99F4-CE98773B555D}"/>
    <dgm:cxn modelId="{67F6B1F8-8289-490C-A1D4-B1C369968B1C}" srcId="{81575EA4-B759-42A4-94FA-4F81499B78FD}" destId="{2D58D602-3C54-402A-B73B-9C70E984489A}" srcOrd="0" destOrd="0" parTransId="{83FC2CF9-732F-414C-9B88-67DCE03DD93C}" sibTransId="{CC0CDB33-93B8-46A2-9AA5-B8CB5DD7219D}"/>
    <dgm:cxn modelId="{BCA9F96B-8804-4276-8313-EBC80399F2DC}" type="presParOf" srcId="{3FFA4144-4954-4ADD-93B6-F036DFE6A98E}" destId="{156AB8B8-4331-443A-AADD-EAEBDF008C78}" srcOrd="0" destOrd="0" presId="urn:microsoft.com/office/officeart/2005/8/layout/process1"/>
    <dgm:cxn modelId="{6141B7B9-D8D9-40CE-AE6F-7C891F7439A6}" type="presParOf" srcId="{3FFA4144-4954-4ADD-93B6-F036DFE6A98E}" destId="{472FEAEF-0B20-47E5-8A2C-39EFBF057D0A}" srcOrd="1" destOrd="0" presId="urn:microsoft.com/office/officeart/2005/8/layout/process1"/>
    <dgm:cxn modelId="{3EF48D2C-8942-4211-B809-5DAAADD30224}" type="presParOf" srcId="{472FEAEF-0B20-47E5-8A2C-39EFBF057D0A}" destId="{26BDC037-5715-4B1B-A47A-5EE16DE442A7}" srcOrd="0" destOrd="0" presId="urn:microsoft.com/office/officeart/2005/8/layout/process1"/>
    <dgm:cxn modelId="{9BD9F5A0-62C1-4CFB-8DC0-ECE71348A6DE}" type="presParOf" srcId="{3FFA4144-4954-4ADD-93B6-F036DFE6A98E}" destId="{17894205-8467-4CC0-A498-47FDEAF9A36E}" srcOrd="2" destOrd="0" presId="urn:microsoft.com/office/officeart/2005/8/layout/process1"/>
    <dgm:cxn modelId="{0941396E-C42F-4AFC-AF3E-2EC5B097B534}" type="presParOf" srcId="{3FFA4144-4954-4ADD-93B6-F036DFE6A98E}" destId="{61C0556A-BF2F-420C-8BDE-F3EAD81CC649}" srcOrd="3" destOrd="0" presId="urn:microsoft.com/office/officeart/2005/8/layout/process1"/>
    <dgm:cxn modelId="{35CC3C3E-B953-40F6-A7B9-59346873B9DC}" type="presParOf" srcId="{61C0556A-BF2F-420C-8BDE-F3EAD81CC649}" destId="{6558E7AA-058D-4787-815C-401B0361CF9C}" srcOrd="0" destOrd="0" presId="urn:microsoft.com/office/officeart/2005/8/layout/process1"/>
    <dgm:cxn modelId="{2324BB2B-C78C-448D-8425-8D36D7D8A101}" type="presParOf" srcId="{3FFA4144-4954-4ADD-93B6-F036DFE6A98E}" destId="{B318B412-332F-4F1B-B615-FBD9F279049E}" srcOrd="4" destOrd="0" presId="urn:microsoft.com/office/officeart/2005/8/layout/process1"/>
    <dgm:cxn modelId="{78628B6C-750A-48FF-9650-1C295CDEB636}" type="presParOf" srcId="{3FFA4144-4954-4ADD-93B6-F036DFE6A98E}" destId="{4560148C-538C-46A0-B351-FED41A15DDC5}" srcOrd="5" destOrd="0" presId="urn:microsoft.com/office/officeart/2005/8/layout/process1"/>
    <dgm:cxn modelId="{3873D660-F095-4928-88B5-5D10CB9326C5}" type="presParOf" srcId="{4560148C-538C-46A0-B351-FED41A15DDC5}" destId="{22315ACC-965B-415F-986B-CE8C25C68348}" srcOrd="0" destOrd="0" presId="urn:microsoft.com/office/officeart/2005/8/layout/process1"/>
    <dgm:cxn modelId="{ED35904F-B139-4313-A1E3-ED629DC85046}" type="presParOf" srcId="{3FFA4144-4954-4ADD-93B6-F036DFE6A98E}" destId="{0B539284-5CE7-4786-832A-3CC1EB91CB94}" srcOrd="6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FCF32-1AA9-47A8-B94C-9319A67E82E3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</dgm:pt>
    <dgm:pt modelId="{E584DF12-1512-47F7-A607-83DC251CE388}">
      <dgm:prSet phldrT="[Text]"/>
      <dgm:spPr>
        <a:ln>
          <a:noFill/>
        </a:ln>
      </dgm:spPr>
      <dgm:t>
        <a:bodyPr/>
        <a:lstStyle/>
        <a:p>
          <a:r>
            <a:rPr lang="en-US" dirty="0"/>
            <a:t>Vector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</a:t>
          </a:r>
        </a:p>
      </dgm:t>
    </dgm:pt>
    <dgm:pt modelId="{4A25522E-B3CE-4019-B23A-41CBDE56DA5E}" type="parTrans" cxnId="{EC7DCDF0-A8CE-4F9C-A82D-FB7DE7EBA5E3}">
      <dgm:prSet/>
      <dgm:spPr/>
      <dgm:t>
        <a:bodyPr/>
        <a:lstStyle/>
        <a:p>
          <a:endParaRPr lang="en-US"/>
        </a:p>
      </dgm:t>
    </dgm:pt>
    <dgm:pt modelId="{3176ADD6-EE73-435E-A851-B544D376F477}" type="sibTrans" cxnId="{EC7DCDF0-A8CE-4F9C-A82D-FB7DE7EBA5E3}">
      <dgm:prSet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B2BDB6D1-E8BA-4850-8EE1-360106B93485}">
      <dgm:prSet phldrT="[Text]"/>
      <dgm:spPr>
        <a:ln>
          <a:noFill/>
        </a:ln>
      </dgm:spPr>
      <dgm:t>
        <a:bodyPr/>
        <a:lstStyle/>
        <a:p>
          <a:r>
            <a:rPr lang="en-US" dirty="0"/>
            <a:t>SoftMax</a:t>
          </a:r>
        </a:p>
      </dgm:t>
    </dgm:pt>
    <dgm:pt modelId="{C3B175FE-4587-4D20-98C5-E6135B8E70D5}" type="parTrans" cxnId="{6B5AD746-D78B-48DC-9C95-021D6B4977BA}">
      <dgm:prSet/>
      <dgm:spPr/>
      <dgm:t>
        <a:bodyPr/>
        <a:lstStyle/>
        <a:p>
          <a:endParaRPr lang="en-US"/>
        </a:p>
      </dgm:t>
    </dgm:pt>
    <dgm:pt modelId="{2549136B-13B8-4234-819B-7A52511CB089}" type="sibTrans" cxnId="{6B5AD746-D78B-48DC-9C95-021D6B4977B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EEF1083-DDAE-4C85-90D3-7E27833E4267}">
      <dgm:prSet phldrT="[Text]"/>
      <dgm:spPr>
        <a:ln>
          <a:noFill/>
        </a:ln>
      </dgm:spPr>
      <dgm:t>
        <a:bodyPr/>
        <a:lstStyle/>
        <a:p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trị</a:t>
          </a:r>
          <a:r>
            <a:rPr lang="en-US" dirty="0"/>
            <a:t> </a:t>
          </a:r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suất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lớp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biết</a:t>
          </a:r>
          <a:endParaRPr lang="en-US" dirty="0"/>
        </a:p>
      </dgm:t>
    </dgm:pt>
    <dgm:pt modelId="{10FDC7AA-50C1-4E35-8B41-B9E6E6360860}" type="parTrans" cxnId="{54E6BB7C-CFCC-45C4-BBEE-E99AE483F9C3}">
      <dgm:prSet/>
      <dgm:spPr/>
      <dgm:t>
        <a:bodyPr/>
        <a:lstStyle/>
        <a:p>
          <a:endParaRPr lang="en-US"/>
        </a:p>
      </dgm:t>
    </dgm:pt>
    <dgm:pt modelId="{3FF4EFD3-F3CA-49B8-82D5-A69EDCF366CD}" type="sibTrans" cxnId="{54E6BB7C-CFCC-45C4-BBEE-E99AE483F9C3}">
      <dgm:prSet/>
      <dgm:spPr/>
      <dgm:t>
        <a:bodyPr/>
        <a:lstStyle/>
        <a:p>
          <a:endParaRPr lang="en-US"/>
        </a:p>
      </dgm:t>
    </dgm:pt>
    <dgm:pt modelId="{DA894262-DF2F-4D2E-AA42-C18541E2B698}" type="pres">
      <dgm:prSet presAssocID="{887FCF32-1AA9-47A8-B94C-9319A67E82E3}" presName="Name0" presStyleCnt="0">
        <dgm:presLayoutVars>
          <dgm:dir/>
          <dgm:resizeHandles val="exact"/>
        </dgm:presLayoutVars>
      </dgm:prSet>
      <dgm:spPr/>
    </dgm:pt>
    <dgm:pt modelId="{8509DEC4-41E1-46E4-98C6-F6465A9A5D06}" type="pres">
      <dgm:prSet presAssocID="{E584DF12-1512-47F7-A607-83DC251CE388}" presName="node" presStyleLbl="node1" presStyleIdx="0" presStyleCnt="3">
        <dgm:presLayoutVars>
          <dgm:bulletEnabled val="1"/>
        </dgm:presLayoutVars>
      </dgm:prSet>
      <dgm:spPr/>
    </dgm:pt>
    <dgm:pt modelId="{7BB14808-0CDF-4F30-92C9-30DAA251ED80}" type="pres">
      <dgm:prSet presAssocID="{3176ADD6-EE73-435E-A851-B544D376F477}" presName="sibTrans" presStyleLbl="sibTrans2D1" presStyleIdx="0" presStyleCnt="2"/>
      <dgm:spPr/>
    </dgm:pt>
    <dgm:pt modelId="{4247E568-A5A0-45CF-8807-7F43287A5DDF}" type="pres">
      <dgm:prSet presAssocID="{3176ADD6-EE73-435E-A851-B544D376F477}" presName="connectorText" presStyleLbl="sibTrans2D1" presStyleIdx="0" presStyleCnt="2"/>
      <dgm:spPr/>
    </dgm:pt>
    <dgm:pt modelId="{B3FF66D3-2F42-413D-B6C6-ADD55CCFA4B3}" type="pres">
      <dgm:prSet presAssocID="{B2BDB6D1-E8BA-4850-8EE1-360106B93485}" presName="node" presStyleLbl="node1" presStyleIdx="1" presStyleCnt="3">
        <dgm:presLayoutVars>
          <dgm:bulletEnabled val="1"/>
        </dgm:presLayoutVars>
      </dgm:prSet>
      <dgm:spPr/>
    </dgm:pt>
    <dgm:pt modelId="{91DB2E14-9E0A-4AAD-824C-06856D7EF47B}" type="pres">
      <dgm:prSet presAssocID="{2549136B-13B8-4234-819B-7A52511CB089}" presName="sibTrans" presStyleLbl="sibTrans2D1" presStyleIdx="1" presStyleCnt="2"/>
      <dgm:spPr/>
    </dgm:pt>
    <dgm:pt modelId="{F155B1B2-37BB-46A4-AFC0-5F6DE209A2B6}" type="pres">
      <dgm:prSet presAssocID="{2549136B-13B8-4234-819B-7A52511CB089}" presName="connectorText" presStyleLbl="sibTrans2D1" presStyleIdx="1" presStyleCnt="2"/>
      <dgm:spPr/>
    </dgm:pt>
    <dgm:pt modelId="{1DE6FF89-7154-4103-930C-2611DE12C8C1}" type="pres">
      <dgm:prSet presAssocID="{6EEF1083-DDAE-4C85-90D3-7E27833E4267}" presName="node" presStyleLbl="node1" presStyleIdx="2" presStyleCnt="3">
        <dgm:presLayoutVars>
          <dgm:bulletEnabled val="1"/>
        </dgm:presLayoutVars>
      </dgm:prSet>
      <dgm:spPr/>
    </dgm:pt>
  </dgm:ptLst>
  <dgm:cxnLst>
    <dgm:cxn modelId="{AA682B37-4A1E-48C1-8644-06EEC9E3FF49}" type="presOf" srcId="{2549136B-13B8-4234-819B-7A52511CB089}" destId="{91DB2E14-9E0A-4AAD-824C-06856D7EF47B}" srcOrd="0" destOrd="0" presId="urn:microsoft.com/office/officeart/2005/8/layout/process1"/>
    <dgm:cxn modelId="{B705065B-37A6-4A97-877B-464130210794}" type="presOf" srcId="{3176ADD6-EE73-435E-A851-B544D376F477}" destId="{4247E568-A5A0-45CF-8807-7F43287A5DDF}" srcOrd="1" destOrd="0" presId="urn:microsoft.com/office/officeart/2005/8/layout/process1"/>
    <dgm:cxn modelId="{6B5AD746-D78B-48DC-9C95-021D6B4977BA}" srcId="{887FCF32-1AA9-47A8-B94C-9319A67E82E3}" destId="{B2BDB6D1-E8BA-4850-8EE1-360106B93485}" srcOrd="1" destOrd="0" parTransId="{C3B175FE-4587-4D20-98C5-E6135B8E70D5}" sibTransId="{2549136B-13B8-4234-819B-7A52511CB089}"/>
    <dgm:cxn modelId="{7D9D8B4D-D833-421B-BA3F-A8AE851E730F}" type="presOf" srcId="{2549136B-13B8-4234-819B-7A52511CB089}" destId="{F155B1B2-37BB-46A4-AFC0-5F6DE209A2B6}" srcOrd="1" destOrd="0" presId="urn:microsoft.com/office/officeart/2005/8/layout/process1"/>
    <dgm:cxn modelId="{DD9ECD76-3E8D-47ED-B936-8ABF6C02D77B}" type="presOf" srcId="{3176ADD6-EE73-435E-A851-B544D376F477}" destId="{7BB14808-0CDF-4F30-92C9-30DAA251ED80}" srcOrd="0" destOrd="0" presId="urn:microsoft.com/office/officeart/2005/8/layout/process1"/>
    <dgm:cxn modelId="{54E6BB7C-CFCC-45C4-BBEE-E99AE483F9C3}" srcId="{887FCF32-1AA9-47A8-B94C-9319A67E82E3}" destId="{6EEF1083-DDAE-4C85-90D3-7E27833E4267}" srcOrd="2" destOrd="0" parTransId="{10FDC7AA-50C1-4E35-8B41-B9E6E6360860}" sibTransId="{3FF4EFD3-F3CA-49B8-82D5-A69EDCF366CD}"/>
    <dgm:cxn modelId="{76931E99-A60E-40B4-BAC4-CE1BE5CBB924}" type="presOf" srcId="{E584DF12-1512-47F7-A607-83DC251CE388}" destId="{8509DEC4-41E1-46E4-98C6-F6465A9A5D06}" srcOrd="0" destOrd="0" presId="urn:microsoft.com/office/officeart/2005/8/layout/process1"/>
    <dgm:cxn modelId="{CB7848E3-0647-4E3C-AC44-304D65DEF375}" type="presOf" srcId="{6EEF1083-DDAE-4C85-90D3-7E27833E4267}" destId="{1DE6FF89-7154-4103-930C-2611DE12C8C1}" srcOrd="0" destOrd="0" presId="urn:microsoft.com/office/officeart/2005/8/layout/process1"/>
    <dgm:cxn modelId="{D37777E7-8EA2-44BF-8A53-39B667BD0582}" type="presOf" srcId="{887FCF32-1AA9-47A8-B94C-9319A67E82E3}" destId="{DA894262-DF2F-4D2E-AA42-C18541E2B698}" srcOrd="0" destOrd="0" presId="urn:microsoft.com/office/officeart/2005/8/layout/process1"/>
    <dgm:cxn modelId="{EC7DCDF0-A8CE-4F9C-A82D-FB7DE7EBA5E3}" srcId="{887FCF32-1AA9-47A8-B94C-9319A67E82E3}" destId="{E584DF12-1512-47F7-A607-83DC251CE388}" srcOrd="0" destOrd="0" parTransId="{4A25522E-B3CE-4019-B23A-41CBDE56DA5E}" sibTransId="{3176ADD6-EE73-435E-A851-B544D376F477}"/>
    <dgm:cxn modelId="{DE2A3FF4-89F6-4DAB-A798-3A1379EF0AD4}" type="presOf" srcId="{B2BDB6D1-E8BA-4850-8EE1-360106B93485}" destId="{B3FF66D3-2F42-413D-B6C6-ADD55CCFA4B3}" srcOrd="0" destOrd="0" presId="urn:microsoft.com/office/officeart/2005/8/layout/process1"/>
    <dgm:cxn modelId="{102BE552-7E99-469E-8045-4158AAD08BA5}" type="presParOf" srcId="{DA894262-DF2F-4D2E-AA42-C18541E2B698}" destId="{8509DEC4-41E1-46E4-98C6-F6465A9A5D06}" srcOrd="0" destOrd="0" presId="urn:microsoft.com/office/officeart/2005/8/layout/process1"/>
    <dgm:cxn modelId="{C1F1DE6F-DF77-4EBC-9601-97C09ED4ED74}" type="presParOf" srcId="{DA894262-DF2F-4D2E-AA42-C18541E2B698}" destId="{7BB14808-0CDF-4F30-92C9-30DAA251ED80}" srcOrd="1" destOrd="0" presId="urn:microsoft.com/office/officeart/2005/8/layout/process1"/>
    <dgm:cxn modelId="{E62A82C3-60F7-44FF-B3A5-8ADAFF49B0EB}" type="presParOf" srcId="{7BB14808-0CDF-4F30-92C9-30DAA251ED80}" destId="{4247E568-A5A0-45CF-8807-7F43287A5DDF}" srcOrd="0" destOrd="0" presId="urn:microsoft.com/office/officeart/2005/8/layout/process1"/>
    <dgm:cxn modelId="{B353D5C0-34EF-4728-9311-5FE7703AA72D}" type="presParOf" srcId="{DA894262-DF2F-4D2E-AA42-C18541E2B698}" destId="{B3FF66D3-2F42-413D-B6C6-ADD55CCFA4B3}" srcOrd="2" destOrd="0" presId="urn:microsoft.com/office/officeart/2005/8/layout/process1"/>
    <dgm:cxn modelId="{E632C6BA-229B-44CB-9E9E-FDBBA7D87F25}" type="presParOf" srcId="{DA894262-DF2F-4D2E-AA42-C18541E2B698}" destId="{91DB2E14-9E0A-4AAD-824C-06856D7EF47B}" srcOrd="3" destOrd="0" presId="urn:microsoft.com/office/officeart/2005/8/layout/process1"/>
    <dgm:cxn modelId="{E0EDDB2C-F983-4B55-B8BD-F0F916F1E0CE}" type="presParOf" srcId="{91DB2E14-9E0A-4AAD-824C-06856D7EF47B}" destId="{F155B1B2-37BB-46A4-AFC0-5F6DE209A2B6}" srcOrd="0" destOrd="0" presId="urn:microsoft.com/office/officeart/2005/8/layout/process1"/>
    <dgm:cxn modelId="{BAB80A4C-BEB6-4CD9-9681-F2CD46DC8D35}" type="presParOf" srcId="{DA894262-DF2F-4D2E-AA42-C18541E2B698}" destId="{1DE6FF89-7154-4103-930C-2611DE12C8C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AB8B8-4331-443A-AADD-EAEBDF008C78}">
      <dsp:nvSpPr>
        <dsp:cNvPr id="0" name=""/>
        <dsp:cNvSpPr/>
      </dsp:nvSpPr>
      <dsp:spPr>
        <a:xfrm>
          <a:off x="6089" y="1008620"/>
          <a:ext cx="1909806" cy="10969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accent1">
                  <a:lumMod val="10000"/>
                </a:schemeClr>
              </a:solidFill>
            </a:rPr>
            <a:t>Image x</a:t>
          </a:r>
        </a:p>
      </dsp:txBody>
      <dsp:txXfrm>
        <a:off x="38217" y="1040748"/>
        <a:ext cx="1845550" cy="1032682"/>
      </dsp:txXfrm>
    </dsp:sp>
    <dsp:sp modelId="{472FEAEF-0B20-47E5-8A2C-39EFBF057D0A}">
      <dsp:nvSpPr>
        <dsp:cNvPr id="0" name=""/>
        <dsp:cNvSpPr/>
      </dsp:nvSpPr>
      <dsp:spPr>
        <a:xfrm>
          <a:off x="2136695" y="1331708"/>
          <a:ext cx="387584" cy="453401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accent1">
                <a:lumMod val="10000"/>
              </a:schemeClr>
            </a:solidFill>
          </a:endParaRPr>
        </a:p>
      </dsp:txBody>
      <dsp:txXfrm>
        <a:off x="2136695" y="1422388"/>
        <a:ext cx="271309" cy="272041"/>
      </dsp:txXfrm>
    </dsp:sp>
    <dsp:sp modelId="{17894205-8467-4CC0-A498-47FDEAF9A36E}">
      <dsp:nvSpPr>
        <dsp:cNvPr id="0" name=""/>
        <dsp:cNvSpPr/>
      </dsp:nvSpPr>
      <dsp:spPr>
        <a:xfrm>
          <a:off x="2647188" y="1008620"/>
          <a:ext cx="1828230" cy="10969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solidFill>
                <a:schemeClr val="accent1">
                  <a:lumMod val="10000"/>
                </a:schemeClr>
              </a:solidFill>
            </a:rPr>
            <a:t>Mô</a:t>
          </a:r>
          <a:r>
            <a:rPr lang="en-US" sz="3400" kern="1200" dirty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3400" kern="1200" dirty="0" err="1">
              <a:solidFill>
                <a:schemeClr val="accent1">
                  <a:lumMod val="10000"/>
                </a:schemeClr>
              </a:solidFill>
            </a:rPr>
            <a:t>hình</a:t>
          </a:r>
          <a:endParaRPr lang="en-US" sz="3400" kern="1200" dirty="0">
            <a:solidFill>
              <a:schemeClr val="accent1">
                <a:lumMod val="10000"/>
              </a:schemeClr>
            </a:solidFill>
          </a:endParaRPr>
        </a:p>
      </dsp:txBody>
      <dsp:txXfrm>
        <a:off x="2679316" y="1040748"/>
        <a:ext cx="1763974" cy="1032682"/>
      </dsp:txXfrm>
    </dsp:sp>
    <dsp:sp modelId="{61C0556A-BF2F-420C-8BDE-F3EAD81CC649}">
      <dsp:nvSpPr>
        <dsp:cNvPr id="0" name=""/>
        <dsp:cNvSpPr/>
      </dsp:nvSpPr>
      <dsp:spPr>
        <a:xfrm>
          <a:off x="4658242" y="1330388"/>
          <a:ext cx="387584" cy="453401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accent1">
                <a:lumMod val="10000"/>
              </a:schemeClr>
            </a:solidFill>
          </a:endParaRPr>
        </a:p>
      </dsp:txBody>
      <dsp:txXfrm>
        <a:off x="4658242" y="1421068"/>
        <a:ext cx="271309" cy="272041"/>
      </dsp:txXfrm>
    </dsp:sp>
    <dsp:sp modelId="{B318B412-332F-4F1B-B615-FBD9F279049E}">
      <dsp:nvSpPr>
        <dsp:cNvPr id="0" name=""/>
        <dsp:cNvSpPr/>
      </dsp:nvSpPr>
      <dsp:spPr>
        <a:xfrm>
          <a:off x="5206712" y="1008620"/>
          <a:ext cx="1828230" cy="10969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solidFill>
                <a:schemeClr val="accent1">
                  <a:lumMod val="10000"/>
                </a:schemeClr>
              </a:solidFill>
            </a:rPr>
            <a:t>Xác</a:t>
          </a:r>
          <a:r>
            <a:rPr lang="en-US" sz="3400" kern="1200" dirty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3400" kern="1200" dirty="0" err="1">
              <a:solidFill>
                <a:schemeClr val="accent1">
                  <a:lumMod val="10000"/>
                </a:schemeClr>
              </a:solidFill>
            </a:rPr>
            <a:t>suất</a:t>
          </a:r>
          <a:endParaRPr lang="en-US" sz="3400" kern="1200" dirty="0">
            <a:solidFill>
              <a:schemeClr val="accent1">
                <a:lumMod val="10000"/>
              </a:schemeClr>
            </a:solidFill>
          </a:endParaRPr>
        </a:p>
      </dsp:txBody>
      <dsp:txXfrm>
        <a:off x="5238840" y="1040748"/>
        <a:ext cx="1763974" cy="1032682"/>
      </dsp:txXfrm>
    </dsp:sp>
    <dsp:sp modelId="{4560148C-538C-46A0-B351-FED41A15DDC5}">
      <dsp:nvSpPr>
        <dsp:cNvPr id="0" name=""/>
        <dsp:cNvSpPr/>
      </dsp:nvSpPr>
      <dsp:spPr>
        <a:xfrm>
          <a:off x="7217765" y="1330388"/>
          <a:ext cx="387584" cy="453401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accent1">
                <a:lumMod val="10000"/>
              </a:schemeClr>
            </a:solidFill>
          </a:endParaRPr>
        </a:p>
      </dsp:txBody>
      <dsp:txXfrm>
        <a:off x="7217765" y="1421068"/>
        <a:ext cx="271309" cy="272041"/>
      </dsp:txXfrm>
    </dsp:sp>
    <dsp:sp modelId="{0B539284-5CE7-4786-832A-3CC1EB91CB94}">
      <dsp:nvSpPr>
        <dsp:cNvPr id="0" name=""/>
        <dsp:cNvSpPr/>
      </dsp:nvSpPr>
      <dsp:spPr>
        <a:xfrm>
          <a:off x="7766235" y="1008620"/>
          <a:ext cx="1828230" cy="10969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accent1">
                  <a:lumMod val="10000"/>
                </a:schemeClr>
              </a:solidFill>
            </a:rPr>
            <a:t>label</a:t>
          </a:r>
          <a:endParaRPr lang="en-US" sz="3400" kern="1200" dirty="0">
            <a:solidFill>
              <a:schemeClr val="accent1">
                <a:lumMod val="10000"/>
              </a:schemeClr>
            </a:solidFill>
          </a:endParaRPr>
        </a:p>
      </dsp:txBody>
      <dsp:txXfrm>
        <a:off x="7798363" y="1040748"/>
        <a:ext cx="1763974" cy="1032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AB8B8-4331-443A-AADD-EAEBDF008C78}">
      <dsp:nvSpPr>
        <dsp:cNvPr id="0" name=""/>
        <dsp:cNvSpPr/>
      </dsp:nvSpPr>
      <dsp:spPr>
        <a:xfrm>
          <a:off x="5644" y="1766564"/>
          <a:ext cx="2176740" cy="1250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bg1">
                  <a:lumMod val="50000"/>
                </a:schemeClr>
              </a:solidFill>
            </a:rPr>
            <a:t>Image x</a:t>
          </a:r>
        </a:p>
      </dsp:txBody>
      <dsp:txXfrm>
        <a:off x="42263" y="1803183"/>
        <a:ext cx="2103502" cy="1177019"/>
      </dsp:txXfrm>
    </dsp:sp>
    <dsp:sp modelId="{472FEAEF-0B20-47E5-8A2C-39EFBF057D0A}">
      <dsp:nvSpPr>
        <dsp:cNvPr id="0" name=""/>
        <dsp:cNvSpPr/>
      </dsp:nvSpPr>
      <dsp:spPr>
        <a:xfrm>
          <a:off x="2434043" y="2134810"/>
          <a:ext cx="441757" cy="516773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chemeClr val="bg1">
                <a:lumMod val="50000"/>
              </a:schemeClr>
            </a:solidFill>
          </a:endParaRPr>
        </a:p>
      </dsp:txBody>
      <dsp:txXfrm>
        <a:off x="2434043" y="2238165"/>
        <a:ext cx="309230" cy="310063"/>
      </dsp:txXfrm>
    </dsp:sp>
    <dsp:sp modelId="{17894205-8467-4CC0-A498-47FDEAF9A36E}">
      <dsp:nvSpPr>
        <dsp:cNvPr id="0" name=""/>
        <dsp:cNvSpPr/>
      </dsp:nvSpPr>
      <dsp:spPr>
        <a:xfrm>
          <a:off x="3015889" y="1755318"/>
          <a:ext cx="2236752" cy="12727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solidFill>
                <a:schemeClr val="bg1">
                  <a:lumMod val="50000"/>
                </a:schemeClr>
              </a:solidFill>
            </a:rPr>
            <a:t>Mô</a:t>
          </a:r>
          <a:r>
            <a:rPr lang="en-US" sz="37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3700" kern="1200" dirty="0" err="1">
              <a:solidFill>
                <a:schemeClr val="bg1">
                  <a:lumMod val="50000"/>
                </a:schemeClr>
              </a:solidFill>
            </a:rPr>
            <a:t>hình</a:t>
          </a:r>
          <a:endParaRPr lang="en-US" sz="3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053167" y="1792596"/>
        <a:ext cx="2162196" cy="1198193"/>
      </dsp:txXfrm>
    </dsp:sp>
    <dsp:sp modelId="{61C0556A-BF2F-420C-8BDE-F3EAD81CC649}">
      <dsp:nvSpPr>
        <dsp:cNvPr id="0" name=""/>
        <dsp:cNvSpPr/>
      </dsp:nvSpPr>
      <dsp:spPr>
        <a:xfrm>
          <a:off x="5428244" y="2073247"/>
          <a:ext cx="441757" cy="516773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chemeClr val="bg1">
                <a:lumMod val="50000"/>
              </a:schemeClr>
            </a:solidFill>
          </a:endParaRPr>
        </a:p>
      </dsp:txBody>
      <dsp:txXfrm>
        <a:off x="5428244" y="2176602"/>
        <a:ext cx="309230" cy="310063"/>
      </dsp:txXfrm>
    </dsp:sp>
    <dsp:sp modelId="{B318B412-332F-4F1B-B615-FBD9F279049E}">
      <dsp:nvSpPr>
        <dsp:cNvPr id="0" name=""/>
        <dsp:cNvSpPr/>
      </dsp:nvSpPr>
      <dsp:spPr>
        <a:xfrm>
          <a:off x="6086146" y="1766564"/>
          <a:ext cx="1975615" cy="1250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solidFill>
                <a:schemeClr val="bg1">
                  <a:lumMod val="50000"/>
                </a:schemeClr>
              </a:solidFill>
            </a:rPr>
            <a:t>Xác</a:t>
          </a:r>
          <a:r>
            <a:rPr lang="en-US" sz="37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3700" kern="1200" dirty="0" err="1">
              <a:solidFill>
                <a:schemeClr val="bg1">
                  <a:lumMod val="50000"/>
                </a:schemeClr>
              </a:solidFill>
            </a:rPr>
            <a:t>suất</a:t>
          </a:r>
          <a:endParaRPr lang="en-US" sz="3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122765" y="1803183"/>
        <a:ext cx="1902377" cy="1177019"/>
      </dsp:txXfrm>
    </dsp:sp>
    <dsp:sp modelId="{4560148C-538C-46A0-B351-FED41A15DDC5}">
      <dsp:nvSpPr>
        <dsp:cNvPr id="0" name=""/>
        <dsp:cNvSpPr/>
      </dsp:nvSpPr>
      <dsp:spPr>
        <a:xfrm>
          <a:off x="8270138" y="2133306"/>
          <a:ext cx="441757" cy="516773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chemeClr val="bg1">
                <a:lumMod val="50000"/>
              </a:schemeClr>
            </a:solidFill>
          </a:endParaRPr>
        </a:p>
      </dsp:txBody>
      <dsp:txXfrm>
        <a:off x="8270138" y="2236661"/>
        <a:ext cx="309230" cy="310063"/>
      </dsp:txXfrm>
    </dsp:sp>
    <dsp:sp modelId="{0B539284-5CE7-4786-832A-3CC1EB91CB94}">
      <dsp:nvSpPr>
        <dsp:cNvPr id="0" name=""/>
        <dsp:cNvSpPr/>
      </dsp:nvSpPr>
      <dsp:spPr>
        <a:xfrm>
          <a:off x="8895267" y="1766564"/>
          <a:ext cx="2083762" cy="1250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bg1">
                  <a:lumMod val="50000"/>
                </a:schemeClr>
              </a:solidFill>
            </a:rPr>
            <a:t>Label </a:t>
          </a:r>
        </a:p>
      </dsp:txBody>
      <dsp:txXfrm>
        <a:off x="8931886" y="1803183"/>
        <a:ext cx="2010524" cy="1177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9DEC4-41E1-46E4-98C6-F6465A9A5D06}">
      <dsp:nvSpPr>
        <dsp:cNvPr id="0" name=""/>
        <dsp:cNvSpPr/>
      </dsp:nvSpPr>
      <dsp:spPr>
        <a:xfrm>
          <a:off x="8780" y="1096733"/>
          <a:ext cx="2624513" cy="1574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Vector </a:t>
          </a:r>
          <a:r>
            <a:rPr lang="en-US" sz="2900" kern="1200" dirty="0" err="1"/>
            <a:t>đặc</a:t>
          </a:r>
          <a:r>
            <a:rPr lang="en-US" sz="2900" kern="1200" dirty="0"/>
            <a:t> </a:t>
          </a:r>
          <a:r>
            <a:rPr lang="en-US" sz="2900" kern="1200" dirty="0" err="1"/>
            <a:t>trưng</a:t>
          </a:r>
          <a:r>
            <a:rPr lang="en-US" sz="2900" kern="1200" dirty="0"/>
            <a:t> </a:t>
          </a:r>
        </a:p>
      </dsp:txBody>
      <dsp:txXfrm>
        <a:off x="54902" y="1142855"/>
        <a:ext cx="2532269" cy="1482464"/>
      </dsp:txXfrm>
    </dsp:sp>
    <dsp:sp modelId="{7BB14808-0CDF-4F30-92C9-30DAA251ED80}">
      <dsp:nvSpPr>
        <dsp:cNvPr id="0" name=""/>
        <dsp:cNvSpPr/>
      </dsp:nvSpPr>
      <dsp:spPr>
        <a:xfrm>
          <a:off x="2895746" y="1558647"/>
          <a:ext cx="556396" cy="65087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895746" y="1688823"/>
        <a:ext cx="389477" cy="390527"/>
      </dsp:txXfrm>
    </dsp:sp>
    <dsp:sp modelId="{B3FF66D3-2F42-413D-B6C6-ADD55CCFA4B3}">
      <dsp:nvSpPr>
        <dsp:cNvPr id="0" name=""/>
        <dsp:cNvSpPr/>
      </dsp:nvSpPr>
      <dsp:spPr>
        <a:xfrm>
          <a:off x="3683100" y="1096733"/>
          <a:ext cx="2624513" cy="1574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SoftMax</a:t>
          </a:r>
        </a:p>
      </dsp:txBody>
      <dsp:txXfrm>
        <a:off x="3729222" y="1142855"/>
        <a:ext cx="2532269" cy="1482464"/>
      </dsp:txXfrm>
    </dsp:sp>
    <dsp:sp modelId="{91DB2E14-9E0A-4AAD-824C-06856D7EF47B}">
      <dsp:nvSpPr>
        <dsp:cNvPr id="0" name=""/>
        <dsp:cNvSpPr/>
      </dsp:nvSpPr>
      <dsp:spPr>
        <a:xfrm>
          <a:off x="6570065" y="1558647"/>
          <a:ext cx="556396" cy="65087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570065" y="1688823"/>
        <a:ext cx="389477" cy="390527"/>
      </dsp:txXfrm>
    </dsp:sp>
    <dsp:sp modelId="{1DE6FF89-7154-4103-930C-2611DE12C8C1}">
      <dsp:nvSpPr>
        <dsp:cNvPr id="0" name=""/>
        <dsp:cNvSpPr/>
      </dsp:nvSpPr>
      <dsp:spPr>
        <a:xfrm>
          <a:off x="7357419" y="1096733"/>
          <a:ext cx="2624513" cy="1574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Giá</a:t>
          </a:r>
          <a:r>
            <a:rPr lang="en-US" sz="2900" kern="1200" dirty="0"/>
            <a:t> </a:t>
          </a:r>
          <a:r>
            <a:rPr lang="en-US" sz="2900" kern="1200" dirty="0" err="1"/>
            <a:t>trị</a:t>
          </a:r>
          <a:r>
            <a:rPr lang="en-US" sz="2900" kern="1200" dirty="0"/>
            <a:t> </a:t>
          </a:r>
          <a:r>
            <a:rPr lang="en-US" sz="2900" kern="1200" dirty="0" err="1"/>
            <a:t>xác</a:t>
          </a:r>
          <a:r>
            <a:rPr lang="en-US" sz="2900" kern="1200" dirty="0"/>
            <a:t> </a:t>
          </a:r>
          <a:r>
            <a:rPr lang="en-US" sz="2900" kern="1200" dirty="0" err="1"/>
            <a:t>suất</a:t>
          </a:r>
          <a:r>
            <a:rPr lang="en-US" sz="2900" kern="1200" dirty="0"/>
            <a:t> </a:t>
          </a:r>
          <a:r>
            <a:rPr lang="en-US" sz="2900" kern="1200" dirty="0" err="1"/>
            <a:t>phân</a:t>
          </a:r>
          <a:r>
            <a:rPr lang="en-US" sz="2900" kern="1200" dirty="0"/>
            <a:t> </a:t>
          </a:r>
          <a:r>
            <a:rPr lang="en-US" sz="2900" kern="1200" dirty="0" err="1"/>
            <a:t>loại</a:t>
          </a:r>
          <a:r>
            <a:rPr lang="en-US" sz="2900" kern="1200" dirty="0"/>
            <a:t> </a:t>
          </a:r>
          <a:r>
            <a:rPr lang="en-US" sz="2900" kern="1200" dirty="0" err="1"/>
            <a:t>với</a:t>
          </a:r>
          <a:r>
            <a:rPr lang="en-US" sz="2900" kern="1200" dirty="0"/>
            <a:t> </a:t>
          </a:r>
          <a:r>
            <a:rPr lang="en-US" sz="2900" kern="1200" dirty="0" err="1"/>
            <a:t>các</a:t>
          </a:r>
          <a:r>
            <a:rPr lang="en-US" sz="2900" kern="1200" dirty="0"/>
            <a:t> </a:t>
          </a:r>
          <a:r>
            <a:rPr lang="en-US" sz="2900" kern="1200" dirty="0" err="1"/>
            <a:t>lớp</a:t>
          </a:r>
          <a:r>
            <a:rPr lang="en-US" sz="2900" kern="1200" dirty="0"/>
            <a:t> </a:t>
          </a:r>
          <a:r>
            <a:rPr lang="en-US" sz="2900" kern="1200" dirty="0" err="1"/>
            <a:t>đã</a:t>
          </a:r>
          <a:r>
            <a:rPr lang="en-US" sz="2900" kern="1200" dirty="0"/>
            <a:t> </a:t>
          </a:r>
          <a:r>
            <a:rPr lang="en-US" sz="2900" kern="1200" dirty="0" err="1"/>
            <a:t>biết</a:t>
          </a:r>
          <a:endParaRPr lang="en-US" sz="2900" kern="1200" dirty="0"/>
        </a:p>
      </dsp:txBody>
      <dsp:txXfrm>
        <a:off x="7403541" y="1142855"/>
        <a:ext cx="2532269" cy="148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6E24D-DA26-42BB-8948-BEA7AC22B6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F2C92-8524-4CCE-BDC5-09510A3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1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Chen </a:t>
            </a:r>
            <a:r>
              <a:rPr lang="en-US" dirty="0" err="1"/>
              <a:t>tại</a:t>
            </a:r>
            <a:r>
              <a:rPr lang="en-US" dirty="0"/>
              <a:t> IEEE </a:t>
            </a:r>
            <a:r>
              <a:rPr lang="en-US" dirty="0" err="1"/>
              <a:t>năm</a:t>
            </a:r>
            <a:r>
              <a:rPr lang="en-US" dirty="0"/>
              <a:t>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F2C92-8524-4CCE-BDC5-09510A3D19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8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F2C92-8524-4CCE-BDC5-09510A3D19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F2C92-8524-4CCE-BDC5-09510A3D19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98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4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 them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3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VGG32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Nesal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ộng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Oregon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38370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578fe0731a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578fe0731a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train caltech101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test </a:t>
            </a:r>
            <a:r>
              <a:rPr lang="en-US" dirty="0" err="1"/>
              <a:t>là</a:t>
            </a:r>
            <a:r>
              <a:rPr lang="en-US" dirty="0"/>
              <a:t> cifar100 </a:t>
            </a:r>
            <a:r>
              <a:rPr lang="en-US" dirty="0" err="1"/>
              <a:t>và</a:t>
            </a:r>
            <a:r>
              <a:rPr lang="en-US" dirty="0"/>
              <a:t> caltech101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caltech101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cifar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Caltech101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319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7340800" cy="3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3880400"/>
            <a:ext cx="734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14867" y="1"/>
            <a:ext cx="5877133" cy="1389233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5400000">
            <a:off x="-1847267" y="2188318"/>
            <a:ext cx="4367200" cy="672700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rot="5400000">
            <a:off x="-1614133" y="1614184"/>
            <a:ext cx="3816133" cy="587767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824787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4" y="1"/>
            <a:ext cx="2417457" cy="2456967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4"/>
          <p:cNvSpPr/>
          <p:nvPr/>
        </p:nvSpPr>
        <p:spPr>
          <a:xfrm flipH="1">
            <a:off x="10130071" y="1"/>
            <a:ext cx="2061941" cy="2529729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960000" y="3574561"/>
            <a:ext cx="312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960000" y="4211761"/>
            <a:ext cx="3120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8112000" y="3574561"/>
            <a:ext cx="312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8112000" y="4211761"/>
            <a:ext cx="3120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4536000" y="3574561"/>
            <a:ext cx="312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4536000" y="4211772"/>
            <a:ext cx="3120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96492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271992" y="2720341"/>
            <a:ext cx="6960000" cy="2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6911992" y="1428441"/>
            <a:ext cx="16800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133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4271992" y="4854759"/>
            <a:ext cx="6960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1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6314867" y="1"/>
            <a:ext cx="5877133" cy="1389233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81457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1" y="8201"/>
            <a:ext cx="4930900" cy="1407300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789800" y="1873051"/>
            <a:ext cx="6612400" cy="3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9126F-F958-C1D7-DCD6-9D3307315B3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982C38-EC4A-4BE0-2B55-76BC8994EA2F}"/>
              </a:ext>
            </a:extLst>
          </p:cNvPr>
          <p:cNvSpPr txBox="1">
            <a:spLocks/>
          </p:cNvSpPr>
          <p:nvPr userDrawn="1"/>
        </p:nvSpPr>
        <p:spPr>
          <a:xfrm>
            <a:off x="9212661" y="6448426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F1CD8E3-A372-41FB-BBBF-DF4649E820EB}" type="slidenum">
              <a:rPr lang="en-US" smtClean="0">
                <a:solidFill>
                  <a:schemeClr val="accent6"/>
                </a:solidFill>
              </a:rPr>
              <a:pPr/>
              <a:t>‹#›</a:t>
            </a:fld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2983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7261113" y="8201"/>
            <a:ext cx="4930900" cy="1407300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824000" y="3531185"/>
            <a:ext cx="384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824000" y="4168385"/>
            <a:ext cx="38400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6528000" y="3531185"/>
            <a:ext cx="384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6528000" y="4168385"/>
            <a:ext cx="38400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816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" y="8201"/>
            <a:ext cx="4930900" cy="1407300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203840" y="135467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7261113" y="8201"/>
            <a:ext cx="4930900" cy="1407300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2039600" y="1562933"/>
            <a:ext cx="600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62933"/>
            <a:ext cx="10796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2039600" y="2098533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3105200" y="2697467"/>
            <a:ext cx="600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2025600" y="2697467"/>
            <a:ext cx="10796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3105200" y="3233067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4166000" y="3834333"/>
            <a:ext cx="600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3086400" y="3834333"/>
            <a:ext cx="10796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4166000" y="4369933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5231600" y="4967200"/>
            <a:ext cx="600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52000" y="4967200"/>
            <a:ext cx="10796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231600" y="5502800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963959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 flipH="1">
            <a:off x="6314867" y="1"/>
            <a:ext cx="5877133" cy="1389233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3864000" y="4433600"/>
            <a:ext cx="73680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3864000" y="1685600"/>
            <a:ext cx="7368000" cy="2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37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939818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960000" y="3572600"/>
            <a:ext cx="39840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60000" y="1889800"/>
            <a:ext cx="39840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1" y="13301"/>
            <a:ext cx="4930900" cy="1407300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2188768" y="-1709916"/>
            <a:ext cx="1092433" cy="4512267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B38DEB-7F74-DFE3-ED7F-612167DBC902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8EDBC6-0B0C-42AA-8C22-E6E2DEAE1FBD}"/>
              </a:ext>
            </a:extLst>
          </p:cNvPr>
          <p:cNvSpPr txBox="1">
            <a:spLocks/>
          </p:cNvSpPr>
          <p:nvPr userDrawn="1"/>
        </p:nvSpPr>
        <p:spPr>
          <a:xfrm>
            <a:off x="9212661" y="6448426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F1CD8E3-A372-41FB-BBBF-DF4649E820EB}" type="slidenum">
              <a:rPr lang="en-US" smtClean="0">
                <a:solidFill>
                  <a:schemeClr val="accent6"/>
                </a:solidFill>
              </a:rPr>
              <a:pPr/>
              <a:t>‹#›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08867E3-D54B-36EC-9707-3C1DA6CEA36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92875"/>
            <a:ext cx="247173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fld id="{0589765A-0FDA-4FD6-BDA8-8DBD1051FFA9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F60D85F-F4BA-7615-3715-0B7DC2CA4B3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70487" y="6492875"/>
            <a:ext cx="591502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CHO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4" y="1"/>
            <a:ext cx="2417457" cy="2456967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3"/>
          <p:cNvSpPr/>
          <p:nvPr/>
        </p:nvSpPr>
        <p:spPr>
          <a:xfrm flipH="1">
            <a:off x="10130071" y="1"/>
            <a:ext cx="2061941" cy="2529729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1888000" y="4295997"/>
            <a:ext cx="3744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1"/>
          </p:nvPr>
        </p:nvSpPr>
        <p:spPr>
          <a:xfrm>
            <a:off x="1888000" y="4933164"/>
            <a:ext cx="3744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2"/>
          </p:nvPr>
        </p:nvSpPr>
        <p:spPr>
          <a:xfrm>
            <a:off x="6560000" y="4295997"/>
            <a:ext cx="3744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3"/>
          </p:nvPr>
        </p:nvSpPr>
        <p:spPr>
          <a:xfrm>
            <a:off x="6560000" y="4933183"/>
            <a:ext cx="3744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19028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2400"/>
            <a:ext cx="10272000" cy="4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96ABB-668D-7D28-4179-00EEE8554F9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6C8FEB-77FE-3A70-4726-C8A178DD8114}"/>
              </a:ext>
            </a:extLst>
          </p:cNvPr>
          <p:cNvSpPr txBox="1">
            <a:spLocks/>
          </p:cNvSpPr>
          <p:nvPr userDrawn="1"/>
        </p:nvSpPr>
        <p:spPr>
          <a:xfrm>
            <a:off x="9212661" y="6448426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F1CD8E3-A372-41FB-BBBF-DF4649E820EB}" type="slidenum">
              <a:rPr lang="en-US" smtClean="0">
                <a:solidFill>
                  <a:schemeClr val="accent6"/>
                </a:solidFill>
              </a:rPr>
              <a:pPr/>
              <a:t>‹#›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A2E9990-FFF1-B9EF-06E7-415AFF786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47173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fld id="{0589765A-0FDA-4FD6-BDA8-8DBD1051FFA9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436E058-26EC-F2B9-173E-ABF257A2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0487" y="6492875"/>
            <a:ext cx="591502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CHO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557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3" r:id="rId8"/>
    <p:sldLayoutId id="2147483725" r:id="rId9"/>
    <p:sldLayoutId id="2147483726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3.jpeg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17" Type="http://schemas.openxmlformats.org/officeDocument/2006/relationships/image" Target="../media/image17.jpeg"/><Relationship Id="rId2" Type="http://schemas.openxmlformats.org/officeDocument/2006/relationships/image" Target="../media/image2.jp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8.jpeg"/><Relationship Id="rId18" Type="http://schemas.openxmlformats.org/officeDocument/2006/relationships/image" Target="../media/image17.jpe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17" Type="http://schemas.openxmlformats.org/officeDocument/2006/relationships/image" Target="../media/image16.jpeg"/><Relationship Id="rId2" Type="http://schemas.openxmlformats.org/officeDocument/2006/relationships/image" Target="../media/image2.jp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10.jpg"/><Relationship Id="rId19" Type="http://schemas.openxmlformats.org/officeDocument/2006/relationships/image" Target="../media/image20.jpe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DB1E-6555-A03C-92DA-42273B07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93827"/>
            <a:ext cx="10058400" cy="958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TRƯỜNG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ĐẠI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CÔNG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NGHỆ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THÔNG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TIN</a:t>
            </a:r>
            <a:b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KHOA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KHOA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TÍNH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75D8A-0171-B5E0-9D85-6A054DD191FF}"/>
              </a:ext>
            </a:extLst>
          </p:cNvPr>
          <p:cNvSpPr txBox="1"/>
          <p:nvPr/>
        </p:nvSpPr>
        <p:spPr>
          <a:xfrm>
            <a:off x="2121397" y="2363540"/>
            <a:ext cx="80964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endParaRPr lang="en-US" sz="2800" dirty="0"/>
          </a:p>
          <a:p>
            <a:pPr algn="ctr"/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MẠNG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SÂU</a:t>
            </a:r>
            <a:r>
              <a:rPr lang="en-US" sz="3200" dirty="0"/>
              <a:t> CHO </a:t>
            </a:r>
            <a:r>
              <a:rPr lang="en-US" sz="3200" dirty="0" err="1"/>
              <a:t>NHẬN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MỞ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2F5CC-7F96-3C3D-18D8-7F5965C343A2}"/>
              </a:ext>
            </a:extLst>
          </p:cNvPr>
          <p:cNvSpPr txBox="1"/>
          <p:nvPr/>
        </p:nvSpPr>
        <p:spPr>
          <a:xfrm>
            <a:off x="7020560" y="4582160"/>
            <a:ext cx="495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: TS Mai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Dũng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115F0-FDE4-2DFD-5D8D-F5CF88140B1A}"/>
              </a:ext>
            </a:extLst>
          </p:cNvPr>
          <p:cNvSpPr txBox="1"/>
          <p:nvPr/>
        </p:nvSpPr>
        <p:spPr>
          <a:xfrm>
            <a:off x="6615093" y="5098748"/>
            <a:ext cx="4678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: Nguyễn Thị Ly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MSSV</a:t>
            </a:r>
            <a:r>
              <a:rPr lang="en-US" sz="2000" dirty="0"/>
              <a:t> : 19521818</a:t>
            </a:r>
          </a:p>
        </p:txBody>
      </p:sp>
    </p:spTree>
    <p:extLst>
      <p:ext uri="{BB962C8B-B14F-4D97-AF65-F5344CB8AC3E}">
        <p14:creationId xmlns:p14="http://schemas.microsoft.com/office/powerpoint/2010/main" val="64894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1">
            <a:extLst>
              <a:ext uri="{FF2B5EF4-FFF2-40B4-BE49-F238E27FC236}">
                <a16:creationId xmlns:a16="http://schemas.microsoft.com/office/drawing/2014/main" id="{69B087FA-6DA1-651E-622B-C18AF0AD64B7}"/>
              </a:ext>
            </a:extLst>
          </p:cNvPr>
          <p:cNvSpPr txBox="1">
            <a:spLocks/>
          </p:cNvSpPr>
          <p:nvPr/>
        </p:nvSpPr>
        <p:spPr>
          <a:xfrm>
            <a:off x="2429243" y="192007"/>
            <a:ext cx="7704000" cy="67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Phương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Discriminative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0BD44CBB-5F4C-BA09-BE3E-33FBF5526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589247"/>
              </p:ext>
            </p:extLst>
          </p:nvPr>
        </p:nvGraphicFramePr>
        <p:xfrm>
          <a:off x="1318622" y="3001225"/>
          <a:ext cx="9600556" cy="311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62F5292D-A8A7-06DF-0FFA-6FB201415660}"/>
              </a:ext>
            </a:extLst>
          </p:cNvPr>
          <p:cNvGrpSpPr/>
          <p:nvPr/>
        </p:nvGrpSpPr>
        <p:grpSpPr>
          <a:xfrm>
            <a:off x="1402080" y="1323666"/>
            <a:ext cx="2516170" cy="1222700"/>
            <a:chOff x="5204" y="829181"/>
            <a:chExt cx="2188322" cy="931891"/>
          </a:xfrm>
          <a:solidFill>
            <a:srgbClr val="FF9933"/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A072779-5842-75BF-3905-F4781DB7A2CE}"/>
                </a:ext>
              </a:extLst>
            </p:cNvPr>
            <p:cNvSpPr/>
            <p:nvPr/>
          </p:nvSpPr>
          <p:spPr>
            <a:xfrm>
              <a:off x="5204" y="829181"/>
              <a:ext cx="2188322" cy="931891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A0EB3434-136F-DD31-A441-3DCF621C1A69}"/>
                </a:ext>
              </a:extLst>
            </p:cNvPr>
            <p:cNvSpPr txBox="1"/>
            <p:nvPr/>
          </p:nvSpPr>
          <p:spPr>
            <a:xfrm>
              <a:off x="106141" y="829181"/>
              <a:ext cx="1887206" cy="857347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>
                  <a:solidFill>
                    <a:schemeClr val="accent1">
                      <a:lumMod val="10000"/>
                    </a:schemeClr>
                  </a:solidFill>
                </a:rPr>
                <a:t>Dữ </a:t>
              </a:r>
              <a:r>
                <a:rPr lang="en-US" sz="2600" kern="1200" dirty="0" err="1">
                  <a:solidFill>
                    <a:schemeClr val="accent1">
                      <a:lumMod val="10000"/>
                    </a:schemeClr>
                  </a:solidFill>
                </a:rPr>
                <a:t>liệu</a:t>
              </a:r>
              <a:r>
                <a:rPr lang="en-US" sz="2600" kern="1200" dirty="0">
                  <a:solidFill>
                    <a:schemeClr val="accent1">
                      <a:lumMod val="10000"/>
                    </a:schemeClr>
                  </a:solidFill>
                </a:rPr>
                <a:t> train</a:t>
              </a:r>
            </a:p>
          </p:txBody>
        </p:sp>
      </p:grp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3F442CAE-7D38-8117-965F-BF6438349554}"/>
              </a:ext>
            </a:extLst>
          </p:cNvPr>
          <p:cNvSpPr/>
          <p:nvPr/>
        </p:nvSpPr>
        <p:spPr>
          <a:xfrm flipV="1">
            <a:off x="4103674" y="1981200"/>
            <a:ext cx="1149046" cy="1676399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51;p61">
            <a:extLst>
              <a:ext uri="{FF2B5EF4-FFF2-40B4-BE49-F238E27FC236}">
                <a16:creationId xmlns:a16="http://schemas.microsoft.com/office/drawing/2014/main" id="{74B7672D-9078-F882-5A6C-C40C6CADB9BE}"/>
              </a:ext>
            </a:extLst>
          </p:cNvPr>
          <p:cNvSpPr txBox="1">
            <a:spLocks/>
          </p:cNvSpPr>
          <p:nvPr/>
        </p:nvSpPr>
        <p:spPr>
          <a:xfrm>
            <a:off x="1152490" y="178545"/>
            <a:ext cx="10313871" cy="1013701"/>
          </a:xfrm>
          <a:prstGeom prst="rect">
            <a:avLst/>
          </a:prstGeom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 sz="5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Phương pháp Generative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0D2C1C-D268-60AD-6203-1917E5FBC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842363"/>
              </p:ext>
            </p:extLst>
          </p:nvPr>
        </p:nvGraphicFramePr>
        <p:xfrm>
          <a:off x="817089" y="1849120"/>
          <a:ext cx="10984674" cy="4783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D14121D-EF33-9932-5E86-FA6BDF39311F}"/>
              </a:ext>
            </a:extLst>
          </p:cNvPr>
          <p:cNvGrpSpPr/>
          <p:nvPr/>
        </p:nvGrpSpPr>
        <p:grpSpPr>
          <a:xfrm>
            <a:off x="1756042" y="1669051"/>
            <a:ext cx="2112308" cy="892921"/>
            <a:chOff x="5204" y="829181"/>
            <a:chExt cx="2188322" cy="931891"/>
          </a:xfrm>
          <a:solidFill>
            <a:schemeClr val="accent4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AAEB064-7523-A061-1B2F-F42543860BFF}"/>
                </a:ext>
              </a:extLst>
            </p:cNvPr>
            <p:cNvSpPr/>
            <p:nvPr/>
          </p:nvSpPr>
          <p:spPr>
            <a:xfrm>
              <a:off x="5204" y="829181"/>
              <a:ext cx="2188322" cy="931891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BA5E71AA-B7D0-FCCA-D166-8B0A9DAC7706}"/>
                </a:ext>
              </a:extLst>
            </p:cNvPr>
            <p:cNvSpPr txBox="1"/>
            <p:nvPr/>
          </p:nvSpPr>
          <p:spPr>
            <a:xfrm>
              <a:off x="32662" y="891895"/>
              <a:ext cx="2160864" cy="80646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>
                  <a:solidFill>
                    <a:schemeClr val="accent1">
                      <a:lumMod val="10000"/>
                    </a:schemeClr>
                  </a:solidFill>
                </a:rPr>
                <a:t>Dữ </a:t>
              </a:r>
              <a:r>
                <a:rPr lang="en-US" sz="2600" kern="1200" dirty="0" err="1">
                  <a:solidFill>
                    <a:schemeClr val="accent1">
                      <a:lumMod val="10000"/>
                    </a:schemeClr>
                  </a:solidFill>
                </a:rPr>
                <a:t>liệu</a:t>
              </a:r>
              <a:r>
                <a:rPr lang="en-US" sz="2600" kern="1200" dirty="0">
                  <a:solidFill>
                    <a:schemeClr val="accent1">
                      <a:lumMod val="10000"/>
                    </a:schemeClr>
                  </a:solidFill>
                </a:rPr>
                <a:t> train</a:t>
              </a:r>
            </a:p>
          </p:txBody>
        </p: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4C76D68-BB09-65CE-0900-0D7F017D2960}"/>
              </a:ext>
            </a:extLst>
          </p:cNvPr>
          <p:cNvSpPr/>
          <p:nvPr/>
        </p:nvSpPr>
        <p:spPr>
          <a:xfrm flipV="1">
            <a:off x="3964696" y="2067076"/>
            <a:ext cx="827105" cy="1473301"/>
          </a:xfrm>
          <a:prstGeom prst="bentUpArrow">
            <a:avLst>
              <a:gd name="adj1" fmla="val 28521"/>
              <a:gd name="adj2" fmla="val 25000"/>
              <a:gd name="adj3" fmla="val 25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1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D58893-4B64-4CA7-4F81-6F68E835374B}"/>
              </a:ext>
            </a:extLst>
          </p:cNvPr>
          <p:cNvGrpSpPr/>
          <p:nvPr/>
        </p:nvGrpSpPr>
        <p:grpSpPr>
          <a:xfrm>
            <a:off x="6133164" y="1551408"/>
            <a:ext cx="2512524" cy="1197525"/>
            <a:chOff x="5204" y="829181"/>
            <a:chExt cx="2188322" cy="931891"/>
          </a:xfrm>
          <a:solidFill>
            <a:schemeClr val="accent4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36C4F82-CA26-BDE4-EBFF-00886516909E}"/>
                </a:ext>
              </a:extLst>
            </p:cNvPr>
            <p:cNvSpPr/>
            <p:nvPr/>
          </p:nvSpPr>
          <p:spPr>
            <a:xfrm>
              <a:off x="5204" y="829181"/>
              <a:ext cx="2188322" cy="931891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: Rounded Corners 4">
                  <a:extLst>
                    <a:ext uri="{FF2B5EF4-FFF2-40B4-BE49-F238E27FC236}">
                      <a16:creationId xmlns:a16="http://schemas.microsoft.com/office/drawing/2014/main" id="{C481BB45-99E7-F91B-4D23-5FA3A099DE55}"/>
                    </a:ext>
                  </a:extLst>
                </p:cNvPr>
                <p:cNvSpPr txBox="1"/>
                <p:nvPr/>
              </p:nvSpPr>
              <p:spPr>
                <a:xfrm>
                  <a:off x="59694" y="856638"/>
                  <a:ext cx="2133831" cy="8486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9060" tIns="99060" rIns="99060" bIns="9906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600" kern="1200" dirty="0">
                      <a:solidFill>
                        <a:schemeClr val="accent1">
                          <a:lumMod val="10000"/>
                        </a:schemeClr>
                      </a:solidFill>
                    </a:rPr>
                    <a:t>Ảnh </a:t>
                  </a:r>
                  <a:r>
                    <a:rPr lang="en-US" sz="2600" kern="1200" dirty="0" err="1">
                      <a:solidFill>
                        <a:schemeClr val="accent1">
                          <a:lumMod val="10000"/>
                        </a:schemeClr>
                      </a:solidFill>
                    </a:rPr>
                    <a:t>được</a:t>
                  </a:r>
                  <a:r>
                    <a:rPr lang="en-US" sz="2600" kern="1200" dirty="0">
                      <a:solidFill>
                        <a:schemeClr val="accent1">
                          <a:lumMod val="10000"/>
                        </a:schemeClr>
                      </a:solidFill>
                    </a:rPr>
                    <a:t> </a:t>
                  </a:r>
                  <a:r>
                    <a:rPr lang="en-US" sz="2600" kern="1200" dirty="0" err="1">
                      <a:solidFill>
                        <a:schemeClr val="accent1">
                          <a:lumMod val="10000"/>
                        </a:schemeClr>
                      </a:solidFill>
                    </a:rPr>
                    <a:t>tái</a:t>
                  </a:r>
                  <a:r>
                    <a:rPr lang="en-US" sz="2600" kern="1200" dirty="0">
                      <a:solidFill>
                        <a:schemeClr val="accent1">
                          <a:lumMod val="10000"/>
                        </a:schemeClr>
                      </a:solidFill>
                    </a:rPr>
                    <a:t> </a:t>
                  </a:r>
                  <a:r>
                    <a:rPr lang="en-US" sz="2600" kern="1200" dirty="0" err="1">
                      <a:solidFill>
                        <a:schemeClr val="accent1">
                          <a:lumMod val="10000"/>
                        </a:schemeClr>
                      </a:solidFill>
                    </a:rPr>
                    <a:t>tạo</a:t>
                  </a:r>
                  <a:r>
                    <a:rPr lang="en-US" sz="2600" kern="1200" dirty="0">
                      <a:solidFill>
                        <a:schemeClr val="accent1">
                          <a:lumMod val="10000"/>
                        </a:schemeClr>
                      </a:solidFill>
                    </a:rPr>
                    <a:t> </a:t>
                  </a:r>
                  <a:r>
                    <a:rPr lang="en-US" sz="2600" kern="1200" dirty="0" err="1">
                      <a:solidFill>
                        <a:schemeClr val="accent1">
                          <a:lumMod val="10000"/>
                        </a:schemeClr>
                      </a:solidFill>
                    </a:rPr>
                    <a:t>từ</a:t>
                  </a:r>
                  <a:r>
                    <a:rPr lang="en-US" sz="2600" kern="1200" dirty="0">
                      <a:solidFill>
                        <a:schemeClr val="accent1">
                          <a:lumMod val="1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60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ữ 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𝑡𝑟𝑎𝑖𝑛</m:t>
                      </m:r>
                    </m:oMath>
                  </a14:m>
                  <a:endParaRPr lang="en-US" sz="2600" kern="1200" dirty="0">
                    <a:solidFill>
                      <a:schemeClr val="accent1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Rectangle: Rounded Corners 4">
                  <a:extLst>
                    <a:ext uri="{FF2B5EF4-FFF2-40B4-BE49-F238E27FC236}">
                      <a16:creationId xmlns:a16="http://schemas.microsoft.com/office/drawing/2014/main" id="{C481BB45-99E7-F91B-4D23-5FA3A099D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4" y="856638"/>
                  <a:ext cx="2133831" cy="848649"/>
                </a:xfrm>
                <a:prstGeom prst="rect">
                  <a:avLst/>
                </a:prstGeom>
                <a:blipFill>
                  <a:blip r:embed="rId8"/>
                  <a:stretch>
                    <a:fillRect t="-117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FD932A31-271C-94D3-AAD0-3F7DD88974B1}"/>
              </a:ext>
            </a:extLst>
          </p:cNvPr>
          <p:cNvSpPr/>
          <p:nvPr/>
        </p:nvSpPr>
        <p:spPr>
          <a:xfrm flipH="1" flipV="1">
            <a:off x="5214833" y="2060416"/>
            <a:ext cx="788114" cy="1479961"/>
          </a:xfrm>
          <a:prstGeom prst="bentUpArrow">
            <a:avLst>
              <a:gd name="adj1" fmla="val 31613"/>
              <a:gd name="adj2" fmla="val 25000"/>
              <a:gd name="adj3" fmla="val 25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4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9049CD9C-C8AA-E32E-57CA-33AEE3A8A724}"/>
              </a:ext>
            </a:extLst>
          </p:cNvPr>
          <p:cNvSpPr txBox="1">
            <a:spLocks/>
          </p:cNvSpPr>
          <p:nvPr/>
        </p:nvSpPr>
        <p:spPr>
          <a:xfrm>
            <a:off x="2244000" y="241472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accent1">
                    <a:lumMod val="10000"/>
                  </a:schemeClr>
                </a:solidFill>
              </a:rPr>
              <a:t>3 – </a:t>
            </a:r>
            <a:r>
              <a:rPr lang="en-US" sz="6000" b="1" dirty="0" err="1">
                <a:solidFill>
                  <a:schemeClr val="accent1">
                    <a:lumMod val="10000"/>
                  </a:schemeClr>
                </a:solidFill>
              </a:rPr>
              <a:t>Hướng</a:t>
            </a:r>
            <a:r>
              <a:rPr lang="en-US" sz="60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1">
                    <a:lumMod val="10000"/>
                  </a:schemeClr>
                </a:solidFill>
              </a:rPr>
              <a:t>tiếp</a:t>
            </a:r>
            <a:r>
              <a:rPr lang="en-US" sz="60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1">
                    <a:lumMod val="10000"/>
                  </a:schemeClr>
                </a:solidFill>
              </a:rPr>
              <a:t>cận</a:t>
            </a:r>
            <a:endParaRPr lang="en-US" sz="6000" b="1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B4CAD-E5EB-D144-EE15-87A3CCC9FDF2}"/>
              </a:ext>
            </a:extLst>
          </p:cNvPr>
          <p:cNvSpPr/>
          <p:nvPr/>
        </p:nvSpPr>
        <p:spPr>
          <a:xfrm>
            <a:off x="3513700" y="2569069"/>
            <a:ext cx="1161629" cy="932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Google Shape;407;p37">
            <a:extLst>
              <a:ext uri="{FF2B5EF4-FFF2-40B4-BE49-F238E27FC236}">
                <a16:creationId xmlns:a16="http://schemas.microsoft.com/office/drawing/2014/main" id="{A14F4E11-3BD6-06E9-3978-5A01684FAE3F}"/>
              </a:ext>
            </a:extLst>
          </p:cNvPr>
          <p:cNvSpPr/>
          <p:nvPr/>
        </p:nvSpPr>
        <p:spPr>
          <a:xfrm>
            <a:off x="3688932" y="2896164"/>
            <a:ext cx="481651" cy="530642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" name="Google Shape;407;p37">
            <a:extLst>
              <a:ext uri="{FF2B5EF4-FFF2-40B4-BE49-F238E27FC236}">
                <a16:creationId xmlns:a16="http://schemas.microsoft.com/office/drawing/2014/main" id="{DC84D8CE-5334-DE92-AA74-2082DFFF627A}"/>
              </a:ext>
            </a:extLst>
          </p:cNvPr>
          <p:cNvSpPr/>
          <p:nvPr/>
        </p:nvSpPr>
        <p:spPr>
          <a:xfrm>
            <a:off x="4004636" y="2682842"/>
            <a:ext cx="370356" cy="405841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0" name="Google Shape;407;p37">
            <a:extLst>
              <a:ext uri="{FF2B5EF4-FFF2-40B4-BE49-F238E27FC236}">
                <a16:creationId xmlns:a16="http://schemas.microsoft.com/office/drawing/2014/main" id="{F260C46F-220B-FDA9-122C-22EB4C3E96C5}"/>
              </a:ext>
            </a:extLst>
          </p:cNvPr>
          <p:cNvSpPr/>
          <p:nvPr/>
        </p:nvSpPr>
        <p:spPr>
          <a:xfrm>
            <a:off x="4230095" y="2917991"/>
            <a:ext cx="481651" cy="530642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7F8A9-F3EA-E3A0-46CD-53795753A379}"/>
              </a:ext>
            </a:extLst>
          </p:cNvPr>
          <p:cNvSpPr txBox="1"/>
          <p:nvPr/>
        </p:nvSpPr>
        <p:spPr>
          <a:xfrm>
            <a:off x="5678300" y="2721114"/>
            <a:ext cx="13592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51765-B4D6-6FE4-0B06-6A1EB33EBE1E}"/>
              </a:ext>
            </a:extLst>
          </p:cNvPr>
          <p:cNvSpPr txBox="1"/>
          <p:nvPr/>
        </p:nvSpPr>
        <p:spPr>
          <a:xfrm>
            <a:off x="7982301" y="2138149"/>
            <a:ext cx="9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A1A69-34DD-5A67-B704-61A937A6CA2A}"/>
              </a:ext>
            </a:extLst>
          </p:cNvPr>
          <p:cNvSpPr txBox="1"/>
          <p:nvPr/>
        </p:nvSpPr>
        <p:spPr>
          <a:xfrm>
            <a:off x="7982300" y="2838663"/>
            <a:ext cx="9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AFCA9-6748-D930-371F-D62CF42FDEB2}"/>
              </a:ext>
            </a:extLst>
          </p:cNvPr>
          <p:cNvSpPr txBox="1"/>
          <p:nvPr/>
        </p:nvSpPr>
        <p:spPr>
          <a:xfrm>
            <a:off x="7982299" y="3545504"/>
            <a:ext cx="9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ARPL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1FA76-1A0B-99B9-794A-4D4B43E5129B}"/>
              </a:ext>
            </a:extLst>
          </p:cNvPr>
          <p:cNvSpPr/>
          <p:nvPr/>
        </p:nvSpPr>
        <p:spPr>
          <a:xfrm>
            <a:off x="5678302" y="2698574"/>
            <a:ext cx="1359290" cy="79646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C264B-8967-1052-2563-1B3185689A09}"/>
              </a:ext>
            </a:extLst>
          </p:cNvPr>
          <p:cNvSpPr/>
          <p:nvPr/>
        </p:nvSpPr>
        <p:spPr>
          <a:xfrm>
            <a:off x="7982299" y="2004202"/>
            <a:ext cx="928153" cy="197875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DA616E-C26F-0D01-2D3D-B985DBFA1074}"/>
              </a:ext>
            </a:extLst>
          </p:cNvPr>
          <p:cNvSpPr/>
          <p:nvPr/>
        </p:nvSpPr>
        <p:spPr>
          <a:xfrm>
            <a:off x="9786787" y="2569069"/>
            <a:ext cx="1547520" cy="1183810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Kết</a:t>
            </a: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quả</a:t>
            </a: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phân</a:t>
            </a: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loại</a:t>
            </a: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cuối</a:t>
            </a: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cùng</a:t>
            </a:r>
            <a:endParaRPr lang="en-US" sz="20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DA62C1-D21F-8765-7F7F-DDEA4B02EA44}"/>
              </a:ext>
            </a:extLst>
          </p:cNvPr>
          <p:cNvSpPr/>
          <p:nvPr/>
        </p:nvSpPr>
        <p:spPr>
          <a:xfrm>
            <a:off x="2672645" y="2995261"/>
            <a:ext cx="668488" cy="259104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F2F8C9-FAC4-401D-715C-F0711EB6D6C2}"/>
              </a:ext>
            </a:extLst>
          </p:cNvPr>
          <p:cNvSpPr/>
          <p:nvPr/>
        </p:nvSpPr>
        <p:spPr>
          <a:xfrm>
            <a:off x="5042239" y="3007427"/>
            <a:ext cx="383173" cy="247075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DBFB95E-442B-4E05-6975-39C0B8F5005A}"/>
              </a:ext>
            </a:extLst>
          </p:cNvPr>
          <p:cNvSpPr/>
          <p:nvPr/>
        </p:nvSpPr>
        <p:spPr>
          <a:xfrm>
            <a:off x="7271508" y="2995261"/>
            <a:ext cx="383173" cy="247075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7D95E67-D558-2029-95EF-E4FCF2A680B0}"/>
              </a:ext>
            </a:extLst>
          </p:cNvPr>
          <p:cNvSpPr/>
          <p:nvPr/>
        </p:nvSpPr>
        <p:spPr>
          <a:xfrm>
            <a:off x="9182516" y="2965145"/>
            <a:ext cx="383173" cy="247075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26434-F126-A30F-F94E-66A740C7ACDD}"/>
              </a:ext>
            </a:extLst>
          </p:cNvPr>
          <p:cNvSpPr txBox="1"/>
          <p:nvPr/>
        </p:nvSpPr>
        <p:spPr>
          <a:xfrm>
            <a:off x="2919128" y="4702718"/>
            <a:ext cx="27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đóng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F75600-D6F7-035C-2837-CF2183471827}"/>
              </a:ext>
            </a:extLst>
          </p:cNvPr>
          <p:cNvCxnSpPr>
            <a:cxnSpLocks/>
          </p:cNvCxnSpPr>
          <p:nvPr/>
        </p:nvCxnSpPr>
        <p:spPr>
          <a:xfrm flipV="1">
            <a:off x="423432" y="4596178"/>
            <a:ext cx="6614160" cy="2884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6E6C50-B464-AA06-3111-3FE0267F4B42}"/>
              </a:ext>
            </a:extLst>
          </p:cNvPr>
          <p:cNvSpPr txBox="1"/>
          <p:nvPr/>
        </p:nvSpPr>
        <p:spPr>
          <a:xfrm>
            <a:off x="3390347" y="1904722"/>
            <a:ext cx="159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Mạng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sâu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EF9E5B-B61B-1149-8271-4DDC229021EA}"/>
              </a:ext>
            </a:extLst>
          </p:cNvPr>
          <p:cNvSpPr txBox="1"/>
          <p:nvPr/>
        </p:nvSpPr>
        <p:spPr>
          <a:xfrm>
            <a:off x="4261139" y="5574804"/>
            <a:ext cx="27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mở</a:t>
            </a:r>
            <a:endParaRPr lang="en-US" sz="1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C0F255-831E-9009-7309-2E2C2B67B6B9}"/>
              </a:ext>
            </a:extLst>
          </p:cNvPr>
          <p:cNvCxnSpPr>
            <a:cxnSpLocks/>
          </p:cNvCxnSpPr>
          <p:nvPr/>
        </p:nvCxnSpPr>
        <p:spPr>
          <a:xfrm>
            <a:off x="436880" y="5422331"/>
            <a:ext cx="10775603" cy="0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BB4315B-1707-4383-A349-AA8B2DF4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" b="2391"/>
          <a:stretch/>
        </p:blipFill>
        <p:spPr>
          <a:xfrm>
            <a:off x="543078" y="2071435"/>
            <a:ext cx="1811349" cy="1724738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E16B7D76-58F9-6303-A4AD-3D8E09524A07}"/>
              </a:ext>
            </a:extLst>
          </p:cNvPr>
          <p:cNvSpPr/>
          <p:nvPr/>
        </p:nvSpPr>
        <p:spPr>
          <a:xfrm>
            <a:off x="7271507" y="3596342"/>
            <a:ext cx="383173" cy="247075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96B4532-2310-72C2-63C2-ACF8049C9A9F}"/>
              </a:ext>
            </a:extLst>
          </p:cNvPr>
          <p:cNvSpPr/>
          <p:nvPr/>
        </p:nvSpPr>
        <p:spPr>
          <a:xfrm>
            <a:off x="7291274" y="2284578"/>
            <a:ext cx="383173" cy="247075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itle 21">
            <a:extLst>
              <a:ext uri="{FF2B5EF4-FFF2-40B4-BE49-F238E27FC236}">
                <a16:creationId xmlns:a16="http://schemas.microsoft.com/office/drawing/2014/main" id="{6B0547E9-2387-A8D7-7009-1678A754C527}"/>
              </a:ext>
            </a:extLst>
          </p:cNvPr>
          <p:cNvSpPr txBox="1">
            <a:spLocks/>
          </p:cNvSpPr>
          <p:nvPr/>
        </p:nvSpPr>
        <p:spPr>
          <a:xfrm>
            <a:off x="1826300" y="269314"/>
            <a:ext cx="7704000" cy="67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558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 animBg="1"/>
      <p:bldP spid="17" grpId="0" animBg="1"/>
      <p:bldP spid="20" grpId="0" animBg="1"/>
      <p:bldP spid="21" grpId="0" animBg="1"/>
      <p:bldP spid="22" grpId="0"/>
      <p:bldP spid="25" grpId="0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AACCB26-0D2B-0CE5-A899-86E479C4C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182487"/>
              </p:ext>
            </p:extLst>
          </p:nvPr>
        </p:nvGraphicFramePr>
        <p:xfrm>
          <a:off x="1100643" y="738845"/>
          <a:ext cx="9990714" cy="376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478C56-80DB-E99B-A6D9-25577D590377}"/>
              </a:ext>
            </a:extLst>
          </p:cNvPr>
          <p:cNvSpPr txBox="1">
            <a:spLocks/>
          </p:cNvSpPr>
          <p:nvPr/>
        </p:nvSpPr>
        <p:spPr>
          <a:xfrm>
            <a:off x="866907" y="569472"/>
            <a:ext cx="8166731" cy="104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spc="0" dirty="0">
                <a:solidFill>
                  <a:schemeClr val="tx1"/>
                </a:solidFill>
                <a:latin typeface="Arial" panose="020B0604020202020204" pitchFamily="34" charset="0"/>
                <a:ea typeface="Nunito Black"/>
                <a:cs typeface="Arial" panose="020B0604020202020204" pitchFamily="34" charset="0"/>
                <a:sym typeface="Nunito Black"/>
              </a:rPr>
              <a:t>MAXIMUM SOFTMAX PROBABILITY (MSP)</a:t>
            </a:r>
            <a:br>
              <a:rPr lang="en-US" sz="1800" dirty="0">
                <a:solidFill>
                  <a:srgbClr val="004632"/>
                </a:solidFill>
                <a:latin typeface="Nunito Black"/>
                <a:ea typeface="Nunito Black"/>
                <a:cs typeface="Nunito Black"/>
                <a:sym typeface="Nunito Black"/>
              </a:rPr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C754F-D509-BD3D-2EB8-47E84400C5A2}"/>
              </a:ext>
            </a:extLst>
          </p:cNvPr>
          <p:cNvSpPr txBox="1"/>
          <p:nvPr/>
        </p:nvSpPr>
        <p:spPr>
          <a:xfrm>
            <a:off x="1266566" y="4410463"/>
            <a:ext cx="10762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Căn</a:t>
            </a:r>
            <a:r>
              <a:rPr lang="en-US" sz="2000" dirty="0"/>
              <a:t> </a:t>
            </a:r>
            <a:r>
              <a:rPr lang="en-US" sz="2000" dirty="0" err="1"/>
              <a:t>cứ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 </a:t>
            </a:r>
            <a:r>
              <a:rPr lang="en-US" sz="2000" dirty="0" err="1"/>
              <a:t>nhãn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đoán</a:t>
            </a:r>
            <a:r>
              <a:rPr lang="en-US" sz="2000" dirty="0"/>
              <a:t> (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sz="3200" dirty="0"/>
              <a:t>=&gt;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ngưỡng</a:t>
            </a:r>
            <a:r>
              <a:rPr lang="en-US" sz="2000" dirty="0"/>
              <a:t> 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496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7885-C357-D0FA-211A-0F5BF70527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1F1CD8E3-A372-41FB-BBBF-DF4649E820EB}" type="slidenum">
              <a:rPr lang="en-US" smtClean="0"/>
              <a:t>15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FCEC-21AC-5A0A-E5AC-DEB16A1A8A8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46838"/>
            <a:ext cx="2471738" cy="365125"/>
          </a:xfrm>
          <a:prstGeom prst="rect">
            <a:avLst/>
          </a:prstGeom>
        </p:spPr>
        <p:txBody>
          <a:bodyPr/>
          <a:lstStyle/>
          <a:p>
            <a:fld id="{0589765A-0FDA-4FD6-BDA8-8DBD1051FFA9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270D-9B96-5DFC-20F6-791C848BF1A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276975" y="6446838"/>
            <a:ext cx="591502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SỬ DỤNG MẠNG HỌC SÂU CHO NHẬN DIỆN TẬP HỢP MỞ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9FB73-9124-3FFE-F03D-0C42CBE7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26" y="1645765"/>
            <a:ext cx="9093219" cy="1610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6C034-CB4C-9EDB-6297-75F7BC518126}"/>
              </a:ext>
            </a:extLst>
          </p:cNvPr>
          <p:cNvSpPr txBox="1"/>
          <p:nvPr/>
        </p:nvSpPr>
        <p:spPr>
          <a:xfrm>
            <a:off x="2740432" y="3919519"/>
            <a:ext cx="670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Wingdings" panose="05000000000000000000" pitchFamily="2" charset="2"/>
              <a:buChar char="ü"/>
            </a:pPr>
            <a:r>
              <a:rPr lang="en-US" sz="2400" dirty="0"/>
              <a:t> P(</a:t>
            </a:r>
            <a:r>
              <a:rPr lang="en-US" sz="2400" dirty="0" err="1"/>
              <a:t>y</a:t>
            </a:r>
            <a:r>
              <a:rPr lang="en-US" sz="2400" u="sng" baseline="-25000" dirty="0" err="1"/>
              <a:t>i</a:t>
            </a:r>
            <a:r>
              <a:rPr lang="en-US" sz="2400" u="sng" baseline="-25000" dirty="0"/>
              <a:t> </a:t>
            </a:r>
            <a:r>
              <a:rPr lang="en-US" sz="2400" dirty="0"/>
              <a:t>| x) 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endParaRPr lang="en-US" sz="2400" dirty="0"/>
          </a:p>
          <a:p>
            <a:pPr marL="285750" lvl="8" indent="-285750">
              <a:buFont typeface="Wingdings" panose="05000000000000000000" pitchFamily="2" charset="2"/>
              <a:buChar char="ü"/>
            </a:pPr>
            <a:r>
              <a:rPr lang="en-US" sz="2400" dirty="0"/>
              <a:t>δ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ngưỡng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BF196-4661-3BB8-E20D-0D23509A1C62}"/>
              </a:ext>
            </a:extLst>
          </p:cNvPr>
          <p:cNvSpPr txBox="1"/>
          <p:nvPr/>
        </p:nvSpPr>
        <p:spPr>
          <a:xfrm>
            <a:off x="1236135" y="3919518"/>
            <a:ext cx="8425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 :	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790374-D862-C898-E3E4-951A63B28584}"/>
              </a:ext>
            </a:extLst>
          </p:cNvPr>
          <p:cNvSpPr txBox="1">
            <a:spLocks/>
          </p:cNvSpPr>
          <p:nvPr/>
        </p:nvSpPr>
        <p:spPr>
          <a:xfrm>
            <a:off x="792479" y="218598"/>
            <a:ext cx="8166731" cy="104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spc="0" dirty="0">
                <a:solidFill>
                  <a:schemeClr val="tx1"/>
                </a:solidFill>
                <a:latin typeface="Arial" panose="020B0604020202020204" pitchFamily="34" charset="0"/>
                <a:ea typeface="Nunito Black"/>
                <a:cs typeface="Arial" panose="020B0604020202020204" pitchFamily="34" charset="0"/>
                <a:sym typeface="Nunito Black"/>
              </a:rPr>
              <a:t>MAXIMUM SOFTMAX PROBABILITY (MSP)</a:t>
            </a:r>
            <a:br>
              <a:rPr lang="en-US" sz="1800" dirty="0">
                <a:solidFill>
                  <a:srgbClr val="004632"/>
                </a:solidFill>
                <a:latin typeface="Nunito Black"/>
                <a:ea typeface="Nunito Black"/>
                <a:cs typeface="Nunito Black"/>
                <a:sym typeface="Nunito Black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9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A790374-D862-C898-E3E4-951A63B28584}"/>
              </a:ext>
            </a:extLst>
          </p:cNvPr>
          <p:cNvSpPr txBox="1">
            <a:spLocks/>
          </p:cNvSpPr>
          <p:nvPr/>
        </p:nvSpPr>
        <p:spPr>
          <a:xfrm>
            <a:off x="2370344" y="202018"/>
            <a:ext cx="8166731" cy="104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0" dirty="0">
                <a:solidFill>
                  <a:schemeClr val="tx1"/>
                </a:solidFill>
                <a:latin typeface="Nunito Black" pitchFamily="2" charset="0"/>
                <a:ea typeface="Nunito Black"/>
                <a:cs typeface="Arial" panose="020B0604020202020204" pitchFamily="34" charset="0"/>
                <a:sym typeface="Nunito Black"/>
              </a:rPr>
              <a:t>MAXIMUM SOFTMAX PROBABILITY (MSP)</a:t>
            </a:r>
            <a:br>
              <a:rPr lang="en-US" sz="3200" dirty="0">
                <a:solidFill>
                  <a:srgbClr val="004632"/>
                </a:solidFill>
                <a:latin typeface="Nunito Black" pitchFamily="2" charset="0"/>
                <a:ea typeface="Nunito Black"/>
                <a:cs typeface="Nunito Black"/>
                <a:sym typeface="Nunito Black"/>
              </a:rPr>
            </a:br>
            <a:endParaRPr lang="en-US" sz="3200" dirty="0">
              <a:latin typeface="Nunito Black" pitchFamily="2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6E6EFD5-9530-E63F-6514-ACF2C532F129}"/>
              </a:ext>
            </a:extLst>
          </p:cNvPr>
          <p:cNvSpPr/>
          <p:nvPr/>
        </p:nvSpPr>
        <p:spPr>
          <a:xfrm>
            <a:off x="4035794" y="2748518"/>
            <a:ext cx="1625981" cy="1176640"/>
          </a:xfrm>
          <a:prstGeom prst="wedgeRectCallout">
            <a:avLst>
              <a:gd name="adj1" fmla="val -84414"/>
              <a:gd name="adj2" fmla="val 895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chó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  45%</a:t>
            </a:r>
          </a:p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mèo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35%</a:t>
            </a:r>
          </a:p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cá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   20%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CB251-F7FF-8CFB-20F1-B4794B20CF72}"/>
              </a:ext>
            </a:extLst>
          </p:cNvPr>
          <p:cNvSpPr txBox="1"/>
          <p:nvPr/>
        </p:nvSpPr>
        <p:spPr>
          <a:xfrm>
            <a:off x="4288019" y="2348406"/>
            <a:ext cx="162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0C2B12-F21C-BA0A-8C40-DE07B28F2654}"/>
              </a:ext>
            </a:extLst>
          </p:cNvPr>
          <p:cNvSpPr/>
          <p:nvPr/>
        </p:nvSpPr>
        <p:spPr>
          <a:xfrm>
            <a:off x="5727088" y="3224287"/>
            <a:ext cx="832757" cy="40011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BCE68A-D440-1F78-6000-697A39C35F92}"/>
              </a:ext>
            </a:extLst>
          </p:cNvPr>
          <p:cNvSpPr/>
          <p:nvPr/>
        </p:nvSpPr>
        <p:spPr>
          <a:xfrm>
            <a:off x="6616995" y="2748516"/>
            <a:ext cx="1167493" cy="11766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chó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45%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F1CF7-5756-A184-B6A3-35B324C16802}"/>
              </a:ext>
            </a:extLst>
          </p:cNvPr>
          <p:cNvSpPr txBox="1"/>
          <p:nvPr/>
        </p:nvSpPr>
        <p:spPr>
          <a:xfrm>
            <a:off x="5620953" y="2748517"/>
            <a:ext cx="83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Lấy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Max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402EF38-1A6E-6A28-7443-54B0EE2B11AE}"/>
              </a:ext>
            </a:extLst>
          </p:cNvPr>
          <p:cNvSpPr/>
          <p:nvPr/>
        </p:nvSpPr>
        <p:spPr>
          <a:xfrm>
            <a:off x="6774877" y="3452031"/>
            <a:ext cx="879056" cy="35013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45%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03A53B7-E994-99E7-1517-7404D8E4807E}"/>
              </a:ext>
            </a:extLst>
          </p:cNvPr>
          <p:cNvSpPr/>
          <p:nvPr/>
        </p:nvSpPr>
        <p:spPr>
          <a:xfrm>
            <a:off x="7841639" y="3224287"/>
            <a:ext cx="1249136" cy="40011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CE39E-189C-D60F-09AA-5742BEBC2D38}"/>
              </a:ext>
            </a:extLst>
          </p:cNvPr>
          <p:cNvSpPr txBox="1"/>
          <p:nvPr/>
        </p:nvSpPr>
        <p:spPr>
          <a:xfrm>
            <a:off x="7654872" y="2639512"/>
            <a:ext cx="147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So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sánh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với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ngưỡng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D1FC59-BF17-D5FC-FE29-BD6128B4ED74}"/>
              </a:ext>
            </a:extLst>
          </p:cNvPr>
          <p:cNvSpPr/>
          <p:nvPr/>
        </p:nvSpPr>
        <p:spPr>
          <a:xfrm>
            <a:off x="9177787" y="2743696"/>
            <a:ext cx="1978063" cy="11766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Unknown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C9F47-1C5E-F945-50CA-40C08B2BE2D0}"/>
                  </a:ext>
                </a:extLst>
              </p:cNvPr>
              <p:cNvSpPr txBox="1"/>
              <p:nvPr/>
            </p:nvSpPr>
            <p:spPr>
              <a:xfrm>
                <a:off x="7898789" y="3624398"/>
                <a:ext cx="109129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en-US" sz="1800" dirty="0">
                  <a:solidFill>
                    <a:schemeClr val="accent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C9F47-1C5E-F945-50CA-40C08B2B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89" y="3624398"/>
                <a:ext cx="1091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84422965-E10E-C956-A83C-F7AADAAE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" b="2391"/>
          <a:stretch/>
        </p:blipFill>
        <p:spPr>
          <a:xfrm>
            <a:off x="1349608" y="2348406"/>
            <a:ext cx="1811349" cy="1724738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642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6E6EFD5-9530-E63F-6514-ACF2C532F129}"/>
              </a:ext>
            </a:extLst>
          </p:cNvPr>
          <p:cNvSpPr/>
          <p:nvPr/>
        </p:nvSpPr>
        <p:spPr>
          <a:xfrm>
            <a:off x="3514799" y="2502027"/>
            <a:ext cx="1625981" cy="1176640"/>
          </a:xfrm>
          <a:prstGeom prst="wedgeRectCallout">
            <a:avLst>
              <a:gd name="adj1" fmla="val -84414"/>
              <a:gd name="adj2" fmla="val 895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chó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  65%</a:t>
            </a:r>
          </a:p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mèo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25%</a:t>
            </a:r>
          </a:p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cá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   10%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CB251-F7FF-8CFB-20F1-B4794B20CF72}"/>
              </a:ext>
            </a:extLst>
          </p:cNvPr>
          <p:cNvSpPr txBox="1"/>
          <p:nvPr/>
        </p:nvSpPr>
        <p:spPr>
          <a:xfrm>
            <a:off x="3767024" y="2101915"/>
            <a:ext cx="162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0C2B12-F21C-BA0A-8C40-DE07B28F2654}"/>
              </a:ext>
            </a:extLst>
          </p:cNvPr>
          <p:cNvSpPr/>
          <p:nvPr/>
        </p:nvSpPr>
        <p:spPr>
          <a:xfrm>
            <a:off x="5482218" y="2898832"/>
            <a:ext cx="832757" cy="400110"/>
          </a:xfrm>
          <a:prstGeom prst="rightArrow">
            <a:avLst/>
          </a:prstGeom>
          <a:solidFill>
            <a:srgbClr val="EDAA5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BCE68A-D440-1F78-6000-697A39C35F92}"/>
              </a:ext>
            </a:extLst>
          </p:cNvPr>
          <p:cNvSpPr/>
          <p:nvPr/>
        </p:nvSpPr>
        <p:spPr>
          <a:xfrm>
            <a:off x="6594884" y="2497203"/>
            <a:ext cx="1167493" cy="11766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chó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45%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F1CF7-5756-A184-B6A3-35B324C16802}"/>
              </a:ext>
            </a:extLst>
          </p:cNvPr>
          <p:cNvSpPr txBox="1"/>
          <p:nvPr/>
        </p:nvSpPr>
        <p:spPr>
          <a:xfrm>
            <a:off x="5512506" y="2338410"/>
            <a:ext cx="83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  <a:latin typeface="+mn-lt"/>
              </a:rPr>
              <a:t>Lấy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  <a:latin typeface="+mn-lt"/>
              </a:rPr>
              <a:t> Max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402EF38-1A6E-6A28-7443-54B0EE2B11AE}"/>
              </a:ext>
            </a:extLst>
          </p:cNvPr>
          <p:cNvSpPr/>
          <p:nvPr/>
        </p:nvSpPr>
        <p:spPr>
          <a:xfrm>
            <a:off x="6794764" y="3172358"/>
            <a:ext cx="879056" cy="35013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65%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03A53B7-E994-99E7-1517-7404D8E4807E}"/>
              </a:ext>
            </a:extLst>
          </p:cNvPr>
          <p:cNvSpPr/>
          <p:nvPr/>
        </p:nvSpPr>
        <p:spPr>
          <a:xfrm>
            <a:off x="7923440" y="2916241"/>
            <a:ext cx="1249136" cy="400110"/>
          </a:xfrm>
          <a:prstGeom prst="rightArrow">
            <a:avLst/>
          </a:prstGeom>
          <a:solidFill>
            <a:srgbClr val="EDAA5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CE39E-189C-D60F-09AA-5742BEBC2D38}"/>
              </a:ext>
            </a:extLst>
          </p:cNvPr>
          <p:cNvSpPr txBox="1"/>
          <p:nvPr/>
        </p:nvSpPr>
        <p:spPr>
          <a:xfrm>
            <a:off x="7775555" y="2393021"/>
            <a:ext cx="147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So </a:t>
            </a:r>
            <a:r>
              <a:rPr lang="en-US" sz="1800" dirty="0" err="1">
                <a:latin typeface="+mn-lt"/>
              </a:rPr>
              <a:t>sánh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với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ngưỡng</a:t>
            </a:r>
            <a:endParaRPr lang="en-US" sz="1800" dirty="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D1FC59-BF17-D5FC-FE29-BD6128B4ED74}"/>
              </a:ext>
            </a:extLst>
          </p:cNvPr>
          <p:cNvSpPr/>
          <p:nvPr/>
        </p:nvSpPr>
        <p:spPr>
          <a:xfrm>
            <a:off x="9559309" y="2497204"/>
            <a:ext cx="1978063" cy="11766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known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C9F47-1C5E-F945-50CA-40C08B2BE2D0}"/>
                  </a:ext>
                </a:extLst>
              </p:cNvPr>
              <p:cNvSpPr txBox="1"/>
              <p:nvPr/>
            </p:nvSpPr>
            <p:spPr>
              <a:xfrm>
                <a:off x="7968776" y="3377906"/>
                <a:ext cx="109129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accent1">
                              <a:lumMod val="10000"/>
                            </a:schemeClr>
                          </a:solidFill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solidFill>
                            <a:schemeClr val="accent1">
                              <a:lumMod val="10000"/>
                            </a:schemeClr>
                          </a:solidFill>
                          <a:ea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en-US" sz="1800" dirty="0">
                  <a:solidFill>
                    <a:schemeClr val="accent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C9F47-1C5E-F945-50CA-40C08B2B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776" y="3377906"/>
                <a:ext cx="1091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oogle Shape;679;p33">
            <a:extLst>
              <a:ext uri="{FF2B5EF4-FFF2-40B4-BE49-F238E27FC236}">
                <a16:creationId xmlns:a16="http://schemas.microsoft.com/office/drawing/2014/main" id="{1443371A-4E02-8BD6-B892-359DBE2D83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942" t="10394"/>
          <a:stretch/>
        </p:blipFill>
        <p:spPr>
          <a:xfrm>
            <a:off x="781417" y="2234066"/>
            <a:ext cx="1736834" cy="17029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6EE2A4-AEFE-83EF-25EF-3F8E5E1EE892}"/>
              </a:ext>
            </a:extLst>
          </p:cNvPr>
          <p:cNvSpPr txBox="1">
            <a:spLocks/>
          </p:cNvSpPr>
          <p:nvPr/>
        </p:nvSpPr>
        <p:spPr>
          <a:xfrm>
            <a:off x="2285284" y="189415"/>
            <a:ext cx="8166731" cy="104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0" dirty="0">
                <a:solidFill>
                  <a:schemeClr val="tx1"/>
                </a:solidFill>
                <a:latin typeface="Nunito Black" pitchFamily="2" charset="0"/>
                <a:ea typeface="Nunito Black"/>
                <a:cs typeface="Arial" panose="020B0604020202020204" pitchFamily="34" charset="0"/>
                <a:sym typeface="Nunito Black"/>
              </a:rPr>
              <a:t>MAXIMUM SOFTMAX PROBABILITY (MSP)</a:t>
            </a:r>
            <a:br>
              <a:rPr lang="en-US" sz="3200" dirty="0">
                <a:solidFill>
                  <a:srgbClr val="004632"/>
                </a:solidFill>
                <a:latin typeface="Nunito Black" pitchFamily="2" charset="0"/>
                <a:ea typeface="Nunito Black"/>
                <a:cs typeface="Nunito Black"/>
                <a:sym typeface="Nunito Black"/>
              </a:rPr>
            </a:br>
            <a:endParaRPr lang="en-US" sz="3200" dirty="0">
              <a:latin typeface="Nuni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405614" y="298371"/>
            <a:ext cx="7585689" cy="902400"/>
          </a:xfrm>
          <a:prstGeom prst="rect">
            <a:avLst/>
          </a:prstGeom>
        </p:spPr>
        <p:txBody>
          <a:bodyPr spcFirstLastPara="1" vert="horz" wrap="square" lIns="120000" tIns="121900" rIns="120000" bIns="121900" rtlCol="0" anchor="t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Maximum Logit Score (MLS)</a:t>
            </a:r>
            <a:br>
              <a:rPr lang="en-US" dirty="0"/>
            </a:br>
            <a:endParaRPr dirty="0"/>
          </a:p>
        </p:txBody>
      </p:sp>
      <p:sp>
        <p:nvSpPr>
          <p:cNvPr id="41" name="Google Shape;927;p41">
            <a:extLst>
              <a:ext uri="{FF2B5EF4-FFF2-40B4-BE49-F238E27FC236}">
                <a16:creationId xmlns:a16="http://schemas.microsoft.com/office/drawing/2014/main" id="{32346A4A-41C3-5026-9126-2488B6DBCB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8736" y="3895111"/>
            <a:ext cx="8584731" cy="11126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57189" algn="l">
              <a:buSzPts val="1800"/>
              <a:buChar char="❖"/>
            </a:pPr>
            <a:r>
              <a:rPr lang="en" sz="2667" dirty="0">
                <a:solidFill>
                  <a:schemeClr val="accent1">
                    <a:lumMod val="10000"/>
                  </a:schemeClr>
                </a:solidFill>
              </a:rPr>
              <a:t>Sử dụng trực tiếp đầu ra của lớp tuyến tính cuối cùng để dự đoán</a:t>
            </a:r>
            <a:endParaRPr sz="2667" dirty="0">
              <a:solidFill>
                <a:schemeClr val="accent1">
                  <a:lumMod val="10000"/>
                </a:schemeClr>
              </a:solidFill>
            </a:endParaRPr>
          </a:p>
          <a:p>
            <a:pPr marL="0" indent="0" algn="l"/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4806BA-586F-2214-C79E-0968C4389FE8}"/>
              </a:ext>
            </a:extLst>
          </p:cNvPr>
          <p:cNvSpPr txBox="1"/>
          <p:nvPr/>
        </p:nvSpPr>
        <p:spPr>
          <a:xfrm>
            <a:off x="1037891" y="2346181"/>
            <a:ext cx="13916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33" dirty="0">
                <a:solidFill>
                  <a:schemeClr val="accent1">
                    <a:lumMod val="10000"/>
                  </a:schemeClr>
                </a:solidFill>
              </a:rPr>
              <a:t>Image 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54F48-2BCE-B61C-CB88-7733BA4691B5}"/>
              </a:ext>
            </a:extLst>
          </p:cNvPr>
          <p:cNvSpPr/>
          <p:nvPr/>
        </p:nvSpPr>
        <p:spPr>
          <a:xfrm>
            <a:off x="1037893" y="2008141"/>
            <a:ext cx="1391647" cy="102920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FD6B74E-3B93-4F8A-588F-3E057FEC0356}"/>
              </a:ext>
            </a:extLst>
          </p:cNvPr>
          <p:cNvSpPr/>
          <p:nvPr/>
        </p:nvSpPr>
        <p:spPr>
          <a:xfrm>
            <a:off x="2489670" y="2423322"/>
            <a:ext cx="574519" cy="333229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8757FE-7B99-340E-91CA-DC5E24AC5269}"/>
              </a:ext>
            </a:extLst>
          </p:cNvPr>
          <p:cNvSpPr txBox="1"/>
          <p:nvPr/>
        </p:nvSpPr>
        <p:spPr>
          <a:xfrm>
            <a:off x="3124319" y="2346181"/>
            <a:ext cx="13916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33" dirty="0">
                <a:solidFill>
                  <a:schemeClr val="accent1">
                    <a:lumMod val="10000"/>
                  </a:schemeClr>
                </a:solidFill>
              </a:rPr>
              <a:t>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1AA633-2336-418C-84AE-947F376EC6FF}"/>
              </a:ext>
            </a:extLst>
          </p:cNvPr>
          <p:cNvSpPr/>
          <p:nvPr/>
        </p:nvSpPr>
        <p:spPr>
          <a:xfrm>
            <a:off x="3124321" y="2008141"/>
            <a:ext cx="1391647" cy="102920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43E6888-B0FC-0CB7-A5B4-B69E56694B7A}"/>
              </a:ext>
            </a:extLst>
          </p:cNvPr>
          <p:cNvSpPr/>
          <p:nvPr/>
        </p:nvSpPr>
        <p:spPr>
          <a:xfrm>
            <a:off x="4576098" y="2423322"/>
            <a:ext cx="574519" cy="333229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7E8411-1A10-FA13-F3D0-EC9BB87E300B}"/>
              </a:ext>
            </a:extLst>
          </p:cNvPr>
          <p:cNvSpPr txBox="1"/>
          <p:nvPr/>
        </p:nvSpPr>
        <p:spPr>
          <a:xfrm>
            <a:off x="5210746" y="2346181"/>
            <a:ext cx="13916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33" dirty="0">
                <a:solidFill>
                  <a:schemeClr val="accent1">
                    <a:lumMod val="10000"/>
                  </a:schemeClr>
                </a:solidFill>
              </a:rPr>
              <a:t>Logit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E52B98-4310-3B99-93C4-7C685F57E5F9}"/>
              </a:ext>
            </a:extLst>
          </p:cNvPr>
          <p:cNvSpPr/>
          <p:nvPr/>
        </p:nvSpPr>
        <p:spPr>
          <a:xfrm>
            <a:off x="5210747" y="2008141"/>
            <a:ext cx="1391647" cy="102920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5FF16FA-4F62-1D60-EE74-E36DADD5E34A}"/>
              </a:ext>
            </a:extLst>
          </p:cNvPr>
          <p:cNvSpPr/>
          <p:nvPr/>
        </p:nvSpPr>
        <p:spPr>
          <a:xfrm>
            <a:off x="6662525" y="2423322"/>
            <a:ext cx="574519" cy="333229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51E971-4367-EEA9-40CC-795A24B97B74}"/>
              </a:ext>
            </a:extLst>
          </p:cNvPr>
          <p:cNvSpPr txBox="1"/>
          <p:nvPr/>
        </p:nvSpPr>
        <p:spPr>
          <a:xfrm>
            <a:off x="7297171" y="2346182"/>
            <a:ext cx="13916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33" dirty="0" err="1">
                <a:solidFill>
                  <a:schemeClr val="accent1">
                    <a:lumMod val="10000"/>
                  </a:schemeClr>
                </a:solidFill>
              </a:rPr>
              <a:t>Xác</a:t>
            </a:r>
            <a:r>
              <a:rPr lang="en-US" sz="2133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133" dirty="0" err="1">
                <a:solidFill>
                  <a:schemeClr val="accent1">
                    <a:lumMod val="10000"/>
                  </a:schemeClr>
                </a:solidFill>
              </a:rPr>
              <a:t>suất</a:t>
            </a:r>
            <a:endParaRPr lang="en-US" sz="2133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5DAC6-6873-0815-7A71-062C34B802F1}"/>
              </a:ext>
            </a:extLst>
          </p:cNvPr>
          <p:cNvSpPr/>
          <p:nvPr/>
        </p:nvSpPr>
        <p:spPr>
          <a:xfrm>
            <a:off x="7297173" y="2008141"/>
            <a:ext cx="1391647" cy="102920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FEC680B-DF40-AF35-7834-470A1D3C4076}"/>
              </a:ext>
            </a:extLst>
          </p:cNvPr>
          <p:cNvSpPr/>
          <p:nvPr/>
        </p:nvSpPr>
        <p:spPr>
          <a:xfrm>
            <a:off x="8748950" y="2423322"/>
            <a:ext cx="574519" cy="333229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DDD939-BCCB-5E57-F4E8-B8A24637758D}"/>
              </a:ext>
            </a:extLst>
          </p:cNvPr>
          <p:cNvSpPr txBox="1"/>
          <p:nvPr/>
        </p:nvSpPr>
        <p:spPr>
          <a:xfrm>
            <a:off x="9321457" y="2337659"/>
            <a:ext cx="13916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33" dirty="0">
                <a:solidFill>
                  <a:schemeClr val="accent1">
                    <a:lumMod val="10000"/>
                  </a:schemeClr>
                </a:solidFill>
              </a:rPr>
              <a:t>Label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872060-B75C-C630-D794-53E02FE9548A}"/>
              </a:ext>
            </a:extLst>
          </p:cNvPr>
          <p:cNvSpPr/>
          <p:nvPr/>
        </p:nvSpPr>
        <p:spPr>
          <a:xfrm>
            <a:off x="9383598" y="2009623"/>
            <a:ext cx="1391647" cy="102920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77CE1F-8CA3-F455-B53E-48A58A6A21CF}"/>
              </a:ext>
            </a:extLst>
          </p:cNvPr>
          <p:cNvSpPr txBox="1"/>
          <p:nvPr/>
        </p:nvSpPr>
        <p:spPr>
          <a:xfrm>
            <a:off x="3980402" y="1387715"/>
            <a:ext cx="234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Torch.nn.linear</a:t>
            </a:r>
            <a:endParaRPr lang="en-US" sz="2400" dirty="0"/>
          </a:p>
        </p:txBody>
      </p:sp>
      <p:sp>
        <p:nvSpPr>
          <p:cNvPr id="42" name="Google Shape;930;p41">
            <a:extLst>
              <a:ext uri="{FF2B5EF4-FFF2-40B4-BE49-F238E27FC236}">
                <a16:creationId xmlns:a16="http://schemas.microsoft.com/office/drawing/2014/main" id="{2B8F4D8E-22DF-03E1-D72B-DB528BE63EF8}"/>
              </a:ext>
            </a:extLst>
          </p:cNvPr>
          <p:cNvSpPr/>
          <p:nvPr/>
        </p:nvSpPr>
        <p:spPr>
          <a:xfrm>
            <a:off x="1296738" y="5183591"/>
            <a:ext cx="923997" cy="742125"/>
          </a:xfrm>
          <a:prstGeom prst="rightArrow">
            <a:avLst>
              <a:gd name="adj1" fmla="val 50000"/>
              <a:gd name="adj2" fmla="val 48345"/>
            </a:avLst>
          </a:prstGeom>
          <a:solidFill>
            <a:schemeClr val="accent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43" name="Google Shape;931;p41">
            <a:extLst>
              <a:ext uri="{FF2B5EF4-FFF2-40B4-BE49-F238E27FC236}">
                <a16:creationId xmlns:a16="http://schemas.microsoft.com/office/drawing/2014/main" id="{4FCF4666-2624-7F9D-C1BD-DEA77509487E}"/>
              </a:ext>
            </a:extLst>
          </p:cNvPr>
          <p:cNvSpPr txBox="1"/>
          <p:nvPr/>
        </p:nvSpPr>
        <p:spPr>
          <a:xfrm>
            <a:off x="2622327" y="5269167"/>
            <a:ext cx="4482059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667" dirty="0">
                <a:latin typeface="Montserrat Medium" panose="00000600000000000000" pitchFamily="2" charset="0"/>
                <a:ea typeface="Lato"/>
                <a:cs typeface="Lato"/>
                <a:sym typeface="Lato"/>
              </a:rPr>
              <a:t>Giảm thiểu mất mát</a:t>
            </a:r>
            <a:endParaRPr sz="2667" dirty="0">
              <a:latin typeface="Montserrat Medium" panose="00000600000000000000" pitchFamily="2" charset="0"/>
              <a:ea typeface="Lato"/>
              <a:cs typeface="Lato"/>
              <a:sym typeface="Lat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498C2D-F0E3-B03E-CE4E-506837A81A91}"/>
              </a:ext>
            </a:extLst>
          </p:cNvPr>
          <p:cNvSpPr txBox="1"/>
          <p:nvPr/>
        </p:nvSpPr>
        <p:spPr>
          <a:xfrm>
            <a:off x="6397979" y="1401677"/>
            <a:ext cx="1906049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16967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16627 -0.0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-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3457E-6 L -0.16372 -0.001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34" grpId="0"/>
      <p:bldP spid="35" grpId="0" animBg="1"/>
      <p:bldP spid="36" grpId="0" animBg="1"/>
      <p:bldP spid="37" grpId="0"/>
      <p:bldP spid="38" grpId="0" animBg="1"/>
      <p:bldP spid="42" grpId="0" animBg="1"/>
      <p:bldP spid="43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203956" y="196464"/>
            <a:ext cx="9571506" cy="1134299"/>
          </a:xfrm>
          <a:prstGeom prst="rect">
            <a:avLst/>
          </a:prstGeom>
        </p:spPr>
        <p:txBody>
          <a:bodyPr spcFirstLastPara="1" vert="horz" wrap="square" lIns="120000" tIns="121900" rIns="120000" bIns="121900" rtlCol="0" anchor="t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Adversarial Reciprocal Points Learning(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ARPL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/>
            </a:br>
            <a:endParaRPr dirty="0"/>
          </a:p>
        </p:txBody>
      </p:sp>
      <p:pic>
        <p:nvPicPr>
          <p:cNvPr id="6" name="Graphic 5" descr="Cat with solid fill">
            <a:extLst>
              <a:ext uri="{FF2B5EF4-FFF2-40B4-BE49-F238E27FC236}">
                <a16:creationId xmlns:a16="http://schemas.microsoft.com/office/drawing/2014/main" id="{A0E16587-DC2E-28AC-CB87-566CB3A94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3135" y="2849159"/>
            <a:ext cx="790903" cy="790903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A2760D7-D6BE-57E2-0CA3-2DD2C458DB36}"/>
              </a:ext>
            </a:extLst>
          </p:cNvPr>
          <p:cNvSpPr/>
          <p:nvPr/>
        </p:nvSpPr>
        <p:spPr>
          <a:xfrm>
            <a:off x="2008179" y="2500519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F0BF3F-242F-AE5A-374E-F3F4C7657947}"/>
              </a:ext>
            </a:extLst>
          </p:cNvPr>
          <p:cNvSpPr/>
          <p:nvPr/>
        </p:nvSpPr>
        <p:spPr>
          <a:xfrm>
            <a:off x="1489582" y="3563642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CD3F9D-3D74-753F-70CC-013411F57E41}"/>
              </a:ext>
            </a:extLst>
          </p:cNvPr>
          <p:cNvSpPr/>
          <p:nvPr/>
        </p:nvSpPr>
        <p:spPr>
          <a:xfrm>
            <a:off x="1464972" y="2746862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DF007C6-2C72-2B53-6DB0-6C24A48EE06A}"/>
              </a:ext>
            </a:extLst>
          </p:cNvPr>
          <p:cNvSpPr/>
          <p:nvPr/>
        </p:nvSpPr>
        <p:spPr>
          <a:xfrm>
            <a:off x="2312979" y="2805319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CAFD631-132B-28B5-18E3-318B85AE15D6}"/>
              </a:ext>
            </a:extLst>
          </p:cNvPr>
          <p:cNvSpPr/>
          <p:nvPr/>
        </p:nvSpPr>
        <p:spPr>
          <a:xfrm>
            <a:off x="2526775" y="3374834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059CE64-7D32-8581-2062-F19C945A1331}"/>
              </a:ext>
            </a:extLst>
          </p:cNvPr>
          <p:cNvSpPr/>
          <p:nvPr/>
        </p:nvSpPr>
        <p:spPr>
          <a:xfrm>
            <a:off x="2116438" y="3841932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1376F4D-F7E5-49CF-4CE1-A52295892C71}"/>
              </a:ext>
            </a:extLst>
          </p:cNvPr>
          <p:cNvSpPr/>
          <p:nvPr/>
        </p:nvSpPr>
        <p:spPr>
          <a:xfrm>
            <a:off x="1217276" y="3138070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6E9281-4470-6FEC-ABD3-B01D5330D3CE}"/>
              </a:ext>
            </a:extLst>
          </p:cNvPr>
          <p:cNvSpPr/>
          <p:nvPr/>
        </p:nvSpPr>
        <p:spPr>
          <a:xfrm>
            <a:off x="707499" y="1916727"/>
            <a:ext cx="2641600" cy="234748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2614E5-5440-8850-A8CD-85ECFF403B76}"/>
              </a:ext>
            </a:extLst>
          </p:cNvPr>
          <p:cNvSpPr/>
          <p:nvPr/>
        </p:nvSpPr>
        <p:spPr>
          <a:xfrm>
            <a:off x="7628618" y="1717040"/>
            <a:ext cx="2827510" cy="252328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5241ED37-1F8B-FE74-3CD7-5C6523D3B5DE}"/>
              </a:ext>
            </a:extLst>
          </p:cNvPr>
          <p:cNvSpPr/>
          <p:nvPr/>
        </p:nvSpPr>
        <p:spPr>
          <a:xfrm>
            <a:off x="9451884" y="3357633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4D6CC15E-7B8C-DDD3-E0C8-CDD1B89E2FB3}"/>
              </a:ext>
            </a:extLst>
          </p:cNvPr>
          <p:cNvSpPr/>
          <p:nvPr/>
        </p:nvSpPr>
        <p:spPr>
          <a:xfrm>
            <a:off x="8609429" y="3476807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E434366D-69B9-3F33-C543-29754E5EEEE1}"/>
              </a:ext>
            </a:extLst>
          </p:cNvPr>
          <p:cNvSpPr/>
          <p:nvPr/>
        </p:nvSpPr>
        <p:spPr>
          <a:xfrm>
            <a:off x="7984105" y="2810577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2F70595-60CA-AF21-A249-F1CB1F067923}"/>
              </a:ext>
            </a:extLst>
          </p:cNvPr>
          <p:cNvSpPr/>
          <p:nvPr/>
        </p:nvSpPr>
        <p:spPr>
          <a:xfrm>
            <a:off x="7901322" y="2434017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C4A7707D-2BCD-B61A-5B86-83DE67BF06DE}"/>
              </a:ext>
            </a:extLst>
          </p:cNvPr>
          <p:cNvSpPr/>
          <p:nvPr/>
        </p:nvSpPr>
        <p:spPr>
          <a:xfrm>
            <a:off x="8447640" y="2190991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91426B2E-FCF9-FCB0-2B61-5F07A7AB2CD7}"/>
              </a:ext>
            </a:extLst>
          </p:cNvPr>
          <p:cNvSpPr/>
          <p:nvPr/>
        </p:nvSpPr>
        <p:spPr>
          <a:xfrm>
            <a:off x="9192622" y="2251454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A2798889-B518-14DB-C76B-E77E437AC605}"/>
              </a:ext>
            </a:extLst>
          </p:cNvPr>
          <p:cNvSpPr/>
          <p:nvPr/>
        </p:nvSpPr>
        <p:spPr>
          <a:xfrm>
            <a:off x="9775462" y="2622756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E5034AF-748A-CBAA-E058-22EED22DF6DE}"/>
              </a:ext>
            </a:extLst>
          </p:cNvPr>
          <p:cNvSpPr/>
          <p:nvPr/>
        </p:nvSpPr>
        <p:spPr>
          <a:xfrm>
            <a:off x="8787572" y="2984148"/>
            <a:ext cx="254000" cy="287560"/>
          </a:xfrm>
          <a:prstGeom prst="triangl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5F186F-A9E2-1E92-E84B-DD2A79460F97}"/>
              </a:ext>
            </a:extLst>
          </p:cNvPr>
          <p:cNvCxnSpPr>
            <a:cxnSpLocks/>
            <a:stCxn id="17" idx="6"/>
            <a:endCxn id="54" idx="2"/>
          </p:cNvCxnSpPr>
          <p:nvPr/>
        </p:nvCxnSpPr>
        <p:spPr>
          <a:xfrm>
            <a:off x="3349099" y="3090472"/>
            <a:ext cx="5438473" cy="181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F1370F-916B-0F05-1399-8F568DD2BE5E}"/>
              </a:ext>
            </a:extLst>
          </p:cNvPr>
          <p:cNvSpPr txBox="1"/>
          <p:nvPr/>
        </p:nvSpPr>
        <p:spPr>
          <a:xfrm>
            <a:off x="8552231" y="25338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Not cat</a:t>
            </a:r>
          </a:p>
        </p:txBody>
      </p:sp>
      <p:pic>
        <p:nvPicPr>
          <p:cNvPr id="60" name="Picture 59" descr="A green and blue mountain bike&#10;&#10;Description automatically generated with medium confidence">
            <a:extLst>
              <a:ext uri="{FF2B5EF4-FFF2-40B4-BE49-F238E27FC236}">
                <a16:creationId xmlns:a16="http://schemas.microsoft.com/office/drawing/2014/main" id="{2A87E41E-2E7B-4BF7-9B0C-DB9AFC5E6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84" y="998928"/>
            <a:ext cx="1442969" cy="1442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CD7DDF-81B7-94B7-D9FF-267207106153}"/>
              </a:ext>
            </a:extLst>
          </p:cNvPr>
          <p:cNvCxnSpPr>
            <a:stCxn id="60" idx="3"/>
            <a:endCxn id="54" idx="1"/>
          </p:cNvCxnSpPr>
          <p:nvPr/>
        </p:nvCxnSpPr>
        <p:spPr>
          <a:xfrm>
            <a:off x="6247753" y="1720413"/>
            <a:ext cx="2603319" cy="14075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2FF04A59-BD19-F8E6-5792-A0A12E905987}"/>
              </a:ext>
            </a:extLst>
          </p:cNvPr>
          <p:cNvCxnSpPr>
            <a:cxnSpLocks/>
          </p:cNvCxnSpPr>
          <p:nvPr/>
        </p:nvCxnSpPr>
        <p:spPr>
          <a:xfrm flipH="1">
            <a:off x="6023562" y="2831547"/>
            <a:ext cx="824896" cy="1187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8" name="TextBox 837">
                <a:extLst>
                  <a:ext uri="{FF2B5EF4-FFF2-40B4-BE49-F238E27FC236}">
                    <a16:creationId xmlns:a16="http://schemas.microsoft.com/office/drawing/2014/main" id="{39EA4BB3-551D-8CF9-63D7-29E84DBBF1D4}"/>
                  </a:ext>
                </a:extLst>
              </p:cNvPr>
              <p:cNvSpPr txBox="1"/>
              <p:nvPr/>
            </p:nvSpPr>
            <p:spPr>
              <a:xfrm>
                <a:off x="6239240" y="2469519"/>
                <a:ext cx="1195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38" name="TextBox 837">
                <a:extLst>
                  <a:ext uri="{FF2B5EF4-FFF2-40B4-BE49-F238E27FC236}">
                    <a16:creationId xmlns:a16="http://schemas.microsoft.com/office/drawing/2014/main" id="{39EA4BB3-551D-8CF9-63D7-29E84DBB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40" y="2469519"/>
                <a:ext cx="1195790" cy="369332"/>
              </a:xfrm>
              <a:prstGeom prst="rect">
                <a:avLst/>
              </a:prstGeom>
              <a:blipFill>
                <a:blip r:embed="rId6"/>
                <a:stretch>
                  <a:fillRect r="-2588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0" name="TextBox 839">
            <a:extLst>
              <a:ext uri="{FF2B5EF4-FFF2-40B4-BE49-F238E27FC236}">
                <a16:creationId xmlns:a16="http://schemas.microsoft.com/office/drawing/2014/main" id="{FEA5D946-D20F-EE66-F749-F4731AE2978E}"/>
              </a:ext>
            </a:extLst>
          </p:cNvPr>
          <p:cNvSpPr txBox="1"/>
          <p:nvPr/>
        </p:nvSpPr>
        <p:spPr>
          <a:xfrm>
            <a:off x="5041733" y="41413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suất</a:t>
            </a:r>
            <a:r>
              <a:rPr lang="en-US" sz="1800" dirty="0"/>
              <a:t> x </a:t>
            </a:r>
            <a:r>
              <a:rPr lang="en-US" sz="1800" dirty="0" err="1"/>
              <a:t>thuộc</a:t>
            </a:r>
            <a:r>
              <a:rPr lang="en-US" sz="1800" dirty="0"/>
              <a:t> cat</a:t>
            </a:r>
          </a:p>
        </p:txBody>
      </p:sp>
    </p:spTree>
    <p:extLst>
      <p:ext uri="{BB962C8B-B14F-4D97-AF65-F5344CB8AC3E}">
        <p14:creationId xmlns:p14="http://schemas.microsoft.com/office/powerpoint/2010/main" val="364360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838" grpId="0"/>
      <p:bldP spid="8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8E84C0-1D6C-7C83-2151-976E46C58FE5}"/>
              </a:ext>
            </a:extLst>
          </p:cNvPr>
          <p:cNvSpPr txBox="1"/>
          <p:nvPr/>
        </p:nvSpPr>
        <p:spPr>
          <a:xfrm>
            <a:off x="1913467" y="1980349"/>
            <a:ext cx="89746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Giới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thiệu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Hướng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nghiên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cứu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liên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quan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Hướng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tiếp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cận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Thực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nghiêm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Kết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luận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8" name="Google Shape;347;p36">
            <a:extLst>
              <a:ext uri="{FF2B5EF4-FFF2-40B4-BE49-F238E27FC236}">
                <a16:creationId xmlns:a16="http://schemas.microsoft.com/office/drawing/2014/main" id="{A8CA04BB-BC6A-5CB2-BE31-2D366048A7E5}"/>
              </a:ext>
            </a:extLst>
          </p:cNvPr>
          <p:cNvSpPr txBox="1">
            <a:spLocks/>
          </p:cNvSpPr>
          <p:nvPr/>
        </p:nvSpPr>
        <p:spPr>
          <a:xfrm>
            <a:off x="477519" y="598356"/>
            <a:ext cx="3525521" cy="902400"/>
          </a:xfrm>
          <a:prstGeom prst="rect">
            <a:avLst/>
          </a:prstGeom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b="1" dirty="0" err="1">
                <a:solidFill>
                  <a:schemeClr val="accent1">
                    <a:lumMod val="10000"/>
                  </a:schemeClr>
                </a:solidFill>
              </a:rPr>
              <a:t>Nội</a:t>
            </a:r>
            <a:r>
              <a:rPr lang="en-US" sz="5333" b="1" dirty="0">
                <a:solidFill>
                  <a:schemeClr val="accent1">
                    <a:lumMod val="10000"/>
                  </a:schemeClr>
                </a:solidFill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99283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9049CD9C-C8AA-E32E-57CA-33AEE3A8A724}"/>
              </a:ext>
            </a:extLst>
          </p:cNvPr>
          <p:cNvSpPr txBox="1">
            <a:spLocks/>
          </p:cNvSpPr>
          <p:nvPr/>
        </p:nvSpPr>
        <p:spPr>
          <a:xfrm>
            <a:off x="2244000" y="241472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3 –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nghiệm</a:t>
            </a:r>
            <a:endParaRPr 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7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E855-0788-484D-91D2-E845E471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32" y="213385"/>
            <a:ext cx="10272000" cy="902400"/>
          </a:xfrm>
        </p:spPr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39540-31BC-7792-68EC-7799A4B6BBAD}"/>
              </a:ext>
            </a:extLst>
          </p:cNvPr>
          <p:cNvSpPr/>
          <p:nvPr/>
        </p:nvSpPr>
        <p:spPr>
          <a:xfrm>
            <a:off x="4446496" y="1792450"/>
            <a:ext cx="2914377" cy="14913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Caltech101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92CAC9-0928-9C0E-F5B9-80EE2EFBF49F}"/>
              </a:ext>
            </a:extLst>
          </p:cNvPr>
          <p:cNvSpPr/>
          <p:nvPr/>
        </p:nvSpPr>
        <p:spPr>
          <a:xfrm>
            <a:off x="4461077" y="1784592"/>
            <a:ext cx="1158755" cy="14913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4 </a:t>
            </a:r>
            <a:r>
              <a:rPr lang="en-US" sz="1467" dirty="0" err="1"/>
              <a:t>lớp</a:t>
            </a:r>
            <a:r>
              <a:rPr lang="en-US" sz="1467" dirty="0"/>
              <a:t> Caltech101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5CE44B-D886-7E19-D181-472ECB326E96}"/>
              </a:ext>
            </a:extLst>
          </p:cNvPr>
          <p:cNvSpPr/>
          <p:nvPr/>
        </p:nvSpPr>
        <p:spPr>
          <a:xfrm>
            <a:off x="5599861" y="1783727"/>
            <a:ext cx="1761012" cy="14913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97 </a:t>
            </a:r>
            <a:r>
              <a:rPr lang="en-US" sz="1467" dirty="0" err="1"/>
              <a:t>lớp</a:t>
            </a:r>
            <a:endParaRPr lang="en-US" sz="1467" dirty="0"/>
          </a:p>
          <a:p>
            <a:pPr algn="ctr"/>
            <a:r>
              <a:rPr lang="en-US" sz="1467" dirty="0"/>
              <a:t>Caltech101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0C537D-5DF7-6C59-857F-F7378FBAE4B9}"/>
              </a:ext>
            </a:extLst>
          </p:cNvPr>
          <p:cNvSpPr/>
          <p:nvPr/>
        </p:nvSpPr>
        <p:spPr>
          <a:xfrm>
            <a:off x="2597299" y="3909757"/>
            <a:ext cx="1761012" cy="14913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Train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E0D316-5136-E768-8F5F-1B7BC0AB721B}"/>
              </a:ext>
            </a:extLst>
          </p:cNvPr>
          <p:cNvSpPr/>
          <p:nvPr/>
        </p:nvSpPr>
        <p:spPr>
          <a:xfrm>
            <a:off x="6022193" y="3909756"/>
            <a:ext cx="1761012" cy="14913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 err="1"/>
              <a:t>Test_close</a:t>
            </a:r>
            <a:endParaRPr lang="en-US" sz="1467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D630E-827E-95E1-07AF-2265775EED8B}"/>
              </a:ext>
            </a:extLst>
          </p:cNvPr>
          <p:cNvSpPr/>
          <p:nvPr/>
        </p:nvSpPr>
        <p:spPr>
          <a:xfrm>
            <a:off x="7763234" y="3909755"/>
            <a:ext cx="1761012" cy="14913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 err="1"/>
              <a:t>Test_open</a:t>
            </a:r>
            <a:endParaRPr lang="en-US" sz="1467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FC8E19-B557-C153-9835-FE5B07DE7C3B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477805" y="3283793"/>
            <a:ext cx="1683853" cy="625964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238ECE-1ACC-90F0-1318-495DCEDBBAA4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>
            <a:off x="5040455" y="3275935"/>
            <a:ext cx="1862244" cy="633821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029F70-D729-86C1-6BA8-A3287007D135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6480367" y="3275070"/>
            <a:ext cx="2163373" cy="63468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EA993C-2B80-76CE-4F93-D5A66D9021FC}"/>
              </a:ext>
            </a:extLst>
          </p:cNvPr>
          <p:cNvSpPr txBox="1"/>
          <p:nvPr/>
        </p:nvSpPr>
        <p:spPr>
          <a:xfrm>
            <a:off x="9535096" y="4202162"/>
            <a:ext cx="167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7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  <p:bldP spid="35" grpId="0" animBg="1"/>
      <p:bldP spid="41" grpId="0" animBg="1"/>
      <p:bldP spid="42" grpId="0" animBg="1"/>
      <p:bldP spid="43" grpId="0" animBg="1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F28D-99D6-01BC-E831-BC29FDFD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809" y="194865"/>
            <a:ext cx="5932415" cy="864463"/>
          </a:xfrm>
        </p:spPr>
        <p:txBody>
          <a:bodyPr/>
          <a:lstStyle/>
          <a:p>
            <a:pPr algn="l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7BC85-14CF-7ADD-C73A-CDB05E802C9C}"/>
              </a:ext>
            </a:extLst>
          </p:cNvPr>
          <p:cNvSpPr txBox="1"/>
          <p:nvPr/>
        </p:nvSpPr>
        <p:spPr>
          <a:xfrm>
            <a:off x="1866246" y="2114353"/>
            <a:ext cx="10022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Accuracy :  - 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test_close</a:t>
            </a:r>
            <a:endParaRPr lang="en-US" sz="2400" dirty="0"/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/>
              <a:t>AUROC</a:t>
            </a:r>
            <a:r>
              <a:rPr lang="en-US" sz="2400" dirty="0"/>
              <a:t> :</a:t>
            </a:r>
          </a:p>
          <a:p>
            <a:r>
              <a:rPr lang="en-US" sz="2400" dirty="0"/>
              <a:t>	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FCAFA-A64D-519A-A9CA-F9B8F1AE3021}"/>
              </a:ext>
            </a:extLst>
          </p:cNvPr>
          <p:cNvSpPr txBox="1"/>
          <p:nvPr/>
        </p:nvSpPr>
        <p:spPr>
          <a:xfrm>
            <a:off x="3823678" y="3232806"/>
            <a:ext cx="444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Tx/>
              <a:buChar char="-"/>
            </a:pP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test_open</a:t>
            </a:r>
            <a:endParaRPr lang="en-US" sz="2400" dirty="0"/>
          </a:p>
        </p:txBody>
      </p:sp>
      <p:sp>
        <p:nvSpPr>
          <p:cNvPr id="5" name="Google Shape;1396;p54">
            <a:extLst>
              <a:ext uri="{FF2B5EF4-FFF2-40B4-BE49-F238E27FC236}">
                <a16:creationId xmlns:a16="http://schemas.microsoft.com/office/drawing/2014/main" id="{75BD5580-15B3-C6DC-3D0A-9EA481F08D58}"/>
              </a:ext>
            </a:extLst>
          </p:cNvPr>
          <p:cNvSpPr txBox="1">
            <a:spLocks/>
          </p:cNvSpPr>
          <p:nvPr/>
        </p:nvSpPr>
        <p:spPr>
          <a:xfrm>
            <a:off x="514524" y="194865"/>
            <a:ext cx="6721272" cy="612827"/>
          </a:xfrm>
          <a:prstGeom prst="rect">
            <a:avLst/>
          </a:prstGeom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lvl="0" algn="ctr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algn="l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236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3D65-605A-5B2F-1AD8-C3495841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67" y="113379"/>
            <a:ext cx="6033392" cy="759967"/>
          </a:xfrm>
        </p:spPr>
        <p:txBody>
          <a:bodyPr/>
          <a:lstStyle/>
          <a:p>
            <a:pPr algn="l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E40474-4D4C-4566-1D77-9C2703BB75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0001" y="2223794"/>
            <a:ext cx="4336660" cy="759967"/>
          </a:xfrm>
        </p:spPr>
        <p:txBody>
          <a:bodyPr/>
          <a:lstStyle/>
          <a:p>
            <a:r>
              <a:rPr lang="en-US" dirty="0"/>
              <a:t>VGG32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8F4A2BE-F7ED-7D63-4A4C-5F7ADC6D2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660" y="2886095"/>
            <a:ext cx="3840001" cy="2342028"/>
          </a:xfrm>
        </p:spPr>
        <p:txBody>
          <a:bodyPr/>
          <a:lstStyle/>
          <a:p>
            <a:endParaRPr lang="en-US" dirty="0">
              <a:solidFill>
                <a:schemeClr val="accent1">
                  <a:lumMod val="1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Được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giới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thiệu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năm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2018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Thường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được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sử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trong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bài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toan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nhận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diện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tập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mở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769F0-43D8-C5D8-CFBC-67423D72D5A2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615469" y="2223793"/>
            <a:ext cx="3840000" cy="738800"/>
          </a:xfrm>
        </p:spPr>
        <p:txBody>
          <a:bodyPr/>
          <a:lstStyle/>
          <a:p>
            <a:r>
              <a:rPr lang="en-US" dirty="0"/>
              <a:t>Mobilenetv3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99E702-5004-3C87-4E5A-FB009E49219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615469" y="3107628"/>
            <a:ext cx="3840000" cy="1248000"/>
          </a:xfrm>
        </p:spPr>
        <p:txBody>
          <a:bodyPr/>
          <a:lstStyle/>
          <a:p>
            <a:pPr marL="567252" indent="-38099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Được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giới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thiệu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năm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2019</a:t>
            </a:r>
          </a:p>
          <a:p>
            <a:pPr marL="567252" indent="-38099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Cải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tiến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so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với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mô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hình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mobilenetv2</a:t>
            </a:r>
          </a:p>
          <a:p>
            <a:pPr marL="186262" indent="0" algn="l"/>
            <a:endParaRPr lang="en-US" b="0" i="0" dirty="0">
              <a:solidFill>
                <a:schemeClr val="accent1">
                  <a:lumMod val="10000"/>
                </a:schemeClr>
              </a:solidFill>
              <a:effectLst/>
              <a:latin typeface="Montserrat Medium" panose="00000600000000000000" pitchFamily="2" charset="0"/>
            </a:endParaRPr>
          </a:p>
          <a:p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5B4AD1B-15E8-9685-5AC8-F616913D2F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5149" y="5685483"/>
            <a:ext cx="2743200" cy="366183"/>
          </a:xfrm>
          <a:prstGeom prst="rect">
            <a:avLst/>
          </a:prstGeom>
        </p:spPr>
        <p:txBody>
          <a:bodyPr/>
          <a:lstStyle/>
          <a:p>
            <a:fld id="{1F1CD8E3-A372-41FB-BBBF-DF4649E820EB}" type="slidenum">
              <a:rPr lang="en-US" smtClean="0"/>
              <a:t>23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3542E95-3C57-7507-7BB7-80646E468DA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46838"/>
            <a:ext cx="247173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589765A-0FDA-4FD6-BDA8-8DBD1051FFA9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6EB4517-244A-EEB6-06E1-56132B26EF4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276975" y="6446838"/>
            <a:ext cx="5915025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CHO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1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5117-8357-13B1-573B-4AC7A5EC71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1F1CD8E3-A372-41FB-BBBF-DF4649E820EB}" type="slidenum">
              <a:rPr lang="en-US" smtClean="0"/>
              <a:t>24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27B1-3268-D526-5F00-14CFF17D976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46838"/>
            <a:ext cx="2471738" cy="365125"/>
          </a:xfrm>
          <a:prstGeom prst="rect">
            <a:avLst/>
          </a:prstGeom>
        </p:spPr>
        <p:txBody>
          <a:bodyPr/>
          <a:lstStyle/>
          <a:p>
            <a:fld id="{0589765A-0FDA-4FD6-BDA8-8DBD1051FFA9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2323C-98F1-7E3F-6597-3332A174C6D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276975" y="6446838"/>
            <a:ext cx="591502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SỬ DỤNG MẠNG HỌC SÂU CHO NHẬN DIỆN TẬP HỢP MỞ</a:t>
            </a:r>
            <a:endParaRPr lang="en-US" dirty="0"/>
          </a:p>
        </p:txBody>
      </p:sp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9049CD9C-C8AA-E32E-57CA-33AEE3A8A724}"/>
              </a:ext>
            </a:extLst>
          </p:cNvPr>
          <p:cNvSpPr txBox="1">
            <a:spLocks/>
          </p:cNvSpPr>
          <p:nvPr/>
        </p:nvSpPr>
        <p:spPr>
          <a:xfrm>
            <a:off x="2244000" y="241472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accent1">
                    <a:lumMod val="10000"/>
                  </a:schemeClr>
                </a:solidFill>
              </a:rPr>
              <a:t>5 – </a:t>
            </a:r>
            <a:r>
              <a:rPr lang="en-US" sz="6000" b="1" dirty="0" err="1">
                <a:solidFill>
                  <a:schemeClr val="accent1">
                    <a:lumMod val="10000"/>
                  </a:schemeClr>
                </a:solidFill>
              </a:rPr>
              <a:t>Kết</a:t>
            </a:r>
            <a:r>
              <a:rPr lang="en-US" sz="60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1">
                    <a:lumMod val="10000"/>
                  </a:schemeClr>
                </a:solidFill>
              </a:rPr>
              <a:t>luận</a:t>
            </a:r>
            <a:endParaRPr lang="en-US" sz="6000" b="1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5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35D3-B542-F2D6-F57F-136222D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Caltech101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5A512F-F30B-65D2-A8FA-37EA5795D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738362"/>
              </p:ext>
            </p:extLst>
          </p:nvPr>
        </p:nvGraphicFramePr>
        <p:xfrm>
          <a:off x="956931" y="1414131"/>
          <a:ext cx="7623543" cy="463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67EF4-3F45-2550-F949-45A12A0CB6D6}"/>
              </a:ext>
            </a:extLst>
          </p:cNvPr>
          <p:cNvSpPr txBox="1"/>
          <p:nvPr/>
        </p:nvSpPr>
        <p:spPr>
          <a:xfrm>
            <a:off x="9175898" y="3208809"/>
            <a:ext cx="275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mẫu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nghiệm</a:t>
            </a:r>
            <a:r>
              <a:rPr lang="en-US" sz="1800" dirty="0"/>
              <a:t> </a:t>
            </a:r>
            <a:r>
              <a:rPr lang="en-US" sz="1800" dirty="0" err="1"/>
              <a:t>tăng</a:t>
            </a:r>
            <a:endParaRPr lang="en-US" sz="1800" dirty="0"/>
          </a:p>
          <a:p>
            <a:r>
              <a:rPr lang="en-US" sz="1800" dirty="0"/>
              <a:t>=&gt;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508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8916-BF56-2B3E-F09A-54F4FBAF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Caltech101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B91255A-A8F2-C8DD-EFF6-1C72DFE63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5470" b="33124"/>
          <a:stretch/>
        </p:blipFill>
        <p:spPr>
          <a:xfrm>
            <a:off x="781770" y="1685785"/>
            <a:ext cx="6246351" cy="1743215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75349CF-A842-168D-DC70-0A016CB7F1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" b="34914"/>
          <a:stretch/>
        </p:blipFill>
        <p:spPr>
          <a:xfrm>
            <a:off x="5766895" y="3932358"/>
            <a:ext cx="6141570" cy="1628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D2791-89EC-FE1A-E89B-59CD615A5216}"/>
              </a:ext>
            </a:extLst>
          </p:cNvPr>
          <p:cNvSpPr txBox="1"/>
          <p:nvPr/>
        </p:nvSpPr>
        <p:spPr>
          <a:xfrm>
            <a:off x="7453423" y="2049284"/>
            <a:ext cx="413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chia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tỉ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4 </a:t>
            </a:r>
            <a:r>
              <a:rPr lang="en-US" sz="1800" dirty="0" err="1"/>
              <a:t>lớp</a:t>
            </a:r>
            <a:r>
              <a:rPr lang="en-US" sz="1800" dirty="0"/>
              <a:t> known </a:t>
            </a:r>
            <a:r>
              <a:rPr lang="en-US" sz="1800" dirty="0" err="1"/>
              <a:t>và</a:t>
            </a:r>
            <a:r>
              <a:rPr lang="en-US" sz="1800" dirty="0"/>
              <a:t> 1 </a:t>
            </a:r>
            <a:r>
              <a:rPr lang="en-US" sz="1800" dirty="0" err="1"/>
              <a:t>lớp</a:t>
            </a:r>
            <a:r>
              <a:rPr lang="en-US" sz="1800" dirty="0"/>
              <a:t> unknown (388:91)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92215-2F47-F221-92AC-D512872366BF}"/>
              </a:ext>
            </a:extLst>
          </p:cNvPr>
          <p:cNvSpPr txBox="1"/>
          <p:nvPr/>
        </p:nvSpPr>
        <p:spPr>
          <a:xfrm>
            <a:off x="1481470" y="4317563"/>
            <a:ext cx="413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chia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tỉ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4 </a:t>
            </a:r>
            <a:r>
              <a:rPr lang="en-US" sz="1800" dirty="0" err="1"/>
              <a:t>lớp</a:t>
            </a:r>
            <a:r>
              <a:rPr lang="en-US" sz="1800" dirty="0"/>
              <a:t> known </a:t>
            </a:r>
            <a:r>
              <a:rPr lang="en-US" sz="1800" dirty="0" err="1"/>
              <a:t>và</a:t>
            </a:r>
            <a:r>
              <a:rPr lang="en-US" sz="1800" dirty="0"/>
              <a:t> 2 </a:t>
            </a:r>
            <a:r>
              <a:rPr lang="en-US" sz="1800" dirty="0" err="1"/>
              <a:t>lớp</a:t>
            </a:r>
            <a:r>
              <a:rPr lang="en-US" sz="1800" dirty="0"/>
              <a:t> unknown (388:291)</a:t>
            </a:r>
          </a:p>
        </p:txBody>
      </p:sp>
    </p:spTree>
    <p:extLst>
      <p:ext uri="{BB962C8B-B14F-4D97-AF65-F5344CB8AC3E}">
        <p14:creationId xmlns:p14="http://schemas.microsoft.com/office/powerpoint/2010/main" val="828167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35D3-B542-F2D6-F57F-136222D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Caltech101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5A512F-F30B-65D2-A8FA-37EA5795D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034481"/>
              </p:ext>
            </p:extLst>
          </p:nvPr>
        </p:nvGraphicFramePr>
        <p:xfrm>
          <a:off x="956931" y="1414130"/>
          <a:ext cx="10143460" cy="4724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450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35D3-B542-F2D6-F57F-136222D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Caltech101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5A512F-F30B-65D2-A8FA-37EA5795D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924507"/>
              </p:ext>
            </p:extLst>
          </p:nvPr>
        </p:nvGraphicFramePr>
        <p:xfrm>
          <a:off x="956931" y="1414130"/>
          <a:ext cx="10143460" cy="4724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5572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EDD78C-0345-8642-AA1D-331269FF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720000"/>
            <a:ext cx="10272000" cy="902400"/>
          </a:xfrm>
        </p:spPr>
        <p:txBody>
          <a:bodyPr/>
          <a:lstStyle/>
          <a:p>
            <a:r>
              <a:rPr lang="en-US" sz="3733" dirty="0" err="1">
                <a:solidFill>
                  <a:schemeClr val="bg1">
                    <a:lumMod val="75000"/>
                  </a:schemeClr>
                </a:solidFill>
                <a:latin typeface="Nunito Black"/>
                <a:ea typeface="Nunito Black"/>
                <a:cs typeface="Nunito Black"/>
                <a:sym typeface="Nunito Black"/>
              </a:rPr>
              <a:t>Kết</a:t>
            </a:r>
            <a:r>
              <a:rPr lang="en-US" sz="3733" dirty="0">
                <a:solidFill>
                  <a:schemeClr val="bg1">
                    <a:lumMod val="75000"/>
                  </a:schemeClr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en-US" sz="3733" dirty="0" err="1">
                <a:solidFill>
                  <a:schemeClr val="bg1">
                    <a:lumMod val="75000"/>
                  </a:schemeClr>
                </a:solidFill>
                <a:latin typeface="Nunito Black"/>
                <a:ea typeface="Nunito Black"/>
                <a:cs typeface="Nunito Black"/>
                <a:sym typeface="Nunito Black"/>
              </a:rPr>
              <a:t>quả</a:t>
            </a:r>
            <a:r>
              <a:rPr lang="en-US" sz="3733" dirty="0">
                <a:solidFill>
                  <a:schemeClr val="bg1">
                    <a:lumMod val="75000"/>
                  </a:schemeClr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en-US" sz="3733" dirty="0" err="1">
                <a:solidFill>
                  <a:schemeClr val="bg1">
                    <a:lumMod val="75000"/>
                  </a:schemeClr>
                </a:solidFill>
                <a:latin typeface="Nunito Black"/>
                <a:ea typeface="Nunito Black"/>
                <a:cs typeface="Nunito Black"/>
                <a:sym typeface="Nunito Black"/>
              </a:rPr>
              <a:t>trên</a:t>
            </a:r>
            <a:r>
              <a:rPr lang="en-US" sz="3733" dirty="0">
                <a:solidFill>
                  <a:schemeClr val="bg1">
                    <a:lumMod val="75000"/>
                  </a:schemeClr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en-US" sz="3733" dirty="0" err="1">
                <a:solidFill>
                  <a:schemeClr val="bg1">
                    <a:lumMod val="75000"/>
                  </a:schemeClr>
                </a:solidFill>
                <a:latin typeface="Nunito Black"/>
                <a:ea typeface="Nunito Black"/>
                <a:cs typeface="Nunito Black"/>
                <a:sym typeface="Nunito Black"/>
              </a:rPr>
              <a:t>dữ</a:t>
            </a:r>
            <a:r>
              <a:rPr lang="en-US" sz="3733" dirty="0">
                <a:solidFill>
                  <a:schemeClr val="bg1">
                    <a:lumMod val="75000"/>
                  </a:schemeClr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en-US" sz="3733" dirty="0" err="1">
                <a:solidFill>
                  <a:schemeClr val="bg1">
                    <a:lumMod val="75000"/>
                  </a:schemeClr>
                </a:solidFill>
                <a:latin typeface="Nunito Black"/>
                <a:ea typeface="Nunito Black"/>
                <a:cs typeface="Nunito Black"/>
                <a:sym typeface="Nunito Black"/>
              </a:rPr>
              <a:t>liệu</a:t>
            </a:r>
            <a:r>
              <a:rPr lang="en-US" sz="3733" dirty="0">
                <a:solidFill>
                  <a:schemeClr val="bg1">
                    <a:lumMod val="75000"/>
                  </a:schemeClr>
                </a:solidFill>
                <a:latin typeface="Nunito Black"/>
                <a:ea typeface="Nunito Black"/>
                <a:cs typeface="Nunito Black"/>
                <a:sym typeface="Nunito Black"/>
              </a:rPr>
              <a:t> caltech101-cifar100 </a:t>
            </a:r>
            <a:br>
              <a:rPr lang="en-US" sz="2400" dirty="0">
                <a:solidFill>
                  <a:srgbClr val="004632"/>
                </a:solidFill>
                <a:latin typeface="Nunito Black"/>
                <a:ea typeface="Nunito Black"/>
                <a:cs typeface="Nunito Black"/>
                <a:sym typeface="Nunito Black"/>
              </a:rPr>
            </a:br>
            <a:endParaRPr lang="en-US" dirty="0"/>
          </a:p>
        </p:txBody>
      </p:sp>
      <p:graphicFrame>
        <p:nvGraphicFramePr>
          <p:cNvPr id="4" name="Google Shape;1408;p52">
            <a:extLst>
              <a:ext uri="{FF2B5EF4-FFF2-40B4-BE49-F238E27FC236}">
                <a16:creationId xmlns:a16="http://schemas.microsoft.com/office/drawing/2014/main" id="{74F580AC-5F15-B5C0-FD7D-72258739D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425766"/>
              </p:ext>
            </p:extLst>
          </p:nvPr>
        </p:nvGraphicFramePr>
        <p:xfrm>
          <a:off x="1540235" y="1622400"/>
          <a:ext cx="9280162" cy="39145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561">
                  <a:extLst>
                    <a:ext uri="{9D8B030D-6E8A-4147-A177-3AD203B41FA5}">
                      <a16:colId xmlns:a16="http://schemas.microsoft.com/office/drawing/2014/main" val="3275183887"/>
                    </a:ext>
                  </a:extLst>
                </a:gridCol>
                <a:gridCol w="1973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9181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sym typeface="Nunito Black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Nunito Black"/>
                        </a:rPr>
                        <a:t>MSP</a:t>
                      </a: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Nunito Black"/>
                        </a:rPr>
                        <a:t>MLS </a:t>
                      </a: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Nunito Black"/>
                        </a:rPr>
                        <a:t>ARPL</a:t>
                      </a: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6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 err="1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Nunito Black"/>
                        </a:rPr>
                        <a:t>AROUC</a:t>
                      </a: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Nunito Black"/>
                        <a:cs typeface="Times New Roman" panose="02020603050405020304" pitchFamily="18" charset="0"/>
                        <a:sym typeface="Nunito Black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Nunito Black"/>
                        </a:rPr>
                        <a:t>VGG32</a:t>
                      </a: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Nunito Black"/>
                        <a:cs typeface="Times New Roman" panose="02020603050405020304" pitchFamily="18" charset="0"/>
                        <a:sym typeface="Nunito Black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Lato"/>
                        </a:rPr>
                        <a:t>88.92</a:t>
                      </a: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Lato"/>
                        </a:rPr>
                        <a:t>89.98</a:t>
                      </a:r>
                      <a:endParaRPr sz="2100" b="1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Lato"/>
                        </a:rPr>
                        <a:t>84.03</a:t>
                      </a:r>
                      <a:endParaRPr sz="2100" b="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121900" marR="121900" marT="91433" marB="914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Nunito Black"/>
                        </a:rPr>
                        <a:t>Mobilenetv3</a:t>
                      </a: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Nunito Black"/>
                        <a:cs typeface="Times New Roman" panose="02020603050405020304" pitchFamily="18" charset="0"/>
                        <a:sym typeface="Nunito Black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82.41</a:t>
                      </a:r>
                      <a:endParaRPr lang="en-US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84.91</a:t>
                      </a:r>
                      <a:endParaRPr lang="en-US" sz="2400" b="1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Lato"/>
                        </a:rPr>
                        <a:t>83.36</a:t>
                      </a:r>
                      <a:endParaRPr sz="2100" b="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121900" marR="121900" marT="91433" marB="91433" anchor="ctr"/>
                </a:tc>
                <a:extLst>
                  <a:ext uri="{0D108BD9-81ED-4DB2-BD59-A6C34878D82A}">
                    <a16:rowId xmlns:a16="http://schemas.microsoft.com/office/drawing/2014/main" val="3543666490"/>
                  </a:ext>
                </a:extLst>
              </a:tr>
              <a:tr h="58346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Nunito Black"/>
                        </a:rPr>
                        <a:t>Accuracy</a:t>
                      </a: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Nunito Black"/>
                        <a:cs typeface="Times New Roman" panose="02020603050405020304" pitchFamily="18" charset="0"/>
                        <a:sym typeface="Nunito Black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Nunito Black"/>
                        </a:rPr>
                        <a:t>VGG32</a:t>
                      </a:r>
                      <a:endParaRPr lang="en-US"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Nunito Black"/>
                        <a:cs typeface="Times New Roman" panose="02020603050405020304" pitchFamily="18" charset="0"/>
                        <a:sym typeface="Nunito Black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Lato"/>
                        </a:rPr>
                        <a:t>97.54</a:t>
                      </a:r>
                      <a:endParaRPr sz="2100" b="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Lato"/>
                        </a:rPr>
                        <a:t>98.56</a:t>
                      </a:r>
                      <a:endParaRPr sz="2100" b="1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Lato"/>
                        </a:rPr>
                        <a:t>98.52</a:t>
                      </a:r>
                      <a:endParaRPr sz="2100" b="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121900" marR="121900" marT="91433" marB="91433" anchor="ctr"/>
                </a:tc>
                <a:extLst>
                  <a:ext uri="{0D108BD9-81ED-4DB2-BD59-A6C34878D82A}">
                    <a16:rowId xmlns:a16="http://schemas.microsoft.com/office/drawing/2014/main" val="846022604"/>
                  </a:ext>
                </a:extLst>
              </a:tr>
              <a:tr h="894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Nunito Black"/>
                        </a:rPr>
                        <a:t>Mobilenetv3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98.52</a:t>
                      </a:r>
                      <a:endParaRPr lang="en-US" sz="2400" b="1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95.34</a:t>
                      </a:r>
                      <a:endParaRPr lang="en-US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dirty="0">
                          <a:solidFill>
                            <a:schemeClr val="accent1">
                              <a:lumMod val="10000"/>
                            </a:schemeClr>
                          </a:solidFill>
                          <a:sym typeface="Lato"/>
                        </a:rPr>
                        <a:t>97.30</a:t>
                      </a:r>
                      <a:endParaRPr sz="2100" b="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121900" marR="121900" marT="91433" marB="91433" anchor="ctr"/>
                </a:tc>
                <a:extLst>
                  <a:ext uri="{0D108BD9-81ED-4DB2-BD59-A6C34878D82A}">
                    <a16:rowId xmlns:a16="http://schemas.microsoft.com/office/drawing/2014/main" val="99319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24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9049CD9C-C8AA-E32E-57CA-33AEE3A8A724}"/>
              </a:ext>
            </a:extLst>
          </p:cNvPr>
          <p:cNvSpPr txBox="1">
            <a:spLocks/>
          </p:cNvSpPr>
          <p:nvPr/>
        </p:nvSpPr>
        <p:spPr>
          <a:xfrm>
            <a:off x="2244000" y="241472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1 -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endParaRPr 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18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3CF3EE-4B6A-D940-43AF-BC5BD362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23" y="2090736"/>
            <a:ext cx="6033392" cy="759967"/>
          </a:xfrm>
        </p:spPr>
        <p:txBody>
          <a:bodyPr/>
          <a:lstStyle/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77432-FB9E-5E31-F89E-D2F4DE8BB77E}"/>
              </a:ext>
            </a:extLst>
          </p:cNvPr>
          <p:cNvSpPr txBox="1"/>
          <p:nvPr/>
        </p:nvSpPr>
        <p:spPr>
          <a:xfrm>
            <a:off x="2782186" y="2679428"/>
            <a:ext cx="66914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MLS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rút</a:t>
            </a:r>
            <a:r>
              <a:rPr lang="en-US" sz="2400" dirty="0"/>
              <a:t> </a:t>
            </a:r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VGG32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2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3CF3EE-4B6A-D940-43AF-BC5BD362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802" y="634374"/>
            <a:ext cx="6033392" cy="759967"/>
          </a:xfrm>
        </p:spPr>
        <p:txBody>
          <a:bodyPr/>
          <a:lstStyle/>
          <a:p>
            <a:pPr algn="l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77432-FB9E-5E31-F89E-D2F4DE8BB77E}"/>
              </a:ext>
            </a:extLst>
          </p:cNvPr>
          <p:cNvSpPr txBox="1"/>
          <p:nvPr/>
        </p:nvSpPr>
        <p:spPr>
          <a:xfrm>
            <a:off x="1796903" y="2551837"/>
            <a:ext cx="10058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3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Caltech101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,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endParaRPr lang="en-US" sz="2400" dirty="0"/>
          </a:p>
          <a:p>
            <a:pPr>
              <a:lnSpc>
                <a:spcPct val="200000"/>
              </a:lnSpc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0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6C98-72CA-390F-D2EE-5B5127C0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9" y="135467"/>
            <a:ext cx="10278412" cy="902399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79BC28-415B-E88C-AE43-49A5F9434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accent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734C39-93EC-4116-82E1-0CBFEBD65E03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9D0759-A6E2-43D1-8BB0-EE3E8B0A29C9}"/>
                  </a:ext>
                </a:extLst>
              </p:cNvPr>
              <p:cNvSpPr txBox="1"/>
              <p:nvPr/>
            </p:nvSpPr>
            <p:spPr>
              <a:xfrm>
                <a:off x="2449285" y="1942140"/>
                <a:ext cx="10842171" cy="347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INPUT :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67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sz="2667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67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66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67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6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67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8"/>
                <a:r>
                  <a:rPr lang="en-US" sz="2400" dirty="0"/>
                  <a:t>		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đầu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ảnh</a:t>
                </a:r>
                <a:r>
                  <a:rPr lang="en-US" sz="2400" dirty="0"/>
                  <a:t> ) </a:t>
                </a:r>
              </a:p>
              <a:p>
                <a:pPr lvl="7"/>
                <a:r>
                  <a:rPr lang="en-US" sz="2400" dirty="0"/>
                  <a:t>		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lớp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huấn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luyện</a:t>
                </a:r>
                <a:endParaRPr lang="en-US" sz="2400" dirty="0"/>
              </a:p>
              <a:p>
                <a:pPr marL="380990" lvl="7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7"/>
                <a:endParaRPr lang="en-US" sz="2400" dirty="0"/>
              </a:p>
              <a:p>
                <a:endParaRPr lang="en-US" sz="1867" dirty="0"/>
              </a:p>
              <a:p>
                <a:r>
                  <a:rPr lang="en-US" sz="2667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</a:t>
                </a:r>
                <a:r>
                  <a:rPr lang="en-US" sz="1867" dirty="0"/>
                  <a:t>:	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1867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9D0759-A6E2-43D1-8BB0-EE3E8B0A2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1942140"/>
                <a:ext cx="10842171" cy="3479350"/>
              </a:xfrm>
              <a:prstGeom prst="rect">
                <a:avLst/>
              </a:prstGeom>
              <a:blipFill>
                <a:blip r:embed="rId2"/>
                <a:stretch>
                  <a:fillRect l="-1069" t="-1228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9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A312-43FD-F4E3-24F3-0473395C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B990D42-5B88-975D-7B0D-4B7A0878EF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accent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734C39-93EC-4116-82E1-0CBFEBD65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9AA4FA-CA1D-2ED4-F194-67B9533B8304}"/>
              </a:ext>
            </a:extLst>
          </p:cNvPr>
          <p:cNvSpPr/>
          <p:nvPr/>
        </p:nvSpPr>
        <p:spPr>
          <a:xfrm>
            <a:off x="4318761" y="4636580"/>
            <a:ext cx="2677885" cy="168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Google Shape;407;p37">
            <a:extLst>
              <a:ext uri="{FF2B5EF4-FFF2-40B4-BE49-F238E27FC236}">
                <a16:creationId xmlns:a16="http://schemas.microsoft.com/office/drawing/2014/main" id="{CE0F8465-1CE6-2518-3971-18A1C6085E91}"/>
              </a:ext>
            </a:extLst>
          </p:cNvPr>
          <p:cNvSpPr/>
          <p:nvPr/>
        </p:nvSpPr>
        <p:spPr>
          <a:xfrm>
            <a:off x="4621840" y="5354478"/>
            <a:ext cx="1110343" cy="959099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2" name="Google Shape;407;p37">
            <a:extLst>
              <a:ext uri="{FF2B5EF4-FFF2-40B4-BE49-F238E27FC236}">
                <a16:creationId xmlns:a16="http://schemas.microsoft.com/office/drawing/2014/main" id="{A8D30577-46C0-A5DF-1DB5-852CCBE86FD6}"/>
              </a:ext>
            </a:extLst>
          </p:cNvPr>
          <p:cNvSpPr/>
          <p:nvPr/>
        </p:nvSpPr>
        <p:spPr>
          <a:xfrm>
            <a:off x="5179018" y="5040946"/>
            <a:ext cx="853776" cy="733528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3" name="Google Shape;407;p37">
            <a:extLst>
              <a:ext uri="{FF2B5EF4-FFF2-40B4-BE49-F238E27FC236}">
                <a16:creationId xmlns:a16="http://schemas.microsoft.com/office/drawing/2014/main" id="{7E312F5A-C7DC-8627-57BC-7533DADA6457}"/>
              </a:ext>
            </a:extLst>
          </p:cNvPr>
          <p:cNvSpPr/>
          <p:nvPr/>
        </p:nvSpPr>
        <p:spPr>
          <a:xfrm>
            <a:off x="5479630" y="5354478"/>
            <a:ext cx="1110343" cy="959099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pic>
        <p:nvPicPr>
          <p:cNvPr id="44" name="Picture 43" descr="A goldfish in a bowl&#10;&#10;Description automatically generated with low confidence">
            <a:extLst>
              <a:ext uri="{FF2B5EF4-FFF2-40B4-BE49-F238E27FC236}">
                <a16:creationId xmlns:a16="http://schemas.microsoft.com/office/drawing/2014/main" id="{5964A1B3-5283-EB71-2A34-D5BBBAF5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1" y="2980075"/>
            <a:ext cx="1031245" cy="716888"/>
          </a:xfrm>
          <a:prstGeom prst="rect">
            <a:avLst/>
          </a:prstGeom>
        </p:spPr>
      </p:pic>
      <p:pic>
        <p:nvPicPr>
          <p:cNvPr id="45" name="Picture 44" descr="A dog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B89D81B0-1D77-980B-08E0-828FAACC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3" y="3797762"/>
            <a:ext cx="1031244" cy="1026660"/>
          </a:xfrm>
          <a:prstGeom prst="rect">
            <a:avLst/>
          </a:prstGeom>
        </p:spPr>
      </p:pic>
      <p:pic>
        <p:nvPicPr>
          <p:cNvPr id="46" name="Picture 45" descr="A cat sitting on a ledge&#10;&#10;Description automatically generated with medium confidence">
            <a:extLst>
              <a:ext uri="{FF2B5EF4-FFF2-40B4-BE49-F238E27FC236}">
                <a16:creationId xmlns:a16="http://schemas.microsoft.com/office/drawing/2014/main" id="{F7175B23-638A-7866-EFEC-F6B9BA41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65" y="4898052"/>
            <a:ext cx="1007528" cy="837333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A2D3AB9A-86F5-B1C8-2EEE-AF8B7B1E30D9}"/>
              </a:ext>
            </a:extLst>
          </p:cNvPr>
          <p:cNvSpPr/>
          <p:nvPr/>
        </p:nvSpPr>
        <p:spPr>
          <a:xfrm>
            <a:off x="2118996" y="4780815"/>
            <a:ext cx="1878712" cy="7837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E1ECA7E-B047-15F0-5B9A-EE8C115EE16D}"/>
              </a:ext>
            </a:extLst>
          </p:cNvPr>
          <p:cNvSpPr/>
          <p:nvPr/>
        </p:nvSpPr>
        <p:spPr>
          <a:xfrm>
            <a:off x="7380260" y="4687881"/>
            <a:ext cx="1541808" cy="7837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2C5E86-5B43-2A7D-6869-FDC5DC0659B2}"/>
              </a:ext>
            </a:extLst>
          </p:cNvPr>
          <p:cNvSpPr txBox="1"/>
          <p:nvPr/>
        </p:nvSpPr>
        <p:spPr>
          <a:xfrm>
            <a:off x="10255001" y="3292945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Fish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BF0E48-1F32-35FF-0D85-EA8C63971175}"/>
              </a:ext>
            </a:extLst>
          </p:cNvPr>
          <p:cNvSpPr txBox="1"/>
          <p:nvPr/>
        </p:nvSpPr>
        <p:spPr>
          <a:xfrm>
            <a:off x="10259593" y="4157139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Dog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392226-8FB1-B669-3DA6-62653C3A5AFF}"/>
              </a:ext>
            </a:extLst>
          </p:cNvPr>
          <p:cNvSpPr txBox="1"/>
          <p:nvPr/>
        </p:nvSpPr>
        <p:spPr>
          <a:xfrm>
            <a:off x="10298375" y="5145821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Cat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1182BD0-76F4-9526-5202-0EC16615AD2D}"/>
              </a:ext>
            </a:extLst>
          </p:cNvPr>
          <p:cNvSpPr/>
          <p:nvPr/>
        </p:nvSpPr>
        <p:spPr>
          <a:xfrm>
            <a:off x="5041931" y="3369539"/>
            <a:ext cx="1031245" cy="115636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701310-43A8-C84F-99CD-047FA29BC056}"/>
              </a:ext>
            </a:extLst>
          </p:cNvPr>
          <p:cNvSpPr txBox="1"/>
          <p:nvPr/>
        </p:nvSpPr>
        <p:spPr>
          <a:xfrm>
            <a:off x="2276427" y="4399075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28A151-0430-1D25-0EAA-384A6DC0261B}"/>
              </a:ext>
            </a:extLst>
          </p:cNvPr>
          <p:cNvSpPr txBox="1"/>
          <p:nvPr/>
        </p:nvSpPr>
        <p:spPr>
          <a:xfrm>
            <a:off x="705733" y="2482006"/>
            <a:ext cx="104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3AFF49-C9E8-1222-EA09-463163688768}"/>
              </a:ext>
            </a:extLst>
          </p:cNvPr>
          <p:cNvSpPr txBox="1"/>
          <p:nvPr/>
        </p:nvSpPr>
        <p:spPr>
          <a:xfrm>
            <a:off x="9197183" y="2482005"/>
            <a:ext cx="188322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OUTPUT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BBECF8-F1DE-A15E-CF75-91017F62A94A}"/>
              </a:ext>
            </a:extLst>
          </p:cNvPr>
          <p:cNvSpPr txBox="1"/>
          <p:nvPr/>
        </p:nvSpPr>
        <p:spPr>
          <a:xfrm>
            <a:off x="6215489" y="3533852"/>
            <a:ext cx="116477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Train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2650DC-18FB-4436-8739-C0C098E16C50}"/>
              </a:ext>
            </a:extLst>
          </p:cNvPr>
          <p:cNvSpPr txBox="1"/>
          <p:nvPr/>
        </p:nvSpPr>
        <p:spPr>
          <a:xfrm>
            <a:off x="4427503" y="4687881"/>
            <a:ext cx="254604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 err="1"/>
              <a:t>MÔ</a:t>
            </a:r>
            <a:r>
              <a:rPr lang="en-US" sz="1867" dirty="0"/>
              <a:t> </a:t>
            </a:r>
            <a:r>
              <a:rPr lang="en-US" sz="1867" dirty="0" err="1"/>
              <a:t>HÌNH</a:t>
            </a:r>
            <a:r>
              <a:rPr lang="en-US" sz="1867" dirty="0"/>
              <a:t> </a:t>
            </a:r>
            <a:r>
              <a:rPr lang="en-US" sz="1867" dirty="0" err="1"/>
              <a:t>PHÂN</a:t>
            </a:r>
            <a:r>
              <a:rPr lang="en-US" sz="1867" dirty="0"/>
              <a:t> </a:t>
            </a:r>
            <a:r>
              <a:rPr lang="en-US" sz="1867" dirty="0" err="1"/>
              <a:t>LOẠI</a:t>
            </a:r>
            <a:endParaRPr lang="en-US" sz="1867" dirty="0"/>
          </a:p>
        </p:txBody>
      </p:sp>
      <p:pic>
        <p:nvPicPr>
          <p:cNvPr id="64" name="Google Shape;669;p33">
            <a:extLst>
              <a:ext uri="{FF2B5EF4-FFF2-40B4-BE49-F238E27FC236}">
                <a16:creationId xmlns:a16="http://schemas.microsoft.com/office/drawing/2014/main" id="{3BA0E1DA-5743-2015-1EB3-D916FF54B0A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502" y="1823922"/>
            <a:ext cx="1137591" cy="716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79;p33">
            <a:extLst>
              <a:ext uri="{FF2B5EF4-FFF2-40B4-BE49-F238E27FC236}">
                <a16:creationId xmlns:a16="http://schemas.microsoft.com/office/drawing/2014/main" id="{7175E362-4D95-B025-AE3E-6B25F952501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0942" t="10394"/>
          <a:stretch/>
        </p:blipFill>
        <p:spPr>
          <a:xfrm>
            <a:off x="5117073" y="1823922"/>
            <a:ext cx="880960" cy="83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2" descr="Why do fish feel slimy and lose scales when you touch them? | BBC Science  Focus Magazine">
            <a:extLst>
              <a:ext uri="{FF2B5EF4-FFF2-40B4-BE49-F238E27FC236}">
                <a16:creationId xmlns:a16="http://schemas.microsoft.com/office/drawing/2014/main" id="{1D043EDD-62E1-23F5-BFF3-48C91B859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8" b="8193"/>
          <a:stretch/>
        </p:blipFill>
        <p:spPr bwMode="auto">
          <a:xfrm>
            <a:off x="7073955" y="1615966"/>
            <a:ext cx="1031245" cy="7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FD5B60E-FD2B-0298-FDF9-9FB322FE9DF1}"/>
              </a:ext>
            </a:extLst>
          </p:cNvPr>
          <p:cNvSpPr txBox="1"/>
          <p:nvPr/>
        </p:nvSpPr>
        <p:spPr>
          <a:xfrm>
            <a:off x="3222196" y="1270347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Cat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2CB237-0711-231D-42D7-86B4EB4BA94E}"/>
              </a:ext>
            </a:extLst>
          </p:cNvPr>
          <p:cNvSpPr txBox="1"/>
          <p:nvPr/>
        </p:nvSpPr>
        <p:spPr>
          <a:xfrm>
            <a:off x="5117073" y="1260644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Dog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7CDE39-3A3A-4254-4CB7-D570171C5D9F}"/>
              </a:ext>
            </a:extLst>
          </p:cNvPr>
          <p:cNvSpPr txBox="1"/>
          <p:nvPr/>
        </p:nvSpPr>
        <p:spPr>
          <a:xfrm>
            <a:off x="6904640" y="1270347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Fish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AC6179-38A4-D7DC-F353-C18DA561F7A9}"/>
              </a:ext>
            </a:extLst>
          </p:cNvPr>
          <p:cNvSpPr/>
          <p:nvPr/>
        </p:nvSpPr>
        <p:spPr>
          <a:xfrm>
            <a:off x="2071778" y="1015999"/>
            <a:ext cx="7141028" cy="2179611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pic>
        <p:nvPicPr>
          <p:cNvPr id="71" name="Picture 70" descr="A cat looking at the camera&#10;&#10;Description automatically generated">
            <a:extLst>
              <a:ext uri="{FF2B5EF4-FFF2-40B4-BE49-F238E27FC236}">
                <a16:creationId xmlns:a16="http://schemas.microsoft.com/office/drawing/2014/main" id="{F803A21D-9740-AD6C-FC5B-6B9DE536BB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064" y="1869527"/>
            <a:ext cx="700251" cy="460092"/>
          </a:xfrm>
          <a:prstGeom prst="rect">
            <a:avLst/>
          </a:prstGeom>
        </p:spPr>
      </p:pic>
      <p:pic>
        <p:nvPicPr>
          <p:cNvPr id="72" name="Picture 71" descr="A cat lying on the ground&#10;&#10;Description automatically generated with low confidence">
            <a:extLst>
              <a:ext uri="{FF2B5EF4-FFF2-40B4-BE49-F238E27FC236}">
                <a16:creationId xmlns:a16="http://schemas.microsoft.com/office/drawing/2014/main" id="{810C612E-C0FB-1ED4-B4AB-747A87143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178" y="1632811"/>
            <a:ext cx="624225" cy="621451"/>
          </a:xfrm>
          <a:prstGeom prst="rect">
            <a:avLst/>
          </a:prstGeom>
        </p:spPr>
      </p:pic>
      <p:pic>
        <p:nvPicPr>
          <p:cNvPr id="73" name="Picture 72" descr="A picture containing grass, dog, outdoor, mammal&#10;&#10;Description automatically generated">
            <a:extLst>
              <a:ext uri="{FF2B5EF4-FFF2-40B4-BE49-F238E27FC236}">
                <a16:creationId xmlns:a16="http://schemas.microsoft.com/office/drawing/2014/main" id="{D81C5CC0-2569-075B-8F93-E1BF4EB509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4874" y="2478837"/>
            <a:ext cx="956605" cy="537491"/>
          </a:xfrm>
          <a:prstGeom prst="rect">
            <a:avLst/>
          </a:prstGeom>
        </p:spPr>
      </p:pic>
      <p:pic>
        <p:nvPicPr>
          <p:cNvPr id="74" name="Picture 73" descr="A dog lying in the grass&#10;&#10;Description automatically generated">
            <a:extLst>
              <a:ext uri="{FF2B5EF4-FFF2-40B4-BE49-F238E27FC236}">
                <a16:creationId xmlns:a16="http://schemas.microsoft.com/office/drawing/2014/main" id="{18AE50C4-3B0F-9BC9-CD03-C7752D4D21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5907" y="1556647"/>
            <a:ext cx="669799" cy="666821"/>
          </a:xfrm>
          <a:prstGeom prst="rect">
            <a:avLst/>
          </a:prstGeom>
        </p:spPr>
      </p:pic>
      <p:pic>
        <p:nvPicPr>
          <p:cNvPr id="75" name="Picture 74" descr="A goldfish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99CF850A-2281-CF83-707F-8D0574135D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18242" y="1914261"/>
            <a:ext cx="716655" cy="537491"/>
          </a:xfrm>
          <a:prstGeom prst="rect">
            <a:avLst/>
          </a:prstGeom>
        </p:spPr>
      </p:pic>
      <p:pic>
        <p:nvPicPr>
          <p:cNvPr id="3" name="Picture 2" descr="A goldfish in a bowl&#10;&#10;Description automatically generated with low confidence">
            <a:extLst>
              <a:ext uri="{FF2B5EF4-FFF2-40B4-BE49-F238E27FC236}">
                <a16:creationId xmlns:a16="http://schemas.microsoft.com/office/drawing/2014/main" id="{C4E648B1-3AE8-5A82-0C9E-0FBEDAEA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158" y="2986427"/>
            <a:ext cx="1031245" cy="716888"/>
          </a:xfrm>
          <a:prstGeom prst="rect">
            <a:avLst/>
          </a:prstGeom>
        </p:spPr>
      </p:pic>
      <p:pic>
        <p:nvPicPr>
          <p:cNvPr id="5" name="Picture 4" descr="A dog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C75D18E3-AC09-6DD5-FEE0-FAD726E6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159" y="3804114"/>
            <a:ext cx="1031244" cy="1026660"/>
          </a:xfrm>
          <a:prstGeom prst="rect">
            <a:avLst/>
          </a:prstGeom>
        </p:spPr>
      </p:pic>
      <p:pic>
        <p:nvPicPr>
          <p:cNvPr id="6" name="Picture 5" descr="A cat sitting on a ledge&#10;&#10;Description automatically generated with medium confidence">
            <a:extLst>
              <a:ext uri="{FF2B5EF4-FFF2-40B4-BE49-F238E27FC236}">
                <a16:creationId xmlns:a16="http://schemas.microsoft.com/office/drawing/2014/main" id="{8E8F9396-DAC6-609F-5014-55C15FC9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432" y="4904404"/>
            <a:ext cx="1007528" cy="837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ADF9E-88AA-DF86-02AA-187ABA1E1441}"/>
                  </a:ext>
                </a:extLst>
              </p:cNvPr>
              <p:cNvSpPr txBox="1"/>
              <p:nvPr/>
            </p:nvSpPr>
            <p:spPr>
              <a:xfrm>
                <a:off x="9557280" y="1283688"/>
                <a:ext cx="1970313" cy="66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 err="1"/>
                  <a:t>Tập</a:t>
                </a:r>
                <a:r>
                  <a:rPr lang="en-US" sz="1867" dirty="0"/>
                  <a:t> </a:t>
                </a:r>
                <a:r>
                  <a:rPr lang="en-US" sz="1867" dirty="0" err="1"/>
                  <a:t>hợp</a:t>
                </a:r>
                <a:r>
                  <a:rPr lang="en-US" sz="1867" dirty="0"/>
                  <a:t> </a:t>
                </a:r>
                <a14:m>
                  <m:oMath xmlns:m="http://schemas.openxmlformats.org/officeDocument/2006/math">
                    <m:r>
                      <a:rPr lang="en-US" sz="18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67" dirty="0"/>
                  <a:t> lớp đã </a:t>
                </a:r>
                <a:r>
                  <a:rPr lang="en-US" sz="1867" dirty="0" err="1"/>
                  <a:t>biết</a:t>
                </a:r>
                <a:r>
                  <a:rPr lang="en-US" sz="1867" dirty="0"/>
                  <a:t> </a:t>
                </a:r>
                <a:r>
                  <a:rPr lang="en-US" sz="1867" dirty="0" err="1"/>
                  <a:t>trước</a:t>
                </a:r>
                <a:r>
                  <a:rPr lang="en-US" sz="1867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ADF9E-88AA-DF86-02AA-187ABA1E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280" y="1283688"/>
                <a:ext cx="1970313" cy="666977"/>
              </a:xfrm>
              <a:prstGeom prst="rect">
                <a:avLst/>
              </a:prstGeom>
              <a:blipFill>
                <a:blip r:embed="rId13"/>
                <a:stretch>
                  <a:fillRect l="-2786" t="-4587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Domestic cat">
            <a:extLst>
              <a:ext uri="{FF2B5EF4-FFF2-40B4-BE49-F238E27FC236}">
                <a16:creationId xmlns:a16="http://schemas.microsoft.com/office/drawing/2014/main" id="{3A9C6A4C-2C7A-CA49-C0FE-0A7EFE3F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48" y="2372183"/>
            <a:ext cx="540429" cy="5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sh - Walmart.com">
            <a:extLst>
              <a:ext uri="{FF2B5EF4-FFF2-40B4-BE49-F238E27FC236}">
                <a16:creationId xmlns:a16="http://schemas.microsoft.com/office/drawing/2014/main" id="{CBBF7FB0-6BAB-68E5-B598-C15D6384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155" y="2099572"/>
            <a:ext cx="903480" cy="9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10 Best Types of Cat | Britannica">
            <a:extLst>
              <a:ext uri="{FF2B5EF4-FFF2-40B4-BE49-F238E27FC236}">
                <a16:creationId xmlns:a16="http://schemas.microsoft.com/office/drawing/2014/main" id="{A32E4586-00D3-7308-1F71-1078887D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30" y="2227249"/>
            <a:ext cx="540429" cy="8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choose the perfect dog to fit your lifestyle, family and home -  Country Life">
            <a:extLst>
              <a:ext uri="{FF2B5EF4-FFF2-40B4-BE49-F238E27FC236}">
                <a16:creationId xmlns:a16="http://schemas.microsoft.com/office/drawing/2014/main" id="{B05A31DA-7053-4102-662F-666BBD4C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90" y="2451753"/>
            <a:ext cx="632559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5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A312-43FD-F4E3-24F3-0473395C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B990D42-5B88-975D-7B0D-4B7A0878EF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accent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734C39-93EC-4116-82E1-0CBFEBD65E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4" name="Picture 43" descr="A goldfish in a bowl&#10;&#10;Description automatically generated with low confidence">
            <a:extLst>
              <a:ext uri="{FF2B5EF4-FFF2-40B4-BE49-F238E27FC236}">
                <a16:creationId xmlns:a16="http://schemas.microsoft.com/office/drawing/2014/main" id="{5964A1B3-5283-EB71-2A34-D5BBBAF5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3" y="2490596"/>
            <a:ext cx="1031245" cy="716888"/>
          </a:xfrm>
          <a:prstGeom prst="rect">
            <a:avLst/>
          </a:prstGeom>
        </p:spPr>
      </p:pic>
      <p:pic>
        <p:nvPicPr>
          <p:cNvPr id="45" name="Picture 44" descr="A dog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B89D81B0-1D77-980B-08E0-828FAACC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5" y="3308283"/>
            <a:ext cx="1031244" cy="1026660"/>
          </a:xfrm>
          <a:prstGeom prst="rect">
            <a:avLst/>
          </a:prstGeom>
        </p:spPr>
      </p:pic>
      <p:pic>
        <p:nvPicPr>
          <p:cNvPr id="46" name="Picture 45" descr="A cat sitting on a ledge&#10;&#10;Description automatically generated with medium confidence">
            <a:extLst>
              <a:ext uri="{FF2B5EF4-FFF2-40B4-BE49-F238E27FC236}">
                <a16:creationId xmlns:a16="http://schemas.microsoft.com/office/drawing/2014/main" id="{F7175B23-638A-7866-EFEC-F6B9BA41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7" y="4408573"/>
            <a:ext cx="1007528" cy="837333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A2D3AB9A-86F5-B1C8-2EEE-AF8B7B1E30D9}"/>
              </a:ext>
            </a:extLst>
          </p:cNvPr>
          <p:cNvSpPr/>
          <p:nvPr/>
        </p:nvSpPr>
        <p:spPr>
          <a:xfrm>
            <a:off x="2118996" y="4780815"/>
            <a:ext cx="1878712" cy="7837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E1ECA7E-B047-15F0-5B9A-EE8C115EE16D}"/>
              </a:ext>
            </a:extLst>
          </p:cNvPr>
          <p:cNvSpPr/>
          <p:nvPr/>
        </p:nvSpPr>
        <p:spPr>
          <a:xfrm>
            <a:off x="7380260" y="4687881"/>
            <a:ext cx="1541808" cy="7837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2C5E86-5B43-2A7D-6869-FDC5DC0659B2}"/>
              </a:ext>
            </a:extLst>
          </p:cNvPr>
          <p:cNvSpPr txBox="1"/>
          <p:nvPr/>
        </p:nvSpPr>
        <p:spPr>
          <a:xfrm>
            <a:off x="10341987" y="2810196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Fish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BF0E48-1F32-35FF-0D85-EA8C63971175}"/>
              </a:ext>
            </a:extLst>
          </p:cNvPr>
          <p:cNvSpPr txBox="1"/>
          <p:nvPr/>
        </p:nvSpPr>
        <p:spPr>
          <a:xfrm>
            <a:off x="10346579" y="3674390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Dog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392226-8FB1-B669-3DA6-62653C3A5AFF}"/>
              </a:ext>
            </a:extLst>
          </p:cNvPr>
          <p:cNvSpPr txBox="1"/>
          <p:nvPr/>
        </p:nvSpPr>
        <p:spPr>
          <a:xfrm>
            <a:off x="10385361" y="4663072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Cat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1182BD0-76F4-9526-5202-0EC16615AD2D}"/>
              </a:ext>
            </a:extLst>
          </p:cNvPr>
          <p:cNvSpPr/>
          <p:nvPr/>
        </p:nvSpPr>
        <p:spPr>
          <a:xfrm>
            <a:off x="5041931" y="3369539"/>
            <a:ext cx="1031245" cy="115636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701310-43A8-C84F-99CD-047FA29BC056}"/>
              </a:ext>
            </a:extLst>
          </p:cNvPr>
          <p:cNvSpPr txBox="1"/>
          <p:nvPr/>
        </p:nvSpPr>
        <p:spPr>
          <a:xfrm>
            <a:off x="2276427" y="4399075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28A151-0430-1D25-0EAA-384A6DC0261B}"/>
              </a:ext>
            </a:extLst>
          </p:cNvPr>
          <p:cNvSpPr txBox="1"/>
          <p:nvPr/>
        </p:nvSpPr>
        <p:spPr>
          <a:xfrm>
            <a:off x="662255" y="1992527"/>
            <a:ext cx="104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3AFF49-C9E8-1222-EA09-463163688768}"/>
              </a:ext>
            </a:extLst>
          </p:cNvPr>
          <p:cNvSpPr txBox="1"/>
          <p:nvPr/>
        </p:nvSpPr>
        <p:spPr>
          <a:xfrm>
            <a:off x="9284169" y="1999256"/>
            <a:ext cx="188322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OUTPUT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BBECF8-F1DE-A15E-CF75-91017F62A94A}"/>
              </a:ext>
            </a:extLst>
          </p:cNvPr>
          <p:cNvSpPr txBox="1"/>
          <p:nvPr/>
        </p:nvSpPr>
        <p:spPr>
          <a:xfrm>
            <a:off x="6215489" y="3533852"/>
            <a:ext cx="116477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Train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A393F-88FF-9B59-B5D1-504AEFDADB16}"/>
              </a:ext>
            </a:extLst>
          </p:cNvPr>
          <p:cNvSpPr txBox="1"/>
          <p:nvPr/>
        </p:nvSpPr>
        <p:spPr>
          <a:xfrm>
            <a:off x="10419131" y="5439151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Fish</a:t>
            </a:r>
            <a:r>
              <a:rPr lang="en-US" sz="1867" dirty="0"/>
              <a:t> </a:t>
            </a:r>
            <a:endParaRPr lang="en-US" sz="1867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64" name="Google Shape;669;p33">
            <a:extLst>
              <a:ext uri="{FF2B5EF4-FFF2-40B4-BE49-F238E27FC236}">
                <a16:creationId xmlns:a16="http://schemas.microsoft.com/office/drawing/2014/main" id="{3BA0E1DA-5743-2015-1EB3-D916FF54B0A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502" y="1823922"/>
            <a:ext cx="1137591" cy="716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79;p33">
            <a:extLst>
              <a:ext uri="{FF2B5EF4-FFF2-40B4-BE49-F238E27FC236}">
                <a16:creationId xmlns:a16="http://schemas.microsoft.com/office/drawing/2014/main" id="{7175E362-4D95-B025-AE3E-6B25F952501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0942" t="10394"/>
          <a:stretch/>
        </p:blipFill>
        <p:spPr>
          <a:xfrm>
            <a:off x="5117073" y="1823922"/>
            <a:ext cx="880960" cy="83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2" descr="Why do fish feel slimy and lose scales when you touch them? | BBC Science  Focus Magazine">
            <a:extLst>
              <a:ext uri="{FF2B5EF4-FFF2-40B4-BE49-F238E27FC236}">
                <a16:creationId xmlns:a16="http://schemas.microsoft.com/office/drawing/2014/main" id="{1D043EDD-62E1-23F5-BFF3-48C91B859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8" b="8193"/>
          <a:stretch/>
        </p:blipFill>
        <p:spPr bwMode="auto">
          <a:xfrm>
            <a:off x="7073955" y="1615966"/>
            <a:ext cx="1031245" cy="7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FD5B60E-FD2B-0298-FDF9-9FB322FE9DF1}"/>
              </a:ext>
            </a:extLst>
          </p:cNvPr>
          <p:cNvSpPr txBox="1"/>
          <p:nvPr/>
        </p:nvSpPr>
        <p:spPr>
          <a:xfrm>
            <a:off x="3222196" y="1270347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Cat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2CB237-0711-231D-42D7-86B4EB4BA94E}"/>
              </a:ext>
            </a:extLst>
          </p:cNvPr>
          <p:cNvSpPr txBox="1"/>
          <p:nvPr/>
        </p:nvSpPr>
        <p:spPr>
          <a:xfrm>
            <a:off x="5117073" y="1260644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Dog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7CDE39-3A3A-4254-4CB7-D570171C5D9F}"/>
              </a:ext>
            </a:extLst>
          </p:cNvPr>
          <p:cNvSpPr txBox="1"/>
          <p:nvPr/>
        </p:nvSpPr>
        <p:spPr>
          <a:xfrm>
            <a:off x="6904640" y="1270347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Fish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AC6179-38A4-D7DC-F353-C18DA561F7A9}"/>
              </a:ext>
            </a:extLst>
          </p:cNvPr>
          <p:cNvSpPr/>
          <p:nvPr/>
        </p:nvSpPr>
        <p:spPr>
          <a:xfrm>
            <a:off x="2071778" y="1015999"/>
            <a:ext cx="7141028" cy="2179611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pic>
        <p:nvPicPr>
          <p:cNvPr id="71" name="Picture 70" descr="A cat looking at the camera&#10;&#10;Description automatically generated">
            <a:extLst>
              <a:ext uri="{FF2B5EF4-FFF2-40B4-BE49-F238E27FC236}">
                <a16:creationId xmlns:a16="http://schemas.microsoft.com/office/drawing/2014/main" id="{F803A21D-9740-AD6C-FC5B-6B9DE536BB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064" y="1869527"/>
            <a:ext cx="700251" cy="460092"/>
          </a:xfrm>
          <a:prstGeom prst="rect">
            <a:avLst/>
          </a:prstGeom>
        </p:spPr>
      </p:pic>
      <p:pic>
        <p:nvPicPr>
          <p:cNvPr id="72" name="Picture 71" descr="A cat lying on the ground&#10;&#10;Description automatically generated with low confidence">
            <a:extLst>
              <a:ext uri="{FF2B5EF4-FFF2-40B4-BE49-F238E27FC236}">
                <a16:creationId xmlns:a16="http://schemas.microsoft.com/office/drawing/2014/main" id="{810C612E-C0FB-1ED4-B4AB-747A87143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178" y="1632811"/>
            <a:ext cx="624225" cy="621451"/>
          </a:xfrm>
          <a:prstGeom prst="rect">
            <a:avLst/>
          </a:prstGeom>
        </p:spPr>
      </p:pic>
      <p:pic>
        <p:nvPicPr>
          <p:cNvPr id="73" name="Picture 72" descr="A picture containing grass, dog, outdoor, mammal&#10;&#10;Description automatically generated">
            <a:extLst>
              <a:ext uri="{FF2B5EF4-FFF2-40B4-BE49-F238E27FC236}">
                <a16:creationId xmlns:a16="http://schemas.microsoft.com/office/drawing/2014/main" id="{D81C5CC0-2569-075B-8F93-E1BF4EB509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4874" y="2478837"/>
            <a:ext cx="956605" cy="537491"/>
          </a:xfrm>
          <a:prstGeom prst="rect">
            <a:avLst/>
          </a:prstGeom>
        </p:spPr>
      </p:pic>
      <p:pic>
        <p:nvPicPr>
          <p:cNvPr id="74" name="Picture 73" descr="A dog lying in the grass&#10;&#10;Description automatically generated">
            <a:extLst>
              <a:ext uri="{FF2B5EF4-FFF2-40B4-BE49-F238E27FC236}">
                <a16:creationId xmlns:a16="http://schemas.microsoft.com/office/drawing/2014/main" id="{18AE50C4-3B0F-9BC9-CD03-C7752D4D21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5907" y="1556647"/>
            <a:ext cx="669799" cy="666821"/>
          </a:xfrm>
          <a:prstGeom prst="rect">
            <a:avLst/>
          </a:prstGeom>
        </p:spPr>
      </p:pic>
      <p:pic>
        <p:nvPicPr>
          <p:cNvPr id="75" name="Picture 74" descr="A goldfish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99CF850A-2281-CF83-707F-8D0574135D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18242" y="1914261"/>
            <a:ext cx="716655" cy="537491"/>
          </a:xfrm>
          <a:prstGeom prst="rect">
            <a:avLst/>
          </a:prstGeom>
        </p:spPr>
      </p:pic>
      <p:pic>
        <p:nvPicPr>
          <p:cNvPr id="1026" name="Picture 2" descr="Buy Leader TORFIN MTB 26T Mountain Bicycle/Bike Without Gear Single Speed  with Front Suspension and Dual Disc Brake for Men - Sea Green/Black Ideal  for 10+ Years (Frame: 18 Inches) Online at">
            <a:extLst>
              <a:ext uri="{FF2B5EF4-FFF2-40B4-BE49-F238E27FC236}">
                <a16:creationId xmlns:a16="http://schemas.microsoft.com/office/drawing/2014/main" id="{4F7785CF-69A2-C984-064E-F142F9490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2" y="5278391"/>
            <a:ext cx="1046804" cy="10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oldfish in a bowl&#10;&#10;Description automatically generated with low confidence">
            <a:extLst>
              <a:ext uri="{FF2B5EF4-FFF2-40B4-BE49-F238E27FC236}">
                <a16:creationId xmlns:a16="http://schemas.microsoft.com/office/drawing/2014/main" id="{C4E648B1-3AE8-5A82-0C9E-0FBEDAEA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144" y="2503678"/>
            <a:ext cx="1031245" cy="716888"/>
          </a:xfrm>
          <a:prstGeom prst="rect">
            <a:avLst/>
          </a:prstGeom>
        </p:spPr>
      </p:pic>
      <p:pic>
        <p:nvPicPr>
          <p:cNvPr id="5" name="Picture 4" descr="A dog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C75D18E3-AC09-6DD5-FEE0-FAD726E6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145" y="3321365"/>
            <a:ext cx="1031244" cy="1026660"/>
          </a:xfrm>
          <a:prstGeom prst="rect">
            <a:avLst/>
          </a:prstGeom>
        </p:spPr>
      </p:pic>
      <p:pic>
        <p:nvPicPr>
          <p:cNvPr id="6" name="Picture 5" descr="A cat sitting on a ledge&#10;&#10;Description automatically generated with medium confidence">
            <a:extLst>
              <a:ext uri="{FF2B5EF4-FFF2-40B4-BE49-F238E27FC236}">
                <a16:creationId xmlns:a16="http://schemas.microsoft.com/office/drawing/2014/main" id="{8E8F9396-DAC6-609F-5014-55C15FC9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418" y="4421655"/>
            <a:ext cx="1007528" cy="837333"/>
          </a:xfrm>
          <a:prstGeom prst="rect">
            <a:avLst/>
          </a:prstGeom>
        </p:spPr>
      </p:pic>
      <p:pic>
        <p:nvPicPr>
          <p:cNvPr id="7" name="Picture 2" descr="Buy Leader TORFIN MTB 26T Mountain Bicycle/Bike Without Gear Single Speed  with Front Suspension and Dual Disc Brake for Men - Sea Green/Black Ideal  for 10+ Years (Frame: 18 Inches) Online at">
            <a:extLst>
              <a:ext uri="{FF2B5EF4-FFF2-40B4-BE49-F238E27FC236}">
                <a16:creationId xmlns:a16="http://schemas.microsoft.com/office/drawing/2014/main" id="{C7807606-B68A-9886-1944-739A1B7A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143" y="5291473"/>
            <a:ext cx="1046804" cy="10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ADF9E-88AA-DF86-02AA-187ABA1E1441}"/>
                  </a:ext>
                </a:extLst>
              </p:cNvPr>
              <p:cNvSpPr txBox="1"/>
              <p:nvPr/>
            </p:nvSpPr>
            <p:spPr>
              <a:xfrm>
                <a:off x="958804" y="762821"/>
                <a:ext cx="1970313" cy="66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 err="1"/>
                  <a:t>Tập</a:t>
                </a:r>
                <a:r>
                  <a:rPr lang="en-US" sz="1867" dirty="0"/>
                  <a:t> </a:t>
                </a:r>
                <a:r>
                  <a:rPr lang="en-US" sz="1867" dirty="0" err="1"/>
                  <a:t>hợp</a:t>
                </a:r>
                <a:r>
                  <a:rPr lang="en-US" sz="1867" dirty="0"/>
                  <a:t> </a:t>
                </a:r>
                <a14:m>
                  <m:oMath xmlns:m="http://schemas.openxmlformats.org/officeDocument/2006/math">
                    <m:r>
                      <a:rPr lang="en-US" sz="18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67" dirty="0"/>
                  <a:t> lớp đã </a:t>
                </a:r>
                <a:r>
                  <a:rPr lang="en-US" sz="1867" dirty="0" err="1"/>
                  <a:t>biết</a:t>
                </a:r>
                <a:r>
                  <a:rPr lang="en-US" sz="1867" dirty="0"/>
                  <a:t> </a:t>
                </a:r>
                <a:r>
                  <a:rPr lang="en-US" sz="1867" dirty="0" err="1"/>
                  <a:t>trước</a:t>
                </a:r>
                <a:r>
                  <a:rPr lang="en-US" sz="1867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ADF9E-88AA-DF86-02AA-187ABA1E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04" y="762821"/>
                <a:ext cx="1970313" cy="666977"/>
              </a:xfrm>
              <a:prstGeom prst="rect">
                <a:avLst/>
              </a:prstGeom>
              <a:blipFill>
                <a:blip r:embed="rId14"/>
                <a:stretch>
                  <a:fillRect l="-2786" t="-4545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Domestic cat">
            <a:extLst>
              <a:ext uri="{FF2B5EF4-FFF2-40B4-BE49-F238E27FC236}">
                <a16:creationId xmlns:a16="http://schemas.microsoft.com/office/drawing/2014/main" id="{3A9C6A4C-2C7A-CA49-C0FE-0A7EFE3F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48" y="2372183"/>
            <a:ext cx="540429" cy="5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sh - Walmart.com">
            <a:extLst>
              <a:ext uri="{FF2B5EF4-FFF2-40B4-BE49-F238E27FC236}">
                <a16:creationId xmlns:a16="http://schemas.microsoft.com/office/drawing/2014/main" id="{CBBF7FB0-6BAB-68E5-B598-C15D6384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155" y="2099572"/>
            <a:ext cx="903480" cy="9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10 Best Types of Cat | Britannica">
            <a:extLst>
              <a:ext uri="{FF2B5EF4-FFF2-40B4-BE49-F238E27FC236}">
                <a16:creationId xmlns:a16="http://schemas.microsoft.com/office/drawing/2014/main" id="{A32E4586-00D3-7308-1F71-1078887D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30" y="2227249"/>
            <a:ext cx="540429" cy="8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choose the perfect dog to fit your lifestyle, family and home -  Country Life">
            <a:extLst>
              <a:ext uri="{FF2B5EF4-FFF2-40B4-BE49-F238E27FC236}">
                <a16:creationId xmlns:a16="http://schemas.microsoft.com/office/drawing/2014/main" id="{B05A31DA-7053-4102-662F-666BBD4C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90" y="2451753"/>
            <a:ext cx="632559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is a good question? | Dragonfly Training">
            <a:extLst>
              <a:ext uri="{FF2B5EF4-FFF2-40B4-BE49-F238E27FC236}">
                <a16:creationId xmlns:a16="http://schemas.microsoft.com/office/drawing/2014/main" id="{83AD4EEA-5629-D738-239C-662D1962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538" y="4847185"/>
            <a:ext cx="1007529" cy="100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E051C-04E5-13AD-A132-2914B5BD1F42}"/>
              </a:ext>
            </a:extLst>
          </p:cNvPr>
          <p:cNvSpPr txBox="1"/>
          <p:nvPr/>
        </p:nvSpPr>
        <p:spPr>
          <a:xfrm>
            <a:off x="10426074" y="5841997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Bicycle</a:t>
            </a:r>
            <a:r>
              <a:rPr lang="en-US" sz="1867" dirty="0"/>
              <a:t> </a:t>
            </a:r>
            <a:endParaRPr lang="en-US" sz="1867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70622-35F8-828C-E160-9B0281E9E81F}"/>
              </a:ext>
            </a:extLst>
          </p:cNvPr>
          <p:cNvSpPr/>
          <p:nvPr/>
        </p:nvSpPr>
        <p:spPr>
          <a:xfrm>
            <a:off x="4318761" y="4636580"/>
            <a:ext cx="2677885" cy="168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20" name="Google Shape;407;p37">
            <a:extLst>
              <a:ext uri="{FF2B5EF4-FFF2-40B4-BE49-F238E27FC236}">
                <a16:creationId xmlns:a16="http://schemas.microsoft.com/office/drawing/2014/main" id="{5F465518-F665-97FE-C5B2-555ADA52554D}"/>
              </a:ext>
            </a:extLst>
          </p:cNvPr>
          <p:cNvSpPr/>
          <p:nvPr/>
        </p:nvSpPr>
        <p:spPr>
          <a:xfrm>
            <a:off x="4621840" y="5354478"/>
            <a:ext cx="1110343" cy="959099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21" name="Google Shape;407;p37">
            <a:extLst>
              <a:ext uri="{FF2B5EF4-FFF2-40B4-BE49-F238E27FC236}">
                <a16:creationId xmlns:a16="http://schemas.microsoft.com/office/drawing/2014/main" id="{BE0CADEF-5067-A069-E03C-D588DAC4E399}"/>
              </a:ext>
            </a:extLst>
          </p:cNvPr>
          <p:cNvSpPr/>
          <p:nvPr/>
        </p:nvSpPr>
        <p:spPr>
          <a:xfrm>
            <a:off x="5179018" y="5040946"/>
            <a:ext cx="853776" cy="733528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22" name="Google Shape;407;p37">
            <a:extLst>
              <a:ext uri="{FF2B5EF4-FFF2-40B4-BE49-F238E27FC236}">
                <a16:creationId xmlns:a16="http://schemas.microsoft.com/office/drawing/2014/main" id="{3927C0A8-9998-D44C-50B1-C07EEA144969}"/>
              </a:ext>
            </a:extLst>
          </p:cNvPr>
          <p:cNvSpPr/>
          <p:nvPr/>
        </p:nvSpPr>
        <p:spPr>
          <a:xfrm>
            <a:off x="5479630" y="5354478"/>
            <a:ext cx="1110343" cy="959099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A7C962-0F7B-5118-57EE-02E0A5608E78}"/>
              </a:ext>
            </a:extLst>
          </p:cNvPr>
          <p:cNvSpPr txBox="1"/>
          <p:nvPr/>
        </p:nvSpPr>
        <p:spPr>
          <a:xfrm>
            <a:off x="4427503" y="4687881"/>
            <a:ext cx="254604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 err="1"/>
              <a:t>MÔ</a:t>
            </a:r>
            <a:r>
              <a:rPr lang="en-US" sz="1867" dirty="0"/>
              <a:t> </a:t>
            </a:r>
            <a:r>
              <a:rPr lang="en-US" sz="1867" dirty="0" err="1"/>
              <a:t>HÌNH</a:t>
            </a:r>
            <a:r>
              <a:rPr lang="en-US" sz="1867" dirty="0"/>
              <a:t> </a:t>
            </a:r>
            <a:r>
              <a:rPr lang="en-US" sz="1867" dirty="0" err="1"/>
              <a:t>PHÂN</a:t>
            </a:r>
            <a:r>
              <a:rPr lang="en-US" sz="1867" dirty="0"/>
              <a:t> </a:t>
            </a:r>
            <a:r>
              <a:rPr lang="en-US" sz="1867" dirty="0" err="1"/>
              <a:t>LOẠI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4522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6C98-72CA-390F-D2EE-5B5127C0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79BC28-415B-E88C-AE43-49A5F9434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accent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734C39-93EC-4116-82E1-0CBFEBD65E03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9D0759-A6E2-43D1-8BB0-EE3E8B0A29C9}"/>
                  </a:ext>
                </a:extLst>
              </p:cNvPr>
              <p:cNvSpPr txBox="1"/>
              <p:nvPr/>
            </p:nvSpPr>
            <p:spPr>
              <a:xfrm>
                <a:off x="1393372" y="1738111"/>
                <a:ext cx="10272000" cy="388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33" dirty="0"/>
                  <a:t>INPUT :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133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133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133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133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133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133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133" dirty="0">
                  <a:ea typeface="Cambria Math" panose="02040503050406030204" pitchFamily="18" charset="0"/>
                </a:endParaRPr>
              </a:p>
              <a:p>
                <a:r>
                  <a:rPr lang="en-US" sz="2133" dirty="0">
                    <a:ea typeface="Cambria Math" panose="02040503050406030204" pitchFamily="18" charset="0"/>
                  </a:rPr>
                  <a:t>              </a:t>
                </a:r>
              </a:p>
              <a:p>
                <a:r>
                  <a:rPr lang="en-US" sz="2133" dirty="0"/>
                  <a:t> 	</a:t>
                </a:r>
                <a:r>
                  <a:rPr lang="en-US" sz="2133" dirty="0" err="1"/>
                  <a:t>Trong</a:t>
                </a:r>
                <a:r>
                  <a:rPr lang="en-US" sz="2133" dirty="0"/>
                  <a:t> </a:t>
                </a:r>
                <a:r>
                  <a:rPr lang="en-US" sz="2133" dirty="0" err="1"/>
                  <a:t>đó</a:t>
                </a:r>
                <a:r>
                  <a:rPr lang="en-US" sz="2133" dirty="0"/>
                  <a:t> :   X </a:t>
                </a:r>
                <a:r>
                  <a:rPr lang="en-US" sz="2133" dirty="0" err="1"/>
                  <a:t>là</a:t>
                </a:r>
                <a:r>
                  <a:rPr lang="en-US" sz="2133" dirty="0"/>
                  <a:t> </a:t>
                </a:r>
                <a:r>
                  <a:rPr lang="en-US" sz="2133" dirty="0" err="1"/>
                  <a:t>không</a:t>
                </a:r>
                <a:r>
                  <a:rPr lang="en-US" sz="2133" dirty="0"/>
                  <a:t> </a:t>
                </a:r>
                <a:r>
                  <a:rPr lang="en-US" sz="2133" dirty="0" err="1"/>
                  <a:t>gian</a:t>
                </a:r>
                <a:r>
                  <a:rPr lang="en-US" sz="2133" dirty="0"/>
                  <a:t> </a:t>
                </a:r>
                <a:r>
                  <a:rPr lang="en-US" sz="2133" dirty="0" err="1"/>
                  <a:t>đầu</a:t>
                </a:r>
                <a:r>
                  <a:rPr lang="en-US" sz="2133" dirty="0"/>
                  <a:t> </a:t>
                </a:r>
                <a:r>
                  <a:rPr lang="en-US" sz="2133" dirty="0" err="1"/>
                  <a:t>vào</a:t>
                </a:r>
                <a:r>
                  <a:rPr lang="en-US" sz="2133" dirty="0"/>
                  <a:t> (</a:t>
                </a:r>
                <a:r>
                  <a:rPr lang="en-US" sz="2133" dirty="0" err="1"/>
                  <a:t>ảnh</a:t>
                </a:r>
                <a:r>
                  <a:rPr lang="en-US" sz="2133" dirty="0"/>
                  <a:t> )</a:t>
                </a:r>
              </a:p>
              <a:p>
                <a:r>
                  <a:rPr lang="en-US" sz="2133" dirty="0"/>
                  <a:t>		   C </a:t>
                </a:r>
                <a:r>
                  <a:rPr lang="en-US" sz="2133" dirty="0" err="1"/>
                  <a:t>là</a:t>
                </a:r>
                <a:r>
                  <a:rPr lang="en-US" sz="2133" dirty="0"/>
                  <a:t> </a:t>
                </a:r>
                <a:r>
                  <a:rPr lang="en-US" sz="2133" dirty="0" err="1"/>
                  <a:t>các</a:t>
                </a:r>
                <a:r>
                  <a:rPr lang="en-US" sz="2133" dirty="0"/>
                  <a:t> </a:t>
                </a:r>
                <a:r>
                  <a:rPr lang="en-US" sz="2133" dirty="0" err="1"/>
                  <a:t>lớp</a:t>
                </a:r>
                <a:r>
                  <a:rPr lang="en-US" sz="2133" dirty="0"/>
                  <a:t> </a:t>
                </a:r>
                <a:r>
                  <a:rPr lang="en-US" sz="2133" dirty="0" err="1"/>
                  <a:t>huấn</a:t>
                </a:r>
                <a:r>
                  <a:rPr lang="en-US" sz="2133" dirty="0"/>
                  <a:t> </a:t>
                </a:r>
                <a:r>
                  <a:rPr lang="en-US" sz="2133" dirty="0" err="1"/>
                  <a:t>luyện</a:t>
                </a:r>
                <a:endParaRPr lang="en-US" sz="2133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400" dirty="0"/>
              </a:p>
              <a:p>
                <a:endParaRPr lang="en-US" sz="2133" dirty="0"/>
              </a:p>
              <a:p>
                <a:r>
                  <a:rPr lang="en-US" sz="2133" dirty="0"/>
                  <a:t>OUTPUT :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/>
              </a:p>
              <a:p>
                <a:endParaRPr lang="en-US" sz="2133" dirty="0"/>
              </a:p>
              <a:p>
                <a:r>
                  <a:rPr lang="en-US" sz="2133" dirty="0"/>
                  <a:t>	</a:t>
                </a:r>
                <a:r>
                  <a:rPr lang="en-US" sz="2133" dirty="0" err="1"/>
                  <a:t>Trong</a:t>
                </a:r>
                <a:r>
                  <a:rPr lang="en-US" sz="2133" dirty="0"/>
                  <a:t> </a:t>
                </a:r>
                <a:r>
                  <a:rPr lang="en-US" sz="2133" dirty="0" err="1"/>
                  <a:t>đó</a:t>
                </a:r>
                <a:r>
                  <a:rPr lang="en-US" sz="2133" dirty="0"/>
                  <a:t> </a:t>
                </a:r>
                <a14:m>
                  <m:oMath xmlns:m="http://schemas.openxmlformats.org/officeDocument/2006/math">
                    <m:r>
                      <a:rPr lang="en-US" sz="2133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133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133" dirty="0"/>
                  <a:t> </a:t>
                </a:r>
                <a:r>
                  <a:rPr lang="en-US" sz="2133" dirty="0" err="1"/>
                  <a:t>là</a:t>
                </a:r>
                <a:r>
                  <a:rPr lang="en-US" sz="2133" dirty="0"/>
                  <a:t> </a:t>
                </a:r>
                <a:r>
                  <a:rPr lang="en-US" sz="2133" dirty="0" err="1"/>
                  <a:t>lớp</a:t>
                </a:r>
                <a:r>
                  <a:rPr lang="en-US" sz="2133" dirty="0"/>
                  <a:t> </a:t>
                </a:r>
                <a:r>
                  <a:rPr lang="en-US" sz="2133" dirty="0" err="1"/>
                  <a:t>chưa</a:t>
                </a:r>
                <a:r>
                  <a:rPr lang="en-US" sz="2133" dirty="0"/>
                  <a:t>  </a:t>
                </a:r>
                <a:r>
                  <a:rPr lang="en-US" sz="2133" dirty="0" err="1"/>
                  <a:t>được</a:t>
                </a:r>
                <a:r>
                  <a:rPr lang="en-US" sz="2133" dirty="0"/>
                  <a:t> </a:t>
                </a:r>
                <a:r>
                  <a:rPr lang="en-US" sz="2133" dirty="0" err="1"/>
                  <a:t>biết</a:t>
                </a:r>
                <a:r>
                  <a:rPr lang="en-US" sz="2133" dirty="0"/>
                  <a:t> </a:t>
                </a:r>
                <a:r>
                  <a:rPr lang="en-US" sz="2133" dirty="0" err="1"/>
                  <a:t>trước</a:t>
                </a:r>
                <a:r>
                  <a:rPr lang="en-US" sz="2133" dirty="0"/>
                  <a:t> (unknown , unseen classes)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9D0759-A6E2-43D1-8BB0-EE3E8B0A2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2" y="1738111"/>
                <a:ext cx="10272000" cy="3886770"/>
              </a:xfrm>
              <a:prstGeom prst="rect">
                <a:avLst/>
              </a:prstGeom>
              <a:blipFill>
                <a:blip r:embed="rId2"/>
                <a:stretch>
                  <a:fillRect l="-831" t="-940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6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9049CD9C-C8AA-E32E-57CA-33AEE3A8A724}"/>
              </a:ext>
            </a:extLst>
          </p:cNvPr>
          <p:cNvSpPr txBox="1">
            <a:spLocks/>
          </p:cNvSpPr>
          <p:nvPr/>
        </p:nvSpPr>
        <p:spPr>
          <a:xfrm>
            <a:off x="2244000" y="241472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2 –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Hướng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nghiên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cứu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liên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quan</a:t>
            </a:r>
            <a:endParaRPr 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2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724F-294B-567F-8F66-D1DA6FA6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Hướng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nghiên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cứu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liên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quan</a:t>
            </a:r>
            <a:endParaRPr lang="en-US" dirty="0"/>
          </a:p>
        </p:txBody>
      </p:sp>
      <p:sp>
        <p:nvSpPr>
          <p:cNvPr id="3" name="Title 21">
            <a:extLst>
              <a:ext uri="{FF2B5EF4-FFF2-40B4-BE49-F238E27FC236}">
                <a16:creationId xmlns:a16="http://schemas.microsoft.com/office/drawing/2014/main" id="{832C7F7B-F43B-6F4F-711A-2F5842A99D64}"/>
              </a:ext>
            </a:extLst>
          </p:cNvPr>
          <p:cNvSpPr txBox="1">
            <a:spLocks/>
          </p:cNvSpPr>
          <p:nvPr/>
        </p:nvSpPr>
        <p:spPr>
          <a:xfrm>
            <a:off x="2780117" y="2424843"/>
            <a:ext cx="7704000" cy="2785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100" dirty="0" err="1">
                <a:solidFill>
                  <a:schemeClr val="tx1"/>
                </a:solidFill>
                <a:latin typeface="+mn-lt"/>
              </a:rPr>
              <a:t>Phương</a:t>
            </a:r>
            <a:r>
              <a:rPr lang="en-US" sz="4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100" dirty="0" err="1">
                <a:solidFill>
                  <a:schemeClr val="tx1"/>
                </a:solidFill>
                <a:latin typeface="+mn-lt"/>
              </a:rPr>
              <a:t>pháp</a:t>
            </a:r>
            <a:r>
              <a:rPr lang="en-US" sz="4100" dirty="0">
                <a:solidFill>
                  <a:schemeClr val="tx1"/>
                </a:solidFill>
                <a:latin typeface="+mn-lt"/>
              </a:rPr>
              <a:t> Discriminative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vi-V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 pháp Generative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6387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Custom 3">
      <a:dk1>
        <a:srgbClr val="0C0C0C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B0EDFF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00A288FEBD9C345BEF7CFE878A4E993" ma:contentTypeVersion="11" ma:contentTypeDescription="Tạo tài liệu mới." ma:contentTypeScope="" ma:versionID="cdef4a7149e3e97e8784a39c6521c4a8">
  <xsd:schema xmlns:xsd="http://www.w3.org/2001/XMLSchema" xmlns:xs="http://www.w3.org/2001/XMLSchema" xmlns:p="http://schemas.microsoft.com/office/2006/metadata/properties" xmlns:ns3="889ffdbc-8266-4fc2-a07e-c991b53fd4e2" xmlns:ns4="890ab38f-f85a-4e04-b9e4-08eaa6e3e27c" targetNamespace="http://schemas.microsoft.com/office/2006/metadata/properties" ma:root="true" ma:fieldsID="e187116513423d50fcb87dab00c49c0d" ns3:_="" ns4:_="">
    <xsd:import namespace="889ffdbc-8266-4fc2-a07e-c991b53fd4e2"/>
    <xsd:import namespace="890ab38f-f85a-4e04-b9e4-08eaa6e3e2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ffdbc-8266-4fc2-a07e-c991b53fd4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ab38f-f85a-4e04-b9e4-08eaa6e3e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9C13DD-A853-460B-8D37-AB567DB83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9ffdbc-8266-4fc2-a07e-c991b53fd4e2"/>
    <ds:schemaRef ds:uri="890ab38f-f85a-4e04-b9e4-08eaa6e3e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4ABD72-9D36-4811-907A-C9D76218CF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B89847-A178-45F9-A5FD-F575578D6DAD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90ab38f-f85a-4e04-b9e4-08eaa6e3e27c"/>
    <ds:schemaRef ds:uri="http://purl.org/dc/dcmitype/"/>
    <ds:schemaRef ds:uri="http://www.w3.org/XML/1998/namespace"/>
    <ds:schemaRef ds:uri="http://schemas.microsoft.com/office/2006/documentManagement/types"/>
    <ds:schemaRef ds:uri="889ffdbc-8266-4fc2-a07e-c991b53fd4e2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slide_KLTN_new</Template>
  <TotalTime>3210</TotalTime>
  <Words>967</Words>
  <Application>Microsoft Office PowerPoint</Application>
  <PresentationFormat>Widescreen</PresentationFormat>
  <Paragraphs>238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Bebas Neue</vt:lpstr>
      <vt:lpstr>Calibri</vt:lpstr>
      <vt:lpstr>Calibri Light</vt:lpstr>
      <vt:lpstr>Cambria Math</vt:lpstr>
      <vt:lpstr>Lato</vt:lpstr>
      <vt:lpstr>Montserrat</vt:lpstr>
      <vt:lpstr>Montserrat Black</vt:lpstr>
      <vt:lpstr>Montserrat Medium</vt:lpstr>
      <vt:lpstr>Nunito Black</vt:lpstr>
      <vt:lpstr>Times New Roman</vt:lpstr>
      <vt:lpstr>Wingdings</vt:lpstr>
      <vt:lpstr>Software Development School Center by Slidesgo</vt:lpstr>
      <vt:lpstr>TRƯỜNG ĐẠI HỌC CÔNG NGHỆ THÔNG TIN KHOA KHOA HỌC MÁY TÍNH</vt:lpstr>
      <vt:lpstr>PowerPoint Presentation</vt:lpstr>
      <vt:lpstr>PowerPoint Presentation</vt:lpstr>
      <vt:lpstr>Bài toán nhận diện tập đóng</vt:lpstr>
      <vt:lpstr>Bài toán nhận diện tập đóng</vt:lpstr>
      <vt:lpstr>Bài toán nhận diện tập đóng</vt:lpstr>
      <vt:lpstr>Bài toán nhận diện tập mở</vt:lpstr>
      <vt:lpstr>PowerPoint Presentation</vt:lpstr>
      <vt:lpstr> Hướng nghiên cứu liên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Logit Score (MLS) </vt:lpstr>
      <vt:lpstr>Adversarial Reciprocal Points Learning(ARPL) </vt:lpstr>
      <vt:lpstr>PowerPoint Presentation</vt:lpstr>
      <vt:lpstr>Chia dữ liệu</vt:lpstr>
      <vt:lpstr>Độ đo</vt:lpstr>
      <vt:lpstr>Mô hình</vt:lpstr>
      <vt:lpstr>PowerPoint Presentation</vt:lpstr>
      <vt:lpstr>Phân tích kết quả thực nghiệm trên dữ liệu Caltech101</vt:lpstr>
      <vt:lpstr>Phân tích kết quả thực nghiệm trên dữ liệu Caltech101</vt:lpstr>
      <vt:lpstr>Kết quả phân tích thực nghiệm trên dữ liệu Caltech101</vt:lpstr>
      <vt:lpstr>Kết quả phân tích thực nghiệm trên dữ liệu Caltech101</vt:lpstr>
      <vt:lpstr>Kết quả trên dữ liệu caltech101-cifar100  </vt:lpstr>
      <vt:lpstr>Kết luận</vt:lpstr>
      <vt:lpstr>Đóng góp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Ly</dc:creator>
  <cp:lastModifiedBy>Nguyễn Thị Ly</cp:lastModifiedBy>
  <cp:revision>2</cp:revision>
  <dcterms:created xsi:type="dcterms:W3CDTF">2023-03-09T21:23:42Z</dcterms:created>
  <dcterms:modified xsi:type="dcterms:W3CDTF">2023-03-12T02:53:54Z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0x010100500A288FEBD9C345BEF7CFE878A4E993</vt:lpwstr>
  </property>
</Properties>
</file>