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35.jp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43.jp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47.jp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50.jp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53.jp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56.jp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59.jp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62.jp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Relationship Id="rId3" Type="http://schemas.openxmlformats.org/officeDocument/2006/relationships/image" Target="../media/image66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site.com" TargetMode="External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1094232" cy="949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52400" y="1014984"/>
            <a:ext cx="8991600" cy="3217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39493" y="208989"/>
            <a:ext cx="5938240" cy="528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TR</a:t>
            </a:r>
            <a:r>
              <a:rPr dirty="0" smtClean="0" sz="1800" spc="-9" b="1">
                <a:solidFill>
                  <a:srgbClr val="FFFFFF"/>
                </a:solidFill>
                <a:latin typeface="Times New Roman"/>
                <a:cs typeface="Times New Roman"/>
              </a:rPr>
              <a:t>Ư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ỜNG</a:t>
            </a:r>
            <a:r>
              <a:rPr dirty="0" smtClean="0" sz="1800" spc="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dirty="0" smtClean="0" sz="1800" spc="-4" b="1">
                <a:solidFill>
                  <a:srgbClr val="FFFFFF"/>
                </a:solidFill>
                <a:latin typeface="Times New Roman"/>
                <a:cs typeface="Times New Roman"/>
              </a:rPr>
              <a:t>Ạ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1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4" b="1">
                <a:solidFill>
                  <a:srgbClr val="FFFFFF"/>
                </a:solidFill>
                <a:latin typeface="Times New Roman"/>
                <a:cs typeface="Times New Roman"/>
              </a:rPr>
              <a:t>Ọ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BÁ</a:t>
            </a:r>
            <a:r>
              <a:rPr dirty="0" smtClean="0" sz="1800" spc="-4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4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OA</a:t>
            </a:r>
            <a:r>
              <a:rPr dirty="0" smtClean="0" sz="1800" spc="-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dirty="0" smtClean="0" sz="1800" spc="-4" b="1">
                <a:solidFill>
                  <a:srgbClr val="FFFFFF"/>
                </a:solidFill>
                <a:latin typeface="Times New Roman"/>
                <a:cs typeface="Times New Roman"/>
              </a:rPr>
              <a:t>Ạ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4" b="1">
                <a:solidFill>
                  <a:srgbClr val="FFFFFF"/>
                </a:solidFill>
                <a:latin typeface="Times New Roman"/>
                <a:cs typeface="Times New Roman"/>
              </a:rPr>
              <a:t>Ọ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ĐÀ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4" b="1">
                <a:solidFill>
                  <a:srgbClr val="FFFFFF"/>
                </a:solidFill>
                <a:latin typeface="Times New Roman"/>
                <a:cs typeface="Times New Roman"/>
              </a:rPr>
              <a:t>Ẵ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1800">
              <a:latin typeface="Times New Roman"/>
              <a:cs typeface="Times New Roman"/>
            </a:endParaRPr>
          </a:p>
          <a:p>
            <a:pPr marL="1648333" marR="34290">
              <a:lnSpc>
                <a:spcPct val="95825"/>
              </a:lnSpc>
            </a:pP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4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OA</a:t>
            </a:r>
            <a:r>
              <a:rPr dirty="0" smtClean="0" sz="1800" spc="-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CÔNG</a:t>
            </a:r>
            <a:r>
              <a:rPr dirty="0" smtClean="0" sz="1800" spc="-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NGHỆ</a:t>
            </a:r>
            <a:r>
              <a:rPr dirty="0" smtClean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4" b="1">
                <a:solidFill>
                  <a:srgbClr val="FFFFFF"/>
                </a:solidFill>
                <a:latin typeface="Times New Roman"/>
                <a:cs typeface="Times New Roman"/>
              </a:rPr>
              <a:t>Ô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dirty="0" smtClean="0" sz="1800" spc="-3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Times New Roman"/>
                <a:cs typeface="Times New Roman"/>
              </a:rPr>
              <a:t>TIN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085" y="1247252"/>
            <a:ext cx="6584848" cy="1318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29840" marR="68579">
              <a:lnSpc>
                <a:spcPts val="4490"/>
              </a:lnSpc>
              <a:spcBef>
                <a:spcPts val="224"/>
              </a:spcBef>
            </a:pPr>
            <a:r>
              <a:rPr dirty="0" smtClean="0" sz="4300" spc="0" b="1" i="1">
                <a:solidFill>
                  <a:srgbClr val="FFFFFF"/>
                </a:solidFill>
                <a:latin typeface="Arial"/>
                <a:cs typeface="Arial"/>
              </a:rPr>
              <a:t>Bài</a:t>
            </a:r>
            <a:r>
              <a:rPr dirty="0" smtClean="0" sz="4300" spc="-66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4300" spc="0" b="1" i="1">
                <a:solidFill>
                  <a:srgbClr val="FFFFFF"/>
                </a:solidFill>
                <a:latin typeface="Arial"/>
                <a:cs typeface="Arial"/>
              </a:rPr>
              <a:t>Báo</a:t>
            </a:r>
            <a:r>
              <a:rPr dirty="0" smtClean="0" sz="4300" spc="-81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4300" spc="0" b="1" i="1">
                <a:solidFill>
                  <a:srgbClr val="FFFFFF"/>
                </a:solidFill>
                <a:latin typeface="Arial"/>
                <a:cs typeface="Arial"/>
              </a:rPr>
              <a:t>Cáo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01"/>
              </a:spcBef>
            </a:pP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PHÂN</a:t>
            </a:r>
            <a:r>
              <a:rPr dirty="0" smtClean="0" sz="3600" spc="19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ĐOẠN</a:t>
            </a:r>
            <a:r>
              <a:rPr dirty="0" smtClean="0" sz="3600" spc="-64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TÍN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mtClean="0" sz="3600" spc="9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IỆU</a:t>
            </a:r>
            <a:r>
              <a:rPr dirty="0" smtClean="0" sz="3600" spc="-59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THÀ</a:t>
            </a:r>
            <a:r>
              <a:rPr dirty="0" smtClean="0" sz="3600" spc="9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3368" y="2082656"/>
            <a:ext cx="1491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TIẾNG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265" y="2631296"/>
            <a:ext cx="164388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NÓI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VÀ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7274" y="2631296"/>
            <a:ext cx="344617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KHOẢNG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FFFF00"/>
                </a:solidFill>
                <a:latin typeface="Arial"/>
                <a:cs typeface="Arial"/>
              </a:rPr>
              <a:t>LẶNG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6529" y="3552977"/>
            <a:ext cx="134197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dirty="0" smtClean="0" baseline="3034" sz="5400" spc="-29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mtClean="0" baseline="3034" sz="5400" spc="-34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dirty="0" smtClean="0" baseline="3034" sz="5400" spc="-39">
                <a:solidFill>
                  <a:srgbClr val="FFFFFF"/>
                </a:solidFill>
                <a:latin typeface="Calibri Light"/>
                <a:cs typeface="Calibri Light"/>
              </a:rPr>
              <a:t>Ó</a:t>
            </a:r>
            <a:r>
              <a:rPr dirty="0" smtClean="0" baseline="3034" sz="5400" spc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4730" y="3552977"/>
            <a:ext cx="32590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dirty="0" smtClean="0" baseline="3034" sz="5400" spc="0">
                <a:solidFill>
                  <a:srgbClr val="FFFFFF"/>
                </a:solidFill>
                <a:latin typeface="Calibri Light"/>
                <a:cs typeface="Calibri Light"/>
              </a:rPr>
              <a:t>7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659" y="3673256"/>
            <a:ext cx="273911" cy="2482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85D9F7"/>
                </a:solidFill>
                <a:latin typeface="Times New Roman"/>
                <a:cs typeface="Times New Roman"/>
              </a:rPr>
              <a:t>▪</a:t>
            </a:r>
            <a:endParaRPr sz="3200">
              <a:latin typeface="Times New Roman"/>
              <a:cs typeface="Times New Roman"/>
            </a:endParaRPr>
          </a:p>
          <a:p>
            <a:pPr marL="12700" marR="185">
              <a:lnSpc>
                <a:spcPct val="95825"/>
              </a:lnSpc>
              <a:spcBef>
                <a:spcPts val="184"/>
              </a:spcBef>
            </a:pPr>
            <a:r>
              <a:rPr dirty="0" smtClean="0" sz="3200" spc="0">
                <a:solidFill>
                  <a:srgbClr val="85D9F7"/>
                </a:solidFill>
                <a:latin typeface="Times New Roman"/>
                <a:cs typeface="Times New Roman"/>
              </a:rPr>
              <a:t>▪</a:t>
            </a:r>
            <a:endParaRPr sz="3200">
              <a:latin typeface="Times New Roman"/>
              <a:cs typeface="Times New Roman"/>
            </a:endParaRPr>
          </a:p>
          <a:p>
            <a:pPr marL="12700" marR="185">
              <a:lnSpc>
                <a:spcPct val="95825"/>
              </a:lnSpc>
              <a:spcBef>
                <a:spcPts val="350"/>
              </a:spcBef>
            </a:pPr>
            <a:r>
              <a:rPr dirty="0" smtClean="0" sz="3200" spc="0">
                <a:solidFill>
                  <a:srgbClr val="85D9F7"/>
                </a:solidFill>
                <a:latin typeface="Times New Roman"/>
                <a:cs typeface="Times New Roman"/>
              </a:rPr>
              <a:t>▪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50"/>
              </a:spcBef>
            </a:pPr>
            <a:r>
              <a:rPr dirty="0" smtClean="0" sz="3200" spc="0">
                <a:solidFill>
                  <a:srgbClr val="85D9F7"/>
                </a:solidFill>
                <a:latin typeface="Times New Roman"/>
                <a:cs typeface="Times New Roman"/>
              </a:rPr>
              <a:t>▪</a:t>
            </a:r>
            <a:endParaRPr sz="3200">
              <a:latin typeface="Times New Roman"/>
              <a:cs typeface="Times New Roman"/>
            </a:endParaRPr>
          </a:p>
          <a:p>
            <a:pPr marL="12700" marR="185">
              <a:lnSpc>
                <a:spcPct val="95825"/>
              </a:lnSpc>
              <a:spcBef>
                <a:spcPts val="355"/>
              </a:spcBef>
            </a:pPr>
            <a:r>
              <a:rPr dirty="0" smtClean="0" sz="3200" spc="0">
                <a:solidFill>
                  <a:srgbClr val="85D9F7"/>
                </a:solidFill>
                <a:latin typeface="Times New Roman"/>
                <a:cs typeface="Times New Roman"/>
              </a:rPr>
              <a:t>▪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9559" y="3716326"/>
            <a:ext cx="2811766" cy="2429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Thành</a:t>
            </a:r>
            <a:r>
              <a:rPr dirty="0" smtClean="0" sz="2800" spc="-49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vi</a:t>
            </a:r>
            <a:r>
              <a:rPr dirty="0" smtClean="0" sz="2800" spc="9" i="1">
                <a:solidFill>
                  <a:srgbClr val="85D9F7"/>
                </a:solidFill>
                <a:latin typeface="Arial"/>
                <a:cs typeface="Arial"/>
              </a:rPr>
              <a:t>ê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n</a:t>
            </a:r>
            <a:r>
              <a:rPr dirty="0" smtClean="0" sz="2800" spc="-41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dirty="0" smtClean="0" sz="2800" spc="4" i="1">
                <a:solidFill>
                  <a:srgbClr val="85D9F7"/>
                </a:solidFill>
                <a:latin typeface="Arial"/>
                <a:cs typeface="Arial"/>
              </a:rPr>
              <a:t>-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Bùi</a:t>
            </a:r>
            <a:r>
              <a:rPr dirty="0" smtClean="0" sz="2800" spc="-39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Duy</a:t>
            </a:r>
            <a:r>
              <a:rPr dirty="0" smtClean="0" sz="2800" spc="-34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Phươ</a:t>
            </a:r>
            <a:r>
              <a:rPr dirty="0" smtClean="0" sz="2800" spc="9" i="1">
                <a:solidFill>
                  <a:srgbClr val="85D9F7"/>
                </a:solidFill>
                <a:latin typeface="Arial"/>
                <a:cs typeface="Arial"/>
              </a:rPr>
              <a:t>n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812"/>
              </a:spcBef>
            </a:pPr>
            <a:r>
              <a:rPr dirty="0" smtClean="0" sz="2800" spc="4" i="1">
                <a:solidFill>
                  <a:srgbClr val="85D9F7"/>
                </a:solidFill>
                <a:latin typeface="Arial"/>
                <a:cs typeface="Arial"/>
              </a:rPr>
              <a:t>-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Th</a:t>
            </a:r>
            <a:r>
              <a:rPr dirty="0" smtClean="0" sz="2800" spc="9" i="1">
                <a:solidFill>
                  <a:srgbClr val="85D9F7"/>
                </a:solidFill>
                <a:latin typeface="Arial"/>
                <a:cs typeface="Arial"/>
              </a:rPr>
              <a:t>á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i</a:t>
            </a:r>
            <a:r>
              <a:rPr dirty="0" smtClean="0" sz="2800" spc="-48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Văn</a:t>
            </a:r>
            <a:r>
              <a:rPr dirty="0" smtClean="0" sz="2800" spc="-39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Thọ</a:t>
            </a:r>
            <a:endParaRPr sz="2800">
              <a:latin typeface="Arial"/>
              <a:cs typeface="Arial"/>
            </a:endParaRPr>
          </a:p>
          <a:p>
            <a:pPr marL="12700" marR="40369">
              <a:lnSpc>
                <a:spcPct val="95825"/>
              </a:lnSpc>
              <a:spcBef>
                <a:spcPts val="812"/>
              </a:spcBef>
            </a:pPr>
            <a:r>
              <a:rPr dirty="0" smtClean="0" sz="2800" spc="4" i="1">
                <a:solidFill>
                  <a:srgbClr val="85D9F7"/>
                </a:solidFill>
                <a:latin typeface="Arial"/>
                <a:cs typeface="Arial"/>
              </a:rPr>
              <a:t>-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Ng</a:t>
            </a:r>
            <a:r>
              <a:rPr dirty="0" smtClean="0" sz="2800" spc="9" i="1">
                <a:solidFill>
                  <a:srgbClr val="85D9F7"/>
                </a:solidFill>
                <a:latin typeface="Arial"/>
                <a:cs typeface="Arial"/>
              </a:rPr>
              <a:t>u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y</a:t>
            </a:r>
            <a:r>
              <a:rPr dirty="0" smtClean="0" sz="2800" spc="9" i="1">
                <a:solidFill>
                  <a:srgbClr val="85D9F7"/>
                </a:solidFill>
                <a:latin typeface="Arial"/>
                <a:cs typeface="Arial"/>
              </a:rPr>
              <a:t>ễ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n</a:t>
            </a:r>
            <a:r>
              <a:rPr dirty="0" smtClean="0" sz="2800" spc="-85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Thị</a:t>
            </a:r>
            <a:r>
              <a:rPr dirty="0" smtClean="0" sz="2800" spc="14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Nga</a:t>
            </a:r>
            <a:endParaRPr sz="2800">
              <a:latin typeface="Arial"/>
              <a:cs typeface="Arial"/>
            </a:endParaRPr>
          </a:p>
          <a:p>
            <a:pPr marL="12700" marR="22414">
              <a:lnSpc>
                <a:spcPct val="95825"/>
              </a:lnSpc>
              <a:spcBef>
                <a:spcPts val="814"/>
              </a:spcBef>
            </a:pPr>
            <a:r>
              <a:rPr dirty="0" smtClean="0" sz="2800" spc="4" i="1">
                <a:solidFill>
                  <a:srgbClr val="85D9F7"/>
                </a:solidFill>
                <a:latin typeface="Arial"/>
                <a:cs typeface="Arial"/>
              </a:rPr>
              <a:t>-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Ng</a:t>
            </a:r>
            <a:r>
              <a:rPr dirty="0" smtClean="0" sz="2800" spc="9" i="1">
                <a:solidFill>
                  <a:srgbClr val="85D9F7"/>
                </a:solidFill>
                <a:latin typeface="Arial"/>
                <a:cs typeface="Arial"/>
              </a:rPr>
              <a:t>u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y</a:t>
            </a:r>
            <a:r>
              <a:rPr dirty="0" smtClean="0" sz="2800" spc="9" i="1">
                <a:solidFill>
                  <a:srgbClr val="85D9F7"/>
                </a:solidFill>
                <a:latin typeface="Arial"/>
                <a:cs typeface="Arial"/>
              </a:rPr>
              <a:t>ễ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n</a:t>
            </a:r>
            <a:r>
              <a:rPr dirty="0" smtClean="0" sz="2800" spc="-85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Văn</a:t>
            </a:r>
            <a:r>
              <a:rPr dirty="0" smtClean="0" sz="2800" spc="-39" i="1">
                <a:solidFill>
                  <a:srgbClr val="85D9F7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85D9F7"/>
                </a:solidFill>
                <a:latin typeface="Arial"/>
                <a:cs typeface="Arial"/>
              </a:rPr>
              <a:t>Hải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82702" y="768858"/>
            <a:ext cx="4114800" cy="499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82702" y="768858"/>
            <a:ext cx="4114800" cy="499871"/>
          </a:xfrm>
          <a:custGeom>
            <a:avLst/>
            <a:gdLst/>
            <a:ahLst/>
            <a:cxnLst/>
            <a:rect l="l" t="t" r="r" b="b"/>
            <a:pathLst>
              <a:path w="4114800" h="499871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5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1"/>
                </a:lnTo>
                <a:lnTo>
                  <a:pt x="249935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573779" y="3473958"/>
            <a:ext cx="66421" cy="283844"/>
          </a:xfrm>
          <a:custGeom>
            <a:avLst/>
            <a:gdLst/>
            <a:ahLst/>
            <a:cxnLst/>
            <a:rect l="l" t="t" r="r" b="b"/>
            <a:pathLst>
              <a:path w="66421" h="283844">
                <a:moveTo>
                  <a:pt x="41656" y="11429"/>
                </a:moveTo>
                <a:lnTo>
                  <a:pt x="41656" y="272287"/>
                </a:lnTo>
                <a:lnTo>
                  <a:pt x="0" y="272287"/>
                </a:lnTo>
                <a:lnTo>
                  <a:pt x="0" y="283844"/>
                </a:lnTo>
                <a:lnTo>
                  <a:pt x="66421" y="283844"/>
                </a:lnTo>
                <a:lnTo>
                  <a:pt x="66421" y="0"/>
                </a:lnTo>
                <a:lnTo>
                  <a:pt x="0" y="0"/>
                </a:lnTo>
                <a:lnTo>
                  <a:pt x="0" y="11429"/>
                </a:lnTo>
                <a:lnTo>
                  <a:pt x="41656" y="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323971" y="3473958"/>
            <a:ext cx="66420" cy="283844"/>
          </a:xfrm>
          <a:custGeom>
            <a:avLst/>
            <a:gdLst/>
            <a:ahLst/>
            <a:cxnLst/>
            <a:rect l="l" t="t" r="r" b="b"/>
            <a:pathLst>
              <a:path w="66420" h="283844">
                <a:moveTo>
                  <a:pt x="24764" y="272287"/>
                </a:moveTo>
                <a:lnTo>
                  <a:pt x="24764" y="11429"/>
                </a:lnTo>
                <a:lnTo>
                  <a:pt x="66420" y="11429"/>
                </a:lnTo>
                <a:lnTo>
                  <a:pt x="66420" y="0"/>
                </a:lnTo>
                <a:lnTo>
                  <a:pt x="0" y="0"/>
                </a:lnTo>
                <a:lnTo>
                  <a:pt x="0" y="283844"/>
                </a:lnTo>
                <a:lnTo>
                  <a:pt x="66420" y="283844"/>
                </a:lnTo>
                <a:lnTo>
                  <a:pt x="66420" y="272287"/>
                </a:lnTo>
                <a:lnTo>
                  <a:pt x="24764" y="272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904674" y="3476625"/>
            <a:ext cx="0" cy="276987"/>
          </a:xfrm>
          <a:custGeom>
            <a:avLst/>
            <a:gdLst/>
            <a:ahLst/>
            <a:cxnLst/>
            <a:rect l="l" t="t" r="r" b="b"/>
            <a:pathLst>
              <a:path w="0" h="276987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425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19942" y="3476625"/>
            <a:ext cx="0" cy="276987"/>
          </a:xfrm>
          <a:custGeom>
            <a:avLst/>
            <a:gdLst/>
            <a:ahLst/>
            <a:cxnLst/>
            <a:rect l="l" t="t" r="r" b="b"/>
            <a:pathLst>
              <a:path w="0" h="276987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425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756148" y="3473958"/>
            <a:ext cx="66421" cy="283844"/>
          </a:xfrm>
          <a:custGeom>
            <a:avLst/>
            <a:gdLst/>
            <a:ahLst/>
            <a:cxnLst/>
            <a:rect l="l" t="t" r="r" b="b"/>
            <a:pathLst>
              <a:path w="66421" h="283844">
                <a:moveTo>
                  <a:pt x="41655" y="11429"/>
                </a:moveTo>
                <a:lnTo>
                  <a:pt x="41655" y="272287"/>
                </a:lnTo>
                <a:lnTo>
                  <a:pt x="0" y="272287"/>
                </a:lnTo>
                <a:lnTo>
                  <a:pt x="0" y="283844"/>
                </a:lnTo>
                <a:lnTo>
                  <a:pt x="66421" y="283844"/>
                </a:lnTo>
                <a:lnTo>
                  <a:pt x="66421" y="0"/>
                </a:lnTo>
                <a:lnTo>
                  <a:pt x="0" y="0"/>
                </a:lnTo>
                <a:lnTo>
                  <a:pt x="0" y="11429"/>
                </a:lnTo>
                <a:lnTo>
                  <a:pt x="41655" y="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873879" y="3473958"/>
            <a:ext cx="66421" cy="283844"/>
          </a:xfrm>
          <a:custGeom>
            <a:avLst/>
            <a:gdLst/>
            <a:ahLst/>
            <a:cxnLst/>
            <a:rect l="l" t="t" r="r" b="b"/>
            <a:pathLst>
              <a:path w="66421" h="283844">
                <a:moveTo>
                  <a:pt x="24765" y="272287"/>
                </a:moveTo>
                <a:lnTo>
                  <a:pt x="24765" y="11429"/>
                </a:lnTo>
                <a:lnTo>
                  <a:pt x="66421" y="11429"/>
                </a:lnTo>
                <a:lnTo>
                  <a:pt x="66421" y="0"/>
                </a:lnTo>
                <a:lnTo>
                  <a:pt x="0" y="0"/>
                </a:lnTo>
                <a:lnTo>
                  <a:pt x="0" y="283844"/>
                </a:lnTo>
                <a:lnTo>
                  <a:pt x="66421" y="283844"/>
                </a:lnTo>
                <a:lnTo>
                  <a:pt x="66421" y="272287"/>
                </a:lnTo>
                <a:lnTo>
                  <a:pt x="24765" y="272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9156" y="297942"/>
            <a:ext cx="6957466" cy="884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93751" marR="45720">
              <a:lnSpc>
                <a:spcPct val="101725"/>
              </a:lnSpc>
              <a:spcBef>
                <a:spcPts val="1784"/>
              </a:spcBef>
            </a:pPr>
            <a:r>
              <a:rPr dirty="0" smtClean="0" sz="2000" spc="0" b="1" i="1">
                <a:solidFill>
                  <a:srgbClr val="1B5AAF"/>
                </a:solidFill>
                <a:latin typeface="Arial"/>
                <a:cs typeface="Arial"/>
              </a:rPr>
              <a:t>3.</a:t>
            </a:r>
            <a:r>
              <a:rPr dirty="0" smtClean="0" sz="2000" spc="-11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sz="2000" spc="4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huật</a:t>
            </a:r>
            <a:r>
              <a:rPr dirty="0" smtClean="0" sz="2000" spc="-2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sz="20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sz="2000" spc="-3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Magnitu</a:t>
            </a:r>
            <a:r>
              <a:rPr dirty="0" smtClean="0" sz="2000" spc="-14" b="1" i="1">
                <a:solidFill>
                  <a:srgbClr val="1B5AAF"/>
                </a:solidFill>
                <a:latin typeface="Calibri"/>
                <a:cs typeface="Calibri"/>
              </a:rPr>
              <a:t>d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e</a:t>
            </a:r>
            <a:r>
              <a:rPr dirty="0" smtClean="0" sz="2000" spc="-2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sz="2000" spc="-75" b="1" i="1">
                <a:solidFill>
                  <a:srgbClr val="1B5AAF"/>
                </a:solidFill>
                <a:latin typeface="Calibri"/>
                <a:cs typeface="Calibri"/>
              </a:rPr>
              <a:t>A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verage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1034" y="297942"/>
            <a:ext cx="8002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0404" y="2376042"/>
            <a:ext cx="8017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9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" b="1">
                <a:solidFill>
                  <a:srgbClr val="FFFFF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0504" y="2376042"/>
            <a:ext cx="6519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9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4" b="1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9728" y="2376042"/>
            <a:ext cx="25483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baseline="3413" sz="3600" spc="4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gni</a:t>
            </a:r>
            <a:r>
              <a:rPr dirty="0" smtClean="0" baseline="3413" sz="3600" spc="-4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9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59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-19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-44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-19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3919" y="2376042"/>
            <a:ext cx="7630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đ</a:t>
            </a:r>
            <a:r>
              <a:rPr dirty="0" smtClean="0" baseline="3413" sz="3600" spc="4" b="1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ợc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2871" y="2376042"/>
            <a:ext cx="6468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định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5999" y="2376042"/>
            <a:ext cx="767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mtClean="0" baseline="3413" sz="3600" spc="-4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ĩa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1301" y="2376042"/>
            <a:ext cx="11839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4" b="1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dirty="0" smtClean="0" baseline="3413" sz="3600" spc="-4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0" b="1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6634" y="3062460"/>
            <a:ext cx="562509" cy="1090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12" marR="19812">
              <a:lnSpc>
                <a:spcPts val="4370"/>
              </a:lnSpc>
              <a:spcBef>
                <a:spcPts val="218"/>
              </a:spcBef>
            </a:pPr>
            <a:r>
              <a:rPr dirty="0" smtClean="0" baseline="13995" sz="2625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baseline="13995" sz="2625" spc="44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baseline="13995" sz="2625" spc="-4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mtClean="0" baseline="13995" sz="2625" spc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  <a:p>
            <a:pPr marL="61467" marR="33375">
              <a:lnSpc>
                <a:spcPts val="3245"/>
              </a:lnSpc>
            </a:pPr>
            <a:r>
              <a:rPr dirty="0" smtClean="0" baseline="9707" sz="3600">
                <a:solidFill>
                  <a:srgbClr val="FFFFFF"/>
                </a:solidFill>
                <a:latin typeface="Cambria Math"/>
                <a:cs typeface="Cambria Math"/>
              </a:rPr>
              <a:t>෍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975"/>
              </a:lnSpc>
            </a:pPr>
            <a:r>
              <a:rPr dirty="0" smtClean="0" baseline="2048" sz="2625" spc="29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baseline="2048" sz="2625" spc="9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mtClean="0" baseline="2048" sz="2625" spc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2194" y="3452344"/>
            <a:ext cx="52281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sz="2400" spc="-4">
                <a:solidFill>
                  <a:srgbClr val="FFFFFF"/>
                </a:solidFill>
                <a:latin typeface="Cambria Math"/>
                <a:cs typeface="Cambria Math"/>
              </a:rPr>
              <a:t>�𝐴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4550" y="3452344"/>
            <a:ext cx="24141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sz="2400" spc="0">
                <a:solidFill>
                  <a:srgbClr val="FFFFFF"/>
                </a:solidFill>
                <a:latin typeface="Cambria Math"/>
                <a:cs typeface="Cambria Math"/>
              </a:rPr>
              <a:t>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5738" y="3452344"/>
            <a:ext cx="29907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sz="2400" spc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5566" y="3452344"/>
            <a:ext cx="23348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sz="24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4839" y="3452344"/>
            <a:ext cx="32684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sz="24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2499" y="3452344"/>
            <a:ext cx="29907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sz="2400" spc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8155" y="3452344"/>
            <a:ext cx="24629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sz="24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82702" y="768858"/>
            <a:ext cx="4114800" cy="499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82702" y="768858"/>
            <a:ext cx="4114800" cy="499871"/>
          </a:xfrm>
          <a:custGeom>
            <a:avLst/>
            <a:gdLst/>
            <a:ahLst/>
            <a:cxnLst/>
            <a:rect l="l" t="t" r="r" b="b"/>
            <a:pathLst>
              <a:path w="4114800" h="499871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5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1"/>
                </a:lnTo>
                <a:lnTo>
                  <a:pt x="249935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34340" y="1350264"/>
            <a:ext cx="8023859" cy="3983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9156" y="297942"/>
            <a:ext cx="4509617" cy="884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endParaRPr sz="2400">
              <a:latin typeface="Calibri"/>
              <a:cs typeface="Calibri"/>
            </a:endParaRPr>
          </a:p>
          <a:p>
            <a:pPr marL="193751" marR="45719">
              <a:lnSpc>
                <a:spcPct val="101725"/>
              </a:lnSpc>
              <a:spcBef>
                <a:spcPts val="1784"/>
              </a:spcBef>
            </a:pPr>
            <a:r>
              <a:rPr dirty="0" smtClean="0" sz="2000" spc="0" b="1" i="1">
                <a:solidFill>
                  <a:srgbClr val="1B5AAF"/>
                </a:solidFill>
                <a:latin typeface="Arial"/>
                <a:cs typeface="Arial"/>
              </a:rPr>
              <a:t>3.</a:t>
            </a:r>
            <a:r>
              <a:rPr dirty="0" smtClean="0" sz="2000" spc="-11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sz="2000" spc="4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huật</a:t>
            </a:r>
            <a:r>
              <a:rPr dirty="0" smtClean="0" sz="2000" spc="-2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sz="20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sz="2000" spc="-3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Magnitu</a:t>
            </a:r>
            <a:r>
              <a:rPr dirty="0" smtClean="0" sz="2000" spc="-14" b="1" i="1">
                <a:solidFill>
                  <a:srgbClr val="1B5AAF"/>
                </a:solidFill>
                <a:latin typeface="Calibri"/>
                <a:cs typeface="Calibri"/>
              </a:rPr>
              <a:t>d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e</a:t>
            </a:r>
            <a:r>
              <a:rPr dirty="0" smtClean="0" sz="2000" spc="-2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sz="2000" spc="-75" b="1" i="1">
                <a:solidFill>
                  <a:srgbClr val="1B5AAF"/>
                </a:solidFill>
                <a:latin typeface="Calibri"/>
                <a:cs typeface="Calibri"/>
              </a:rPr>
              <a:t>A</a:t>
            </a:r>
            <a:r>
              <a:rPr dirty="0" smtClean="0" sz="2000" spc="0" b="1" i="1">
                <a:solidFill>
                  <a:srgbClr val="1B5AAF"/>
                </a:solidFill>
                <a:latin typeface="Calibri"/>
                <a:cs typeface="Calibri"/>
              </a:rPr>
              <a:t>verage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6538" y="297942"/>
            <a:ext cx="5560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8226" y="297942"/>
            <a:ext cx="4204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6411" y="297942"/>
            <a:ext cx="5655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9682" y="297942"/>
            <a:ext cx="9169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1034" y="297942"/>
            <a:ext cx="8002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1873" y="5581827"/>
            <a:ext cx="511412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Hì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14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3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29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Ví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dụ</a:t>
            </a:r>
            <a:r>
              <a:rPr dirty="0" smtClean="0" baseline="3034" sz="2700" spc="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>
                <a:solidFill>
                  <a:srgbClr val="FFFF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ề</a:t>
            </a:r>
            <a:r>
              <a:rPr dirty="0" smtClean="0" baseline="3034" sz="2700" spc="-9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ử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dụng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hàm</a:t>
            </a:r>
            <a:r>
              <a:rPr dirty="0" smtClean="0" baseline="3034" sz="2700" spc="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MA</a:t>
            </a:r>
            <a:r>
              <a:rPr dirty="0" smtClean="0" baseline="3034" sz="2700" spc="-9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Magn</a:t>
            </a:r>
            <a:r>
              <a:rPr dirty="0" smtClean="0" baseline="3034" sz="2700" spc="-4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tude</a:t>
            </a:r>
            <a:r>
              <a:rPr dirty="0" smtClean="0" baseline="3034" sz="2700" spc="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34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">
                <a:solidFill>
                  <a:srgbClr val="FFFF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">
                <a:solidFill>
                  <a:srgbClr val="FFFF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82702" y="855726"/>
            <a:ext cx="411480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82702" y="855726"/>
            <a:ext cx="4114800" cy="499872"/>
          </a:xfrm>
          <a:custGeom>
            <a:avLst/>
            <a:gdLst/>
            <a:ahLst/>
            <a:cxnLst/>
            <a:rect l="l" t="t" r="r" b="b"/>
            <a:pathLst>
              <a:path w="4114800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5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2"/>
                </a:lnTo>
                <a:lnTo>
                  <a:pt x="249935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524000" y="1524000"/>
            <a:ext cx="5943600" cy="4695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9156" y="297942"/>
            <a:ext cx="450961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6538" y="297942"/>
            <a:ext cx="5560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8226" y="297942"/>
            <a:ext cx="4204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6411" y="297942"/>
            <a:ext cx="5655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9682" y="297942"/>
            <a:ext cx="9169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1034" y="297942"/>
            <a:ext cx="8002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207" y="973725"/>
            <a:ext cx="3639411" cy="29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2898" sz="3000" spc="0" b="1" i="1">
                <a:solidFill>
                  <a:srgbClr val="1B5AAF"/>
                </a:solidFill>
                <a:latin typeface="Arial"/>
                <a:cs typeface="Arial"/>
              </a:rPr>
              <a:t>3.</a:t>
            </a:r>
            <a:r>
              <a:rPr dirty="0" smtClean="0" baseline="2898" sz="3000" spc="-11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baseline="2730" sz="3000" spc="4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 i="1">
                <a:solidFill>
                  <a:srgbClr val="1B5AAF"/>
                </a:solidFill>
                <a:latin typeface="Calibri"/>
                <a:cs typeface="Calibri"/>
              </a:rPr>
              <a:t>huật</a:t>
            </a:r>
            <a:r>
              <a:rPr dirty="0" smtClean="0" baseline="2730" sz="3000" spc="-2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baseline="2730" sz="3000" spc="-3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i="1">
                <a:solidFill>
                  <a:srgbClr val="1B5AAF"/>
                </a:solidFill>
                <a:latin typeface="Calibri"/>
                <a:cs typeface="Calibri"/>
              </a:rPr>
              <a:t>Magnitu</a:t>
            </a:r>
            <a:r>
              <a:rPr dirty="0" smtClean="0" baseline="2730" sz="3000" spc="-14" b="1" i="1">
                <a:solidFill>
                  <a:srgbClr val="1B5AAF"/>
                </a:solidFill>
                <a:latin typeface="Calibri"/>
                <a:cs typeface="Calibri"/>
              </a:rPr>
              <a:t>d</a:t>
            </a:r>
            <a:r>
              <a:rPr dirty="0" smtClean="0" baseline="2730" sz="3000" spc="0" b="1" i="1">
                <a:solidFill>
                  <a:srgbClr val="1B5AAF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2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75" b="1" i="1">
                <a:solidFill>
                  <a:srgbClr val="1B5AAF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 b="1" i="1">
                <a:solidFill>
                  <a:srgbClr val="1B5AAF"/>
                </a:solidFill>
                <a:latin typeface="Calibri"/>
                <a:cs typeface="Calibri"/>
              </a:rPr>
              <a:t>verage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53162" y="706374"/>
            <a:ext cx="411480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3162" y="706374"/>
            <a:ext cx="4114800" cy="499872"/>
          </a:xfrm>
          <a:custGeom>
            <a:avLst/>
            <a:gdLst/>
            <a:ahLst/>
            <a:cxnLst/>
            <a:rect l="l" t="t" r="r" b="b"/>
            <a:pathLst>
              <a:path w="4114800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19100" y="1331976"/>
            <a:ext cx="8199120" cy="4424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62762" y="86105"/>
            <a:ext cx="785621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62762" y="86105"/>
            <a:ext cx="7856219" cy="499872"/>
          </a:xfrm>
          <a:custGeom>
            <a:avLst/>
            <a:gdLst/>
            <a:ahLst/>
            <a:cxnLst/>
            <a:rect l="l" t="t" r="r" b="b"/>
            <a:pathLst>
              <a:path w="7856219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5" y="0"/>
                </a:lnTo>
                <a:lnTo>
                  <a:pt x="7606284" y="0"/>
                </a:lnTo>
                <a:lnTo>
                  <a:pt x="7646828" y="3270"/>
                </a:lnTo>
                <a:lnTo>
                  <a:pt x="7685288" y="12740"/>
                </a:lnTo>
                <a:lnTo>
                  <a:pt x="7721149" y="27894"/>
                </a:lnTo>
                <a:lnTo>
                  <a:pt x="7753898" y="48219"/>
                </a:lnTo>
                <a:lnTo>
                  <a:pt x="7783020" y="73199"/>
                </a:lnTo>
                <a:lnTo>
                  <a:pt x="7808000" y="102321"/>
                </a:lnTo>
                <a:lnTo>
                  <a:pt x="7828325" y="135070"/>
                </a:lnTo>
                <a:lnTo>
                  <a:pt x="7843479" y="170931"/>
                </a:lnTo>
                <a:lnTo>
                  <a:pt x="7852949" y="209391"/>
                </a:lnTo>
                <a:lnTo>
                  <a:pt x="7856219" y="249936"/>
                </a:lnTo>
                <a:lnTo>
                  <a:pt x="7852949" y="290480"/>
                </a:lnTo>
                <a:lnTo>
                  <a:pt x="7843479" y="328940"/>
                </a:lnTo>
                <a:lnTo>
                  <a:pt x="7828325" y="364801"/>
                </a:lnTo>
                <a:lnTo>
                  <a:pt x="7808000" y="397550"/>
                </a:lnTo>
                <a:lnTo>
                  <a:pt x="7783020" y="426672"/>
                </a:lnTo>
                <a:lnTo>
                  <a:pt x="7753898" y="451652"/>
                </a:lnTo>
                <a:lnTo>
                  <a:pt x="7721149" y="471977"/>
                </a:lnTo>
                <a:lnTo>
                  <a:pt x="7685288" y="487131"/>
                </a:lnTo>
                <a:lnTo>
                  <a:pt x="7646828" y="496601"/>
                </a:lnTo>
                <a:lnTo>
                  <a:pt x="7606284" y="499872"/>
                </a:lnTo>
                <a:lnTo>
                  <a:pt x="249935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53411" y="190531"/>
            <a:ext cx="18615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I</a:t>
            </a:r>
            <a:r>
              <a:rPr dirty="0" smtClean="0" sz="2400" spc="4" b="1" i="1">
                <a:solidFill>
                  <a:srgbClr val="091F68"/>
                </a:solidFill>
                <a:latin typeface="Arial"/>
                <a:cs typeface="Arial"/>
              </a:rPr>
              <a:t>I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I.</a:t>
            </a:r>
            <a:r>
              <a:rPr dirty="0" smtClean="0" sz="2400" spc="-34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K</a:t>
            </a:r>
            <a:r>
              <a:rPr dirty="0" smtClean="0" sz="2400" spc="-9" b="1" i="1">
                <a:solidFill>
                  <a:srgbClr val="091F68"/>
                </a:solidFill>
                <a:latin typeface="Arial"/>
                <a:cs typeface="Arial"/>
              </a:rPr>
              <a:t>Ế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T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8540" y="190531"/>
            <a:ext cx="94406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THỰC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5307" y="190531"/>
            <a:ext cx="1290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NGHIỆM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373" y="836604"/>
            <a:ext cx="3148681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1B5AAF"/>
                </a:solidFill>
                <a:latin typeface="Arial"/>
                <a:cs typeface="Arial"/>
              </a:rPr>
              <a:t>1</a:t>
            </a:r>
            <a:r>
              <a:rPr dirty="0" smtClean="0" baseline="3220" sz="2700" spc="0" b="1" i="1">
                <a:solidFill>
                  <a:srgbClr val="1B5AAF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1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Short-Time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 b="1" i="1">
                <a:solidFill>
                  <a:srgbClr val="1B5AA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 b="1" i="1">
                <a:solidFill>
                  <a:srgbClr val="1B5AA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5983782"/>
            <a:ext cx="19002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ì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14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4.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Studio_male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29361" y="305561"/>
            <a:ext cx="411480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29361" y="305561"/>
            <a:ext cx="4114800" cy="499872"/>
          </a:xfrm>
          <a:custGeom>
            <a:avLst/>
            <a:gdLst/>
            <a:ahLst/>
            <a:cxnLst/>
            <a:rect l="l" t="t" r="r" b="b"/>
            <a:pathLst>
              <a:path w="4114800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43484" y="990600"/>
            <a:ext cx="8395716" cy="4543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8573" y="436300"/>
            <a:ext cx="3148681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1B5AAF"/>
                </a:solidFill>
                <a:latin typeface="Arial"/>
                <a:cs typeface="Arial"/>
              </a:rPr>
              <a:t>1</a:t>
            </a:r>
            <a:r>
              <a:rPr dirty="0" smtClean="0" baseline="3220" sz="2700" spc="0" b="1" i="1">
                <a:solidFill>
                  <a:srgbClr val="1B5AAF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1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Short-Time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 b="1" i="1">
                <a:solidFill>
                  <a:srgbClr val="1B5AA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 b="1" i="1">
                <a:solidFill>
                  <a:srgbClr val="1B5AA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5615051"/>
            <a:ext cx="188370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Hình</a:t>
            </a:r>
            <a:r>
              <a:rPr dirty="0" smtClean="0" baseline="2730" sz="3000" spc="-14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4" b="1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Lab_Male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29361" y="305561"/>
            <a:ext cx="411480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29361" y="305561"/>
            <a:ext cx="4114800" cy="499872"/>
          </a:xfrm>
          <a:custGeom>
            <a:avLst/>
            <a:gdLst/>
            <a:ahLst/>
            <a:cxnLst/>
            <a:rect l="l" t="t" r="r" b="b"/>
            <a:pathLst>
              <a:path w="4114800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28600" y="990600"/>
            <a:ext cx="8686800" cy="4617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8573" y="436300"/>
            <a:ext cx="3148681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1B5AAF"/>
                </a:solidFill>
                <a:latin typeface="Arial"/>
                <a:cs typeface="Arial"/>
              </a:rPr>
              <a:t>1</a:t>
            </a:r>
            <a:r>
              <a:rPr dirty="0" smtClean="0" baseline="3220" sz="2700" spc="0" b="1" i="1">
                <a:solidFill>
                  <a:srgbClr val="1B5AAF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1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Short-Time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 b="1" i="1">
                <a:solidFill>
                  <a:srgbClr val="1B5AA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 b="1" i="1">
                <a:solidFill>
                  <a:srgbClr val="1B5AA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575" y="5686374"/>
            <a:ext cx="21092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Hình</a:t>
            </a:r>
            <a:r>
              <a:rPr dirty="0" smtClean="0" baseline="2730" sz="3000" spc="-14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4" b="1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Lab_</a:t>
            </a:r>
            <a:r>
              <a:rPr dirty="0" smtClean="0" baseline="2730" sz="3000" spc="-25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4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ale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29361" y="229361"/>
            <a:ext cx="6687312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29361" y="229361"/>
            <a:ext cx="6687312" cy="499872"/>
          </a:xfrm>
          <a:custGeom>
            <a:avLst/>
            <a:gdLst/>
            <a:ahLst/>
            <a:cxnLst/>
            <a:rect l="l" t="t" r="r" b="b"/>
            <a:pathLst>
              <a:path w="6687312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6437376" y="0"/>
                </a:lnTo>
                <a:lnTo>
                  <a:pt x="6477920" y="3270"/>
                </a:lnTo>
                <a:lnTo>
                  <a:pt x="6516380" y="12740"/>
                </a:lnTo>
                <a:lnTo>
                  <a:pt x="6552241" y="27894"/>
                </a:lnTo>
                <a:lnTo>
                  <a:pt x="6584990" y="48219"/>
                </a:lnTo>
                <a:lnTo>
                  <a:pt x="6614112" y="73199"/>
                </a:lnTo>
                <a:lnTo>
                  <a:pt x="6639092" y="102321"/>
                </a:lnTo>
                <a:lnTo>
                  <a:pt x="6659417" y="135070"/>
                </a:lnTo>
                <a:lnTo>
                  <a:pt x="6674571" y="170931"/>
                </a:lnTo>
                <a:lnTo>
                  <a:pt x="6684041" y="209391"/>
                </a:lnTo>
                <a:lnTo>
                  <a:pt x="6687312" y="249936"/>
                </a:lnTo>
                <a:lnTo>
                  <a:pt x="6684041" y="290480"/>
                </a:lnTo>
                <a:lnTo>
                  <a:pt x="6674571" y="328940"/>
                </a:lnTo>
                <a:lnTo>
                  <a:pt x="6659417" y="364801"/>
                </a:lnTo>
                <a:lnTo>
                  <a:pt x="6639092" y="397550"/>
                </a:lnTo>
                <a:lnTo>
                  <a:pt x="6614112" y="426672"/>
                </a:lnTo>
                <a:lnTo>
                  <a:pt x="6584990" y="451652"/>
                </a:lnTo>
                <a:lnTo>
                  <a:pt x="6552241" y="471977"/>
                </a:lnTo>
                <a:lnTo>
                  <a:pt x="6516380" y="487131"/>
                </a:lnTo>
                <a:lnTo>
                  <a:pt x="6477920" y="496601"/>
                </a:lnTo>
                <a:lnTo>
                  <a:pt x="6437376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25780" y="990600"/>
            <a:ext cx="8008620" cy="4558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3242" y="360100"/>
            <a:ext cx="5993795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2553EA"/>
                </a:solidFill>
                <a:latin typeface="Arial"/>
                <a:cs typeface="Arial"/>
              </a:rPr>
              <a:t>2</a:t>
            </a:r>
            <a:r>
              <a:rPr dirty="0" smtClean="0" baseline="3220" sz="2700" spc="0" b="1" i="1">
                <a:solidFill>
                  <a:srgbClr val="2553EA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2553EA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50" b="1">
                <a:solidFill>
                  <a:srgbClr val="2553EA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ế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ợp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Z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si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-Time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224" y="5624423"/>
            <a:ext cx="58222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ì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14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6.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34">
                <a:solidFill>
                  <a:srgbClr val="FFFF00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-9">
                <a:solidFill>
                  <a:srgbClr val="FFFF00"/>
                </a:solidFill>
                <a:latin typeface="Calibri"/>
                <a:cs typeface="Calibri"/>
              </a:rPr>
              <a:t>ế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9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q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ả</a:t>
            </a:r>
            <a:r>
              <a:rPr dirty="0" smtClean="0" baseline="3034" sz="2700" spc="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ủa</a:t>
            </a:r>
            <a:r>
              <a:rPr dirty="0" smtClean="0" baseline="3034" sz="2700" spc="2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ab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_</a:t>
            </a:r>
            <a:r>
              <a:rPr dirty="0" smtClean="0" baseline="3034" sz="2700" spc="-44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em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9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khi</a:t>
            </a:r>
            <a:r>
              <a:rPr dirty="0" smtClean="0" baseline="3034" sz="2700" spc="-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CR</a:t>
            </a:r>
            <a:r>
              <a:rPr dirty="0" smtClean="0" baseline="3034" sz="2700" spc="-9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9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dirty="0" smtClean="0" baseline="3034" sz="2700" spc="9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8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FF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0.001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29361" y="229361"/>
            <a:ext cx="6687312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29361" y="229361"/>
            <a:ext cx="6687312" cy="499872"/>
          </a:xfrm>
          <a:custGeom>
            <a:avLst/>
            <a:gdLst/>
            <a:ahLst/>
            <a:cxnLst/>
            <a:rect l="l" t="t" r="r" b="b"/>
            <a:pathLst>
              <a:path w="6687312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6437376" y="0"/>
                </a:lnTo>
                <a:lnTo>
                  <a:pt x="6477920" y="3270"/>
                </a:lnTo>
                <a:lnTo>
                  <a:pt x="6516380" y="12740"/>
                </a:lnTo>
                <a:lnTo>
                  <a:pt x="6552241" y="27894"/>
                </a:lnTo>
                <a:lnTo>
                  <a:pt x="6584990" y="48219"/>
                </a:lnTo>
                <a:lnTo>
                  <a:pt x="6614112" y="73199"/>
                </a:lnTo>
                <a:lnTo>
                  <a:pt x="6639092" y="102321"/>
                </a:lnTo>
                <a:lnTo>
                  <a:pt x="6659417" y="135070"/>
                </a:lnTo>
                <a:lnTo>
                  <a:pt x="6674571" y="170931"/>
                </a:lnTo>
                <a:lnTo>
                  <a:pt x="6684041" y="209391"/>
                </a:lnTo>
                <a:lnTo>
                  <a:pt x="6687312" y="249936"/>
                </a:lnTo>
                <a:lnTo>
                  <a:pt x="6684041" y="290480"/>
                </a:lnTo>
                <a:lnTo>
                  <a:pt x="6674571" y="328940"/>
                </a:lnTo>
                <a:lnTo>
                  <a:pt x="6659417" y="364801"/>
                </a:lnTo>
                <a:lnTo>
                  <a:pt x="6639092" y="397550"/>
                </a:lnTo>
                <a:lnTo>
                  <a:pt x="6614112" y="426672"/>
                </a:lnTo>
                <a:lnTo>
                  <a:pt x="6584990" y="451652"/>
                </a:lnTo>
                <a:lnTo>
                  <a:pt x="6552241" y="471977"/>
                </a:lnTo>
                <a:lnTo>
                  <a:pt x="6516380" y="487131"/>
                </a:lnTo>
                <a:lnTo>
                  <a:pt x="6477920" y="496601"/>
                </a:lnTo>
                <a:lnTo>
                  <a:pt x="6437376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00" y="1117091"/>
            <a:ext cx="8229600" cy="457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3242" y="360100"/>
            <a:ext cx="5993795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2553EA"/>
                </a:solidFill>
                <a:latin typeface="Arial"/>
                <a:cs typeface="Arial"/>
              </a:rPr>
              <a:t>2</a:t>
            </a:r>
            <a:r>
              <a:rPr dirty="0" smtClean="0" baseline="3220" sz="2700" spc="0" b="1" i="1">
                <a:solidFill>
                  <a:srgbClr val="2553EA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2553EA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50" b="1">
                <a:solidFill>
                  <a:srgbClr val="2553EA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ế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ợp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Z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si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-Time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94" y="5769584"/>
            <a:ext cx="634141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Hình</a:t>
            </a:r>
            <a:r>
              <a:rPr dirty="0" smtClean="0" baseline="2730" sz="3000" spc="-14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4" b="1">
                <a:solidFill>
                  <a:srgbClr val="FFFF00"/>
                </a:solidFill>
                <a:latin typeface="Calibri"/>
                <a:cs typeface="Calibri"/>
              </a:rPr>
              <a:t>7</a:t>
            </a: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34">
                <a:solidFill>
                  <a:srgbClr val="FFFF00"/>
                </a:solidFill>
                <a:latin typeface="Calibri"/>
                <a:cs typeface="Calibri"/>
              </a:rPr>
              <a:t>K</a:t>
            </a:r>
            <a:r>
              <a:rPr dirty="0" smtClean="0" baseline="2730" sz="3000" spc="-14">
                <a:solidFill>
                  <a:srgbClr val="FFFF00"/>
                </a:solidFill>
                <a:latin typeface="Calibri"/>
                <a:cs typeface="Calibri"/>
              </a:rPr>
              <a:t>ế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4">
                <a:solidFill>
                  <a:srgbClr val="FFFF00"/>
                </a:solidFill>
                <a:latin typeface="Calibri"/>
                <a:cs typeface="Calibri"/>
              </a:rPr>
              <a:t>q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uả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của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ab_</a:t>
            </a:r>
            <a:r>
              <a:rPr dirty="0" smtClean="0" baseline="2730" sz="3000" spc="-44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4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ale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k</a:t>
            </a:r>
            <a:r>
              <a:rPr dirty="0" smtClean="0" baseline="2730" sz="3000" spc="4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5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4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4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=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0.6</a:t>
            </a:r>
            <a:r>
              <a:rPr dirty="0" smtClean="0" baseline="2730" sz="3000" spc="-9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5">
                <a:solidFill>
                  <a:srgbClr val="FFFF00"/>
                </a:solidFill>
                <a:latin typeface="Calibri"/>
                <a:cs typeface="Calibri"/>
              </a:rPr>
              <a:t>v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à</a:t>
            </a:r>
            <a:r>
              <a:rPr dirty="0" smtClean="0" baseline="2730" sz="3000" spc="-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14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4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=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9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.0</a:t>
            </a:r>
            <a:r>
              <a:rPr dirty="0" smtClean="0" baseline="2730" sz="3000" spc="9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dirty="0" smtClean="0" baseline="2730" sz="3000" spc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3162" y="305561"/>
            <a:ext cx="411480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3162" y="305561"/>
            <a:ext cx="4114800" cy="499872"/>
          </a:xfrm>
          <a:custGeom>
            <a:avLst/>
            <a:gdLst/>
            <a:ahLst/>
            <a:cxnLst/>
            <a:rect l="l" t="t" r="r" b="b"/>
            <a:pathLst>
              <a:path w="4114800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" y="1051560"/>
            <a:ext cx="8382000" cy="4264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2269" y="436300"/>
            <a:ext cx="3291022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1B5AAF"/>
                </a:solidFill>
                <a:latin typeface="Arial"/>
                <a:cs typeface="Arial"/>
              </a:rPr>
              <a:t>3</a:t>
            </a:r>
            <a:r>
              <a:rPr dirty="0" smtClean="0" baseline="3220" sz="2700" spc="0" b="1" i="1">
                <a:solidFill>
                  <a:srgbClr val="1B5AAF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1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Ma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nitude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59" b="1" i="1">
                <a:solidFill>
                  <a:srgbClr val="1B5AA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verage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170" y="5663133"/>
            <a:ext cx="19523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ì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9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8.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Studio_male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3162" y="305561"/>
            <a:ext cx="4114800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3162" y="305561"/>
            <a:ext cx="4114800" cy="499872"/>
          </a:xfrm>
          <a:custGeom>
            <a:avLst/>
            <a:gdLst/>
            <a:ahLst/>
            <a:cxnLst/>
            <a:rect l="l" t="t" r="r" b="b"/>
            <a:pathLst>
              <a:path w="4114800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1025651"/>
            <a:ext cx="8534400" cy="4232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2269" y="436300"/>
            <a:ext cx="3291022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1B5AAF"/>
                </a:solidFill>
                <a:latin typeface="Arial"/>
                <a:cs typeface="Arial"/>
              </a:rPr>
              <a:t>3</a:t>
            </a:r>
            <a:r>
              <a:rPr dirty="0" smtClean="0" baseline="3220" sz="2700" spc="0" b="1" i="1">
                <a:solidFill>
                  <a:srgbClr val="1B5AAF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1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Ma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nitude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59" b="1" i="1">
                <a:solidFill>
                  <a:srgbClr val="1B5AA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verage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391" y="5534507"/>
            <a:ext cx="16839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ì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14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9.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Lab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_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male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97942" y="415289"/>
            <a:ext cx="7856219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97942" y="415289"/>
            <a:ext cx="7856219" cy="499872"/>
          </a:xfrm>
          <a:custGeom>
            <a:avLst/>
            <a:gdLst/>
            <a:ahLst/>
            <a:cxnLst/>
            <a:rect l="l" t="t" r="r" b="b"/>
            <a:pathLst>
              <a:path w="7856219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606283" y="0"/>
                </a:lnTo>
                <a:lnTo>
                  <a:pt x="7646828" y="3270"/>
                </a:lnTo>
                <a:lnTo>
                  <a:pt x="7685288" y="12740"/>
                </a:lnTo>
                <a:lnTo>
                  <a:pt x="7721149" y="27894"/>
                </a:lnTo>
                <a:lnTo>
                  <a:pt x="7753898" y="48219"/>
                </a:lnTo>
                <a:lnTo>
                  <a:pt x="7783020" y="73199"/>
                </a:lnTo>
                <a:lnTo>
                  <a:pt x="7808000" y="102321"/>
                </a:lnTo>
                <a:lnTo>
                  <a:pt x="7828325" y="135070"/>
                </a:lnTo>
                <a:lnTo>
                  <a:pt x="7843479" y="170931"/>
                </a:lnTo>
                <a:lnTo>
                  <a:pt x="7852949" y="209391"/>
                </a:lnTo>
                <a:lnTo>
                  <a:pt x="7856219" y="249936"/>
                </a:lnTo>
                <a:lnTo>
                  <a:pt x="7852949" y="290480"/>
                </a:lnTo>
                <a:lnTo>
                  <a:pt x="7843479" y="328940"/>
                </a:lnTo>
                <a:lnTo>
                  <a:pt x="7828325" y="364801"/>
                </a:lnTo>
                <a:lnTo>
                  <a:pt x="7808000" y="397550"/>
                </a:lnTo>
                <a:lnTo>
                  <a:pt x="7783020" y="426672"/>
                </a:lnTo>
                <a:lnTo>
                  <a:pt x="7753898" y="451652"/>
                </a:lnTo>
                <a:lnTo>
                  <a:pt x="7721149" y="471977"/>
                </a:lnTo>
                <a:lnTo>
                  <a:pt x="7685288" y="487131"/>
                </a:lnTo>
                <a:lnTo>
                  <a:pt x="7646828" y="496601"/>
                </a:lnTo>
                <a:lnTo>
                  <a:pt x="7606283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97180" y="2133600"/>
            <a:ext cx="8496300" cy="419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56585" y="519080"/>
            <a:ext cx="21855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I.</a:t>
            </a:r>
            <a:r>
              <a:rPr dirty="0" smtClean="0" sz="2400" spc="-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Đ</a:t>
            </a:r>
            <a:r>
              <a:rPr dirty="0" smtClean="0" sz="2400" spc="-9" b="1" i="1">
                <a:solidFill>
                  <a:srgbClr val="091F68"/>
                </a:solidFill>
                <a:latin typeface="Arial"/>
                <a:cs typeface="Arial"/>
              </a:rPr>
              <a:t>Ặ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T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VẤN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529" y="1134546"/>
            <a:ext cx="7766711" cy="901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0"/>
              </a:lnSpc>
              <a:spcBef>
                <a:spcPts val="112"/>
              </a:spcBef>
            </a:pPr>
            <a:r>
              <a:rPr dirty="0" smtClean="0" baseline="2898" sz="3000" spc="4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dirty="0" smtClean="0" baseline="2730" sz="3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đoạn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tín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hiệu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ế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nói</a:t>
            </a:r>
            <a:r>
              <a:rPr dirty="0" smtClean="0" baseline="2730" sz="3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(speech</a:t>
            </a:r>
            <a:r>
              <a:rPr dirty="0" smtClean="0" baseline="2730" sz="30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signal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segm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1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tion)</a:t>
            </a:r>
            <a:r>
              <a:rPr dirty="0" smtClean="0" baseline="2730" sz="3000" spc="2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dirty="0" smtClean="0" baseline="2730" sz="3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ì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39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ác</a:t>
            </a:r>
            <a:endParaRPr sz="2000">
              <a:latin typeface="Calibri"/>
              <a:cs typeface="Calibri"/>
            </a:endParaRPr>
          </a:p>
          <a:p>
            <a:pPr marL="12700" marR="40263">
              <a:lnSpc>
                <a:spcPts val="2390"/>
              </a:lnSpc>
              <a:spcBef>
                <a:spcPts val="7"/>
              </a:spcBef>
            </a:pP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đ</a:t>
            </a:r>
            <a:r>
              <a:rPr dirty="0" smtClean="0" baseline="1365" sz="3000" spc="-9">
                <a:solidFill>
                  <a:srgbClr val="FFFFFF"/>
                </a:solidFill>
                <a:latin typeface="Calibri"/>
                <a:cs typeface="Calibri"/>
              </a:rPr>
              <a:t>ị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anh</a:t>
            </a:r>
            <a:r>
              <a:rPr dirty="0" smtClean="0" baseline="1365" sz="3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giới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giữa</a:t>
            </a:r>
            <a:r>
              <a:rPr dirty="0" smtClean="0" baseline="1365" sz="3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dirty="0" smtClean="0" baseline="1365" sz="3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4">
                <a:solidFill>
                  <a:srgbClr val="FFFFFF"/>
                </a:solidFill>
                <a:latin typeface="Calibri"/>
                <a:cs typeface="Calibri"/>
              </a:rPr>
              <a:t>ừ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âm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mtClean="0" baseline="1365" sz="3000" spc="-19">
                <a:solidFill>
                  <a:srgbClr val="FFFFFF"/>
                </a:solidFill>
                <a:latin typeface="Calibri"/>
                <a:cs typeface="Calibri"/>
              </a:rPr>
              <a:t>ế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hoặc</a:t>
            </a:r>
            <a:r>
              <a:rPr dirty="0" smtClean="0" baseline="1365" sz="3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âm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4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ị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-34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ong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ác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ngôn</a:t>
            </a:r>
            <a:r>
              <a:rPr dirty="0" smtClean="0" baseline="1365" sz="3000" spc="-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4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ữ</a:t>
            </a:r>
            <a:r>
              <a:rPr dirty="0" smtClean="0" baseline="1365" sz="3000" spc="-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tự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-4">
                <a:solidFill>
                  <a:srgbClr val="FFFFFF"/>
                </a:solidFill>
                <a:latin typeface="Calibri"/>
                <a:cs typeface="Calibri"/>
              </a:rPr>
              <a:t>ê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 marR="40263">
              <a:lnSpc>
                <a:spcPts val="2400"/>
              </a:lnSpc>
              <a:spcBef>
                <a:spcPts val="0"/>
              </a:spcBef>
            </a:pP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đư</a:t>
            </a:r>
            <a:r>
              <a:rPr dirty="0" smtClean="0" baseline="1365" sz="3000" spc="4">
                <a:solidFill>
                  <a:srgbClr val="FFFFFF"/>
                </a:solidFill>
                <a:latin typeface="Calibri"/>
                <a:cs typeface="Calibri"/>
              </a:rPr>
              <a:t>ợ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nói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97942" y="415289"/>
            <a:ext cx="7856219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97942" y="415289"/>
            <a:ext cx="7856219" cy="499872"/>
          </a:xfrm>
          <a:custGeom>
            <a:avLst/>
            <a:gdLst/>
            <a:ahLst/>
            <a:cxnLst/>
            <a:rect l="l" t="t" r="r" b="b"/>
            <a:pathLst>
              <a:path w="7856219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606283" y="0"/>
                </a:lnTo>
                <a:lnTo>
                  <a:pt x="7646828" y="3270"/>
                </a:lnTo>
                <a:lnTo>
                  <a:pt x="7685288" y="12740"/>
                </a:lnTo>
                <a:lnTo>
                  <a:pt x="7721149" y="27894"/>
                </a:lnTo>
                <a:lnTo>
                  <a:pt x="7753898" y="48219"/>
                </a:lnTo>
                <a:lnTo>
                  <a:pt x="7783020" y="73199"/>
                </a:lnTo>
                <a:lnTo>
                  <a:pt x="7808000" y="102321"/>
                </a:lnTo>
                <a:lnTo>
                  <a:pt x="7828325" y="135070"/>
                </a:lnTo>
                <a:lnTo>
                  <a:pt x="7843479" y="170931"/>
                </a:lnTo>
                <a:lnTo>
                  <a:pt x="7852949" y="209391"/>
                </a:lnTo>
                <a:lnTo>
                  <a:pt x="7856219" y="249936"/>
                </a:lnTo>
                <a:lnTo>
                  <a:pt x="7852949" y="290480"/>
                </a:lnTo>
                <a:lnTo>
                  <a:pt x="7843479" y="328940"/>
                </a:lnTo>
                <a:lnTo>
                  <a:pt x="7828325" y="364801"/>
                </a:lnTo>
                <a:lnTo>
                  <a:pt x="7808000" y="397550"/>
                </a:lnTo>
                <a:lnTo>
                  <a:pt x="7783020" y="426672"/>
                </a:lnTo>
                <a:lnTo>
                  <a:pt x="7753898" y="451652"/>
                </a:lnTo>
                <a:lnTo>
                  <a:pt x="7721149" y="471977"/>
                </a:lnTo>
                <a:lnTo>
                  <a:pt x="7685288" y="487131"/>
                </a:lnTo>
                <a:lnTo>
                  <a:pt x="7646828" y="496601"/>
                </a:lnTo>
                <a:lnTo>
                  <a:pt x="7606283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72790" y="519080"/>
            <a:ext cx="19541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219" b="1" i="1">
                <a:solidFill>
                  <a:srgbClr val="091F68"/>
                </a:solidFill>
                <a:latin typeface="Arial"/>
                <a:cs typeface="Arial"/>
              </a:rPr>
              <a:t>V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sz="2400" spc="-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K</a:t>
            </a:r>
            <a:r>
              <a:rPr dirty="0" smtClean="0" sz="2400" spc="-9" b="1" i="1">
                <a:solidFill>
                  <a:srgbClr val="091F68"/>
                </a:solidFill>
                <a:latin typeface="Arial"/>
                <a:cs typeface="Arial"/>
              </a:rPr>
              <a:t>Ế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T</a:t>
            </a:r>
            <a:r>
              <a:rPr dirty="0" smtClean="0" sz="2400" spc="14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L</a:t>
            </a:r>
            <a:r>
              <a:rPr dirty="0" smtClean="0" sz="2400" spc="-4" b="1" i="1">
                <a:solidFill>
                  <a:srgbClr val="091F68"/>
                </a:solidFill>
                <a:latin typeface="Arial"/>
                <a:cs typeface="Arial"/>
              </a:rPr>
              <a:t>U</a:t>
            </a:r>
            <a:r>
              <a:rPr dirty="0" smtClean="0" sz="2400" spc="0" b="1" i="1">
                <a:solidFill>
                  <a:srgbClr val="091F68"/>
                </a:solidFill>
                <a:latin typeface="Arial"/>
                <a:cs typeface="Arial"/>
              </a:rPr>
              <a:t>ẬN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40" y="1918233"/>
            <a:ext cx="4899226" cy="1062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baseline="3413" sz="3600" spc="1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44">
                <a:solidFill>
                  <a:srgbClr val="FFFFFF"/>
                </a:solidFill>
                <a:latin typeface="Calibri"/>
                <a:cs typeface="Calibri"/>
              </a:rPr>
              <a:t>ấ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baseline="3413" sz="3600" spc="19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được</a:t>
            </a:r>
            <a:r>
              <a:rPr dirty="0" smtClean="0" baseline="3413" sz="3600" spc="19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44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ằng</a:t>
            </a:r>
            <a:r>
              <a:rPr dirty="0" smtClean="0" baseline="3413" sz="3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thu</a:t>
            </a:r>
            <a:r>
              <a:rPr dirty="0" smtClean="0" baseline="3413" sz="3600" spc="-25">
                <a:solidFill>
                  <a:srgbClr val="FFFFF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17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oán</a:t>
            </a:r>
            <a:r>
              <a:rPr dirty="0" smtClean="0" baseline="3413" sz="3600" spc="17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dùng</a:t>
            </a:r>
            <a:r>
              <a:rPr dirty="0" smtClean="0" baseline="3413" sz="3600" spc="1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1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2400">
              <a:latin typeface="Calibri"/>
              <a:cs typeface="Calibri"/>
            </a:endParaRPr>
          </a:p>
          <a:p>
            <a:pPr marL="12700" marR="3250">
              <a:lnSpc>
                <a:spcPts val="2885"/>
              </a:lnSpc>
              <a:spcBef>
                <a:spcPts val="17"/>
              </a:spcBef>
            </a:pP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hơn</a:t>
            </a:r>
            <a:r>
              <a:rPr dirty="0" smtClean="0" baseline="1137" sz="36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thu</a:t>
            </a:r>
            <a:r>
              <a:rPr dirty="0" smtClean="0" baseline="1137" sz="3600" spc="-19">
                <a:solidFill>
                  <a:srgbClr val="FFFFFF"/>
                </a:solidFill>
                <a:latin typeface="Calibri"/>
                <a:cs typeface="Calibri"/>
              </a:rPr>
              <a:t>ậ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1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oán</a:t>
            </a:r>
            <a:r>
              <a:rPr dirty="0" smtClean="0" baseline="1137" sz="36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baseline="1137" sz="3600" spc="1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69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ết</a:t>
            </a:r>
            <a:r>
              <a:rPr dirty="0" smtClean="0" baseline="1137" sz="36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hợp</a:t>
            </a:r>
            <a:r>
              <a:rPr dirty="0" smtClean="0" baseline="1137" sz="3600" spc="1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2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ới</a:t>
            </a:r>
            <a:r>
              <a:rPr dirty="0" smtClean="0" baseline="1137" sz="3600" spc="1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19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mtClean="0" baseline="1137" sz="36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9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39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0"/>
              </a:lnSpc>
            </a:pPr>
            <a:r>
              <a:rPr dirty="0" smtClean="0" baseline="1137" sz="3600" spc="-4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-2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-2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1137" sz="3600" spc="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4881" y="1918233"/>
            <a:ext cx="2825158" cy="696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2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cho</a:t>
            </a:r>
            <a:r>
              <a:rPr dirty="0" smtClean="0" baseline="3413" sz="3600" spc="1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69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baseline="3413" sz="3600" spc="-19">
                <a:solidFill>
                  <a:srgbClr val="FFFFFF"/>
                </a:solidFill>
                <a:latin typeface="Calibri"/>
                <a:cs typeface="Calibri"/>
              </a:rPr>
              <a:t>ế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r>
              <a:rPr dirty="0" smtClean="0" baseline="3413" sz="3600" spc="18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ính</a:t>
            </a:r>
            <a:r>
              <a:rPr dirty="0" smtClean="0" baseline="3413" sz="3600" spc="18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54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baseline="3413" sz="3600" spc="-9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12700" marR="819">
              <a:lnSpc>
                <a:spcPts val="2885"/>
              </a:lnSpc>
              <a:spcBef>
                <a:spcPts val="17"/>
              </a:spcBef>
            </a:pP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thu</a:t>
            </a:r>
            <a:r>
              <a:rPr dirty="0" smtClean="0" baseline="1137" sz="3600" spc="-19">
                <a:solidFill>
                  <a:srgbClr val="FFFFFF"/>
                </a:solidFill>
                <a:latin typeface="Calibri"/>
                <a:cs typeface="Calibri"/>
              </a:rPr>
              <a:t>ậ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1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4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1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FFFF"/>
                </a:solidFill>
                <a:latin typeface="Calibri"/>
                <a:cs typeface="Calibri"/>
              </a:rPr>
              <a:t>Magnitude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3290442"/>
            <a:ext cx="53541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baseline="3413" sz="3600" spc="13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Tiếng</a:t>
            </a:r>
            <a:r>
              <a:rPr dirty="0" smtClean="0" baseline="3413" sz="3600" spc="13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4">
                <a:solidFill>
                  <a:srgbClr val="FFFFFF"/>
                </a:solidFill>
                <a:latin typeface="Calibri"/>
                <a:cs typeface="Calibri"/>
              </a:rPr>
              <a:t>ồ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13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dirty="0" smtClean="0" baseline="3413" sz="3600" spc="14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tiếng</a:t>
            </a:r>
            <a:r>
              <a:rPr dirty="0" smtClean="0" baseline="3413" sz="3600" spc="1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nhiễ</a:t>
            </a:r>
            <a:r>
              <a:rPr dirty="0" smtClean="0" baseline="3413" sz="36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r>
              <a:rPr dirty="0" smtClean="0" baseline="3413" sz="3600" spc="13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4">
                <a:solidFill>
                  <a:srgbClr val="FFFFFF"/>
                </a:solidFill>
                <a:latin typeface="Calibri"/>
                <a:cs typeface="Calibri"/>
              </a:rPr>
              <a:t>đ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ã</a:t>
            </a:r>
            <a:r>
              <a:rPr dirty="0" smtClean="0" baseline="3413" sz="3600" spc="14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ảnh</a:t>
            </a:r>
            <a:r>
              <a:rPr dirty="0" smtClean="0" baseline="3413" sz="3600" spc="14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hư</a:t>
            </a:r>
            <a:r>
              <a:rPr dirty="0" smtClean="0" baseline="3413" sz="3600" spc="4">
                <a:solidFill>
                  <a:srgbClr val="FFFFFF"/>
                </a:solidFill>
                <a:latin typeface="Calibri"/>
                <a:cs typeface="Calibri"/>
              </a:rPr>
              <a:t>ở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2081" y="3290442"/>
            <a:ext cx="5511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đến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7484" y="3290442"/>
            <a:ext cx="3987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4">
                <a:solidFill>
                  <a:srgbClr val="FFFFFF"/>
                </a:solidFill>
                <a:latin typeface="Calibri"/>
                <a:cs typeface="Calibri"/>
              </a:rPr>
              <a:t>độ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2013" y="3290442"/>
            <a:ext cx="7503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chính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8966" y="3290442"/>
            <a:ext cx="4712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44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baseline="3413" sz="3600" spc="-9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3656456"/>
            <a:ext cx="5060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364" y="3656456"/>
            <a:ext cx="7386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thu</a:t>
            </a:r>
            <a:r>
              <a:rPr dirty="0" smtClean="0" baseline="3413" sz="3600" spc="-19">
                <a:solidFill>
                  <a:srgbClr val="FFFFF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1406" y="3656456"/>
            <a:ext cx="6370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oán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3866" y="3656456"/>
            <a:ext cx="484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đ</a:t>
            </a:r>
            <a:r>
              <a:rPr dirty="0" smtClean="0" baseline="3413" sz="3600" spc="-25">
                <a:solidFill>
                  <a:srgbClr val="FFFFFF"/>
                </a:solidFill>
                <a:latin typeface="Calibri"/>
                <a:cs typeface="Calibri"/>
              </a:rPr>
              <a:t>ạ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5450" y="3656456"/>
            <a:ext cx="4548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69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ết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5411" y="3656456"/>
            <a:ext cx="5371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0335" y="3656456"/>
            <a:ext cx="8341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không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0915" y="3656456"/>
            <a:ext cx="5811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>
                <a:solidFill>
                  <a:srgbClr val="FFFFFF"/>
                </a:solidFill>
                <a:latin typeface="Calibri"/>
                <a:cs typeface="Calibri"/>
              </a:rPr>
              <a:t>ao.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5712" cy="6839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" y="1600200"/>
            <a:ext cx="4876800" cy="838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282564" y="2319527"/>
            <a:ext cx="200406" cy="106426"/>
          </a:xfrm>
          <a:custGeom>
            <a:avLst/>
            <a:gdLst/>
            <a:ahLst/>
            <a:cxnLst/>
            <a:rect l="l" t="t" r="r" b="b"/>
            <a:pathLst>
              <a:path w="200406" h="106426">
                <a:moveTo>
                  <a:pt x="0" y="0"/>
                </a:moveTo>
                <a:lnTo>
                  <a:pt x="12700" y="0"/>
                </a:lnTo>
                <a:lnTo>
                  <a:pt x="25399" y="0"/>
                </a:lnTo>
                <a:lnTo>
                  <a:pt x="38100" y="0"/>
                </a:lnTo>
                <a:lnTo>
                  <a:pt x="50799" y="0"/>
                </a:lnTo>
                <a:lnTo>
                  <a:pt x="63500" y="0"/>
                </a:lnTo>
                <a:lnTo>
                  <a:pt x="76200" y="0"/>
                </a:lnTo>
                <a:lnTo>
                  <a:pt x="88900" y="0"/>
                </a:lnTo>
                <a:lnTo>
                  <a:pt x="101600" y="0"/>
                </a:lnTo>
                <a:lnTo>
                  <a:pt x="114300" y="0"/>
                </a:lnTo>
                <a:lnTo>
                  <a:pt x="127000" y="0"/>
                </a:lnTo>
                <a:lnTo>
                  <a:pt x="139700" y="0"/>
                </a:lnTo>
                <a:lnTo>
                  <a:pt x="152400" y="0"/>
                </a:lnTo>
                <a:lnTo>
                  <a:pt x="165100" y="0"/>
                </a:lnTo>
                <a:lnTo>
                  <a:pt x="177800" y="0"/>
                </a:lnTo>
                <a:lnTo>
                  <a:pt x="190500" y="0"/>
                </a:lnTo>
                <a:lnTo>
                  <a:pt x="200406" y="0"/>
                </a:lnTo>
                <a:lnTo>
                  <a:pt x="200406" y="12685"/>
                </a:lnTo>
                <a:lnTo>
                  <a:pt x="200406" y="25371"/>
                </a:lnTo>
                <a:lnTo>
                  <a:pt x="200406" y="38060"/>
                </a:lnTo>
                <a:lnTo>
                  <a:pt x="200406" y="50753"/>
                </a:lnTo>
                <a:lnTo>
                  <a:pt x="200406" y="63451"/>
                </a:lnTo>
                <a:lnTo>
                  <a:pt x="200406" y="76155"/>
                </a:lnTo>
                <a:lnTo>
                  <a:pt x="200406" y="88867"/>
                </a:lnTo>
                <a:lnTo>
                  <a:pt x="200406" y="101589"/>
                </a:lnTo>
                <a:lnTo>
                  <a:pt x="200406" y="106426"/>
                </a:lnTo>
                <a:lnTo>
                  <a:pt x="187706" y="106426"/>
                </a:lnTo>
                <a:lnTo>
                  <a:pt x="175006" y="106426"/>
                </a:lnTo>
                <a:lnTo>
                  <a:pt x="162306" y="106426"/>
                </a:lnTo>
                <a:lnTo>
                  <a:pt x="149605" y="106426"/>
                </a:lnTo>
                <a:lnTo>
                  <a:pt x="136906" y="106426"/>
                </a:lnTo>
                <a:lnTo>
                  <a:pt x="124206" y="106425"/>
                </a:lnTo>
                <a:lnTo>
                  <a:pt x="111506" y="106426"/>
                </a:lnTo>
                <a:lnTo>
                  <a:pt x="0" y="106426"/>
                </a:lnTo>
                <a:lnTo>
                  <a:pt x="0" y="93700"/>
                </a:lnTo>
                <a:lnTo>
                  <a:pt x="0" y="80985"/>
                </a:lnTo>
                <a:lnTo>
                  <a:pt x="0" y="68278"/>
                </a:lnTo>
                <a:lnTo>
                  <a:pt x="0" y="55577"/>
                </a:lnTo>
                <a:lnTo>
                  <a:pt x="0" y="42883"/>
                </a:lnTo>
                <a:lnTo>
                  <a:pt x="0" y="30192"/>
                </a:lnTo>
                <a:lnTo>
                  <a:pt x="0" y="17505"/>
                </a:lnTo>
                <a:lnTo>
                  <a:pt x="0" y="482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595247" y="1979676"/>
            <a:ext cx="181736" cy="214884"/>
          </a:xfrm>
          <a:custGeom>
            <a:avLst/>
            <a:gdLst/>
            <a:ahLst/>
            <a:cxnLst/>
            <a:rect l="l" t="t" r="r" b="b"/>
            <a:pathLst>
              <a:path w="181736" h="214884">
                <a:moveTo>
                  <a:pt x="90932" y="0"/>
                </a:moveTo>
                <a:lnTo>
                  <a:pt x="85976" y="11695"/>
                </a:lnTo>
                <a:lnTo>
                  <a:pt x="81023" y="23391"/>
                </a:lnTo>
                <a:lnTo>
                  <a:pt x="76072" y="35087"/>
                </a:lnTo>
                <a:lnTo>
                  <a:pt x="71122" y="46783"/>
                </a:lnTo>
                <a:lnTo>
                  <a:pt x="66173" y="58479"/>
                </a:lnTo>
                <a:lnTo>
                  <a:pt x="61226" y="70175"/>
                </a:lnTo>
                <a:lnTo>
                  <a:pt x="56279" y="81871"/>
                </a:lnTo>
                <a:lnTo>
                  <a:pt x="51333" y="93567"/>
                </a:lnTo>
                <a:lnTo>
                  <a:pt x="46387" y="105263"/>
                </a:lnTo>
                <a:lnTo>
                  <a:pt x="41441" y="116959"/>
                </a:lnTo>
                <a:lnTo>
                  <a:pt x="36495" y="128654"/>
                </a:lnTo>
                <a:lnTo>
                  <a:pt x="31548" y="140350"/>
                </a:lnTo>
                <a:lnTo>
                  <a:pt x="26601" y="152046"/>
                </a:lnTo>
                <a:lnTo>
                  <a:pt x="21653" y="163742"/>
                </a:lnTo>
                <a:lnTo>
                  <a:pt x="16704" y="175438"/>
                </a:lnTo>
                <a:lnTo>
                  <a:pt x="11753" y="187134"/>
                </a:lnTo>
                <a:lnTo>
                  <a:pt x="6800" y="198830"/>
                </a:lnTo>
                <a:lnTo>
                  <a:pt x="1846" y="210526"/>
                </a:lnTo>
                <a:lnTo>
                  <a:pt x="0" y="214884"/>
                </a:lnTo>
                <a:lnTo>
                  <a:pt x="12700" y="214883"/>
                </a:lnTo>
                <a:lnTo>
                  <a:pt x="25400" y="214883"/>
                </a:lnTo>
                <a:lnTo>
                  <a:pt x="38099" y="214884"/>
                </a:lnTo>
                <a:lnTo>
                  <a:pt x="50800" y="214884"/>
                </a:lnTo>
                <a:lnTo>
                  <a:pt x="63500" y="214883"/>
                </a:lnTo>
                <a:lnTo>
                  <a:pt x="76200" y="214883"/>
                </a:lnTo>
                <a:lnTo>
                  <a:pt x="88900" y="214884"/>
                </a:lnTo>
                <a:lnTo>
                  <a:pt x="101600" y="214884"/>
                </a:lnTo>
                <a:lnTo>
                  <a:pt x="114300" y="214883"/>
                </a:lnTo>
                <a:lnTo>
                  <a:pt x="127000" y="214884"/>
                </a:lnTo>
                <a:lnTo>
                  <a:pt x="139699" y="214884"/>
                </a:lnTo>
                <a:lnTo>
                  <a:pt x="152399" y="214884"/>
                </a:lnTo>
                <a:lnTo>
                  <a:pt x="165100" y="214884"/>
                </a:lnTo>
                <a:lnTo>
                  <a:pt x="177800" y="214884"/>
                </a:lnTo>
                <a:lnTo>
                  <a:pt x="181736" y="214884"/>
                </a:lnTo>
                <a:lnTo>
                  <a:pt x="176799" y="203185"/>
                </a:lnTo>
                <a:lnTo>
                  <a:pt x="171859" y="191487"/>
                </a:lnTo>
                <a:lnTo>
                  <a:pt x="166918" y="179788"/>
                </a:lnTo>
                <a:lnTo>
                  <a:pt x="161975" y="168090"/>
                </a:lnTo>
                <a:lnTo>
                  <a:pt x="157031" y="156392"/>
                </a:lnTo>
                <a:lnTo>
                  <a:pt x="152085" y="144693"/>
                </a:lnTo>
                <a:lnTo>
                  <a:pt x="147139" y="132995"/>
                </a:lnTo>
                <a:lnTo>
                  <a:pt x="142193" y="121296"/>
                </a:lnTo>
                <a:lnTo>
                  <a:pt x="137246" y="109598"/>
                </a:lnTo>
                <a:lnTo>
                  <a:pt x="132299" y="97900"/>
                </a:lnTo>
                <a:lnTo>
                  <a:pt x="127352" y="86201"/>
                </a:lnTo>
                <a:lnTo>
                  <a:pt x="122406" y="74503"/>
                </a:lnTo>
                <a:lnTo>
                  <a:pt x="117461" y="62805"/>
                </a:lnTo>
                <a:lnTo>
                  <a:pt x="112516" y="51106"/>
                </a:lnTo>
                <a:lnTo>
                  <a:pt x="107572" y="39408"/>
                </a:lnTo>
                <a:lnTo>
                  <a:pt x="102630" y="27709"/>
                </a:lnTo>
                <a:lnTo>
                  <a:pt x="97690" y="16011"/>
                </a:lnTo>
                <a:lnTo>
                  <a:pt x="92752" y="4313"/>
                </a:lnTo>
                <a:lnTo>
                  <a:pt x="90932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39947" y="1926589"/>
            <a:ext cx="365378" cy="398525"/>
          </a:xfrm>
          <a:custGeom>
            <a:avLst/>
            <a:gdLst/>
            <a:ahLst/>
            <a:cxnLst/>
            <a:rect l="l" t="t" r="r" b="b"/>
            <a:pathLst>
              <a:path w="365378" h="398525">
                <a:moveTo>
                  <a:pt x="183006" y="0"/>
                </a:moveTo>
                <a:lnTo>
                  <a:pt x="156874" y="1438"/>
                </a:lnTo>
                <a:lnTo>
                  <a:pt x="131969" y="5730"/>
                </a:lnTo>
                <a:lnTo>
                  <a:pt x="114807" y="10540"/>
                </a:lnTo>
                <a:lnTo>
                  <a:pt x="91689" y="20237"/>
                </a:lnTo>
                <a:lnTo>
                  <a:pt x="70021" y="33731"/>
                </a:lnTo>
                <a:lnTo>
                  <a:pt x="56006" y="45212"/>
                </a:lnTo>
                <a:lnTo>
                  <a:pt x="40120" y="62619"/>
                </a:lnTo>
                <a:lnTo>
                  <a:pt x="26378" y="84077"/>
                </a:lnTo>
                <a:lnTo>
                  <a:pt x="20311" y="96335"/>
                </a:lnTo>
                <a:lnTo>
                  <a:pt x="11661" y="118458"/>
                </a:lnTo>
                <a:lnTo>
                  <a:pt x="5475" y="141919"/>
                </a:lnTo>
                <a:lnTo>
                  <a:pt x="1600" y="167274"/>
                </a:lnTo>
                <a:lnTo>
                  <a:pt x="529" y="180657"/>
                </a:lnTo>
                <a:lnTo>
                  <a:pt x="36" y="194507"/>
                </a:lnTo>
                <a:lnTo>
                  <a:pt x="0" y="199517"/>
                </a:lnTo>
                <a:lnTo>
                  <a:pt x="280" y="213912"/>
                </a:lnTo>
                <a:lnTo>
                  <a:pt x="1124" y="227718"/>
                </a:lnTo>
                <a:lnTo>
                  <a:pt x="2535" y="240932"/>
                </a:lnTo>
                <a:lnTo>
                  <a:pt x="7076" y="265575"/>
                </a:lnTo>
                <a:lnTo>
                  <a:pt x="13933" y="287825"/>
                </a:lnTo>
                <a:lnTo>
                  <a:pt x="20635" y="303454"/>
                </a:lnTo>
                <a:lnTo>
                  <a:pt x="26750" y="315264"/>
                </a:lnTo>
                <a:lnTo>
                  <a:pt x="40744" y="336388"/>
                </a:lnTo>
                <a:lnTo>
                  <a:pt x="54990" y="352171"/>
                </a:lnTo>
                <a:lnTo>
                  <a:pt x="74741" y="368240"/>
                </a:lnTo>
                <a:lnTo>
                  <a:pt x="96867" y="380827"/>
                </a:lnTo>
                <a:lnTo>
                  <a:pt x="113029" y="387350"/>
                </a:lnTo>
                <a:lnTo>
                  <a:pt x="137275" y="393944"/>
                </a:lnTo>
                <a:lnTo>
                  <a:pt x="162465" y="397637"/>
                </a:lnTo>
                <a:lnTo>
                  <a:pt x="183006" y="398525"/>
                </a:lnTo>
                <a:lnTo>
                  <a:pt x="196033" y="398158"/>
                </a:lnTo>
                <a:lnTo>
                  <a:pt x="221461" y="395214"/>
                </a:lnTo>
                <a:lnTo>
                  <a:pt x="245999" y="389326"/>
                </a:lnTo>
                <a:lnTo>
                  <a:pt x="264981" y="382385"/>
                </a:lnTo>
                <a:lnTo>
                  <a:pt x="287423" y="370284"/>
                </a:lnTo>
                <a:lnTo>
                  <a:pt x="307489" y="354641"/>
                </a:lnTo>
                <a:lnTo>
                  <a:pt x="319717" y="342053"/>
                </a:lnTo>
                <a:lnTo>
                  <a:pt x="334974" y="321744"/>
                </a:lnTo>
                <a:lnTo>
                  <a:pt x="347049" y="299259"/>
                </a:lnTo>
                <a:lnTo>
                  <a:pt x="352043" y="286765"/>
                </a:lnTo>
                <a:lnTo>
                  <a:pt x="358591" y="264303"/>
                </a:lnTo>
                <a:lnTo>
                  <a:pt x="362948" y="239713"/>
                </a:lnTo>
                <a:lnTo>
                  <a:pt x="365116" y="212995"/>
                </a:lnTo>
                <a:lnTo>
                  <a:pt x="365378" y="199136"/>
                </a:lnTo>
                <a:lnTo>
                  <a:pt x="365095" y="184698"/>
                </a:lnTo>
                <a:lnTo>
                  <a:pt x="364245" y="170867"/>
                </a:lnTo>
                <a:lnTo>
                  <a:pt x="362824" y="157641"/>
                </a:lnTo>
                <a:lnTo>
                  <a:pt x="358267" y="132992"/>
                </a:lnTo>
                <a:lnTo>
                  <a:pt x="351409" y="110738"/>
                </a:lnTo>
                <a:lnTo>
                  <a:pt x="344426" y="94478"/>
                </a:lnTo>
                <a:lnTo>
                  <a:pt x="338252" y="82656"/>
                </a:lnTo>
                <a:lnTo>
                  <a:pt x="324171" y="61640"/>
                </a:lnTo>
                <a:lnTo>
                  <a:pt x="309879" y="45974"/>
                </a:lnTo>
                <a:lnTo>
                  <a:pt x="289895" y="29764"/>
                </a:lnTo>
                <a:lnTo>
                  <a:pt x="267785" y="17274"/>
                </a:lnTo>
                <a:lnTo>
                  <a:pt x="251587" y="10922"/>
                </a:lnTo>
                <a:lnTo>
                  <a:pt x="227121" y="4412"/>
                </a:lnTo>
                <a:lnTo>
                  <a:pt x="201943" y="793"/>
                </a:lnTo>
                <a:lnTo>
                  <a:pt x="183006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279136" y="1825878"/>
            <a:ext cx="207263" cy="427101"/>
          </a:xfrm>
          <a:custGeom>
            <a:avLst/>
            <a:gdLst/>
            <a:ahLst/>
            <a:cxnLst/>
            <a:rect l="l" t="t" r="r" b="b"/>
            <a:pathLst>
              <a:path w="207263" h="427101">
                <a:moveTo>
                  <a:pt x="0" y="0"/>
                </a:moveTo>
                <a:lnTo>
                  <a:pt x="12700" y="0"/>
                </a:lnTo>
                <a:lnTo>
                  <a:pt x="25400" y="0"/>
                </a:lnTo>
                <a:lnTo>
                  <a:pt x="38100" y="0"/>
                </a:lnTo>
                <a:lnTo>
                  <a:pt x="50800" y="0"/>
                </a:lnTo>
                <a:lnTo>
                  <a:pt x="63500" y="0"/>
                </a:lnTo>
                <a:lnTo>
                  <a:pt x="76200" y="0"/>
                </a:lnTo>
                <a:lnTo>
                  <a:pt x="88900" y="0"/>
                </a:lnTo>
                <a:lnTo>
                  <a:pt x="101600" y="0"/>
                </a:lnTo>
                <a:lnTo>
                  <a:pt x="114299" y="0"/>
                </a:lnTo>
                <a:lnTo>
                  <a:pt x="127000" y="0"/>
                </a:lnTo>
                <a:lnTo>
                  <a:pt x="139699" y="0"/>
                </a:lnTo>
                <a:lnTo>
                  <a:pt x="152400" y="0"/>
                </a:lnTo>
                <a:lnTo>
                  <a:pt x="165099" y="0"/>
                </a:lnTo>
                <a:lnTo>
                  <a:pt x="177800" y="0"/>
                </a:lnTo>
                <a:lnTo>
                  <a:pt x="190500" y="0"/>
                </a:lnTo>
                <a:lnTo>
                  <a:pt x="203200" y="0"/>
                </a:lnTo>
                <a:lnTo>
                  <a:pt x="207263" y="0"/>
                </a:lnTo>
                <a:lnTo>
                  <a:pt x="206120" y="21355"/>
                </a:lnTo>
                <a:lnTo>
                  <a:pt x="204978" y="42710"/>
                </a:lnTo>
                <a:lnTo>
                  <a:pt x="203835" y="64065"/>
                </a:lnTo>
                <a:lnTo>
                  <a:pt x="202692" y="85420"/>
                </a:lnTo>
                <a:lnTo>
                  <a:pt x="201549" y="106775"/>
                </a:lnTo>
                <a:lnTo>
                  <a:pt x="200405" y="128130"/>
                </a:lnTo>
                <a:lnTo>
                  <a:pt x="199262" y="149485"/>
                </a:lnTo>
                <a:lnTo>
                  <a:pt x="198120" y="170840"/>
                </a:lnTo>
                <a:lnTo>
                  <a:pt x="196977" y="192195"/>
                </a:lnTo>
                <a:lnTo>
                  <a:pt x="195833" y="213550"/>
                </a:lnTo>
                <a:lnTo>
                  <a:pt x="194690" y="234905"/>
                </a:lnTo>
                <a:lnTo>
                  <a:pt x="193548" y="256260"/>
                </a:lnTo>
                <a:lnTo>
                  <a:pt x="192405" y="277615"/>
                </a:lnTo>
                <a:lnTo>
                  <a:pt x="191262" y="298970"/>
                </a:lnTo>
                <a:lnTo>
                  <a:pt x="190119" y="320325"/>
                </a:lnTo>
                <a:lnTo>
                  <a:pt x="188975" y="341680"/>
                </a:lnTo>
                <a:lnTo>
                  <a:pt x="187833" y="363035"/>
                </a:lnTo>
                <a:lnTo>
                  <a:pt x="186689" y="384390"/>
                </a:lnTo>
                <a:lnTo>
                  <a:pt x="185546" y="405745"/>
                </a:lnTo>
                <a:lnTo>
                  <a:pt x="184403" y="427101"/>
                </a:lnTo>
                <a:lnTo>
                  <a:pt x="171713" y="427101"/>
                </a:lnTo>
                <a:lnTo>
                  <a:pt x="159023" y="427101"/>
                </a:lnTo>
                <a:lnTo>
                  <a:pt x="146332" y="427101"/>
                </a:lnTo>
                <a:lnTo>
                  <a:pt x="133639" y="427101"/>
                </a:lnTo>
                <a:lnTo>
                  <a:pt x="120946" y="427101"/>
                </a:lnTo>
                <a:lnTo>
                  <a:pt x="108250" y="427101"/>
                </a:lnTo>
                <a:lnTo>
                  <a:pt x="95552" y="427101"/>
                </a:lnTo>
                <a:lnTo>
                  <a:pt x="82852" y="427101"/>
                </a:lnTo>
                <a:lnTo>
                  <a:pt x="70148" y="427101"/>
                </a:lnTo>
                <a:lnTo>
                  <a:pt x="57442" y="427101"/>
                </a:lnTo>
                <a:lnTo>
                  <a:pt x="44731" y="427101"/>
                </a:lnTo>
                <a:lnTo>
                  <a:pt x="32017" y="427101"/>
                </a:lnTo>
                <a:lnTo>
                  <a:pt x="22733" y="427101"/>
                </a:lnTo>
                <a:lnTo>
                  <a:pt x="21608" y="405745"/>
                </a:lnTo>
                <a:lnTo>
                  <a:pt x="20481" y="384390"/>
                </a:lnTo>
                <a:lnTo>
                  <a:pt x="19353" y="363035"/>
                </a:lnTo>
                <a:lnTo>
                  <a:pt x="18222" y="341680"/>
                </a:lnTo>
                <a:lnTo>
                  <a:pt x="17091" y="320325"/>
                </a:lnTo>
                <a:lnTo>
                  <a:pt x="15958" y="298970"/>
                </a:lnTo>
                <a:lnTo>
                  <a:pt x="14824" y="277615"/>
                </a:lnTo>
                <a:lnTo>
                  <a:pt x="13688" y="256260"/>
                </a:lnTo>
                <a:lnTo>
                  <a:pt x="12551" y="234905"/>
                </a:lnTo>
                <a:lnTo>
                  <a:pt x="11414" y="213550"/>
                </a:lnTo>
                <a:lnTo>
                  <a:pt x="10275" y="192195"/>
                </a:lnTo>
                <a:lnTo>
                  <a:pt x="9135" y="170840"/>
                </a:lnTo>
                <a:lnTo>
                  <a:pt x="7995" y="149485"/>
                </a:lnTo>
                <a:lnTo>
                  <a:pt x="6854" y="128130"/>
                </a:lnTo>
                <a:lnTo>
                  <a:pt x="5713" y="106775"/>
                </a:lnTo>
                <a:lnTo>
                  <a:pt x="4570" y="85420"/>
                </a:lnTo>
                <a:lnTo>
                  <a:pt x="3428" y="64065"/>
                </a:lnTo>
                <a:lnTo>
                  <a:pt x="2285" y="42710"/>
                </a:lnTo>
                <a:lnTo>
                  <a:pt x="1142" y="21355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12741" y="1825878"/>
            <a:ext cx="671449" cy="600075"/>
          </a:xfrm>
          <a:custGeom>
            <a:avLst/>
            <a:gdLst/>
            <a:ahLst/>
            <a:cxnLst/>
            <a:rect l="l" t="t" r="r" b="b"/>
            <a:pathLst>
              <a:path w="671449" h="600075">
                <a:moveTo>
                  <a:pt x="0" y="0"/>
                </a:moveTo>
                <a:lnTo>
                  <a:pt x="12705" y="0"/>
                </a:lnTo>
                <a:lnTo>
                  <a:pt x="25409" y="0"/>
                </a:lnTo>
                <a:lnTo>
                  <a:pt x="38111" y="0"/>
                </a:lnTo>
                <a:lnTo>
                  <a:pt x="50812" y="0"/>
                </a:lnTo>
                <a:lnTo>
                  <a:pt x="63511" y="0"/>
                </a:lnTo>
                <a:lnTo>
                  <a:pt x="76209" y="0"/>
                </a:lnTo>
                <a:lnTo>
                  <a:pt x="88906" y="0"/>
                </a:lnTo>
                <a:lnTo>
                  <a:pt x="101603" y="0"/>
                </a:lnTo>
                <a:lnTo>
                  <a:pt x="114299" y="0"/>
                </a:lnTo>
                <a:lnTo>
                  <a:pt x="126996" y="0"/>
                </a:lnTo>
                <a:lnTo>
                  <a:pt x="203190" y="0"/>
                </a:lnTo>
                <a:lnTo>
                  <a:pt x="215894" y="0"/>
                </a:lnTo>
                <a:lnTo>
                  <a:pt x="227711" y="0"/>
                </a:lnTo>
                <a:lnTo>
                  <a:pt x="241161" y="17183"/>
                </a:lnTo>
                <a:lnTo>
                  <a:pt x="254613" y="34366"/>
                </a:lnTo>
                <a:lnTo>
                  <a:pt x="268067" y="51549"/>
                </a:lnTo>
                <a:lnTo>
                  <a:pt x="281522" y="68733"/>
                </a:lnTo>
                <a:lnTo>
                  <a:pt x="294979" y="85917"/>
                </a:lnTo>
                <a:lnTo>
                  <a:pt x="308437" y="103102"/>
                </a:lnTo>
                <a:lnTo>
                  <a:pt x="321897" y="120287"/>
                </a:lnTo>
                <a:lnTo>
                  <a:pt x="335358" y="137472"/>
                </a:lnTo>
                <a:lnTo>
                  <a:pt x="348820" y="154659"/>
                </a:lnTo>
                <a:lnTo>
                  <a:pt x="362283" y="171846"/>
                </a:lnTo>
                <a:lnTo>
                  <a:pt x="375747" y="189035"/>
                </a:lnTo>
                <a:lnTo>
                  <a:pt x="389212" y="206224"/>
                </a:lnTo>
                <a:lnTo>
                  <a:pt x="402677" y="223415"/>
                </a:lnTo>
                <a:lnTo>
                  <a:pt x="416144" y="240606"/>
                </a:lnTo>
                <a:lnTo>
                  <a:pt x="429611" y="257800"/>
                </a:lnTo>
                <a:lnTo>
                  <a:pt x="443078" y="274994"/>
                </a:lnTo>
                <a:lnTo>
                  <a:pt x="456546" y="292190"/>
                </a:lnTo>
                <a:lnTo>
                  <a:pt x="470014" y="309388"/>
                </a:lnTo>
                <a:lnTo>
                  <a:pt x="483482" y="326587"/>
                </a:lnTo>
                <a:lnTo>
                  <a:pt x="496951" y="343789"/>
                </a:lnTo>
                <a:lnTo>
                  <a:pt x="496951" y="326587"/>
                </a:lnTo>
                <a:lnTo>
                  <a:pt x="496951" y="309388"/>
                </a:lnTo>
                <a:lnTo>
                  <a:pt x="496951" y="292190"/>
                </a:lnTo>
                <a:lnTo>
                  <a:pt x="496951" y="274994"/>
                </a:lnTo>
                <a:lnTo>
                  <a:pt x="496951" y="257800"/>
                </a:lnTo>
                <a:lnTo>
                  <a:pt x="496950" y="240606"/>
                </a:lnTo>
                <a:lnTo>
                  <a:pt x="496951" y="223415"/>
                </a:lnTo>
                <a:lnTo>
                  <a:pt x="496951" y="206224"/>
                </a:lnTo>
                <a:lnTo>
                  <a:pt x="496951" y="189035"/>
                </a:lnTo>
                <a:lnTo>
                  <a:pt x="496950" y="171846"/>
                </a:lnTo>
                <a:lnTo>
                  <a:pt x="496951" y="154659"/>
                </a:lnTo>
                <a:lnTo>
                  <a:pt x="496951" y="137472"/>
                </a:lnTo>
                <a:lnTo>
                  <a:pt x="496951" y="120287"/>
                </a:lnTo>
                <a:lnTo>
                  <a:pt x="496951" y="103102"/>
                </a:lnTo>
                <a:lnTo>
                  <a:pt x="496951" y="85917"/>
                </a:lnTo>
                <a:lnTo>
                  <a:pt x="496951" y="68733"/>
                </a:lnTo>
                <a:lnTo>
                  <a:pt x="496951" y="51549"/>
                </a:lnTo>
                <a:lnTo>
                  <a:pt x="496951" y="34366"/>
                </a:lnTo>
                <a:lnTo>
                  <a:pt x="496951" y="17183"/>
                </a:lnTo>
                <a:lnTo>
                  <a:pt x="496951" y="0"/>
                </a:lnTo>
                <a:lnTo>
                  <a:pt x="509651" y="0"/>
                </a:lnTo>
                <a:lnTo>
                  <a:pt x="522351" y="0"/>
                </a:lnTo>
                <a:lnTo>
                  <a:pt x="535051" y="0"/>
                </a:lnTo>
                <a:lnTo>
                  <a:pt x="547751" y="0"/>
                </a:lnTo>
                <a:lnTo>
                  <a:pt x="560451" y="0"/>
                </a:lnTo>
                <a:lnTo>
                  <a:pt x="573151" y="0"/>
                </a:lnTo>
                <a:lnTo>
                  <a:pt x="585851" y="0"/>
                </a:lnTo>
                <a:lnTo>
                  <a:pt x="598551" y="0"/>
                </a:lnTo>
                <a:lnTo>
                  <a:pt x="611251" y="0"/>
                </a:lnTo>
                <a:lnTo>
                  <a:pt x="623951" y="0"/>
                </a:lnTo>
                <a:lnTo>
                  <a:pt x="636651" y="0"/>
                </a:lnTo>
                <a:lnTo>
                  <a:pt x="649351" y="0"/>
                </a:lnTo>
                <a:lnTo>
                  <a:pt x="662051" y="0"/>
                </a:lnTo>
                <a:lnTo>
                  <a:pt x="671449" y="0"/>
                </a:lnTo>
                <a:lnTo>
                  <a:pt x="671449" y="30003"/>
                </a:lnTo>
                <a:lnTo>
                  <a:pt x="671449" y="60007"/>
                </a:lnTo>
                <a:lnTo>
                  <a:pt x="671449" y="90011"/>
                </a:lnTo>
                <a:lnTo>
                  <a:pt x="671449" y="120014"/>
                </a:lnTo>
                <a:lnTo>
                  <a:pt x="671449" y="150018"/>
                </a:lnTo>
                <a:lnTo>
                  <a:pt x="671449" y="180022"/>
                </a:lnTo>
                <a:lnTo>
                  <a:pt x="671449" y="210026"/>
                </a:lnTo>
                <a:lnTo>
                  <a:pt x="671449" y="240029"/>
                </a:lnTo>
                <a:lnTo>
                  <a:pt x="671449" y="270033"/>
                </a:lnTo>
                <a:lnTo>
                  <a:pt x="671449" y="300037"/>
                </a:lnTo>
                <a:lnTo>
                  <a:pt x="671449" y="330041"/>
                </a:lnTo>
                <a:lnTo>
                  <a:pt x="671449" y="360045"/>
                </a:lnTo>
                <a:lnTo>
                  <a:pt x="671449" y="390048"/>
                </a:lnTo>
                <a:lnTo>
                  <a:pt x="671449" y="420052"/>
                </a:lnTo>
                <a:lnTo>
                  <a:pt x="671449" y="450056"/>
                </a:lnTo>
                <a:lnTo>
                  <a:pt x="671449" y="480060"/>
                </a:lnTo>
                <a:lnTo>
                  <a:pt x="671449" y="510063"/>
                </a:lnTo>
                <a:lnTo>
                  <a:pt x="671449" y="540067"/>
                </a:lnTo>
                <a:lnTo>
                  <a:pt x="671449" y="570071"/>
                </a:lnTo>
                <a:lnTo>
                  <a:pt x="671449" y="600075"/>
                </a:lnTo>
                <a:lnTo>
                  <a:pt x="658756" y="600075"/>
                </a:lnTo>
                <a:lnTo>
                  <a:pt x="646059" y="600075"/>
                </a:lnTo>
                <a:lnTo>
                  <a:pt x="633361" y="600075"/>
                </a:lnTo>
                <a:lnTo>
                  <a:pt x="620660" y="600075"/>
                </a:lnTo>
                <a:lnTo>
                  <a:pt x="607957" y="600075"/>
                </a:lnTo>
                <a:lnTo>
                  <a:pt x="595254" y="600075"/>
                </a:lnTo>
                <a:lnTo>
                  <a:pt x="582549" y="600075"/>
                </a:lnTo>
                <a:lnTo>
                  <a:pt x="569845" y="600075"/>
                </a:lnTo>
                <a:lnTo>
                  <a:pt x="488061" y="600075"/>
                </a:lnTo>
                <a:lnTo>
                  <a:pt x="472382" y="579481"/>
                </a:lnTo>
                <a:lnTo>
                  <a:pt x="456704" y="558888"/>
                </a:lnTo>
                <a:lnTo>
                  <a:pt x="441026" y="538295"/>
                </a:lnTo>
                <a:lnTo>
                  <a:pt x="425349" y="517702"/>
                </a:lnTo>
                <a:lnTo>
                  <a:pt x="409672" y="497109"/>
                </a:lnTo>
                <a:lnTo>
                  <a:pt x="393995" y="476516"/>
                </a:lnTo>
                <a:lnTo>
                  <a:pt x="378319" y="455923"/>
                </a:lnTo>
                <a:lnTo>
                  <a:pt x="362643" y="435330"/>
                </a:lnTo>
                <a:lnTo>
                  <a:pt x="346969" y="414737"/>
                </a:lnTo>
                <a:lnTo>
                  <a:pt x="331295" y="394144"/>
                </a:lnTo>
                <a:lnTo>
                  <a:pt x="315622" y="373551"/>
                </a:lnTo>
                <a:lnTo>
                  <a:pt x="299950" y="352958"/>
                </a:lnTo>
                <a:lnTo>
                  <a:pt x="284279" y="332365"/>
                </a:lnTo>
                <a:lnTo>
                  <a:pt x="268610" y="311772"/>
                </a:lnTo>
                <a:lnTo>
                  <a:pt x="252942" y="291179"/>
                </a:lnTo>
                <a:lnTo>
                  <a:pt x="237275" y="270586"/>
                </a:lnTo>
                <a:lnTo>
                  <a:pt x="221610" y="249993"/>
                </a:lnTo>
                <a:lnTo>
                  <a:pt x="205946" y="229400"/>
                </a:lnTo>
                <a:lnTo>
                  <a:pt x="190285" y="208807"/>
                </a:lnTo>
                <a:lnTo>
                  <a:pt x="174625" y="188214"/>
                </a:lnTo>
                <a:lnTo>
                  <a:pt x="174625" y="208807"/>
                </a:lnTo>
                <a:lnTo>
                  <a:pt x="174625" y="229400"/>
                </a:lnTo>
                <a:lnTo>
                  <a:pt x="174625" y="249993"/>
                </a:lnTo>
                <a:lnTo>
                  <a:pt x="174625" y="270586"/>
                </a:lnTo>
                <a:lnTo>
                  <a:pt x="174625" y="291179"/>
                </a:lnTo>
                <a:lnTo>
                  <a:pt x="174625" y="311772"/>
                </a:lnTo>
                <a:lnTo>
                  <a:pt x="174625" y="332365"/>
                </a:lnTo>
                <a:lnTo>
                  <a:pt x="174625" y="352958"/>
                </a:lnTo>
                <a:lnTo>
                  <a:pt x="174625" y="373551"/>
                </a:lnTo>
                <a:lnTo>
                  <a:pt x="174625" y="394144"/>
                </a:lnTo>
                <a:lnTo>
                  <a:pt x="174625" y="414737"/>
                </a:lnTo>
                <a:lnTo>
                  <a:pt x="174625" y="435330"/>
                </a:lnTo>
                <a:lnTo>
                  <a:pt x="174625" y="455923"/>
                </a:lnTo>
                <a:lnTo>
                  <a:pt x="174625" y="476516"/>
                </a:lnTo>
                <a:lnTo>
                  <a:pt x="174625" y="497109"/>
                </a:lnTo>
                <a:lnTo>
                  <a:pt x="174625" y="517702"/>
                </a:lnTo>
                <a:lnTo>
                  <a:pt x="174625" y="538295"/>
                </a:lnTo>
                <a:lnTo>
                  <a:pt x="174625" y="558888"/>
                </a:lnTo>
                <a:lnTo>
                  <a:pt x="174625" y="579481"/>
                </a:lnTo>
                <a:lnTo>
                  <a:pt x="174625" y="600075"/>
                </a:lnTo>
                <a:lnTo>
                  <a:pt x="161932" y="600075"/>
                </a:lnTo>
                <a:lnTo>
                  <a:pt x="149236" y="600075"/>
                </a:lnTo>
                <a:lnTo>
                  <a:pt x="136537" y="600075"/>
                </a:lnTo>
                <a:lnTo>
                  <a:pt x="123835" y="600075"/>
                </a:lnTo>
                <a:lnTo>
                  <a:pt x="111133" y="600075"/>
                </a:lnTo>
                <a:lnTo>
                  <a:pt x="98428" y="600075"/>
                </a:lnTo>
                <a:lnTo>
                  <a:pt x="85724" y="600075"/>
                </a:lnTo>
                <a:lnTo>
                  <a:pt x="73019" y="600075"/>
                </a:lnTo>
                <a:lnTo>
                  <a:pt x="60316" y="600075"/>
                </a:lnTo>
                <a:lnTo>
                  <a:pt x="47613" y="600075"/>
                </a:lnTo>
                <a:lnTo>
                  <a:pt x="34912" y="600075"/>
                </a:lnTo>
                <a:lnTo>
                  <a:pt x="22214" y="600075"/>
                </a:lnTo>
                <a:lnTo>
                  <a:pt x="9519" y="600075"/>
                </a:lnTo>
                <a:lnTo>
                  <a:pt x="0" y="600075"/>
                </a:lnTo>
                <a:lnTo>
                  <a:pt x="0" y="570071"/>
                </a:lnTo>
                <a:lnTo>
                  <a:pt x="0" y="540067"/>
                </a:lnTo>
                <a:lnTo>
                  <a:pt x="0" y="510063"/>
                </a:lnTo>
                <a:lnTo>
                  <a:pt x="0" y="480059"/>
                </a:lnTo>
                <a:lnTo>
                  <a:pt x="0" y="450056"/>
                </a:lnTo>
                <a:lnTo>
                  <a:pt x="0" y="420052"/>
                </a:lnTo>
                <a:lnTo>
                  <a:pt x="0" y="390048"/>
                </a:lnTo>
                <a:lnTo>
                  <a:pt x="0" y="360045"/>
                </a:lnTo>
                <a:lnTo>
                  <a:pt x="0" y="330041"/>
                </a:lnTo>
                <a:lnTo>
                  <a:pt x="0" y="300037"/>
                </a:lnTo>
                <a:lnTo>
                  <a:pt x="0" y="270033"/>
                </a:lnTo>
                <a:lnTo>
                  <a:pt x="0" y="240030"/>
                </a:lnTo>
                <a:lnTo>
                  <a:pt x="0" y="210026"/>
                </a:lnTo>
                <a:lnTo>
                  <a:pt x="0" y="180022"/>
                </a:lnTo>
                <a:lnTo>
                  <a:pt x="0" y="150018"/>
                </a:lnTo>
                <a:lnTo>
                  <a:pt x="0" y="120015"/>
                </a:lnTo>
                <a:lnTo>
                  <a:pt x="0" y="90011"/>
                </a:lnTo>
                <a:lnTo>
                  <a:pt x="0" y="60007"/>
                </a:lnTo>
                <a:lnTo>
                  <a:pt x="0" y="3000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76144" y="1825878"/>
            <a:ext cx="774192" cy="600075"/>
          </a:xfrm>
          <a:custGeom>
            <a:avLst/>
            <a:gdLst/>
            <a:ahLst/>
            <a:cxnLst/>
            <a:rect l="l" t="t" r="r" b="b"/>
            <a:pathLst>
              <a:path w="774192" h="600075">
                <a:moveTo>
                  <a:pt x="0" y="0"/>
                </a:moveTo>
                <a:lnTo>
                  <a:pt x="12706" y="0"/>
                </a:lnTo>
                <a:lnTo>
                  <a:pt x="25409" y="0"/>
                </a:lnTo>
                <a:lnTo>
                  <a:pt x="38111" y="0"/>
                </a:lnTo>
                <a:lnTo>
                  <a:pt x="50812" y="0"/>
                </a:lnTo>
                <a:lnTo>
                  <a:pt x="63511" y="0"/>
                </a:lnTo>
                <a:lnTo>
                  <a:pt x="76208" y="0"/>
                </a:lnTo>
                <a:lnTo>
                  <a:pt x="88905" y="0"/>
                </a:lnTo>
                <a:lnTo>
                  <a:pt x="101602" y="0"/>
                </a:lnTo>
                <a:lnTo>
                  <a:pt x="203192" y="0"/>
                </a:lnTo>
                <a:lnTo>
                  <a:pt x="215897" y="0"/>
                </a:lnTo>
                <a:lnTo>
                  <a:pt x="221234" y="0"/>
                </a:lnTo>
                <a:lnTo>
                  <a:pt x="229539" y="15049"/>
                </a:lnTo>
                <a:lnTo>
                  <a:pt x="237845" y="30099"/>
                </a:lnTo>
                <a:lnTo>
                  <a:pt x="246151" y="45148"/>
                </a:lnTo>
                <a:lnTo>
                  <a:pt x="254457" y="60198"/>
                </a:lnTo>
                <a:lnTo>
                  <a:pt x="262763" y="75247"/>
                </a:lnTo>
                <a:lnTo>
                  <a:pt x="271068" y="90297"/>
                </a:lnTo>
                <a:lnTo>
                  <a:pt x="279374" y="105346"/>
                </a:lnTo>
                <a:lnTo>
                  <a:pt x="287680" y="120396"/>
                </a:lnTo>
                <a:lnTo>
                  <a:pt x="295986" y="135445"/>
                </a:lnTo>
                <a:lnTo>
                  <a:pt x="304291" y="150495"/>
                </a:lnTo>
                <a:lnTo>
                  <a:pt x="312597" y="165544"/>
                </a:lnTo>
                <a:lnTo>
                  <a:pt x="320903" y="180594"/>
                </a:lnTo>
                <a:lnTo>
                  <a:pt x="329209" y="195643"/>
                </a:lnTo>
                <a:lnTo>
                  <a:pt x="337515" y="210693"/>
                </a:lnTo>
                <a:lnTo>
                  <a:pt x="345821" y="225742"/>
                </a:lnTo>
                <a:lnTo>
                  <a:pt x="354126" y="240792"/>
                </a:lnTo>
                <a:lnTo>
                  <a:pt x="362432" y="255841"/>
                </a:lnTo>
                <a:lnTo>
                  <a:pt x="370738" y="270891"/>
                </a:lnTo>
                <a:lnTo>
                  <a:pt x="379044" y="285940"/>
                </a:lnTo>
                <a:lnTo>
                  <a:pt x="387350" y="300990"/>
                </a:lnTo>
                <a:lnTo>
                  <a:pt x="395635" y="285940"/>
                </a:lnTo>
                <a:lnTo>
                  <a:pt x="403919" y="270891"/>
                </a:lnTo>
                <a:lnTo>
                  <a:pt x="412202" y="255841"/>
                </a:lnTo>
                <a:lnTo>
                  <a:pt x="420483" y="240791"/>
                </a:lnTo>
                <a:lnTo>
                  <a:pt x="428763" y="225742"/>
                </a:lnTo>
                <a:lnTo>
                  <a:pt x="437043" y="210693"/>
                </a:lnTo>
                <a:lnTo>
                  <a:pt x="445321" y="195643"/>
                </a:lnTo>
                <a:lnTo>
                  <a:pt x="453599" y="180594"/>
                </a:lnTo>
                <a:lnTo>
                  <a:pt x="461876" y="165544"/>
                </a:lnTo>
                <a:lnTo>
                  <a:pt x="470153" y="150495"/>
                </a:lnTo>
                <a:lnTo>
                  <a:pt x="478431" y="135445"/>
                </a:lnTo>
                <a:lnTo>
                  <a:pt x="486708" y="120396"/>
                </a:lnTo>
                <a:lnTo>
                  <a:pt x="494986" y="105346"/>
                </a:lnTo>
                <a:lnTo>
                  <a:pt x="503264" y="90297"/>
                </a:lnTo>
                <a:lnTo>
                  <a:pt x="511544" y="75247"/>
                </a:lnTo>
                <a:lnTo>
                  <a:pt x="519824" y="60198"/>
                </a:lnTo>
                <a:lnTo>
                  <a:pt x="528105" y="45148"/>
                </a:lnTo>
                <a:lnTo>
                  <a:pt x="536388" y="30099"/>
                </a:lnTo>
                <a:lnTo>
                  <a:pt x="544672" y="15049"/>
                </a:lnTo>
                <a:lnTo>
                  <a:pt x="552958" y="0"/>
                </a:lnTo>
                <a:lnTo>
                  <a:pt x="565664" y="0"/>
                </a:lnTo>
                <a:lnTo>
                  <a:pt x="578367" y="0"/>
                </a:lnTo>
                <a:lnTo>
                  <a:pt x="591069" y="0"/>
                </a:lnTo>
                <a:lnTo>
                  <a:pt x="603770" y="0"/>
                </a:lnTo>
                <a:lnTo>
                  <a:pt x="616469" y="0"/>
                </a:lnTo>
                <a:lnTo>
                  <a:pt x="629166" y="0"/>
                </a:lnTo>
                <a:lnTo>
                  <a:pt x="641863" y="0"/>
                </a:lnTo>
                <a:lnTo>
                  <a:pt x="654560" y="0"/>
                </a:lnTo>
                <a:lnTo>
                  <a:pt x="756150" y="0"/>
                </a:lnTo>
                <a:lnTo>
                  <a:pt x="768855" y="0"/>
                </a:lnTo>
                <a:lnTo>
                  <a:pt x="774192" y="0"/>
                </a:lnTo>
                <a:lnTo>
                  <a:pt x="774192" y="30003"/>
                </a:lnTo>
                <a:lnTo>
                  <a:pt x="774192" y="60007"/>
                </a:lnTo>
                <a:lnTo>
                  <a:pt x="774192" y="90011"/>
                </a:lnTo>
                <a:lnTo>
                  <a:pt x="774192" y="120014"/>
                </a:lnTo>
                <a:lnTo>
                  <a:pt x="774192" y="150018"/>
                </a:lnTo>
                <a:lnTo>
                  <a:pt x="774191" y="180022"/>
                </a:lnTo>
                <a:lnTo>
                  <a:pt x="774192" y="210026"/>
                </a:lnTo>
                <a:lnTo>
                  <a:pt x="774192" y="240029"/>
                </a:lnTo>
                <a:lnTo>
                  <a:pt x="774192" y="270033"/>
                </a:lnTo>
                <a:lnTo>
                  <a:pt x="774192" y="300037"/>
                </a:lnTo>
                <a:lnTo>
                  <a:pt x="774192" y="330041"/>
                </a:lnTo>
                <a:lnTo>
                  <a:pt x="774192" y="360045"/>
                </a:lnTo>
                <a:lnTo>
                  <a:pt x="774192" y="390048"/>
                </a:lnTo>
                <a:lnTo>
                  <a:pt x="774192" y="420052"/>
                </a:lnTo>
                <a:lnTo>
                  <a:pt x="774192" y="450056"/>
                </a:lnTo>
                <a:lnTo>
                  <a:pt x="774192" y="480060"/>
                </a:lnTo>
                <a:lnTo>
                  <a:pt x="774192" y="510063"/>
                </a:lnTo>
                <a:lnTo>
                  <a:pt x="774192" y="540067"/>
                </a:lnTo>
                <a:lnTo>
                  <a:pt x="774192" y="570071"/>
                </a:lnTo>
                <a:lnTo>
                  <a:pt x="774192" y="600075"/>
                </a:lnTo>
                <a:lnTo>
                  <a:pt x="761476" y="600075"/>
                </a:lnTo>
                <a:lnTo>
                  <a:pt x="748764" y="600075"/>
                </a:lnTo>
                <a:lnTo>
                  <a:pt x="736055" y="600075"/>
                </a:lnTo>
                <a:lnTo>
                  <a:pt x="723348" y="600075"/>
                </a:lnTo>
                <a:lnTo>
                  <a:pt x="710644" y="600075"/>
                </a:lnTo>
                <a:lnTo>
                  <a:pt x="697943" y="600075"/>
                </a:lnTo>
                <a:lnTo>
                  <a:pt x="584708" y="600075"/>
                </a:lnTo>
                <a:lnTo>
                  <a:pt x="584707" y="579978"/>
                </a:lnTo>
                <a:lnTo>
                  <a:pt x="584708" y="559883"/>
                </a:lnTo>
                <a:lnTo>
                  <a:pt x="584708" y="539789"/>
                </a:lnTo>
                <a:lnTo>
                  <a:pt x="584708" y="519697"/>
                </a:lnTo>
                <a:lnTo>
                  <a:pt x="584708" y="499606"/>
                </a:lnTo>
                <a:lnTo>
                  <a:pt x="584707" y="479515"/>
                </a:lnTo>
                <a:lnTo>
                  <a:pt x="584708" y="459426"/>
                </a:lnTo>
                <a:lnTo>
                  <a:pt x="584708" y="439337"/>
                </a:lnTo>
                <a:lnTo>
                  <a:pt x="584708" y="419249"/>
                </a:lnTo>
                <a:lnTo>
                  <a:pt x="584707" y="399161"/>
                </a:lnTo>
                <a:lnTo>
                  <a:pt x="584708" y="379072"/>
                </a:lnTo>
                <a:lnTo>
                  <a:pt x="584708" y="358984"/>
                </a:lnTo>
                <a:lnTo>
                  <a:pt x="584708" y="338895"/>
                </a:lnTo>
                <a:lnTo>
                  <a:pt x="584708" y="318806"/>
                </a:lnTo>
                <a:lnTo>
                  <a:pt x="584708" y="298715"/>
                </a:lnTo>
                <a:lnTo>
                  <a:pt x="584708" y="278624"/>
                </a:lnTo>
                <a:lnTo>
                  <a:pt x="584708" y="258532"/>
                </a:lnTo>
                <a:lnTo>
                  <a:pt x="584707" y="238438"/>
                </a:lnTo>
                <a:lnTo>
                  <a:pt x="584708" y="218343"/>
                </a:lnTo>
                <a:lnTo>
                  <a:pt x="584708" y="198247"/>
                </a:lnTo>
                <a:lnTo>
                  <a:pt x="577868" y="211278"/>
                </a:lnTo>
                <a:lnTo>
                  <a:pt x="571026" y="224310"/>
                </a:lnTo>
                <a:lnTo>
                  <a:pt x="564183" y="237345"/>
                </a:lnTo>
                <a:lnTo>
                  <a:pt x="557338" y="250381"/>
                </a:lnTo>
                <a:lnTo>
                  <a:pt x="550493" y="263417"/>
                </a:lnTo>
                <a:lnTo>
                  <a:pt x="543646" y="276455"/>
                </a:lnTo>
                <a:lnTo>
                  <a:pt x="536799" y="289494"/>
                </a:lnTo>
                <a:lnTo>
                  <a:pt x="529951" y="302533"/>
                </a:lnTo>
                <a:lnTo>
                  <a:pt x="523103" y="315572"/>
                </a:lnTo>
                <a:lnTo>
                  <a:pt x="516255" y="328612"/>
                </a:lnTo>
                <a:lnTo>
                  <a:pt x="509406" y="341652"/>
                </a:lnTo>
                <a:lnTo>
                  <a:pt x="502558" y="354691"/>
                </a:lnTo>
                <a:lnTo>
                  <a:pt x="495710" y="367730"/>
                </a:lnTo>
                <a:lnTo>
                  <a:pt x="488863" y="380769"/>
                </a:lnTo>
                <a:lnTo>
                  <a:pt x="482016" y="393807"/>
                </a:lnTo>
                <a:lnTo>
                  <a:pt x="475171" y="406843"/>
                </a:lnTo>
                <a:lnTo>
                  <a:pt x="468326" y="419879"/>
                </a:lnTo>
                <a:lnTo>
                  <a:pt x="461483" y="432914"/>
                </a:lnTo>
                <a:lnTo>
                  <a:pt x="454641" y="445946"/>
                </a:lnTo>
                <a:lnTo>
                  <a:pt x="447802" y="458978"/>
                </a:lnTo>
                <a:lnTo>
                  <a:pt x="435102" y="458978"/>
                </a:lnTo>
                <a:lnTo>
                  <a:pt x="422402" y="458977"/>
                </a:lnTo>
                <a:lnTo>
                  <a:pt x="409702" y="458978"/>
                </a:lnTo>
                <a:lnTo>
                  <a:pt x="397002" y="458978"/>
                </a:lnTo>
                <a:lnTo>
                  <a:pt x="384302" y="458978"/>
                </a:lnTo>
                <a:lnTo>
                  <a:pt x="371602" y="458978"/>
                </a:lnTo>
                <a:lnTo>
                  <a:pt x="358902" y="458978"/>
                </a:lnTo>
                <a:lnTo>
                  <a:pt x="346202" y="458978"/>
                </a:lnTo>
                <a:lnTo>
                  <a:pt x="333502" y="458978"/>
                </a:lnTo>
                <a:lnTo>
                  <a:pt x="320802" y="458978"/>
                </a:lnTo>
                <a:lnTo>
                  <a:pt x="316357" y="458978"/>
                </a:lnTo>
                <a:lnTo>
                  <a:pt x="309518" y="445946"/>
                </a:lnTo>
                <a:lnTo>
                  <a:pt x="302679" y="432914"/>
                </a:lnTo>
                <a:lnTo>
                  <a:pt x="295840" y="419879"/>
                </a:lnTo>
                <a:lnTo>
                  <a:pt x="289001" y="406843"/>
                </a:lnTo>
                <a:lnTo>
                  <a:pt x="282162" y="393807"/>
                </a:lnTo>
                <a:lnTo>
                  <a:pt x="275323" y="380769"/>
                </a:lnTo>
                <a:lnTo>
                  <a:pt x="268484" y="367730"/>
                </a:lnTo>
                <a:lnTo>
                  <a:pt x="261645" y="354691"/>
                </a:lnTo>
                <a:lnTo>
                  <a:pt x="254806" y="341652"/>
                </a:lnTo>
                <a:lnTo>
                  <a:pt x="247967" y="328612"/>
                </a:lnTo>
                <a:lnTo>
                  <a:pt x="241128" y="315572"/>
                </a:lnTo>
                <a:lnTo>
                  <a:pt x="234289" y="302533"/>
                </a:lnTo>
                <a:lnTo>
                  <a:pt x="227450" y="289494"/>
                </a:lnTo>
                <a:lnTo>
                  <a:pt x="220611" y="276455"/>
                </a:lnTo>
                <a:lnTo>
                  <a:pt x="213772" y="263417"/>
                </a:lnTo>
                <a:lnTo>
                  <a:pt x="206933" y="250381"/>
                </a:lnTo>
                <a:lnTo>
                  <a:pt x="200094" y="237345"/>
                </a:lnTo>
                <a:lnTo>
                  <a:pt x="193255" y="224310"/>
                </a:lnTo>
                <a:lnTo>
                  <a:pt x="186416" y="211278"/>
                </a:lnTo>
                <a:lnTo>
                  <a:pt x="179578" y="198247"/>
                </a:lnTo>
                <a:lnTo>
                  <a:pt x="179578" y="218343"/>
                </a:lnTo>
                <a:lnTo>
                  <a:pt x="179578" y="238438"/>
                </a:lnTo>
                <a:lnTo>
                  <a:pt x="179578" y="258532"/>
                </a:lnTo>
                <a:lnTo>
                  <a:pt x="179578" y="278624"/>
                </a:lnTo>
                <a:lnTo>
                  <a:pt x="179578" y="298715"/>
                </a:lnTo>
                <a:lnTo>
                  <a:pt x="179578" y="318806"/>
                </a:lnTo>
                <a:lnTo>
                  <a:pt x="179578" y="338895"/>
                </a:lnTo>
                <a:lnTo>
                  <a:pt x="179578" y="358984"/>
                </a:lnTo>
                <a:lnTo>
                  <a:pt x="179578" y="379072"/>
                </a:lnTo>
                <a:lnTo>
                  <a:pt x="179578" y="399161"/>
                </a:lnTo>
                <a:lnTo>
                  <a:pt x="179578" y="419249"/>
                </a:lnTo>
                <a:lnTo>
                  <a:pt x="179578" y="439337"/>
                </a:lnTo>
                <a:lnTo>
                  <a:pt x="179578" y="459426"/>
                </a:lnTo>
                <a:lnTo>
                  <a:pt x="179578" y="479515"/>
                </a:lnTo>
                <a:lnTo>
                  <a:pt x="179578" y="499606"/>
                </a:lnTo>
                <a:lnTo>
                  <a:pt x="179578" y="519697"/>
                </a:lnTo>
                <a:lnTo>
                  <a:pt x="179578" y="539789"/>
                </a:lnTo>
                <a:lnTo>
                  <a:pt x="179578" y="559883"/>
                </a:lnTo>
                <a:lnTo>
                  <a:pt x="179578" y="579978"/>
                </a:lnTo>
                <a:lnTo>
                  <a:pt x="179578" y="600075"/>
                </a:lnTo>
                <a:lnTo>
                  <a:pt x="166885" y="600075"/>
                </a:lnTo>
                <a:lnTo>
                  <a:pt x="154189" y="600075"/>
                </a:lnTo>
                <a:lnTo>
                  <a:pt x="141490" y="600075"/>
                </a:lnTo>
                <a:lnTo>
                  <a:pt x="128789" y="600075"/>
                </a:lnTo>
                <a:lnTo>
                  <a:pt x="116086" y="600075"/>
                </a:lnTo>
                <a:lnTo>
                  <a:pt x="103382" y="600074"/>
                </a:lnTo>
                <a:lnTo>
                  <a:pt x="90678" y="600075"/>
                </a:lnTo>
                <a:lnTo>
                  <a:pt x="77973" y="600075"/>
                </a:lnTo>
                <a:lnTo>
                  <a:pt x="65269" y="600075"/>
                </a:lnTo>
                <a:lnTo>
                  <a:pt x="52567" y="600075"/>
                </a:lnTo>
                <a:lnTo>
                  <a:pt x="39865" y="600075"/>
                </a:lnTo>
                <a:lnTo>
                  <a:pt x="27166" y="600075"/>
                </a:lnTo>
                <a:lnTo>
                  <a:pt x="14470" y="600075"/>
                </a:lnTo>
                <a:lnTo>
                  <a:pt x="1776" y="600075"/>
                </a:lnTo>
                <a:lnTo>
                  <a:pt x="0" y="600075"/>
                </a:lnTo>
                <a:lnTo>
                  <a:pt x="0" y="570071"/>
                </a:lnTo>
                <a:lnTo>
                  <a:pt x="0" y="540067"/>
                </a:lnTo>
                <a:lnTo>
                  <a:pt x="0" y="510063"/>
                </a:lnTo>
                <a:lnTo>
                  <a:pt x="0" y="480059"/>
                </a:lnTo>
                <a:lnTo>
                  <a:pt x="0" y="450056"/>
                </a:lnTo>
                <a:lnTo>
                  <a:pt x="0" y="420052"/>
                </a:lnTo>
                <a:lnTo>
                  <a:pt x="0" y="390048"/>
                </a:lnTo>
                <a:lnTo>
                  <a:pt x="0" y="360045"/>
                </a:lnTo>
                <a:lnTo>
                  <a:pt x="0" y="330041"/>
                </a:lnTo>
                <a:lnTo>
                  <a:pt x="0" y="300037"/>
                </a:lnTo>
                <a:lnTo>
                  <a:pt x="0" y="270033"/>
                </a:lnTo>
                <a:lnTo>
                  <a:pt x="0" y="240030"/>
                </a:lnTo>
                <a:lnTo>
                  <a:pt x="0" y="210026"/>
                </a:lnTo>
                <a:lnTo>
                  <a:pt x="0" y="180022"/>
                </a:lnTo>
                <a:lnTo>
                  <a:pt x="0" y="150018"/>
                </a:lnTo>
                <a:lnTo>
                  <a:pt x="0" y="120015"/>
                </a:lnTo>
                <a:lnTo>
                  <a:pt x="0" y="90011"/>
                </a:lnTo>
                <a:lnTo>
                  <a:pt x="0" y="60007"/>
                </a:lnTo>
                <a:lnTo>
                  <a:pt x="0" y="3000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306195" y="1825878"/>
            <a:ext cx="764667" cy="600075"/>
          </a:xfrm>
          <a:custGeom>
            <a:avLst/>
            <a:gdLst/>
            <a:ahLst/>
            <a:cxnLst/>
            <a:rect l="l" t="t" r="r" b="b"/>
            <a:pathLst>
              <a:path w="764667" h="600075">
                <a:moveTo>
                  <a:pt x="272796" y="0"/>
                </a:moveTo>
                <a:lnTo>
                  <a:pt x="285496" y="0"/>
                </a:lnTo>
                <a:lnTo>
                  <a:pt x="298196" y="0"/>
                </a:lnTo>
                <a:lnTo>
                  <a:pt x="310896" y="0"/>
                </a:lnTo>
                <a:lnTo>
                  <a:pt x="323596" y="0"/>
                </a:lnTo>
                <a:lnTo>
                  <a:pt x="336295" y="0"/>
                </a:lnTo>
                <a:lnTo>
                  <a:pt x="348996" y="0"/>
                </a:lnTo>
                <a:lnTo>
                  <a:pt x="361695" y="0"/>
                </a:lnTo>
                <a:lnTo>
                  <a:pt x="374396" y="0"/>
                </a:lnTo>
                <a:lnTo>
                  <a:pt x="387095" y="0"/>
                </a:lnTo>
                <a:lnTo>
                  <a:pt x="399795" y="0"/>
                </a:lnTo>
                <a:lnTo>
                  <a:pt x="412495" y="0"/>
                </a:lnTo>
                <a:lnTo>
                  <a:pt x="425195" y="0"/>
                </a:lnTo>
                <a:lnTo>
                  <a:pt x="437896" y="0"/>
                </a:lnTo>
                <a:lnTo>
                  <a:pt x="450595" y="0"/>
                </a:lnTo>
                <a:lnTo>
                  <a:pt x="463295" y="0"/>
                </a:lnTo>
                <a:lnTo>
                  <a:pt x="475995" y="0"/>
                </a:lnTo>
                <a:lnTo>
                  <a:pt x="488695" y="0"/>
                </a:lnTo>
                <a:lnTo>
                  <a:pt x="491871" y="0"/>
                </a:lnTo>
                <a:lnTo>
                  <a:pt x="505510" y="30003"/>
                </a:lnTo>
                <a:lnTo>
                  <a:pt x="519150" y="60007"/>
                </a:lnTo>
                <a:lnTo>
                  <a:pt x="532790" y="90011"/>
                </a:lnTo>
                <a:lnTo>
                  <a:pt x="546430" y="120014"/>
                </a:lnTo>
                <a:lnTo>
                  <a:pt x="560070" y="150018"/>
                </a:lnTo>
                <a:lnTo>
                  <a:pt x="573709" y="180022"/>
                </a:lnTo>
                <a:lnTo>
                  <a:pt x="587349" y="210026"/>
                </a:lnTo>
                <a:lnTo>
                  <a:pt x="600989" y="240030"/>
                </a:lnTo>
                <a:lnTo>
                  <a:pt x="614629" y="270033"/>
                </a:lnTo>
                <a:lnTo>
                  <a:pt x="628268" y="300037"/>
                </a:lnTo>
                <a:lnTo>
                  <a:pt x="641908" y="330041"/>
                </a:lnTo>
                <a:lnTo>
                  <a:pt x="655548" y="360045"/>
                </a:lnTo>
                <a:lnTo>
                  <a:pt x="669188" y="390048"/>
                </a:lnTo>
                <a:lnTo>
                  <a:pt x="682828" y="420052"/>
                </a:lnTo>
                <a:lnTo>
                  <a:pt x="696468" y="450056"/>
                </a:lnTo>
                <a:lnTo>
                  <a:pt x="710107" y="480060"/>
                </a:lnTo>
                <a:lnTo>
                  <a:pt x="723747" y="510063"/>
                </a:lnTo>
                <a:lnTo>
                  <a:pt x="737387" y="540067"/>
                </a:lnTo>
                <a:lnTo>
                  <a:pt x="751027" y="570071"/>
                </a:lnTo>
                <a:lnTo>
                  <a:pt x="764667" y="600075"/>
                </a:lnTo>
                <a:lnTo>
                  <a:pt x="751967" y="600075"/>
                </a:lnTo>
                <a:lnTo>
                  <a:pt x="739267" y="600075"/>
                </a:lnTo>
                <a:lnTo>
                  <a:pt x="726566" y="600075"/>
                </a:lnTo>
                <a:lnTo>
                  <a:pt x="713867" y="600075"/>
                </a:lnTo>
                <a:lnTo>
                  <a:pt x="701167" y="600075"/>
                </a:lnTo>
                <a:lnTo>
                  <a:pt x="688466" y="600075"/>
                </a:lnTo>
                <a:lnTo>
                  <a:pt x="675767" y="600075"/>
                </a:lnTo>
                <a:lnTo>
                  <a:pt x="663067" y="600075"/>
                </a:lnTo>
                <a:lnTo>
                  <a:pt x="650367" y="600075"/>
                </a:lnTo>
                <a:lnTo>
                  <a:pt x="637667" y="600075"/>
                </a:lnTo>
                <a:lnTo>
                  <a:pt x="624966" y="600075"/>
                </a:lnTo>
                <a:lnTo>
                  <a:pt x="612267" y="600075"/>
                </a:lnTo>
                <a:lnTo>
                  <a:pt x="599567" y="600075"/>
                </a:lnTo>
                <a:lnTo>
                  <a:pt x="586867" y="600075"/>
                </a:lnTo>
                <a:lnTo>
                  <a:pt x="574167" y="600075"/>
                </a:lnTo>
                <a:lnTo>
                  <a:pt x="568071" y="600075"/>
                </a:lnTo>
                <a:lnTo>
                  <a:pt x="563112" y="588361"/>
                </a:lnTo>
                <a:lnTo>
                  <a:pt x="558154" y="576655"/>
                </a:lnTo>
                <a:lnTo>
                  <a:pt x="553195" y="564954"/>
                </a:lnTo>
                <a:lnTo>
                  <a:pt x="548237" y="553258"/>
                </a:lnTo>
                <a:lnTo>
                  <a:pt x="543278" y="541566"/>
                </a:lnTo>
                <a:lnTo>
                  <a:pt x="538320" y="529878"/>
                </a:lnTo>
                <a:lnTo>
                  <a:pt x="533362" y="518193"/>
                </a:lnTo>
                <a:lnTo>
                  <a:pt x="528403" y="506511"/>
                </a:lnTo>
                <a:lnTo>
                  <a:pt x="523445" y="494829"/>
                </a:lnTo>
                <a:lnTo>
                  <a:pt x="518486" y="483149"/>
                </a:lnTo>
                <a:lnTo>
                  <a:pt x="516636" y="478790"/>
                </a:lnTo>
                <a:lnTo>
                  <a:pt x="502959" y="478790"/>
                </a:lnTo>
                <a:lnTo>
                  <a:pt x="489283" y="478790"/>
                </a:lnTo>
                <a:lnTo>
                  <a:pt x="475610" y="478790"/>
                </a:lnTo>
                <a:lnTo>
                  <a:pt x="461938" y="478790"/>
                </a:lnTo>
                <a:lnTo>
                  <a:pt x="448268" y="478790"/>
                </a:lnTo>
                <a:lnTo>
                  <a:pt x="434599" y="478790"/>
                </a:lnTo>
                <a:lnTo>
                  <a:pt x="420931" y="478790"/>
                </a:lnTo>
                <a:lnTo>
                  <a:pt x="407265" y="478790"/>
                </a:lnTo>
                <a:lnTo>
                  <a:pt x="393600" y="478790"/>
                </a:lnTo>
                <a:lnTo>
                  <a:pt x="379936" y="478790"/>
                </a:lnTo>
                <a:lnTo>
                  <a:pt x="366273" y="478790"/>
                </a:lnTo>
                <a:lnTo>
                  <a:pt x="352610" y="478790"/>
                </a:lnTo>
                <a:lnTo>
                  <a:pt x="338949" y="478790"/>
                </a:lnTo>
                <a:lnTo>
                  <a:pt x="325288" y="478790"/>
                </a:lnTo>
                <a:lnTo>
                  <a:pt x="311628" y="478790"/>
                </a:lnTo>
                <a:lnTo>
                  <a:pt x="297968" y="478790"/>
                </a:lnTo>
                <a:lnTo>
                  <a:pt x="284308" y="478790"/>
                </a:lnTo>
                <a:lnTo>
                  <a:pt x="270649" y="478790"/>
                </a:lnTo>
                <a:lnTo>
                  <a:pt x="256990" y="478790"/>
                </a:lnTo>
                <a:lnTo>
                  <a:pt x="243332" y="478790"/>
                </a:lnTo>
                <a:lnTo>
                  <a:pt x="238373" y="490469"/>
                </a:lnTo>
                <a:lnTo>
                  <a:pt x="233415" y="502150"/>
                </a:lnTo>
                <a:lnTo>
                  <a:pt x="228456" y="513832"/>
                </a:lnTo>
                <a:lnTo>
                  <a:pt x="223498" y="525516"/>
                </a:lnTo>
                <a:lnTo>
                  <a:pt x="218539" y="537203"/>
                </a:lnTo>
                <a:lnTo>
                  <a:pt x="213581" y="548893"/>
                </a:lnTo>
                <a:lnTo>
                  <a:pt x="208623" y="560587"/>
                </a:lnTo>
                <a:lnTo>
                  <a:pt x="203664" y="572286"/>
                </a:lnTo>
                <a:lnTo>
                  <a:pt x="198706" y="583991"/>
                </a:lnTo>
                <a:lnTo>
                  <a:pt x="193747" y="595701"/>
                </a:lnTo>
                <a:lnTo>
                  <a:pt x="191897" y="600075"/>
                </a:lnTo>
                <a:lnTo>
                  <a:pt x="179190" y="600075"/>
                </a:lnTo>
                <a:lnTo>
                  <a:pt x="166486" y="600075"/>
                </a:lnTo>
                <a:lnTo>
                  <a:pt x="153784" y="600075"/>
                </a:lnTo>
                <a:lnTo>
                  <a:pt x="141085" y="600075"/>
                </a:lnTo>
                <a:lnTo>
                  <a:pt x="128387" y="600075"/>
                </a:lnTo>
                <a:lnTo>
                  <a:pt x="115690" y="600075"/>
                </a:lnTo>
                <a:lnTo>
                  <a:pt x="102994" y="600075"/>
                </a:lnTo>
                <a:lnTo>
                  <a:pt x="90298" y="600075"/>
                </a:lnTo>
                <a:lnTo>
                  <a:pt x="77602" y="600075"/>
                </a:lnTo>
                <a:lnTo>
                  <a:pt x="64906" y="600075"/>
                </a:lnTo>
                <a:lnTo>
                  <a:pt x="52208" y="600075"/>
                </a:lnTo>
                <a:lnTo>
                  <a:pt x="39509" y="600075"/>
                </a:lnTo>
                <a:lnTo>
                  <a:pt x="26807" y="600075"/>
                </a:lnTo>
                <a:lnTo>
                  <a:pt x="14104" y="600075"/>
                </a:lnTo>
                <a:lnTo>
                  <a:pt x="1397" y="600075"/>
                </a:lnTo>
                <a:lnTo>
                  <a:pt x="0" y="600075"/>
                </a:lnTo>
                <a:lnTo>
                  <a:pt x="13639" y="570071"/>
                </a:lnTo>
                <a:lnTo>
                  <a:pt x="27279" y="540067"/>
                </a:lnTo>
                <a:lnTo>
                  <a:pt x="40919" y="510063"/>
                </a:lnTo>
                <a:lnTo>
                  <a:pt x="54559" y="480059"/>
                </a:lnTo>
                <a:lnTo>
                  <a:pt x="68198" y="450056"/>
                </a:lnTo>
                <a:lnTo>
                  <a:pt x="81838" y="420052"/>
                </a:lnTo>
                <a:lnTo>
                  <a:pt x="95478" y="390048"/>
                </a:lnTo>
                <a:lnTo>
                  <a:pt x="109118" y="360045"/>
                </a:lnTo>
                <a:lnTo>
                  <a:pt x="122758" y="330041"/>
                </a:lnTo>
                <a:lnTo>
                  <a:pt x="136397" y="300037"/>
                </a:lnTo>
                <a:lnTo>
                  <a:pt x="150037" y="270033"/>
                </a:lnTo>
                <a:lnTo>
                  <a:pt x="163677" y="240030"/>
                </a:lnTo>
                <a:lnTo>
                  <a:pt x="177317" y="210026"/>
                </a:lnTo>
                <a:lnTo>
                  <a:pt x="190957" y="180022"/>
                </a:lnTo>
                <a:lnTo>
                  <a:pt x="204597" y="150018"/>
                </a:lnTo>
                <a:lnTo>
                  <a:pt x="218236" y="120015"/>
                </a:lnTo>
                <a:lnTo>
                  <a:pt x="231876" y="90011"/>
                </a:lnTo>
                <a:lnTo>
                  <a:pt x="245516" y="60007"/>
                </a:lnTo>
                <a:lnTo>
                  <a:pt x="259156" y="30003"/>
                </a:lnTo>
                <a:lnTo>
                  <a:pt x="272796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09600" y="1814195"/>
            <a:ext cx="638225" cy="623442"/>
          </a:xfrm>
          <a:custGeom>
            <a:avLst/>
            <a:gdLst/>
            <a:ahLst/>
            <a:cxnLst/>
            <a:rect l="l" t="t" r="r" b="b"/>
            <a:pathLst>
              <a:path w="638225" h="623442">
                <a:moveTo>
                  <a:pt x="377380" y="0"/>
                </a:moveTo>
                <a:lnTo>
                  <a:pt x="391239" y="95"/>
                </a:lnTo>
                <a:lnTo>
                  <a:pt x="404680" y="381"/>
                </a:lnTo>
                <a:lnTo>
                  <a:pt x="417703" y="858"/>
                </a:lnTo>
                <a:lnTo>
                  <a:pt x="430309" y="1526"/>
                </a:lnTo>
                <a:lnTo>
                  <a:pt x="442498" y="2385"/>
                </a:lnTo>
                <a:lnTo>
                  <a:pt x="454270" y="3435"/>
                </a:lnTo>
                <a:lnTo>
                  <a:pt x="474827" y="5808"/>
                </a:lnTo>
                <a:lnTo>
                  <a:pt x="487839" y="7612"/>
                </a:lnTo>
                <a:lnTo>
                  <a:pt x="500478" y="9589"/>
                </a:lnTo>
                <a:lnTo>
                  <a:pt x="512741" y="11726"/>
                </a:lnTo>
                <a:lnTo>
                  <a:pt x="524630" y="14009"/>
                </a:lnTo>
                <a:lnTo>
                  <a:pt x="543836" y="18469"/>
                </a:lnTo>
                <a:lnTo>
                  <a:pt x="556545" y="21824"/>
                </a:lnTo>
                <a:lnTo>
                  <a:pt x="568744" y="25304"/>
                </a:lnTo>
                <a:lnTo>
                  <a:pt x="580432" y="28910"/>
                </a:lnTo>
                <a:lnTo>
                  <a:pt x="590867" y="32384"/>
                </a:lnTo>
                <a:lnTo>
                  <a:pt x="604040" y="37079"/>
                </a:lnTo>
                <a:lnTo>
                  <a:pt x="616364" y="41581"/>
                </a:lnTo>
                <a:lnTo>
                  <a:pt x="627841" y="45890"/>
                </a:lnTo>
                <a:lnTo>
                  <a:pt x="638225" y="49910"/>
                </a:lnTo>
                <a:lnTo>
                  <a:pt x="638225" y="62610"/>
                </a:lnTo>
                <a:lnTo>
                  <a:pt x="638225" y="75310"/>
                </a:lnTo>
                <a:lnTo>
                  <a:pt x="638225" y="88010"/>
                </a:lnTo>
                <a:lnTo>
                  <a:pt x="638225" y="100711"/>
                </a:lnTo>
                <a:lnTo>
                  <a:pt x="638225" y="113410"/>
                </a:lnTo>
                <a:lnTo>
                  <a:pt x="638225" y="126110"/>
                </a:lnTo>
                <a:lnTo>
                  <a:pt x="638225" y="138811"/>
                </a:lnTo>
                <a:lnTo>
                  <a:pt x="638225" y="151510"/>
                </a:lnTo>
                <a:lnTo>
                  <a:pt x="638225" y="164210"/>
                </a:lnTo>
                <a:lnTo>
                  <a:pt x="638225" y="176910"/>
                </a:lnTo>
                <a:lnTo>
                  <a:pt x="638225" y="189610"/>
                </a:lnTo>
                <a:lnTo>
                  <a:pt x="638225" y="195452"/>
                </a:lnTo>
                <a:lnTo>
                  <a:pt x="630961" y="195452"/>
                </a:lnTo>
                <a:lnTo>
                  <a:pt x="623684" y="195452"/>
                </a:lnTo>
                <a:lnTo>
                  <a:pt x="616407" y="195452"/>
                </a:lnTo>
                <a:lnTo>
                  <a:pt x="607300" y="189228"/>
                </a:lnTo>
                <a:lnTo>
                  <a:pt x="585096" y="174878"/>
                </a:lnTo>
                <a:lnTo>
                  <a:pt x="571309" y="166415"/>
                </a:lnTo>
                <a:lnTo>
                  <a:pt x="549178" y="154270"/>
                </a:lnTo>
                <a:lnTo>
                  <a:pt x="533590" y="146557"/>
                </a:lnTo>
                <a:lnTo>
                  <a:pt x="510831" y="136812"/>
                </a:lnTo>
                <a:lnTo>
                  <a:pt x="486611" y="128408"/>
                </a:lnTo>
                <a:lnTo>
                  <a:pt x="462665" y="121893"/>
                </a:lnTo>
                <a:lnTo>
                  <a:pt x="437899" y="117804"/>
                </a:lnTo>
                <a:lnTo>
                  <a:pt x="411909" y="116124"/>
                </a:lnTo>
                <a:lnTo>
                  <a:pt x="406641" y="116077"/>
                </a:lnTo>
                <a:lnTo>
                  <a:pt x="393507" y="116356"/>
                </a:lnTo>
                <a:lnTo>
                  <a:pt x="367883" y="118578"/>
                </a:lnTo>
                <a:lnTo>
                  <a:pt x="343120" y="122996"/>
                </a:lnTo>
                <a:lnTo>
                  <a:pt x="318186" y="130107"/>
                </a:lnTo>
                <a:lnTo>
                  <a:pt x="294946" y="140170"/>
                </a:lnTo>
                <a:lnTo>
                  <a:pt x="272956" y="153282"/>
                </a:lnTo>
                <a:lnTo>
                  <a:pt x="253972" y="168228"/>
                </a:lnTo>
                <a:lnTo>
                  <a:pt x="237096" y="186599"/>
                </a:lnTo>
                <a:lnTo>
                  <a:pt x="222649" y="208205"/>
                </a:lnTo>
                <a:lnTo>
                  <a:pt x="215963" y="220979"/>
                </a:lnTo>
                <a:lnTo>
                  <a:pt x="207463" y="242743"/>
                </a:lnTo>
                <a:lnTo>
                  <a:pt x="201636" y="266845"/>
                </a:lnTo>
                <a:lnTo>
                  <a:pt x="198483" y="293316"/>
                </a:lnTo>
                <a:lnTo>
                  <a:pt x="197909" y="307449"/>
                </a:lnTo>
                <a:lnTo>
                  <a:pt x="197865" y="312674"/>
                </a:lnTo>
                <a:lnTo>
                  <a:pt x="198207" y="327248"/>
                </a:lnTo>
                <a:lnTo>
                  <a:pt x="200942" y="354441"/>
                </a:lnTo>
                <a:lnTo>
                  <a:pt x="206412" y="379027"/>
                </a:lnTo>
                <a:lnTo>
                  <a:pt x="214616" y="401006"/>
                </a:lnTo>
                <a:lnTo>
                  <a:pt x="224159" y="418788"/>
                </a:lnTo>
                <a:lnTo>
                  <a:pt x="239220" y="440166"/>
                </a:lnTo>
                <a:lnTo>
                  <a:pt x="256470" y="458051"/>
                </a:lnTo>
                <a:lnTo>
                  <a:pt x="277327" y="473518"/>
                </a:lnTo>
                <a:lnTo>
                  <a:pt x="299589" y="485656"/>
                </a:lnTo>
                <a:lnTo>
                  <a:pt x="323467" y="494819"/>
                </a:lnTo>
                <a:lnTo>
                  <a:pt x="346977" y="500828"/>
                </a:lnTo>
                <a:lnTo>
                  <a:pt x="372273" y="505122"/>
                </a:lnTo>
                <a:lnTo>
                  <a:pt x="397332" y="507172"/>
                </a:lnTo>
                <a:lnTo>
                  <a:pt x="407631" y="507364"/>
                </a:lnTo>
                <a:lnTo>
                  <a:pt x="420349" y="507082"/>
                </a:lnTo>
                <a:lnTo>
                  <a:pt x="445635" y="504823"/>
                </a:lnTo>
                <a:lnTo>
                  <a:pt x="470720" y="500305"/>
                </a:lnTo>
                <a:lnTo>
                  <a:pt x="489051" y="495515"/>
                </a:lnTo>
                <a:lnTo>
                  <a:pt x="513389" y="487339"/>
                </a:lnTo>
                <a:lnTo>
                  <a:pt x="536219" y="477509"/>
                </a:lnTo>
                <a:lnTo>
                  <a:pt x="550814" y="470283"/>
                </a:lnTo>
                <a:lnTo>
                  <a:pt x="573081" y="458001"/>
                </a:lnTo>
                <a:lnTo>
                  <a:pt x="596325" y="443364"/>
                </a:lnTo>
                <a:lnTo>
                  <a:pt x="616369" y="429807"/>
                </a:lnTo>
                <a:lnTo>
                  <a:pt x="618401" y="428370"/>
                </a:lnTo>
                <a:lnTo>
                  <a:pt x="625005" y="428370"/>
                </a:lnTo>
                <a:lnTo>
                  <a:pt x="631621" y="428370"/>
                </a:lnTo>
                <a:lnTo>
                  <a:pt x="638225" y="428370"/>
                </a:lnTo>
                <a:lnTo>
                  <a:pt x="638225" y="441062"/>
                </a:lnTo>
                <a:lnTo>
                  <a:pt x="638225" y="453759"/>
                </a:lnTo>
                <a:lnTo>
                  <a:pt x="638225" y="466459"/>
                </a:lnTo>
                <a:lnTo>
                  <a:pt x="638225" y="479162"/>
                </a:lnTo>
                <a:lnTo>
                  <a:pt x="638225" y="491867"/>
                </a:lnTo>
                <a:lnTo>
                  <a:pt x="638225" y="504572"/>
                </a:lnTo>
                <a:lnTo>
                  <a:pt x="638225" y="517278"/>
                </a:lnTo>
                <a:lnTo>
                  <a:pt x="638225" y="529981"/>
                </a:lnTo>
                <a:lnTo>
                  <a:pt x="638225" y="542683"/>
                </a:lnTo>
                <a:lnTo>
                  <a:pt x="638225" y="555380"/>
                </a:lnTo>
                <a:lnTo>
                  <a:pt x="638225" y="568074"/>
                </a:lnTo>
                <a:lnTo>
                  <a:pt x="638225" y="571753"/>
                </a:lnTo>
                <a:lnTo>
                  <a:pt x="613711" y="580619"/>
                </a:lnTo>
                <a:lnTo>
                  <a:pt x="590194" y="589021"/>
                </a:lnTo>
                <a:lnTo>
                  <a:pt x="561372" y="598383"/>
                </a:lnTo>
                <a:lnTo>
                  <a:pt x="536522" y="604995"/>
                </a:lnTo>
                <a:lnTo>
                  <a:pt x="506118" y="611743"/>
                </a:lnTo>
                <a:lnTo>
                  <a:pt x="481334" y="616322"/>
                </a:lnTo>
                <a:lnTo>
                  <a:pt x="454446" y="620182"/>
                </a:lnTo>
                <a:lnTo>
                  <a:pt x="431976" y="622011"/>
                </a:lnTo>
                <a:lnTo>
                  <a:pt x="405485" y="623103"/>
                </a:lnTo>
                <a:lnTo>
                  <a:pt x="376885" y="623442"/>
                </a:lnTo>
                <a:lnTo>
                  <a:pt x="363331" y="623306"/>
                </a:lnTo>
                <a:lnTo>
                  <a:pt x="336745" y="622218"/>
                </a:lnTo>
                <a:lnTo>
                  <a:pt x="310852" y="620042"/>
                </a:lnTo>
                <a:lnTo>
                  <a:pt x="285654" y="616778"/>
                </a:lnTo>
                <a:lnTo>
                  <a:pt x="261149" y="612426"/>
                </a:lnTo>
                <a:lnTo>
                  <a:pt x="237337" y="606985"/>
                </a:lnTo>
                <a:lnTo>
                  <a:pt x="211805" y="599716"/>
                </a:lnTo>
                <a:lnTo>
                  <a:pt x="186697" y="590814"/>
                </a:lnTo>
                <a:lnTo>
                  <a:pt x="163007" y="580492"/>
                </a:lnTo>
                <a:lnTo>
                  <a:pt x="140736" y="568760"/>
                </a:lnTo>
                <a:lnTo>
                  <a:pt x="119886" y="555629"/>
                </a:lnTo>
                <a:lnTo>
                  <a:pt x="95159" y="536670"/>
                </a:lnTo>
                <a:lnTo>
                  <a:pt x="76620" y="519140"/>
                </a:lnTo>
                <a:lnTo>
                  <a:pt x="59956" y="499996"/>
                </a:lnTo>
                <a:lnTo>
                  <a:pt x="45164" y="479239"/>
                </a:lnTo>
                <a:lnTo>
                  <a:pt x="32245" y="456868"/>
                </a:lnTo>
                <a:lnTo>
                  <a:pt x="22628" y="436254"/>
                </a:lnTo>
                <a:lnTo>
                  <a:pt x="14280" y="413220"/>
                </a:lnTo>
                <a:lnTo>
                  <a:pt x="7844" y="388916"/>
                </a:lnTo>
                <a:lnTo>
                  <a:pt x="3323" y="363350"/>
                </a:lnTo>
                <a:lnTo>
                  <a:pt x="714" y="336530"/>
                </a:lnTo>
                <a:lnTo>
                  <a:pt x="292" y="324865"/>
                </a:lnTo>
                <a:lnTo>
                  <a:pt x="139" y="318642"/>
                </a:lnTo>
                <a:lnTo>
                  <a:pt x="0" y="312292"/>
                </a:lnTo>
                <a:lnTo>
                  <a:pt x="139" y="306450"/>
                </a:lnTo>
                <a:lnTo>
                  <a:pt x="279" y="300608"/>
                </a:lnTo>
                <a:lnTo>
                  <a:pt x="1289" y="281268"/>
                </a:lnTo>
                <a:lnTo>
                  <a:pt x="2666" y="268148"/>
                </a:lnTo>
                <a:lnTo>
                  <a:pt x="4536" y="255278"/>
                </a:lnTo>
                <a:lnTo>
                  <a:pt x="6899" y="242656"/>
                </a:lnTo>
                <a:lnTo>
                  <a:pt x="9756" y="230283"/>
                </a:lnTo>
                <a:lnTo>
                  <a:pt x="13107" y="218157"/>
                </a:lnTo>
                <a:lnTo>
                  <a:pt x="16951" y="206277"/>
                </a:lnTo>
                <a:lnTo>
                  <a:pt x="21289" y="194642"/>
                </a:lnTo>
                <a:lnTo>
                  <a:pt x="26289" y="182879"/>
                </a:lnTo>
                <a:lnTo>
                  <a:pt x="31855" y="171316"/>
                </a:lnTo>
                <a:lnTo>
                  <a:pt x="37911" y="160088"/>
                </a:lnTo>
                <a:lnTo>
                  <a:pt x="44456" y="149196"/>
                </a:lnTo>
                <a:lnTo>
                  <a:pt x="51490" y="138641"/>
                </a:lnTo>
                <a:lnTo>
                  <a:pt x="59012" y="128422"/>
                </a:lnTo>
                <a:lnTo>
                  <a:pt x="67024" y="118538"/>
                </a:lnTo>
                <a:lnTo>
                  <a:pt x="75523" y="108992"/>
                </a:lnTo>
                <a:lnTo>
                  <a:pt x="84511" y="99781"/>
                </a:lnTo>
                <a:lnTo>
                  <a:pt x="93988" y="90906"/>
                </a:lnTo>
                <a:lnTo>
                  <a:pt x="111958" y="76035"/>
                </a:lnTo>
                <a:lnTo>
                  <a:pt x="131803" y="62211"/>
                </a:lnTo>
                <a:lnTo>
                  <a:pt x="153299" y="49694"/>
                </a:lnTo>
                <a:lnTo>
                  <a:pt x="164665" y="43927"/>
                </a:lnTo>
                <a:lnTo>
                  <a:pt x="176445" y="38487"/>
                </a:lnTo>
                <a:lnTo>
                  <a:pt x="188637" y="33373"/>
                </a:lnTo>
                <a:lnTo>
                  <a:pt x="201242" y="28587"/>
                </a:lnTo>
                <a:lnTo>
                  <a:pt x="214260" y="24128"/>
                </a:lnTo>
                <a:lnTo>
                  <a:pt x="233519" y="18345"/>
                </a:lnTo>
                <a:lnTo>
                  <a:pt x="257236" y="12454"/>
                </a:lnTo>
                <a:lnTo>
                  <a:pt x="281642" y="7700"/>
                </a:lnTo>
                <a:lnTo>
                  <a:pt x="294103" y="5750"/>
                </a:lnTo>
                <a:lnTo>
                  <a:pt x="306737" y="4083"/>
                </a:lnTo>
                <a:lnTo>
                  <a:pt x="319542" y="2702"/>
                </a:lnTo>
                <a:lnTo>
                  <a:pt x="332519" y="1604"/>
                </a:lnTo>
                <a:lnTo>
                  <a:pt x="345669" y="791"/>
                </a:lnTo>
                <a:lnTo>
                  <a:pt x="358990" y="262"/>
                </a:lnTo>
                <a:lnTo>
                  <a:pt x="372482" y="18"/>
                </a:lnTo>
                <a:lnTo>
                  <a:pt x="37738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2080" y="1813432"/>
            <a:ext cx="894080" cy="624967"/>
          </a:xfrm>
          <a:custGeom>
            <a:avLst/>
            <a:gdLst/>
            <a:ahLst/>
            <a:cxnLst/>
            <a:rect l="l" t="t" r="r" b="b"/>
            <a:pathLst>
              <a:path w="894080" h="624967">
                <a:moveTo>
                  <a:pt x="380365" y="0"/>
                </a:moveTo>
                <a:lnTo>
                  <a:pt x="394730" y="139"/>
                </a:lnTo>
                <a:lnTo>
                  <a:pt x="408837" y="557"/>
                </a:lnTo>
                <a:lnTo>
                  <a:pt x="422685" y="1254"/>
                </a:lnTo>
                <a:lnTo>
                  <a:pt x="436274" y="2229"/>
                </a:lnTo>
                <a:lnTo>
                  <a:pt x="449604" y="3483"/>
                </a:lnTo>
                <a:lnTo>
                  <a:pt x="462675" y="5016"/>
                </a:lnTo>
                <a:lnTo>
                  <a:pt x="475487" y="6828"/>
                </a:lnTo>
                <a:lnTo>
                  <a:pt x="488039" y="8918"/>
                </a:lnTo>
                <a:lnTo>
                  <a:pt x="500333" y="11287"/>
                </a:lnTo>
                <a:lnTo>
                  <a:pt x="512368" y="13934"/>
                </a:lnTo>
                <a:lnTo>
                  <a:pt x="524144" y="16861"/>
                </a:lnTo>
                <a:lnTo>
                  <a:pt x="535660" y="20066"/>
                </a:lnTo>
                <a:lnTo>
                  <a:pt x="546918" y="23549"/>
                </a:lnTo>
                <a:lnTo>
                  <a:pt x="557916" y="27312"/>
                </a:lnTo>
                <a:lnTo>
                  <a:pt x="568656" y="31353"/>
                </a:lnTo>
                <a:lnTo>
                  <a:pt x="583995" y="37779"/>
                </a:lnTo>
                <a:lnTo>
                  <a:pt x="596324" y="43519"/>
                </a:lnTo>
                <a:lnTo>
                  <a:pt x="608232" y="49605"/>
                </a:lnTo>
                <a:lnTo>
                  <a:pt x="619719" y="56036"/>
                </a:lnTo>
                <a:lnTo>
                  <a:pt x="630785" y="62813"/>
                </a:lnTo>
                <a:lnTo>
                  <a:pt x="641431" y="69934"/>
                </a:lnTo>
                <a:lnTo>
                  <a:pt x="651655" y="77399"/>
                </a:lnTo>
                <a:lnTo>
                  <a:pt x="661459" y="85208"/>
                </a:lnTo>
                <a:lnTo>
                  <a:pt x="670842" y="93360"/>
                </a:lnTo>
                <a:lnTo>
                  <a:pt x="679804" y="101855"/>
                </a:lnTo>
                <a:lnTo>
                  <a:pt x="688345" y="110693"/>
                </a:lnTo>
                <a:lnTo>
                  <a:pt x="696466" y="119873"/>
                </a:lnTo>
                <a:lnTo>
                  <a:pt x="699643" y="123698"/>
                </a:lnTo>
                <a:lnTo>
                  <a:pt x="703199" y="123698"/>
                </a:lnTo>
                <a:lnTo>
                  <a:pt x="706628" y="123698"/>
                </a:lnTo>
                <a:lnTo>
                  <a:pt x="710057" y="123698"/>
                </a:lnTo>
                <a:lnTo>
                  <a:pt x="726249" y="123014"/>
                </a:lnTo>
                <a:lnTo>
                  <a:pt x="740306" y="120967"/>
                </a:lnTo>
                <a:lnTo>
                  <a:pt x="752235" y="117565"/>
                </a:lnTo>
                <a:lnTo>
                  <a:pt x="762042" y="112815"/>
                </a:lnTo>
                <a:lnTo>
                  <a:pt x="767334" y="108966"/>
                </a:lnTo>
                <a:lnTo>
                  <a:pt x="775711" y="99649"/>
                </a:lnTo>
                <a:lnTo>
                  <a:pt x="781305" y="88415"/>
                </a:lnTo>
                <a:lnTo>
                  <a:pt x="784117" y="75263"/>
                </a:lnTo>
                <a:lnTo>
                  <a:pt x="784479" y="67818"/>
                </a:lnTo>
                <a:lnTo>
                  <a:pt x="783625" y="55593"/>
                </a:lnTo>
                <a:lnTo>
                  <a:pt x="781091" y="43018"/>
                </a:lnTo>
                <a:lnTo>
                  <a:pt x="778510" y="34544"/>
                </a:lnTo>
                <a:lnTo>
                  <a:pt x="773453" y="20937"/>
                </a:lnTo>
                <a:lnTo>
                  <a:pt x="768540" y="10265"/>
                </a:lnTo>
                <a:lnTo>
                  <a:pt x="767080" y="7620"/>
                </a:lnTo>
                <a:lnTo>
                  <a:pt x="767080" y="5080"/>
                </a:lnTo>
                <a:lnTo>
                  <a:pt x="767080" y="2540"/>
                </a:lnTo>
                <a:lnTo>
                  <a:pt x="767080" y="0"/>
                </a:lnTo>
                <a:lnTo>
                  <a:pt x="779779" y="0"/>
                </a:lnTo>
                <a:lnTo>
                  <a:pt x="792480" y="0"/>
                </a:lnTo>
                <a:lnTo>
                  <a:pt x="805180" y="0"/>
                </a:lnTo>
                <a:lnTo>
                  <a:pt x="817880" y="0"/>
                </a:lnTo>
                <a:lnTo>
                  <a:pt x="830579" y="0"/>
                </a:lnTo>
                <a:lnTo>
                  <a:pt x="843280" y="0"/>
                </a:lnTo>
                <a:lnTo>
                  <a:pt x="855980" y="0"/>
                </a:lnTo>
                <a:lnTo>
                  <a:pt x="868680" y="0"/>
                </a:lnTo>
                <a:lnTo>
                  <a:pt x="881380" y="0"/>
                </a:lnTo>
                <a:lnTo>
                  <a:pt x="882142" y="0"/>
                </a:lnTo>
                <a:lnTo>
                  <a:pt x="885180" y="9904"/>
                </a:lnTo>
                <a:lnTo>
                  <a:pt x="887927" y="22182"/>
                </a:lnTo>
                <a:lnTo>
                  <a:pt x="890409" y="36833"/>
                </a:lnTo>
                <a:lnTo>
                  <a:pt x="892505" y="53380"/>
                </a:lnTo>
                <a:lnTo>
                  <a:pt x="893647" y="66140"/>
                </a:lnTo>
                <a:lnTo>
                  <a:pt x="894076" y="76762"/>
                </a:lnTo>
                <a:lnTo>
                  <a:pt x="894080" y="77724"/>
                </a:lnTo>
                <a:lnTo>
                  <a:pt x="893393" y="93176"/>
                </a:lnTo>
                <a:lnTo>
                  <a:pt x="891331" y="107482"/>
                </a:lnTo>
                <a:lnTo>
                  <a:pt x="887893" y="120642"/>
                </a:lnTo>
                <a:lnTo>
                  <a:pt x="883077" y="132655"/>
                </a:lnTo>
                <a:lnTo>
                  <a:pt x="876883" y="143522"/>
                </a:lnTo>
                <a:lnTo>
                  <a:pt x="869307" y="153242"/>
                </a:lnTo>
                <a:lnTo>
                  <a:pt x="860349" y="161817"/>
                </a:lnTo>
                <a:lnTo>
                  <a:pt x="850138" y="169164"/>
                </a:lnTo>
                <a:lnTo>
                  <a:pt x="839962" y="175070"/>
                </a:lnTo>
                <a:lnTo>
                  <a:pt x="829269" y="180370"/>
                </a:lnTo>
                <a:lnTo>
                  <a:pt x="818059" y="185062"/>
                </a:lnTo>
                <a:lnTo>
                  <a:pt x="806332" y="189147"/>
                </a:lnTo>
                <a:lnTo>
                  <a:pt x="794088" y="192622"/>
                </a:lnTo>
                <a:lnTo>
                  <a:pt x="781326" y="195486"/>
                </a:lnTo>
                <a:lnTo>
                  <a:pt x="768047" y="197738"/>
                </a:lnTo>
                <a:lnTo>
                  <a:pt x="754251" y="199378"/>
                </a:lnTo>
                <a:lnTo>
                  <a:pt x="742315" y="200279"/>
                </a:lnTo>
                <a:lnTo>
                  <a:pt x="746412" y="212025"/>
                </a:lnTo>
                <a:lnTo>
                  <a:pt x="755595" y="249177"/>
                </a:lnTo>
                <a:lnTo>
                  <a:pt x="759610" y="278851"/>
                </a:lnTo>
                <a:lnTo>
                  <a:pt x="761024" y="304412"/>
                </a:lnTo>
                <a:lnTo>
                  <a:pt x="761111" y="312674"/>
                </a:lnTo>
                <a:lnTo>
                  <a:pt x="760848" y="327138"/>
                </a:lnTo>
                <a:lnTo>
                  <a:pt x="758751" y="355146"/>
                </a:lnTo>
                <a:lnTo>
                  <a:pt x="754556" y="381928"/>
                </a:lnTo>
                <a:lnTo>
                  <a:pt x="748261" y="407484"/>
                </a:lnTo>
                <a:lnTo>
                  <a:pt x="739868" y="431813"/>
                </a:lnTo>
                <a:lnTo>
                  <a:pt x="729373" y="454916"/>
                </a:lnTo>
                <a:lnTo>
                  <a:pt x="709691" y="487271"/>
                </a:lnTo>
                <a:lnTo>
                  <a:pt x="693942" y="507307"/>
                </a:lnTo>
                <a:lnTo>
                  <a:pt x="676090" y="526117"/>
                </a:lnTo>
                <a:lnTo>
                  <a:pt x="649710" y="548740"/>
                </a:lnTo>
                <a:lnTo>
                  <a:pt x="627932" y="563934"/>
                </a:lnTo>
                <a:lnTo>
                  <a:pt x="604607" y="577443"/>
                </a:lnTo>
                <a:lnTo>
                  <a:pt x="579735" y="589265"/>
                </a:lnTo>
                <a:lnTo>
                  <a:pt x="553317" y="599402"/>
                </a:lnTo>
                <a:lnTo>
                  <a:pt x="525351" y="607850"/>
                </a:lnTo>
                <a:lnTo>
                  <a:pt x="495839" y="614611"/>
                </a:lnTo>
                <a:lnTo>
                  <a:pt x="464780" y="619682"/>
                </a:lnTo>
                <a:lnTo>
                  <a:pt x="432174" y="623064"/>
                </a:lnTo>
                <a:lnTo>
                  <a:pt x="398021" y="624755"/>
                </a:lnTo>
                <a:lnTo>
                  <a:pt x="380365" y="624967"/>
                </a:lnTo>
                <a:lnTo>
                  <a:pt x="362745" y="624755"/>
                </a:lnTo>
                <a:lnTo>
                  <a:pt x="328661" y="623064"/>
                </a:lnTo>
                <a:lnTo>
                  <a:pt x="296116" y="619682"/>
                </a:lnTo>
                <a:lnTo>
                  <a:pt x="265110" y="614611"/>
                </a:lnTo>
                <a:lnTo>
                  <a:pt x="235644" y="607850"/>
                </a:lnTo>
                <a:lnTo>
                  <a:pt x="207716" y="599402"/>
                </a:lnTo>
                <a:lnTo>
                  <a:pt x="181328" y="589265"/>
                </a:lnTo>
                <a:lnTo>
                  <a:pt x="156479" y="577443"/>
                </a:lnTo>
                <a:lnTo>
                  <a:pt x="133170" y="563934"/>
                </a:lnTo>
                <a:lnTo>
                  <a:pt x="111399" y="548740"/>
                </a:lnTo>
                <a:lnTo>
                  <a:pt x="91047" y="531759"/>
                </a:lnTo>
                <a:lnTo>
                  <a:pt x="72535" y="513333"/>
                </a:lnTo>
                <a:lnTo>
                  <a:pt x="56127" y="493680"/>
                </a:lnTo>
                <a:lnTo>
                  <a:pt x="35457" y="461902"/>
                </a:lnTo>
                <a:lnTo>
                  <a:pt x="19516" y="427365"/>
                </a:lnTo>
                <a:lnTo>
                  <a:pt x="11514" y="402807"/>
                </a:lnTo>
                <a:lnTo>
                  <a:pt x="5612" y="377022"/>
                </a:lnTo>
                <a:lnTo>
                  <a:pt x="1808" y="350011"/>
                </a:lnTo>
                <a:lnTo>
                  <a:pt x="102" y="321773"/>
                </a:lnTo>
                <a:lnTo>
                  <a:pt x="0" y="312674"/>
                </a:lnTo>
                <a:lnTo>
                  <a:pt x="260" y="298125"/>
                </a:lnTo>
                <a:lnTo>
                  <a:pt x="2344" y="269972"/>
                </a:lnTo>
                <a:lnTo>
                  <a:pt x="6512" y="243075"/>
                </a:lnTo>
                <a:lnTo>
                  <a:pt x="12765" y="217434"/>
                </a:lnTo>
                <a:lnTo>
                  <a:pt x="21105" y="193048"/>
                </a:lnTo>
                <a:lnTo>
                  <a:pt x="31531" y="169916"/>
                </a:lnTo>
                <a:lnTo>
                  <a:pt x="51085" y="137568"/>
                </a:lnTo>
                <a:lnTo>
                  <a:pt x="66732" y="117568"/>
                </a:lnTo>
                <a:lnTo>
                  <a:pt x="84468" y="98820"/>
                </a:lnTo>
                <a:lnTo>
                  <a:pt x="111399" y="75756"/>
                </a:lnTo>
                <a:lnTo>
                  <a:pt x="133170" y="60637"/>
                </a:lnTo>
                <a:lnTo>
                  <a:pt x="156479" y="47202"/>
                </a:lnTo>
                <a:lnTo>
                  <a:pt x="181328" y="35448"/>
                </a:lnTo>
                <a:lnTo>
                  <a:pt x="207716" y="25376"/>
                </a:lnTo>
                <a:lnTo>
                  <a:pt x="235644" y="16985"/>
                </a:lnTo>
                <a:lnTo>
                  <a:pt x="265110" y="10273"/>
                </a:lnTo>
                <a:lnTo>
                  <a:pt x="296116" y="5240"/>
                </a:lnTo>
                <a:lnTo>
                  <a:pt x="328661" y="1886"/>
                </a:lnTo>
                <a:lnTo>
                  <a:pt x="362745" y="209"/>
                </a:lnTo>
                <a:lnTo>
                  <a:pt x="380365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604771" y="1600200"/>
            <a:ext cx="188849" cy="152781"/>
          </a:xfrm>
          <a:custGeom>
            <a:avLst/>
            <a:gdLst/>
            <a:ahLst/>
            <a:cxnLst/>
            <a:rect l="l" t="t" r="r" b="b"/>
            <a:pathLst>
              <a:path w="188849" h="152781">
                <a:moveTo>
                  <a:pt x="69342" y="0"/>
                </a:moveTo>
                <a:lnTo>
                  <a:pt x="85332" y="359"/>
                </a:lnTo>
                <a:lnTo>
                  <a:pt x="100176" y="1437"/>
                </a:lnTo>
                <a:lnTo>
                  <a:pt x="113873" y="3232"/>
                </a:lnTo>
                <a:lnTo>
                  <a:pt x="126424" y="5740"/>
                </a:lnTo>
                <a:lnTo>
                  <a:pt x="137828" y="8961"/>
                </a:lnTo>
                <a:lnTo>
                  <a:pt x="148085" y="12892"/>
                </a:lnTo>
                <a:lnTo>
                  <a:pt x="157195" y="17531"/>
                </a:lnTo>
                <a:lnTo>
                  <a:pt x="171580" y="27810"/>
                </a:lnTo>
                <a:lnTo>
                  <a:pt x="180788" y="37849"/>
                </a:lnTo>
                <a:lnTo>
                  <a:pt x="186522" y="48637"/>
                </a:lnTo>
                <a:lnTo>
                  <a:pt x="188803" y="60152"/>
                </a:lnTo>
                <a:lnTo>
                  <a:pt x="188849" y="62102"/>
                </a:lnTo>
                <a:lnTo>
                  <a:pt x="187534" y="76664"/>
                </a:lnTo>
                <a:lnTo>
                  <a:pt x="183598" y="89168"/>
                </a:lnTo>
                <a:lnTo>
                  <a:pt x="177057" y="99601"/>
                </a:lnTo>
                <a:lnTo>
                  <a:pt x="170307" y="106172"/>
                </a:lnTo>
                <a:lnTo>
                  <a:pt x="160636" y="112938"/>
                </a:lnTo>
                <a:lnTo>
                  <a:pt x="149833" y="118923"/>
                </a:lnTo>
                <a:lnTo>
                  <a:pt x="137898" y="124116"/>
                </a:lnTo>
                <a:lnTo>
                  <a:pt x="124830" y="128505"/>
                </a:lnTo>
                <a:lnTo>
                  <a:pt x="123444" y="128904"/>
                </a:lnTo>
                <a:lnTo>
                  <a:pt x="123444" y="136905"/>
                </a:lnTo>
                <a:lnTo>
                  <a:pt x="123444" y="144779"/>
                </a:lnTo>
                <a:lnTo>
                  <a:pt x="123444" y="152780"/>
                </a:lnTo>
                <a:lnTo>
                  <a:pt x="110726" y="152780"/>
                </a:lnTo>
                <a:lnTo>
                  <a:pt x="98010" y="152780"/>
                </a:lnTo>
                <a:lnTo>
                  <a:pt x="85299" y="152780"/>
                </a:lnTo>
                <a:lnTo>
                  <a:pt x="72595" y="152781"/>
                </a:lnTo>
                <a:lnTo>
                  <a:pt x="59899" y="152780"/>
                </a:lnTo>
                <a:lnTo>
                  <a:pt x="47216" y="152780"/>
                </a:lnTo>
                <a:lnTo>
                  <a:pt x="35179" y="152780"/>
                </a:lnTo>
                <a:lnTo>
                  <a:pt x="35179" y="140069"/>
                </a:lnTo>
                <a:lnTo>
                  <a:pt x="35179" y="127384"/>
                </a:lnTo>
                <a:lnTo>
                  <a:pt x="35179" y="114692"/>
                </a:lnTo>
                <a:lnTo>
                  <a:pt x="35179" y="107569"/>
                </a:lnTo>
                <a:lnTo>
                  <a:pt x="49455" y="103837"/>
                </a:lnTo>
                <a:lnTo>
                  <a:pt x="61213" y="99001"/>
                </a:lnTo>
                <a:lnTo>
                  <a:pt x="70358" y="93090"/>
                </a:lnTo>
                <a:lnTo>
                  <a:pt x="78734" y="83104"/>
                </a:lnTo>
                <a:lnTo>
                  <a:pt x="82189" y="70636"/>
                </a:lnTo>
                <a:lnTo>
                  <a:pt x="82296" y="67690"/>
                </a:lnTo>
                <a:lnTo>
                  <a:pt x="82296" y="61213"/>
                </a:lnTo>
                <a:lnTo>
                  <a:pt x="79121" y="56134"/>
                </a:lnTo>
                <a:lnTo>
                  <a:pt x="72898" y="52197"/>
                </a:lnTo>
                <a:lnTo>
                  <a:pt x="62176" y="47915"/>
                </a:lnTo>
                <a:lnTo>
                  <a:pt x="48374" y="46363"/>
                </a:lnTo>
                <a:lnTo>
                  <a:pt x="47117" y="46354"/>
                </a:lnTo>
                <a:lnTo>
                  <a:pt x="36830" y="46354"/>
                </a:lnTo>
                <a:lnTo>
                  <a:pt x="28575" y="46989"/>
                </a:lnTo>
                <a:lnTo>
                  <a:pt x="22479" y="48133"/>
                </a:lnTo>
                <a:lnTo>
                  <a:pt x="16383" y="49402"/>
                </a:lnTo>
                <a:lnTo>
                  <a:pt x="9398" y="51180"/>
                </a:lnTo>
                <a:lnTo>
                  <a:pt x="1397" y="53594"/>
                </a:lnTo>
                <a:lnTo>
                  <a:pt x="889" y="53594"/>
                </a:lnTo>
                <a:lnTo>
                  <a:pt x="381" y="53594"/>
                </a:lnTo>
                <a:lnTo>
                  <a:pt x="0" y="53594"/>
                </a:lnTo>
                <a:lnTo>
                  <a:pt x="0" y="40882"/>
                </a:lnTo>
                <a:lnTo>
                  <a:pt x="0" y="28197"/>
                </a:lnTo>
                <a:lnTo>
                  <a:pt x="0" y="15505"/>
                </a:lnTo>
                <a:lnTo>
                  <a:pt x="0" y="7238"/>
                </a:lnTo>
                <a:lnTo>
                  <a:pt x="10083" y="5129"/>
                </a:lnTo>
                <a:lnTo>
                  <a:pt x="23958" y="3037"/>
                </a:lnTo>
                <a:lnTo>
                  <a:pt x="28702" y="2412"/>
                </a:lnTo>
                <a:lnTo>
                  <a:pt x="40981" y="1123"/>
                </a:lnTo>
                <a:lnTo>
                  <a:pt x="53602" y="330"/>
                </a:lnTo>
                <a:lnTo>
                  <a:pt x="66614" y="9"/>
                </a:lnTo>
                <a:lnTo>
                  <a:pt x="69342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71409" y="5959850"/>
            <a:ext cx="112298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 i="1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dirty="0" smtClean="0" sz="2800" spc="-9" b="1" i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800" spc="0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82564" y="2319528"/>
            <a:ext cx="200406" cy="106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37"/>
              </a:spcBef>
            </a:pP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82702" y="768858"/>
            <a:ext cx="4114800" cy="499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82702" y="768858"/>
            <a:ext cx="4114800" cy="499871"/>
          </a:xfrm>
          <a:custGeom>
            <a:avLst/>
            <a:gdLst/>
            <a:ahLst/>
            <a:cxnLst/>
            <a:rect l="l" t="t" r="r" b="b"/>
            <a:pathLst>
              <a:path w="4114800" h="499871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5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1"/>
                </a:lnTo>
                <a:lnTo>
                  <a:pt x="249935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902833" y="3048508"/>
            <a:ext cx="121792" cy="520826"/>
          </a:xfrm>
          <a:custGeom>
            <a:avLst/>
            <a:gdLst/>
            <a:ahLst/>
            <a:cxnLst/>
            <a:rect l="l" t="t" r="r" b="b"/>
            <a:pathLst>
              <a:path w="121792" h="520826">
                <a:moveTo>
                  <a:pt x="76453" y="21081"/>
                </a:moveTo>
                <a:lnTo>
                  <a:pt x="76453" y="499744"/>
                </a:lnTo>
                <a:lnTo>
                  <a:pt x="0" y="499744"/>
                </a:lnTo>
                <a:lnTo>
                  <a:pt x="0" y="520826"/>
                </a:lnTo>
                <a:lnTo>
                  <a:pt x="121792" y="520826"/>
                </a:lnTo>
                <a:lnTo>
                  <a:pt x="121792" y="0"/>
                </a:lnTo>
                <a:lnTo>
                  <a:pt x="0" y="0"/>
                </a:lnTo>
                <a:lnTo>
                  <a:pt x="0" y="21081"/>
                </a:lnTo>
                <a:lnTo>
                  <a:pt x="76453" y="21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427599" y="3048508"/>
            <a:ext cx="121792" cy="520826"/>
          </a:xfrm>
          <a:custGeom>
            <a:avLst/>
            <a:gdLst/>
            <a:ahLst/>
            <a:cxnLst/>
            <a:rect l="l" t="t" r="r" b="b"/>
            <a:pathLst>
              <a:path w="121792" h="520826">
                <a:moveTo>
                  <a:pt x="45338" y="499744"/>
                </a:moveTo>
                <a:lnTo>
                  <a:pt x="45338" y="21081"/>
                </a:lnTo>
                <a:lnTo>
                  <a:pt x="121792" y="21081"/>
                </a:lnTo>
                <a:lnTo>
                  <a:pt x="121792" y="0"/>
                </a:lnTo>
                <a:lnTo>
                  <a:pt x="0" y="0"/>
                </a:lnTo>
                <a:lnTo>
                  <a:pt x="0" y="520826"/>
                </a:lnTo>
                <a:lnTo>
                  <a:pt x="121792" y="520826"/>
                </a:lnTo>
                <a:lnTo>
                  <a:pt x="121792" y="499744"/>
                </a:lnTo>
                <a:lnTo>
                  <a:pt x="45338" y="499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9156" y="297942"/>
            <a:ext cx="36665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2547" y="297942"/>
            <a:ext cx="8462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6538" y="297942"/>
            <a:ext cx="5560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8226" y="297942"/>
            <a:ext cx="4204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6411" y="297942"/>
            <a:ext cx="5655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9682" y="297942"/>
            <a:ext cx="9169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1034" y="297942"/>
            <a:ext cx="8002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523" y="900231"/>
            <a:ext cx="3148707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0" b="1" i="1">
                <a:solidFill>
                  <a:srgbClr val="1B5AAF"/>
                </a:solidFill>
                <a:latin typeface="Arial"/>
                <a:cs typeface="Arial"/>
              </a:rPr>
              <a:t>1.</a:t>
            </a:r>
            <a:r>
              <a:rPr dirty="0" smtClean="0" baseline="3220" sz="2700" spc="-8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1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Short-Time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 b="1" i="1">
                <a:solidFill>
                  <a:srgbClr val="1B5AA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 b="1" i="1">
                <a:solidFill>
                  <a:srgbClr val="1B5AA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1174" y="2671318"/>
            <a:ext cx="65849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Năng</a:t>
            </a:r>
            <a:r>
              <a:rPr dirty="0" smtClean="0" baseline="2730" sz="3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lượ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2730" sz="3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là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ổng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bình</a:t>
            </a:r>
            <a:r>
              <a:rPr dirty="0" smtClean="0" baseline="2730" sz="3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dirty="0" smtClean="0" baseline="2730" sz="3000" spc="9">
                <a:solidFill>
                  <a:srgbClr val="FFFFFF"/>
                </a:solidFill>
                <a:latin typeface="Calibri"/>
                <a:cs typeface="Calibri"/>
              </a:rPr>
              <a:t>ơ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mtClean="0" baseline="2730" sz="3000" spc="-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biên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độ</a:t>
            </a:r>
            <a:r>
              <a:rPr dirty="0" smtClean="0" baseline="2730" sz="3000" spc="-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ủ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ác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9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ẫu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tín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ệ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u: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3040" y="2934562"/>
            <a:ext cx="761235" cy="433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mtClean="0" sz="3200">
                <a:solidFill>
                  <a:srgbClr val="FFFFFF"/>
                </a:solidFill>
                <a:latin typeface="Cambria Math"/>
                <a:cs typeface="Cambria Math"/>
              </a:rPr>
              <a:t>∞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1194" y="2934562"/>
            <a:ext cx="323146" cy="433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6800" y="2998292"/>
            <a:ext cx="1195985" cy="688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25"/>
              </a:lnSpc>
              <a:spcBef>
                <a:spcPts val="271"/>
              </a:spcBef>
            </a:pPr>
            <a:r>
              <a:rPr dirty="0" smtClean="0" baseline="2172" sz="6600" spc="-4">
                <a:solidFill>
                  <a:srgbClr val="FFFFFF"/>
                </a:solidFill>
                <a:latin typeface="Cambria Math"/>
                <a:cs typeface="Cambria Math"/>
              </a:rPr>
              <a:t>σ</a:t>
            </a:r>
            <a:r>
              <a:rPr dirty="0" smtClean="0" sz="3200" spc="-4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mtClean="0" sz="3200" spc="0">
                <a:solidFill>
                  <a:srgbClr val="FFFFFF"/>
                </a:solidFill>
                <a:latin typeface="Cambria Math"/>
                <a:cs typeface="Cambria Math"/>
              </a:rPr>
              <a:t>∞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9612" y="3021152"/>
            <a:ext cx="58383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Cambria Math"/>
                <a:cs typeface="Cambria Math"/>
              </a:rPr>
              <a:t>|</a:t>
            </a:r>
            <a:r>
              <a:rPr dirty="0" smtClean="0" sz="44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8630" y="3021152"/>
            <a:ext cx="43055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4410" y="3021152"/>
            <a:ext cx="28617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FFFFFF"/>
                </a:solidFill>
                <a:latin typeface="Cambria Math"/>
                <a:cs typeface="Cambria Math"/>
              </a:rPr>
              <a:t>|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0330" y="3036849"/>
            <a:ext cx="557095" cy="676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85"/>
              </a:lnSpc>
              <a:spcBef>
                <a:spcPts val="264"/>
              </a:spcBef>
            </a:pPr>
            <a:r>
              <a:rPr dirty="0" smtClean="0" baseline="9929" sz="6600" spc="-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-4708" sz="4350" spc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2686" y="3036849"/>
            <a:ext cx="38805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82702" y="768858"/>
            <a:ext cx="4114800" cy="499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82702" y="768858"/>
            <a:ext cx="4114800" cy="499871"/>
          </a:xfrm>
          <a:custGeom>
            <a:avLst/>
            <a:gdLst/>
            <a:ahLst/>
            <a:cxnLst/>
            <a:rect l="l" t="t" r="r" b="b"/>
            <a:pathLst>
              <a:path w="4114800" h="499871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5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1"/>
                </a:lnTo>
                <a:lnTo>
                  <a:pt x="249935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295400" y="1447800"/>
            <a:ext cx="6515100" cy="3657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9156" y="297942"/>
            <a:ext cx="36665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2547" y="297942"/>
            <a:ext cx="8462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6538" y="297942"/>
            <a:ext cx="5560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8226" y="297942"/>
            <a:ext cx="4204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6411" y="297942"/>
            <a:ext cx="5655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9682" y="297942"/>
            <a:ext cx="9169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1034" y="297942"/>
            <a:ext cx="8002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523" y="900231"/>
            <a:ext cx="3148707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0" b="1" i="1">
                <a:solidFill>
                  <a:srgbClr val="1B5AAF"/>
                </a:solidFill>
                <a:latin typeface="Arial"/>
                <a:cs typeface="Arial"/>
              </a:rPr>
              <a:t>1.</a:t>
            </a:r>
            <a:r>
              <a:rPr dirty="0" smtClean="0" baseline="3220" sz="2700" spc="-8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1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Short-Time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 b="1" i="1">
                <a:solidFill>
                  <a:srgbClr val="1B5AA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 b="1" i="1">
                <a:solidFill>
                  <a:srgbClr val="1B5AA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9701" y="5369306"/>
            <a:ext cx="4824933" cy="552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ì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14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1.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Ví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ụ</a:t>
            </a:r>
            <a:r>
              <a:rPr dirty="0" smtClean="0" baseline="3034" sz="2700" spc="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>
                <a:solidFill>
                  <a:srgbClr val="FFFF00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Short-T</a:t>
            </a:r>
            <a:r>
              <a:rPr dirty="0" smtClean="0" baseline="3034" sz="2700" spc="-4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me</a:t>
            </a:r>
            <a:r>
              <a:rPr dirty="0" smtClean="0" baseline="3034" sz="2700" spc="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Ene</a:t>
            </a:r>
            <a:r>
              <a:rPr dirty="0" smtClean="0" baseline="3034" sz="2700" spc="-25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gy</a:t>
            </a:r>
            <a:r>
              <a:rPr dirty="0" smtClean="0" baseline="3034" sz="2700" spc="9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29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ên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fi</a:t>
            </a:r>
            <a:r>
              <a:rPr dirty="0" smtClean="0" baseline="3034" sz="2700" spc="-4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501139" marR="1516534" algn="ctr">
              <a:lnSpc>
                <a:spcPct val="101725"/>
              </a:lnSpc>
              <a:spcBef>
                <a:spcPts val="58"/>
              </a:spcBef>
            </a:pPr>
            <a:r>
              <a:rPr dirty="0" smtClean="0" sz="1800" spc="-19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00"/>
                </a:solidFill>
                <a:latin typeface="Calibri"/>
                <a:cs typeface="Calibri"/>
              </a:rPr>
              <a:t>tudio_</a:t>
            </a:r>
            <a:r>
              <a:rPr dirty="0" smtClean="0" sz="1800" spc="-44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00"/>
                </a:solidFill>
                <a:latin typeface="Calibri"/>
                <a:cs typeface="Calibri"/>
              </a:rPr>
              <a:t>em</a:t>
            </a:r>
            <a:r>
              <a:rPr dirty="0" smtClean="0" sz="1800" spc="4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dirty="0" smtClean="0" sz="1800" spc="-4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dirty="0" smtClean="0" sz="1800" spc="-54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dirty="0" smtClean="0" sz="1800" spc="-25">
                <a:solidFill>
                  <a:srgbClr val="FFFF00"/>
                </a:solidFill>
                <a:latin typeface="Calibri"/>
                <a:cs typeface="Calibri"/>
              </a:rPr>
              <a:t>w</a:t>
            </a:r>
            <a:r>
              <a:rPr dirty="0" smtClean="0" sz="1800" spc="-19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00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82702" y="768858"/>
            <a:ext cx="4114800" cy="499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82702" y="768858"/>
            <a:ext cx="4114800" cy="499871"/>
          </a:xfrm>
          <a:custGeom>
            <a:avLst/>
            <a:gdLst/>
            <a:ahLst/>
            <a:cxnLst/>
            <a:rect l="l" t="t" r="r" b="b"/>
            <a:pathLst>
              <a:path w="4114800" h="499871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5" y="0"/>
                </a:lnTo>
                <a:lnTo>
                  <a:pt x="3864864" y="0"/>
                </a:lnTo>
                <a:lnTo>
                  <a:pt x="3905408" y="3270"/>
                </a:lnTo>
                <a:lnTo>
                  <a:pt x="3943868" y="12740"/>
                </a:lnTo>
                <a:lnTo>
                  <a:pt x="3979729" y="27894"/>
                </a:lnTo>
                <a:lnTo>
                  <a:pt x="4012478" y="48219"/>
                </a:lnTo>
                <a:lnTo>
                  <a:pt x="4041600" y="73199"/>
                </a:lnTo>
                <a:lnTo>
                  <a:pt x="4066580" y="102321"/>
                </a:lnTo>
                <a:lnTo>
                  <a:pt x="4086905" y="135070"/>
                </a:lnTo>
                <a:lnTo>
                  <a:pt x="4102059" y="170931"/>
                </a:lnTo>
                <a:lnTo>
                  <a:pt x="4111529" y="209391"/>
                </a:lnTo>
                <a:lnTo>
                  <a:pt x="4114800" y="249936"/>
                </a:lnTo>
                <a:lnTo>
                  <a:pt x="4111529" y="290480"/>
                </a:lnTo>
                <a:lnTo>
                  <a:pt x="4102059" y="328940"/>
                </a:lnTo>
                <a:lnTo>
                  <a:pt x="4086905" y="364801"/>
                </a:lnTo>
                <a:lnTo>
                  <a:pt x="4066580" y="397550"/>
                </a:lnTo>
                <a:lnTo>
                  <a:pt x="4041600" y="426672"/>
                </a:lnTo>
                <a:lnTo>
                  <a:pt x="4012478" y="451652"/>
                </a:lnTo>
                <a:lnTo>
                  <a:pt x="3979729" y="471977"/>
                </a:lnTo>
                <a:lnTo>
                  <a:pt x="3943868" y="487131"/>
                </a:lnTo>
                <a:lnTo>
                  <a:pt x="3905408" y="496601"/>
                </a:lnTo>
                <a:lnTo>
                  <a:pt x="3864864" y="499871"/>
                </a:lnTo>
                <a:lnTo>
                  <a:pt x="249935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66800" y="1383791"/>
            <a:ext cx="6923532" cy="5067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9156" y="297942"/>
            <a:ext cx="36665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2547" y="297942"/>
            <a:ext cx="8462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6538" y="297942"/>
            <a:ext cx="5560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8226" y="297942"/>
            <a:ext cx="4204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6411" y="297942"/>
            <a:ext cx="5655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9682" y="297942"/>
            <a:ext cx="9169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1034" y="297942"/>
            <a:ext cx="8002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523" y="900231"/>
            <a:ext cx="3148707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0" b="1" i="1">
                <a:solidFill>
                  <a:srgbClr val="1B5AAF"/>
                </a:solidFill>
                <a:latin typeface="Arial"/>
                <a:cs typeface="Arial"/>
              </a:rPr>
              <a:t>1.</a:t>
            </a:r>
            <a:r>
              <a:rPr dirty="0" smtClean="0" baseline="3220" sz="2700" spc="-84" b="1" i="1">
                <a:solidFill>
                  <a:srgbClr val="1B5AAF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1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Short-Time</a:t>
            </a:r>
            <a:r>
              <a:rPr dirty="0" smtClean="0" baseline="3034" sz="27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 b="1" i="1">
                <a:solidFill>
                  <a:srgbClr val="1B5AA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 b="1" i="1">
                <a:solidFill>
                  <a:srgbClr val="1B5AA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 i="1">
                <a:solidFill>
                  <a:srgbClr val="1B5AAF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47650" y="851153"/>
            <a:ext cx="6687311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47650" y="851153"/>
            <a:ext cx="6687311" cy="499872"/>
          </a:xfrm>
          <a:custGeom>
            <a:avLst/>
            <a:gdLst/>
            <a:ahLst/>
            <a:cxnLst/>
            <a:rect l="l" t="t" r="r" b="b"/>
            <a:pathLst>
              <a:path w="6687311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6437376" y="0"/>
                </a:lnTo>
                <a:lnTo>
                  <a:pt x="6477920" y="3270"/>
                </a:lnTo>
                <a:lnTo>
                  <a:pt x="6516380" y="12740"/>
                </a:lnTo>
                <a:lnTo>
                  <a:pt x="6552241" y="27894"/>
                </a:lnTo>
                <a:lnTo>
                  <a:pt x="6584990" y="48219"/>
                </a:lnTo>
                <a:lnTo>
                  <a:pt x="6614112" y="73199"/>
                </a:lnTo>
                <a:lnTo>
                  <a:pt x="6639092" y="102321"/>
                </a:lnTo>
                <a:lnTo>
                  <a:pt x="6659417" y="135070"/>
                </a:lnTo>
                <a:lnTo>
                  <a:pt x="6674571" y="170931"/>
                </a:lnTo>
                <a:lnTo>
                  <a:pt x="6684041" y="209391"/>
                </a:lnTo>
                <a:lnTo>
                  <a:pt x="6687311" y="249936"/>
                </a:lnTo>
                <a:lnTo>
                  <a:pt x="6684041" y="290480"/>
                </a:lnTo>
                <a:lnTo>
                  <a:pt x="6674571" y="328940"/>
                </a:lnTo>
                <a:lnTo>
                  <a:pt x="6659417" y="364801"/>
                </a:lnTo>
                <a:lnTo>
                  <a:pt x="6639092" y="397550"/>
                </a:lnTo>
                <a:lnTo>
                  <a:pt x="6614112" y="426672"/>
                </a:lnTo>
                <a:lnTo>
                  <a:pt x="6584990" y="451652"/>
                </a:lnTo>
                <a:lnTo>
                  <a:pt x="6552241" y="471977"/>
                </a:lnTo>
                <a:lnTo>
                  <a:pt x="6516380" y="487131"/>
                </a:lnTo>
                <a:lnTo>
                  <a:pt x="6477920" y="496601"/>
                </a:lnTo>
                <a:lnTo>
                  <a:pt x="6437376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245483" y="2331847"/>
            <a:ext cx="55371" cy="236981"/>
          </a:xfrm>
          <a:custGeom>
            <a:avLst/>
            <a:gdLst/>
            <a:ahLst/>
            <a:cxnLst/>
            <a:rect l="l" t="t" r="r" b="b"/>
            <a:pathLst>
              <a:path w="55371" h="236981">
                <a:moveTo>
                  <a:pt x="34797" y="9651"/>
                </a:moveTo>
                <a:lnTo>
                  <a:pt x="34797" y="227456"/>
                </a:lnTo>
                <a:lnTo>
                  <a:pt x="0" y="227456"/>
                </a:lnTo>
                <a:lnTo>
                  <a:pt x="0" y="236981"/>
                </a:lnTo>
                <a:lnTo>
                  <a:pt x="55371" y="236981"/>
                </a:lnTo>
                <a:lnTo>
                  <a:pt x="55371" y="0"/>
                </a:lnTo>
                <a:lnTo>
                  <a:pt x="0" y="0"/>
                </a:lnTo>
                <a:lnTo>
                  <a:pt x="0" y="9651"/>
                </a:lnTo>
                <a:lnTo>
                  <a:pt x="34797" y="9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608578" y="2331847"/>
            <a:ext cx="55372" cy="236981"/>
          </a:xfrm>
          <a:custGeom>
            <a:avLst/>
            <a:gdLst/>
            <a:ahLst/>
            <a:cxnLst/>
            <a:rect l="l" t="t" r="r" b="b"/>
            <a:pathLst>
              <a:path w="55372" h="236981">
                <a:moveTo>
                  <a:pt x="20574" y="227456"/>
                </a:moveTo>
                <a:lnTo>
                  <a:pt x="20574" y="9651"/>
                </a:lnTo>
                <a:lnTo>
                  <a:pt x="55372" y="9651"/>
                </a:lnTo>
                <a:lnTo>
                  <a:pt x="55372" y="0"/>
                </a:lnTo>
                <a:lnTo>
                  <a:pt x="0" y="0"/>
                </a:lnTo>
                <a:lnTo>
                  <a:pt x="0" y="236981"/>
                </a:lnTo>
                <a:lnTo>
                  <a:pt x="55372" y="236981"/>
                </a:lnTo>
                <a:lnTo>
                  <a:pt x="55372" y="227456"/>
                </a:lnTo>
                <a:lnTo>
                  <a:pt x="20574" y="227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139691" y="2332354"/>
            <a:ext cx="78486" cy="235712"/>
          </a:xfrm>
          <a:custGeom>
            <a:avLst/>
            <a:gdLst/>
            <a:ahLst/>
            <a:cxnLst/>
            <a:rect l="l" t="t" r="r" b="b"/>
            <a:pathLst>
              <a:path w="78486" h="235712">
                <a:moveTo>
                  <a:pt x="3302" y="235712"/>
                </a:moveTo>
                <a:lnTo>
                  <a:pt x="21595" y="229020"/>
                </a:lnTo>
                <a:lnTo>
                  <a:pt x="32698" y="222626"/>
                </a:lnTo>
                <a:lnTo>
                  <a:pt x="42667" y="214752"/>
                </a:lnTo>
                <a:lnTo>
                  <a:pt x="51496" y="205398"/>
                </a:lnTo>
                <a:lnTo>
                  <a:pt x="59182" y="194564"/>
                </a:lnTo>
                <a:lnTo>
                  <a:pt x="65990" y="181657"/>
                </a:lnTo>
                <a:lnTo>
                  <a:pt x="70480" y="170302"/>
                </a:lnTo>
                <a:lnTo>
                  <a:pt x="73978" y="158256"/>
                </a:lnTo>
                <a:lnTo>
                  <a:pt x="76480" y="145521"/>
                </a:lnTo>
                <a:lnTo>
                  <a:pt x="77984" y="132097"/>
                </a:lnTo>
                <a:lnTo>
                  <a:pt x="78486" y="117983"/>
                </a:lnTo>
                <a:lnTo>
                  <a:pt x="78459" y="114671"/>
                </a:lnTo>
                <a:lnTo>
                  <a:pt x="77727" y="100741"/>
                </a:lnTo>
                <a:lnTo>
                  <a:pt x="75995" y="87494"/>
                </a:lnTo>
                <a:lnTo>
                  <a:pt x="73261" y="74927"/>
                </a:lnTo>
                <a:lnTo>
                  <a:pt x="69527" y="63037"/>
                </a:lnTo>
                <a:lnTo>
                  <a:pt x="64791" y="51820"/>
                </a:lnTo>
                <a:lnTo>
                  <a:pt x="59055" y="41275"/>
                </a:lnTo>
                <a:lnTo>
                  <a:pt x="47448" y="25906"/>
                </a:lnTo>
                <a:lnTo>
                  <a:pt x="38119" y="17201"/>
                </a:lnTo>
                <a:lnTo>
                  <a:pt x="27655" y="9976"/>
                </a:lnTo>
                <a:lnTo>
                  <a:pt x="16050" y="4239"/>
                </a:lnTo>
                <a:lnTo>
                  <a:pt x="3302" y="0"/>
                </a:lnTo>
                <a:lnTo>
                  <a:pt x="0" y="9525"/>
                </a:lnTo>
                <a:lnTo>
                  <a:pt x="6221" y="11876"/>
                </a:lnTo>
                <a:lnTo>
                  <a:pt x="17693" y="17967"/>
                </a:lnTo>
                <a:lnTo>
                  <a:pt x="27656" y="25844"/>
                </a:lnTo>
                <a:lnTo>
                  <a:pt x="36109" y="35515"/>
                </a:lnTo>
                <a:lnTo>
                  <a:pt x="43053" y="46990"/>
                </a:lnTo>
                <a:lnTo>
                  <a:pt x="49874" y="63949"/>
                </a:lnTo>
                <a:lnTo>
                  <a:pt x="52995" y="75754"/>
                </a:lnTo>
                <a:lnTo>
                  <a:pt x="55230" y="88483"/>
                </a:lnTo>
                <a:lnTo>
                  <a:pt x="56574" y="102136"/>
                </a:lnTo>
                <a:lnTo>
                  <a:pt x="57023" y="116712"/>
                </a:lnTo>
                <a:lnTo>
                  <a:pt x="56780" y="127860"/>
                </a:lnTo>
                <a:lnTo>
                  <a:pt x="55714" y="141800"/>
                </a:lnTo>
                <a:lnTo>
                  <a:pt x="53805" y="154826"/>
                </a:lnTo>
                <a:lnTo>
                  <a:pt x="51055" y="166943"/>
                </a:lnTo>
                <a:lnTo>
                  <a:pt x="47470" y="178156"/>
                </a:lnTo>
                <a:lnTo>
                  <a:pt x="43053" y="188468"/>
                </a:lnTo>
                <a:lnTo>
                  <a:pt x="32133" y="205088"/>
                </a:lnTo>
                <a:lnTo>
                  <a:pt x="22989" y="213977"/>
                </a:lnTo>
                <a:lnTo>
                  <a:pt x="12405" y="221010"/>
                </a:lnTo>
                <a:lnTo>
                  <a:pt x="381" y="226187"/>
                </a:lnTo>
                <a:lnTo>
                  <a:pt x="3302" y="235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834257" y="2332354"/>
            <a:ext cx="78485" cy="235712"/>
          </a:xfrm>
          <a:custGeom>
            <a:avLst/>
            <a:gdLst/>
            <a:ahLst/>
            <a:cxnLst/>
            <a:rect l="l" t="t" r="r" b="b"/>
            <a:pathLst>
              <a:path w="78485" h="235712">
                <a:moveTo>
                  <a:pt x="22609" y="93846"/>
                </a:moveTo>
                <a:lnTo>
                  <a:pt x="24487" y="80746"/>
                </a:lnTo>
                <a:lnTo>
                  <a:pt x="27254" y="68570"/>
                </a:lnTo>
                <a:lnTo>
                  <a:pt x="30903" y="57318"/>
                </a:lnTo>
                <a:lnTo>
                  <a:pt x="35432" y="46990"/>
                </a:lnTo>
                <a:lnTo>
                  <a:pt x="38673" y="41097"/>
                </a:lnTo>
                <a:lnTo>
                  <a:pt x="46362" y="30515"/>
                </a:lnTo>
                <a:lnTo>
                  <a:pt x="55561" y="21730"/>
                </a:lnTo>
                <a:lnTo>
                  <a:pt x="66268" y="14737"/>
                </a:lnTo>
                <a:lnTo>
                  <a:pt x="78485" y="9525"/>
                </a:lnTo>
                <a:lnTo>
                  <a:pt x="75183" y="0"/>
                </a:lnTo>
                <a:lnTo>
                  <a:pt x="56930" y="6705"/>
                </a:lnTo>
                <a:lnTo>
                  <a:pt x="45853" y="13131"/>
                </a:lnTo>
                <a:lnTo>
                  <a:pt x="35914" y="21041"/>
                </a:lnTo>
                <a:lnTo>
                  <a:pt x="27108" y="30425"/>
                </a:lnTo>
                <a:lnTo>
                  <a:pt x="19430" y="41275"/>
                </a:lnTo>
                <a:lnTo>
                  <a:pt x="12512" y="54349"/>
                </a:lnTo>
                <a:lnTo>
                  <a:pt x="8008" y="65721"/>
                </a:lnTo>
                <a:lnTo>
                  <a:pt x="4504" y="77767"/>
                </a:lnTo>
                <a:lnTo>
                  <a:pt x="2002" y="90490"/>
                </a:lnTo>
                <a:lnTo>
                  <a:pt x="500" y="103895"/>
                </a:lnTo>
                <a:lnTo>
                  <a:pt x="0" y="117983"/>
                </a:lnTo>
                <a:lnTo>
                  <a:pt x="24" y="121127"/>
                </a:lnTo>
                <a:lnTo>
                  <a:pt x="745" y="135091"/>
                </a:lnTo>
                <a:lnTo>
                  <a:pt x="2467" y="148365"/>
                </a:lnTo>
                <a:lnTo>
                  <a:pt x="5187" y="160949"/>
                </a:lnTo>
                <a:lnTo>
                  <a:pt x="8902" y="172843"/>
                </a:lnTo>
                <a:lnTo>
                  <a:pt x="13609" y="184048"/>
                </a:lnTo>
                <a:lnTo>
                  <a:pt x="19303" y="194564"/>
                </a:lnTo>
                <a:lnTo>
                  <a:pt x="30946" y="209924"/>
                </a:lnTo>
                <a:lnTo>
                  <a:pt x="40304" y="218592"/>
                </a:lnTo>
                <a:lnTo>
                  <a:pt x="50800" y="225778"/>
                </a:lnTo>
                <a:lnTo>
                  <a:pt x="62428" y="231485"/>
                </a:lnTo>
                <a:lnTo>
                  <a:pt x="75183" y="235712"/>
                </a:lnTo>
                <a:lnTo>
                  <a:pt x="78104" y="226187"/>
                </a:lnTo>
                <a:lnTo>
                  <a:pt x="72095" y="223911"/>
                </a:lnTo>
                <a:lnTo>
                  <a:pt x="60745" y="217835"/>
                </a:lnTo>
                <a:lnTo>
                  <a:pt x="50834" y="209902"/>
                </a:lnTo>
                <a:lnTo>
                  <a:pt x="42388" y="200113"/>
                </a:lnTo>
                <a:lnTo>
                  <a:pt x="35432" y="188468"/>
                </a:lnTo>
                <a:lnTo>
                  <a:pt x="32016" y="180754"/>
                </a:lnTo>
                <a:lnTo>
                  <a:pt x="28227" y="169762"/>
                </a:lnTo>
                <a:lnTo>
                  <a:pt x="25274" y="157865"/>
                </a:lnTo>
                <a:lnTo>
                  <a:pt x="23159" y="145061"/>
                </a:lnTo>
                <a:lnTo>
                  <a:pt x="21887" y="131345"/>
                </a:lnTo>
                <a:lnTo>
                  <a:pt x="21462" y="116712"/>
                </a:lnTo>
                <a:lnTo>
                  <a:pt x="21624" y="107869"/>
                </a:lnTo>
                <a:lnTo>
                  <a:pt x="22609" y="93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056884" y="2332354"/>
            <a:ext cx="78486" cy="235712"/>
          </a:xfrm>
          <a:custGeom>
            <a:avLst/>
            <a:gdLst/>
            <a:ahLst/>
            <a:cxnLst/>
            <a:rect l="l" t="t" r="r" b="b"/>
            <a:pathLst>
              <a:path w="78486" h="235712">
                <a:moveTo>
                  <a:pt x="3301" y="235712"/>
                </a:moveTo>
                <a:lnTo>
                  <a:pt x="21595" y="229020"/>
                </a:lnTo>
                <a:lnTo>
                  <a:pt x="32698" y="222626"/>
                </a:lnTo>
                <a:lnTo>
                  <a:pt x="42667" y="214752"/>
                </a:lnTo>
                <a:lnTo>
                  <a:pt x="51496" y="205398"/>
                </a:lnTo>
                <a:lnTo>
                  <a:pt x="59181" y="194564"/>
                </a:lnTo>
                <a:lnTo>
                  <a:pt x="65990" y="181657"/>
                </a:lnTo>
                <a:lnTo>
                  <a:pt x="70480" y="170302"/>
                </a:lnTo>
                <a:lnTo>
                  <a:pt x="73978" y="158256"/>
                </a:lnTo>
                <a:lnTo>
                  <a:pt x="76480" y="145521"/>
                </a:lnTo>
                <a:lnTo>
                  <a:pt x="77984" y="132097"/>
                </a:lnTo>
                <a:lnTo>
                  <a:pt x="78486" y="117983"/>
                </a:lnTo>
                <a:lnTo>
                  <a:pt x="78459" y="114671"/>
                </a:lnTo>
                <a:lnTo>
                  <a:pt x="77727" y="100741"/>
                </a:lnTo>
                <a:lnTo>
                  <a:pt x="75995" y="87494"/>
                </a:lnTo>
                <a:lnTo>
                  <a:pt x="73261" y="74927"/>
                </a:lnTo>
                <a:lnTo>
                  <a:pt x="69527" y="63037"/>
                </a:lnTo>
                <a:lnTo>
                  <a:pt x="64791" y="51820"/>
                </a:lnTo>
                <a:lnTo>
                  <a:pt x="59054" y="41275"/>
                </a:lnTo>
                <a:lnTo>
                  <a:pt x="47448" y="25906"/>
                </a:lnTo>
                <a:lnTo>
                  <a:pt x="38119" y="17201"/>
                </a:lnTo>
                <a:lnTo>
                  <a:pt x="27655" y="9976"/>
                </a:lnTo>
                <a:lnTo>
                  <a:pt x="16050" y="4239"/>
                </a:lnTo>
                <a:lnTo>
                  <a:pt x="3301" y="0"/>
                </a:lnTo>
                <a:lnTo>
                  <a:pt x="0" y="9525"/>
                </a:lnTo>
                <a:lnTo>
                  <a:pt x="6221" y="11876"/>
                </a:lnTo>
                <a:lnTo>
                  <a:pt x="17693" y="17967"/>
                </a:lnTo>
                <a:lnTo>
                  <a:pt x="27656" y="25844"/>
                </a:lnTo>
                <a:lnTo>
                  <a:pt x="36109" y="35515"/>
                </a:lnTo>
                <a:lnTo>
                  <a:pt x="43052" y="46990"/>
                </a:lnTo>
                <a:lnTo>
                  <a:pt x="49874" y="63949"/>
                </a:lnTo>
                <a:lnTo>
                  <a:pt x="52995" y="75754"/>
                </a:lnTo>
                <a:lnTo>
                  <a:pt x="55230" y="88483"/>
                </a:lnTo>
                <a:lnTo>
                  <a:pt x="56574" y="102136"/>
                </a:lnTo>
                <a:lnTo>
                  <a:pt x="57023" y="116712"/>
                </a:lnTo>
                <a:lnTo>
                  <a:pt x="56780" y="127860"/>
                </a:lnTo>
                <a:lnTo>
                  <a:pt x="55714" y="141800"/>
                </a:lnTo>
                <a:lnTo>
                  <a:pt x="53805" y="154826"/>
                </a:lnTo>
                <a:lnTo>
                  <a:pt x="51055" y="166943"/>
                </a:lnTo>
                <a:lnTo>
                  <a:pt x="47470" y="178156"/>
                </a:lnTo>
                <a:lnTo>
                  <a:pt x="43052" y="188468"/>
                </a:lnTo>
                <a:lnTo>
                  <a:pt x="32133" y="205088"/>
                </a:lnTo>
                <a:lnTo>
                  <a:pt x="22989" y="213977"/>
                </a:lnTo>
                <a:lnTo>
                  <a:pt x="12405" y="221010"/>
                </a:lnTo>
                <a:lnTo>
                  <a:pt x="380" y="226187"/>
                </a:lnTo>
                <a:lnTo>
                  <a:pt x="3301" y="235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309489" y="2332354"/>
            <a:ext cx="78486" cy="235712"/>
          </a:xfrm>
          <a:custGeom>
            <a:avLst/>
            <a:gdLst/>
            <a:ahLst/>
            <a:cxnLst/>
            <a:rect l="l" t="t" r="r" b="b"/>
            <a:pathLst>
              <a:path w="78486" h="235712">
                <a:moveTo>
                  <a:pt x="22609" y="93846"/>
                </a:moveTo>
                <a:lnTo>
                  <a:pt x="24487" y="80746"/>
                </a:lnTo>
                <a:lnTo>
                  <a:pt x="27254" y="68570"/>
                </a:lnTo>
                <a:lnTo>
                  <a:pt x="30903" y="57318"/>
                </a:lnTo>
                <a:lnTo>
                  <a:pt x="35433" y="46990"/>
                </a:lnTo>
                <a:lnTo>
                  <a:pt x="38673" y="41097"/>
                </a:lnTo>
                <a:lnTo>
                  <a:pt x="46362" y="30515"/>
                </a:lnTo>
                <a:lnTo>
                  <a:pt x="55561" y="21730"/>
                </a:lnTo>
                <a:lnTo>
                  <a:pt x="66268" y="14737"/>
                </a:lnTo>
                <a:lnTo>
                  <a:pt x="78486" y="9525"/>
                </a:lnTo>
                <a:lnTo>
                  <a:pt x="75184" y="0"/>
                </a:lnTo>
                <a:lnTo>
                  <a:pt x="56930" y="6705"/>
                </a:lnTo>
                <a:lnTo>
                  <a:pt x="45853" y="13131"/>
                </a:lnTo>
                <a:lnTo>
                  <a:pt x="35914" y="21041"/>
                </a:lnTo>
                <a:lnTo>
                  <a:pt x="27108" y="30425"/>
                </a:lnTo>
                <a:lnTo>
                  <a:pt x="19431" y="41275"/>
                </a:lnTo>
                <a:lnTo>
                  <a:pt x="12512" y="54349"/>
                </a:lnTo>
                <a:lnTo>
                  <a:pt x="8008" y="65721"/>
                </a:lnTo>
                <a:lnTo>
                  <a:pt x="4504" y="77767"/>
                </a:lnTo>
                <a:lnTo>
                  <a:pt x="2002" y="90490"/>
                </a:lnTo>
                <a:lnTo>
                  <a:pt x="500" y="103895"/>
                </a:lnTo>
                <a:lnTo>
                  <a:pt x="0" y="117983"/>
                </a:lnTo>
                <a:lnTo>
                  <a:pt x="24" y="121127"/>
                </a:lnTo>
                <a:lnTo>
                  <a:pt x="745" y="135091"/>
                </a:lnTo>
                <a:lnTo>
                  <a:pt x="2467" y="148365"/>
                </a:lnTo>
                <a:lnTo>
                  <a:pt x="5187" y="160949"/>
                </a:lnTo>
                <a:lnTo>
                  <a:pt x="8902" y="172843"/>
                </a:lnTo>
                <a:lnTo>
                  <a:pt x="13609" y="184048"/>
                </a:lnTo>
                <a:lnTo>
                  <a:pt x="19303" y="194564"/>
                </a:lnTo>
                <a:lnTo>
                  <a:pt x="30946" y="209924"/>
                </a:lnTo>
                <a:lnTo>
                  <a:pt x="40304" y="218592"/>
                </a:lnTo>
                <a:lnTo>
                  <a:pt x="50800" y="225778"/>
                </a:lnTo>
                <a:lnTo>
                  <a:pt x="62428" y="231485"/>
                </a:lnTo>
                <a:lnTo>
                  <a:pt x="75184" y="235712"/>
                </a:lnTo>
                <a:lnTo>
                  <a:pt x="78105" y="226187"/>
                </a:lnTo>
                <a:lnTo>
                  <a:pt x="72095" y="223911"/>
                </a:lnTo>
                <a:lnTo>
                  <a:pt x="60745" y="217835"/>
                </a:lnTo>
                <a:lnTo>
                  <a:pt x="50834" y="209902"/>
                </a:lnTo>
                <a:lnTo>
                  <a:pt x="42388" y="200113"/>
                </a:lnTo>
                <a:lnTo>
                  <a:pt x="35433" y="188468"/>
                </a:lnTo>
                <a:lnTo>
                  <a:pt x="32016" y="180754"/>
                </a:lnTo>
                <a:lnTo>
                  <a:pt x="28227" y="169762"/>
                </a:lnTo>
                <a:lnTo>
                  <a:pt x="25274" y="157865"/>
                </a:lnTo>
                <a:lnTo>
                  <a:pt x="23159" y="145061"/>
                </a:lnTo>
                <a:lnTo>
                  <a:pt x="21887" y="131345"/>
                </a:lnTo>
                <a:lnTo>
                  <a:pt x="21462" y="116712"/>
                </a:lnTo>
                <a:lnTo>
                  <a:pt x="21624" y="107869"/>
                </a:lnTo>
                <a:lnTo>
                  <a:pt x="22609" y="93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754754" y="3392551"/>
            <a:ext cx="55372" cy="236981"/>
          </a:xfrm>
          <a:custGeom>
            <a:avLst/>
            <a:gdLst/>
            <a:ahLst/>
            <a:cxnLst/>
            <a:rect l="l" t="t" r="r" b="b"/>
            <a:pathLst>
              <a:path w="55372" h="236981">
                <a:moveTo>
                  <a:pt x="34798" y="9651"/>
                </a:moveTo>
                <a:lnTo>
                  <a:pt x="34798" y="227456"/>
                </a:lnTo>
                <a:lnTo>
                  <a:pt x="0" y="227456"/>
                </a:lnTo>
                <a:lnTo>
                  <a:pt x="0" y="236981"/>
                </a:lnTo>
                <a:lnTo>
                  <a:pt x="55372" y="236981"/>
                </a:lnTo>
                <a:lnTo>
                  <a:pt x="55372" y="0"/>
                </a:lnTo>
                <a:lnTo>
                  <a:pt x="0" y="0"/>
                </a:lnTo>
                <a:lnTo>
                  <a:pt x="0" y="9651"/>
                </a:lnTo>
                <a:lnTo>
                  <a:pt x="34798" y="9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184906" y="3392551"/>
            <a:ext cx="55371" cy="236981"/>
          </a:xfrm>
          <a:custGeom>
            <a:avLst/>
            <a:gdLst/>
            <a:ahLst/>
            <a:cxnLst/>
            <a:rect l="l" t="t" r="r" b="b"/>
            <a:pathLst>
              <a:path w="55371" h="236981">
                <a:moveTo>
                  <a:pt x="20574" y="227456"/>
                </a:moveTo>
                <a:lnTo>
                  <a:pt x="20574" y="9651"/>
                </a:lnTo>
                <a:lnTo>
                  <a:pt x="55371" y="9651"/>
                </a:lnTo>
                <a:lnTo>
                  <a:pt x="55371" y="0"/>
                </a:lnTo>
                <a:lnTo>
                  <a:pt x="0" y="0"/>
                </a:lnTo>
                <a:lnTo>
                  <a:pt x="0" y="236981"/>
                </a:lnTo>
                <a:lnTo>
                  <a:pt x="55371" y="236981"/>
                </a:lnTo>
                <a:lnTo>
                  <a:pt x="55371" y="227456"/>
                </a:lnTo>
                <a:lnTo>
                  <a:pt x="20574" y="227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648964" y="3393059"/>
            <a:ext cx="78486" cy="235711"/>
          </a:xfrm>
          <a:custGeom>
            <a:avLst/>
            <a:gdLst/>
            <a:ahLst/>
            <a:cxnLst/>
            <a:rect l="l" t="t" r="r" b="b"/>
            <a:pathLst>
              <a:path w="78486" h="235712">
                <a:moveTo>
                  <a:pt x="3301" y="235711"/>
                </a:moveTo>
                <a:lnTo>
                  <a:pt x="21595" y="229020"/>
                </a:lnTo>
                <a:lnTo>
                  <a:pt x="32698" y="222626"/>
                </a:lnTo>
                <a:lnTo>
                  <a:pt x="42667" y="214752"/>
                </a:lnTo>
                <a:lnTo>
                  <a:pt x="51496" y="205398"/>
                </a:lnTo>
                <a:lnTo>
                  <a:pt x="59182" y="194563"/>
                </a:lnTo>
                <a:lnTo>
                  <a:pt x="65990" y="181657"/>
                </a:lnTo>
                <a:lnTo>
                  <a:pt x="70480" y="170302"/>
                </a:lnTo>
                <a:lnTo>
                  <a:pt x="73978" y="158256"/>
                </a:lnTo>
                <a:lnTo>
                  <a:pt x="76480" y="145521"/>
                </a:lnTo>
                <a:lnTo>
                  <a:pt x="77984" y="132097"/>
                </a:lnTo>
                <a:lnTo>
                  <a:pt x="78486" y="117982"/>
                </a:lnTo>
                <a:lnTo>
                  <a:pt x="78459" y="114671"/>
                </a:lnTo>
                <a:lnTo>
                  <a:pt x="77727" y="100741"/>
                </a:lnTo>
                <a:lnTo>
                  <a:pt x="75995" y="87494"/>
                </a:lnTo>
                <a:lnTo>
                  <a:pt x="73261" y="74927"/>
                </a:lnTo>
                <a:lnTo>
                  <a:pt x="69527" y="63037"/>
                </a:lnTo>
                <a:lnTo>
                  <a:pt x="64791" y="51820"/>
                </a:lnTo>
                <a:lnTo>
                  <a:pt x="59055" y="41275"/>
                </a:lnTo>
                <a:lnTo>
                  <a:pt x="47448" y="25906"/>
                </a:lnTo>
                <a:lnTo>
                  <a:pt x="38119" y="17201"/>
                </a:lnTo>
                <a:lnTo>
                  <a:pt x="27655" y="9976"/>
                </a:lnTo>
                <a:lnTo>
                  <a:pt x="16050" y="4239"/>
                </a:lnTo>
                <a:lnTo>
                  <a:pt x="3301" y="0"/>
                </a:lnTo>
                <a:lnTo>
                  <a:pt x="0" y="9525"/>
                </a:lnTo>
                <a:lnTo>
                  <a:pt x="6221" y="11876"/>
                </a:lnTo>
                <a:lnTo>
                  <a:pt x="17693" y="17967"/>
                </a:lnTo>
                <a:lnTo>
                  <a:pt x="27656" y="25844"/>
                </a:lnTo>
                <a:lnTo>
                  <a:pt x="36109" y="35515"/>
                </a:lnTo>
                <a:lnTo>
                  <a:pt x="43052" y="46989"/>
                </a:lnTo>
                <a:lnTo>
                  <a:pt x="49874" y="63949"/>
                </a:lnTo>
                <a:lnTo>
                  <a:pt x="52995" y="75754"/>
                </a:lnTo>
                <a:lnTo>
                  <a:pt x="55230" y="88483"/>
                </a:lnTo>
                <a:lnTo>
                  <a:pt x="56574" y="102136"/>
                </a:lnTo>
                <a:lnTo>
                  <a:pt x="57023" y="116712"/>
                </a:lnTo>
                <a:lnTo>
                  <a:pt x="56780" y="127860"/>
                </a:lnTo>
                <a:lnTo>
                  <a:pt x="55714" y="141800"/>
                </a:lnTo>
                <a:lnTo>
                  <a:pt x="53805" y="154826"/>
                </a:lnTo>
                <a:lnTo>
                  <a:pt x="51055" y="166943"/>
                </a:lnTo>
                <a:lnTo>
                  <a:pt x="47470" y="178156"/>
                </a:lnTo>
                <a:lnTo>
                  <a:pt x="43052" y="188467"/>
                </a:lnTo>
                <a:lnTo>
                  <a:pt x="32133" y="205088"/>
                </a:lnTo>
                <a:lnTo>
                  <a:pt x="22989" y="213977"/>
                </a:lnTo>
                <a:lnTo>
                  <a:pt x="12405" y="221010"/>
                </a:lnTo>
                <a:lnTo>
                  <a:pt x="381" y="226186"/>
                </a:lnTo>
                <a:lnTo>
                  <a:pt x="3301" y="2357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410585" y="3393059"/>
            <a:ext cx="78486" cy="235711"/>
          </a:xfrm>
          <a:custGeom>
            <a:avLst/>
            <a:gdLst/>
            <a:ahLst/>
            <a:cxnLst/>
            <a:rect l="l" t="t" r="r" b="b"/>
            <a:pathLst>
              <a:path w="78486" h="235712">
                <a:moveTo>
                  <a:pt x="22609" y="93846"/>
                </a:moveTo>
                <a:lnTo>
                  <a:pt x="24487" y="80746"/>
                </a:lnTo>
                <a:lnTo>
                  <a:pt x="27254" y="68570"/>
                </a:lnTo>
                <a:lnTo>
                  <a:pt x="30903" y="57318"/>
                </a:lnTo>
                <a:lnTo>
                  <a:pt x="35432" y="46989"/>
                </a:lnTo>
                <a:lnTo>
                  <a:pt x="38673" y="41097"/>
                </a:lnTo>
                <a:lnTo>
                  <a:pt x="46362" y="30515"/>
                </a:lnTo>
                <a:lnTo>
                  <a:pt x="55561" y="21730"/>
                </a:lnTo>
                <a:lnTo>
                  <a:pt x="66268" y="14737"/>
                </a:lnTo>
                <a:lnTo>
                  <a:pt x="78486" y="9525"/>
                </a:lnTo>
                <a:lnTo>
                  <a:pt x="75184" y="0"/>
                </a:lnTo>
                <a:lnTo>
                  <a:pt x="56930" y="6705"/>
                </a:lnTo>
                <a:lnTo>
                  <a:pt x="45853" y="13131"/>
                </a:lnTo>
                <a:lnTo>
                  <a:pt x="35914" y="21041"/>
                </a:lnTo>
                <a:lnTo>
                  <a:pt x="27108" y="30425"/>
                </a:lnTo>
                <a:lnTo>
                  <a:pt x="19430" y="41275"/>
                </a:lnTo>
                <a:lnTo>
                  <a:pt x="12512" y="54349"/>
                </a:lnTo>
                <a:lnTo>
                  <a:pt x="8008" y="65721"/>
                </a:lnTo>
                <a:lnTo>
                  <a:pt x="4504" y="77767"/>
                </a:lnTo>
                <a:lnTo>
                  <a:pt x="2002" y="90490"/>
                </a:lnTo>
                <a:lnTo>
                  <a:pt x="500" y="103895"/>
                </a:lnTo>
                <a:lnTo>
                  <a:pt x="0" y="117982"/>
                </a:lnTo>
                <a:lnTo>
                  <a:pt x="24" y="121127"/>
                </a:lnTo>
                <a:lnTo>
                  <a:pt x="745" y="135091"/>
                </a:lnTo>
                <a:lnTo>
                  <a:pt x="2467" y="148365"/>
                </a:lnTo>
                <a:lnTo>
                  <a:pt x="5187" y="160949"/>
                </a:lnTo>
                <a:lnTo>
                  <a:pt x="8902" y="172843"/>
                </a:lnTo>
                <a:lnTo>
                  <a:pt x="13609" y="184048"/>
                </a:lnTo>
                <a:lnTo>
                  <a:pt x="19303" y="194563"/>
                </a:lnTo>
                <a:lnTo>
                  <a:pt x="30946" y="209924"/>
                </a:lnTo>
                <a:lnTo>
                  <a:pt x="40304" y="218592"/>
                </a:lnTo>
                <a:lnTo>
                  <a:pt x="50800" y="225778"/>
                </a:lnTo>
                <a:lnTo>
                  <a:pt x="62428" y="231485"/>
                </a:lnTo>
                <a:lnTo>
                  <a:pt x="75184" y="235711"/>
                </a:lnTo>
                <a:lnTo>
                  <a:pt x="78104" y="226186"/>
                </a:lnTo>
                <a:lnTo>
                  <a:pt x="72095" y="223911"/>
                </a:lnTo>
                <a:lnTo>
                  <a:pt x="60745" y="217835"/>
                </a:lnTo>
                <a:lnTo>
                  <a:pt x="50834" y="209902"/>
                </a:lnTo>
                <a:lnTo>
                  <a:pt x="42388" y="200113"/>
                </a:lnTo>
                <a:lnTo>
                  <a:pt x="35432" y="188467"/>
                </a:lnTo>
                <a:lnTo>
                  <a:pt x="32016" y="180754"/>
                </a:lnTo>
                <a:lnTo>
                  <a:pt x="28227" y="169762"/>
                </a:lnTo>
                <a:lnTo>
                  <a:pt x="25274" y="157865"/>
                </a:lnTo>
                <a:lnTo>
                  <a:pt x="23159" y="145061"/>
                </a:lnTo>
                <a:lnTo>
                  <a:pt x="21887" y="131345"/>
                </a:lnTo>
                <a:lnTo>
                  <a:pt x="21462" y="116712"/>
                </a:lnTo>
                <a:lnTo>
                  <a:pt x="21624" y="107869"/>
                </a:lnTo>
                <a:lnTo>
                  <a:pt x="22609" y="93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575300" y="3234563"/>
            <a:ext cx="78486" cy="235712"/>
          </a:xfrm>
          <a:custGeom>
            <a:avLst/>
            <a:gdLst/>
            <a:ahLst/>
            <a:cxnLst/>
            <a:rect l="l" t="t" r="r" b="b"/>
            <a:pathLst>
              <a:path w="78486" h="235712">
                <a:moveTo>
                  <a:pt x="3301" y="235712"/>
                </a:moveTo>
                <a:lnTo>
                  <a:pt x="21595" y="229020"/>
                </a:lnTo>
                <a:lnTo>
                  <a:pt x="32698" y="222626"/>
                </a:lnTo>
                <a:lnTo>
                  <a:pt x="42667" y="214752"/>
                </a:lnTo>
                <a:lnTo>
                  <a:pt x="51496" y="205398"/>
                </a:lnTo>
                <a:lnTo>
                  <a:pt x="59182" y="194563"/>
                </a:lnTo>
                <a:lnTo>
                  <a:pt x="65990" y="181657"/>
                </a:lnTo>
                <a:lnTo>
                  <a:pt x="70480" y="170302"/>
                </a:lnTo>
                <a:lnTo>
                  <a:pt x="73978" y="158256"/>
                </a:lnTo>
                <a:lnTo>
                  <a:pt x="76480" y="145521"/>
                </a:lnTo>
                <a:lnTo>
                  <a:pt x="77984" y="132097"/>
                </a:lnTo>
                <a:lnTo>
                  <a:pt x="78486" y="117983"/>
                </a:lnTo>
                <a:lnTo>
                  <a:pt x="78459" y="114671"/>
                </a:lnTo>
                <a:lnTo>
                  <a:pt x="77727" y="100741"/>
                </a:lnTo>
                <a:lnTo>
                  <a:pt x="75995" y="87494"/>
                </a:lnTo>
                <a:lnTo>
                  <a:pt x="73261" y="74927"/>
                </a:lnTo>
                <a:lnTo>
                  <a:pt x="69527" y="63037"/>
                </a:lnTo>
                <a:lnTo>
                  <a:pt x="64791" y="51820"/>
                </a:lnTo>
                <a:lnTo>
                  <a:pt x="59054" y="41275"/>
                </a:lnTo>
                <a:lnTo>
                  <a:pt x="47448" y="25906"/>
                </a:lnTo>
                <a:lnTo>
                  <a:pt x="38119" y="17201"/>
                </a:lnTo>
                <a:lnTo>
                  <a:pt x="27655" y="9976"/>
                </a:lnTo>
                <a:lnTo>
                  <a:pt x="16050" y="4239"/>
                </a:lnTo>
                <a:lnTo>
                  <a:pt x="3301" y="0"/>
                </a:lnTo>
                <a:lnTo>
                  <a:pt x="0" y="9525"/>
                </a:lnTo>
                <a:lnTo>
                  <a:pt x="6221" y="11876"/>
                </a:lnTo>
                <a:lnTo>
                  <a:pt x="17693" y="17967"/>
                </a:lnTo>
                <a:lnTo>
                  <a:pt x="27656" y="25844"/>
                </a:lnTo>
                <a:lnTo>
                  <a:pt x="36109" y="35515"/>
                </a:lnTo>
                <a:lnTo>
                  <a:pt x="43052" y="46989"/>
                </a:lnTo>
                <a:lnTo>
                  <a:pt x="49874" y="63949"/>
                </a:lnTo>
                <a:lnTo>
                  <a:pt x="52995" y="75754"/>
                </a:lnTo>
                <a:lnTo>
                  <a:pt x="55230" y="88483"/>
                </a:lnTo>
                <a:lnTo>
                  <a:pt x="56574" y="102136"/>
                </a:lnTo>
                <a:lnTo>
                  <a:pt x="57023" y="116712"/>
                </a:lnTo>
                <a:lnTo>
                  <a:pt x="56780" y="127860"/>
                </a:lnTo>
                <a:lnTo>
                  <a:pt x="55714" y="141800"/>
                </a:lnTo>
                <a:lnTo>
                  <a:pt x="53805" y="154826"/>
                </a:lnTo>
                <a:lnTo>
                  <a:pt x="51055" y="166943"/>
                </a:lnTo>
                <a:lnTo>
                  <a:pt x="47470" y="178156"/>
                </a:lnTo>
                <a:lnTo>
                  <a:pt x="43052" y="188467"/>
                </a:lnTo>
                <a:lnTo>
                  <a:pt x="32133" y="205088"/>
                </a:lnTo>
                <a:lnTo>
                  <a:pt x="22989" y="213977"/>
                </a:lnTo>
                <a:lnTo>
                  <a:pt x="12405" y="221010"/>
                </a:lnTo>
                <a:lnTo>
                  <a:pt x="380" y="226187"/>
                </a:lnTo>
                <a:lnTo>
                  <a:pt x="3301" y="235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336921" y="3234563"/>
            <a:ext cx="78486" cy="235712"/>
          </a:xfrm>
          <a:custGeom>
            <a:avLst/>
            <a:gdLst/>
            <a:ahLst/>
            <a:cxnLst/>
            <a:rect l="l" t="t" r="r" b="b"/>
            <a:pathLst>
              <a:path w="78486" h="235712">
                <a:moveTo>
                  <a:pt x="22609" y="93846"/>
                </a:moveTo>
                <a:lnTo>
                  <a:pt x="24487" y="80746"/>
                </a:lnTo>
                <a:lnTo>
                  <a:pt x="27254" y="68570"/>
                </a:lnTo>
                <a:lnTo>
                  <a:pt x="30903" y="57318"/>
                </a:lnTo>
                <a:lnTo>
                  <a:pt x="35432" y="46989"/>
                </a:lnTo>
                <a:lnTo>
                  <a:pt x="38673" y="41097"/>
                </a:lnTo>
                <a:lnTo>
                  <a:pt x="46362" y="30515"/>
                </a:lnTo>
                <a:lnTo>
                  <a:pt x="55561" y="21730"/>
                </a:lnTo>
                <a:lnTo>
                  <a:pt x="66268" y="14737"/>
                </a:lnTo>
                <a:lnTo>
                  <a:pt x="78486" y="9525"/>
                </a:lnTo>
                <a:lnTo>
                  <a:pt x="75183" y="0"/>
                </a:lnTo>
                <a:lnTo>
                  <a:pt x="56930" y="6705"/>
                </a:lnTo>
                <a:lnTo>
                  <a:pt x="45853" y="13131"/>
                </a:lnTo>
                <a:lnTo>
                  <a:pt x="35914" y="21041"/>
                </a:lnTo>
                <a:lnTo>
                  <a:pt x="27108" y="30425"/>
                </a:lnTo>
                <a:lnTo>
                  <a:pt x="19430" y="41275"/>
                </a:lnTo>
                <a:lnTo>
                  <a:pt x="12512" y="54349"/>
                </a:lnTo>
                <a:lnTo>
                  <a:pt x="8008" y="65721"/>
                </a:lnTo>
                <a:lnTo>
                  <a:pt x="4504" y="77767"/>
                </a:lnTo>
                <a:lnTo>
                  <a:pt x="2002" y="90490"/>
                </a:lnTo>
                <a:lnTo>
                  <a:pt x="500" y="103895"/>
                </a:lnTo>
                <a:lnTo>
                  <a:pt x="0" y="117983"/>
                </a:lnTo>
                <a:lnTo>
                  <a:pt x="24" y="121127"/>
                </a:lnTo>
                <a:lnTo>
                  <a:pt x="745" y="135091"/>
                </a:lnTo>
                <a:lnTo>
                  <a:pt x="2467" y="148365"/>
                </a:lnTo>
                <a:lnTo>
                  <a:pt x="5187" y="160949"/>
                </a:lnTo>
                <a:lnTo>
                  <a:pt x="8902" y="172843"/>
                </a:lnTo>
                <a:lnTo>
                  <a:pt x="13609" y="184048"/>
                </a:lnTo>
                <a:lnTo>
                  <a:pt x="19303" y="194563"/>
                </a:lnTo>
                <a:lnTo>
                  <a:pt x="30946" y="209924"/>
                </a:lnTo>
                <a:lnTo>
                  <a:pt x="40304" y="218592"/>
                </a:lnTo>
                <a:lnTo>
                  <a:pt x="50800" y="225778"/>
                </a:lnTo>
                <a:lnTo>
                  <a:pt x="62428" y="231485"/>
                </a:lnTo>
                <a:lnTo>
                  <a:pt x="75183" y="235712"/>
                </a:lnTo>
                <a:lnTo>
                  <a:pt x="78104" y="226187"/>
                </a:lnTo>
                <a:lnTo>
                  <a:pt x="72095" y="223911"/>
                </a:lnTo>
                <a:lnTo>
                  <a:pt x="60745" y="217835"/>
                </a:lnTo>
                <a:lnTo>
                  <a:pt x="50834" y="209902"/>
                </a:lnTo>
                <a:lnTo>
                  <a:pt x="42388" y="200113"/>
                </a:lnTo>
                <a:lnTo>
                  <a:pt x="35432" y="188467"/>
                </a:lnTo>
                <a:lnTo>
                  <a:pt x="32016" y="180754"/>
                </a:lnTo>
                <a:lnTo>
                  <a:pt x="28227" y="169762"/>
                </a:lnTo>
                <a:lnTo>
                  <a:pt x="25274" y="157865"/>
                </a:lnTo>
                <a:lnTo>
                  <a:pt x="23159" y="145061"/>
                </a:lnTo>
                <a:lnTo>
                  <a:pt x="21887" y="131345"/>
                </a:lnTo>
                <a:lnTo>
                  <a:pt x="21462" y="116712"/>
                </a:lnTo>
                <a:lnTo>
                  <a:pt x="21624" y="107869"/>
                </a:lnTo>
                <a:lnTo>
                  <a:pt x="22609" y="93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587492" y="3551554"/>
            <a:ext cx="78486" cy="235712"/>
          </a:xfrm>
          <a:custGeom>
            <a:avLst/>
            <a:gdLst/>
            <a:ahLst/>
            <a:cxnLst/>
            <a:rect l="l" t="t" r="r" b="b"/>
            <a:pathLst>
              <a:path w="78486" h="235712">
                <a:moveTo>
                  <a:pt x="3302" y="235712"/>
                </a:moveTo>
                <a:lnTo>
                  <a:pt x="21595" y="229020"/>
                </a:lnTo>
                <a:lnTo>
                  <a:pt x="32698" y="222626"/>
                </a:lnTo>
                <a:lnTo>
                  <a:pt x="42667" y="214752"/>
                </a:lnTo>
                <a:lnTo>
                  <a:pt x="51496" y="205398"/>
                </a:lnTo>
                <a:lnTo>
                  <a:pt x="59182" y="194564"/>
                </a:lnTo>
                <a:lnTo>
                  <a:pt x="65990" y="181657"/>
                </a:lnTo>
                <a:lnTo>
                  <a:pt x="70480" y="170302"/>
                </a:lnTo>
                <a:lnTo>
                  <a:pt x="73978" y="158256"/>
                </a:lnTo>
                <a:lnTo>
                  <a:pt x="76480" y="145521"/>
                </a:lnTo>
                <a:lnTo>
                  <a:pt x="77984" y="132097"/>
                </a:lnTo>
                <a:lnTo>
                  <a:pt x="78486" y="117983"/>
                </a:lnTo>
                <a:lnTo>
                  <a:pt x="78459" y="114671"/>
                </a:lnTo>
                <a:lnTo>
                  <a:pt x="77727" y="100741"/>
                </a:lnTo>
                <a:lnTo>
                  <a:pt x="75995" y="87494"/>
                </a:lnTo>
                <a:lnTo>
                  <a:pt x="73261" y="74927"/>
                </a:lnTo>
                <a:lnTo>
                  <a:pt x="69527" y="63037"/>
                </a:lnTo>
                <a:lnTo>
                  <a:pt x="64791" y="51820"/>
                </a:lnTo>
                <a:lnTo>
                  <a:pt x="59055" y="41275"/>
                </a:lnTo>
                <a:lnTo>
                  <a:pt x="47448" y="25906"/>
                </a:lnTo>
                <a:lnTo>
                  <a:pt x="38119" y="17201"/>
                </a:lnTo>
                <a:lnTo>
                  <a:pt x="27655" y="9976"/>
                </a:lnTo>
                <a:lnTo>
                  <a:pt x="16050" y="4239"/>
                </a:lnTo>
                <a:lnTo>
                  <a:pt x="3302" y="0"/>
                </a:lnTo>
                <a:lnTo>
                  <a:pt x="0" y="9525"/>
                </a:lnTo>
                <a:lnTo>
                  <a:pt x="6221" y="11876"/>
                </a:lnTo>
                <a:lnTo>
                  <a:pt x="17693" y="17967"/>
                </a:lnTo>
                <a:lnTo>
                  <a:pt x="27656" y="25844"/>
                </a:lnTo>
                <a:lnTo>
                  <a:pt x="36109" y="35515"/>
                </a:lnTo>
                <a:lnTo>
                  <a:pt x="43053" y="46990"/>
                </a:lnTo>
                <a:lnTo>
                  <a:pt x="49874" y="63949"/>
                </a:lnTo>
                <a:lnTo>
                  <a:pt x="52995" y="75754"/>
                </a:lnTo>
                <a:lnTo>
                  <a:pt x="55230" y="88483"/>
                </a:lnTo>
                <a:lnTo>
                  <a:pt x="56574" y="102136"/>
                </a:lnTo>
                <a:lnTo>
                  <a:pt x="57023" y="116713"/>
                </a:lnTo>
                <a:lnTo>
                  <a:pt x="56780" y="127860"/>
                </a:lnTo>
                <a:lnTo>
                  <a:pt x="55714" y="141800"/>
                </a:lnTo>
                <a:lnTo>
                  <a:pt x="53805" y="154826"/>
                </a:lnTo>
                <a:lnTo>
                  <a:pt x="51055" y="166943"/>
                </a:lnTo>
                <a:lnTo>
                  <a:pt x="47470" y="178156"/>
                </a:lnTo>
                <a:lnTo>
                  <a:pt x="43053" y="188468"/>
                </a:lnTo>
                <a:lnTo>
                  <a:pt x="32133" y="205088"/>
                </a:lnTo>
                <a:lnTo>
                  <a:pt x="22989" y="213977"/>
                </a:lnTo>
                <a:lnTo>
                  <a:pt x="12405" y="221010"/>
                </a:lnTo>
                <a:lnTo>
                  <a:pt x="381" y="226187"/>
                </a:lnTo>
                <a:lnTo>
                  <a:pt x="3302" y="235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349113" y="3551554"/>
            <a:ext cx="78486" cy="235712"/>
          </a:xfrm>
          <a:custGeom>
            <a:avLst/>
            <a:gdLst/>
            <a:ahLst/>
            <a:cxnLst/>
            <a:rect l="l" t="t" r="r" b="b"/>
            <a:pathLst>
              <a:path w="78486" h="235712">
                <a:moveTo>
                  <a:pt x="22609" y="93846"/>
                </a:moveTo>
                <a:lnTo>
                  <a:pt x="24487" y="80746"/>
                </a:lnTo>
                <a:lnTo>
                  <a:pt x="27254" y="68570"/>
                </a:lnTo>
                <a:lnTo>
                  <a:pt x="30903" y="57318"/>
                </a:lnTo>
                <a:lnTo>
                  <a:pt x="35433" y="46990"/>
                </a:lnTo>
                <a:lnTo>
                  <a:pt x="38673" y="41097"/>
                </a:lnTo>
                <a:lnTo>
                  <a:pt x="46362" y="30515"/>
                </a:lnTo>
                <a:lnTo>
                  <a:pt x="55561" y="21730"/>
                </a:lnTo>
                <a:lnTo>
                  <a:pt x="66268" y="14737"/>
                </a:lnTo>
                <a:lnTo>
                  <a:pt x="78486" y="9525"/>
                </a:lnTo>
                <a:lnTo>
                  <a:pt x="75184" y="0"/>
                </a:lnTo>
                <a:lnTo>
                  <a:pt x="56930" y="6705"/>
                </a:lnTo>
                <a:lnTo>
                  <a:pt x="45853" y="13131"/>
                </a:lnTo>
                <a:lnTo>
                  <a:pt x="35914" y="21041"/>
                </a:lnTo>
                <a:lnTo>
                  <a:pt x="27108" y="30425"/>
                </a:lnTo>
                <a:lnTo>
                  <a:pt x="19431" y="41275"/>
                </a:lnTo>
                <a:lnTo>
                  <a:pt x="12512" y="54349"/>
                </a:lnTo>
                <a:lnTo>
                  <a:pt x="8008" y="65721"/>
                </a:lnTo>
                <a:lnTo>
                  <a:pt x="4504" y="77767"/>
                </a:lnTo>
                <a:lnTo>
                  <a:pt x="2002" y="90490"/>
                </a:lnTo>
                <a:lnTo>
                  <a:pt x="500" y="103895"/>
                </a:lnTo>
                <a:lnTo>
                  <a:pt x="0" y="117983"/>
                </a:lnTo>
                <a:lnTo>
                  <a:pt x="24" y="121127"/>
                </a:lnTo>
                <a:lnTo>
                  <a:pt x="745" y="135091"/>
                </a:lnTo>
                <a:lnTo>
                  <a:pt x="2467" y="148365"/>
                </a:lnTo>
                <a:lnTo>
                  <a:pt x="5187" y="160949"/>
                </a:lnTo>
                <a:lnTo>
                  <a:pt x="8902" y="172843"/>
                </a:lnTo>
                <a:lnTo>
                  <a:pt x="13609" y="184048"/>
                </a:lnTo>
                <a:lnTo>
                  <a:pt x="19303" y="194564"/>
                </a:lnTo>
                <a:lnTo>
                  <a:pt x="30946" y="209924"/>
                </a:lnTo>
                <a:lnTo>
                  <a:pt x="40304" y="218592"/>
                </a:lnTo>
                <a:lnTo>
                  <a:pt x="50800" y="225778"/>
                </a:lnTo>
                <a:lnTo>
                  <a:pt x="62428" y="231485"/>
                </a:lnTo>
                <a:lnTo>
                  <a:pt x="75184" y="235712"/>
                </a:lnTo>
                <a:lnTo>
                  <a:pt x="78104" y="226187"/>
                </a:lnTo>
                <a:lnTo>
                  <a:pt x="72095" y="223911"/>
                </a:lnTo>
                <a:lnTo>
                  <a:pt x="60745" y="217835"/>
                </a:lnTo>
                <a:lnTo>
                  <a:pt x="50834" y="209902"/>
                </a:lnTo>
                <a:lnTo>
                  <a:pt x="42388" y="200113"/>
                </a:lnTo>
                <a:lnTo>
                  <a:pt x="35433" y="188468"/>
                </a:lnTo>
                <a:lnTo>
                  <a:pt x="32016" y="180754"/>
                </a:lnTo>
                <a:lnTo>
                  <a:pt x="28227" y="169762"/>
                </a:lnTo>
                <a:lnTo>
                  <a:pt x="25274" y="157865"/>
                </a:lnTo>
                <a:lnTo>
                  <a:pt x="23159" y="145061"/>
                </a:lnTo>
                <a:lnTo>
                  <a:pt x="21887" y="131345"/>
                </a:lnTo>
                <a:lnTo>
                  <a:pt x="21462" y="116713"/>
                </a:lnTo>
                <a:lnTo>
                  <a:pt x="21624" y="107869"/>
                </a:lnTo>
                <a:lnTo>
                  <a:pt x="22609" y="93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05480" y="4220591"/>
            <a:ext cx="78485" cy="235711"/>
          </a:xfrm>
          <a:custGeom>
            <a:avLst/>
            <a:gdLst/>
            <a:ahLst/>
            <a:cxnLst/>
            <a:rect l="l" t="t" r="r" b="b"/>
            <a:pathLst>
              <a:path w="78485" h="235711">
                <a:moveTo>
                  <a:pt x="3301" y="235711"/>
                </a:moveTo>
                <a:lnTo>
                  <a:pt x="21595" y="229020"/>
                </a:lnTo>
                <a:lnTo>
                  <a:pt x="32698" y="222626"/>
                </a:lnTo>
                <a:lnTo>
                  <a:pt x="42667" y="214752"/>
                </a:lnTo>
                <a:lnTo>
                  <a:pt x="51496" y="205398"/>
                </a:lnTo>
                <a:lnTo>
                  <a:pt x="59181" y="194563"/>
                </a:lnTo>
                <a:lnTo>
                  <a:pt x="65990" y="181657"/>
                </a:lnTo>
                <a:lnTo>
                  <a:pt x="70480" y="170302"/>
                </a:lnTo>
                <a:lnTo>
                  <a:pt x="73978" y="158256"/>
                </a:lnTo>
                <a:lnTo>
                  <a:pt x="76480" y="145521"/>
                </a:lnTo>
                <a:lnTo>
                  <a:pt x="77984" y="132097"/>
                </a:lnTo>
                <a:lnTo>
                  <a:pt x="78485" y="117982"/>
                </a:lnTo>
                <a:lnTo>
                  <a:pt x="78459" y="114671"/>
                </a:lnTo>
                <a:lnTo>
                  <a:pt x="77727" y="100741"/>
                </a:lnTo>
                <a:lnTo>
                  <a:pt x="75995" y="87494"/>
                </a:lnTo>
                <a:lnTo>
                  <a:pt x="73261" y="74927"/>
                </a:lnTo>
                <a:lnTo>
                  <a:pt x="69527" y="63037"/>
                </a:lnTo>
                <a:lnTo>
                  <a:pt x="64791" y="51820"/>
                </a:lnTo>
                <a:lnTo>
                  <a:pt x="59055" y="41274"/>
                </a:lnTo>
                <a:lnTo>
                  <a:pt x="47448" y="25906"/>
                </a:lnTo>
                <a:lnTo>
                  <a:pt x="38119" y="17201"/>
                </a:lnTo>
                <a:lnTo>
                  <a:pt x="27655" y="9976"/>
                </a:lnTo>
                <a:lnTo>
                  <a:pt x="16050" y="4239"/>
                </a:lnTo>
                <a:lnTo>
                  <a:pt x="3301" y="0"/>
                </a:lnTo>
                <a:lnTo>
                  <a:pt x="0" y="9524"/>
                </a:lnTo>
                <a:lnTo>
                  <a:pt x="6221" y="11876"/>
                </a:lnTo>
                <a:lnTo>
                  <a:pt x="17693" y="17967"/>
                </a:lnTo>
                <a:lnTo>
                  <a:pt x="27656" y="25844"/>
                </a:lnTo>
                <a:lnTo>
                  <a:pt x="36109" y="35515"/>
                </a:lnTo>
                <a:lnTo>
                  <a:pt x="43052" y="46989"/>
                </a:lnTo>
                <a:lnTo>
                  <a:pt x="49874" y="63949"/>
                </a:lnTo>
                <a:lnTo>
                  <a:pt x="52995" y="75754"/>
                </a:lnTo>
                <a:lnTo>
                  <a:pt x="55230" y="88483"/>
                </a:lnTo>
                <a:lnTo>
                  <a:pt x="56574" y="102136"/>
                </a:lnTo>
                <a:lnTo>
                  <a:pt x="57022" y="116712"/>
                </a:lnTo>
                <a:lnTo>
                  <a:pt x="56780" y="127860"/>
                </a:lnTo>
                <a:lnTo>
                  <a:pt x="55714" y="141800"/>
                </a:lnTo>
                <a:lnTo>
                  <a:pt x="53805" y="154826"/>
                </a:lnTo>
                <a:lnTo>
                  <a:pt x="51055" y="166943"/>
                </a:lnTo>
                <a:lnTo>
                  <a:pt x="47470" y="178156"/>
                </a:lnTo>
                <a:lnTo>
                  <a:pt x="43052" y="188467"/>
                </a:lnTo>
                <a:lnTo>
                  <a:pt x="32133" y="205088"/>
                </a:lnTo>
                <a:lnTo>
                  <a:pt x="22989" y="213977"/>
                </a:lnTo>
                <a:lnTo>
                  <a:pt x="12405" y="221010"/>
                </a:lnTo>
                <a:lnTo>
                  <a:pt x="381" y="226186"/>
                </a:lnTo>
                <a:lnTo>
                  <a:pt x="3301" y="2357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967101" y="4220591"/>
            <a:ext cx="78486" cy="235711"/>
          </a:xfrm>
          <a:custGeom>
            <a:avLst/>
            <a:gdLst/>
            <a:ahLst/>
            <a:cxnLst/>
            <a:rect l="l" t="t" r="r" b="b"/>
            <a:pathLst>
              <a:path w="78486" h="235711">
                <a:moveTo>
                  <a:pt x="22609" y="93846"/>
                </a:moveTo>
                <a:lnTo>
                  <a:pt x="24487" y="80746"/>
                </a:lnTo>
                <a:lnTo>
                  <a:pt x="27254" y="68570"/>
                </a:lnTo>
                <a:lnTo>
                  <a:pt x="30903" y="57318"/>
                </a:lnTo>
                <a:lnTo>
                  <a:pt x="35432" y="46989"/>
                </a:lnTo>
                <a:lnTo>
                  <a:pt x="38673" y="41097"/>
                </a:lnTo>
                <a:lnTo>
                  <a:pt x="46362" y="30515"/>
                </a:lnTo>
                <a:lnTo>
                  <a:pt x="55561" y="21730"/>
                </a:lnTo>
                <a:lnTo>
                  <a:pt x="66268" y="14737"/>
                </a:lnTo>
                <a:lnTo>
                  <a:pt x="78486" y="9524"/>
                </a:lnTo>
                <a:lnTo>
                  <a:pt x="75184" y="0"/>
                </a:lnTo>
                <a:lnTo>
                  <a:pt x="56930" y="6705"/>
                </a:lnTo>
                <a:lnTo>
                  <a:pt x="45853" y="13131"/>
                </a:lnTo>
                <a:lnTo>
                  <a:pt x="35914" y="21041"/>
                </a:lnTo>
                <a:lnTo>
                  <a:pt x="27108" y="30425"/>
                </a:lnTo>
                <a:lnTo>
                  <a:pt x="19431" y="41274"/>
                </a:lnTo>
                <a:lnTo>
                  <a:pt x="12512" y="54349"/>
                </a:lnTo>
                <a:lnTo>
                  <a:pt x="8008" y="65721"/>
                </a:lnTo>
                <a:lnTo>
                  <a:pt x="4504" y="77767"/>
                </a:lnTo>
                <a:lnTo>
                  <a:pt x="2002" y="90490"/>
                </a:lnTo>
                <a:lnTo>
                  <a:pt x="500" y="103895"/>
                </a:lnTo>
                <a:lnTo>
                  <a:pt x="0" y="117982"/>
                </a:lnTo>
                <a:lnTo>
                  <a:pt x="24" y="121127"/>
                </a:lnTo>
                <a:lnTo>
                  <a:pt x="745" y="135091"/>
                </a:lnTo>
                <a:lnTo>
                  <a:pt x="2467" y="148365"/>
                </a:lnTo>
                <a:lnTo>
                  <a:pt x="5187" y="160949"/>
                </a:lnTo>
                <a:lnTo>
                  <a:pt x="8902" y="172843"/>
                </a:lnTo>
                <a:lnTo>
                  <a:pt x="13609" y="184048"/>
                </a:lnTo>
                <a:lnTo>
                  <a:pt x="19304" y="194563"/>
                </a:lnTo>
                <a:lnTo>
                  <a:pt x="30946" y="209924"/>
                </a:lnTo>
                <a:lnTo>
                  <a:pt x="40304" y="218592"/>
                </a:lnTo>
                <a:lnTo>
                  <a:pt x="50800" y="225778"/>
                </a:lnTo>
                <a:lnTo>
                  <a:pt x="62428" y="231485"/>
                </a:lnTo>
                <a:lnTo>
                  <a:pt x="75184" y="235711"/>
                </a:lnTo>
                <a:lnTo>
                  <a:pt x="78105" y="226186"/>
                </a:lnTo>
                <a:lnTo>
                  <a:pt x="72095" y="223911"/>
                </a:lnTo>
                <a:lnTo>
                  <a:pt x="60745" y="217835"/>
                </a:lnTo>
                <a:lnTo>
                  <a:pt x="50834" y="209902"/>
                </a:lnTo>
                <a:lnTo>
                  <a:pt x="42388" y="200113"/>
                </a:lnTo>
                <a:lnTo>
                  <a:pt x="35432" y="188467"/>
                </a:lnTo>
                <a:lnTo>
                  <a:pt x="32016" y="180754"/>
                </a:lnTo>
                <a:lnTo>
                  <a:pt x="28227" y="169762"/>
                </a:lnTo>
                <a:lnTo>
                  <a:pt x="25274" y="157865"/>
                </a:lnTo>
                <a:lnTo>
                  <a:pt x="23159" y="145061"/>
                </a:lnTo>
                <a:lnTo>
                  <a:pt x="21887" y="131345"/>
                </a:lnTo>
                <a:lnTo>
                  <a:pt x="21462" y="116712"/>
                </a:lnTo>
                <a:lnTo>
                  <a:pt x="21624" y="107869"/>
                </a:lnTo>
                <a:lnTo>
                  <a:pt x="22609" y="93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789045" y="4205859"/>
            <a:ext cx="333755" cy="0"/>
          </a:xfrm>
          <a:custGeom>
            <a:avLst/>
            <a:gdLst/>
            <a:ahLst/>
            <a:cxnLst/>
            <a:rect l="l" t="t" r="r" b="b"/>
            <a:pathLst>
              <a:path w="333755" h="0">
                <a:moveTo>
                  <a:pt x="0" y="0"/>
                </a:moveTo>
                <a:lnTo>
                  <a:pt x="333755" y="0"/>
                </a:lnTo>
              </a:path>
            </a:pathLst>
          </a:custGeom>
          <a:ln w="1803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9156" y="297942"/>
            <a:ext cx="77520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5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1835" y="981638"/>
            <a:ext cx="5993744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2553EA"/>
                </a:solidFill>
                <a:latin typeface="Arial"/>
                <a:cs typeface="Arial"/>
              </a:rPr>
              <a:t>2</a:t>
            </a:r>
            <a:r>
              <a:rPr dirty="0" smtClean="0" baseline="3220" sz="2700" spc="0" b="1" i="1">
                <a:solidFill>
                  <a:srgbClr val="2553EA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2553EA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50" b="1">
                <a:solidFill>
                  <a:srgbClr val="2553EA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ế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ợp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Z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si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-Time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932" y="1746504"/>
            <a:ext cx="6902504" cy="452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0"/>
              </a:lnSpc>
              <a:spcBef>
                <a:spcPts val="103"/>
              </a:spcBef>
            </a:pP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Công</a:t>
            </a:r>
            <a:r>
              <a:rPr dirty="0" smtClean="0" baseline="1365" sz="3000" spc="-2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mtClean="0" baseline="1365" sz="3000" spc="4">
                <a:solidFill>
                  <a:srgbClr val="FFFFFF"/>
                </a:solidFill>
                <a:latin typeface="Calibri"/>
                <a:cs typeface="Calibri"/>
              </a:rPr>
              <a:t>ứ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hàm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39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o-C</a:t>
            </a:r>
            <a:r>
              <a:rPr dirty="0" smtClean="0" baseline="1365" sz="30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dirty="0" smtClean="0" baseline="1365" sz="3000" spc="-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dirty="0" smtClean="0" baseline="1365" sz="3000" spc="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-1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dirty="0" smtClean="0" baseline="1365" sz="3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thể</a:t>
            </a:r>
            <a:r>
              <a:rPr dirty="0" smtClean="0" baseline="1365" sz="30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đư</a:t>
            </a:r>
            <a:r>
              <a:rPr dirty="0" smtClean="0" baseline="1365" sz="3000" spc="4">
                <a:solidFill>
                  <a:srgbClr val="FFFFFF"/>
                </a:solidFill>
                <a:latin typeface="Calibri"/>
                <a:cs typeface="Calibri"/>
              </a:rPr>
              <a:t>ợ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biểu</a:t>
            </a:r>
            <a:r>
              <a:rPr dirty="0" smtClean="0" baseline="1365" sz="30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diễn</a:t>
            </a:r>
            <a:r>
              <a:rPr dirty="0" smtClean="0" baseline="1365" sz="30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4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ư</a:t>
            </a:r>
            <a:r>
              <a:rPr dirty="0" smtClean="0" baseline="1365" sz="3000" spc="-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FFFF"/>
                </a:solidFill>
                <a:latin typeface="Calibri"/>
                <a:cs typeface="Calibri"/>
              </a:rPr>
              <a:t>sau:</a:t>
            </a:r>
            <a:endParaRPr sz="2000">
              <a:latin typeface="Calibri"/>
              <a:cs typeface="Calibri"/>
            </a:endParaRPr>
          </a:p>
          <a:p>
            <a:pPr marL="2286101" marR="4391315" algn="ctr">
              <a:lnSpc>
                <a:spcPts val="1495"/>
              </a:lnSpc>
            </a:pPr>
            <a:r>
              <a:rPr dirty="0" smtClean="0" baseline="1235" sz="2175" spc="0">
                <a:solidFill>
                  <a:srgbClr val="FFFFFF"/>
                </a:solidFill>
                <a:latin typeface="Cambria Math"/>
                <a:cs typeface="Cambria Math"/>
              </a:rPr>
              <a:t>∞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78407" y="2312389"/>
            <a:ext cx="649980" cy="31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0"/>
              </a:lnSpc>
              <a:spcBef>
                <a:spcPts val="124"/>
              </a:spcBef>
            </a:pPr>
            <a:r>
              <a:rPr dirty="0" smtClean="0" baseline="2090" sz="3000">
                <a:solidFill>
                  <a:srgbClr val="FFFFFF"/>
                </a:solidFill>
                <a:latin typeface="Cambria Math"/>
                <a:cs typeface="Cambria Math"/>
              </a:rPr>
              <a:t>𝑍𝐶�</a:t>
            </a:r>
            <a:r>
              <a:rPr dirty="0" smtClean="0" baseline="2090" sz="3000" spc="-34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1347" y="2312389"/>
            <a:ext cx="2536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3475" y="2312389"/>
            <a:ext cx="657674" cy="589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1119" marR="135500" algn="ctr">
              <a:lnSpc>
                <a:spcPts val="3810"/>
              </a:lnSpc>
              <a:spcBef>
                <a:spcPts val="190"/>
              </a:spcBef>
            </a:pPr>
            <a:r>
              <a:rPr dirty="0" smtClean="0" baseline="8363" sz="3000" spc="0">
                <a:solidFill>
                  <a:srgbClr val="FFFFFF"/>
                </a:solidFill>
                <a:latin typeface="Cambria Math"/>
                <a:cs typeface="Cambria Math"/>
              </a:rPr>
              <a:t>෍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ts val="830"/>
              </a:lnSpc>
            </a:pPr>
            <a:r>
              <a:rPr dirty="0" smtClean="0" baseline="2059" sz="2175" spc="9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baseline="2059" sz="2175" spc="0">
                <a:solidFill>
                  <a:srgbClr val="FFFFFF"/>
                </a:solidFill>
                <a:latin typeface="Cambria Math"/>
                <a:cs typeface="Cambria Math"/>
              </a:rPr>
              <a:t>=−</a:t>
            </a:r>
            <a:r>
              <a:rPr dirty="0" smtClean="0" baseline="2059" sz="2175" spc="0">
                <a:solidFill>
                  <a:srgbClr val="FFFFFF"/>
                </a:solidFill>
                <a:latin typeface="Cambria Math"/>
                <a:cs typeface="Cambria Math"/>
              </a:rPr>
              <a:t>∞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3621" y="2312389"/>
            <a:ext cx="111810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4">
                <a:solidFill>
                  <a:srgbClr val="FFFFFF"/>
                </a:solidFill>
                <a:latin typeface="Cambria Math"/>
                <a:cs typeface="Cambria Math"/>
              </a:rPr>
              <a:t>|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𝑠𝑔�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-144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9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2737" y="2312389"/>
            <a:ext cx="95830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mtClean="0" sz="2000" spc="4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𝑠𝑔</a:t>
            </a:r>
            <a:r>
              <a:rPr dirty="0" smtClean="0" sz="2000" spc="39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-4">
                <a:solidFill>
                  <a:srgbClr val="FFFFFF"/>
                </a:solidFill>
                <a:latin typeface="Cambria Math"/>
                <a:cs typeface="Cambria Math"/>
              </a:rPr>
              <a:t>[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80482" y="2312389"/>
            <a:ext cx="207597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-88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mtClean="0" sz="2000" spc="4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dirty="0" smtClean="0" sz="2000" spc="39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-4">
                <a:solidFill>
                  <a:srgbClr val="FFFFFF"/>
                </a:solidFill>
                <a:latin typeface="Cambria Math"/>
                <a:cs typeface="Cambria Math"/>
              </a:rPr>
              <a:t>]</a:t>
            </a:r>
            <a:r>
              <a:rPr dirty="0" smtClean="0" sz="2000" spc="14">
                <a:solidFill>
                  <a:srgbClr val="FFFFFF"/>
                </a:solidFill>
                <a:latin typeface="Cambria Math"/>
                <a:cs typeface="Cambria Math"/>
              </a:rPr>
              <a:t>|</a:t>
            </a:r>
            <a:r>
              <a:rPr dirty="0" smtClean="0" sz="2000" spc="44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-4">
                <a:solidFill>
                  <a:srgbClr val="FFFFFF"/>
                </a:solidFill>
                <a:latin typeface="Cambria Math"/>
                <a:cs typeface="Cambria Math"/>
              </a:rPr>
              <a:t>(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19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mtClean="0" sz="2000" spc="9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25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932" y="2881884"/>
            <a:ext cx="4715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7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ới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57853" y="3214978"/>
            <a:ext cx="367032" cy="4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dirty="0" smtClean="0" sz="2000" spc="94">
                <a:solidFill>
                  <a:srgbClr val="FFFFFF"/>
                </a:solidFill>
                <a:latin typeface="Cambria Math"/>
                <a:cs typeface="Cambria Math"/>
              </a:rPr>
              <a:t>ቊ</a:t>
            </a:r>
            <a:r>
              <a:rPr dirty="0" smtClean="0" baseline="6570" sz="3000" spc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62550" y="3214978"/>
            <a:ext cx="209642" cy="59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667">
              <a:lnSpc>
                <a:spcPts val="3600"/>
              </a:lnSpc>
              <a:spcBef>
                <a:spcPts val="180"/>
              </a:spcBef>
            </a:pPr>
            <a:r>
              <a:rPr dirty="0" smtClean="0" baseline="7168" sz="30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000">
              <a:latin typeface="Cambria Math"/>
              <a:cs typeface="Cambria Math"/>
            </a:endParaRPr>
          </a:p>
          <a:p>
            <a:pPr marL="23367">
              <a:lnSpc>
                <a:spcPts val="1100"/>
              </a:lnSpc>
            </a:pPr>
            <a:r>
              <a:rPr dirty="0" smtClean="0" baseline="1792" sz="30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07914" y="3214978"/>
            <a:ext cx="221855" cy="59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192">
              <a:lnSpc>
                <a:spcPts val="3600"/>
              </a:lnSpc>
              <a:spcBef>
                <a:spcPts val="180"/>
              </a:spcBef>
            </a:pPr>
            <a:r>
              <a:rPr dirty="0" smtClean="0" baseline="7168" sz="30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000">
              <a:latin typeface="Cambria Math"/>
              <a:cs typeface="Cambria Math"/>
            </a:endParaRPr>
          </a:p>
          <a:p>
            <a:pPr marL="24891">
              <a:lnSpc>
                <a:spcPts val="1100"/>
              </a:lnSpc>
            </a:pPr>
            <a:r>
              <a:rPr dirty="0" smtClean="0" baseline="1792" sz="30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4050" y="3214978"/>
            <a:ext cx="478893" cy="59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192">
              <a:lnSpc>
                <a:spcPts val="3600"/>
              </a:lnSpc>
              <a:spcBef>
                <a:spcPts val="180"/>
              </a:spcBef>
            </a:pPr>
            <a:r>
              <a:rPr dirty="0" smtClean="0" baseline="7168" sz="3000" spc="0">
                <a:solidFill>
                  <a:srgbClr val="FFFFFF"/>
                </a:solidFill>
                <a:latin typeface="Cambria Math"/>
                <a:cs typeface="Cambria Math"/>
              </a:rPr>
              <a:t>≥</a:t>
            </a:r>
            <a:r>
              <a:rPr dirty="0" smtClean="0" baseline="7168" sz="3000" spc="1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baseline="7168" sz="3000" spc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24891">
              <a:lnSpc>
                <a:spcPts val="1100"/>
              </a:lnSpc>
            </a:pPr>
            <a:r>
              <a:rPr dirty="0" smtClean="0" baseline="1792" sz="3000" spc="0">
                <a:solidFill>
                  <a:srgbClr val="FFFFFF"/>
                </a:solidFill>
                <a:latin typeface="Cambria Math"/>
                <a:cs typeface="Cambria Math"/>
              </a:rPr>
              <a:t>&lt;</a:t>
            </a:r>
            <a:r>
              <a:rPr dirty="0" smtClean="0" baseline="1792" sz="3000" spc="1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baseline="1792" sz="3000" spc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0467" y="3373474"/>
            <a:ext cx="9703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𝑠�𝑔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  </a:t>
            </a:r>
            <a:r>
              <a:rPr dirty="0" smtClean="0" sz="2000" spc="69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9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2865" y="3373474"/>
            <a:ext cx="278077" cy="782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84">
              <a:lnSpc>
                <a:spcPts val="5060"/>
              </a:lnSpc>
              <a:spcBef>
                <a:spcPts val="253"/>
              </a:spcBef>
            </a:pPr>
            <a:r>
              <a:rPr dirty="0" smtClean="0" baseline="14336" sz="3000" spc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12700" marR="38176">
              <a:lnSpc>
                <a:spcPts val="1100"/>
              </a:lnSpc>
            </a:pPr>
            <a:r>
              <a:rPr dirty="0" smtClean="0" baseline="1792" sz="3000" spc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4345" y="3531970"/>
            <a:ext cx="3950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4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1901" y="4068418"/>
            <a:ext cx="2045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2213" y="4068418"/>
            <a:ext cx="144396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mtClean="0" sz="2000" spc="1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-109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mtClean="0" sz="2000" spc="109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269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mtClean="0" sz="2000" spc="4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7231" y="4201006"/>
            <a:ext cx="25165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7713" y="4201006"/>
            <a:ext cx="2096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3849" y="4201006"/>
            <a:ext cx="2536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4453" y="4201006"/>
            <a:ext cx="547408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5"/>
              </a:lnSpc>
              <a:spcBef>
                <a:spcPts val="125"/>
              </a:spcBef>
            </a:pPr>
            <a:r>
              <a:rPr dirty="0" smtClean="0" baseline="2090" sz="3000" spc="9">
                <a:solidFill>
                  <a:srgbClr val="FFFFFF"/>
                </a:solidFill>
                <a:latin typeface="Cambria Math"/>
                <a:cs typeface="Cambria Math"/>
              </a:rPr>
              <a:t>ቐ</a:t>
            </a:r>
            <a:r>
              <a:rPr dirty="0" smtClean="0" sz="2000" spc="-4">
                <a:solidFill>
                  <a:srgbClr val="FFFFFF"/>
                </a:solidFill>
                <a:latin typeface="Cambria Math"/>
                <a:cs typeface="Cambria Math"/>
              </a:rPr>
              <a:t>2�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3429" y="4496425"/>
            <a:ext cx="20478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1421" y="4496425"/>
            <a:ext cx="114111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>
                <a:solidFill>
                  <a:srgbClr val="FFFFFF"/>
                </a:solidFill>
                <a:latin typeface="Cambria Math"/>
                <a:cs typeface="Cambria Math"/>
              </a:rPr>
              <a:t>�𝑔</a:t>
            </a:r>
            <a:r>
              <a:rPr dirty="0" smtClean="0" sz="2000" spc="-29">
                <a:solidFill>
                  <a:srgbClr val="FFFFFF"/>
                </a:solidFill>
                <a:latin typeface="Cambria Math"/>
                <a:cs typeface="Cambria Math"/>
              </a:rPr>
              <a:t>ư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ợ𝑐</a:t>
            </a:r>
            <a:r>
              <a:rPr dirty="0" smtClean="0" sz="2000" spc="64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2000" spc="4">
                <a:solidFill>
                  <a:srgbClr val="FFFFFF"/>
                </a:solidFill>
                <a:latin typeface="Cambria Math"/>
                <a:cs typeface="Cambria Math"/>
              </a:rPr>
              <a:t>ạ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89045" y="4066159"/>
            <a:ext cx="3337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47650" y="851153"/>
            <a:ext cx="6687311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47650" y="851153"/>
            <a:ext cx="6687311" cy="499872"/>
          </a:xfrm>
          <a:custGeom>
            <a:avLst/>
            <a:gdLst/>
            <a:ahLst/>
            <a:cxnLst/>
            <a:rect l="l" t="t" r="r" b="b"/>
            <a:pathLst>
              <a:path w="6687311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6437376" y="0"/>
                </a:lnTo>
                <a:lnTo>
                  <a:pt x="6477920" y="3270"/>
                </a:lnTo>
                <a:lnTo>
                  <a:pt x="6516380" y="12740"/>
                </a:lnTo>
                <a:lnTo>
                  <a:pt x="6552241" y="27894"/>
                </a:lnTo>
                <a:lnTo>
                  <a:pt x="6584990" y="48219"/>
                </a:lnTo>
                <a:lnTo>
                  <a:pt x="6614112" y="73199"/>
                </a:lnTo>
                <a:lnTo>
                  <a:pt x="6639092" y="102321"/>
                </a:lnTo>
                <a:lnTo>
                  <a:pt x="6659417" y="135070"/>
                </a:lnTo>
                <a:lnTo>
                  <a:pt x="6674571" y="170931"/>
                </a:lnTo>
                <a:lnTo>
                  <a:pt x="6684041" y="209391"/>
                </a:lnTo>
                <a:lnTo>
                  <a:pt x="6687311" y="249936"/>
                </a:lnTo>
                <a:lnTo>
                  <a:pt x="6684041" y="290480"/>
                </a:lnTo>
                <a:lnTo>
                  <a:pt x="6674571" y="328940"/>
                </a:lnTo>
                <a:lnTo>
                  <a:pt x="6659417" y="364801"/>
                </a:lnTo>
                <a:lnTo>
                  <a:pt x="6639092" y="397550"/>
                </a:lnTo>
                <a:lnTo>
                  <a:pt x="6614112" y="426672"/>
                </a:lnTo>
                <a:lnTo>
                  <a:pt x="6584990" y="451652"/>
                </a:lnTo>
                <a:lnTo>
                  <a:pt x="6552241" y="471977"/>
                </a:lnTo>
                <a:lnTo>
                  <a:pt x="6516380" y="487131"/>
                </a:lnTo>
                <a:lnTo>
                  <a:pt x="6477920" y="496601"/>
                </a:lnTo>
                <a:lnTo>
                  <a:pt x="6437376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126232" y="3516122"/>
            <a:ext cx="94742" cy="419734"/>
          </a:xfrm>
          <a:custGeom>
            <a:avLst/>
            <a:gdLst/>
            <a:ahLst/>
            <a:cxnLst/>
            <a:rect l="l" t="t" r="r" b="b"/>
            <a:pathLst>
              <a:path w="94742" h="419734">
                <a:moveTo>
                  <a:pt x="24511" y="77469"/>
                </a:moveTo>
                <a:lnTo>
                  <a:pt x="17739" y="94822"/>
                </a:lnTo>
                <a:lnTo>
                  <a:pt x="14030" y="106208"/>
                </a:lnTo>
                <a:lnTo>
                  <a:pt x="10752" y="117942"/>
                </a:lnTo>
                <a:lnTo>
                  <a:pt x="7907" y="130023"/>
                </a:lnTo>
                <a:lnTo>
                  <a:pt x="5496" y="142448"/>
                </a:lnTo>
                <a:lnTo>
                  <a:pt x="3521" y="155216"/>
                </a:lnTo>
                <a:lnTo>
                  <a:pt x="1982" y="168325"/>
                </a:lnTo>
                <a:lnTo>
                  <a:pt x="882" y="181772"/>
                </a:lnTo>
                <a:lnTo>
                  <a:pt x="220" y="195557"/>
                </a:lnTo>
                <a:lnTo>
                  <a:pt x="0" y="209676"/>
                </a:lnTo>
                <a:lnTo>
                  <a:pt x="78" y="218120"/>
                </a:lnTo>
                <a:lnTo>
                  <a:pt x="561" y="231993"/>
                </a:lnTo>
                <a:lnTo>
                  <a:pt x="1483" y="245535"/>
                </a:lnTo>
                <a:lnTo>
                  <a:pt x="2843" y="258745"/>
                </a:lnTo>
                <a:lnTo>
                  <a:pt x="4639" y="271626"/>
                </a:lnTo>
                <a:lnTo>
                  <a:pt x="6871" y="284177"/>
                </a:lnTo>
                <a:lnTo>
                  <a:pt x="9536" y="296399"/>
                </a:lnTo>
                <a:lnTo>
                  <a:pt x="12634" y="308292"/>
                </a:lnTo>
                <a:lnTo>
                  <a:pt x="16163" y="319858"/>
                </a:lnTo>
                <a:lnTo>
                  <a:pt x="20122" y="331098"/>
                </a:lnTo>
                <a:lnTo>
                  <a:pt x="24511" y="342010"/>
                </a:lnTo>
                <a:lnTo>
                  <a:pt x="31139" y="356073"/>
                </a:lnTo>
                <a:lnTo>
                  <a:pt x="38068" y="368507"/>
                </a:lnTo>
                <a:lnTo>
                  <a:pt x="45526" y="379836"/>
                </a:lnTo>
                <a:lnTo>
                  <a:pt x="53509" y="390054"/>
                </a:lnTo>
                <a:lnTo>
                  <a:pt x="62018" y="399157"/>
                </a:lnTo>
                <a:lnTo>
                  <a:pt x="71049" y="407142"/>
                </a:lnTo>
                <a:lnTo>
                  <a:pt x="80603" y="414002"/>
                </a:lnTo>
                <a:lnTo>
                  <a:pt x="90678" y="419734"/>
                </a:lnTo>
                <a:lnTo>
                  <a:pt x="94742" y="409828"/>
                </a:lnTo>
                <a:lnTo>
                  <a:pt x="93346" y="408907"/>
                </a:lnTo>
                <a:lnTo>
                  <a:pt x="84345" y="402048"/>
                </a:lnTo>
                <a:lnTo>
                  <a:pt x="68086" y="384706"/>
                </a:lnTo>
                <a:lnTo>
                  <a:pt x="54152" y="362535"/>
                </a:lnTo>
                <a:lnTo>
                  <a:pt x="48058" y="349638"/>
                </a:lnTo>
                <a:lnTo>
                  <a:pt x="42544" y="335533"/>
                </a:lnTo>
                <a:lnTo>
                  <a:pt x="35761" y="313630"/>
                </a:lnTo>
                <a:lnTo>
                  <a:pt x="30497" y="290132"/>
                </a:lnTo>
                <a:lnTo>
                  <a:pt x="26744" y="265023"/>
                </a:lnTo>
                <a:lnTo>
                  <a:pt x="25432" y="251862"/>
                </a:lnTo>
                <a:lnTo>
                  <a:pt x="24496" y="238294"/>
                </a:lnTo>
                <a:lnTo>
                  <a:pt x="23935" y="224317"/>
                </a:lnTo>
                <a:lnTo>
                  <a:pt x="23749" y="209930"/>
                </a:lnTo>
                <a:lnTo>
                  <a:pt x="23749" y="209178"/>
                </a:lnTo>
                <a:lnTo>
                  <a:pt x="23957" y="194670"/>
                </a:lnTo>
                <a:lnTo>
                  <a:pt x="24541" y="180593"/>
                </a:lnTo>
                <a:lnTo>
                  <a:pt x="25500" y="166949"/>
                </a:lnTo>
                <a:lnTo>
                  <a:pt x="26835" y="153740"/>
                </a:lnTo>
                <a:lnTo>
                  <a:pt x="30625" y="128631"/>
                </a:lnTo>
                <a:lnTo>
                  <a:pt x="35906" y="105277"/>
                </a:lnTo>
                <a:lnTo>
                  <a:pt x="42672" y="83692"/>
                </a:lnTo>
                <a:lnTo>
                  <a:pt x="48960" y="68127"/>
                </a:lnTo>
                <a:lnTo>
                  <a:pt x="55197" y="55391"/>
                </a:lnTo>
                <a:lnTo>
                  <a:pt x="61986" y="43866"/>
                </a:lnTo>
                <a:lnTo>
                  <a:pt x="77236" y="24453"/>
                </a:lnTo>
                <a:lnTo>
                  <a:pt x="94742" y="9905"/>
                </a:lnTo>
                <a:lnTo>
                  <a:pt x="90678" y="0"/>
                </a:lnTo>
                <a:lnTo>
                  <a:pt x="80367" y="5957"/>
                </a:lnTo>
                <a:lnTo>
                  <a:pt x="70809" y="12889"/>
                </a:lnTo>
                <a:lnTo>
                  <a:pt x="61774" y="20913"/>
                </a:lnTo>
                <a:lnTo>
                  <a:pt x="53264" y="30031"/>
                </a:lnTo>
                <a:lnTo>
                  <a:pt x="45282" y="40244"/>
                </a:lnTo>
                <a:lnTo>
                  <a:pt x="37828" y="51554"/>
                </a:lnTo>
                <a:lnTo>
                  <a:pt x="30903" y="63962"/>
                </a:lnTo>
                <a:lnTo>
                  <a:pt x="24511" y="7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374259" y="3516122"/>
            <a:ext cx="94614" cy="419734"/>
          </a:xfrm>
          <a:custGeom>
            <a:avLst/>
            <a:gdLst/>
            <a:ahLst/>
            <a:cxnLst/>
            <a:rect l="l" t="t" r="r" b="b"/>
            <a:pathLst>
              <a:path w="94614" h="419734">
                <a:moveTo>
                  <a:pt x="3937" y="419734"/>
                </a:moveTo>
                <a:lnTo>
                  <a:pt x="23911" y="406864"/>
                </a:lnTo>
                <a:lnTo>
                  <a:pt x="41412" y="389693"/>
                </a:lnTo>
                <a:lnTo>
                  <a:pt x="56814" y="368063"/>
                </a:lnTo>
                <a:lnTo>
                  <a:pt x="63723" y="355588"/>
                </a:lnTo>
                <a:lnTo>
                  <a:pt x="70103" y="342010"/>
                </a:lnTo>
                <a:lnTo>
                  <a:pt x="76949" y="324425"/>
                </a:lnTo>
                <a:lnTo>
                  <a:pt x="83939" y="301228"/>
                </a:lnTo>
                <a:lnTo>
                  <a:pt x="89173" y="276720"/>
                </a:lnTo>
                <a:lnTo>
                  <a:pt x="92657" y="250895"/>
                </a:lnTo>
                <a:lnTo>
                  <a:pt x="94397" y="223748"/>
                </a:lnTo>
                <a:lnTo>
                  <a:pt x="94614" y="209676"/>
                </a:lnTo>
                <a:lnTo>
                  <a:pt x="94539" y="201342"/>
                </a:lnTo>
                <a:lnTo>
                  <a:pt x="93156" y="173832"/>
                </a:lnTo>
                <a:lnTo>
                  <a:pt x="90026" y="147674"/>
                </a:lnTo>
                <a:lnTo>
                  <a:pt x="85144" y="122885"/>
                </a:lnTo>
                <a:lnTo>
                  <a:pt x="78505" y="99478"/>
                </a:lnTo>
                <a:lnTo>
                  <a:pt x="70103" y="77469"/>
                </a:lnTo>
                <a:lnTo>
                  <a:pt x="63563" y="63676"/>
                </a:lnTo>
                <a:lnTo>
                  <a:pt x="56627" y="51292"/>
                </a:lnTo>
                <a:lnTo>
                  <a:pt x="41167" y="29817"/>
                </a:lnTo>
                <a:lnTo>
                  <a:pt x="23600" y="12724"/>
                </a:lnTo>
                <a:lnTo>
                  <a:pt x="3937" y="0"/>
                </a:lnTo>
                <a:lnTo>
                  <a:pt x="0" y="9905"/>
                </a:lnTo>
                <a:lnTo>
                  <a:pt x="973" y="10550"/>
                </a:lnTo>
                <a:lnTo>
                  <a:pt x="9919" y="17349"/>
                </a:lnTo>
                <a:lnTo>
                  <a:pt x="26165" y="34605"/>
                </a:lnTo>
                <a:lnTo>
                  <a:pt x="40184" y="56725"/>
                </a:lnTo>
                <a:lnTo>
                  <a:pt x="46348" y="69604"/>
                </a:lnTo>
                <a:lnTo>
                  <a:pt x="51942" y="83692"/>
                </a:lnTo>
                <a:lnTo>
                  <a:pt x="58910" y="105852"/>
                </a:lnTo>
                <a:lnTo>
                  <a:pt x="64159" y="129250"/>
                </a:lnTo>
                <a:lnTo>
                  <a:pt x="67893" y="154404"/>
                </a:lnTo>
                <a:lnTo>
                  <a:pt x="69196" y="167635"/>
                </a:lnTo>
                <a:lnTo>
                  <a:pt x="70124" y="181301"/>
                </a:lnTo>
                <a:lnTo>
                  <a:pt x="70680" y="195400"/>
                </a:lnTo>
                <a:lnTo>
                  <a:pt x="70865" y="209930"/>
                </a:lnTo>
                <a:lnTo>
                  <a:pt x="70679" y="224319"/>
                </a:lnTo>
                <a:lnTo>
                  <a:pt x="70118" y="238296"/>
                </a:lnTo>
                <a:lnTo>
                  <a:pt x="69182" y="251864"/>
                </a:lnTo>
                <a:lnTo>
                  <a:pt x="67870" y="265025"/>
                </a:lnTo>
                <a:lnTo>
                  <a:pt x="64117" y="290133"/>
                </a:lnTo>
                <a:lnTo>
                  <a:pt x="58852" y="313632"/>
                </a:lnTo>
                <a:lnTo>
                  <a:pt x="52069" y="335533"/>
                </a:lnTo>
                <a:lnTo>
                  <a:pt x="45660" y="351578"/>
                </a:lnTo>
                <a:lnTo>
                  <a:pt x="39450" y="364310"/>
                </a:lnTo>
                <a:lnTo>
                  <a:pt x="32678" y="375833"/>
                </a:lnTo>
                <a:lnTo>
                  <a:pt x="17452" y="395249"/>
                </a:lnTo>
                <a:lnTo>
                  <a:pt x="0" y="409828"/>
                </a:lnTo>
                <a:lnTo>
                  <a:pt x="3937" y="4197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29356" y="3726434"/>
            <a:ext cx="2135123" cy="0"/>
          </a:xfrm>
          <a:custGeom>
            <a:avLst/>
            <a:gdLst/>
            <a:ahLst/>
            <a:cxnLst/>
            <a:rect l="l" t="t" r="r" b="b"/>
            <a:pathLst>
              <a:path w="2135123" h="0">
                <a:moveTo>
                  <a:pt x="0" y="0"/>
                </a:moveTo>
                <a:lnTo>
                  <a:pt x="2135123" y="0"/>
                </a:lnTo>
              </a:path>
            </a:pathLst>
          </a:custGeom>
          <a:ln w="1803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795903" y="3510661"/>
            <a:ext cx="57276" cy="172212"/>
          </a:xfrm>
          <a:custGeom>
            <a:avLst/>
            <a:gdLst/>
            <a:ahLst/>
            <a:cxnLst/>
            <a:rect l="l" t="t" r="r" b="b"/>
            <a:pathLst>
              <a:path w="57276" h="172212">
                <a:moveTo>
                  <a:pt x="0" y="86105"/>
                </a:moveTo>
                <a:lnTo>
                  <a:pt x="204" y="93898"/>
                </a:lnTo>
                <a:lnTo>
                  <a:pt x="1632" y="107389"/>
                </a:lnTo>
                <a:lnTo>
                  <a:pt x="4424" y="119921"/>
                </a:lnTo>
                <a:lnTo>
                  <a:pt x="8578" y="131496"/>
                </a:lnTo>
                <a:lnTo>
                  <a:pt x="14097" y="142112"/>
                </a:lnTo>
                <a:lnTo>
                  <a:pt x="21938" y="152567"/>
                </a:lnTo>
                <a:lnTo>
                  <a:pt x="31382" y="161125"/>
                </a:lnTo>
                <a:lnTo>
                  <a:pt x="42357" y="167673"/>
                </a:lnTo>
                <a:lnTo>
                  <a:pt x="54863" y="172212"/>
                </a:lnTo>
                <a:lnTo>
                  <a:pt x="57023" y="165226"/>
                </a:lnTo>
                <a:lnTo>
                  <a:pt x="53603" y="163959"/>
                </a:lnTo>
                <a:lnTo>
                  <a:pt x="42344" y="157720"/>
                </a:lnTo>
                <a:lnTo>
                  <a:pt x="33105" y="148963"/>
                </a:lnTo>
                <a:lnTo>
                  <a:pt x="25908" y="137668"/>
                </a:lnTo>
                <a:lnTo>
                  <a:pt x="20847" y="124855"/>
                </a:lnTo>
                <a:lnTo>
                  <a:pt x="17944" y="112899"/>
                </a:lnTo>
                <a:lnTo>
                  <a:pt x="16201" y="99693"/>
                </a:lnTo>
                <a:lnTo>
                  <a:pt x="15621" y="85216"/>
                </a:lnTo>
                <a:lnTo>
                  <a:pt x="15626" y="83857"/>
                </a:lnTo>
                <a:lnTo>
                  <a:pt x="16352" y="69592"/>
                </a:lnTo>
                <a:lnTo>
                  <a:pt x="18308" y="56568"/>
                </a:lnTo>
                <a:lnTo>
                  <a:pt x="21493" y="44797"/>
                </a:lnTo>
                <a:lnTo>
                  <a:pt x="25908" y="34289"/>
                </a:lnTo>
                <a:lnTo>
                  <a:pt x="35484" y="20484"/>
                </a:lnTo>
                <a:lnTo>
                  <a:pt x="45364" y="12505"/>
                </a:lnTo>
                <a:lnTo>
                  <a:pt x="57276" y="6985"/>
                </a:lnTo>
                <a:lnTo>
                  <a:pt x="54863" y="0"/>
                </a:lnTo>
                <a:lnTo>
                  <a:pt x="42493" y="4476"/>
                </a:lnTo>
                <a:lnTo>
                  <a:pt x="31509" y="11019"/>
                </a:lnTo>
                <a:lnTo>
                  <a:pt x="22082" y="19598"/>
                </a:lnTo>
                <a:lnTo>
                  <a:pt x="14224" y="30225"/>
                </a:lnTo>
                <a:lnTo>
                  <a:pt x="11028" y="35852"/>
                </a:lnTo>
                <a:lnTo>
                  <a:pt x="6191" y="47000"/>
                </a:lnTo>
                <a:lnTo>
                  <a:pt x="2746" y="59098"/>
                </a:lnTo>
                <a:lnTo>
                  <a:pt x="685" y="72136"/>
                </a:lnTo>
                <a:lnTo>
                  <a:pt x="0" y="86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930521" y="3510661"/>
            <a:ext cx="57403" cy="172212"/>
          </a:xfrm>
          <a:custGeom>
            <a:avLst/>
            <a:gdLst/>
            <a:ahLst/>
            <a:cxnLst/>
            <a:rect l="l" t="t" r="r" b="b"/>
            <a:pathLst>
              <a:path w="57403" h="172212">
                <a:moveTo>
                  <a:pt x="3587" y="8293"/>
                </a:moveTo>
                <a:lnTo>
                  <a:pt x="14976" y="14484"/>
                </a:lnTo>
                <a:lnTo>
                  <a:pt x="24286" y="23135"/>
                </a:lnTo>
                <a:lnTo>
                  <a:pt x="31495" y="34289"/>
                </a:lnTo>
                <a:lnTo>
                  <a:pt x="36223" y="45800"/>
                </a:lnTo>
                <a:lnTo>
                  <a:pt x="39256" y="57690"/>
                </a:lnTo>
                <a:lnTo>
                  <a:pt x="41059" y="70832"/>
                </a:lnTo>
                <a:lnTo>
                  <a:pt x="41655" y="85216"/>
                </a:lnTo>
                <a:lnTo>
                  <a:pt x="41631" y="88316"/>
                </a:lnTo>
                <a:lnTo>
                  <a:pt x="40812" y="102534"/>
                </a:lnTo>
                <a:lnTo>
                  <a:pt x="38843" y="115485"/>
                </a:lnTo>
                <a:lnTo>
                  <a:pt x="35734" y="127189"/>
                </a:lnTo>
                <a:lnTo>
                  <a:pt x="31495" y="137668"/>
                </a:lnTo>
                <a:lnTo>
                  <a:pt x="21840" y="151646"/>
                </a:lnTo>
                <a:lnTo>
                  <a:pt x="12038" y="159686"/>
                </a:lnTo>
                <a:lnTo>
                  <a:pt x="253" y="165226"/>
                </a:lnTo>
                <a:lnTo>
                  <a:pt x="2412" y="172212"/>
                </a:lnTo>
                <a:lnTo>
                  <a:pt x="14874" y="167728"/>
                </a:lnTo>
                <a:lnTo>
                  <a:pt x="25889" y="161200"/>
                </a:lnTo>
                <a:lnTo>
                  <a:pt x="35324" y="152661"/>
                </a:lnTo>
                <a:lnTo>
                  <a:pt x="43179" y="142112"/>
                </a:lnTo>
                <a:lnTo>
                  <a:pt x="46422" y="136395"/>
                </a:lnTo>
                <a:lnTo>
                  <a:pt x="51239" y="125258"/>
                </a:lnTo>
                <a:lnTo>
                  <a:pt x="54669" y="113164"/>
                </a:lnTo>
                <a:lnTo>
                  <a:pt x="56721" y="100113"/>
                </a:lnTo>
                <a:lnTo>
                  <a:pt x="57403" y="86105"/>
                </a:lnTo>
                <a:lnTo>
                  <a:pt x="57204" y="78442"/>
                </a:lnTo>
                <a:lnTo>
                  <a:pt x="55776" y="64975"/>
                </a:lnTo>
                <a:lnTo>
                  <a:pt x="52968" y="52444"/>
                </a:lnTo>
                <a:lnTo>
                  <a:pt x="48772" y="40858"/>
                </a:lnTo>
                <a:lnTo>
                  <a:pt x="43179" y="30225"/>
                </a:lnTo>
                <a:lnTo>
                  <a:pt x="35317" y="19655"/>
                </a:lnTo>
                <a:lnTo>
                  <a:pt x="25912" y="11079"/>
                </a:lnTo>
                <a:lnTo>
                  <a:pt x="14955" y="4531"/>
                </a:lnTo>
                <a:lnTo>
                  <a:pt x="2412" y="0"/>
                </a:lnTo>
                <a:lnTo>
                  <a:pt x="0" y="6985"/>
                </a:lnTo>
                <a:lnTo>
                  <a:pt x="3587" y="8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992245" y="3510279"/>
            <a:ext cx="212725" cy="173101"/>
          </a:xfrm>
          <a:custGeom>
            <a:avLst/>
            <a:gdLst/>
            <a:ahLst/>
            <a:cxnLst/>
            <a:rect l="l" t="t" r="r" b="b"/>
            <a:pathLst>
              <a:path w="212725" h="173100">
                <a:moveTo>
                  <a:pt x="197612" y="6985"/>
                </a:moveTo>
                <a:lnTo>
                  <a:pt x="197612" y="166116"/>
                </a:lnTo>
                <a:lnTo>
                  <a:pt x="172212" y="166116"/>
                </a:lnTo>
                <a:lnTo>
                  <a:pt x="172212" y="173101"/>
                </a:lnTo>
                <a:lnTo>
                  <a:pt x="212725" y="173101"/>
                </a:lnTo>
                <a:lnTo>
                  <a:pt x="212725" y="0"/>
                </a:lnTo>
                <a:lnTo>
                  <a:pt x="172212" y="0"/>
                </a:lnTo>
                <a:lnTo>
                  <a:pt x="172212" y="6985"/>
                </a:lnTo>
                <a:lnTo>
                  <a:pt x="197612" y="6985"/>
                </a:lnTo>
                <a:close/>
              </a:path>
              <a:path w="212725" h="173100">
                <a:moveTo>
                  <a:pt x="15112" y="166116"/>
                </a:moveTo>
                <a:lnTo>
                  <a:pt x="15112" y="6985"/>
                </a:lnTo>
                <a:lnTo>
                  <a:pt x="40512" y="6985"/>
                </a:lnTo>
                <a:lnTo>
                  <a:pt x="40512" y="0"/>
                </a:lnTo>
                <a:lnTo>
                  <a:pt x="0" y="0"/>
                </a:lnTo>
                <a:lnTo>
                  <a:pt x="0" y="173101"/>
                </a:lnTo>
                <a:lnTo>
                  <a:pt x="40512" y="173101"/>
                </a:lnTo>
                <a:lnTo>
                  <a:pt x="40512" y="166116"/>
                </a:lnTo>
                <a:lnTo>
                  <a:pt x="15112" y="166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865497" y="3510279"/>
            <a:ext cx="40512" cy="173101"/>
          </a:xfrm>
          <a:custGeom>
            <a:avLst/>
            <a:gdLst/>
            <a:ahLst/>
            <a:cxnLst/>
            <a:rect l="l" t="t" r="r" b="b"/>
            <a:pathLst>
              <a:path w="40512" h="173100">
                <a:moveTo>
                  <a:pt x="25400" y="6985"/>
                </a:moveTo>
                <a:lnTo>
                  <a:pt x="25400" y="166116"/>
                </a:lnTo>
                <a:lnTo>
                  <a:pt x="0" y="166116"/>
                </a:lnTo>
                <a:lnTo>
                  <a:pt x="0" y="173101"/>
                </a:lnTo>
                <a:lnTo>
                  <a:pt x="40512" y="173101"/>
                </a:lnTo>
                <a:lnTo>
                  <a:pt x="40512" y="0"/>
                </a:lnTo>
                <a:lnTo>
                  <a:pt x="0" y="0"/>
                </a:lnTo>
                <a:lnTo>
                  <a:pt x="0" y="6985"/>
                </a:lnTo>
                <a:lnTo>
                  <a:pt x="25400" y="69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49445" y="3510279"/>
            <a:ext cx="40512" cy="173101"/>
          </a:xfrm>
          <a:custGeom>
            <a:avLst/>
            <a:gdLst/>
            <a:ahLst/>
            <a:cxnLst/>
            <a:rect l="l" t="t" r="r" b="b"/>
            <a:pathLst>
              <a:path w="40512" h="173100">
                <a:moveTo>
                  <a:pt x="15112" y="166116"/>
                </a:moveTo>
                <a:lnTo>
                  <a:pt x="15112" y="6985"/>
                </a:lnTo>
                <a:lnTo>
                  <a:pt x="40512" y="6985"/>
                </a:lnTo>
                <a:lnTo>
                  <a:pt x="40512" y="0"/>
                </a:lnTo>
                <a:lnTo>
                  <a:pt x="0" y="0"/>
                </a:lnTo>
                <a:lnTo>
                  <a:pt x="0" y="173101"/>
                </a:lnTo>
                <a:lnTo>
                  <a:pt x="40512" y="173101"/>
                </a:lnTo>
                <a:lnTo>
                  <a:pt x="40512" y="166116"/>
                </a:lnTo>
                <a:lnTo>
                  <a:pt x="15112" y="166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9156" y="297942"/>
            <a:ext cx="77520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5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603" y="968264"/>
            <a:ext cx="6664071" cy="29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2898" sz="3000" spc="0" b="1" i="1">
                <a:solidFill>
                  <a:srgbClr val="2553EA"/>
                </a:solidFill>
                <a:latin typeface="Arial"/>
                <a:cs typeface="Arial"/>
              </a:rPr>
              <a:t>2.</a:t>
            </a:r>
            <a:r>
              <a:rPr dirty="0" smtClean="0" baseline="2898" sz="3000" spc="-114" b="1" i="1">
                <a:solidFill>
                  <a:srgbClr val="2553EA"/>
                </a:solidFill>
                <a:latin typeface="Arial"/>
                <a:cs typeface="Arial"/>
              </a:rPr>
              <a:t> 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u</a:t>
            </a:r>
            <a:r>
              <a:rPr dirty="0" smtClean="0" baseline="2730" sz="3000" spc="-25" b="1">
                <a:solidFill>
                  <a:srgbClr val="2553EA"/>
                </a:solidFill>
                <a:latin typeface="Calibri"/>
                <a:cs typeface="Calibri"/>
              </a:rPr>
              <a:t>ậ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1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5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oán</a:t>
            </a:r>
            <a:r>
              <a:rPr dirty="0" smtClean="0" baseline="2730" sz="3000" spc="-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59" b="1">
                <a:solidFill>
                  <a:srgbClr val="2553EA"/>
                </a:solidFill>
                <a:latin typeface="Calibri"/>
                <a:cs typeface="Calibri"/>
              </a:rPr>
              <a:t>k</a:t>
            </a:r>
            <a:r>
              <a:rPr dirty="0" smtClean="0" baseline="2730" sz="3000" spc="-9" b="1">
                <a:solidFill>
                  <a:srgbClr val="2553EA"/>
                </a:solidFill>
                <a:latin typeface="Calibri"/>
                <a:cs typeface="Calibri"/>
              </a:rPr>
              <a:t>ế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4" b="1">
                <a:solidFill>
                  <a:srgbClr val="2553EA"/>
                </a:solidFill>
                <a:latin typeface="Calibri"/>
                <a:cs typeface="Calibri"/>
              </a:rPr>
              <a:t>hợ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p</a:t>
            </a:r>
            <a:r>
              <a:rPr dirty="0" smtClean="0" baseline="2730" sz="3000" spc="-1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34" b="1">
                <a:solidFill>
                  <a:srgbClr val="2553EA"/>
                </a:solidFill>
                <a:latin typeface="Calibri"/>
                <a:cs typeface="Calibri"/>
              </a:rPr>
              <a:t>Z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2730" sz="3000" spc="4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si</a:t>
            </a:r>
            <a:r>
              <a:rPr dirty="0" smtClean="0" baseline="2730" sz="3000" spc="9" b="1">
                <a:solidFill>
                  <a:srgbClr val="2553EA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g</a:t>
            </a:r>
            <a:r>
              <a:rPr dirty="0" smtClean="0" baseline="2730" sz="3000" spc="-1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-29" b="1">
                <a:solidFill>
                  <a:srgbClr val="2553EA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-25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5" b="1">
                <a:solidFill>
                  <a:srgbClr val="2553EA"/>
                </a:solidFill>
                <a:latin typeface="Calibri"/>
                <a:cs typeface="Calibri"/>
              </a:rPr>
              <a:t>v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à</a:t>
            </a:r>
            <a:r>
              <a:rPr dirty="0" smtClean="0" baseline="2730" sz="3000" spc="-1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Shor</a:t>
            </a:r>
            <a:r>
              <a:rPr dirty="0" smtClean="0" baseline="2730" sz="3000" spc="4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-Time</a:t>
            </a:r>
            <a:r>
              <a:rPr dirty="0" smtClean="0" baseline="2730" sz="3000" spc="-1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Ene</a:t>
            </a:r>
            <a:r>
              <a:rPr dirty="0" smtClean="0" baseline="2730" sz="30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>
                <a:solidFill>
                  <a:srgbClr val="2553EA"/>
                </a:solidFill>
                <a:latin typeface="Calibri"/>
                <a:cs typeface="Calibri"/>
              </a:rPr>
              <a:t>gy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2570099"/>
            <a:ext cx="7783312" cy="660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Sau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khi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hia</a:t>
            </a:r>
            <a:r>
              <a:rPr dirty="0" smtClean="0" baseline="2730" sz="3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tín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ệ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thà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ác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khu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2730" sz="3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-34">
                <a:solidFill>
                  <a:srgbClr val="FFFFFF"/>
                </a:solidFill>
                <a:latin typeface="Calibri"/>
                <a:cs typeface="Calibri"/>
              </a:rPr>
              <a:t>ỏ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baseline="2730" sz="3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ới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mỗi</a:t>
            </a:r>
            <a:r>
              <a:rPr dirty="0" smtClean="0" baseline="2730" sz="30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2730" sz="30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2730" sz="3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m,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25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CRm</a:t>
            </a:r>
            <a:r>
              <a:rPr dirty="0" smtClean="0" baseline="2730" sz="3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là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0">
                <a:solidFill>
                  <a:srgbClr val="FFFFFF"/>
                </a:solidFill>
                <a:latin typeface="Calibri"/>
                <a:cs typeface="Calibri"/>
              </a:rPr>
              <a:t>ần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51"/>
              </a:spcBef>
            </a:pP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dirty="0" smtClean="0" sz="2000" spc="-4">
                <a:solidFill>
                  <a:srgbClr val="FFFFFF"/>
                </a:solidFill>
                <a:latin typeface="Calibri"/>
                <a:cs typeface="Calibri"/>
              </a:rPr>
              <a:t>ê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20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độ</a:t>
            </a:r>
            <a:r>
              <a:rPr dirty="0" smtClean="0" sz="2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tín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dirty="0" smtClean="0" sz="2000" spc="-4">
                <a:solidFill>
                  <a:srgbClr val="FFFFFF"/>
                </a:solidFill>
                <a:latin typeface="Calibri"/>
                <a:cs typeface="Calibri"/>
              </a:rPr>
              <a:t>ệ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20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băng</a:t>
            </a:r>
            <a:r>
              <a:rPr dirty="0" smtClean="0" sz="2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qua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20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đối</a:t>
            </a:r>
            <a:r>
              <a:rPr dirty="0" smtClean="0" sz="2000" spc="-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-2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ới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ác</a:t>
            </a:r>
            <a:r>
              <a:rPr dirty="0" smtClean="0" sz="20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-9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ẫu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200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uộc</a:t>
            </a:r>
            <a:r>
              <a:rPr dirty="0" smtClean="0" sz="20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khu</a:t>
            </a:r>
            <a:r>
              <a:rPr dirty="0" smtClean="0" sz="20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-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7291" y="3492872"/>
            <a:ext cx="560817" cy="211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𝑠ố</a:t>
            </a:r>
            <a:r>
              <a:rPr dirty="0" smtClean="0" sz="1450" spc="9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1450" spc="4">
                <a:solidFill>
                  <a:srgbClr val="FFFFFF"/>
                </a:solidFill>
                <a:latin typeface="Cambria Math"/>
                <a:cs typeface="Cambria Math"/>
              </a:rPr>
              <a:t>ầ</a:t>
            </a: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5179" y="3492872"/>
            <a:ext cx="163172" cy="211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dirty="0" smtClean="0" sz="145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3987" y="3492872"/>
            <a:ext cx="688245" cy="211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dirty="0" smtClean="0" sz="1450">
                <a:solidFill>
                  <a:srgbClr val="FFFFFF"/>
                </a:solidFill>
                <a:latin typeface="Cambria Math"/>
                <a:cs typeface="Cambria Math"/>
              </a:rPr>
              <a:t>∗</a:t>
            </a:r>
            <a:r>
              <a:rPr dirty="0" smtClean="0" sz="145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smtClean="0" sz="14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1450" spc="-10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sz="1450" spc="19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375" y="3492872"/>
            <a:ext cx="376067" cy="211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dirty="0" smtClean="0" sz="1450" spc="4">
                <a:solidFill>
                  <a:srgbClr val="FFFFFF"/>
                </a:solidFill>
                <a:latin typeface="Cambria Math"/>
                <a:cs typeface="Cambria Math"/>
              </a:rPr>
              <a:t>&lt;</a:t>
            </a:r>
            <a:r>
              <a:rPr dirty="0" smtClean="0" sz="1450" spc="4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0362" y="3588866"/>
            <a:ext cx="1204612" cy="328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10922" sz="3000" spc="-25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mtClean="0" baseline="10922" sz="3000" spc="0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r>
              <a:rPr dirty="0" smtClean="0" baseline="10922" sz="3000" spc="-15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-4201" sz="1950" spc="4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baseline="10922" sz="3000" spc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mtClean="0" baseline="10922" sz="3000" spc="3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389" sz="3000" spc="0">
                <a:solidFill>
                  <a:srgbClr val="FFFFFF"/>
                </a:solidFill>
                <a:latin typeface="Cambria Math"/>
                <a:cs typeface="Cambria Math"/>
              </a:rPr>
              <a:t>l</a:t>
            </a:r>
            <a:r>
              <a:rPr dirty="0" smtClean="0" baseline="2389" sz="3000" spc="-9">
                <a:solidFill>
                  <a:srgbClr val="FFFFFF"/>
                </a:solidFill>
                <a:latin typeface="Cambria Math"/>
                <a:cs typeface="Cambria Math"/>
              </a:rPr>
              <a:t>i</a:t>
            </a:r>
            <a:r>
              <a:rPr dirty="0" smtClean="0" baseline="2389" sz="3000" spc="0">
                <a:solidFill>
                  <a:srgbClr val="FFFFFF"/>
                </a:solidFill>
                <a:latin typeface="Cambria Math"/>
                <a:cs typeface="Cambria Math"/>
              </a:rPr>
              <a:t>m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4837" y="3588866"/>
            <a:ext cx="1443838" cy="287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4096" sz="3000" spc="-2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4096" sz="3000" spc="0">
                <a:solidFill>
                  <a:srgbClr val="FFFFFF"/>
                </a:solidFill>
                <a:latin typeface="Calibri"/>
                <a:cs typeface="Calibri"/>
              </a:rPr>
              <a:t>ới</a:t>
            </a:r>
            <a:r>
              <a:rPr dirty="0" smtClean="0" baseline="4096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4096" sz="30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4096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∈</a:t>
            </a:r>
            <a:r>
              <a:rPr dirty="0" smtClean="0" sz="2000" spc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mtClean="0" baseline="4096" sz="3000" spc="-4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dirty="0" smtClean="0" baseline="4096" sz="3000" spc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baseline="4096" sz="3000" spc="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4096" sz="30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baseline="4096" sz="30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4096" sz="3000" spc="-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4096" sz="3000" spc="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5491" y="3770240"/>
            <a:ext cx="511461" cy="211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dirty="0" smtClean="0" sz="1450" spc="4">
                <a:solidFill>
                  <a:srgbClr val="FFFFFF"/>
                </a:solidFill>
                <a:latin typeface="Cambria Math"/>
                <a:cs typeface="Cambria Math"/>
              </a:rPr>
              <a:t>2�</a:t>
            </a:r>
            <a:r>
              <a:rPr dirty="0" smtClean="0" sz="1450" spc="39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122" y="3796148"/>
            <a:ext cx="472742" cy="211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dirty="0" smtClean="0" sz="1450" spc="19">
                <a:solidFill>
                  <a:srgbClr val="FFFFFF"/>
                </a:solidFill>
                <a:latin typeface="Cambria Math"/>
                <a:cs typeface="Cambria Math"/>
              </a:rPr>
              <a:t>�</a:t>
            </a:r>
            <a:r>
              <a:rPr dirty="0" smtClean="0" sz="1450" spc="-4">
                <a:solidFill>
                  <a:srgbClr val="FFFFFF"/>
                </a:solidFill>
                <a:latin typeface="Cambria Math"/>
                <a:cs typeface="Cambria Math"/>
              </a:rPr>
              <a:t>→</a:t>
            </a:r>
            <a:r>
              <a:rPr dirty="0" smtClean="0" sz="1450" spc="0">
                <a:solidFill>
                  <a:srgbClr val="FFFFFF"/>
                </a:solidFill>
                <a:latin typeface="Cambria Math"/>
                <a:cs typeface="Cambria Math"/>
              </a:rPr>
              <a:t>𝑁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47650" y="851153"/>
            <a:ext cx="6687311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47650" y="851153"/>
            <a:ext cx="6687311" cy="499872"/>
          </a:xfrm>
          <a:custGeom>
            <a:avLst/>
            <a:gdLst/>
            <a:ahLst/>
            <a:cxnLst/>
            <a:rect l="l" t="t" r="r" b="b"/>
            <a:pathLst>
              <a:path w="6687311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6437376" y="0"/>
                </a:lnTo>
                <a:lnTo>
                  <a:pt x="6477920" y="3270"/>
                </a:lnTo>
                <a:lnTo>
                  <a:pt x="6516380" y="12740"/>
                </a:lnTo>
                <a:lnTo>
                  <a:pt x="6552241" y="27894"/>
                </a:lnTo>
                <a:lnTo>
                  <a:pt x="6584990" y="48219"/>
                </a:lnTo>
                <a:lnTo>
                  <a:pt x="6614112" y="73199"/>
                </a:lnTo>
                <a:lnTo>
                  <a:pt x="6639092" y="102321"/>
                </a:lnTo>
                <a:lnTo>
                  <a:pt x="6659417" y="135070"/>
                </a:lnTo>
                <a:lnTo>
                  <a:pt x="6674571" y="170931"/>
                </a:lnTo>
                <a:lnTo>
                  <a:pt x="6684041" y="209391"/>
                </a:lnTo>
                <a:lnTo>
                  <a:pt x="6687311" y="249936"/>
                </a:lnTo>
                <a:lnTo>
                  <a:pt x="6684041" y="290480"/>
                </a:lnTo>
                <a:lnTo>
                  <a:pt x="6674571" y="328940"/>
                </a:lnTo>
                <a:lnTo>
                  <a:pt x="6659417" y="364801"/>
                </a:lnTo>
                <a:lnTo>
                  <a:pt x="6639092" y="397550"/>
                </a:lnTo>
                <a:lnTo>
                  <a:pt x="6614112" y="426672"/>
                </a:lnTo>
                <a:lnTo>
                  <a:pt x="6584990" y="451652"/>
                </a:lnTo>
                <a:lnTo>
                  <a:pt x="6552241" y="471977"/>
                </a:lnTo>
                <a:lnTo>
                  <a:pt x="6516380" y="487131"/>
                </a:lnTo>
                <a:lnTo>
                  <a:pt x="6477920" y="496601"/>
                </a:lnTo>
                <a:lnTo>
                  <a:pt x="6437376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5800" y="1556003"/>
            <a:ext cx="7315200" cy="3625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9156" y="297942"/>
            <a:ext cx="695746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1034" y="297942"/>
            <a:ext cx="8002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835" y="981638"/>
            <a:ext cx="5993744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2553EA"/>
                </a:solidFill>
                <a:latin typeface="Arial"/>
                <a:cs typeface="Arial"/>
              </a:rPr>
              <a:t>2</a:t>
            </a:r>
            <a:r>
              <a:rPr dirty="0" smtClean="0" baseline="3220" sz="2700" spc="0" b="1" i="1">
                <a:solidFill>
                  <a:srgbClr val="2553EA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2553EA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50" b="1">
                <a:solidFill>
                  <a:srgbClr val="2553EA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ế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ợp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Z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si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-Time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0882" y="5436057"/>
            <a:ext cx="4287723" cy="552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ì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19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FF00"/>
                </a:solidFill>
                <a:latin typeface="Calibri"/>
                <a:cs typeface="Calibri"/>
              </a:rPr>
              <a:t>2.</a:t>
            </a:r>
            <a:r>
              <a:rPr dirty="0" smtClean="0" baseline="3034" sz="2700" spc="4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Ví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dụ</a:t>
            </a:r>
            <a:r>
              <a:rPr dirty="0" smtClean="0" baseline="3034" sz="2700" spc="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thu</a:t>
            </a:r>
            <a:r>
              <a:rPr dirty="0" smtClean="0" baseline="3034" sz="2700" spc="-4">
                <a:solidFill>
                  <a:srgbClr val="FFFF00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64">
                <a:solidFill>
                  <a:srgbClr val="FFFF00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-9">
                <a:solidFill>
                  <a:srgbClr val="FFFF00"/>
                </a:solidFill>
                <a:latin typeface="Calibri"/>
                <a:cs typeface="Calibri"/>
              </a:rPr>
              <a:t>ế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9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ợ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CR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29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ên</a:t>
            </a:r>
            <a:r>
              <a:rPr dirty="0" smtClean="0" baseline="3034" sz="2700" spc="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fi</a:t>
            </a:r>
            <a:r>
              <a:rPr dirty="0" smtClean="0" baseline="3034" sz="2700" spc="-9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62760" marR="34289">
              <a:lnSpc>
                <a:spcPct val="101725"/>
              </a:lnSpc>
              <a:spcBef>
                <a:spcPts val="58"/>
              </a:spcBef>
            </a:pPr>
            <a:r>
              <a:rPr dirty="0" smtClean="0" sz="1800" spc="-4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00"/>
                </a:solidFill>
                <a:latin typeface="Calibri"/>
                <a:cs typeface="Calibri"/>
              </a:rPr>
              <a:t>ab</a:t>
            </a:r>
            <a:r>
              <a:rPr dirty="0" smtClean="0" sz="1800" spc="4">
                <a:solidFill>
                  <a:srgbClr val="FFFF00"/>
                </a:solidFill>
                <a:latin typeface="Calibri"/>
                <a:cs typeface="Calibri"/>
              </a:rPr>
              <a:t>_</a:t>
            </a:r>
            <a:r>
              <a:rPr dirty="0" smtClean="0" sz="1800" spc="0">
                <a:solidFill>
                  <a:srgbClr val="FFFF00"/>
                </a:solidFill>
                <a:latin typeface="Calibri"/>
                <a:cs typeface="Calibri"/>
              </a:rPr>
              <a:t>male</a:t>
            </a:r>
            <a:r>
              <a:rPr dirty="0" smtClean="0" sz="1800" spc="-54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dirty="0" smtClean="0" sz="1800" spc="-25">
                <a:solidFill>
                  <a:srgbClr val="FFFF00"/>
                </a:solidFill>
                <a:latin typeface="Calibri"/>
                <a:cs typeface="Calibri"/>
              </a:rPr>
              <a:t>w</a:t>
            </a:r>
            <a:r>
              <a:rPr dirty="0" smtClean="0" sz="1800" spc="-19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00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52400" y="91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156448" y="838200"/>
            <a:ext cx="149351" cy="76200"/>
          </a:xfrm>
          <a:custGeom>
            <a:avLst/>
            <a:gdLst/>
            <a:ahLst/>
            <a:cxnLst/>
            <a:rect l="l" t="t" r="r" b="b"/>
            <a:pathLst>
              <a:path w="149351" h="76200">
                <a:moveTo>
                  <a:pt x="0" y="0"/>
                </a:moveTo>
                <a:lnTo>
                  <a:pt x="149351" y="76200"/>
                </a:lnTo>
              </a:path>
            </a:pathLst>
          </a:custGeom>
          <a:ln w="9525">
            <a:solidFill>
              <a:srgbClr val="85D9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47650" y="851153"/>
            <a:ext cx="6687311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47650" y="851153"/>
            <a:ext cx="6687311" cy="499872"/>
          </a:xfrm>
          <a:custGeom>
            <a:avLst/>
            <a:gdLst/>
            <a:ahLst/>
            <a:cxnLst/>
            <a:rect l="l" t="t" r="r" b="b"/>
            <a:pathLst>
              <a:path w="6687311" h="499872">
                <a:moveTo>
                  <a:pt x="0" y="249936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6437376" y="0"/>
                </a:lnTo>
                <a:lnTo>
                  <a:pt x="6477920" y="3270"/>
                </a:lnTo>
                <a:lnTo>
                  <a:pt x="6516380" y="12740"/>
                </a:lnTo>
                <a:lnTo>
                  <a:pt x="6552241" y="27894"/>
                </a:lnTo>
                <a:lnTo>
                  <a:pt x="6584990" y="48219"/>
                </a:lnTo>
                <a:lnTo>
                  <a:pt x="6614112" y="73199"/>
                </a:lnTo>
                <a:lnTo>
                  <a:pt x="6639092" y="102321"/>
                </a:lnTo>
                <a:lnTo>
                  <a:pt x="6659417" y="135070"/>
                </a:lnTo>
                <a:lnTo>
                  <a:pt x="6674571" y="170931"/>
                </a:lnTo>
                <a:lnTo>
                  <a:pt x="6684041" y="209391"/>
                </a:lnTo>
                <a:lnTo>
                  <a:pt x="6687311" y="249936"/>
                </a:lnTo>
                <a:lnTo>
                  <a:pt x="6684041" y="290480"/>
                </a:lnTo>
                <a:lnTo>
                  <a:pt x="6674571" y="328940"/>
                </a:lnTo>
                <a:lnTo>
                  <a:pt x="6659417" y="364801"/>
                </a:lnTo>
                <a:lnTo>
                  <a:pt x="6639092" y="397550"/>
                </a:lnTo>
                <a:lnTo>
                  <a:pt x="6614112" y="426672"/>
                </a:lnTo>
                <a:lnTo>
                  <a:pt x="6584990" y="451652"/>
                </a:lnTo>
                <a:lnTo>
                  <a:pt x="6552241" y="471977"/>
                </a:lnTo>
                <a:lnTo>
                  <a:pt x="6516380" y="487131"/>
                </a:lnTo>
                <a:lnTo>
                  <a:pt x="6477920" y="496601"/>
                </a:lnTo>
                <a:lnTo>
                  <a:pt x="6437376" y="499872"/>
                </a:lnTo>
                <a:lnTo>
                  <a:pt x="249936" y="499872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026" y="188214"/>
            <a:ext cx="8077200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08026" y="188214"/>
            <a:ext cx="8077200" cy="499871"/>
          </a:xfrm>
          <a:custGeom>
            <a:avLst/>
            <a:gdLst/>
            <a:ahLst/>
            <a:cxnLst/>
            <a:rect l="l" t="t" r="r" b="b"/>
            <a:pathLst>
              <a:path w="8077200" h="499871">
                <a:moveTo>
                  <a:pt x="0" y="249935"/>
                </a:moveTo>
                <a:lnTo>
                  <a:pt x="3271" y="209391"/>
                </a:lnTo>
                <a:lnTo>
                  <a:pt x="12741" y="170931"/>
                </a:lnTo>
                <a:lnTo>
                  <a:pt x="27897" y="135070"/>
                </a:lnTo>
                <a:lnTo>
                  <a:pt x="48223" y="102321"/>
                </a:lnTo>
                <a:lnTo>
                  <a:pt x="73204" y="73199"/>
                </a:lnTo>
                <a:lnTo>
                  <a:pt x="102326" y="48219"/>
                </a:lnTo>
                <a:lnTo>
                  <a:pt x="135075" y="27894"/>
                </a:lnTo>
                <a:lnTo>
                  <a:pt x="170936" y="12740"/>
                </a:lnTo>
                <a:lnTo>
                  <a:pt x="209394" y="3270"/>
                </a:lnTo>
                <a:lnTo>
                  <a:pt x="249936" y="0"/>
                </a:lnTo>
                <a:lnTo>
                  <a:pt x="7827264" y="0"/>
                </a:lnTo>
                <a:lnTo>
                  <a:pt x="7867808" y="3270"/>
                </a:lnTo>
                <a:lnTo>
                  <a:pt x="7906268" y="12740"/>
                </a:lnTo>
                <a:lnTo>
                  <a:pt x="7942129" y="27894"/>
                </a:lnTo>
                <a:lnTo>
                  <a:pt x="7974878" y="48219"/>
                </a:lnTo>
                <a:lnTo>
                  <a:pt x="8004000" y="73199"/>
                </a:lnTo>
                <a:lnTo>
                  <a:pt x="8028980" y="102321"/>
                </a:lnTo>
                <a:lnTo>
                  <a:pt x="8049305" y="135070"/>
                </a:lnTo>
                <a:lnTo>
                  <a:pt x="8064459" y="170931"/>
                </a:lnTo>
                <a:lnTo>
                  <a:pt x="8073929" y="209391"/>
                </a:lnTo>
                <a:lnTo>
                  <a:pt x="8077200" y="249935"/>
                </a:lnTo>
                <a:lnTo>
                  <a:pt x="8073929" y="290480"/>
                </a:lnTo>
                <a:lnTo>
                  <a:pt x="8064459" y="328940"/>
                </a:lnTo>
                <a:lnTo>
                  <a:pt x="8049305" y="364801"/>
                </a:lnTo>
                <a:lnTo>
                  <a:pt x="8028980" y="397550"/>
                </a:lnTo>
                <a:lnTo>
                  <a:pt x="8004000" y="426672"/>
                </a:lnTo>
                <a:lnTo>
                  <a:pt x="7974878" y="451652"/>
                </a:lnTo>
                <a:lnTo>
                  <a:pt x="7942129" y="471977"/>
                </a:lnTo>
                <a:lnTo>
                  <a:pt x="7906268" y="487131"/>
                </a:lnTo>
                <a:lnTo>
                  <a:pt x="7867808" y="496601"/>
                </a:lnTo>
                <a:lnTo>
                  <a:pt x="7827264" y="499871"/>
                </a:lnTo>
                <a:lnTo>
                  <a:pt x="249936" y="499871"/>
                </a:lnTo>
                <a:lnTo>
                  <a:pt x="209394" y="496601"/>
                </a:lnTo>
                <a:lnTo>
                  <a:pt x="170936" y="487131"/>
                </a:lnTo>
                <a:lnTo>
                  <a:pt x="135075" y="471977"/>
                </a:lnTo>
                <a:lnTo>
                  <a:pt x="102326" y="451652"/>
                </a:lnTo>
                <a:lnTo>
                  <a:pt x="73204" y="426672"/>
                </a:lnTo>
                <a:lnTo>
                  <a:pt x="48223" y="397550"/>
                </a:lnTo>
                <a:lnTo>
                  <a:pt x="27897" y="364801"/>
                </a:lnTo>
                <a:lnTo>
                  <a:pt x="12741" y="328940"/>
                </a:lnTo>
                <a:lnTo>
                  <a:pt x="3271" y="290480"/>
                </a:lnTo>
                <a:lnTo>
                  <a:pt x="828" y="270436"/>
                </a:lnTo>
                <a:lnTo>
                  <a:pt x="0" y="24993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447800" y="1513331"/>
            <a:ext cx="6096000" cy="4789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9156" y="297942"/>
            <a:ext cx="695746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4348" sz="3000" spc="-4" b="1" i="1">
                <a:solidFill>
                  <a:srgbClr val="091F68"/>
                </a:solidFill>
                <a:latin typeface="Arial"/>
                <a:cs typeface="Arial"/>
              </a:rPr>
              <a:t>II</a:t>
            </a:r>
            <a:r>
              <a:rPr dirty="0" smtClean="0" baseline="4348" sz="3000" spc="0" b="1" i="1">
                <a:solidFill>
                  <a:srgbClr val="091F68"/>
                </a:solidFill>
                <a:latin typeface="Arial"/>
                <a:cs typeface="Arial"/>
              </a:rPr>
              <a:t>.</a:t>
            </a:r>
            <a:r>
              <a:rPr dirty="0" smtClean="0" baseline="4348" sz="3000" spc="-19" b="1" i="1">
                <a:solidFill>
                  <a:srgbClr val="091F68"/>
                </a:solidFill>
                <a:latin typeface="Arial"/>
                <a:cs typeface="Arial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THUYẾT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XỬ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00" b="1" i="1">
                <a:solidFill>
                  <a:srgbClr val="1B5AAF"/>
                </a:solidFill>
                <a:latin typeface="Calibri"/>
                <a:cs typeface="Calibri"/>
              </a:rPr>
              <a:t>L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Ý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TÍN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H</a:t>
            </a:r>
            <a:r>
              <a:rPr dirty="0" smtClean="0" baseline="3413" sz="3600" spc="-9" b="1" i="1">
                <a:solidFill>
                  <a:srgbClr val="1B5AAF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ỆU</a:t>
            </a:r>
            <a:r>
              <a:rPr dirty="0" smtClean="0" baseline="3413" sz="3600" spc="-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TIẾNG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NÓI</a:t>
            </a:r>
            <a:r>
              <a:rPr dirty="0" smtClean="0" baseline="3413" sz="3600" spc="-14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119" b="1" i="1">
                <a:solidFill>
                  <a:srgbClr val="1B5AAF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À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-54" b="1" i="1">
                <a:solidFill>
                  <a:srgbClr val="1B5AAF"/>
                </a:solidFill>
                <a:latin typeface="Calibri"/>
                <a:cs typeface="Calibri"/>
              </a:rPr>
              <a:t>Á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C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TH</a:t>
            </a:r>
            <a:r>
              <a:rPr dirty="0" smtClean="0" baseline="3413" sz="3600" spc="-59" b="1" i="1">
                <a:solidFill>
                  <a:srgbClr val="1B5AAF"/>
                </a:solidFill>
                <a:latin typeface="Calibri"/>
                <a:cs typeface="Calibri"/>
              </a:rPr>
              <a:t>U</a:t>
            </a:r>
            <a:r>
              <a:rPr dirty="0" smtClean="0" baseline="3413" sz="3600" spc="-194" b="1" i="1">
                <a:solidFill>
                  <a:srgbClr val="1B5AAF"/>
                </a:solidFill>
                <a:latin typeface="Calibri"/>
                <a:cs typeface="Calibri"/>
              </a:rPr>
              <a:t>Ậ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1034" y="297942"/>
            <a:ext cx="8002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50" b="1" i="1">
                <a:solidFill>
                  <a:srgbClr val="1B5AAF"/>
                </a:solidFill>
                <a:latin typeface="Calibri"/>
                <a:cs typeface="Calibri"/>
              </a:rPr>
              <a:t>T</a:t>
            </a:r>
            <a:r>
              <a:rPr dirty="0" smtClean="0" baseline="3413" sz="3600" spc="-29" b="1" i="1">
                <a:solidFill>
                  <a:srgbClr val="1B5AAF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 i="1">
                <a:solidFill>
                  <a:srgbClr val="1B5AAF"/>
                </a:solidFill>
                <a:latin typeface="Calibri"/>
                <a:cs typeface="Calibri"/>
              </a:rPr>
              <a:t>ÁN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35" y="981638"/>
            <a:ext cx="5993744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-4" b="1" i="1">
                <a:solidFill>
                  <a:srgbClr val="2553EA"/>
                </a:solidFill>
                <a:latin typeface="Arial"/>
                <a:cs typeface="Arial"/>
              </a:rPr>
              <a:t>2</a:t>
            </a:r>
            <a:r>
              <a:rPr dirty="0" smtClean="0" baseline="3220" sz="2700" spc="0" b="1" i="1">
                <a:solidFill>
                  <a:srgbClr val="2553EA"/>
                </a:solidFill>
                <a:latin typeface="Arial"/>
                <a:cs typeface="Arial"/>
              </a:rPr>
              <a:t>.</a:t>
            </a:r>
            <a:r>
              <a:rPr dirty="0" smtClean="0" baseline="3220" sz="2700" spc="-84" b="1" i="1">
                <a:solidFill>
                  <a:srgbClr val="2553EA"/>
                </a:solidFill>
                <a:latin typeface="Arial"/>
                <a:cs typeface="Arial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ậ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oán</a:t>
            </a:r>
            <a:r>
              <a:rPr dirty="0" smtClean="0" baseline="3034" sz="2700" spc="-14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50" b="1">
                <a:solidFill>
                  <a:srgbClr val="2553EA"/>
                </a:solidFill>
                <a:latin typeface="Calibri"/>
                <a:cs typeface="Calibri"/>
              </a:rPr>
              <a:t>k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ế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ợp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Z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si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 b="1">
                <a:solidFill>
                  <a:srgbClr val="2553EA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solidFill>
                  <a:srgbClr val="2553EA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4" b="1">
                <a:solidFill>
                  <a:srgbClr val="2553EA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-Time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En</a:t>
            </a:r>
            <a:r>
              <a:rPr dirty="0" smtClean="0" baseline="3034" sz="2700" spc="9" b="1">
                <a:solidFill>
                  <a:srgbClr val="2553EA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2553EA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2553EA"/>
                </a:solidFill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989" y="6479048"/>
            <a:ext cx="8131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 i="1">
                <a:solidFill>
                  <a:srgbClr val="FFFFFF"/>
                </a:solidFill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5669" y="6535575"/>
            <a:ext cx="125968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-59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.w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1200" spc="-1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1200" spc="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</a:t>
            </a:r>
            <a:r>
              <a:rPr dirty="0" smtClean="0" sz="1200" spc="-4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1200" spc="0" i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