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73CE-C1CA-498A-BE5A-4AE406F868F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F905-F6BA-45F3-921E-1B81899C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1089891"/>
            <a:ext cx="7134225" cy="321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794" y="631066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Color for iOS Apple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2614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Helvetica Neue</a:t>
            </a:r>
          </a:p>
          <a:p>
            <a:r>
              <a:rPr lang="en-US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41273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</dc:creator>
  <cp:lastModifiedBy>tran ngoc</cp:lastModifiedBy>
  <cp:revision>3</cp:revision>
  <dcterms:created xsi:type="dcterms:W3CDTF">2019-08-20T12:28:24Z</dcterms:created>
  <dcterms:modified xsi:type="dcterms:W3CDTF">2019-08-20T12:34:24Z</dcterms:modified>
</cp:coreProperties>
</file>