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0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00A0A-8102-4F98-8B2D-36ACF79CA903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F2361-7685-43E6-A38E-7FC77AE48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054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00A0A-8102-4F98-8B2D-36ACF79CA903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F2361-7685-43E6-A38E-7FC77AE48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594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00A0A-8102-4F98-8B2D-36ACF79CA903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F2361-7685-43E6-A38E-7FC77AE48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545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00A0A-8102-4F98-8B2D-36ACF79CA903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F2361-7685-43E6-A38E-7FC77AE48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071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00A0A-8102-4F98-8B2D-36ACF79CA903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F2361-7685-43E6-A38E-7FC77AE48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754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00A0A-8102-4F98-8B2D-36ACF79CA903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F2361-7685-43E6-A38E-7FC77AE48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089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00A0A-8102-4F98-8B2D-36ACF79CA903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F2361-7685-43E6-A38E-7FC77AE48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618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00A0A-8102-4F98-8B2D-36ACF79CA903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F2361-7685-43E6-A38E-7FC77AE48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484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00A0A-8102-4F98-8B2D-36ACF79CA903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F2361-7685-43E6-A38E-7FC77AE48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799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00A0A-8102-4F98-8B2D-36ACF79CA903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F2361-7685-43E6-A38E-7FC77AE48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615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00A0A-8102-4F98-8B2D-36ACF79CA903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F2361-7685-43E6-A38E-7FC77AE48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408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700A0A-8102-4F98-8B2D-36ACF79CA903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F2361-7685-43E6-A38E-7FC77AE48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639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s3.amazonaws.com/academia.edu.documents/38646306/colorassociation-students.pdf?response-content-disposition=inline%3B%20filename%3DRELATIONSHIP_BETWEEN_COLOR_AND_EMOTION_A.pdf&amp;X-Amz-Algorithm=AWS4-HMAC-SHA256&amp;X-Amz-Credential=AKIAIWOWYYGZ2Y53UL3A%2F20190820%2Fus-east-1%2Fs3%2Faws4_request&amp;X-Amz-Date=20190820T231520Z&amp;X-Amz-Expires=3600&amp;X-Amz-SignedHeaders=host&amp;X-Amz-Signature=04741acfeca468879baaf4b6816c0303c955d471cbcd0f18d1335aedf1cdf1e5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41946" y="4026090"/>
            <a:ext cx="874821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Green: relaxation and comfort</a:t>
            </a:r>
          </a:p>
          <a:p>
            <a:r>
              <a:rPr lang="en-US"/>
              <a:t>green-yellow : sickness and disgust.</a:t>
            </a:r>
          </a:p>
          <a:p>
            <a:r>
              <a:rPr lang="en-US"/>
              <a:t>Red: excitement</a:t>
            </a:r>
          </a:p>
          <a:p>
            <a:r>
              <a:rPr lang="en-US"/>
              <a:t>orange: distressing and upsetting</a:t>
            </a:r>
          </a:p>
          <a:p>
            <a:r>
              <a:rPr lang="en-US"/>
              <a:t>purple: stately</a:t>
            </a:r>
          </a:p>
          <a:p>
            <a:r>
              <a:rPr lang="en-US"/>
              <a:t>yellow: cheerful (vui vẻ)</a:t>
            </a:r>
          </a:p>
          <a:p>
            <a:r>
              <a:rPr lang="en-US"/>
              <a:t>blue : comfort and security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37481" y="736979"/>
            <a:ext cx="865268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Link tham khảo:</a:t>
            </a:r>
          </a:p>
          <a:p>
            <a:r>
              <a:rPr lang="en-US">
                <a:hlinkClick r:id="rId2"/>
              </a:rPr>
              <a:t>https://s3.amazonaws.com/academia.edu.documents/38646306/colorassociation-students.pdf?response-content-disposition=inline%3B%20filename%3DRELATIONSHIP_BETWEEN_COLOR_AND_EMOTION_A.pdf&amp;X-Amz-Algorithm=AWS4-HMAC-SHA256&amp;X-Amz-Credential=AKIAIWOWYYGZ2Y53UL3A%2F20190820%2Fus-east-1%2Fs3%2Faws4_request&amp;X-Amz-Date=20190820T231520Z&amp;X-Amz-Expires=3600&amp;X-Amz-SignedHeaders=host&amp;X-Amz-Signature=04741acfeca468879baaf4b6816c0303c955d471cbcd0f18d1335aedf1cdf1e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040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9D42A8C-9A54-4AB6-8D3B-EF09515506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794" y="1089891"/>
            <a:ext cx="7134225" cy="32194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7EB7480-D80B-4A9B-9A88-ABC447252B0E}"/>
              </a:ext>
            </a:extLst>
          </p:cNvPr>
          <p:cNvSpPr txBox="1"/>
          <p:nvPr/>
        </p:nvSpPr>
        <p:spPr>
          <a:xfrm>
            <a:off x="978794" y="631066"/>
            <a:ext cx="35159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Color for iOS Apple</a:t>
            </a:r>
          </a:p>
        </p:txBody>
      </p:sp>
    </p:spTree>
    <p:extLst>
      <p:ext uri="{BB962C8B-B14F-4D97-AF65-F5344CB8AC3E}">
        <p14:creationId xmlns:p14="http://schemas.microsoft.com/office/powerpoint/2010/main" val="30577943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111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tran ngoc</dc:creator>
  <cp:lastModifiedBy>Nguyễn Thị Ngọc Trân</cp:lastModifiedBy>
  <cp:revision>7</cp:revision>
  <dcterms:created xsi:type="dcterms:W3CDTF">2019-08-20T23:23:22Z</dcterms:created>
  <dcterms:modified xsi:type="dcterms:W3CDTF">2019-08-21T01:22:59Z</dcterms:modified>
</cp:coreProperties>
</file>