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00" d="100"/>
          <a:sy n="100" d="100"/>
        </p:scale>
        <p:origin x="990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F73CE-C1CA-498A-BE5A-4AE406F868FB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8F905-F6BA-45F3-921E-1B81899C9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7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F73CE-C1CA-498A-BE5A-4AE406F868FB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8F905-F6BA-45F3-921E-1B81899C9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871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F73CE-C1CA-498A-BE5A-4AE406F868FB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8F905-F6BA-45F3-921E-1B81899C9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902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F73CE-C1CA-498A-BE5A-4AE406F868FB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8F905-F6BA-45F3-921E-1B81899C9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919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F73CE-C1CA-498A-BE5A-4AE406F868FB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8F905-F6BA-45F3-921E-1B81899C9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471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F73CE-C1CA-498A-BE5A-4AE406F868FB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8F905-F6BA-45F3-921E-1B81899C9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924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F73CE-C1CA-498A-BE5A-4AE406F868FB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8F905-F6BA-45F3-921E-1B81899C9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116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F73CE-C1CA-498A-BE5A-4AE406F868FB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8F905-F6BA-45F3-921E-1B81899C9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502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F73CE-C1CA-498A-BE5A-4AE406F868FB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8F905-F6BA-45F3-921E-1B81899C9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54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F73CE-C1CA-498A-BE5A-4AE406F868FB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8F905-F6BA-45F3-921E-1B81899C9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770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F73CE-C1CA-498A-BE5A-4AE406F868FB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8F905-F6BA-45F3-921E-1B81899C9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66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0F73CE-C1CA-498A-BE5A-4AE406F868FB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C8F905-F6BA-45F3-921E-1B81899C9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720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794" y="1089891"/>
            <a:ext cx="7134225" cy="32194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78794" y="631066"/>
            <a:ext cx="35159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Color for iOS Apple</a:t>
            </a:r>
          </a:p>
        </p:txBody>
      </p:sp>
    </p:spTree>
    <p:extLst>
      <p:ext uri="{BB962C8B-B14F-4D97-AF65-F5344CB8AC3E}">
        <p14:creationId xmlns:p14="http://schemas.microsoft.com/office/powerpoint/2010/main" val="2626141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Helvetica Neue</a:t>
            </a:r>
          </a:p>
          <a:p>
            <a:r>
              <a:rPr lang="en-US"/>
              <a:t>San Francisco</a:t>
            </a:r>
          </a:p>
        </p:txBody>
      </p:sp>
    </p:spTree>
    <p:extLst>
      <p:ext uri="{BB962C8B-B14F-4D97-AF65-F5344CB8AC3E}">
        <p14:creationId xmlns:p14="http://schemas.microsoft.com/office/powerpoint/2010/main" val="2412736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BC093-35F8-4C7C-9D7E-220DBA843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D487D5-FD43-4310-8B30-4332E606F6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975" y="1223962"/>
            <a:ext cx="11372850" cy="21050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44A7256-2905-4B37-827F-AC45908D0A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7300" y="3328987"/>
            <a:ext cx="9334500" cy="34004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CDC7530-054C-47D9-B534-B59227EFCB54}"/>
              </a:ext>
            </a:extLst>
          </p:cNvPr>
          <p:cNvSpPr txBox="1"/>
          <p:nvPr/>
        </p:nvSpPr>
        <p:spPr>
          <a:xfrm>
            <a:off x="5305425" y="2140505"/>
            <a:ext cx="5286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Đã làm</a:t>
            </a:r>
          </a:p>
        </p:txBody>
      </p:sp>
    </p:spTree>
    <p:extLst>
      <p:ext uri="{BB962C8B-B14F-4D97-AF65-F5344CB8AC3E}">
        <p14:creationId xmlns:p14="http://schemas.microsoft.com/office/powerpoint/2010/main" val="330179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C5066-F6EC-47FC-B349-A094C77CF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90DCDE-DE45-4EA8-8904-002E46D343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2" y="1385887"/>
            <a:ext cx="12106275" cy="18383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3869100-E72F-4B47-BC58-449003640D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3357562"/>
            <a:ext cx="3790950" cy="20288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85E4ED4-8F7B-4450-AB12-E39BA2F375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7175" y="3357562"/>
            <a:ext cx="7753350" cy="23336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B8F3295-AB2A-416F-89E5-1B41B55E39B9}"/>
              </a:ext>
            </a:extLst>
          </p:cNvPr>
          <p:cNvSpPr txBox="1"/>
          <p:nvPr/>
        </p:nvSpPr>
        <p:spPr>
          <a:xfrm>
            <a:off x="5229225" y="1935717"/>
            <a:ext cx="5286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Đã làm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184B6E-8313-47F6-B02E-8BFF122174B1}"/>
              </a:ext>
            </a:extLst>
          </p:cNvPr>
          <p:cNvSpPr txBox="1"/>
          <p:nvPr/>
        </p:nvSpPr>
        <p:spPr>
          <a:xfrm>
            <a:off x="6095999" y="4524374"/>
            <a:ext cx="5286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Đã làm, giống chart organic keyword trend</a:t>
            </a:r>
          </a:p>
        </p:txBody>
      </p:sp>
    </p:spTree>
    <p:extLst>
      <p:ext uri="{BB962C8B-B14F-4D97-AF65-F5344CB8AC3E}">
        <p14:creationId xmlns:p14="http://schemas.microsoft.com/office/powerpoint/2010/main" val="2617146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39140-B93B-47C4-8E98-31561E9C6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B18C11-B274-4FEA-9AF8-D8901E31BC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09725"/>
            <a:ext cx="2790825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428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24</Words>
  <Application>Microsoft Office PowerPoint</Application>
  <PresentationFormat>Widescreen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Font</vt:lpstr>
      <vt:lpstr>Chart</vt:lpstr>
      <vt:lpstr>Chart</vt:lpstr>
      <vt:lpstr>Chart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tran ngoc</dc:creator>
  <cp:lastModifiedBy>Nguyễn Thị Ngọc Trân</cp:lastModifiedBy>
  <cp:revision>9</cp:revision>
  <dcterms:created xsi:type="dcterms:W3CDTF">2019-08-20T12:28:24Z</dcterms:created>
  <dcterms:modified xsi:type="dcterms:W3CDTF">2019-08-30T10:50:56Z</dcterms:modified>
</cp:coreProperties>
</file>