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0A0A-8102-4F98-8B2D-36ACF79CA90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cademia.edu.documents/38646306/colorassociation-students.pdf?response-content-disposition=inline;%20filename=RELATIONSHIP_BETWEEN_COLOR_AND_EMOTION_A.pdf&amp;X-Amz-Algorithm=AWS4-HMAC-SHA256&amp;X-Amz-Credential=AKIAIWOWYYGZ2Y53UL3A/20190820/us-east-1/s3/aws4_request&amp;X-Amz-Date=20190820T231520Z&amp;X-Amz-Expires=3600&amp;X-Amz-SignedHeaders=host&amp;X-Amz-Signature=04741acfeca468879baaf4b6816c0303c955d471cbcd0f18d1335aedf1cdf1e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hyperlink" Target="https://kipalog.com/users/VuNhatMinh/my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-images-1.medium.com/max/1000/1*XhzxeTnAuWoaeJmlPBP0bw.jpeg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dn-images-1.medium.com/max/2000/1*VvQeOFsY57NJxtZmKyRnHA.j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946" y="4026090"/>
            <a:ext cx="8748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Green: relaxation and comfort</a:t>
            </a:r>
          </a:p>
          <a:p>
            <a:r>
              <a:rPr lang="en-US"/>
              <a:t>green-yellow : sickness and disgust.</a:t>
            </a:r>
          </a:p>
          <a:p>
            <a:r>
              <a:rPr lang="en-US"/>
              <a:t>Red: excitement</a:t>
            </a:r>
          </a:p>
          <a:p>
            <a:r>
              <a:rPr lang="en-US"/>
              <a:t>orange: distressing and upsetting</a:t>
            </a:r>
          </a:p>
          <a:p>
            <a:r>
              <a:rPr lang="en-US"/>
              <a:t>purple: stately</a:t>
            </a:r>
          </a:p>
          <a:p>
            <a:r>
              <a:rPr lang="en-US"/>
              <a:t>yellow: cheerful (vui vẻ)</a:t>
            </a:r>
          </a:p>
          <a:p>
            <a:r>
              <a:rPr lang="en-US"/>
              <a:t>blue : comfort and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7481" y="736979"/>
            <a:ext cx="865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  <a:p>
            <a:r>
              <a:rPr lang="en-US">
                <a:hlinkClick r:id="rId2"/>
              </a:rPr>
              <a:t>https://s3.amazonaws.com/academia.edu.documents/38646306/colorassociation-students.pdf?response-content-disposition=inline%3B%20filename%3DRELATIONSHIP_BETWEEN_COLOR_AND_EMOTION_A.pdf&amp;X-Amz-Algorithm=AWS4-HMAC-SHA256&amp;X-Amz-Credential=AKIAIWOWYYGZ2Y53UL3A%2F20190820%2Fus-east-1%2Fs3%2Faws4_request&amp;X-Amz-Date=20190820T231520Z&amp;X-Amz-Expires=3600&amp;X-Amz-SignedHeaders=host&amp;X-Amz-Signature=04741acfeca468879baaf4b6816c0303c955d471cbcd0f18d1335aedf1cdf1e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D42A8C-9A54-4AB6-8D3B-EF095155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1089891"/>
            <a:ext cx="7134225" cy="321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EB7480-D80B-4A9B-9A88-ABC447252B0E}"/>
              </a:ext>
            </a:extLst>
          </p:cNvPr>
          <p:cNvSpPr txBox="1"/>
          <p:nvPr/>
        </p:nvSpPr>
        <p:spPr>
          <a:xfrm>
            <a:off x="978794" y="631066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Color for iOS Apple</a:t>
            </a:r>
          </a:p>
        </p:txBody>
      </p:sp>
    </p:spTree>
    <p:extLst>
      <p:ext uri="{BB962C8B-B14F-4D97-AF65-F5344CB8AC3E}">
        <p14:creationId xmlns:p14="http://schemas.microsoft.com/office/powerpoint/2010/main" val="30577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Nguyên tắc trong form</a:t>
            </a:r>
            <a:br>
              <a:rPr lang="en-US"/>
            </a:br>
            <a:r>
              <a:rPr lang="en-US" sz="2000"/>
              <a:t>https://kipalog.com/posts/Design-form-the-nao-cho-tot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Form chỉ nên có một cột</a:t>
            </a:r>
          </a:p>
          <a:p>
            <a:r>
              <a:rPr lang="en-US" smtClean="0"/>
              <a:t>Label để bên trên input</a:t>
            </a:r>
          </a:p>
          <a:p>
            <a:r>
              <a:rPr lang="en-US" smtClean="0"/>
              <a:t>Nhóm label với input tương ứng</a:t>
            </a:r>
          </a:p>
          <a:p>
            <a:r>
              <a:rPr lang="en-US" smtClean="0"/>
              <a:t>Không dung label viết hoa toàn bộ</a:t>
            </a:r>
          </a:p>
          <a:p>
            <a:r>
              <a:rPr lang="en-US" smtClean="0"/>
              <a:t>Hiển thị toàn bộ lựa chọn nếu số lựa chọn &lt; 6</a:t>
            </a:r>
          </a:p>
          <a:p>
            <a:r>
              <a:rPr lang="en-US" smtClean="0"/>
              <a:t>Không dung placeholder làm label</a:t>
            </a:r>
          </a:p>
          <a:p>
            <a:r>
              <a:rPr lang="en-US" smtClean="0"/>
              <a:t>Đặt checkbox và radio thẳng hàng dọc</a:t>
            </a:r>
          </a:p>
          <a:p>
            <a:r>
              <a:rPr lang="en-US" smtClean="0"/>
              <a:t>Viết nút CTA rõ nghĩa</a:t>
            </a:r>
          </a:p>
          <a:p>
            <a:r>
              <a:rPr lang="en-US" smtClean="0"/>
              <a:t>Viết nội dung lỗi rõ rang trên dòng tương ứng</a:t>
            </a:r>
          </a:p>
          <a:p>
            <a:r>
              <a:rPr lang="en-US" smtClean="0"/>
              <a:t>Chỉ hiển thị validate khi người dung điền xong input (trừ khi tác vụ đấy giúp ích cho quá trình type)</a:t>
            </a:r>
          </a:p>
          <a:p>
            <a:r>
              <a:rPr lang="en-US" smtClean="0"/>
              <a:t>Không ẩn đoán gợi ý</a:t>
            </a:r>
          </a:p>
          <a:p>
            <a:r>
              <a:rPr lang="en-US"/>
              <a:t>Phân biệt rõ action loại 1 và action </a:t>
            </a:r>
            <a:r>
              <a:rPr lang="en-US"/>
              <a:t>loại </a:t>
            </a:r>
            <a:r>
              <a:rPr lang="en-US" smtClean="0"/>
              <a:t>2</a:t>
            </a:r>
          </a:p>
          <a:p>
            <a:r>
              <a:rPr lang="vi-VN"/>
              <a:t>Để độ dài của input tương ứng với </a:t>
            </a:r>
            <a:r>
              <a:rPr lang="vi-VN"/>
              <a:t>nội </a:t>
            </a:r>
            <a:r>
              <a:rPr lang="vi-VN" smtClean="0"/>
              <a:t>dung</a:t>
            </a:r>
            <a:endParaRPr lang="en-US" smtClean="0"/>
          </a:p>
          <a:p>
            <a:r>
              <a:rPr lang="vi-VN"/>
              <a:t>Không dùng ký hiệu cho input bắt buộc, và ghi rõ input nào là có thể bỏ đi được</a:t>
            </a:r>
            <a:endParaRPr lang="en-US" smtClean="0"/>
          </a:p>
          <a:p>
            <a:r>
              <a:rPr lang="en-US" smtClean="0"/>
              <a:t>Nhóm các thông tin liên quan lại với nhau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9323"/>
            <a:ext cx="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918B"/>
              </a:solidFill>
              <a:effectLst/>
              <a:latin typeface="Arial" panose="020B0604020202020204" pitchFamily="34" charset="0"/>
              <a:ea typeface="OpenSans"/>
            </a:endParaRPr>
          </a:p>
        </p:txBody>
      </p:sp>
      <p:pic>
        <p:nvPicPr>
          <p:cNvPr id="1026" name="Picture 2" descr="https://s3-ap-southeast-1.amazonaws.com/kipalog.com/dtkycrfm2t_hrlxd8Jh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-108089700"/>
            <a:ext cx="10639425" cy="106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enera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98929825"/>
            <a:ext cx="19050000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000/1*XhzxeTnAuWoaeJmlPBP0bw.jpe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7554713"/>
            <a:ext cx="952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2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Nguyên tắc trong form https://kipalog.com/posts/Design-form-the-nao-cho-tot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</dc:creator>
  <cp:lastModifiedBy>tran ngoc</cp:lastModifiedBy>
  <cp:revision>11</cp:revision>
  <dcterms:created xsi:type="dcterms:W3CDTF">2019-08-20T23:23:22Z</dcterms:created>
  <dcterms:modified xsi:type="dcterms:W3CDTF">2019-08-21T23:49:50Z</dcterms:modified>
</cp:coreProperties>
</file>