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1F922-234E-4C16-BA0C-A408FAE1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473917-140F-43B1-A72E-65C0A327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84E667-32AF-4717-AE0A-34AAA2A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F22B24-05C7-43AE-81ED-E2812940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72D9D2-1A75-4B16-8F91-1F44C988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D339D0-3519-4170-8393-A28C3413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4FF66A-2E5A-4BDA-8BEA-6EB25452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7D9531-0F0B-4EE6-8576-BBE409DD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4FA8E-A1EA-4A7F-A38D-3D2B8208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493899-D9A1-4478-89E3-B58B3EE3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A1BEC7D-35AE-4183-87B5-BF3A50138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DCBB40-B5FB-4BFC-A89E-798ECC49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551FFE-B458-4263-83B3-5A439561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1AA19F-5749-4744-8CF3-35CFA0A7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FC4D0B-24DD-458A-9439-51A048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C939E-48DB-45A0-BF70-ABD42F13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AC3B-8B90-423F-8B89-74E45615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985B83-280A-4585-9FAF-61DE67C6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312D74-B28D-4412-ACC0-C1B01200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5E8B83-4C02-4B0D-ADC7-9D781BE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1E6155-32F6-4A5A-8A18-5F78875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D21DB-E27B-4AD9-A716-06E36E56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70ECB6-9FFF-42DF-A378-23F8C28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476698-E54D-42EF-989D-BA9BC71F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FA6F0B-0A05-436D-A34A-C6330E05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E1A35-AB21-457B-8692-83C16704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58D2CA-4E12-4688-86DE-53809F41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DB4488-6BCD-4FBB-BA6F-891423BF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1F5D54-C32C-48E1-9990-A0B9293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B9A249-3E49-483C-A6DD-81CDBF8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2A5A19-3F75-4F9B-B937-3D438E6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FBE45-8F98-4422-B58F-A729E90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67A49B-170C-4CBE-981E-02BBA6E3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93BD4B-FD2C-4631-98CE-A49CE446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020F93-9ED6-4DCC-A035-E86C3216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A335DE-A267-4511-A30B-2D4257AF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DA7BF9-03CC-4ED1-8663-57772B5F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6326910-A256-4648-AFF0-D3BBD1D1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51905A-E801-4DD4-888B-D60D6FC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574DC-D70E-4E13-BAA2-2BAB6BD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DFCFDC-FB63-4E1D-8D77-331B67E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3BD201-E67A-479F-800F-646C87E0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F123EE-031D-4607-8CC2-222D182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C405A8-0889-4551-98FC-31C29510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88B94C-FC10-4A64-BA2D-62349F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173BE9-46D1-4F96-9F97-9C8D181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02B39C-8592-4A5C-92AC-A06F353F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E49F6F-FBCE-4A22-8B8F-50DC9830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8D8A1-A631-40DF-BB6D-ED9756E5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3F40D2-23A4-40ED-ACF1-06D31B4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6947EA-CEA9-4925-97CF-3968CE41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6E79D1-EB1B-4FC5-8079-9B92D57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F7C7C-74CF-4124-8BA6-212BA4A8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7408BE-072B-4C73-962E-BE3EF85E8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20EAC9-5928-4DE0-821D-15DC3BE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7FC08D-DD7E-44FD-87FB-3EAF34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415425-F2C8-4A10-A5F2-0C14CF9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A10787-974C-48D4-B185-B7ECBFC1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57D8C25-DE36-453F-A0B7-7B19244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2C48F-338F-4452-850E-BA0BE1D6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EE1446-64C8-4B5B-BE39-E5131911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DA0568-7076-46A9-955E-D70DB5BC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80C64F-1C6B-43C6-A7CF-D248DFAA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BFD50A-9B18-41D5-B1DB-A556FAF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167BF1-5E99-4FDA-84E0-C2AA03B5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3" y="1690688"/>
            <a:ext cx="8991874" cy="39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1A99C-0C8E-41DB-8752-C3CD0DC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Input, button group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63DF1F-81E5-4A49-8158-73D9587FB07B}"/>
              </a:ext>
            </a:extLst>
          </p:cNvPr>
          <p:cNvSpPr txBox="1"/>
          <p:nvPr/>
        </p:nvSpPr>
        <p:spPr>
          <a:xfrm>
            <a:off x="2369973" y="1663165"/>
            <a:ext cx="907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 research, register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6D895E57-A45A-4935-A018-F55E1C32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4" y="1642487"/>
            <a:ext cx="1095528" cy="438211"/>
          </a:xfr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8E19669-8A42-4F29-8E01-EEB1EB4F1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4" y="2628590"/>
            <a:ext cx="771633" cy="25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3C036-BE0C-4C86-8889-4CFD8029134C}"/>
              </a:ext>
            </a:extLst>
          </p:cNvPr>
          <p:cNvSpPr txBox="1"/>
          <p:nvPr/>
        </p:nvSpPr>
        <p:spPr>
          <a:xfrm>
            <a:off x="2369973" y="2572604"/>
            <a:ext cx="365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 setting, link in title card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5AD06B2-C8A4-405C-A530-47BBB044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44" y="3195637"/>
            <a:ext cx="5010150" cy="46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DE3C90A-EE14-4398-88F6-BB2FDCA3B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4" y="3887016"/>
            <a:ext cx="7448550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48969D-FFF8-4089-8610-962772830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003" y="4446885"/>
            <a:ext cx="4505325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244" y="5149629"/>
            <a:ext cx="5010150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244" y="6103434"/>
            <a:ext cx="2047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Table</vt:lpstr>
      <vt:lpstr>Input, button group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Nguyễn Thị Ngọc Trân</dc:creator>
  <cp:lastModifiedBy>tran ngoc</cp:lastModifiedBy>
  <cp:revision>13</cp:revision>
  <dcterms:created xsi:type="dcterms:W3CDTF">2019-08-28T09:51:14Z</dcterms:created>
  <dcterms:modified xsi:type="dcterms:W3CDTF">2019-08-28T23:46:20Z</dcterms:modified>
</cp:coreProperties>
</file>