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F922-234E-4C16-BA0C-A408FAE13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73917-140F-43B1-A72E-65C0A3274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4E667-32AF-4717-AE0A-34AAA2AA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22B24-05C7-43AE-81ED-E2812940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2D9D2-1A75-4B16-8F91-1F44C988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39D0-3519-4170-8393-A28C3413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FF66A-2E5A-4BDA-8BEA-6EB25452B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9531-0F0B-4EE6-8576-BBE409DD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4FA8E-A1EA-4A7F-A38D-3D2B8208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3899-D9A1-4478-89E3-B58B3EE3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7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BEC7D-35AE-4183-87B5-BF3A50138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CBB40-B5FB-4BFC-A89E-798ECC494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1FFE-B458-4263-83B3-5A439561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AA19F-5749-4744-8CF3-35CFA0A7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4D0B-24DD-458A-9439-51A0489C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939E-48DB-45A0-BF70-ABD42F13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AC3B-8B90-423F-8B89-74E45615E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85B83-280A-4585-9FAF-61DE67C6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2D74-B28D-4412-ACC0-C1B01200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E8B83-4C02-4B0D-ADC7-9D781BE1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6155-32F6-4A5A-8A18-5F78875E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1DB-E27B-4AD9-A716-06E36E568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0ECB6-9FFF-42DF-A378-23F8C283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76698-E54D-42EF-989D-BA9BC71F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6F0B-0A05-436D-A34A-C6330E05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5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1A35-AB21-457B-8692-83C16704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D2CA-4E12-4688-86DE-53809F41F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B4488-6BCD-4FBB-BA6F-891423BF6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F5D54-C32C-48E1-9990-A0B92930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9A249-3E49-483C-A6DD-81CDBF87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A5A19-3F75-4F9B-B937-3D438E69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7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BE45-8F98-4422-B58F-A729E90B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7A49B-170C-4CBE-981E-02BBA6E3A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3BD4B-FD2C-4631-98CE-A49CE4464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20F93-9ED6-4DCC-A035-E86C32160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335DE-A267-4511-A30B-2D4257AFA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A7BF9-03CC-4ED1-8663-57772B5F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26910-A256-4648-AFF0-D3BBD1D1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1905A-E801-4DD4-888B-D60D6FCA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6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74DC-D70E-4E13-BAA2-2BAB6BDD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FCFDC-FB63-4E1D-8D77-331B67E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BD201-E67A-479F-800F-646C87E0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123EE-031D-4607-8CC2-222D182B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4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405A8-0889-4551-98FC-31C29510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8B94C-FC10-4A64-BA2D-62349FBD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73BE9-46D1-4F96-9F97-9C8D1812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7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B39C-8592-4A5C-92AC-A06F353F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49F6F-FBCE-4A22-8B8F-50DC9830C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8D8A1-A631-40DF-BB6D-ED9756E5D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F40D2-23A4-40ED-ACF1-06D31B4F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947EA-CEA9-4925-97CF-3968CE41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E79D1-EB1B-4FC5-8079-9B92D572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0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7C7C-74CF-4124-8BA6-212BA4A8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408BE-072B-4C73-962E-BE3EF85E8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0EAC9-5928-4DE0-821D-15DC3BE3E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FC08D-DD7E-44FD-87FB-3EAF346E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B778-D5D4-47BE-B45B-978819EB065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15425-F2C8-4A10-A5F2-0C14CF9A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10787-974C-48D4-B185-B7ECBFC1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D8C25-DE36-453F-A0B7-7B19244C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2C48F-338F-4452-850E-BA0BE1D6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E1446-64C8-4B5B-BE39-E51319111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B778-D5D4-47BE-B45B-978819EB065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A0568-7076-46A9-955E-D70DB5BC9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0C64F-1C6B-43C6-A7CF-D248DFAA0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4AF0A-5BEA-4F50-9CC6-68B2C064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3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BFD50A-9B18-41D5-B1DB-A556FAF9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4167BF1-5E99-4FDA-84E0-C2AA03B5D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1690688"/>
            <a:ext cx="75914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6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A99C-0C8E-41DB-8752-C3CD0DCE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3DF1F-81E5-4A49-8158-73D9587FB07B}"/>
              </a:ext>
            </a:extLst>
          </p:cNvPr>
          <p:cNvSpPr txBox="1"/>
          <p:nvPr/>
        </p:nvSpPr>
        <p:spPr>
          <a:xfrm>
            <a:off x="2369973" y="1663165"/>
            <a:ext cx="907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for research, register 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895E57-A45A-4935-A018-F55E1C329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44" y="1642487"/>
            <a:ext cx="1095528" cy="43821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E19669-8A42-4F29-8E01-EEB1EB4F1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44" y="2628590"/>
            <a:ext cx="771633" cy="257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13C036-BE0C-4C86-8889-4CFD8029134C}"/>
              </a:ext>
            </a:extLst>
          </p:cNvPr>
          <p:cNvSpPr txBox="1"/>
          <p:nvPr/>
        </p:nvSpPr>
        <p:spPr>
          <a:xfrm>
            <a:off x="2369973" y="2572604"/>
            <a:ext cx="365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for setting, link in title card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AD06B2-C8A4-405C-A530-47BBB0446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44" y="3195637"/>
            <a:ext cx="5010150" cy="466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E3C90A-EE14-4398-88F6-BB2FDCA3B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44" y="3887016"/>
            <a:ext cx="7448550" cy="323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48969D-FFF8-4089-8610-962772830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003" y="4446885"/>
            <a:ext cx="45053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1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Table</vt:lpstr>
      <vt:lpstr>Button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</dc:title>
  <dc:creator>Nguyễn Thị Ngọc Trân</dc:creator>
  <cp:lastModifiedBy>Nguyễn Thị Ngọc Trân</cp:lastModifiedBy>
  <cp:revision>7</cp:revision>
  <dcterms:created xsi:type="dcterms:W3CDTF">2019-08-28T09:51:14Z</dcterms:created>
  <dcterms:modified xsi:type="dcterms:W3CDTF">2019-08-28T10:59:35Z</dcterms:modified>
</cp:coreProperties>
</file>