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cademia.edu.documents/38646306/colorassociation-students.pdf?response-content-disposition=inline%3B%20filename%3DRELATIONSHIP_BETWEEN_COLOR_AND_EMOTION_A.pdf&amp;X-Amz-Algorithm=AWS4-HMAC-SHA256&amp;X-Amz-Credential=AKIAIWOWYYGZ2Y53UL3A%2F20190820%2Fus-east-1%2Fs3%2Faws4_request&amp;X-Amz-Date=20190820T231520Z&amp;X-Amz-Expires=3600&amp;X-Amz-SignedHeaders=host&amp;X-Amz-Signature=04741acfeca468879baaf4b6816c0303c955d471cbcd0f18d1335aedf1cdf1e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946" y="4026090"/>
            <a:ext cx="8748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Green: relaxation and comfort</a:t>
            </a:r>
          </a:p>
          <a:p>
            <a:r>
              <a:rPr lang="en-US" smtClean="0"/>
              <a:t>green-yellow : sickness and disgust.</a:t>
            </a:r>
          </a:p>
          <a:p>
            <a:r>
              <a:rPr lang="en-US" smtClean="0"/>
              <a:t>Red: excitement</a:t>
            </a:r>
          </a:p>
          <a:p>
            <a:r>
              <a:rPr lang="en-US" smtClean="0"/>
              <a:t>orange: distressing and upsetting</a:t>
            </a:r>
          </a:p>
          <a:p>
            <a:r>
              <a:rPr lang="en-US" smtClean="0"/>
              <a:t>purple: stately</a:t>
            </a:r>
          </a:p>
          <a:p>
            <a:r>
              <a:rPr lang="en-US" smtClean="0"/>
              <a:t>yellow: cheerful (vui vẻ)</a:t>
            </a:r>
          </a:p>
          <a:p>
            <a:r>
              <a:rPr lang="en-US" smtClean="0"/>
              <a:t>blue : comfort and security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7481" y="736979"/>
            <a:ext cx="865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Link tham khảo:</a:t>
            </a:r>
          </a:p>
          <a:p>
            <a:r>
              <a:rPr lang="en-US" smtClean="0">
                <a:hlinkClick r:id="rId2"/>
              </a:rPr>
              <a:t>https://s3.amazonaws.com/academia.edu.documents/38646306/colorassociation-students.pdf?response-content-disposition=inline%3B%20filename%3DRELATIONSHIP_BETWEEN_COLOR_AND_EMOTION_A.pdf&amp;X-Amz-Algorithm=AWS4-HMAC-SHA256&amp;X-Amz-Credential=AKIAIWOWYYGZ2Y53UL3A%2F20190820%2Fus-east-1%2Fs3%2Faws4_request&amp;X-Amz-Date=20190820T231520Z&amp;X-Amz-Expires=3600&amp;X-Amz-SignedHeaders=host&amp;X-Amz-Signature=04741acfeca468879baaf4b6816c0303c955d471cbcd0f18d1335aedf1cdf1e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</dc:creator>
  <cp:lastModifiedBy>tran ngoc</cp:lastModifiedBy>
  <cp:revision>6</cp:revision>
  <dcterms:created xsi:type="dcterms:W3CDTF">2019-08-20T23:23:22Z</dcterms:created>
  <dcterms:modified xsi:type="dcterms:W3CDTF">2019-08-20T23:34:00Z</dcterms:modified>
</cp:coreProperties>
</file>