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11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5D17B-0A5E-42C5-92BC-8EDC7AE184C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1C7E5-B6A9-4432-924B-53BB08F7E1CE}">
      <dgm:prSet phldrT="[Text]"/>
      <dgm:spPr/>
      <dgm:t>
        <a:bodyPr/>
        <a:lstStyle/>
        <a:p>
          <a:r>
            <a:rPr lang="en-US" dirty="0"/>
            <a:t>Malaysia</a:t>
          </a:r>
        </a:p>
      </dgm:t>
    </dgm:pt>
    <dgm:pt modelId="{CE3A2ACB-76A1-4D4D-92D7-8483EC561D78}" type="parTrans" cxnId="{1B13F354-26D2-43E8-BBF1-76CAA9C2153B}">
      <dgm:prSet/>
      <dgm:spPr/>
      <dgm:t>
        <a:bodyPr/>
        <a:lstStyle/>
        <a:p>
          <a:endParaRPr lang="en-US"/>
        </a:p>
      </dgm:t>
    </dgm:pt>
    <dgm:pt modelId="{F0EBE391-1C8B-49CA-AB28-B432598FBABA}" type="sibTrans" cxnId="{1B13F354-26D2-43E8-BBF1-76CAA9C2153B}">
      <dgm:prSet/>
      <dgm:spPr/>
      <dgm:t>
        <a:bodyPr/>
        <a:lstStyle/>
        <a:p>
          <a:endParaRPr lang="en-US"/>
        </a:p>
      </dgm:t>
    </dgm:pt>
    <dgm:pt modelId="{92A3A500-A286-450D-A6AD-CA0FD8AD7547}">
      <dgm:prSet phldrT="[Text]"/>
      <dgm:spPr/>
      <dgm:t>
        <a:bodyPr/>
        <a:lstStyle/>
        <a:p>
          <a:r>
            <a:rPr lang="en-US" dirty="0"/>
            <a:t>Indonesia</a:t>
          </a:r>
        </a:p>
      </dgm:t>
    </dgm:pt>
    <dgm:pt modelId="{DB8980C9-3C7F-4C00-8D36-838FE45C21A3}" type="parTrans" cxnId="{8840B715-7691-489C-A86E-F6D49C652EB9}">
      <dgm:prSet/>
      <dgm:spPr/>
      <dgm:t>
        <a:bodyPr/>
        <a:lstStyle/>
        <a:p>
          <a:endParaRPr lang="en-US"/>
        </a:p>
      </dgm:t>
    </dgm:pt>
    <dgm:pt modelId="{AAEE06A4-E7E6-46F6-B70F-052C76684E50}" type="sibTrans" cxnId="{8840B715-7691-489C-A86E-F6D49C652EB9}">
      <dgm:prSet/>
      <dgm:spPr/>
      <dgm:t>
        <a:bodyPr/>
        <a:lstStyle/>
        <a:p>
          <a:endParaRPr lang="en-US"/>
        </a:p>
      </dgm:t>
    </dgm:pt>
    <dgm:pt modelId="{A521A83E-6D95-4B47-A5C4-37ABA1FB5D97}">
      <dgm:prSet phldrT="[Text]"/>
      <dgm:spPr/>
      <dgm:t>
        <a:bodyPr/>
        <a:lstStyle/>
        <a:p>
          <a:r>
            <a:rPr lang="en-US" dirty="0" err="1"/>
            <a:t>Việt</a:t>
          </a:r>
          <a:r>
            <a:rPr lang="en-US" dirty="0"/>
            <a:t> Nam</a:t>
          </a:r>
        </a:p>
      </dgm:t>
    </dgm:pt>
    <dgm:pt modelId="{54027AF6-E8B8-4B63-AD87-1838CF97DE35}" type="parTrans" cxnId="{6D96F0E2-A5F9-4459-B0F1-5E4B03201AFE}">
      <dgm:prSet/>
      <dgm:spPr/>
      <dgm:t>
        <a:bodyPr/>
        <a:lstStyle/>
        <a:p>
          <a:endParaRPr lang="en-US"/>
        </a:p>
      </dgm:t>
    </dgm:pt>
    <dgm:pt modelId="{161AC9A3-8735-4D11-BBED-31B922AFD41A}" type="sibTrans" cxnId="{6D96F0E2-A5F9-4459-B0F1-5E4B03201AFE}">
      <dgm:prSet/>
      <dgm:spPr/>
      <dgm:t>
        <a:bodyPr/>
        <a:lstStyle/>
        <a:p>
          <a:endParaRPr lang="en-US"/>
        </a:p>
      </dgm:t>
    </dgm:pt>
    <dgm:pt modelId="{442FBA15-D253-42C6-806C-F675A3139E63}">
      <dgm:prSet phldrT="[Text]"/>
      <dgm:spPr/>
      <dgm:t>
        <a:bodyPr/>
        <a:lstStyle/>
        <a:p>
          <a:r>
            <a:rPr lang="en-US" dirty="0"/>
            <a:t>Brunel</a:t>
          </a:r>
        </a:p>
      </dgm:t>
    </dgm:pt>
    <dgm:pt modelId="{D770E8A5-F525-4159-9D99-6320EFCE9AF9}" type="parTrans" cxnId="{00F5C027-09F0-4521-B5E3-35A9FBA57C87}">
      <dgm:prSet/>
      <dgm:spPr/>
      <dgm:t>
        <a:bodyPr/>
        <a:lstStyle/>
        <a:p>
          <a:endParaRPr lang="en-US"/>
        </a:p>
      </dgm:t>
    </dgm:pt>
    <dgm:pt modelId="{CA13D8E9-057C-428D-8BBF-1984DEF0153D}" type="sibTrans" cxnId="{00F5C027-09F0-4521-B5E3-35A9FBA57C87}">
      <dgm:prSet/>
      <dgm:spPr/>
      <dgm:t>
        <a:bodyPr/>
        <a:lstStyle/>
        <a:p>
          <a:endParaRPr lang="en-US"/>
        </a:p>
      </dgm:t>
    </dgm:pt>
    <dgm:pt modelId="{FA7E1DD2-2DB1-4AD4-BF7A-65C5F802A58C}">
      <dgm:prSet phldrT="[Text]"/>
      <dgm:spPr/>
      <dgm:t>
        <a:bodyPr/>
        <a:lstStyle/>
        <a:p>
          <a:r>
            <a:rPr lang="en-US" dirty="0"/>
            <a:t>Myanmar</a:t>
          </a:r>
        </a:p>
      </dgm:t>
    </dgm:pt>
    <dgm:pt modelId="{24963258-871A-4D64-9541-1C2DFD14645D}" type="parTrans" cxnId="{9034C501-0AF0-4977-B160-7D9BDB6BF97F}">
      <dgm:prSet/>
      <dgm:spPr/>
      <dgm:t>
        <a:bodyPr/>
        <a:lstStyle/>
        <a:p>
          <a:endParaRPr lang="en-US"/>
        </a:p>
      </dgm:t>
    </dgm:pt>
    <dgm:pt modelId="{BF8F64D2-F5C5-4BA8-958D-34FDB7FB57E2}" type="sibTrans" cxnId="{9034C501-0AF0-4977-B160-7D9BDB6BF97F}">
      <dgm:prSet/>
      <dgm:spPr/>
      <dgm:t>
        <a:bodyPr/>
        <a:lstStyle/>
        <a:p>
          <a:endParaRPr lang="en-US"/>
        </a:p>
      </dgm:t>
    </dgm:pt>
    <dgm:pt modelId="{D5D5264E-B2FC-4E96-8893-B1B66271D9FD}">
      <dgm:prSet phldrT="[Text]"/>
      <dgm:spPr/>
      <dgm:t>
        <a:bodyPr/>
        <a:lstStyle/>
        <a:p>
          <a:r>
            <a:rPr lang="en-US" dirty="0" err="1"/>
            <a:t>Thái</a:t>
          </a:r>
          <a:r>
            <a:rPr lang="en-US" dirty="0"/>
            <a:t> Lan</a:t>
          </a:r>
        </a:p>
      </dgm:t>
    </dgm:pt>
    <dgm:pt modelId="{DCE7E290-AD4C-4706-A98F-0E2CFE3553D5}" type="parTrans" cxnId="{CD83E53E-CE35-4D18-96CC-DB27E5211144}">
      <dgm:prSet/>
      <dgm:spPr/>
      <dgm:t>
        <a:bodyPr/>
        <a:lstStyle/>
        <a:p>
          <a:endParaRPr lang="en-US"/>
        </a:p>
      </dgm:t>
    </dgm:pt>
    <dgm:pt modelId="{D6A6815B-E81B-48FC-8239-73B17CF14A74}" type="sibTrans" cxnId="{CD83E53E-CE35-4D18-96CC-DB27E5211144}">
      <dgm:prSet/>
      <dgm:spPr/>
      <dgm:t>
        <a:bodyPr/>
        <a:lstStyle/>
        <a:p>
          <a:endParaRPr lang="en-US"/>
        </a:p>
      </dgm:t>
    </dgm:pt>
    <dgm:pt modelId="{4402A012-A812-4DAD-B0BE-A3CDE19EAC0E}">
      <dgm:prSet phldrT="[Text]"/>
      <dgm:spPr/>
      <dgm:t>
        <a:bodyPr/>
        <a:lstStyle/>
        <a:p>
          <a:r>
            <a:rPr lang="en-US" dirty="0"/>
            <a:t>Singapore</a:t>
          </a:r>
        </a:p>
      </dgm:t>
    </dgm:pt>
    <dgm:pt modelId="{F2E61DA7-926E-4CC4-9C0B-C11E9EB2BD88}" type="parTrans" cxnId="{070E2734-EF38-4C9E-9C42-3C2AE1B97FA2}">
      <dgm:prSet/>
      <dgm:spPr/>
      <dgm:t>
        <a:bodyPr/>
        <a:lstStyle/>
        <a:p>
          <a:endParaRPr lang="en-US"/>
        </a:p>
      </dgm:t>
    </dgm:pt>
    <dgm:pt modelId="{6720D961-41EC-4A71-8AF8-55B05640F90E}" type="sibTrans" cxnId="{070E2734-EF38-4C9E-9C42-3C2AE1B97FA2}">
      <dgm:prSet/>
      <dgm:spPr/>
      <dgm:t>
        <a:bodyPr/>
        <a:lstStyle/>
        <a:p>
          <a:endParaRPr lang="en-US"/>
        </a:p>
      </dgm:t>
    </dgm:pt>
    <dgm:pt modelId="{F6812B1A-0E98-4C5B-96C5-08CE4754AE02}">
      <dgm:prSet phldrT="[Text]"/>
      <dgm:spPr/>
      <dgm:t>
        <a:bodyPr/>
        <a:lstStyle/>
        <a:p>
          <a:r>
            <a:rPr lang="en-US" dirty="0"/>
            <a:t>Philippine</a:t>
          </a:r>
        </a:p>
      </dgm:t>
    </dgm:pt>
    <dgm:pt modelId="{07DBFD0E-670F-4674-B325-CB48BE07F1E2}" type="parTrans" cxnId="{5CAEC29C-BF74-484F-880F-5B8B4D7DEBF3}">
      <dgm:prSet/>
      <dgm:spPr/>
      <dgm:t>
        <a:bodyPr/>
        <a:lstStyle/>
        <a:p>
          <a:endParaRPr lang="en-US"/>
        </a:p>
      </dgm:t>
    </dgm:pt>
    <dgm:pt modelId="{DF71F2B8-E414-452F-84AA-E9369060AD50}" type="sibTrans" cxnId="{5CAEC29C-BF74-484F-880F-5B8B4D7DEBF3}">
      <dgm:prSet/>
      <dgm:spPr/>
      <dgm:t>
        <a:bodyPr/>
        <a:lstStyle/>
        <a:p>
          <a:endParaRPr lang="en-US"/>
        </a:p>
      </dgm:t>
    </dgm:pt>
    <dgm:pt modelId="{098CFF49-0068-4894-B69D-1F5D31AD9000}" type="pres">
      <dgm:prSet presAssocID="{FD05D17B-0A5E-42C5-92BC-8EDC7AE184CC}" presName="cycle" presStyleCnt="0">
        <dgm:presLayoutVars>
          <dgm:dir/>
          <dgm:resizeHandles val="exact"/>
        </dgm:presLayoutVars>
      </dgm:prSet>
      <dgm:spPr/>
    </dgm:pt>
    <dgm:pt modelId="{1DF7254F-1F7A-4876-93E8-A6BDB3C244EE}" type="pres">
      <dgm:prSet presAssocID="{F271C7E5-B6A9-4432-924B-53BB08F7E1CE}" presName="node" presStyleLbl="node1" presStyleIdx="0" presStyleCnt="8">
        <dgm:presLayoutVars>
          <dgm:bulletEnabled val="1"/>
        </dgm:presLayoutVars>
      </dgm:prSet>
      <dgm:spPr/>
    </dgm:pt>
    <dgm:pt modelId="{F9A52567-9A58-41A1-A97D-20DA240E3CD8}" type="pres">
      <dgm:prSet presAssocID="{F271C7E5-B6A9-4432-924B-53BB08F7E1CE}" presName="spNode" presStyleCnt="0"/>
      <dgm:spPr/>
    </dgm:pt>
    <dgm:pt modelId="{F4EDBCF1-A775-457F-9EC4-43F6648B824E}" type="pres">
      <dgm:prSet presAssocID="{F0EBE391-1C8B-49CA-AB28-B432598FBABA}" presName="sibTrans" presStyleLbl="sibTrans1D1" presStyleIdx="0" presStyleCnt="8"/>
      <dgm:spPr/>
    </dgm:pt>
    <dgm:pt modelId="{0630B3B9-6BE8-4F62-AE8C-6AF7AB151BCB}" type="pres">
      <dgm:prSet presAssocID="{D5D5264E-B2FC-4E96-8893-B1B66271D9FD}" presName="node" presStyleLbl="node1" presStyleIdx="1" presStyleCnt="8">
        <dgm:presLayoutVars>
          <dgm:bulletEnabled val="1"/>
        </dgm:presLayoutVars>
      </dgm:prSet>
      <dgm:spPr/>
    </dgm:pt>
    <dgm:pt modelId="{3C0C29CC-2F7E-4D81-A37F-8E1D8441437D}" type="pres">
      <dgm:prSet presAssocID="{D5D5264E-B2FC-4E96-8893-B1B66271D9FD}" presName="spNode" presStyleCnt="0"/>
      <dgm:spPr/>
    </dgm:pt>
    <dgm:pt modelId="{6F02DA4D-2814-4D08-B451-6DB4A0502304}" type="pres">
      <dgm:prSet presAssocID="{D6A6815B-E81B-48FC-8239-73B17CF14A74}" presName="sibTrans" presStyleLbl="sibTrans1D1" presStyleIdx="1" presStyleCnt="8"/>
      <dgm:spPr/>
    </dgm:pt>
    <dgm:pt modelId="{98707AD1-A305-4CA5-9680-AB8384BA7F4D}" type="pres">
      <dgm:prSet presAssocID="{4402A012-A812-4DAD-B0BE-A3CDE19EAC0E}" presName="node" presStyleLbl="node1" presStyleIdx="2" presStyleCnt="8">
        <dgm:presLayoutVars>
          <dgm:bulletEnabled val="1"/>
        </dgm:presLayoutVars>
      </dgm:prSet>
      <dgm:spPr/>
    </dgm:pt>
    <dgm:pt modelId="{643B0C98-EA23-4BB6-901E-78C17B102D59}" type="pres">
      <dgm:prSet presAssocID="{4402A012-A812-4DAD-B0BE-A3CDE19EAC0E}" presName="spNode" presStyleCnt="0"/>
      <dgm:spPr/>
    </dgm:pt>
    <dgm:pt modelId="{BA1E9A70-3C11-434A-83EF-54998BD33CEA}" type="pres">
      <dgm:prSet presAssocID="{6720D961-41EC-4A71-8AF8-55B05640F90E}" presName="sibTrans" presStyleLbl="sibTrans1D1" presStyleIdx="2" presStyleCnt="8"/>
      <dgm:spPr/>
    </dgm:pt>
    <dgm:pt modelId="{0C1F1087-AF77-4272-A71D-E440DDDAD1D3}" type="pres">
      <dgm:prSet presAssocID="{F6812B1A-0E98-4C5B-96C5-08CE4754AE02}" presName="node" presStyleLbl="node1" presStyleIdx="3" presStyleCnt="8">
        <dgm:presLayoutVars>
          <dgm:bulletEnabled val="1"/>
        </dgm:presLayoutVars>
      </dgm:prSet>
      <dgm:spPr/>
    </dgm:pt>
    <dgm:pt modelId="{187A334B-C5DD-44E0-B285-2A1699B48702}" type="pres">
      <dgm:prSet presAssocID="{F6812B1A-0E98-4C5B-96C5-08CE4754AE02}" presName="spNode" presStyleCnt="0"/>
      <dgm:spPr/>
    </dgm:pt>
    <dgm:pt modelId="{DF59D952-6898-446A-A896-A71958BFAFD7}" type="pres">
      <dgm:prSet presAssocID="{DF71F2B8-E414-452F-84AA-E9369060AD50}" presName="sibTrans" presStyleLbl="sibTrans1D1" presStyleIdx="3" presStyleCnt="8"/>
      <dgm:spPr/>
    </dgm:pt>
    <dgm:pt modelId="{1C122D44-6AF1-48C2-80F4-E1C0C8EE56FF}" type="pres">
      <dgm:prSet presAssocID="{92A3A500-A286-450D-A6AD-CA0FD8AD7547}" presName="node" presStyleLbl="node1" presStyleIdx="4" presStyleCnt="8">
        <dgm:presLayoutVars>
          <dgm:bulletEnabled val="1"/>
        </dgm:presLayoutVars>
      </dgm:prSet>
      <dgm:spPr/>
    </dgm:pt>
    <dgm:pt modelId="{A7AFDF4D-86FD-4D20-94AB-7E80BEACA170}" type="pres">
      <dgm:prSet presAssocID="{92A3A500-A286-450D-A6AD-CA0FD8AD7547}" presName="spNode" presStyleCnt="0"/>
      <dgm:spPr/>
    </dgm:pt>
    <dgm:pt modelId="{F0E31E4A-C296-4AF1-B17A-9A845F47A6D1}" type="pres">
      <dgm:prSet presAssocID="{AAEE06A4-E7E6-46F6-B70F-052C76684E50}" presName="sibTrans" presStyleLbl="sibTrans1D1" presStyleIdx="4" presStyleCnt="8"/>
      <dgm:spPr/>
    </dgm:pt>
    <dgm:pt modelId="{423F130D-8A07-4ABD-A923-8663E3C5783A}" type="pres">
      <dgm:prSet presAssocID="{A521A83E-6D95-4B47-A5C4-37ABA1FB5D97}" presName="node" presStyleLbl="node1" presStyleIdx="5" presStyleCnt="8">
        <dgm:presLayoutVars>
          <dgm:bulletEnabled val="1"/>
        </dgm:presLayoutVars>
      </dgm:prSet>
      <dgm:spPr/>
    </dgm:pt>
    <dgm:pt modelId="{49E74EB5-A725-4DCF-9B24-854D8E785131}" type="pres">
      <dgm:prSet presAssocID="{A521A83E-6D95-4B47-A5C4-37ABA1FB5D97}" presName="spNode" presStyleCnt="0"/>
      <dgm:spPr/>
    </dgm:pt>
    <dgm:pt modelId="{A775801B-22A5-4A93-B45B-63010350532A}" type="pres">
      <dgm:prSet presAssocID="{161AC9A3-8735-4D11-BBED-31B922AFD41A}" presName="sibTrans" presStyleLbl="sibTrans1D1" presStyleIdx="5" presStyleCnt="8"/>
      <dgm:spPr/>
    </dgm:pt>
    <dgm:pt modelId="{501CAC40-F246-4520-AC4A-B366E0F3968C}" type="pres">
      <dgm:prSet presAssocID="{442FBA15-D253-42C6-806C-F675A3139E63}" presName="node" presStyleLbl="node1" presStyleIdx="6" presStyleCnt="8">
        <dgm:presLayoutVars>
          <dgm:bulletEnabled val="1"/>
        </dgm:presLayoutVars>
      </dgm:prSet>
      <dgm:spPr/>
    </dgm:pt>
    <dgm:pt modelId="{1861FB11-D25A-4203-9BE1-8DCED97704F5}" type="pres">
      <dgm:prSet presAssocID="{442FBA15-D253-42C6-806C-F675A3139E63}" presName="spNode" presStyleCnt="0"/>
      <dgm:spPr/>
    </dgm:pt>
    <dgm:pt modelId="{9F233099-E1B1-4A87-BD86-2D41FA054353}" type="pres">
      <dgm:prSet presAssocID="{CA13D8E9-057C-428D-8BBF-1984DEF0153D}" presName="sibTrans" presStyleLbl="sibTrans1D1" presStyleIdx="6" presStyleCnt="8"/>
      <dgm:spPr/>
    </dgm:pt>
    <dgm:pt modelId="{7CF6B14C-80F0-41F0-95F3-BCBDB5434311}" type="pres">
      <dgm:prSet presAssocID="{FA7E1DD2-2DB1-4AD4-BF7A-65C5F802A58C}" presName="node" presStyleLbl="node1" presStyleIdx="7" presStyleCnt="8">
        <dgm:presLayoutVars>
          <dgm:bulletEnabled val="1"/>
        </dgm:presLayoutVars>
      </dgm:prSet>
      <dgm:spPr/>
    </dgm:pt>
    <dgm:pt modelId="{04742DA4-679D-4AB0-8A04-CF661FA86737}" type="pres">
      <dgm:prSet presAssocID="{FA7E1DD2-2DB1-4AD4-BF7A-65C5F802A58C}" presName="spNode" presStyleCnt="0"/>
      <dgm:spPr/>
    </dgm:pt>
    <dgm:pt modelId="{2F3A516D-7DCB-496A-AE80-8DD6A6011448}" type="pres">
      <dgm:prSet presAssocID="{BF8F64D2-F5C5-4BA8-958D-34FDB7FB57E2}" presName="sibTrans" presStyleLbl="sibTrans1D1" presStyleIdx="7" presStyleCnt="8"/>
      <dgm:spPr/>
    </dgm:pt>
  </dgm:ptLst>
  <dgm:cxnLst>
    <dgm:cxn modelId="{9034C501-0AF0-4977-B160-7D9BDB6BF97F}" srcId="{FD05D17B-0A5E-42C5-92BC-8EDC7AE184CC}" destId="{FA7E1DD2-2DB1-4AD4-BF7A-65C5F802A58C}" srcOrd="7" destOrd="0" parTransId="{24963258-871A-4D64-9541-1C2DFD14645D}" sibTransId="{BF8F64D2-F5C5-4BA8-958D-34FDB7FB57E2}"/>
    <dgm:cxn modelId="{8840B715-7691-489C-A86E-F6D49C652EB9}" srcId="{FD05D17B-0A5E-42C5-92BC-8EDC7AE184CC}" destId="{92A3A500-A286-450D-A6AD-CA0FD8AD7547}" srcOrd="4" destOrd="0" parTransId="{DB8980C9-3C7F-4C00-8D36-838FE45C21A3}" sibTransId="{AAEE06A4-E7E6-46F6-B70F-052C76684E50}"/>
    <dgm:cxn modelId="{2609121C-813E-4A69-8BC1-5B0CB19A3B31}" type="presOf" srcId="{92A3A500-A286-450D-A6AD-CA0FD8AD7547}" destId="{1C122D44-6AF1-48C2-80F4-E1C0C8EE56FF}" srcOrd="0" destOrd="0" presId="urn:microsoft.com/office/officeart/2005/8/layout/cycle5"/>
    <dgm:cxn modelId="{80C7E026-7C5F-4361-BAB7-747199B38D9E}" type="presOf" srcId="{AAEE06A4-E7E6-46F6-B70F-052C76684E50}" destId="{F0E31E4A-C296-4AF1-B17A-9A845F47A6D1}" srcOrd="0" destOrd="0" presId="urn:microsoft.com/office/officeart/2005/8/layout/cycle5"/>
    <dgm:cxn modelId="{00F5C027-09F0-4521-B5E3-35A9FBA57C87}" srcId="{FD05D17B-0A5E-42C5-92BC-8EDC7AE184CC}" destId="{442FBA15-D253-42C6-806C-F675A3139E63}" srcOrd="6" destOrd="0" parTransId="{D770E8A5-F525-4159-9D99-6320EFCE9AF9}" sibTransId="{CA13D8E9-057C-428D-8BBF-1984DEF0153D}"/>
    <dgm:cxn modelId="{B33AEE2E-E3B3-4113-A0A2-52BB6CF67646}" type="presOf" srcId="{4402A012-A812-4DAD-B0BE-A3CDE19EAC0E}" destId="{98707AD1-A305-4CA5-9680-AB8384BA7F4D}" srcOrd="0" destOrd="0" presId="urn:microsoft.com/office/officeart/2005/8/layout/cycle5"/>
    <dgm:cxn modelId="{070E2734-EF38-4C9E-9C42-3C2AE1B97FA2}" srcId="{FD05D17B-0A5E-42C5-92BC-8EDC7AE184CC}" destId="{4402A012-A812-4DAD-B0BE-A3CDE19EAC0E}" srcOrd="2" destOrd="0" parTransId="{F2E61DA7-926E-4CC4-9C0B-C11E9EB2BD88}" sibTransId="{6720D961-41EC-4A71-8AF8-55B05640F90E}"/>
    <dgm:cxn modelId="{B257D535-C808-4793-9878-B00D8269135E}" type="presOf" srcId="{F6812B1A-0E98-4C5B-96C5-08CE4754AE02}" destId="{0C1F1087-AF77-4272-A71D-E440DDDAD1D3}" srcOrd="0" destOrd="0" presId="urn:microsoft.com/office/officeart/2005/8/layout/cycle5"/>
    <dgm:cxn modelId="{CD83E53E-CE35-4D18-96CC-DB27E5211144}" srcId="{FD05D17B-0A5E-42C5-92BC-8EDC7AE184CC}" destId="{D5D5264E-B2FC-4E96-8893-B1B66271D9FD}" srcOrd="1" destOrd="0" parTransId="{DCE7E290-AD4C-4706-A98F-0E2CFE3553D5}" sibTransId="{D6A6815B-E81B-48FC-8239-73B17CF14A74}"/>
    <dgm:cxn modelId="{7855D745-21B6-4284-A4B3-AFF91A5DB875}" type="presOf" srcId="{CA13D8E9-057C-428D-8BBF-1984DEF0153D}" destId="{9F233099-E1B1-4A87-BD86-2D41FA054353}" srcOrd="0" destOrd="0" presId="urn:microsoft.com/office/officeart/2005/8/layout/cycle5"/>
    <dgm:cxn modelId="{D3F5FD6B-3B18-49F1-B0D4-C2245DC99E0C}" type="presOf" srcId="{6720D961-41EC-4A71-8AF8-55B05640F90E}" destId="{BA1E9A70-3C11-434A-83EF-54998BD33CEA}" srcOrd="0" destOrd="0" presId="urn:microsoft.com/office/officeart/2005/8/layout/cycle5"/>
    <dgm:cxn modelId="{2F2BF371-B1A2-42EE-AC5A-BC27C5A96D08}" type="presOf" srcId="{BF8F64D2-F5C5-4BA8-958D-34FDB7FB57E2}" destId="{2F3A516D-7DCB-496A-AE80-8DD6A6011448}" srcOrd="0" destOrd="0" presId="urn:microsoft.com/office/officeart/2005/8/layout/cycle5"/>
    <dgm:cxn modelId="{1B13F354-26D2-43E8-BBF1-76CAA9C2153B}" srcId="{FD05D17B-0A5E-42C5-92BC-8EDC7AE184CC}" destId="{F271C7E5-B6A9-4432-924B-53BB08F7E1CE}" srcOrd="0" destOrd="0" parTransId="{CE3A2ACB-76A1-4D4D-92D7-8483EC561D78}" sibTransId="{F0EBE391-1C8B-49CA-AB28-B432598FBABA}"/>
    <dgm:cxn modelId="{27538079-1BD3-42BF-9C4C-79D2ACB229E3}" type="presOf" srcId="{FD05D17B-0A5E-42C5-92BC-8EDC7AE184CC}" destId="{098CFF49-0068-4894-B69D-1F5D31AD9000}" srcOrd="0" destOrd="0" presId="urn:microsoft.com/office/officeart/2005/8/layout/cycle5"/>
    <dgm:cxn modelId="{6F73B77D-1987-4596-BFED-A20AF7EB2E95}" type="presOf" srcId="{A521A83E-6D95-4B47-A5C4-37ABA1FB5D97}" destId="{423F130D-8A07-4ABD-A923-8663E3C5783A}" srcOrd="0" destOrd="0" presId="urn:microsoft.com/office/officeart/2005/8/layout/cycle5"/>
    <dgm:cxn modelId="{9F394E82-8C58-4CA6-AA14-2F4177DDA919}" type="presOf" srcId="{F271C7E5-B6A9-4432-924B-53BB08F7E1CE}" destId="{1DF7254F-1F7A-4876-93E8-A6BDB3C244EE}" srcOrd="0" destOrd="0" presId="urn:microsoft.com/office/officeart/2005/8/layout/cycle5"/>
    <dgm:cxn modelId="{5CAEC29C-BF74-484F-880F-5B8B4D7DEBF3}" srcId="{FD05D17B-0A5E-42C5-92BC-8EDC7AE184CC}" destId="{F6812B1A-0E98-4C5B-96C5-08CE4754AE02}" srcOrd="3" destOrd="0" parTransId="{07DBFD0E-670F-4674-B325-CB48BE07F1E2}" sibTransId="{DF71F2B8-E414-452F-84AA-E9369060AD50}"/>
    <dgm:cxn modelId="{B76DDB9C-4B02-44C9-967C-DD647E7870D5}" type="presOf" srcId="{FA7E1DD2-2DB1-4AD4-BF7A-65C5F802A58C}" destId="{7CF6B14C-80F0-41F0-95F3-BCBDB5434311}" srcOrd="0" destOrd="0" presId="urn:microsoft.com/office/officeart/2005/8/layout/cycle5"/>
    <dgm:cxn modelId="{BE8AF0A8-2D31-406D-8AAA-C2AB059D0AA8}" type="presOf" srcId="{F0EBE391-1C8B-49CA-AB28-B432598FBABA}" destId="{F4EDBCF1-A775-457F-9EC4-43F6648B824E}" srcOrd="0" destOrd="0" presId="urn:microsoft.com/office/officeart/2005/8/layout/cycle5"/>
    <dgm:cxn modelId="{495111A9-1FEE-4863-9890-B8F616425634}" type="presOf" srcId="{DF71F2B8-E414-452F-84AA-E9369060AD50}" destId="{DF59D952-6898-446A-A896-A71958BFAFD7}" srcOrd="0" destOrd="0" presId="urn:microsoft.com/office/officeart/2005/8/layout/cycle5"/>
    <dgm:cxn modelId="{629938B3-198D-41CF-B787-615B3FA17030}" type="presOf" srcId="{161AC9A3-8735-4D11-BBED-31B922AFD41A}" destId="{A775801B-22A5-4A93-B45B-63010350532A}" srcOrd="0" destOrd="0" presId="urn:microsoft.com/office/officeart/2005/8/layout/cycle5"/>
    <dgm:cxn modelId="{9CA03DBE-3155-480A-839A-2B9C0B7F5F26}" type="presOf" srcId="{442FBA15-D253-42C6-806C-F675A3139E63}" destId="{501CAC40-F246-4520-AC4A-B366E0F3968C}" srcOrd="0" destOrd="0" presId="urn:microsoft.com/office/officeart/2005/8/layout/cycle5"/>
    <dgm:cxn modelId="{429748C0-FA7A-4758-9BDA-02BC7FEA60A4}" type="presOf" srcId="{D5D5264E-B2FC-4E96-8893-B1B66271D9FD}" destId="{0630B3B9-6BE8-4F62-AE8C-6AF7AB151BCB}" srcOrd="0" destOrd="0" presId="urn:microsoft.com/office/officeart/2005/8/layout/cycle5"/>
    <dgm:cxn modelId="{1376C5D6-3543-4C8C-8B1F-3E43E8F3CE11}" type="presOf" srcId="{D6A6815B-E81B-48FC-8239-73B17CF14A74}" destId="{6F02DA4D-2814-4D08-B451-6DB4A0502304}" srcOrd="0" destOrd="0" presId="urn:microsoft.com/office/officeart/2005/8/layout/cycle5"/>
    <dgm:cxn modelId="{6D96F0E2-A5F9-4459-B0F1-5E4B03201AFE}" srcId="{FD05D17B-0A5E-42C5-92BC-8EDC7AE184CC}" destId="{A521A83E-6D95-4B47-A5C4-37ABA1FB5D97}" srcOrd="5" destOrd="0" parTransId="{54027AF6-E8B8-4B63-AD87-1838CF97DE35}" sibTransId="{161AC9A3-8735-4D11-BBED-31B922AFD41A}"/>
    <dgm:cxn modelId="{93ABD138-32B2-47F4-A44B-A43D3FFB4EFD}" type="presParOf" srcId="{098CFF49-0068-4894-B69D-1F5D31AD9000}" destId="{1DF7254F-1F7A-4876-93E8-A6BDB3C244EE}" srcOrd="0" destOrd="0" presId="urn:microsoft.com/office/officeart/2005/8/layout/cycle5"/>
    <dgm:cxn modelId="{5D1E5E20-3332-45A3-884D-7BC2201272A7}" type="presParOf" srcId="{098CFF49-0068-4894-B69D-1F5D31AD9000}" destId="{F9A52567-9A58-41A1-A97D-20DA240E3CD8}" srcOrd="1" destOrd="0" presId="urn:microsoft.com/office/officeart/2005/8/layout/cycle5"/>
    <dgm:cxn modelId="{3847A158-C191-477C-BE40-37142190CA57}" type="presParOf" srcId="{098CFF49-0068-4894-B69D-1F5D31AD9000}" destId="{F4EDBCF1-A775-457F-9EC4-43F6648B824E}" srcOrd="2" destOrd="0" presId="urn:microsoft.com/office/officeart/2005/8/layout/cycle5"/>
    <dgm:cxn modelId="{C9C1371C-96E4-402D-9380-80C3E55E87A6}" type="presParOf" srcId="{098CFF49-0068-4894-B69D-1F5D31AD9000}" destId="{0630B3B9-6BE8-4F62-AE8C-6AF7AB151BCB}" srcOrd="3" destOrd="0" presId="urn:microsoft.com/office/officeart/2005/8/layout/cycle5"/>
    <dgm:cxn modelId="{C6AC0CA6-0232-4E7B-86DD-7A27CBE305E5}" type="presParOf" srcId="{098CFF49-0068-4894-B69D-1F5D31AD9000}" destId="{3C0C29CC-2F7E-4D81-A37F-8E1D8441437D}" srcOrd="4" destOrd="0" presId="urn:microsoft.com/office/officeart/2005/8/layout/cycle5"/>
    <dgm:cxn modelId="{AF9FC88D-3228-40F8-A2E8-93AFAC2484E0}" type="presParOf" srcId="{098CFF49-0068-4894-B69D-1F5D31AD9000}" destId="{6F02DA4D-2814-4D08-B451-6DB4A0502304}" srcOrd="5" destOrd="0" presId="urn:microsoft.com/office/officeart/2005/8/layout/cycle5"/>
    <dgm:cxn modelId="{033EFE99-3D3E-415A-8907-F7B1E7336CEC}" type="presParOf" srcId="{098CFF49-0068-4894-B69D-1F5D31AD9000}" destId="{98707AD1-A305-4CA5-9680-AB8384BA7F4D}" srcOrd="6" destOrd="0" presId="urn:microsoft.com/office/officeart/2005/8/layout/cycle5"/>
    <dgm:cxn modelId="{90E39793-F0FB-4E1E-A08C-1BBC1C1D41B9}" type="presParOf" srcId="{098CFF49-0068-4894-B69D-1F5D31AD9000}" destId="{643B0C98-EA23-4BB6-901E-78C17B102D59}" srcOrd="7" destOrd="0" presId="urn:microsoft.com/office/officeart/2005/8/layout/cycle5"/>
    <dgm:cxn modelId="{8D42454B-7AEB-40A2-92B3-42CD1B9E1C94}" type="presParOf" srcId="{098CFF49-0068-4894-B69D-1F5D31AD9000}" destId="{BA1E9A70-3C11-434A-83EF-54998BD33CEA}" srcOrd="8" destOrd="0" presId="urn:microsoft.com/office/officeart/2005/8/layout/cycle5"/>
    <dgm:cxn modelId="{7298B8AC-4DBE-4CBE-B028-C69CB9E40E08}" type="presParOf" srcId="{098CFF49-0068-4894-B69D-1F5D31AD9000}" destId="{0C1F1087-AF77-4272-A71D-E440DDDAD1D3}" srcOrd="9" destOrd="0" presId="urn:microsoft.com/office/officeart/2005/8/layout/cycle5"/>
    <dgm:cxn modelId="{1A5575CD-A69F-4A90-BCC1-228B0902497E}" type="presParOf" srcId="{098CFF49-0068-4894-B69D-1F5D31AD9000}" destId="{187A334B-C5DD-44E0-B285-2A1699B48702}" srcOrd="10" destOrd="0" presId="urn:microsoft.com/office/officeart/2005/8/layout/cycle5"/>
    <dgm:cxn modelId="{F725DB75-E0B8-46B5-B8FD-ADAABAF67D1E}" type="presParOf" srcId="{098CFF49-0068-4894-B69D-1F5D31AD9000}" destId="{DF59D952-6898-446A-A896-A71958BFAFD7}" srcOrd="11" destOrd="0" presId="urn:microsoft.com/office/officeart/2005/8/layout/cycle5"/>
    <dgm:cxn modelId="{198C70E6-8537-4F4C-AC32-04E059A2AC0E}" type="presParOf" srcId="{098CFF49-0068-4894-B69D-1F5D31AD9000}" destId="{1C122D44-6AF1-48C2-80F4-E1C0C8EE56FF}" srcOrd="12" destOrd="0" presId="urn:microsoft.com/office/officeart/2005/8/layout/cycle5"/>
    <dgm:cxn modelId="{2026F4A5-9491-4B4B-9B57-D2F108BA50DB}" type="presParOf" srcId="{098CFF49-0068-4894-B69D-1F5D31AD9000}" destId="{A7AFDF4D-86FD-4D20-94AB-7E80BEACA170}" srcOrd="13" destOrd="0" presId="urn:microsoft.com/office/officeart/2005/8/layout/cycle5"/>
    <dgm:cxn modelId="{4B1BB9C6-5DAF-4E94-B260-D891BA702CB9}" type="presParOf" srcId="{098CFF49-0068-4894-B69D-1F5D31AD9000}" destId="{F0E31E4A-C296-4AF1-B17A-9A845F47A6D1}" srcOrd="14" destOrd="0" presId="urn:microsoft.com/office/officeart/2005/8/layout/cycle5"/>
    <dgm:cxn modelId="{03D879B4-4DAC-43ED-917D-E28B91BFE510}" type="presParOf" srcId="{098CFF49-0068-4894-B69D-1F5D31AD9000}" destId="{423F130D-8A07-4ABD-A923-8663E3C5783A}" srcOrd="15" destOrd="0" presId="urn:microsoft.com/office/officeart/2005/8/layout/cycle5"/>
    <dgm:cxn modelId="{278A7FAF-3263-4713-A39A-1CF8739B6D48}" type="presParOf" srcId="{098CFF49-0068-4894-B69D-1F5D31AD9000}" destId="{49E74EB5-A725-4DCF-9B24-854D8E785131}" srcOrd="16" destOrd="0" presId="urn:microsoft.com/office/officeart/2005/8/layout/cycle5"/>
    <dgm:cxn modelId="{7BC76225-C757-4A65-BDBF-79A4FC301D9B}" type="presParOf" srcId="{098CFF49-0068-4894-B69D-1F5D31AD9000}" destId="{A775801B-22A5-4A93-B45B-63010350532A}" srcOrd="17" destOrd="0" presId="urn:microsoft.com/office/officeart/2005/8/layout/cycle5"/>
    <dgm:cxn modelId="{B5423FB5-D3E6-49D5-89DB-B09F99D8E987}" type="presParOf" srcId="{098CFF49-0068-4894-B69D-1F5D31AD9000}" destId="{501CAC40-F246-4520-AC4A-B366E0F3968C}" srcOrd="18" destOrd="0" presId="urn:microsoft.com/office/officeart/2005/8/layout/cycle5"/>
    <dgm:cxn modelId="{A631AE05-51FA-42B1-9CD3-2DB9CF0F930B}" type="presParOf" srcId="{098CFF49-0068-4894-B69D-1F5D31AD9000}" destId="{1861FB11-D25A-4203-9BE1-8DCED97704F5}" srcOrd="19" destOrd="0" presId="urn:microsoft.com/office/officeart/2005/8/layout/cycle5"/>
    <dgm:cxn modelId="{DAE6A371-0650-403E-A099-BAA214911EB2}" type="presParOf" srcId="{098CFF49-0068-4894-B69D-1F5D31AD9000}" destId="{9F233099-E1B1-4A87-BD86-2D41FA054353}" srcOrd="20" destOrd="0" presId="urn:microsoft.com/office/officeart/2005/8/layout/cycle5"/>
    <dgm:cxn modelId="{6B168C6F-17D4-401C-A4A7-745DA7F2E610}" type="presParOf" srcId="{098CFF49-0068-4894-B69D-1F5D31AD9000}" destId="{7CF6B14C-80F0-41F0-95F3-BCBDB5434311}" srcOrd="21" destOrd="0" presId="urn:microsoft.com/office/officeart/2005/8/layout/cycle5"/>
    <dgm:cxn modelId="{72F55B90-49D4-40BA-88D7-452425CCBE00}" type="presParOf" srcId="{098CFF49-0068-4894-B69D-1F5D31AD9000}" destId="{04742DA4-679D-4AB0-8A04-CF661FA86737}" srcOrd="22" destOrd="0" presId="urn:microsoft.com/office/officeart/2005/8/layout/cycle5"/>
    <dgm:cxn modelId="{B8E34616-BA9F-4D6F-A539-EF2163E7E994}" type="presParOf" srcId="{098CFF49-0068-4894-B69D-1F5D31AD9000}" destId="{2F3A516D-7DCB-496A-AE80-8DD6A6011448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7254F-1F7A-4876-93E8-A6BDB3C244EE}">
      <dsp:nvSpPr>
        <dsp:cNvPr id="0" name=""/>
        <dsp:cNvSpPr/>
      </dsp:nvSpPr>
      <dsp:spPr>
        <a:xfrm>
          <a:off x="3540125" y="1824"/>
          <a:ext cx="1047749" cy="681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Malaysia</a:t>
          </a:r>
        </a:p>
      </dsp:txBody>
      <dsp:txXfrm>
        <a:off x="3573370" y="35069"/>
        <a:ext cx="981259" cy="614547"/>
      </dsp:txXfrm>
    </dsp:sp>
    <dsp:sp modelId="{F4EDBCF1-A775-457F-9EC4-43F6648B824E}">
      <dsp:nvSpPr>
        <dsp:cNvPr id="0" name=""/>
        <dsp:cNvSpPr/>
      </dsp:nvSpPr>
      <dsp:spPr>
        <a:xfrm>
          <a:off x="1697009" y="342343"/>
          <a:ext cx="4733980" cy="4733980"/>
        </a:xfrm>
        <a:custGeom>
          <a:avLst/>
          <a:gdLst/>
          <a:ahLst/>
          <a:cxnLst/>
          <a:rect l="0" t="0" r="0" b="0"/>
          <a:pathLst>
            <a:path>
              <a:moveTo>
                <a:pt x="3041191" y="98048"/>
              </a:moveTo>
              <a:arcTo wR="2366990" hR="2366990" stAng="17192939" swAng="68230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0B3B9-6BE8-4F62-AE8C-6AF7AB151BCB}">
      <dsp:nvSpPr>
        <dsp:cNvPr id="0" name=""/>
        <dsp:cNvSpPr/>
      </dsp:nvSpPr>
      <dsp:spPr>
        <a:xfrm>
          <a:off x="5213839" y="695100"/>
          <a:ext cx="1047749" cy="681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Thái</a:t>
          </a:r>
          <a:r>
            <a:rPr lang="en-US" sz="1500" kern="1200" dirty="0"/>
            <a:t> Lan</a:t>
          </a:r>
        </a:p>
      </dsp:txBody>
      <dsp:txXfrm>
        <a:off x="5247084" y="728345"/>
        <a:ext cx="981259" cy="614547"/>
      </dsp:txXfrm>
    </dsp:sp>
    <dsp:sp modelId="{6F02DA4D-2814-4D08-B451-6DB4A0502304}">
      <dsp:nvSpPr>
        <dsp:cNvPr id="0" name=""/>
        <dsp:cNvSpPr/>
      </dsp:nvSpPr>
      <dsp:spPr>
        <a:xfrm>
          <a:off x="1697009" y="342343"/>
          <a:ext cx="4733980" cy="4733980"/>
        </a:xfrm>
        <a:custGeom>
          <a:avLst/>
          <a:gdLst/>
          <a:ahLst/>
          <a:cxnLst/>
          <a:rect l="0" t="0" r="0" b="0"/>
          <a:pathLst>
            <a:path>
              <a:moveTo>
                <a:pt x="4434733" y="1215000"/>
              </a:moveTo>
              <a:arcTo wR="2366990" hR="2366990" stAng="19852605" swAng="94167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07AD1-A305-4CA5-9680-AB8384BA7F4D}">
      <dsp:nvSpPr>
        <dsp:cNvPr id="0" name=""/>
        <dsp:cNvSpPr/>
      </dsp:nvSpPr>
      <dsp:spPr>
        <a:xfrm>
          <a:off x="5907115" y="2368814"/>
          <a:ext cx="1047749" cy="681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Singapore</a:t>
          </a:r>
        </a:p>
      </dsp:txBody>
      <dsp:txXfrm>
        <a:off x="5940360" y="2402059"/>
        <a:ext cx="981259" cy="614547"/>
      </dsp:txXfrm>
    </dsp:sp>
    <dsp:sp modelId="{BA1E9A70-3C11-434A-83EF-54998BD33CEA}">
      <dsp:nvSpPr>
        <dsp:cNvPr id="0" name=""/>
        <dsp:cNvSpPr/>
      </dsp:nvSpPr>
      <dsp:spPr>
        <a:xfrm>
          <a:off x="1697009" y="342343"/>
          <a:ext cx="4733980" cy="4733980"/>
        </a:xfrm>
        <a:custGeom>
          <a:avLst/>
          <a:gdLst/>
          <a:ahLst/>
          <a:cxnLst/>
          <a:rect l="0" t="0" r="0" b="0"/>
          <a:pathLst>
            <a:path>
              <a:moveTo>
                <a:pt x="4669266" y="2916686"/>
              </a:moveTo>
              <a:arcTo wR="2366990" hR="2366990" stAng="805719" swAng="94167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F1087-AF77-4272-A71D-E440DDDAD1D3}">
      <dsp:nvSpPr>
        <dsp:cNvPr id="0" name=""/>
        <dsp:cNvSpPr/>
      </dsp:nvSpPr>
      <dsp:spPr>
        <a:xfrm>
          <a:off x="5213839" y="4042529"/>
          <a:ext cx="1047749" cy="681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Philippine</a:t>
          </a:r>
        </a:p>
      </dsp:txBody>
      <dsp:txXfrm>
        <a:off x="5247084" y="4075774"/>
        <a:ext cx="981259" cy="614547"/>
      </dsp:txXfrm>
    </dsp:sp>
    <dsp:sp modelId="{DF59D952-6898-446A-A896-A71958BFAFD7}">
      <dsp:nvSpPr>
        <dsp:cNvPr id="0" name=""/>
        <dsp:cNvSpPr/>
      </dsp:nvSpPr>
      <dsp:spPr>
        <a:xfrm>
          <a:off x="1697009" y="342343"/>
          <a:ext cx="4733980" cy="4733980"/>
        </a:xfrm>
        <a:custGeom>
          <a:avLst/>
          <a:gdLst/>
          <a:ahLst/>
          <a:cxnLst/>
          <a:rect l="0" t="0" r="0" b="0"/>
          <a:pathLst>
            <a:path>
              <a:moveTo>
                <a:pt x="3475333" y="4458452"/>
              </a:moveTo>
              <a:arcTo wR="2366990" hR="2366990" stAng="3724754" swAng="68230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22D44-6AF1-48C2-80F4-E1C0C8EE56FF}">
      <dsp:nvSpPr>
        <dsp:cNvPr id="0" name=""/>
        <dsp:cNvSpPr/>
      </dsp:nvSpPr>
      <dsp:spPr>
        <a:xfrm>
          <a:off x="3540124" y="4735804"/>
          <a:ext cx="1047749" cy="681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Indonesia</a:t>
          </a:r>
        </a:p>
      </dsp:txBody>
      <dsp:txXfrm>
        <a:off x="3573369" y="4769049"/>
        <a:ext cx="981259" cy="614547"/>
      </dsp:txXfrm>
    </dsp:sp>
    <dsp:sp modelId="{F0E31E4A-C296-4AF1-B17A-9A845F47A6D1}">
      <dsp:nvSpPr>
        <dsp:cNvPr id="0" name=""/>
        <dsp:cNvSpPr/>
      </dsp:nvSpPr>
      <dsp:spPr>
        <a:xfrm>
          <a:off x="1697009" y="342343"/>
          <a:ext cx="4733980" cy="4733980"/>
        </a:xfrm>
        <a:custGeom>
          <a:avLst/>
          <a:gdLst/>
          <a:ahLst/>
          <a:cxnLst/>
          <a:rect l="0" t="0" r="0" b="0"/>
          <a:pathLst>
            <a:path>
              <a:moveTo>
                <a:pt x="1692788" y="4635931"/>
              </a:moveTo>
              <a:arcTo wR="2366990" hR="2366990" stAng="6392939" swAng="68230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F130D-8A07-4ABD-A923-8663E3C5783A}">
      <dsp:nvSpPr>
        <dsp:cNvPr id="0" name=""/>
        <dsp:cNvSpPr/>
      </dsp:nvSpPr>
      <dsp:spPr>
        <a:xfrm>
          <a:off x="1866410" y="4042529"/>
          <a:ext cx="1047749" cy="681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Việt</a:t>
          </a:r>
          <a:r>
            <a:rPr lang="en-US" sz="1500" kern="1200" dirty="0"/>
            <a:t> Nam</a:t>
          </a:r>
        </a:p>
      </dsp:txBody>
      <dsp:txXfrm>
        <a:off x="1899655" y="4075774"/>
        <a:ext cx="981259" cy="614547"/>
      </dsp:txXfrm>
    </dsp:sp>
    <dsp:sp modelId="{A775801B-22A5-4A93-B45B-63010350532A}">
      <dsp:nvSpPr>
        <dsp:cNvPr id="0" name=""/>
        <dsp:cNvSpPr/>
      </dsp:nvSpPr>
      <dsp:spPr>
        <a:xfrm>
          <a:off x="1697009" y="342343"/>
          <a:ext cx="4733980" cy="4733980"/>
        </a:xfrm>
        <a:custGeom>
          <a:avLst/>
          <a:gdLst/>
          <a:ahLst/>
          <a:cxnLst/>
          <a:rect l="0" t="0" r="0" b="0"/>
          <a:pathLst>
            <a:path>
              <a:moveTo>
                <a:pt x="299247" y="3518979"/>
              </a:moveTo>
              <a:arcTo wR="2366990" hR="2366990" stAng="9052605" swAng="94167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CAC40-F246-4520-AC4A-B366E0F3968C}">
      <dsp:nvSpPr>
        <dsp:cNvPr id="0" name=""/>
        <dsp:cNvSpPr/>
      </dsp:nvSpPr>
      <dsp:spPr>
        <a:xfrm>
          <a:off x="1173134" y="2368814"/>
          <a:ext cx="1047749" cy="681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Brunel</a:t>
          </a:r>
        </a:p>
      </dsp:txBody>
      <dsp:txXfrm>
        <a:off x="1206379" y="2402059"/>
        <a:ext cx="981259" cy="614547"/>
      </dsp:txXfrm>
    </dsp:sp>
    <dsp:sp modelId="{9F233099-E1B1-4A87-BD86-2D41FA054353}">
      <dsp:nvSpPr>
        <dsp:cNvPr id="0" name=""/>
        <dsp:cNvSpPr/>
      </dsp:nvSpPr>
      <dsp:spPr>
        <a:xfrm>
          <a:off x="1697009" y="342343"/>
          <a:ext cx="4733980" cy="4733980"/>
        </a:xfrm>
        <a:custGeom>
          <a:avLst/>
          <a:gdLst/>
          <a:ahLst/>
          <a:cxnLst/>
          <a:rect l="0" t="0" r="0" b="0"/>
          <a:pathLst>
            <a:path>
              <a:moveTo>
                <a:pt x="64713" y="1817294"/>
              </a:moveTo>
              <a:arcTo wR="2366990" hR="2366990" stAng="11605719" swAng="941676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6B14C-80F0-41F0-95F3-BCBDB5434311}">
      <dsp:nvSpPr>
        <dsp:cNvPr id="0" name=""/>
        <dsp:cNvSpPr/>
      </dsp:nvSpPr>
      <dsp:spPr>
        <a:xfrm>
          <a:off x="1866410" y="695100"/>
          <a:ext cx="1047749" cy="681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Myanmar</a:t>
          </a:r>
        </a:p>
      </dsp:txBody>
      <dsp:txXfrm>
        <a:off x="1899655" y="728345"/>
        <a:ext cx="981259" cy="614547"/>
      </dsp:txXfrm>
    </dsp:sp>
    <dsp:sp modelId="{2F3A516D-7DCB-496A-AE80-8DD6A6011448}">
      <dsp:nvSpPr>
        <dsp:cNvPr id="0" name=""/>
        <dsp:cNvSpPr/>
      </dsp:nvSpPr>
      <dsp:spPr>
        <a:xfrm>
          <a:off x="1697009" y="342343"/>
          <a:ext cx="4733980" cy="4733980"/>
        </a:xfrm>
        <a:custGeom>
          <a:avLst/>
          <a:gdLst/>
          <a:ahLst/>
          <a:cxnLst/>
          <a:rect l="0" t="0" r="0" b="0"/>
          <a:pathLst>
            <a:path>
              <a:moveTo>
                <a:pt x="1258646" y="275527"/>
              </a:moveTo>
              <a:arcTo wR="2366990" hR="2366990" stAng="14524754" swAng="68230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8028" y="545800"/>
            <a:ext cx="7766936" cy="1646302"/>
          </a:xfrm>
        </p:spPr>
        <p:txBody>
          <a:bodyPr anchor="b">
            <a:noAutofit/>
          </a:bodyPr>
          <a:lstStyle>
            <a:lvl1pPr algn="r">
              <a:defRPr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HIỆP HỘI CÁC N</a:t>
            </a:r>
            <a:r>
              <a:rPr lang="vi-VN" b="1" dirty="0"/>
              <a:t>ƯỚ</a:t>
            </a:r>
            <a:r>
              <a:rPr lang="en-US" b="1" dirty="0"/>
              <a:t>C ĐÔNG NAM 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7497" y="3242222"/>
            <a:ext cx="7720805" cy="1646302"/>
          </a:xfrm>
        </p:spPr>
        <p:txBody>
          <a:bodyPr anchor="t">
            <a:noAutofit/>
          </a:bodyPr>
          <a:lstStyle>
            <a:lvl1pPr marL="0" indent="0" algn="ctr">
              <a:buNone/>
              <a:defRPr sz="11500" b="0" spc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ASEAN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52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03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0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9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287394"/>
            <a:ext cx="8596668" cy="849923"/>
          </a:xfrm>
        </p:spPr>
        <p:txBody>
          <a:bodyPr>
            <a:normAutofit/>
          </a:bodyPr>
          <a:lstStyle>
            <a:lvl1pPr algn="ctr">
              <a:defRPr sz="4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CÁC SỐ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7334" y="2178174"/>
            <a:ext cx="8596668" cy="3880773"/>
          </a:xfrm>
        </p:spPr>
        <p:txBody>
          <a:bodyPr>
            <a:normAutofit/>
          </a:bodyPr>
          <a:lstStyle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 b="1"/>
            </a:lvl2pPr>
          </a:lstStyle>
          <a:p>
            <a:pPr lvl="0"/>
            <a:r>
              <a:rPr lang="en-US" dirty="0"/>
              <a:t>1.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1967</a:t>
            </a:r>
          </a:p>
          <a:p>
            <a:pPr lvl="0"/>
            <a:r>
              <a:rPr lang="en-US" dirty="0"/>
              <a:t>2. </a:t>
            </a:r>
            <a:r>
              <a:rPr lang="en-US" dirty="0" err="1"/>
              <a:t>Gồm</a:t>
            </a:r>
            <a:r>
              <a:rPr lang="en-US" dirty="0"/>
              <a:t> 10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0"/>
            <a:r>
              <a:rPr lang="en-US" dirty="0"/>
              <a:t>3.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577 </a:t>
            </a:r>
            <a:r>
              <a:rPr lang="en-US" dirty="0" err="1"/>
              <a:t>triệu</a:t>
            </a:r>
            <a:endParaRPr lang="en-US" dirty="0"/>
          </a:p>
          <a:p>
            <a:pPr lvl="0"/>
            <a:r>
              <a:rPr lang="en-US" dirty="0"/>
              <a:t>4. GDP(PPP):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16,4 </a:t>
            </a:r>
            <a:r>
              <a:rPr lang="en-US" dirty="0" err="1"/>
              <a:t>tỷ</a:t>
            </a:r>
            <a:r>
              <a:rPr lang="en-US" dirty="0"/>
              <a:t> USD</a:t>
            </a:r>
          </a:p>
          <a:p>
            <a:pPr lvl="1"/>
            <a:r>
              <a:rPr lang="en-US" dirty="0"/>
              <a:t>Theo </a:t>
            </a:r>
            <a:r>
              <a:rPr lang="en-US" dirty="0" err="1"/>
              <a:t>đầu</a:t>
            </a:r>
            <a:r>
              <a:rPr lang="en-US" dirty="0"/>
              <a:t> ng</a:t>
            </a:r>
            <a:r>
              <a:rPr lang="vi-VN" dirty="0"/>
              <a:t>ười</a:t>
            </a:r>
            <a:r>
              <a:rPr lang="en-US" dirty="0"/>
              <a:t>: 5,962 USD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TÁC GIẢ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038D0-C1D5-4E29-AD94-3AC7BDB92A1D}"/>
              </a:ext>
            </a:extLst>
          </p:cNvPr>
          <p:cNvSpPr/>
          <p:nvPr userDrawn="1"/>
        </p:nvSpPr>
        <p:spPr>
          <a:xfrm rot="5400000">
            <a:off x="6768745" y="3238653"/>
            <a:ext cx="44872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Vì</a:t>
            </a:r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ngày</a:t>
            </a:r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1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726" y="6089848"/>
            <a:ext cx="6297612" cy="365125"/>
          </a:xfrm>
        </p:spPr>
        <p:txBody>
          <a:bodyPr/>
          <a:lstStyle>
            <a:lvl1pPr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TÁC GIẢ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C6CC17E-EE9D-40F1-A7C4-6731C198720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0651888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56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6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12456-F44B-4A1D-93BC-D86811023AD1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4B1D58-8C8F-4E5F-A716-62F6D805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7427-52C7-4D46-BC35-50DDEC10C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9FB27-B779-4E17-A35E-CCD2A3619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18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VTCA</dc:creator>
  <cp:lastModifiedBy>VTCA</cp:lastModifiedBy>
  <cp:revision>4</cp:revision>
  <dcterms:created xsi:type="dcterms:W3CDTF">2019-10-22T12:15:56Z</dcterms:created>
  <dcterms:modified xsi:type="dcterms:W3CDTF">2019-10-22T12:45:05Z</dcterms:modified>
</cp:coreProperties>
</file>