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2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C5360-DDE0-BC18-F025-EB6D14E1B9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ACC7DD-C6EA-6A1F-8252-57E960C346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F5671-BA23-A03C-E7B7-4EA845487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53BC-D061-4B3E-89BC-74410E0FB7AF}" type="datetimeFigureOut">
              <a:rPr lang="vi-VN" smtClean="0"/>
              <a:t>12/06/2023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785D8-F332-F526-6DE6-812E58D06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5E64D-4F69-BDC6-A25A-CA546553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2CA2-8EC4-451D-9F8D-DBED024F210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45984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BFE26-DC10-86E7-5883-A697D952D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864E40-F971-2594-F3CA-0A9E3147F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EA3A5-1F87-7D3A-630C-AC8E5BF5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53BC-D061-4B3E-89BC-74410E0FB7AF}" type="datetimeFigureOut">
              <a:rPr lang="vi-VN" smtClean="0"/>
              <a:t>12/06/2023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999A3-314C-4BB6-6C20-458EB12E3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0295D-5694-AE49-EC0E-EB52BA489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2CA2-8EC4-451D-9F8D-DBED024F210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62960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95EF24-B04D-A511-B194-4D7CF1BD59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E54D5F-4B0C-EDFA-C6A2-A398501BD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81DC1-9F2F-DDA0-A8D1-1F1A0771E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53BC-D061-4B3E-89BC-74410E0FB7AF}" type="datetimeFigureOut">
              <a:rPr lang="vi-VN" smtClean="0"/>
              <a:t>12/06/2023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E713A-2395-407D-050A-86E09E48D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A2A39-1D41-A612-554C-EDECC1D21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2CA2-8EC4-451D-9F8D-DBED024F210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87016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DF39A-9FA1-42AE-841D-F0C25E203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86C2-02A3-67ED-0415-69E7D3121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C47FA-6359-48F3-0588-66AA39659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53BC-D061-4B3E-89BC-74410E0FB7AF}" type="datetimeFigureOut">
              <a:rPr lang="vi-VN" smtClean="0"/>
              <a:t>12/06/2023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6565A-73D8-2909-6285-97BDE8F33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0F799-DC7E-C837-EF83-DDDE23171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2CA2-8EC4-451D-9F8D-DBED024F210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48025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54EDB-1A62-995B-71D5-6C43E3A7F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3E1D4-20D8-D6C7-5283-15DB25702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757B7-CE3C-30F1-EF7B-21F7EB31D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53BC-D061-4B3E-89BC-74410E0FB7AF}" type="datetimeFigureOut">
              <a:rPr lang="vi-VN" smtClean="0"/>
              <a:t>12/06/2023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2D111-418B-0FCB-3527-63604E0C3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9DF0F-924F-05DA-935F-BB6D603DD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2CA2-8EC4-451D-9F8D-DBED024F210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9987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44311-E244-4AF8-DDC6-18977E6B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385A2-21EF-00CA-1DBC-12FE651815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16B05-0CA0-439D-5F3E-A5DE92A4D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2192C-0E3D-2B26-1682-33F4E7950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53BC-D061-4B3E-89BC-74410E0FB7AF}" type="datetimeFigureOut">
              <a:rPr lang="vi-VN" smtClean="0"/>
              <a:t>12/06/2023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0A137-B3E6-BFAB-D37A-ABA9EA3A2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DA005-5D90-1CDF-A14E-6DC8DFB9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2CA2-8EC4-451D-9F8D-DBED024F210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3109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B8FDA-EE8A-B80D-AD86-71DE2B1F4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4C3FF-D1FF-3991-1B54-898779441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ADAF7-C172-BD75-D1D3-888B64CAA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4BF953-FBD9-74AD-356C-F7FC97752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147553-5007-6517-0DF4-A126A5613E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52735F-150B-6043-F695-CA04D7E11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53BC-D061-4B3E-89BC-74410E0FB7AF}" type="datetimeFigureOut">
              <a:rPr lang="vi-VN" smtClean="0"/>
              <a:t>12/06/2023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D8FACD-3C90-D240-B8F4-41C0A0B2B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01B641-A0D7-1C03-0F9C-3C3249351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2CA2-8EC4-451D-9F8D-DBED024F210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2993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1A257-9CFE-FB36-C8F1-9637A174F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181AD0-23FA-89A9-40E7-69BA55C91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53BC-D061-4B3E-89BC-74410E0FB7AF}" type="datetimeFigureOut">
              <a:rPr lang="vi-VN" smtClean="0"/>
              <a:t>12/06/2023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5091F3-B6A5-E72A-9096-40599B1BA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038B34-ED8F-D362-0A78-6F05DAB6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2CA2-8EC4-451D-9F8D-DBED024F210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73129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55AA74-FA5D-F91D-939D-E9EBF2C4B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53BC-D061-4B3E-89BC-74410E0FB7AF}" type="datetimeFigureOut">
              <a:rPr lang="vi-VN" smtClean="0"/>
              <a:t>12/06/2023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232AF7-9861-5F70-CFA9-485198B05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D2961-871D-96AB-2254-B0BBC24E1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2CA2-8EC4-451D-9F8D-DBED024F210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48829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0882F-636F-C2ED-8E1C-4F4AD2DFE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5B5E7-5888-3318-ABB4-FEE14DE55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2F6318-3B7D-862D-53F4-9A167CDC2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98BED-1F51-8D08-3F07-371A316ED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53BC-D061-4B3E-89BC-74410E0FB7AF}" type="datetimeFigureOut">
              <a:rPr lang="vi-VN" smtClean="0"/>
              <a:t>12/06/2023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0610F-4A9A-6C08-BE11-58858F7C3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910A7-9990-078F-5A07-2B216CEDE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2CA2-8EC4-451D-9F8D-DBED024F210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03429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FEC75-EBB8-6C3A-A597-95581E743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DB5093-4845-8B2F-1A49-CEAADB6BD6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94499A-610A-217C-D198-D4C6D94DA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B67E4-27B9-E582-C900-9C35BB5CF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53BC-D061-4B3E-89BC-74410E0FB7AF}" type="datetimeFigureOut">
              <a:rPr lang="vi-VN" smtClean="0"/>
              <a:t>12/06/2023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A7DE5-581B-BBD7-EF02-F6BB59DB4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8B0C4-2944-0AC0-E76E-8B225F2B3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2CA2-8EC4-451D-9F8D-DBED024F210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8264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F2953C-88E0-F823-ACAA-2ABA8008E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DC6F8-13FE-79C6-8EF7-85C17C42B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81ADD-6000-6413-9721-E1B91EE78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853BC-D061-4B3E-89BC-74410E0FB7AF}" type="datetimeFigureOut">
              <a:rPr lang="vi-VN" smtClean="0"/>
              <a:t>12/06/2023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35986-E7D3-64FC-D558-C5B3EBAC0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7419C-B091-CC89-5455-F164CDF16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42CA2-8EC4-451D-9F8D-DBED024F210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63405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FC0AF-BC26-84FF-C00C-B64A331648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ÔN TẬP CUỐI KỲ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135797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8B2130-8EE5-7CEF-2D7F-9E0C6B088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68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303D7E-7EE5-28FA-D91E-1ECDE2B11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520" y="0"/>
            <a:ext cx="76809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17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F42E55-ACC5-3E7A-27B0-71720A020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085" y="0"/>
            <a:ext cx="71498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883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757930-1792-518E-CF28-F867DF6ED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4" y="44276"/>
            <a:ext cx="8591992" cy="676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74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F931AB-2CB8-A125-B6D7-A99DAE360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502069"/>
            <a:ext cx="10905066" cy="1853860"/>
          </a:xfrm>
          <a:prstGeom prst="rect">
            <a:avLst/>
          </a:prstGeom>
          <a:ln>
            <a:noFill/>
          </a:ln>
        </p:spPr>
      </p:pic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52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4E8C48-98BA-138B-8D63-637717692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0705"/>
            <a:ext cx="11927840" cy="109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429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53DB1C-C9BE-0E6A-E643-9761DD354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2110"/>
            <a:ext cx="12192000" cy="149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39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53DB1C-C9BE-0E6A-E643-9761DD354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2110"/>
            <a:ext cx="12192000" cy="14937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844D31E-EB06-609D-9A16-CD9FBB6C7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69066"/>
            <a:ext cx="12192000" cy="311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091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BE930C-20B9-4A1C-EE92-86C2F55D4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7094"/>
            <a:ext cx="12192000" cy="196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040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F85ACB-1B90-23E0-FBCF-3A18769D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2673"/>
            <a:ext cx="12192000" cy="263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297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1FA62F-FD58-8ED7-1143-50D7BD536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5705"/>
            <a:ext cx="12192000" cy="356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95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F5C5F0-D349-437E-1EC3-697DDFF2E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63392"/>
            <a:ext cx="12192000" cy="113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847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</Words>
  <Application>Microsoft Office PowerPoint</Application>
  <PresentationFormat>Widescreen</PresentationFormat>
  <Paragraphs>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ÔN TẬP CUỐI KỲ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 Hung</dc:creator>
  <cp:lastModifiedBy>Le Hung</cp:lastModifiedBy>
  <cp:revision>3</cp:revision>
  <dcterms:created xsi:type="dcterms:W3CDTF">2023-06-12T14:07:56Z</dcterms:created>
  <dcterms:modified xsi:type="dcterms:W3CDTF">2023-06-12T15:00:31Z</dcterms:modified>
</cp:coreProperties>
</file>