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27" r:id="rId2"/>
    <p:sldId id="529" r:id="rId3"/>
    <p:sldId id="531" r:id="rId4"/>
    <p:sldId id="535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07" r:id="rId20"/>
    <p:sldId id="522" r:id="rId21"/>
    <p:sldId id="509" r:id="rId22"/>
    <p:sldId id="510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8DA"/>
    <a:srgbClr val="0099FF"/>
    <a:srgbClr val="FF6600"/>
    <a:srgbClr val="272F43"/>
    <a:srgbClr val="B00303"/>
    <a:srgbClr val="2B2B2B"/>
    <a:srgbClr val="0B5F84"/>
    <a:srgbClr val="08B1F2"/>
    <a:srgbClr val="C00000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31" y="77"/>
      </p:cViewPr>
      <p:guideLst>
        <p:guide orient="horz" pos="3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0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90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4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54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7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1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11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28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96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3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10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5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9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19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6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9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6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0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8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1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7467-D482-4973-8C33-13E18C9C379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BE4A-8ADA-434B-9984-26A4C8D10A8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438212" y="433624"/>
            <a:ext cx="701219" cy="418063"/>
            <a:chOff x="11250949" y="578165"/>
            <a:chExt cx="934958" cy="557418"/>
          </a:xfrm>
        </p:grpSpPr>
        <p:sp>
          <p:nvSpPr>
            <p:cNvPr id="7" name="TextBox 1"/>
            <p:cNvSpPr txBox="1"/>
            <p:nvPr/>
          </p:nvSpPr>
          <p:spPr>
            <a:xfrm>
              <a:off x="11250949" y="578165"/>
              <a:ext cx="899819" cy="55741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860"/>
                </a:lnSpc>
              </a:pPr>
              <a:r>
                <a:rPr lang="en-US" altLang="zh-CN" b="1">
                  <a:solidFill>
                    <a:srgbClr val="218C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LOGO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084307" y="683340"/>
              <a:ext cx="101600" cy="338116"/>
            </a:xfrm>
            <a:prstGeom prst="rect">
              <a:avLst/>
            </a:prstGeom>
            <a:solidFill>
              <a:srgbClr val="218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 userDrawn="1"/>
        </p:nvSpPr>
        <p:spPr>
          <a:xfrm>
            <a:off x="0" y="5236804"/>
            <a:ext cx="23262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定制</a:t>
            </a:r>
            <a:r>
              <a:rPr lang="en-US" altLang="zh-CN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：输入标题工作室</a:t>
            </a:r>
            <a:endParaRPr lang="en-US" altLang="zh-CN" sz="900" b="1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r>
              <a:rPr lang="zh-CN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276060523</a:t>
            </a:r>
          </a:p>
          <a:p>
            <a:pPr>
              <a:lnSpc>
                <a:spcPct val="120000"/>
              </a:lnSpc>
            </a:pPr>
            <a:r>
              <a:rPr lang="zh-CN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微信：</a:t>
            </a:r>
            <a:r>
              <a:rPr lang="en-US" altLang="zh-CN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zh-CN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电话：</a:t>
            </a:r>
            <a:r>
              <a:rPr lang="en-US" altLang="zh-CN" sz="900" b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18928897164</a:t>
            </a:r>
            <a:endParaRPr lang="zh-CN" altLang="en-US" sz="900" b="1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530066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endParaRPr lang="zh-CN" altLang="en-US" sz="100">
              <a:solidFill>
                <a:prstClr val="white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bg>
      <p:bgPr>
        <a:solidFill>
          <a:srgbClr val="2C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13505"/>
            <a:ext cx="9144000" cy="0"/>
          </a:xfrm>
          <a:prstGeom prst="line">
            <a:avLst/>
          </a:prstGeom>
          <a:ln w="12700">
            <a:solidFill>
              <a:srgbClr val="B0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228278" y="228839"/>
            <a:ext cx="18469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02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项目产品运营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532440" y="413505"/>
            <a:ext cx="611560" cy="70683"/>
          </a:xfrm>
          <a:prstGeom prst="rect">
            <a:avLst/>
          </a:prstGeom>
          <a:solidFill>
            <a:srgbClr val="B0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bg>
      <p:bgPr>
        <a:solidFill>
          <a:srgbClr val="2C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13505"/>
            <a:ext cx="9144000" cy="0"/>
          </a:xfrm>
          <a:prstGeom prst="line">
            <a:avLst/>
          </a:prstGeom>
          <a:ln w="12700">
            <a:solidFill>
              <a:srgbClr val="B0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228278" y="228839"/>
            <a:ext cx="18469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03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项目发展规划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532440" y="413505"/>
            <a:ext cx="611560" cy="70683"/>
          </a:xfrm>
          <a:prstGeom prst="rect">
            <a:avLst/>
          </a:prstGeom>
          <a:solidFill>
            <a:srgbClr val="B0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bg>
      <p:bgPr>
        <a:solidFill>
          <a:srgbClr val="2C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13505"/>
            <a:ext cx="9144000" cy="0"/>
          </a:xfrm>
          <a:prstGeom prst="line">
            <a:avLst/>
          </a:prstGeom>
          <a:ln w="12700">
            <a:solidFill>
              <a:srgbClr val="B0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225873" y="228839"/>
            <a:ext cx="18517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04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投资回报分析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532440" y="413505"/>
            <a:ext cx="611560" cy="70683"/>
          </a:xfrm>
          <a:prstGeom prst="rect">
            <a:avLst/>
          </a:prstGeom>
          <a:solidFill>
            <a:srgbClr val="B0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1960418"/>
          </a:xfrm>
          <a:prstGeom prst="rect">
            <a:avLst/>
          </a:prstGeom>
          <a:solidFill>
            <a:srgbClr val="B0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05734" y="343816"/>
            <a:ext cx="6930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CÔNG TY CỔ PHẦN TẬP ĐOÀN ĐẦU TƯ CÔNG NGHỆ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NAM LONG</a:t>
            </a:r>
            <a:endParaRPr lang="zh-CN" altLang="en-US" sz="30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012" y="2380259"/>
            <a:ext cx="8710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BÁO CÁO TUẦN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12" y="3559583"/>
            <a:ext cx="2614818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Ngày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: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26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/12 – 31/</a:t>
            </a:r>
            <a:r>
              <a:rPr lang="vi-V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2/202</a:t>
            </a:r>
            <a:r>
              <a:rPr lang="vi-V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012" y="3087681"/>
            <a:ext cx="3378169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Họ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và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lt"/>
              </a:rPr>
              <a:t> tên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: Nguyễn Thị Thanh Thư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67A41-72E7-4DA3-84DD-25E85717F7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343816"/>
            <a:ext cx="2033760" cy="130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sửa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14666" y="3971866"/>
            <a:ext cx="646811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người </a:t>
            </a:r>
            <a:r>
              <a:rPr lang="vi-VN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dùng muốn xóa, trang sẽ hỏi người dùng có </a:t>
            </a: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chắc muốn xóa hay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không. Nếu có sẽ thông báo thành công, còn không sẽ ở vị trí hiện tại.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ACE0A0E-B5F1-4968-E8BB-F6ACBDF8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66" y="1711777"/>
            <a:ext cx="2991241" cy="1790034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4151ECC-D334-C863-F68A-208284415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989" y="1911561"/>
            <a:ext cx="2758679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78638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lịch sử thao tác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80633" y="4270876"/>
            <a:ext cx="48282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Hiện thị các lịch sử thao tác của màu của index hiện tại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A43109B-2AC9-D406-911A-B580918D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33" y="1712200"/>
            <a:ext cx="5249105" cy="2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2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5056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Đính kèm file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80633" y="4270876"/>
            <a:ext cx="63057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Hiện thị modal đính kèm file, đồng thời, chuyển tab footer file đính kèm.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328F0D2-7389-FF89-79E3-F29C7B55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633" y="1678899"/>
            <a:ext cx="5938646" cy="19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Đính kèm file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5989495" y="1929742"/>
            <a:ext cx="305853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chưa nhập đủ dữ liệu mà đồng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ý trang sẽ nhắc nhở và không thực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hiện thao tác. Khi hủy bỏ sẽ tắt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modal.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8F9C19A-1942-94B9-4918-2432CF476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736" y="1782508"/>
            <a:ext cx="3285498" cy="28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47966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tab footer Đính kèm file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652014" y="2922738"/>
            <a:ext cx="60722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Hiển thị file đính kèm (tab footer 3)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6DE5E87-E256-E3DB-519A-44C40FAFE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42" y="1740447"/>
            <a:ext cx="6327149" cy="98488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B4BA8F2-6CB2-451D-939F-AF18091E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014" y="3254510"/>
            <a:ext cx="2850127" cy="1722269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3EBFCC-6BA3-4EBE-DA99-A60DCF421D8E}"/>
              </a:ext>
            </a:extLst>
          </p:cNvPr>
          <p:cNvSpPr txBox="1"/>
          <p:nvPr/>
        </p:nvSpPr>
        <p:spPr>
          <a:xfrm>
            <a:off x="5795874" y="3526266"/>
            <a:ext cx="29591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nhấn biểu tượng xóa hiển thị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cảnh báo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6263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tab footer Đính kèm file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3EBFCC-6BA3-4EBE-DA99-A60DCF421D8E}"/>
              </a:ext>
            </a:extLst>
          </p:cNvPr>
          <p:cNvSpPr txBox="1"/>
          <p:nvPr/>
        </p:nvSpPr>
        <p:spPr>
          <a:xfrm>
            <a:off x="5586011" y="2012260"/>
            <a:ext cx="26754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Modal chỉnh sửa file đính kèm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2D26A0D-954F-E1C6-3240-46834D10A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02" y="1759822"/>
            <a:ext cx="2794063" cy="28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5311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in file</a:t>
                      </a: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3EBFCC-6BA3-4EBE-DA99-A60DCF421D8E}"/>
              </a:ext>
            </a:extLst>
          </p:cNvPr>
          <p:cNvSpPr txBox="1"/>
          <p:nvPr/>
        </p:nvSpPr>
        <p:spPr>
          <a:xfrm>
            <a:off x="4982138" y="4622059"/>
            <a:ext cx="11205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Modal in file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5BD731B-685A-5D8B-BEC9-111BA8AD8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15" y="1635665"/>
            <a:ext cx="5494346" cy="28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11396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Nhập file ex</a:t>
                      </a: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3EBFCC-6BA3-4EBE-DA99-A60DCF421D8E}"/>
              </a:ext>
            </a:extLst>
          </p:cNvPr>
          <p:cNvSpPr txBox="1"/>
          <p:nvPr/>
        </p:nvSpPr>
        <p:spPr>
          <a:xfrm>
            <a:off x="4982138" y="4622059"/>
            <a:ext cx="16382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Modal nhập file ex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F8475B5-22B9-FD1D-263E-A49D1AA5A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580" y="1685535"/>
            <a:ext cx="4947770" cy="2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70074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Tìm kiếm</a:t>
                      </a: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3EBFCC-6BA3-4EBE-DA99-A60DCF421D8E}"/>
              </a:ext>
            </a:extLst>
          </p:cNvPr>
          <p:cNvSpPr txBox="1"/>
          <p:nvPr/>
        </p:nvSpPr>
        <p:spPr>
          <a:xfrm>
            <a:off x="4982138" y="4622059"/>
            <a:ext cx="16831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Tìm kiếm nâng cao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6B9E81A-6ED2-307D-EA30-23EE223E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138" y="1679612"/>
            <a:ext cx="6073108" cy="26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DỰ KIẾN CÔNG VIỆC TUẦN TỚI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3FD3A-4A3D-49BD-8A4C-948BB044A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" y="34722"/>
            <a:ext cx="2033760" cy="130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32170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Thực hiện hoàn thiện chức năng trang tree-color.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042786" y="150660"/>
            <a:ext cx="4525358" cy="763740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GÓP Ý VÀ ĐỀ XUẤT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7A1F9-20E4-40C1-A190-38BBF2758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3" y="45217"/>
            <a:ext cx="2033760" cy="13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1808017" y="150660"/>
            <a:ext cx="6698673" cy="763740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Ý KIẾN QUẢN LÝ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319741" y="1474885"/>
            <a:ext cx="8504514" cy="92202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endParaRPr lang="vi-V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vi-V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22C1E-07B9-4D42-9A70-95AAA9AEA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1" y="45217"/>
            <a:ext cx="2033760" cy="130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2000248" y="-1998597"/>
            <a:ext cx="5143499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1222660" y="2571750"/>
            <a:ext cx="6698673" cy="763740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 THANK YOU --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92E09-50EE-48BF-BD05-8DC356D1C1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16" y="1458241"/>
            <a:ext cx="2033760" cy="130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98146"/>
              </p:ext>
            </p:extLst>
          </p:nvPr>
        </p:nvGraphicFramePr>
        <p:xfrm>
          <a:off x="158342" y="1451178"/>
          <a:ext cx="882731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Thiết kế giao diện dựa trên giao diện mới của chị Trang,</a:t>
                      </a: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7E27935-08C7-EA9F-2745-86E11062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654" y="1543042"/>
            <a:ext cx="6140770" cy="2929659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2151B23-484A-DB47-C3A0-7C25DF67C84D}"/>
              </a:ext>
            </a:extLst>
          </p:cNvPr>
          <p:cNvSpPr txBox="1"/>
          <p:nvPr/>
        </p:nvSpPr>
        <p:spPr>
          <a:xfrm>
            <a:off x="2818944" y="4667629"/>
            <a:ext cx="59727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Ghi chú: http://localhost:8080/admin/category/tree-color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32537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change index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78FC11C-1FCC-5F35-AB3F-25B37B1CD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364"/>
          <a:stretch/>
        </p:blipFill>
        <p:spPr>
          <a:xfrm>
            <a:off x="2495862" y="1672116"/>
            <a:ext cx="5703758" cy="192552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495862" y="3748300"/>
            <a:ext cx="617476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Ghi chú: Khi nhấn vào nút chuyển số lượng, màn hình sẽ chuyển sang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chi tiết của từng màu sắc. Đồng thời trang chi tiết sản phẩm thuộc tab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chứng từ (tab action footer 1). 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22805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thêm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495862" y="3748300"/>
            <a:ext cx="6373540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Ghi chú: Khi nhấn vào nút thêm các trường tên tiếng việt, tên tiếng anh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và ghi chú sẽ cho phép người dùng nhập dữ liệu. ID sẽ tự động cập nhật.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Ngoài trừ nút lưu, hủy, changeIndex và tabActionFooter thì tất cả các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nút còn lại sẽ ẩn. Đồng thời trang chi tiết sản phẩm thuộc tab chứng từ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(tab action footer 1). 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E0D57DA-82BC-27FF-9338-49CF58650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62" y="1685212"/>
            <a:ext cx="5928610" cy="19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thêm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56448" y="3620768"/>
            <a:ext cx="647613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người dùng chưa lưu hoặc hủy mà sử dụng các nút còn lại thì trang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web hiển thị cảnh cáo, nếu ng dùng nhấn có trang sẽ thực hiện thao tác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người dung muốn lăm, nếu không sẽ ở lại trang chỉnh sửa.</a:t>
            </a:r>
          </a:p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người dùng nhập đủ thông tin cần thiết sẽ hiện thông báo sử lý thành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công. Nếu hủy trang web sẽ hiện thị chi tiết sản phẩm theo index hiện tại. 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B973C14-3243-23AE-AA85-C0516B65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48" y="1691078"/>
            <a:ext cx="2420287" cy="154486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47197074-F761-CB7D-E400-2FD094887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852" y="1691078"/>
            <a:ext cx="3565393" cy="11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thêm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56448" y="4137929"/>
            <a:ext cx="62693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người dùng lưu khi chưa nhập đủ thông tin cần thiết, trang sẽ hiện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thị thông báo yêu cầu nhập đủ thông tin cần thiết.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6BB693F-90B2-CDD1-A002-C5451F386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48" y="1707949"/>
            <a:ext cx="5952062" cy="21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9610"/>
              </p:ext>
            </p:extLst>
          </p:nvPr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sửa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56448" y="4137929"/>
            <a:ext cx="633667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Ngoài trừ trường id, còn lại người dung đều có thể chỉnh sửa, đòng thời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người dùng còn được chỉnh sửa trạng thái của màu sắc có đang được sử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dụng hay không.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7F4A661-F9AE-BD85-9D1B-6EDB88A0C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52" t="2520" r="18726" b="-2520"/>
          <a:stretch/>
        </p:blipFill>
        <p:spPr>
          <a:xfrm>
            <a:off x="2556448" y="1695552"/>
            <a:ext cx="5329003" cy="20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3875808" y="-3874156"/>
            <a:ext cx="1392381" cy="9140695"/>
          </a:xfrm>
          <a:prstGeom prst="trapezoid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042786" y="150660"/>
            <a:ext cx="4525358" cy="107007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NỘI DUNG CÔNG VIỆC </a:t>
            </a:r>
            <a:r>
              <a:rPr lang="vi-VN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TRONG TUẦN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38" y="1543042"/>
          <a:ext cx="8827312" cy="351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Chức năng – sửa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thành:100%</a:t>
                      </a: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1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CEF2B3-1C7D-44EA-A96B-2992D78F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" y="34722"/>
            <a:ext cx="2033760" cy="13019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DCC974E-B250-DC71-3F7C-39E4343E7FE4}"/>
              </a:ext>
            </a:extLst>
          </p:cNvPr>
          <p:cNvSpPr txBox="1"/>
          <p:nvPr/>
        </p:nvSpPr>
        <p:spPr>
          <a:xfrm>
            <a:off x="2556448" y="3635759"/>
            <a:ext cx="632545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Khi người dùng lưu màu sắc mà đúng với các định dạng, sẽ thông báo 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thành công. Còn nếu chỉnh sửa tên trùng với tên đã có thông báo dữ liệu</a:t>
            </a:r>
            <a:b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đã tồn tại.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29EA005-0595-0C4E-1A61-EBB12C26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48" y="1657271"/>
            <a:ext cx="2959932" cy="96782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8F9C8E0-FC0B-F5C9-2305-4DB715B2F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657" y="1695374"/>
            <a:ext cx="2766300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B5F84"/>
      </a:accent1>
      <a:accent2>
        <a:srgbClr val="272F42"/>
      </a:accent2>
      <a:accent3>
        <a:srgbClr val="0B5F84"/>
      </a:accent3>
      <a:accent4>
        <a:srgbClr val="272F42"/>
      </a:accent4>
      <a:accent5>
        <a:srgbClr val="0B5F84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0B5F84"/>
    </a:accent1>
    <a:accent2>
      <a:srgbClr val="272F42"/>
    </a:accent2>
    <a:accent3>
      <a:srgbClr val="0B5F84"/>
    </a:accent3>
    <a:accent4>
      <a:srgbClr val="272F42"/>
    </a:accent4>
    <a:accent5>
      <a:srgbClr val="0B5F84"/>
    </a:accent5>
    <a:accent6>
      <a:srgbClr val="272F42"/>
    </a:accent6>
    <a:hlink>
      <a:srgbClr val="2B2B2B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812</Words>
  <Application>Microsoft Office PowerPoint</Application>
  <PresentationFormat>Trình chiếu Trên màn hình (16:9)</PresentationFormat>
  <Paragraphs>223</Paragraphs>
  <Slides>22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9" baseType="lpstr">
      <vt:lpstr>微软雅黑</vt:lpstr>
      <vt:lpstr>微软雅黑</vt:lpstr>
      <vt:lpstr>Agency FB</vt:lpstr>
      <vt:lpstr>Arial</vt:lpstr>
      <vt:lpstr>Calibri</vt:lpstr>
      <vt:lpstr>Times New Roman</vt:lpstr>
      <vt:lpstr>第一PPT，www.1ppt.com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Team Sale</dc:creator>
  <cp:keywords>Report</cp:keywords>
  <dc:description>www.1ppt.com</dc:description>
  <cp:lastModifiedBy>Thư Nguyễn</cp:lastModifiedBy>
  <cp:revision>297</cp:revision>
  <dcterms:created xsi:type="dcterms:W3CDTF">2015-04-24T01:01:00Z</dcterms:created>
  <dcterms:modified xsi:type="dcterms:W3CDTF">2023-01-03T03:33:15Z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