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474" autoAdjust="0"/>
  </p:normalViewPr>
  <p:slideViewPr>
    <p:cSldViewPr snapToGrid="0">
      <p:cViewPr varScale="1">
        <p:scale>
          <a:sx n="61" d="100"/>
          <a:sy n="61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D77-FF3A-4065-8E8C-1D84D5F07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E5526-7A0B-4D04-A101-93D2F9EFB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AF2B9-D230-417F-8ADC-4B39E0EF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0814-9443-472D-BE78-17EA0263C463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2B475-A831-40A1-8880-10CEABC5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42EBF-9C7F-4C11-AAEE-13C400D5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C74-0A26-4F30-B226-610EB150F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DF3B-707D-4CB5-93A5-BA46D1B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C9279-DEFC-4349-8B6E-6F9F79404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22649-EF5F-4BE6-B585-61D3E71C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0814-9443-472D-BE78-17EA0263C463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616FB-7071-4B87-A7B6-EF5BD719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33AF-D590-4470-AF76-73291B40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C74-0A26-4F30-B226-610EB150F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3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ABABD-F468-4FB1-8029-48694CE89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E13AD-C4E8-4A9D-8736-BA253B1E5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183E8-3CA9-4535-9CBD-504B1428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0814-9443-472D-BE78-17EA0263C463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F6B10-B975-4B86-AE89-68846346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509DB-6055-4F10-AB1D-0B6C95D8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C74-0A26-4F30-B226-610EB150F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7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2560-0C1E-4A09-AFEC-AEBDF464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E3BC-E6C3-49E5-9CA4-9A5F33516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8349A-AC3C-4767-95DF-9C790D88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0814-9443-472D-BE78-17EA0263C463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5F68-B998-4907-971A-7604D7EC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1B3F4-5467-4EBB-9B2C-E33B4105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C74-0A26-4F30-B226-610EB150F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1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AE52-1170-4458-A9C2-7FBF0CA1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47995-874E-485F-9FD8-2A7A7D760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7B4E-DDD1-4BD9-8C60-A6343AD3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0814-9443-472D-BE78-17EA0263C463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EDB8E-EAD3-45FD-B021-09FA1BAD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EE154-019A-4300-9A54-A9567492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C74-0A26-4F30-B226-610EB150F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0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BC4B-111B-45C4-9EEB-31D7B392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EB77-5E94-498E-A9CE-060C0E89A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CA207-1F7C-4AE2-AC89-6BFF94715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CC470-C394-4CD5-8005-63049F47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0814-9443-472D-BE78-17EA0263C463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6B31A-FDC7-473D-B5D2-96B9E92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936A5-69C1-4965-A24B-F973D9C9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C74-0A26-4F30-B226-610EB150F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8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FE4B-9A38-46B8-833C-8AAE0F2B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21250-3A47-41E4-9063-649420A8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7BB95-FFEA-411F-A1F0-3AFEFAD3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19A70-4583-4264-82F0-EE583CCBD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AB65E-F3DF-49A5-BE2B-75B7289D3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543E0-A36D-4BF1-94A5-CE3F5CE2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0814-9443-472D-BE78-17EA0263C463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17FD8-CACA-4269-BF42-F7B6A7C1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369F6-EF24-4DDB-B4B7-AD4A01DC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C74-0A26-4F30-B226-610EB150F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361C-8E51-40A5-92F9-02A21E2B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AEE19-8B7E-4EE8-ABBE-9ECAFCDB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0814-9443-472D-BE78-17EA0263C463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0BCE3-A7CB-49A3-A4BC-F4D6DED1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D8565-E6E5-49C1-AFE4-5A1238B2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C74-0A26-4F30-B226-610EB150F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7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D68D3-CE6B-4B97-980B-7A5E0924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0814-9443-472D-BE78-17EA0263C463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DC790-3ECE-4061-A258-94934EE4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09C8E-B9F3-4301-8D8E-1DC2F541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C74-0A26-4F30-B226-610EB150F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1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3D1A-8B1B-477E-AFC9-75C3564C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0792B-3CBB-4E73-A186-1AC7D97FE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A25A8-6FC2-4AEF-BFFC-9D4DA3660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E8238-6E75-47AF-9DBB-C4D070AB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0814-9443-472D-BE78-17EA0263C463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2E1D1-FC50-41A2-9619-B59FA98A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FB6D8-7D5E-4C00-B930-4945C7D3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C74-0A26-4F30-B226-610EB150F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9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8DF-A28B-4539-9B84-B8D1D5BC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2ACAA-DA70-4D6D-B196-B970E91FC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34FE1-0FF2-4226-8367-2069B8A85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A2BBC-7EB8-42C5-8C48-E4D95DC2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0814-9443-472D-BE78-17EA0263C463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F5F9E-D3E9-45F1-A4DB-6C8D5EAA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C8291-5500-4C8A-A526-D260CDA8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6C74-0A26-4F30-B226-610EB150F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B9A3E-9585-43DD-AF8F-C80BE2DE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E0CF7-42B5-474D-A923-EF4496C2A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EC438-387D-4B5D-BEFB-6A91CBBFC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D0814-9443-472D-BE78-17EA0263C463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D2C3B-F5AC-4EAA-85D6-76B0703B9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2239-7549-437B-900A-9FEF9D1A7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66C74-0A26-4F30-B226-610EB150F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8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FBE0A59-1D92-4DD7-82AC-33198A43B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1 :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br>
              <a:rPr lang="en-US" dirty="0"/>
            </a:b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truyện</a:t>
            </a:r>
            <a:r>
              <a:rPr lang="en-US" dirty="0"/>
              <a:t> online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2:thiết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0DFF9-C262-4881-A355-CAC21D51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29" y="1229710"/>
            <a:ext cx="8640274" cy="562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3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1FD0-A635-4635-B0F5-80A65229A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3:phân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br>
              <a:rPr lang="en-US" dirty="0"/>
            </a:b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thiêu:làm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header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truyện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nam:làm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69980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hoangezreal1589@gmail.com</dc:creator>
  <cp:lastModifiedBy>hoangezreal1589@gmail.com</cp:lastModifiedBy>
  <cp:revision>1</cp:revision>
  <dcterms:created xsi:type="dcterms:W3CDTF">2017-05-14T15:44:55Z</dcterms:created>
  <dcterms:modified xsi:type="dcterms:W3CDTF">2017-05-14T15:45:43Z</dcterms:modified>
</cp:coreProperties>
</file>